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325" r:id="rId3"/>
    <p:sldId id="326" r:id="rId4"/>
    <p:sldId id="327" r:id="rId5"/>
    <p:sldId id="328" r:id="rId6"/>
    <p:sldId id="329" r:id="rId7"/>
    <p:sldId id="330" r:id="rId8"/>
    <p:sldId id="300" r:id="rId9"/>
    <p:sldId id="303" r:id="rId10"/>
    <p:sldId id="301" r:id="rId11"/>
    <p:sldId id="302" r:id="rId12"/>
    <p:sldId id="304" r:id="rId13"/>
    <p:sldId id="299" r:id="rId14"/>
    <p:sldId id="305" r:id="rId15"/>
    <p:sldId id="331" r:id="rId16"/>
    <p:sldId id="332" r:id="rId17"/>
    <p:sldId id="333" r:id="rId18"/>
    <p:sldId id="334" r:id="rId19"/>
    <p:sldId id="306" r:id="rId20"/>
    <p:sldId id="307" r:id="rId21"/>
    <p:sldId id="308" r:id="rId22"/>
    <p:sldId id="309" r:id="rId23"/>
    <p:sldId id="310" r:id="rId24"/>
    <p:sldId id="312" r:id="rId25"/>
    <p:sldId id="313" r:id="rId26"/>
    <p:sldId id="314" r:id="rId27"/>
    <p:sldId id="315" r:id="rId28"/>
    <p:sldId id="316" r:id="rId29"/>
    <p:sldId id="317" r:id="rId30"/>
    <p:sldId id="318" r:id="rId31"/>
    <p:sldId id="267" r:id="rId32"/>
    <p:sldId id="268" r:id="rId33"/>
    <p:sldId id="269" r:id="rId34"/>
    <p:sldId id="270"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4" r:id="rId48"/>
    <p:sldId id="285" r:id="rId49"/>
    <p:sldId id="288" r:id="rId50"/>
    <p:sldId id="289" r:id="rId51"/>
    <p:sldId id="290" r:id="rId52"/>
    <p:sldId id="291" r:id="rId53"/>
    <p:sldId id="292" r:id="rId54"/>
    <p:sldId id="336" r:id="rId55"/>
    <p:sldId id="337" r:id="rId56"/>
    <p:sldId id="338" r:id="rId57"/>
    <p:sldId id="339" r:id="rId58"/>
    <p:sldId id="340" r:id="rId59"/>
    <p:sldId id="341" r:id="rId60"/>
    <p:sldId id="342" r:id="rId61"/>
    <p:sldId id="343" r:id="rId62"/>
    <p:sldId id="344" r:id="rId63"/>
    <p:sldId id="320" r:id="rId64"/>
    <p:sldId id="321" r:id="rId65"/>
    <p:sldId id="322" r:id="rId66"/>
    <p:sldId id="323" r:id="rId67"/>
    <p:sldId id="324" r:id="rId68"/>
    <p:sldId id="257" r:id="rId69"/>
    <p:sldId id="335" r:id="rId70"/>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660"/>
  </p:normalViewPr>
  <p:slideViewPr>
    <p:cSldViewPr>
      <p:cViewPr varScale="1">
        <p:scale>
          <a:sx n="108" d="100"/>
          <a:sy n="108" d="100"/>
        </p:scale>
        <p:origin x="-414" y="156"/>
      </p:cViewPr>
      <p:guideLst>
        <p:guide orient="horz" pos="2160"/>
        <p:guide pos="2880"/>
      </p:guideLst>
    </p:cSldViewPr>
  </p:slideViewPr>
  <p:notesTextViewPr>
    <p:cViewPr>
      <p:scale>
        <a:sx n="1" d="1"/>
        <a:sy n="1" d="1"/>
      </p:scale>
      <p:origin x="0" y="0"/>
    </p:cViewPr>
  </p:notesTextViewPr>
  <p:sorterViewPr>
    <p:cViewPr>
      <p:scale>
        <a:sx n="100" d="100"/>
        <a:sy n="100" d="100"/>
      </p:scale>
      <p:origin x="0" y="677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3439F929-3C59-4E46-9E84-DF91D1366827}" type="datetimeFigureOut">
              <a:rPr lang="es-ES"/>
              <a:pPr>
                <a:defRPr/>
              </a:pPr>
              <a:t>03/05/2013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22BB148E-94AF-468B-AA8A-2BCA168FC00E}"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www.cancer.gov/Common/PopUps/popDefinition.aspx?id=CDR0000044279&amp;version=Patient&amp;language=English" TargetMode="External"/><Relationship Id="rId3" Type="http://schemas.openxmlformats.org/officeDocument/2006/relationships/hyperlink" Target="http://www.cancer.gov/Common/PopUps/popDefinition.aspx?id=CDR0000045873&amp;version=Patient&amp;language=English" TargetMode="External"/><Relationship Id="rId7" Type="http://schemas.openxmlformats.org/officeDocument/2006/relationships/hyperlink" Target="http://www.cancer.gov/Common/PopUps/popDefinition.aspx?id=CDR0000046356&amp;version=Patient&amp;language=English"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cancer.gov/Common/PopUps/popDefinition.aspx?id=CDR0000442897&amp;version=Patient&amp;language=English" TargetMode="External"/><Relationship Id="rId5" Type="http://schemas.openxmlformats.org/officeDocument/2006/relationships/hyperlink" Target="http://www.cancer.gov/Common/PopUps/popDefinition.aspx?id=CDR0000046091&amp;version=Patient&amp;language=English" TargetMode="External"/><Relationship Id="rId4" Type="http://schemas.openxmlformats.org/officeDocument/2006/relationships/hyperlink" Target="http://www.cancer.gov/cancertopics/wyntk/skin/page14"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1 Marcador de imagen de diapositiva"/>
          <p:cNvSpPr>
            <a:spLocks noGrp="1" noRot="1" noChangeAspect="1"/>
          </p:cNvSpPr>
          <p:nvPr>
            <p:ph type="sldImg"/>
          </p:nvPr>
        </p:nvSpPr>
        <p:spPr bwMode="auto">
          <a:noFill/>
          <a:ln>
            <a:solidFill>
              <a:srgbClr val="000000"/>
            </a:solidFill>
            <a:miter lim="800000"/>
            <a:headEnd/>
            <a:tailEnd/>
          </a:ln>
        </p:spPr>
      </p:sp>
      <p:sp>
        <p:nvSpPr>
          <p:cNvPr id="15362"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3"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1F53DD-E5B3-43C7-A026-130FE9BB06C9}" type="slidenum">
              <a:rPr lang="es-ES"/>
              <a:pPr fontAlgn="base">
                <a:spcBef>
                  <a:spcPct val="0"/>
                </a:spcBef>
                <a:spcAft>
                  <a:spcPct val="0"/>
                </a:spcAft>
              </a:pPr>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1 Marcador de imagen de diapositiva"/>
          <p:cNvSpPr>
            <a:spLocks noGrp="1" noRot="1" noChangeAspect="1"/>
          </p:cNvSpPr>
          <p:nvPr>
            <p:ph type="sldImg"/>
          </p:nvPr>
        </p:nvSpPr>
        <p:spPr bwMode="auto">
          <a:noFill/>
          <a:ln>
            <a:solidFill>
              <a:srgbClr val="000000"/>
            </a:solidFill>
            <a:miter lim="800000"/>
            <a:headEnd/>
            <a:tailEnd/>
          </a:ln>
        </p:spPr>
      </p:sp>
      <p:sp>
        <p:nvSpPr>
          <p:cNvPr id="33794"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795"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63B788-2550-48BB-BB83-C753398F043C}" type="slidenum">
              <a:rPr lang="es-ES"/>
              <a:pPr fontAlgn="base">
                <a:spcBef>
                  <a:spcPct val="0"/>
                </a:spcBef>
                <a:spcAft>
                  <a:spcPct val="0"/>
                </a:spcAft>
              </a:pPr>
              <a:t>10</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1 Marcador de imagen de diapositiva"/>
          <p:cNvSpPr>
            <a:spLocks noGrp="1" noRot="1" noChangeAspect="1"/>
          </p:cNvSpPr>
          <p:nvPr>
            <p:ph type="sldImg"/>
          </p:nvPr>
        </p:nvSpPr>
        <p:spPr bwMode="auto">
          <a:noFill/>
          <a:ln>
            <a:solidFill>
              <a:srgbClr val="000000"/>
            </a:solidFill>
            <a:miter lim="800000"/>
            <a:headEnd/>
            <a:tailEnd/>
          </a:ln>
        </p:spPr>
      </p:sp>
      <p:sp>
        <p:nvSpPr>
          <p:cNvPr id="35842"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843"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5875D4-481E-4D20-9732-C0108944F0BA}" type="slidenum">
              <a:rPr lang="es-ES"/>
              <a:pPr fontAlgn="base">
                <a:spcBef>
                  <a:spcPct val="0"/>
                </a:spcBef>
                <a:spcAft>
                  <a:spcPct val="0"/>
                </a:spcAft>
              </a:pPr>
              <a:t>11</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1 Marcador de imagen de diapositiva"/>
          <p:cNvSpPr>
            <a:spLocks noGrp="1" noRot="1" noChangeAspect="1"/>
          </p:cNvSpPr>
          <p:nvPr>
            <p:ph type="sldImg"/>
          </p:nvPr>
        </p:nvSpPr>
        <p:spPr bwMode="auto">
          <a:noFill/>
          <a:ln>
            <a:solidFill>
              <a:srgbClr val="000000"/>
            </a:solidFill>
            <a:miter lim="800000"/>
            <a:headEnd/>
            <a:tailEnd/>
          </a:ln>
        </p:spPr>
      </p:sp>
      <p:sp>
        <p:nvSpPr>
          <p:cNvPr id="37890"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891"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C05E58-E426-44E2-AC56-B97350C9F10E}" type="slidenum">
              <a:rPr lang="es-ES"/>
              <a:pPr fontAlgn="base">
                <a:spcBef>
                  <a:spcPct val="0"/>
                </a:spcBef>
                <a:spcAft>
                  <a:spcPct val="0"/>
                </a:spcAft>
              </a:pPr>
              <a:t>12</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08B018-E7D5-4062-96E9-9634EDD16087}" type="slidenum">
              <a:rPr lang="de-CH"/>
              <a:pPr fontAlgn="base">
                <a:spcBef>
                  <a:spcPct val="0"/>
                </a:spcBef>
                <a:spcAft>
                  <a:spcPct val="0"/>
                </a:spcAft>
              </a:pPr>
              <a:t>13</a:t>
            </a:fld>
            <a:endParaRPr lang="de-CH"/>
          </a:p>
        </p:txBody>
      </p:sp>
      <p:sp>
        <p:nvSpPr>
          <p:cNvPr id="39938" name="Rectangle 2"/>
          <p:cNvSpPr>
            <a:spLocks noGrp="1" noRot="1" noChangeAspect="1" noChangeArrowheads="1" noTextEdit="1"/>
          </p:cNvSpPr>
          <p:nvPr>
            <p:ph type="sldImg"/>
          </p:nvPr>
        </p:nvSpPr>
        <p:spPr bwMode="auto">
          <a:xfrm>
            <a:off x="1152525" y="690563"/>
            <a:ext cx="4556125" cy="3417887"/>
          </a:xfrm>
          <a:noFill/>
          <a:ln>
            <a:solidFill>
              <a:srgbClr val="000000"/>
            </a:solidFill>
            <a:miter lim="800000"/>
            <a:headEnd/>
            <a:tailEnd/>
          </a:ln>
        </p:spPr>
      </p:sp>
      <p:sp>
        <p:nvSpPr>
          <p:cNvPr id="39939" name="Rectangle 3"/>
          <p:cNvSpPr>
            <a:spLocks noGrp="1" noChangeArrowheads="1"/>
          </p:cNvSpPr>
          <p:nvPr>
            <p:ph type="body" idx="1"/>
          </p:nvPr>
        </p:nvSpPr>
        <p:spPr bwMode="auto">
          <a:xfrm>
            <a:off x="684213" y="4316413"/>
            <a:ext cx="5489575" cy="4667250"/>
          </a:xfrm>
          <a:noFill/>
        </p:spPr>
        <p:txBody>
          <a:bodyPr wrap="square" numCol="1" anchor="t" anchorCtr="0" compatLnSpc="1">
            <a:prstTxWarp prst="textNoShape">
              <a:avLst/>
            </a:prstTxWarp>
          </a:bodyPr>
          <a:lstStyle/>
          <a:p>
            <a:pPr marL="171450" indent="-171450">
              <a:spcBef>
                <a:spcPct val="0"/>
              </a:spcBef>
            </a:pPr>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p:cNvSpPr>
          <p:nvPr>
            <p:ph type="sldImg"/>
          </p:nvPr>
        </p:nvSpPr>
        <p:spPr bwMode="auto">
          <a:noFill/>
          <a:ln>
            <a:solidFill>
              <a:srgbClr val="000000"/>
            </a:solidFill>
            <a:miter lim="800000"/>
            <a:headEnd/>
            <a:tailEnd/>
          </a:ln>
        </p:spPr>
      </p:sp>
      <p:sp>
        <p:nvSpPr>
          <p:cNvPr id="41986"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987"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37DAD1-512C-4FBB-AC60-461F1773BF75}" type="slidenum">
              <a:rPr lang="es-ES"/>
              <a:pPr fontAlgn="base">
                <a:spcBef>
                  <a:spcPct val="0"/>
                </a:spcBef>
                <a:spcAft>
                  <a:spcPct val="0"/>
                </a:spcAft>
              </a:pPr>
              <a:t>14</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Marcador de imagen de diapositiva"/>
          <p:cNvSpPr>
            <a:spLocks noGrp="1" noRot="1" noChangeAspect="1"/>
          </p:cNvSpPr>
          <p:nvPr>
            <p:ph type="sldImg"/>
          </p:nvPr>
        </p:nvSpPr>
        <p:spPr bwMode="auto">
          <a:noFill/>
          <a:ln>
            <a:solidFill>
              <a:srgbClr val="000000"/>
            </a:solidFill>
            <a:miter lim="800000"/>
            <a:headEnd/>
            <a:tailEnd/>
          </a:ln>
        </p:spPr>
      </p:sp>
      <p:sp>
        <p:nvSpPr>
          <p:cNvPr id="44034"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4035"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3D352B-9AB4-4C60-9FF0-A10BC8BCF1BA}" type="slidenum">
              <a:rPr lang="es-ES"/>
              <a:pPr fontAlgn="base">
                <a:spcBef>
                  <a:spcPct val="0"/>
                </a:spcBef>
                <a:spcAft>
                  <a:spcPct val="0"/>
                </a:spcAft>
              </a:pPr>
              <a:t>15</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Marcador de imagen de diapositiva"/>
          <p:cNvSpPr>
            <a:spLocks noGrp="1" noRot="1" noChangeAspect="1"/>
          </p:cNvSpPr>
          <p:nvPr>
            <p:ph type="sldImg"/>
          </p:nvPr>
        </p:nvSpPr>
        <p:spPr bwMode="auto">
          <a:noFill/>
          <a:ln>
            <a:solidFill>
              <a:srgbClr val="000000"/>
            </a:solidFill>
            <a:miter lim="800000"/>
            <a:headEnd/>
            <a:tailEnd/>
          </a:ln>
        </p:spPr>
      </p:sp>
      <p:sp>
        <p:nvSpPr>
          <p:cNvPr id="46082"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6083"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27B943-1503-42FA-A293-B4EC5A88FD8B}" type="slidenum">
              <a:rPr lang="es-ES"/>
              <a:pPr fontAlgn="base">
                <a:spcBef>
                  <a:spcPct val="0"/>
                </a:spcBef>
                <a:spcAft>
                  <a:spcPct val="0"/>
                </a:spcAft>
              </a:pPr>
              <a:t>16</a:t>
            </a:fld>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p:cNvSpPr>
            <a:spLocks noGrp="1" noRot="1" noChangeAspect="1"/>
          </p:cNvSpPr>
          <p:nvPr>
            <p:ph type="sldImg"/>
          </p:nvPr>
        </p:nvSpPr>
        <p:spPr bwMode="auto">
          <a:noFill/>
          <a:ln>
            <a:solidFill>
              <a:srgbClr val="000000"/>
            </a:solidFill>
            <a:miter lim="800000"/>
            <a:headEnd/>
            <a:tailEnd/>
          </a:ln>
        </p:spPr>
      </p:sp>
      <p:sp>
        <p:nvSpPr>
          <p:cNvPr id="48130"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8131"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E7E4F3-E583-47D2-B310-4F354C5C194B}" type="slidenum">
              <a:rPr lang="es-ES"/>
              <a:pPr fontAlgn="base">
                <a:spcBef>
                  <a:spcPct val="0"/>
                </a:spcBef>
                <a:spcAft>
                  <a:spcPct val="0"/>
                </a:spcAft>
              </a:pPr>
              <a:t>17</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1 Marcador de imagen de diapositiva"/>
          <p:cNvSpPr>
            <a:spLocks noGrp="1" noRot="1" noChangeAspect="1"/>
          </p:cNvSpPr>
          <p:nvPr>
            <p:ph type="sldImg"/>
          </p:nvPr>
        </p:nvSpPr>
        <p:spPr bwMode="auto">
          <a:noFill/>
          <a:ln>
            <a:solidFill>
              <a:srgbClr val="000000"/>
            </a:solidFill>
            <a:miter lim="800000"/>
            <a:headEnd/>
            <a:tailEnd/>
          </a:ln>
        </p:spPr>
      </p:sp>
      <p:sp>
        <p:nvSpPr>
          <p:cNvPr id="50178"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0179"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0600D6-A411-4DF2-98ED-5F1C457DF996}" type="slidenum">
              <a:rPr lang="es-ES"/>
              <a:pPr fontAlgn="base">
                <a:spcBef>
                  <a:spcPct val="0"/>
                </a:spcBef>
                <a:spcAft>
                  <a:spcPct val="0"/>
                </a:spcAft>
              </a:pPr>
              <a:t>18</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1 Marcador de imagen de diapositiva"/>
          <p:cNvSpPr>
            <a:spLocks noGrp="1" noRot="1" noChangeAspect="1"/>
          </p:cNvSpPr>
          <p:nvPr>
            <p:ph type="sldImg"/>
          </p:nvPr>
        </p:nvSpPr>
        <p:spPr bwMode="auto">
          <a:noFill/>
          <a:ln>
            <a:solidFill>
              <a:srgbClr val="000000"/>
            </a:solidFill>
            <a:miter lim="800000"/>
            <a:headEnd/>
            <a:tailEnd/>
          </a:ln>
        </p:spPr>
      </p:sp>
      <p:sp>
        <p:nvSpPr>
          <p:cNvPr id="52226"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smtClean="0"/>
              <a:t>El melanoma es uno de los tipos de cáncer más inmunogénicos:</a:t>
            </a:r>
          </a:p>
          <a:p>
            <a:pPr>
              <a:spcBef>
                <a:spcPct val="0"/>
              </a:spcBef>
            </a:pPr>
            <a:endParaRPr lang="es-ES" smtClean="0"/>
          </a:p>
          <a:p>
            <a:pPr>
              <a:spcBef>
                <a:spcPct val="0"/>
              </a:spcBef>
            </a:pPr>
            <a:r>
              <a:rPr lang="es-ES" smtClean="0"/>
              <a:t>Se pueden detectar Ac específicos suero y linfocitos funcionales en pacientes con melanoma.</a:t>
            </a:r>
          </a:p>
          <a:p>
            <a:pPr>
              <a:spcBef>
                <a:spcPct val="0"/>
              </a:spcBef>
            </a:pPr>
            <a:r>
              <a:rPr lang="es-ES" smtClean="0"/>
              <a:t>Puede responder a tratamientos inmuno-estimulantes.</a:t>
            </a:r>
          </a:p>
          <a:p>
            <a:pPr>
              <a:spcBef>
                <a:spcPct val="0"/>
              </a:spcBef>
            </a:pPr>
            <a:r>
              <a:rPr lang="es-ES" smtClean="0"/>
              <a:t>Se han descrito regresiones espontáneas.</a:t>
            </a:r>
          </a:p>
          <a:p>
            <a:pPr>
              <a:spcBef>
                <a:spcPct val="0"/>
              </a:spcBef>
            </a:pPr>
            <a:r>
              <a:rPr lang="es-ES" smtClean="0"/>
              <a:t>La inmunoterapia ha tenido un papel relevante en los tratamientos experimentales para melanoma.</a:t>
            </a:r>
          </a:p>
          <a:p>
            <a:pPr>
              <a:spcBef>
                <a:spcPct val="0"/>
              </a:spcBef>
            </a:pPr>
            <a:endParaRPr lang="es-ES" smtClean="0"/>
          </a:p>
        </p:txBody>
      </p:sp>
      <p:sp>
        <p:nvSpPr>
          <p:cNvPr id="52227"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CADA71D-628E-43C7-B52D-B11507880033}" type="slidenum">
              <a:rPr lang="es-ES"/>
              <a:pPr fontAlgn="base">
                <a:spcBef>
                  <a:spcPct val="0"/>
                </a:spcBef>
                <a:spcAft>
                  <a:spcPct val="0"/>
                </a:spcAft>
              </a:pPr>
              <a:t>19</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1 Marcador de imagen de diapositiva"/>
          <p:cNvSpPr>
            <a:spLocks noGrp="1" noRot="1" noChangeAspect="1"/>
          </p:cNvSpPr>
          <p:nvPr>
            <p:ph type="sldImg"/>
          </p:nvPr>
        </p:nvSpPr>
        <p:spPr bwMode="auto">
          <a:noFill/>
          <a:ln>
            <a:solidFill>
              <a:srgbClr val="000000"/>
            </a:solidFill>
            <a:miter lim="800000"/>
            <a:headEnd/>
            <a:tailEnd/>
          </a:ln>
        </p:spPr>
      </p:sp>
      <p:sp>
        <p:nvSpPr>
          <p:cNvPr id="17410"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smtClean="0"/>
              <a:t>El Melanoma es el 5 tumor más frecuente en varones y el 6º en mujeres, pero su mortalidad global es baja, ya que la mayoría de los casos se diagnostican en estadíos iniciales. </a:t>
            </a:r>
          </a:p>
          <a:p>
            <a:pPr>
              <a:spcBef>
                <a:spcPct val="0"/>
              </a:spcBef>
            </a:pPr>
            <a:r>
              <a:rPr lang="es-ES" smtClean="0"/>
              <a:t>Cada año se producen más de 3.000 nuevos casos de melanoma en España. Y, pese a que las estadísticas de mortalidad son difíciles de valorar, según la Organización Mundial de la Salud (OMS), uno de cada 100.000 afectados por este tumor maligno fallece (tasa de incidencia de melanoma estadío IV).</a:t>
            </a:r>
          </a:p>
          <a:p>
            <a:pPr>
              <a:spcBef>
                <a:spcPct val="0"/>
              </a:spcBef>
            </a:pPr>
            <a:endParaRPr lang="es-ES" smtClean="0"/>
          </a:p>
        </p:txBody>
      </p:sp>
      <p:sp>
        <p:nvSpPr>
          <p:cNvPr id="17411"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7CBCF7-7AE2-46F0-BAA0-68CA50FB4DC5}" type="slidenum">
              <a:rPr lang="es-ES"/>
              <a:pPr fontAlgn="base">
                <a:spcBef>
                  <a:spcPct val="0"/>
                </a:spcBef>
                <a:spcAft>
                  <a:spcPct val="0"/>
                </a:spcAft>
              </a:pPr>
              <a:t>2</a:t>
            </a:fld>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1 Marcador de imagen de diapositiva"/>
          <p:cNvSpPr>
            <a:spLocks noGrp="1" noRot="1" noChangeAspect="1"/>
          </p:cNvSpPr>
          <p:nvPr>
            <p:ph type="sldImg"/>
          </p:nvPr>
        </p:nvSpPr>
        <p:spPr bwMode="auto">
          <a:noFill/>
          <a:ln>
            <a:solidFill>
              <a:srgbClr val="000000"/>
            </a:solidFill>
            <a:miter lim="800000"/>
            <a:headEnd/>
            <a:tailEnd/>
          </a:ln>
        </p:spPr>
      </p:sp>
      <p:sp>
        <p:nvSpPr>
          <p:cNvPr id="54274"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smtClean="0"/>
              <a:t>El CTLA4, un ligando alternativo de B7, es un receptor inhibidor que limita la activación de los linfocitos T1. El CTLA4 no se expresa constitutivamente en la superficie de los linfocitos T1,2. </a:t>
            </a:r>
          </a:p>
          <a:p>
            <a:pPr>
              <a:spcBef>
                <a:spcPct val="0"/>
              </a:spcBef>
            </a:pPr>
            <a:r>
              <a:rPr lang="es-ES" smtClean="0"/>
              <a:t>Primer paso: Tal y como se muestra aquí, la coestimulación a través del ligando B7/CD28 resulta en una activación de los linfocitos T.</a:t>
            </a:r>
          </a:p>
          <a:p>
            <a:pPr>
              <a:spcBef>
                <a:spcPct val="0"/>
              </a:spcBef>
            </a:pPr>
            <a:r>
              <a:rPr lang="es-ES" smtClean="0"/>
              <a:t>Segundo paso: El CTLA4 se regula al alza de 48 a 72 horas después de la activación de los linfocitos T inducida por B7/CD28 1,3. </a:t>
            </a:r>
          </a:p>
          <a:p>
            <a:pPr>
              <a:spcBef>
                <a:spcPct val="0"/>
              </a:spcBef>
            </a:pPr>
            <a:r>
              <a:rPr lang="es-ES" smtClean="0"/>
              <a:t>El CTLA4, que tiene una mayor afinidad por las B7 que por las CD28, compite con las CD28 para unirse a las B7 3.</a:t>
            </a:r>
          </a:p>
          <a:p>
            <a:pPr>
              <a:spcBef>
                <a:spcPct val="0"/>
              </a:spcBef>
            </a:pPr>
            <a:r>
              <a:rPr lang="es-ES" smtClean="0"/>
              <a:t>El ligando de CTLA4 en linfocitos T activados regula a la baja las respuestas de los linfocitos T y actúa como freno de la activación de los linfocitos T2.</a:t>
            </a:r>
          </a:p>
          <a:p>
            <a:pPr>
              <a:spcBef>
                <a:spcPct val="0"/>
              </a:spcBef>
            </a:pPr>
            <a:r>
              <a:rPr lang="en-US" smtClean="0"/>
              <a:t>1 Male et al. Immunology, 7th ed. Mosby Elsevier, 2006</a:t>
            </a:r>
          </a:p>
          <a:p>
            <a:pPr>
              <a:spcBef>
                <a:spcPct val="0"/>
              </a:spcBef>
            </a:pPr>
            <a:r>
              <a:rPr lang="en-US" smtClean="0"/>
              <a:t>2Coico et al. </a:t>
            </a:r>
            <a:r>
              <a:rPr lang="en-US" i="1" smtClean="0"/>
              <a:t>Immunology a short course 5th ed</a:t>
            </a:r>
            <a:r>
              <a:rPr lang="en-US" smtClean="0"/>
              <a:t>Wiley-Liss, 2003</a:t>
            </a:r>
          </a:p>
          <a:p>
            <a:pPr>
              <a:spcBef>
                <a:spcPct val="0"/>
              </a:spcBef>
            </a:pPr>
            <a:r>
              <a:rPr lang="en-US" smtClean="0"/>
              <a:t>3Bugeon L, Dallman MJ. Costimulation of T cells. </a:t>
            </a:r>
            <a:r>
              <a:rPr lang="en-US" i="1" smtClean="0"/>
              <a:t>Am J Respir Crit Care Med</a:t>
            </a:r>
            <a:r>
              <a:rPr lang="en-US" smtClean="0"/>
              <a:t>2000;162(4 Pt 2):S164-8.</a:t>
            </a:r>
            <a:endParaRPr lang="es-ES" smtClean="0"/>
          </a:p>
        </p:txBody>
      </p:sp>
      <p:sp>
        <p:nvSpPr>
          <p:cNvPr id="54275"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13E134-A81A-4938-B069-94205255C2AF}" type="slidenum">
              <a:rPr lang="es-ES"/>
              <a:pPr fontAlgn="base">
                <a:spcBef>
                  <a:spcPct val="0"/>
                </a:spcBef>
                <a:spcAft>
                  <a:spcPct val="0"/>
                </a:spcAft>
              </a:pPr>
              <a:t>20</a:t>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1 Marcador de imagen de diapositiva"/>
          <p:cNvSpPr>
            <a:spLocks noGrp="1" noRot="1" noChangeAspect="1"/>
          </p:cNvSpPr>
          <p:nvPr>
            <p:ph type="sldImg"/>
          </p:nvPr>
        </p:nvSpPr>
        <p:spPr bwMode="auto">
          <a:noFill/>
          <a:ln>
            <a:solidFill>
              <a:srgbClr val="000000"/>
            </a:solidFill>
            <a:miter lim="800000"/>
            <a:headEnd/>
            <a:tailEnd/>
          </a:ln>
        </p:spPr>
      </p:sp>
      <p:sp>
        <p:nvSpPr>
          <p:cNvPr id="56322"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smtClean="0"/>
              <a:t>CTLA4, un ligando alternativo de B7, es un receptor inhibidor que limita la activación de los linfocitos T1. El CTLA4 no se expresa constitutivamente en la superficie de los linfocitos T1,2. </a:t>
            </a:r>
          </a:p>
          <a:p>
            <a:pPr>
              <a:spcBef>
                <a:spcPct val="0"/>
              </a:spcBef>
            </a:pPr>
            <a:r>
              <a:rPr lang="es-ES" smtClean="0"/>
              <a:t>Primer paso: Tal y como se muestra aquí, la coestimulación a través del ligando B7/CD28 resulta en una activación de los linfocitos T.</a:t>
            </a:r>
          </a:p>
          <a:p>
            <a:pPr>
              <a:spcBef>
                <a:spcPct val="0"/>
              </a:spcBef>
            </a:pPr>
            <a:r>
              <a:rPr lang="es-ES" smtClean="0"/>
              <a:t>Segundo paso: El CTLA4 se regula al alza de 48 a 72 horas después de la activación de los linfocitos T inducida por B7/CD28 1,3. </a:t>
            </a:r>
          </a:p>
          <a:p>
            <a:pPr>
              <a:spcBef>
                <a:spcPct val="0"/>
              </a:spcBef>
            </a:pPr>
            <a:r>
              <a:rPr lang="es-ES" smtClean="0"/>
              <a:t>El CTLA4, que tiene una mayor afinidad por las B7 que por las CD28, compite con las CD28 para unirse a las B7 3.</a:t>
            </a:r>
          </a:p>
          <a:p>
            <a:pPr>
              <a:spcBef>
                <a:spcPct val="0"/>
              </a:spcBef>
            </a:pPr>
            <a:r>
              <a:rPr lang="es-ES" smtClean="0"/>
              <a:t>El ligando de CTLA4 en células T activadas regula a la baja las respuestas de los linfocitos T y actúa como freno de la activación de los linfocitos T2.</a:t>
            </a:r>
          </a:p>
          <a:p>
            <a:pPr>
              <a:spcBef>
                <a:spcPct val="0"/>
              </a:spcBef>
            </a:pPr>
            <a:r>
              <a:rPr lang="en-US" smtClean="0"/>
              <a:t>1 Male et al. Immunology, 7th ed. Mosby Elsevier, 2006</a:t>
            </a:r>
          </a:p>
          <a:p>
            <a:pPr>
              <a:spcBef>
                <a:spcPct val="0"/>
              </a:spcBef>
            </a:pPr>
            <a:r>
              <a:rPr lang="en-US" smtClean="0"/>
              <a:t>2Coico et al. </a:t>
            </a:r>
            <a:r>
              <a:rPr lang="en-US" i="1" smtClean="0"/>
              <a:t>Immunology a short course 5th ed</a:t>
            </a:r>
            <a:r>
              <a:rPr lang="en-US" smtClean="0"/>
              <a:t>Wiley-Liss, 2003</a:t>
            </a:r>
          </a:p>
          <a:p>
            <a:pPr>
              <a:spcBef>
                <a:spcPct val="0"/>
              </a:spcBef>
            </a:pPr>
            <a:r>
              <a:rPr lang="en-US" smtClean="0"/>
              <a:t>3Bugeon L, Dallman MJ. Costimulation of T cells. </a:t>
            </a:r>
            <a:r>
              <a:rPr lang="en-US" i="1" smtClean="0"/>
              <a:t>Am J Respir Crit Care Med</a:t>
            </a:r>
            <a:r>
              <a:rPr lang="en-US" smtClean="0"/>
              <a:t>2000;162(4 Pt 2):S164-8.</a:t>
            </a:r>
            <a:endParaRPr lang="es-ES" smtClean="0"/>
          </a:p>
        </p:txBody>
      </p:sp>
      <p:sp>
        <p:nvSpPr>
          <p:cNvPr id="56323"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B667F1-592B-4385-952F-27D2341798E9}" type="slidenum">
              <a:rPr lang="es-ES"/>
              <a:pPr fontAlgn="base">
                <a:spcBef>
                  <a:spcPct val="0"/>
                </a:spcBef>
                <a:spcAft>
                  <a:spcPct val="0"/>
                </a:spcAft>
              </a:pPr>
              <a:t>21</a:t>
            </a:fld>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1 Marcador de imagen de diapositiva"/>
          <p:cNvSpPr>
            <a:spLocks noGrp="1" noRot="1" noChangeAspect="1"/>
          </p:cNvSpPr>
          <p:nvPr>
            <p:ph type="sldImg"/>
          </p:nvPr>
        </p:nvSpPr>
        <p:spPr bwMode="auto">
          <a:noFill/>
          <a:ln>
            <a:solidFill>
              <a:srgbClr val="000000"/>
            </a:solidFill>
            <a:miter lim="800000"/>
            <a:headEnd/>
            <a:tailEnd/>
          </a:ln>
        </p:spPr>
      </p:sp>
      <p:sp>
        <p:nvSpPr>
          <p:cNvPr id="58370"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smtClean="0"/>
              <a:t>Hodi S June 2010 NEJM</a:t>
            </a:r>
          </a:p>
          <a:p>
            <a:pPr>
              <a:spcBef>
                <a:spcPct val="0"/>
              </a:spcBef>
            </a:pPr>
            <a:r>
              <a:rPr lang="es-ES" smtClean="0"/>
              <a:t>Robert C June 2011 NEJM </a:t>
            </a:r>
          </a:p>
        </p:txBody>
      </p:sp>
      <p:sp>
        <p:nvSpPr>
          <p:cNvPr id="58371"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C54EBBE-1025-419A-B9D3-33D302BF5CD0}" type="slidenum">
              <a:rPr lang="es-ES"/>
              <a:pPr fontAlgn="base">
                <a:spcBef>
                  <a:spcPct val="0"/>
                </a:spcBef>
                <a:spcAft>
                  <a:spcPct val="0"/>
                </a:spcAft>
              </a:pPr>
              <a:t>22</a:t>
            </a:fld>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1 Marcador de imagen de diapositiva"/>
          <p:cNvSpPr>
            <a:spLocks noGrp="1" noRot="1" noChangeAspect="1"/>
          </p:cNvSpPr>
          <p:nvPr>
            <p:ph type="sldImg"/>
          </p:nvPr>
        </p:nvSpPr>
        <p:spPr bwMode="auto">
          <a:noFill/>
          <a:ln>
            <a:solidFill>
              <a:srgbClr val="000000"/>
            </a:solidFill>
            <a:miter lim="800000"/>
            <a:headEnd/>
            <a:tailEnd/>
          </a:ln>
        </p:spPr>
      </p:sp>
      <p:sp>
        <p:nvSpPr>
          <p:cNvPr id="60418"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In this randomized, double-blind, phase 3 study. Patients at 125 centers in 13 countries </a:t>
            </a:r>
            <a:r>
              <a:rPr lang="es-ES" smtClean="0"/>
              <a:t>in North America, South America, Europe,</a:t>
            </a:r>
          </a:p>
          <a:p>
            <a:pPr>
              <a:spcBef>
                <a:spcPct val="0"/>
              </a:spcBef>
            </a:pPr>
            <a:r>
              <a:rPr lang="en-US" smtClean="0"/>
              <a:t>and Africa were enrolled, between September 2004 and August </a:t>
            </a:r>
            <a:r>
              <a:rPr lang="es-ES" smtClean="0"/>
              <a:t>2008. Stratification according </a:t>
            </a:r>
            <a:r>
              <a:rPr lang="en-US" smtClean="0"/>
              <a:t>to baseline metastasis stage (M0, M1a, or M1b</a:t>
            </a:r>
          </a:p>
          <a:p>
            <a:pPr>
              <a:spcBef>
                <a:spcPct val="0"/>
              </a:spcBef>
            </a:pPr>
            <a:r>
              <a:rPr lang="es-ES" smtClean="0"/>
              <a:t>vs. M1c, and previous IL-2 treatment.</a:t>
            </a:r>
          </a:p>
          <a:p>
            <a:pPr>
              <a:spcBef>
                <a:spcPct val="0"/>
              </a:spcBef>
            </a:pPr>
            <a:endParaRPr lang="es-ES" smtClean="0"/>
          </a:p>
          <a:p>
            <a:pPr>
              <a:spcBef>
                <a:spcPct val="0"/>
              </a:spcBef>
            </a:pPr>
            <a:r>
              <a:rPr lang="es-ES" smtClean="0"/>
              <a:t>Selección de HLA-A*0201 positive, en relación con mayor actividad de vacuna sobre este subgrupo en estudios previos en combinación con IL-2. </a:t>
            </a:r>
          </a:p>
          <a:p>
            <a:pPr>
              <a:spcBef>
                <a:spcPct val="0"/>
              </a:spcBef>
            </a:pPr>
            <a:r>
              <a:rPr lang="es-ES" smtClean="0"/>
              <a:t>Se consideró un control activo del tratamiento. </a:t>
            </a:r>
          </a:p>
          <a:p>
            <a:pPr>
              <a:spcBef>
                <a:spcPct val="0"/>
              </a:spcBef>
            </a:pPr>
            <a:endParaRPr lang="es-ES" smtClean="0"/>
          </a:p>
          <a:p>
            <a:pPr>
              <a:spcBef>
                <a:spcPct val="0"/>
              </a:spcBef>
            </a:pPr>
            <a:r>
              <a:rPr lang="es-ES" smtClean="0"/>
              <a:t>En diseño original BORR como end-point primario, se solicitó por agencias reguladoras el cambio a OS como objetivo primario en ensayo pivotal. Se aceptó sin cambios en la N ya que el estudio original estaba potenciado para demostrar diferencias en OS.</a:t>
            </a:r>
          </a:p>
        </p:txBody>
      </p:sp>
      <p:sp>
        <p:nvSpPr>
          <p:cNvPr id="60419"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31D790-9D7F-498B-A0E2-CC0A66352F5A}" type="slidenum">
              <a:rPr lang="en-US"/>
              <a:pPr fontAlgn="base">
                <a:spcBef>
                  <a:spcPct val="0"/>
                </a:spcBef>
                <a:spcAft>
                  <a:spcPct val="0"/>
                </a:spcAft>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1 Marcador de imagen de diapositiva"/>
          <p:cNvSpPr>
            <a:spLocks noGrp="1" noRot="1" noChangeAspect="1"/>
          </p:cNvSpPr>
          <p:nvPr>
            <p:ph type="sldImg"/>
          </p:nvPr>
        </p:nvSpPr>
        <p:spPr bwMode="auto">
          <a:noFill/>
          <a:ln>
            <a:solidFill>
              <a:srgbClr val="000000"/>
            </a:solidFill>
            <a:miter lim="800000"/>
            <a:headEnd/>
            <a:tailEnd/>
          </a:ln>
        </p:spPr>
      </p:sp>
      <p:sp>
        <p:nvSpPr>
          <p:cNvPr id="62466"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2467"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B9BC8D-4F0B-43A4-BDB9-93B791B7275D}" type="slidenum">
              <a:rPr lang="es-ES"/>
              <a:pPr fontAlgn="base">
                <a:spcBef>
                  <a:spcPct val="0"/>
                </a:spcBef>
                <a:spcAft>
                  <a:spcPct val="0"/>
                </a:spcAft>
              </a:pPr>
              <a:t>24</a:t>
            </a:fld>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1 Marcador de imagen de diapositiva"/>
          <p:cNvSpPr>
            <a:spLocks noGrp="1" noRot="1" noChangeAspect="1"/>
          </p:cNvSpPr>
          <p:nvPr>
            <p:ph type="sldImg"/>
          </p:nvPr>
        </p:nvSpPr>
        <p:spPr bwMode="auto">
          <a:noFill/>
          <a:ln>
            <a:solidFill>
              <a:srgbClr val="000000"/>
            </a:solidFill>
            <a:miter lim="800000"/>
            <a:headEnd/>
            <a:tailEnd/>
          </a:ln>
        </p:spPr>
      </p:sp>
      <p:sp>
        <p:nvSpPr>
          <p:cNvPr id="64514"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4515"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07A72CB-3CFC-40C8-B8D3-8B83CBFB8C02}" type="slidenum">
              <a:rPr lang="es-ES"/>
              <a:pPr fontAlgn="base">
                <a:spcBef>
                  <a:spcPct val="0"/>
                </a:spcBef>
                <a:spcAft>
                  <a:spcPct val="0"/>
                </a:spcAft>
              </a:pPr>
              <a:t>25</a:t>
            </a:fld>
            <a:endParaRPr 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1 Marcador de imagen de diapositiva"/>
          <p:cNvSpPr>
            <a:spLocks noGrp="1" noRot="1" noChangeAspect="1"/>
          </p:cNvSpPr>
          <p:nvPr>
            <p:ph type="sldImg"/>
          </p:nvPr>
        </p:nvSpPr>
        <p:spPr bwMode="auto">
          <a:noFill/>
          <a:ln>
            <a:solidFill>
              <a:srgbClr val="000000"/>
            </a:solidFill>
            <a:miter lim="800000"/>
            <a:headEnd/>
            <a:tailEnd/>
          </a:ln>
        </p:spPr>
      </p:sp>
      <p:sp>
        <p:nvSpPr>
          <p:cNvPr id="66562"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6563"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049285-5CEE-48F9-A096-FC5249C1A988}" type="slidenum">
              <a:rPr lang="es-ES"/>
              <a:pPr fontAlgn="base">
                <a:spcBef>
                  <a:spcPct val="0"/>
                </a:spcBef>
                <a:spcAft>
                  <a:spcPct val="0"/>
                </a:spcAft>
              </a:pPr>
              <a:t>26</a:t>
            </a:fld>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1 Marcador de imagen de diapositiva"/>
          <p:cNvSpPr>
            <a:spLocks noGrp="1" noRot="1" noChangeAspect="1"/>
          </p:cNvSpPr>
          <p:nvPr>
            <p:ph type="sldImg"/>
          </p:nvPr>
        </p:nvSpPr>
        <p:spPr bwMode="auto">
          <a:noFill/>
          <a:ln>
            <a:solidFill>
              <a:srgbClr val="000000"/>
            </a:solidFill>
            <a:miter lim="800000"/>
            <a:headEnd/>
            <a:tailEnd/>
          </a:ln>
        </p:spPr>
      </p:sp>
      <p:sp>
        <p:nvSpPr>
          <p:cNvPr id="68610"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8611"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5F1E07-190D-4267-93C2-9A0280C8EC5E}" type="slidenum">
              <a:rPr lang="es-ES"/>
              <a:pPr fontAlgn="base">
                <a:spcBef>
                  <a:spcPct val="0"/>
                </a:spcBef>
                <a:spcAft>
                  <a:spcPct val="0"/>
                </a:spcAft>
              </a:pPr>
              <a:t>27</a:t>
            </a:fld>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89725" tIns="44862" rIns="89725" bIns="44862" anchor="b"/>
          <a:lstStyle/>
          <a:p>
            <a:pPr algn="r" defTabSz="896938"/>
            <a:fld id="{EC3FCDC3-5788-4706-A19F-3F4435652520}" type="slidenum">
              <a:rPr lang="en-US" sz="1200">
                <a:ea typeface="ＭＳ Ｐゴシック"/>
                <a:cs typeface="ＭＳ Ｐゴシック"/>
              </a:rPr>
              <a:pPr algn="r" defTabSz="896938"/>
              <a:t>28</a:t>
            </a:fld>
            <a:endParaRPr lang="en-US" sz="1200">
              <a:ea typeface="ＭＳ Ｐゴシック"/>
              <a:cs typeface="ＭＳ Ｐゴシック"/>
            </a:endParaRPr>
          </a:p>
        </p:txBody>
      </p:sp>
      <p:sp>
        <p:nvSpPr>
          <p:cNvPr id="70658" name="Rectangle 2"/>
          <p:cNvSpPr>
            <a:spLocks noGrp="1" noRot="1" noChangeAspect="1" noChangeArrowheads="1" noTextEdit="1"/>
          </p:cNvSpPr>
          <p:nvPr>
            <p:ph type="sldImg"/>
          </p:nvPr>
        </p:nvSpPr>
        <p:spPr bwMode="auto">
          <a:xfrm>
            <a:off x="1300163" y="801688"/>
            <a:ext cx="4257675" cy="3194050"/>
          </a:xfrm>
          <a:noFill/>
          <a:ln>
            <a:solidFill>
              <a:srgbClr val="000000"/>
            </a:solidFill>
            <a:miter lim="800000"/>
            <a:headEnd/>
            <a:tailEnd/>
          </a:ln>
        </p:spPr>
      </p:sp>
      <p:sp>
        <p:nvSpPr>
          <p:cNvPr id="41988" name="Rectangle 3"/>
          <p:cNvSpPr>
            <a:spLocks noGrp="1" noChangeArrowheads="1"/>
          </p:cNvSpPr>
          <p:nvPr>
            <p:ph type="body" idx="1"/>
          </p:nvPr>
        </p:nvSpPr>
        <p:spPr>
          <a:xfrm>
            <a:off x="1143000" y="4344988"/>
            <a:ext cx="4572000" cy="3849687"/>
          </a:xfrm>
          <a:ln/>
          <a:extLst>
            <a:ext uri="{909E8E84-426E-40DD-AFC4-6F175D3DCCD1}"/>
            <a:ext uri="{91240B29-F687-4F45-9708-019B960494DF}"/>
          </a:extLst>
        </p:spPr>
        <p:txBody>
          <a:bodyPr lIns="0" tIns="0" rIns="0" bIns="0"/>
          <a:lstStyle/>
          <a:p>
            <a:pPr marL="168244" indent="-168244" fontAlgn="auto">
              <a:spcBef>
                <a:spcPts val="0"/>
              </a:spcBef>
              <a:spcAft>
                <a:spcPts val="0"/>
              </a:spcAft>
              <a:defRPr/>
            </a:pPr>
            <a:r>
              <a:rPr lang="en-US" dirty="0" err="1" smtClean="0">
                <a:ea typeface="ＭＳ Ｐゴシック" pitchFamily="34" charset="-128"/>
              </a:rPr>
              <a:t>Maint</a:t>
            </a:r>
            <a:r>
              <a:rPr lang="en-US" dirty="0" smtClean="0">
                <a:ea typeface="ＭＳ Ｐゴシック" pitchFamily="34" charset="-128"/>
              </a:rPr>
              <a:t> was offered but protocol doesn’t test necessity</a:t>
            </a:r>
          </a:p>
          <a:p>
            <a:pPr marL="168244" indent="-168244" fontAlgn="auto">
              <a:spcBef>
                <a:spcPts val="0"/>
              </a:spcBef>
              <a:spcAft>
                <a:spcPts val="0"/>
              </a:spcAft>
              <a:defRPr/>
            </a:pPr>
            <a:endParaRPr lang="en-US" dirty="0" smtClean="0">
              <a:ea typeface="ＭＳ Ｐゴシック" pitchFamily="34" charset="-128"/>
            </a:endParaRPr>
          </a:p>
          <a:p>
            <a:pPr fontAlgn="auto">
              <a:spcBef>
                <a:spcPts val="0"/>
              </a:spcBef>
              <a:spcAft>
                <a:spcPts val="0"/>
              </a:spcAft>
              <a:buSzPct val="120000"/>
              <a:buFont typeface="Arial Narrow" pitchFamily="34" charset="0"/>
              <a:buChar char="●"/>
              <a:defRPr/>
            </a:pPr>
            <a:r>
              <a:rPr lang="en-US" sz="1800" dirty="0" smtClean="0">
                <a:solidFill>
                  <a:srgbClr val="FFFF99"/>
                </a:solidFill>
                <a:ea typeface="ＭＳ Ｐゴシック" pitchFamily="34" charset="-128"/>
              </a:rPr>
              <a:t>Primary endpoint</a:t>
            </a:r>
          </a:p>
          <a:p>
            <a:pPr lvl="2" fontAlgn="auto">
              <a:lnSpc>
                <a:spcPct val="125000"/>
              </a:lnSpc>
              <a:spcBef>
                <a:spcPts val="0"/>
              </a:spcBef>
              <a:spcAft>
                <a:spcPts val="0"/>
              </a:spcAft>
              <a:buFont typeface="Arial" pitchFamily="34" charset="0"/>
              <a:buChar char="–"/>
              <a:defRPr/>
            </a:pPr>
            <a:r>
              <a:rPr lang="en-US" sz="1800" dirty="0" smtClean="0">
                <a:ea typeface="ＭＳ Ｐゴシック" pitchFamily="34" charset="-128"/>
              </a:rPr>
              <a:t>Original: PFS</a:t>
            </a:r>
          </a:p>
          <a:p>
            <a:pPr lvl="2" fontAlgn="auto">
              <a:lnSpc>
                <a:spcPct val="125000"/>
              </a:lnSpc>
              <a:spcBef>
                <a:spcPts val="0"/>
              </a:spcBef>
              <a:spcAft>
                <a:spcPct val="50000"/>
              </a:spcAft>
              <a:buFont typeface="Arial" pitchFamily="34" charset="0"/>
              <a:buChar char="–"/>
              <a:defRPr/>
            </a:pPr>
            <a:r>
              <a:rPr lang="en-US" sz="1800" dirty="0" smtClean="0">
                <a:ea typeface="ＭＳ Ｐゴシック" pitchFamily="34" charset="-128"/>
              </a:rPr>
              <a:t>Changed to OS before </a:t>
            </a:r>
            <a:r>
              <a:rPr lang="en-US" sz="1800" dirty="0" err="1" smtClean="0">
                <a:ea typeface="ＭＳ Ｐゴシック" pitchFamily="34" charset="-128"/>
              </a:rPr>
              <a:t>unblinding</a:t>
            </a:r>
            <a:r>
              <a:rPr lang="en-US" sz="1800" dirty="0" smtClean="0">
                <a:ea typeface="ＭＳ Ｐゴシック" pitchFamily="34" charset="-128"/>
              </a:rPr>
              <a:t> (October 2008)</a:t>
            </a:r>
          </a:p>
          <a:p>
            <a:pPr lvl="2" fontAlgn="auto">
              <a:lnSpc>
                <a:spcPct val="125000"/>
              </a:lnSpc>
              <a:spcBef>
                <a:spcPts val="0"/>
              </a:spcBef>
              <a:spcAft>
                <a:spcPct val="50000"/>
              </a:spcAft>
              <a:buFont typeface="Arial" pitchFamily="34" charset="0"/>
              <a:buChar char="–"/>
              <a:defRPr/>
            </a:pPr>
            <a:endParaRPr lang="en-US" sz="1800" dirty="0" smtClean="0">
              <a:ea typeface="ＭＳ Ｐゴシック" pitchFamily="34" charset="-128"/>
            </a:endParaRPr>
          </a:p>
          <a:p>
            <a:pPr fontAlgn="auto">
              <a:spcBef>
                <a:spcPts val="0"/>
              </a:spcBef>
              <a:spcAft>
                <a:spcPts val="0"/>
              </a:spcAft>
              <a:buSzPct val="120000"/>
              <a:buFont typeface="Arial Narrow" pitchFamily="34" charset="0"/>
              <a:buChar char="●"/>
              <a:defRPr/>
            </a:pPr>
            <a:r>
              <a:rPr lang="en-US" sz="1800" dirty="0" smtClean="0">
                <a:solidFill>
                  <a:srgbClr val="FFFF99"/>
                </a:solidFill>
                <a:ea typeface="ＭＳ Ｐゴシック" pitchFamily="34" charset="-128"/>
              </a:rPr>
              <a:t>Primary Comparison</a:t>
            </a:r>
          </a:p>
          <a:p>
            <a:pPr lvl="2" fontAlgn="auto">
              <a:lnSpc>
                <a:spcPct val="125000"/>
              </a:lnSpc>
              <a:spcBef>
                <a:spcPts val="0"/>
              </a:spcBef>
              <a:spcAft>
                <a:spcPts val="0"/>
              </a:spcAft>
              <a:buFont typeface="Arial" pitchFamily="34" charset="0"/>
              <a:buChar char="–"/>
              <a:defRPr/>
            </a:pPr>
            <a:r>
              <a:rPr lang="en-US" sz="1800" dirty="0" smtClean="0">
                <a:ea typeface="ＭＳ Ｐゴシック" pitchFamily="34" charset="-128"/>
              </a:rPr>
              <a:t>90% power to detect a 37% increase in median OS (HR=0.727)</a:t>
            </a:r>
          </a:p>
          <a:p>
            <a:pPr lvl="2" fontAlgn="auto">
              <a:lnSpc>
                <a:spcPct val="125000"/>
              </a:lnSpc>
              <a:spcBef>
                <a:spcPts val="0"/>
              </a:spcBef>
              <a:spcAft>
                <a:spcPts val="0"/>
              </a:spcAft>
              <a:buFont typeface="Arial" pitchFamily="34" charset="0"/>
              <a:buChar char="–"/>
              <a:defRPr/>
            </a:pPr>
            <a:r>
              <a:rPr lang="en-US" sz="1800" dirty="0" smtClean="0">
                <a:ea typeface="ＭＳ Ｐゴシック" pitchFamily="34" charset="-128"/>
              </a:rPr>
              <a:t>416 events required</a:t>
            </a:r>
          </a:p>
          <a:p>
            <a:pPr lvl="2" fontAlgn="auto">
              <a:lnSpc>
                <a:spcPct val="125000"/>
              </a:lnSpc>
              <a:spcBef>
                <a:spcPts val="0"/>
              </a:spcBef>
              <a:spcAft>
                <a:spcPct val="50000"/>
              </a:spcAft>
              <a:buFont typeface="Arial" pitchFamily="34" charset="0"/>
              <a:buChar char="–"/>
              <a:defRPr/>
            </a:pPr>
            <a:r>
              <a:rPr lang="en-US" sz="1800" dirty="0" smtClean="0">
                <a:ea typeface="ＭＳ Ｐゴシック" pitchFamily="34" charset="-128"/>
              </a:rPr>
              <a:t>Two-sided log-rank test (</a:t>
            </a:r>
            <a:r>
              <a:rPr lang="en-US" sz="1800" dirty="0" smtClean="0">
                <a:ea typeface="ＭＳ Ｐゴシック" pitchFamily="34" charset="-128"/>
                <a:sym typeface="Symbol" pitchFamily="18" charset="2"/>
              </a:rPr>
              <a:t>=0.05), stratified by M-stage and ECOG PS at randomization</a:t>
            </a:r>
          </a:p>
          <a:p>
            <a:pPr marL="168244" indent="-168244" fontAlgn="auto">
              <a:spcBef>
                <a:spcPts val="0"/>
              </a:spcBef>
              <a:spcAft>
                <a:spcPts val="0"/>
              </a:spcAft>
              <a:defRPr/>
            </a:pPr>
            <a:endParaRPr lang="en-US" dirty="0" smtClean="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DCE680-A295-4745-AB4E-13FF659A9D1F}" type="slidenum">
              <a:rPr lang="en-GB"/>
              <a:pPr fontAlgn="base">
                <a:spcBef>
                  <a:spcPct val="0"/>
                </a:spcBef>
                <a:spcAft>
                  <a:spcPct val="0"/>
                </a:spcAft>
              </a:pPr>
              <a:t>29</a:t>
            </a:fld>
            <a:endParaRPr lang="en-GB"/>
          </a:p>
        </p:txBody>
      </p:sp>
      <p:sp>
        <p:nvSpPr>
          <p:cNvPr id="7270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270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GB" smtClean="0"/>
              <a:t>Benefit in survival of Ipi +DTIC vs Placebo+DTIC</a:t>
            </a:r>
            <a:endParaRPr lang="es-ES" smtClean="0"/>
          </a:p>
          <a:p>
            <a:pPr>
              <a:spcBef>
                <a:spcPct val="0"/>
              </a:spcBef>
            </a:pPr>
            <a:r>
              <a:rPr lang="es-ES" smtClean="0"/>
              <a:t>Decreases the risk of death by 28%</a:t>
            </a:r>
          </a:p>
          <a:p>
            <a:pPr>
              <a:spcBef>
                <a:spcPct val="0"/>
              </a:spcBef>
            </a:pPr>
            <a:endParaRPr lang="es-ES" smtClean="0"/>
          </a:p>
          <a:p>
            <a:pPr>
              <a:spcBef>
                <a:spcPct val="0"/>
              </a:spcBef>
            </a:pPr>
            <a:r>
              <a:rPr lang="es-ES" smtClean="0"/>
              <a:t>Los 2 estudios nos dicen q solo una fracción de los pacientes )20%) derivan beneficio clínico, estos estudios ponen de manifiesto que Ipilimumab es un agente activo que puede aportar beneficio a largo plazo. Valida la idea o hipotesis de que la activación de los linfos T puede tener un efecto terapéutico.</a:t>
            </a:r>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1 Marcador de imagen de diapositiva"/>
          <p:cNvSpPr>
            <a:spLocks noGrp="1" noRot="1" noChangeAspect="1"/>
          </p:cNvSpPr>
          <p:nvPr>
            <p:ph type="sldImg"/>
          </p:nvPr>
        </p:nvSpPr>
        <p:spPr bwMode="auto">
          <a:noFill/>
          <a:ln>
            <a:solidFill>
              <a:srgbClr val="000000"/>
            </a:solidFill>
            <a:miter lim="800000"/>
            <a:headEnd/>
            <a:tailEnd/>
          </a:ln>
        </p:spPr>
      </p:sp>
      <p:sp>
        <p:nvSpPr>
          <p:cNvPr id="19458"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9459"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733083-5BD6-4ABD-A854-362DFA73933B}" type="slidenum">
              <a:rPr lang="es-ES"/>
              <a:pPr fontAlgn="base">
                <a:spcBef>
                  <a:spcPct val="0"/>
                </a:spcBef>
                <a:spcAft>
                  <a:spcPct val="0"/>
                </a:spcAft>
              </a:pPr>
              <a:t>3</a:t>
            </a:fld>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lIns="89725" tIns="44862" rIns="89725" bIns="44862" numCol="1" anchor="t" anchorCtr="0" compatLnSpc="1">
            <a:prstTxWarp prst="textNoShape">
              <a:avLst/>
            </a:prstTxWarp>
          </a:bodyPr>
          <a:lstStyle/>
          <a:p>
            <a:pPr>
              <a:spcBef>
                <a:spcPct val="0"/>
              </a:spcBef>
            </a:pPr>
            <a:endParaRPr lang="en-US" smtClean="0">
              <a:ea typeface="ＭＳ Ｐゴシック"/>
              <a:cs typeface="ＭＳ Ｐゴシック"/>
            </a:endParaRPr>
          </a:p>
        </p:txBody>
      </p:sp>
      <p:sp>
        <p:nvSpPr>
          <p:cNvPr id="7475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9725" tIns="44862" rIns="89725" bIns="44862" anchor="b"/>
          <a:lstStyle/>
          <a:p>
            <a:pPr algn="r" defTabSz="896938"/>
            <a:fld id="{12B7EF5A-7D80-4741-909A-975A848FA048}" type="slidenum">
              <a:rPr lang="en-US" sz="1200">
                <a:ea typeface="ＭＳ Ｐゴシック"/>
                <a:cs typeface="ＭＳ Ｐゴシック"/>
              </a:rPr>
              <a:pPr algn="r" defTabSz="896938"/>
              <a:t>30</a:t>
            </a:fld>
            <a:endParaRPr lang="en-US" sz="1200">
              <a:ea typeface="ＭＳ Ｐゴシック"/>
              <a:cs typeface="ＭＳ Ｐゴシック"/>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E583D0-20F8-4381-BC25-0EDDA381F1C6}" type="slidenum">
              <a:rPr lang="es-ES">
                <a:latin typeface="Arial" charset="0"/>
              </a:rPr>
              <a:pPr fontAlgn="base">
                <a:spcBef>
                  <a:spcPct val="0"/>
                </a:spcBef>
                <a:spcAft>
                  <a:spcPct val="0"/>
                </a:spcAft>
              </a:pPr>
              <a:t>31</a:t>
            </a:fld>
            <a:endParaRPr lang="es-ES">
              <a:latin typeface="Arial" charset="0"/>
            </a:endParaRPr>
          </a:p>
        </p:txBody>
      </p:sp>
      <p:sp>
        <p:nvSpPr>
          <p:cNvPr id="7680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6803"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smtClean="0"/>
              <a:t>Nuevos fármacos , una nueva aproximación a la seguridad: irARs  </a:t>
            </a:r>
            <a:r>
              <a:rPr lang="es-ES" b="1" i="1" smtClean="0"/>
              <a:t>Dra. </a:t>
            </a:r>
            <a:r>
              <a:rPr lang="en-US" b="1" i="1" smtClean="0"/>
              <a:t>Ana Arance</a:t>
            </a:r>
            <a:r>
              <a:rPr lang="en-US" smtClean="0"/>
              <a:t> </a:t>
            </a:r>
            <a:endParaRPr lang="es-ES" smtClean="0"/>
          </a:p>
        </p:txBody>
      </p:sp>
      <p:sp>
        <p:nvSpPr>
          <p:cNvPr id="7680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FE69C7A-F643-4365-AC19-7773B427A609}" type="slidenum">
              <a:rPr lang="es-ES" sz="1200">
                <a:latin typeface="Calibri" pitchFamily="34" charset="0"/>
                <a:cs typeface="Arial" charset="0"/>
              </a:rPr>
              <a:pPr algn="r"/>
              <a:t>31</a:t>
            </a:fld>
            <a:endParaRPr lang="es-ES" sz="1200">
              <a:latin typeface="Calibri" pitchFamily="34" charset="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853FA1-BFDA-4A33-BEF5-E322307F421A}" type="slidenum">
              <a:rPr lang="es-ES">
                <a:latin typeface="Arial" charset="0"/>
              </a:rPr>
              <a:pPr fontAlgn="base">
                <a:spcBef>
                  <a:spcPct val="0"/>
                </a:spcBef>
                <a:spcAft>
                  <a:spcPct val="0"/>
                </a:spcAft>
              </a:pPr>
              <a:t>32</a:t>
            </a:fld>
            <a:endParaRPr lang="es-ES">
              <a:latin typeface="Arial" charset="0"/>
            </a:endParaRPr>
          </a:p>
        </p:txBody>
      </p:sp>
      <p:sp>
        <p:nvSpPr>
          <p:cNvPr id="788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1"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r>
              <a:rPr lang="es-ES" sz="900" smtClean="0">
                <a:latin typeface="TradeGothic BoldTwo"/>
                <a:ea typeface="ＭＳ Ｐゴシック"/>
                <a:cs typeface="ＭＳ Ｐゴシック"/>
              </a:rPr>
              <a:t>La mayoría de las reacciones adversas son principalmente de naturaleza inflamatoria y relacionadas con la inmunidad</a:t>
            </a:r>
          </a:p>
          <a:p>
            <a:pPr>
              <a:spcBef>
                <a:spcPct val="50000"/>
              </a:spcBef>
              <a:buFontTx/>
              <a:buChar char="•"/>
            </a:pPr>
            <a:r>
              <a:rPr lang="es-ES" smtClean="0"/>
              <a:t>Modelos preclínicos han demostrado que el bloqueo de CTLA4 induce regresiones tumorales y autoinmunidadtoxicidad mediadas por una respuesta inmune</a:t>
            </a:r>
          </a:p>
          <a:p>
            <a:pPr>
              <a:spcBef>
                <a:spcPct val="0"/>
              </a:spcBef>
            </a:pPr>
            <a:r>
              <a:rPr lang="es-ES" sz="900" smtClean="0">
                <a:latin typeface="TradeGothic BoldTwo"/>
                <a:ea typeface="ＭＳ Ｐゴシック"/>
                <a:cs typeface="ＭＳ Ｐゴシック"/>
              </a:rPr>
              <a:t> LO q sugiere quw la liberación de citokinas por cel T citoxicas/activadas es responsable de algunas toxicidades.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32A28C-78F5-4C85-BC24-0A742E784FDE}" type="slidenum">
              <a:rPr lang="es-ES">
                <a:latin typeface="Arial" charset="0"/>
              </a:rPr>
              <a:pPr fontAlgn="base">
                <a:spcBef>
                  <a:spcPct val="0"/>
                </a:spcBef>
                <a:spcAft>
                  <a:spcPct val="0"/>
                </a:spcAft>
              </a:pPr>
              <a:t>33</a:t>
            </a:fld>
            <a:endParaRPr lang="es-ES">
              <a:latin typeface="Arial" charset="0"/>
            </a:endParaRPr>
          </a:p>
        </p:txBody>
      </p:sp>
      <p:sp>
        <p:nvSpPr>
          <p:cNvPr id="8089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089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smtClean="0"/>
              <a:t>Los riAR más frecuentes en pacientes tratados con Ipilimumab:</a:t>
            </a:r>
          </a:p>
          <a:p>
            <a:pPr>
              <a:spcBef>
                <a:spcPct val="0"/>
              </a:spcBef>
            </a:pPr>
            <a:r>
              <a:rPr lang="es-ES" smtClean="0"/>
              <a:t>	-Dermatológicos</a:t>
            </a:r>
          </a:p>
          <a:p>
            <a:pPr>
              <a:spcBef>
                <a:spcPct val="0"/>
              </a:spcBef>
            </a:pPr>
            <a:r>
              <a:rPr lang="es-ES" smtClean="0"/>
              <a:t>	-Gastrointestinales</a:t>
            </a:r>
          </a:p>
        </p:txBody>
      </p:sp>
      <p:sp>
        <p:nvSpPr>
          <p:cNvPr id="80900"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6BE129B-C995-4F8C-A2A0-76AA1AEFE5DF}" type="slidenum">
              <a:rPr lang="en-US" sz="1200">
                <a:latin typeface="Calibri" pitchFamily="34" charset="0"/>
                <a:cs typeface="Arial" charset="0"/>
              </a:rPr>
              <a:pPr algn="r"/>
              <a:t>33</a:t>
            </a:fld>
            <a:endParaRPr lang="en-US" sz="1200">
              <a:latin typeface="Calibri" pitchFamily="34" charset="0"/>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CF61F9-FF75-46E2-9D0A-6AA5C1942882}" type="slidenum">
              <a:rPr lang="es-ES">
                <a:latin typeface="Arial" charset="0"/>
              </a:rPr>
              <a:pPr fontAlgn="base">
                <a:spcBef>
                  <a:spcPct val="0"/>
                </a:spcBef>
                <a:spcAft>
                  <a:spcPct val="0"/>
                </a:spcAft>
              </a:pPr>
              <a:t>34</a:t>
            </a:fld>
            <a:endParaRPr lang="es-ES">
              <a:latin typeface="Arial" charset="0"/>
            </a:endParaRPr>
          </a:p>
        </p:txBody>
      </p:sp>
      <p:sp>
        <p:nvSpPr>
          <p:cNvPr id="829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2947"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2948"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508233-8496-462A-915F-6A430D8F4E16}" type="slidenum">
              <a:rPr lang="en-US" sz="1200">
                <a:latin typeface="Calibri" pitchFamily="34" charset="0"/>
                <a:cs typeface="Arial" charset="0"/>
              </a:rPr>
              <a:pPr algn="r"/>
              <a:t>34</a:t>
            </a:fld>
            <a:endParaRPr lang="en-US" sz="1200">
              <a:latin typeface="Calibri" pitchFamily="34" charset="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1 Marcador de imagen de diapositiva"/>
          <p:cNvSpPr>
            <a:spLocks noGrp="1" noRot="1" noChangeAspect="1"/>
          </p:cNvSpPr>
          <p:nvPr>
            <p:ph type="sldImg"/>
          </p:nvPr>
        </p:nvSpPr>
        <p:spPr bwMode="auto">
          <a:noFill/>
          <a:ln>
            <a:solidFill>
              <a:srgbClr val="000000"/>
            </a:solidFill>
            <a:miter lim="800000"/>
            <a:headEnd/>
            <a:tailEnd/>
          </a:ln>
        </p:spPr>
      </p:sp>
      <p:sp>
        <p:nvSpPr>
          <p:cNvPr id="84994"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4995"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2AAD90-47B4-41E6-8578-5E278EE1B89E}" type="slidenum">
              <a:rPr lang="es-ES"/>
              <a:pPr fontAlgn="base">
                <a:spcBef>
                  <a:spcPct val="0"/>
                </a:spcBef>
                <a:spcAft>
                  <a:spcPct val="0"/>
                </a:spcAft>
              </a:pPr>
              <a:t>35</a:t>
            </a:fld>
            <a:endParaRPr lang="es-E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F2A3FF-97F4-46F6-B004-92AD93507058}" type="slidenum">
              <a:rPr lang="es-ES">
                <a:latin typeface="Arial" charset="0"/>
              </a:rPr>
              <a:pPr fontAlgn="base">
                <a:spcBef>
                  <a:spcPct val="0"/>
                </a:spcBef>
                <a:spcAft>
                  <a:spcPct val="0"/>
                </a:spcAft>
              </a:pPr>
              <a:t>36</a:t>
            </a:fld>
            <a:endParaRPr lang="es-ES">
              <a:latin typeface="Arial" charset="0"/>
            </a:endParaRPr>
          </a:p>
        </p:txBody>
      </p:sp>
      <p:sp>
        <p:nvSpPr>
          <p:cNvPr id="870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3"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r>
              <a:rPr lang="en-GB" smtClean="0"/>
              <a:t>Skin-related AEs can be expected after 2 to 3 weeks, GI and hepatic AEs after 6 to 7 weeks, and endocrinologic AEs only after an average of 9 weeks.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769B8F-180E-46A9-B107-C6804046294A}" type="slidenum">
              <a:rPr lang="es-ES">
                <a:latin typeface="Arial" charset="0"/>
              </a:rPr>
              <a:pPr fontAlgn="base">
                <a:spcBef>
                  <a:spcPct val="0"/>
                </a:spcBef>
                <a:spcAft>
                  <a:spcPct val="0"/>
                </a:spcAft>
              </a:pPr>
              <a:t>37</a:t>
            </a:fld>
            <a:endParaRPr lang="es-ES">
              <a:latin typeface="Arial" charset="0"/>
            </a:endParaRPr>
          </a:p>
        </p:txBody>
      </p:sp>
      <p:sp>
        <p:nvSpPr>
          <p:cNvPr id="890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s-ES" smtClean="0"/>
              <a:t>DE los 94 pacientes vivos 2 años después desde el inicio del tto, % reportaron una RAi más alla de 70 d post última dosis de IPI. Todas Gr1-2 excepto una proctitis gr3.</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5BA052-6C0B-4093-8593-6C9ED5ABABB2}" type="slidenum">
              <a:rPr lang="es-ES">
                <a:latin typeface="Arial" charset="0"/>
              </a:rPr>
              <a:pPr fontAlgn="base">
                <a:spcBef>
                  <a:spcPct val="0"/>
                </a:spcBef>
                <a:spcAft>
                  <a:spcPct val="0"/>
                </a:spcAft>
              </a:pPr>
              <a:t>38</a:t>
            </a:fld>
            <a:endParaRPr lang="es-ES">
              <a:latin typeface="Arial" charset="0"/>
            </a:endParaRPr>
          </a:p>
        </p:txBody>
      </p:sp>
      <p:sp>
        <p:nvSpPr>
          <p:cNvPr id="911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39"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lnSpc>
                <a:spcPct val="90000"/>
              </a:lnSpc>
              <a:spcBef>
                <a:spcPct val="0"/>
              </a:spcBef>
              <a:spcAft>
                <a:spcPts val="800"/>
              </a:spcAft>
              <a:buClr>
                <a:schemeClr val="accent1"/>
              </a:buClr>
            </a:pPr>
            <a:r>
              <a:rPr lang="es-ES" sz="900" smtClean="0">
                <a:latin typeface="TradeGothic BoldTwo"/>
                <a:ea typeface="ＭＳ Ｐゴシック"/>
                <a:cs typeface="ＭＳ Ｐゴシック"/>
              </a:rPr>
              <a:t>La educación y comunicación con el paciente son críticos para la sospecha precoz y tratamiento adecuado.</a:t>
            </a:r>
          </a:p>
          <a:p>
            <a:pPr>
              <a:lnSpc>
                <a:spcPct val="90000"/>
              </a:lnSpc>
              <a:spcBef>
                <a:spcPct val="0"/>
              </a:spcBef>
              <a:spcAft>
                <a:spcPts val="800"/>
              </a:spcAft>
              <a:buClr>
                <a:schemeClr val="accent1"/>
              </a:buClr>
            </a:pPr>
            <a:endParaRPr lang="en-GB" sz="900" smtClean="0">
              <a:latin typeface="TradeGothic BoldTwo"/>
              <a:ea typeface="ＭＳ Ｐゴシック"/>
              <a:cs typeface="ＭＳ Ｐゴシック"/>
            </a:endParaRPr>
          </a:p>
          <a:p>
            <a:pPr>
              <a:lnSpc>
                <a:spcPct val="90000"/>
              </a:lnSpc>
              <a:spcBef>
                <a:spcPct val="0"/>
              </a:spcBef>
              <a:spcAft>
                <a:spcPts val="800"/>
              </a:spcAft>
              <a:buClr>
                <a:schemeClr val="accent1"/>
              </a:buClr>
            </a:pPr>
            <a:r>
              <a:rPr lang="es-ES" sz="900" smtClean="0">
                <a:latin typeface="TradeGothic BoldTwo"/>
                <a:ea typeface="ＭＳ Ｐゴシック"/>
                <a:cs typeface="ＭＳ Ｐゴシック"/>
              </a:rPr>
              <a:t>La mayoría de las reacciones adversas son principalmente de naturaleza inflamatoria y relacionadas con la inmunidad</a:t>
            </a:r>
            <a:endParaRPr lang="en-GB" sz="900" baseline="30000" smtClean="0">
              <a:latin typeface="TradeGothic BoldTwo"/>
              <a:ea typeface="ＭＳ Ｐゴシック"/>
              <a:cs typeface="ＭＳ Ｐゴシック"/>
            </a:endParaRPr>
          </a:p>
          <a:p>
            <a:pPr>
              <a:lnSpc>
                <a:spcPct val="90000"/>
              </a:lnSpc>
              <a:spcBef>
                <a:spcPct val="0"/>
              </a:spcBef>
              <a:spcAft>
                <a:spcPts val="800"/>
              </a:spcAft>
              <a:buClr>
                <a:schemeClr val="accent1"/>
              </a:buClr>
            </a:pPr>
            <a:endParaRPr lang="en-GB" sz="800" baseline="30000" smtClean="0">
              <a:latin typeface="TradeGothic BoldTwo"/>
              <a:ea typeface="ＭＳ Ｐゴシック"/>
              <a:cs typeface="ＭＳ Ｐゴシック"/>
            </a:endParaRPr>
          </a:p>
          <a:p>
            <a:pPr>
              <a:lnSpc>
                <a:spcPct val="90000"/>
              </a:lnSpc>
              <a:spcBef>
                <a:spcPct val="0"/>
              </a:spcBef>
              <a:spcAft>
                <a:spcPts val="800"/>
              </a:spcAft>
              <a:buClr>
                <a:schemeClr val="accent1"/>
              </a:buClr>
            </a:pPr>
            <a:r>
              <a:rPr lang="es-ES" sz="900" smtClean="0">
                <a:latin typeface="TradeGothic BoldTwo"/>
                <a:ea typeface="ＭＳ Ｐゴシック"/>
                <a:cs typeface="ＭＳ Ｐゴシック"/>
              </a:rPr>
              <a:t>Las reacciones adversas relacionadas con la inmunidad (RAri), incluídas las grado 3-4, generalmente se resuelven siguiendo algoritmos de tratamiento específicos para Ipilimumab.</a:t>
            </a:r>
            <a:endParaRPr lang="en-GB" sz="900" baseline="30000" smtClean="0">
              <a:latin typeface="TradeGothic BoldTwo"/>
              <a:ea typeface="ＭＳ Ｐゴシック"/>
              <a:cs typeface="ＭＳ Ｐゴシック"/>
            </a:endParaRPr>
          </a:p>
          <a:p>
            <a:pPr lvl="2">
              <a:lnSpc>
                <a:spcPct val="90000"/>
              </a:lnSpc>
              <a:spcBef>
                <a:spcPct val="0"/>
              </a:spcBef>
              <a:spcAft>
                <a:spcPts val="800"/>
              </a:spcAft>
              <a:buClr>
                <a:schemeClr val="accent1"/>
              </a:buClr>
            </a:pPr>
            <a:endParaRPr lang="en-GB" sz="900" smtClean="0">
              <a:latin typeface="TradeGothic BoldTwo"/>
              <a:ea typeface="ＭＳ Ｐゴシック"/>
              <a:cs typeface="ＭＳ Ｐゴシック"/>
            </a:endParaRPr>
          </a:p>
          <a:p>
            <a:pPr>
              <a:lnSpc>
                <a:spcPct val="90000"/>
              </a:lnSpc>
              <a:spcBef>
                <a:spcPct val="0"/>
              </a:spcBef>
              <a:spcAft>
                <a:spcPts val="800"/>
              </a:spcAft>
              <a:buClr>
                <a:schemeClr val="accent1"/>
              </a:buClr>
            </a:pPr>
            <a:r>
              <a:rPr lang="es-ES" sz="900" smtClean="0">
                <a:latin typeface="TradeGothic BoldTwo"/>
                <a:ea typeface="ＭＳ Ｐゴシック"/>
                <a:cs typeface="ＭＳ Ｐゴシック"/>
              </a:rPr>
              <a:t>El tratamiento corticoideo y/o inmunosupresor puede ser necesario para el tratamiento de las RAri.</a:t>
            </a:r>
            <a:endParaRPr lang="en-GB" sz="900" baseline="30000" smtClean="0">
              <a:latin typeface="TradeGothic BoldTwo"/>
              <a:ea typeface="ＭＳ Ｐゴシック"/>
              <a:cs typeface="ＭＳ Ｐゴシック"/>
            </a:endParaRPr>
          </a:p>
          <a:p>
            <a:pPr>
              <a:spcBef>
                <a:spcPct val="0"/>
              </a:spcBef>
            </a:pPr>
            <a:endParaRPr lang="es-E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50EBBC-875E-4072-98C0-00A1F2FEFB2B}" type="slidenum">
              <a:rPr lang="es-ES">
                <a:latin typeface="Arial" charset="0"/>
              </a:rPr>
              <a:pPr fontAlgn="base">
                <a:spcBef>
                  <a:spcPct val="0"/>
                </a:spcBef>
                <a:spcAft>
                  <a:spcPct val="0"/>
                </a:spcAft>
              </a:pPr>
              <a:t>39</a:t>
            </a:fld>
            <a:endParaRPr lang="es-ES">
              <a:latin typeface="Arial" charset="0"/>
            </a:endParaRPr>
          </a:p>
        </p:txBody>
      </p:sp>
      <p:sp>
        <p:nvSpPr>
          <p:cNvPr id="931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7" name="Rectangle 3"/>
          <p:cNvSpPr>
            <a:spLocks noGrp="1" noChangeArrowheads="1"/>
          </p:cNvSpPr>
          <p:nvPr>
            <p:ph type="body" idx="1"/>
          </p:nvPr>
        </p:nvSpPr>
        <p:spPr bwMode="auto">
          <a:xfrm>
            <a:off x="685800" y="4341813"/>
            <a:ext cx="5486400" cy="4116387"/>
          </a:xfrm>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1 Marcador de imagen de diapositiva"/>
          <p:cNvSpPr>
            <a:spLocks noGrp="1" noRot="1" noChangeAspect="1"/>
          </p:cNvSpPr>
          <p:nvPr>
            <p:ph type="sldImg"/>
          </p:nvPr>
        </p:nvSpPr>
        <p:spPr bwMode="auto">
          <a:noFill/>
          <a:ln>
            <a:solidFill>
              <a:srgbClr val="000000"/>
            </a:solidFill>
            <a:miter lim="800000"/>
            <a:headEnd/>
            <a:tailEnd/>
          </a:ln>
        </p:spPr>
      </p:sp>
      <p:sp>
        <p:nvSpPr>
          <p:cNvPr id="21506"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Risk Factors</a:t>
            </a:r>
          </a:p>
          <a:p>
            <a:pPr>
              <a:spcBef>
                <a:spcPct val="0"/>
              </a:spcBef>
            </a:pPr>
            <a:r>
              <a:rPr lang="en-US" smtClean="0"/>
              <a:t>When you're told that you have skin cancer, it's natural to wonder what may have caused the disease. The main</a:t>
            </a:r>
            <a:r>
              <a:rPr lang="en-US" i="1" u="sng" smtClean="0">
                <a:hlinkClick r:id="rId3"/>
              </a:rPr>
              <a:t>risk factor</a:t>
            </a:r>
            <a:r>
              <a:rPr lang="en-US" smtClean="0"/>
              <a:t> for skin cancer is exposure to sunlight (UV radiation), but there are also other risk factors. A risk factor is something that may increase the chance of getting a disease.</a:t>
            </a:r>
          </a:p>
          <a:p>
            <a:pPr>
              <a:spcBef>
                <a:spcPct val="0"/>
              </a:spcBef>
            </a:pPr>
            <a:r>
              <a:rPr lang="en-US" smtClean="0"/>
              <a:t>People with certain risk factors are more likely than others to develop skin cancer. Some risk factors vary for the different types of skin cancer.</a:t>
            </a:r>
          </a:p>
          <a:p>
            <a:pPr>
              <a:spcBef>
                <a:spcPct val="0"/>
              </a:spcBef>
            </a:pPr>
            <a:r>
              <a:rPr lang="en-US" b="1" smtClean="0"/>
              <a:t>Risks for Any Type of Skin Cancer</a:t>
            </a:r>
          </a:p>
          <a:p>
            <a:pPr>
              <a:spcBef>
                <a:spcPct val="0"/>
              </a:spcBef>
            </a:pPr>
            <a:r>
              <a:rPr lang="en-US" smtClean="0"/>
              <a:t>Studies have shown that the following are risk factors for the three most common types of skin cancer:</a:t>
            </a:r>
          </a:p>
          <a:p>
            <a:pPr>
              <a:spcBef>
                <a:spcPct val="0"/>
              </a:spcBef>
            </a:pPr>
            <a:r>
              <a:rPr lang="en-US" b="1" smtClean="0"/>
              <a:t>Sunlight</a:t>
            </a:r>
            <a:r>
              <a:rPr lang="en-US" smtClean="0"/>
              <a:t>: Sunlight is a source of </a:t>
            </a:r>
            <a:r>
              <a:rPr lang="en-US" b="1" smtClean="0"/>
              <a:t>UV radiation</a:t>
            </a:r>
            <a:r>
              <a:rPr lang="en-US" smtClean="0"/>
              <a:t>. It's the most important risk factor for any type of skin cancer. The sun's rays cause skin damage that can lead to cancer.</a:t>
            </a:r>
          </a:p>
          <a:p>
            <a:pPr>
              <a:spcBef>
                <a:spcPct val="0"/>
              </a:spcBef>
            </a:pPr>
            <a:r>
              <a:rPr lang="en-US" b="1" smtClean="0"/>
              <a:t>Severe, blistering sunburns</a:t>
            </a:r>
            <a:r>
              <a:rPr lang="en-US" smtClean="0"/>
              <a:t>: People who have had at least one severe, blistering sunburn are at increased risk of skin cancer. Although people who burn easily are more likely to have had sunburns as a child, sunburns during adulthood also increase the risk of skin cancer.</a:t>
            </a:r>
          </a:p>
          <a:p>
            <a:pPr>
              <a:spcBef>
                <a:spcPct val="0"/>
              </a:spcBef>
            </a:pPr>
            <a:r>
              <a:rPr lang="en-US" b="1" smtClean="0"/>
              <a:t>Lifetime sun exposure</a:t>
            </a:r>
            <a:r>
              <a:rPr lang="en-US" smtClean="0"/>
              <a:t>: The total amount of sun exposure over a lifetime is a risk factor for skin cancer.</a:t>
            </a:r>
          </a:p>
          <a:p>
            <a:pPr>
              <a:spcBef>
                <a:spcPct val="0"/>
              </a:spcBef>
            </a:pPr>
            <a:r>
              <a:rPr lang="en-US" b="1" smtClean="0"/>
              <a:t>Tanning</a:t>
            </a:r>
            <a:r>
              <a:rPr lang="en-US" smtClean="0"/>
              <a:t>: Although a tan slightly lowers the risk of sunburn, even people who tan well without sunburning have a higher risk of skin cancer because of more lifetime sun exposure.</a:t>
            </a:r>
          </a:p>
          <a:p>
            <a:pPr>
              <a:spcBef>
                <a:spcPct val="0"/>
              </a:spcBef>
            </a:pPr>
            <a:r>
              <a:rPr lang="en-US" smtClean="0"/>
              <a:t>Sunlight can be reflected by sand, water, snow, ice, and pavement. The sun's rays can get through clouds, windshields, windows, and light clothing.</a:t>
            </a:r>
          </a:p>
          <a:p>
            <a:pPr>
              <a:spcBef>
                <a:spcPct val="0"/>
              </a:spcBef>
            </a:pPr>
            <a:r>
              <a:rPr lang="en-US" smtClean="0"/>
              <a:t>In the United States, skin cancer is more common where the sun is strong. For example, more people in Texas than Minnesota get skin cancer. Also, the sun is stronger at higher elevations, such as in the mountains.</a:t>
            </a:r>
          </a:p>
          <a:p>
            <a:pPr>
              <a:spcBef>
                <a:spcPct val="0"/>
              </a:spcBef>
            </a:pPr>
            <a:r>
              <a:rPr lang="en-US" smtClean="0"/>
              <a:t>Doctors encourage people to limit their exposure to sunlight. See the </a:t>
            </a:r>
            <a:r>
              <a:rPr lang="en-US" smtClean="0">
                <a:hlinkClick r:id="rId4"/>
              </a:rPr>
              <a:t>Prevention</a:t>
            </a:r>
            <a:r>
              <a:rPr lang="en-US" smtClean="0"/>
              <a:t> section for ways to protect your skin from the sun.</a:t>
            </a:r>
          </a:p>
          <a:p>
            <a:pPr>
              <a:spcBef>
                <a:spcPct val="0"/>
              </a:spcBef>
            </a:pPr>
            <a:r>
              <a:rPr lang="en-US" b="1" smtClean="0"/>
              <a:t>Sunlamps and tanning booths</a:t>
            </a:r>
            <a:r>
              <a:rPr lang="en-US" smtClean="0"/>
              <a:t>: Artificial sources of UV radiation, such as sunlamps and tanning booths, can cause skin damage and skin cancer.  Health care providers strongly encourage people, especially young people, to avoid using sunlamps and tanning booths. The risk of skin cancer is greatly increased by using sunlamps and tanning booths before age 30.</a:t>
            </a:r>
          </a:p>
          <a:p>
            <a:pPr>
              <a:spcBef>
                <a:spcPct val="0"/>
              </a:spcBef>
            </a:pPr>
            <a:r>
              <a:rPr lang="en-US" b="1" smtClean="0"/>
              <a:t>Personal history</a:t>
            </a:r>
            <a:r>
              <a:rPr lang="en-US" smtClean="0"/>
              <a:t>: People who have had melanoma have an increased risk of developing other melanomas. Also, people who have had basal cell or squamous cell skin cancer have an increased risk of developing another skin cancer of any type.</a:t>
            </a:r>
          </a:p>
          <a:p>
            <a:pPr>
              <a:spcBef>
                <a:spcPct val="0"/>
              </a:spcBef>
            </a:pPr>
            <a:r>
              <a:rPr lang="en-US" b="1" smtClean="0"/>
              <a:t>Family history</a:t>
            </a:r>
            <a:r>
              <a:rPr lang="en-US" smtClean="0"/>
              <a:t>: Melanoma sometimes runs in families. Having two or more close relatives (mother, father, sister, brother, or child) who have had this disease is a risk factor for developing melanoma. Other types of skin cancer also sometimes run in families. Rarely, members of a family will have an inherited disorder, such as </a:t>
            </a:r>
            <a:r>
              <a:rPr lang="en-US" i="1" u="sng" smtClean="0">
                <a:hlinkClick r:id="rId5"/>
              </a:rPr>
              <a:t>xeroderma pigmentosum</a:t>
            </a:r>
            <a:r>
              <a:rPr lang="en-US" smtClean="0"/>
              <a:t> or </a:t>
            </a:r>
            <a:r>
              <a:rPr lang="en-US" i="1" u="sng" smtClean="0">
                <a:hlinkClick r:id="rId6"/>
              </a:rPr>
              <a:t>nevoid basal cell carcinoma syndrome</a:t>
            </a:r>
            <a:r>
              <a:rPr lang="en-US" smtClean="0"/>
              <a:t>, that makes the skin more sensitive to the sun and increases the risk of skin cancer.</a:t>
            </a:r>
          </a:p>
          <a:p>
            <a:pPr>
              <a:spcBef>
                <a:spcPct val="0"/>
              </a:spcBef>
            </a:pPr>
            <a:r>
              <a:rPr lang="en-US" b="1" smtClean="0"/>
              <a:t>Skin that burns easily</a:t>
            </a:r>
            <a:r>
              <a:rPr lang="en-US" smtClean="0"/>
              <a:t>: Having fair (pale) skin that burns in the sun easily, blue or gray eyes, red or blond hair, or many freckles increases the risk of skin cancer.</a:t>
            </a:r>
          </a:p>
          <a:p>
            <a:pPr>
              <a:spcBef>
                <a:spcPct val="0"/>
              </a:spcBef>
            </a:pPr>
            <a:r>
              <a:rPr lang="en-US" b="1" smtClean="0"/>
              <a:t>Certain medical conditions or medicines</a:t>
            </a:r>
            <a:r>
              <a:rPr lang="en-US" smtClean="0"/>
              <a:t>: Medical conditions or medicines (such as some antibiotics, hormones, or antidepressants) that make your skin more sensitive to the sun increase the risk of skin cancer. Also, medical conditions or medicines that suppress the </a:t>
            </a:r>
            <a:r>
              <a:rPr lang="en-US" i="1" u="sng" smtClean="0">
                <a:hlinkClick r:id="rId7"/>
              </a:rPr>
              <a:t>immune system</a:t>
            </a:r>
            <a:r>
              <a:rPr lang="en-US" smtClean="0"/>
              <a:t> increase the risk of skin cancer.</a:t>
            </a:r>
          </a:p>
          <a:p>
            <a:pPr>
              <a:spcBef>
                <a:spcPct val="0"/>
              </a:spcBef>
            </a:pPr>
            <a:r>
              <a:rPr lang="en-US" b="1" smtClean="0"/>
              <a:t>Other Risk Factors for Melanoma</a:t>
            </a:r>
          </a:p>
          <a:p>
            <a:pPr>
              <a:spcBef>
                <a:spcPct val="0"/>
              </a:spcBef>
            </a:pPr>
            <a:r>
              <a:rPr lang="en-US" smtClean="0"/>
              <a:t>The following risk factors increase the risk of melanoma:</a:t>
            </a:r>
          </a:p>
          <a:p>
            <a:pPr>
              <a:spcBef>
                <a:spcPct val="0"/>
              </a:spcBef>
            </a:pPr>
            <a:r>
              <a:rPr lang="en-US" b="1" i="1" u="sng" smtClean="0">
                <a:hlinkClick r:id="rId8"/>
              </a:rPr>
              <a:t>Dysplastic nevus</a:t>
            </a:r>
            <a:r>
              <a:rPr lang="en-US" smtClean="0"/>
              <a:t>: A dysplastic nevus is a type of mole that looks different from a common mole. A dysplastic nevus may be bigger than a common mole, and its color, surface, and border may be different. It's usually wider than a pea and may be longer than a peanut. A dysplastic nevus can have a mixture of several colors, from pink to dark brown. Usually, it's flat with a smooth, slightly scaly or pebbly surface, and it has an irregular edge that may fade into the surrounding skin.</a:t>
            </a:r>
            <a:br>
              <a:rPr lang="en-US" smtClean="0"/>
            </a:br>
            <a:r>
              <a:rPr lang="en-US" smtClean="0"/>
              <a:t/>
            </a:r>
            <a:br>
              <a:rPr lang="en-US" smtClean="0"/>
            </a:br>
            <a:r>
              <a:rPr lang="en-US" smtClean="0"/>
              <a:t>A dysplastic nevus is more likely than a common mole to turn into cancer. However, most do not change into melanoma. A doctor will remove a dysplastic nevus if it looks like it might have changed into melanoma.</a:t>
            </a:r>
          </a:p>
          <a:p>
            <a:pPr>
              <a:spcBef>
                <a:spcPct val="0"/>
              </a:spcBef>
            </a:pPr>
            <a:r>
              <a:rPr lang="en-US" b="1" smtClean="0"/>
              <a:t>More than 50 common moles</a:t>
            </a:r>
            <a:r>
              <a:rPr lang="en-US" smtClean="0"/>
              <a:t>: Usually, a common mole is smaller than a pea, has an even color (pink, tan, or brown), and is round or oval with a smooth surface. Having many common moles increases the risk of developing melanoma.</a:t>
            </a:r>
          </a:p>
          <a:p>
            <a:pPr>
              <a:spcBef>
                <a:spcPct val="0"/>
              </a:spcBef>
            </a:pPr>
            <a:endParaRPr lang="es-ES" smtClean="0"/>
          </a:p>
        </p:txBody>
      </p:sp>
      <p:sp>
        <p:nvSpPr>
          <p:cNvPr id="21507"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B2EA54-32FC-4622-863F-191C126422A2}" type="slidenum">
              <a:rPr lang="es-ES"/>
              <a:pPr fontAlgn="base">
                <a:spcBef>
                  <a:spcPct val="0"/>
                </a:spcBef>
                <a:spcAft>
                  <a:spcPct val="0"/>
                </a:spcAft>
              </a:pPr>
              <a:t>4</a:t>
            </a:fld>
            <a:endParaRPr lang="es-E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A3B273-AF28-45D6-9374-E4D5C512D8C8}" type="slidenum">
              <a:rPr lang="es-ES">
                <a:latin typeface="Arial" charset="0"/>
              </a:rPr>
              <a:pPr fontAlgn="base">
                <a:spcBef>
                  <a:spcPct val="0"/>
                </a:spcBef>
                <a:spcAft>
                  <a:spcPct val="0"/>
                </a:spcAft>
              </a:pPr>
              <a:t>40</a:t>
            </a:fld>
            <a:endParaRPr lang="es-ES">
              <a:latin typeface="Arial" charset="0"/>
            </a:endParaRPr>
          </a:p>
        </p:txBody>
      </p:sp>
      <p:sp>
        <p:nvSpPr>
          <p:cNvPr id="952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5235"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95236"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18379F4-B5C8-43B3-ABFE-6AF122DF275D}" type="slidenum">
              <a:rPr lang="en-US" sz="1200">
                <a:latin typeface="Calibri" pitchFamily="34" charset="0"/>
                <a:cs typeface="Arial" charset="0"/>
              </a:rPr>
              <a:pPr algn="r"/>
              <a:t>40</a:t>
            </a:fld>
            <a:endParaRPr lang="en-US" sz="1200">
              <a:latin typeface="Calibri" pitchFamily="34" charset="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A61DB1-230B-4803-9A98-A05340385B74}" type="slidenum">
              <a:rPr lang="es-ES">
                <a:latin typeface="Arial" charset="0"/>
              </a:rPr>
              <a:pPr fontAlgn="base">
                <a:spcBef>
                  <a:spcPct val="0"/>
                </a:spcBef>
                <a:spcAft>
                  <a:spcPct val="0"/>
                </a:spcAft>
              </a:pPr>
              <a:t>41</a:t>
            </a:fld>
            <a:endParaRPr lang="es-ES">
              <a:latin typeface="Arial" charset="0"/>
            </a:endParaRPr>
          </a:p>
        </p:txBody>
      </p:sp>
      <p:sp>
        <p:nvSpPr>
          <p:cNvPr id="972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7283"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9728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7CA12A1-FD21-40B6-B6E3-4BFEA7F90C03}" type="slidenum">
              <a:rPr lang="en-US" sz="1200">
                <a:latin typeface="Calibri" pitchFamily="34" charset="0"/>
                <a:cs typeface="Arial" charset="0"/>
              </a:rPr>
              <a:pPr algn="r"/>
              <a:t>41</a:t>
            </a:fld>
            <a:endParaRPr lang="en-US" sz="1200">
              <a:latin typeface="Calibri" pitchFamily="34" charset="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ECC1CB-4A67-4C15-A769-C04F2C9942FE}" type="slidenum">
              <a:rPr lang="es-ES">
                <a:latin typeface="Arial" charset="0"/>
              </a:rPr>
              <a:pPr fontAlgn="base">
                <a:spcBef>
                  <a:spcPct val="0"/>
                </a:spcBef>
                <a:spcAft>
                  <a:spcPct val="0"/>
                </a:spcAft>
              </a:pPr>
              <a:t>42</a:t>
            </a:fld>
            <a:endParaRPr lang="es-ES">
              <a:latin typeface="Arial" charset="0"/>
            </a:endParaRPr>
          </a:p>
        </p:txBody>
      </p:sp>
      <p:sp>
        <p:nvSpPr>
          <p:cNvPr id="9933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9331"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99332"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FE748E5-20E5-4CEA-AA7A-A0EA3DE34D4F}" type="slidenum">
              <a:rPr lang="en-US" sz="1200">
                <a:latin typeface="Calibri" pitchFamily="34" charset="0"/>
                <a:cs typeface="Arial" charset="0"/>
              </a:rPr>
              <a:pPr algn="r"/>
              <a:t>42</a:t>
            </a:fld>
            <a:endParaRPr lang="en-US" sz="1200">
              <a:latin typeface="Calibri" pitchFamily="34"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925797-73E1-4109-94E4-B0F0B4E55A92}" type="slidenum">
              <a:rPr lang="es-ES">
                <a:latin typeface="Arial" charset="0"/>
              </a:rPr>
              <a:pPr fontAlgn="base">
                <a:spcBef>
                  <a:spcPct val="0"/>
                </a:spcBef>
                <a:spcAft>
                  <a:spcPct val="0"/>
                </a:spcAft>
              </a:pPr>
              <a:t>43</a:t>
            </a:fld>
            <a:endParaRPr lang="es-ES">
              <a:latin typeface="Arial" charset="0"/>
            </a:endParaRPr>
          </a:p>
        </p:txBody>
      </p:sp>
      <p:sp>
        <p:nvSpPr>
          <p:cNvPr id="1013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137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01380"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CBBE210-872D-4C47-AB63-C8B692C526C7}" type="slidenum">
              <a:rPr lang="en-US" sz="1200">
                <a:latin typeface="Calibri" pitchFamily="34" charset="0"/>
                <a:cs typeface="Arial" charset="0"/>
              </a:rPr>
              <a:pPr algn="r"/>
              <a:t>43</a:t>
            </a:fld>
            <a:endParaRPr lang="en-US" sz="1200">
              <a:latin typeface="Calibri" pitchFamily="34" charset="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1 Marcador de imagen de diapositiva"/>
          <p:cNvSpPr>
            <a:spLocks noGrp="1" noRot="1" noChangeAspect="1"/>
          </p:cNvSpPr>
          <p:nvPr>
            <p:ph type="sldImg"/>
          </p:nvPr>
        </p:nvSpPr>
        <p:spPr bwMode="auto">
          <a:noFill/>
          <a:ln>
            <a:solidFill>
              <a:srgbClr val="000000"/>
            </a:solidFill>
            <a:miter lim="800000"/>
            <a:headEnd/>
            <a:tailEnd/>
          </a:ln>
        </p:spPr>
      </p:sp>
      <p:sp>
        <p:nvSpPr>
          <p:cNvPr id="103426"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3427"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7AEC47-3195-4E51-B64B-D8920C4191D3}" type="slidenum">
              <a:rPr lang="es-ES"/>
              <a:pPr fontAlgn="base">
                <a:spcBef>
                  <a:spcPct val="0"/>
                </a:spcBef>
                <a:spcAft>
                  <a:spcPct val="0"/>
                </a:spcAft>
              </a:pPr>
              <a:t>44</a:t>
            </a:fld>
            <a:endParaRPr lang="es-E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5F1D8C-BECD-4ECF-A223-5E16C1D37044}" type="slidenum">
              <a:rPr lang="es-ES">
                <a:latin typeface="Arial" charset="0"/>
              </a:rPr>
              <a:pPr fontAlgn="base">
                <a:spcBef>
                  <a:spcPct val="0"/>
                </a:spcBef>
                <a:spcAft>
                  <a:spcPct val="0"/>
                </a:spcAft>
              </a:pPr>
              <a:t>45</a:t>
            </a:fld>
            <a:endParaRPr lang="es-ES">
              <a:latin typeface="Arial" charset="0"/>
            </a:endParaRPr>
          </a:p>
        </p:txBody>
      </p:sp>
      <p:sp>
        <p:nvSpPr>
          <p:cNvPr id="10547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5475"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05476"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ACA3135-B252-41C8-9EBC-38EA95B97562}" type="slidenum">
              <a:rPr lang="en-US" sz="1200">
                <a:latin typeface="Calibri" pitchFamily="34" charset="0"/>
                <a:cs typeface="Arial" charset="0"/>
              </a:rPr>
              <a:pPr algn="r"/>
              <a:t>45</a:t>
            </a:fld>
            <a:endParaRPr lang="en-US" sz="1200">
              <a:latin typeface="Calibri" pitchFamily="34" charset="0"/>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BAA9C9-960F-4367-9A66-9A1C5E012E55}" type="slidenum">
              <a:rPr lang="es-ES">
                <a:latin typeface="Arial" charset="0"/>
              </a:rPr>
              <a:pPr fontAlgn="base">
                <a:spcBef>
                  <a:spcPct val="0"/>
                </a:spcBef>
                <a:spcAft>
                  <a:spcPct val="0"/>
                </a:spcAft>
              </a:pPr>
              <a:t>46</a:t>
            </a:fld>
            <a:endParaRPr lang="es-ES">
              <a:latin typeface="Arial" charset="0"/>
            </a:endParaRPr>
          </a:p>
        </p:txBody>
      </p:sp>
      <p:sp>
        <p:nvSpPr>
          <p:cNvPr id="10752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7523"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Mofetilo de micofenolato</a:t>
            </a:r>
          </a:p>
        </p:txBody>
      </p:sp>
      <p:sp>
        <p:nvSpPr>
          <p:cNvPr id="10752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4B550C-4C14-4E85-8B38-AA349DFAF189}" type="slidenum">
              <a:rPr lang="en-US" sz="1200">
                <a:latin typeface="Calibri" pitchFamily="34" charset="0"/>
                <a:cs typeface="Arial" charset="0"/>
              </a:rPr>
              <a:pPr algn="r"/>
              <a:t>46</a:t>
            </a:fld>
            <a:endParaRPr lang="en-US" sz="1200">
              <a:latin typeface="Calibri" pitchFamily="34" charset="0"/>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89CFAB-CA1E-4F0B-AB47-33D57F2618C5}" type="slidenum">
              <a:rPr lang="es-ES">
                <a:latin typeface="Arial" charset="0"/>
              </a:rPr>
              <a:pPr fontAlgn="base">
                <a:spcBef>
                  <a:spcPct val="0"/>
                </a:spcBef>
                <a:spcAft>
                  <a:spcPct val="0"/>
                </a:spcAft>
              </a:pPr>
              <a:t>47</a:t>
            </a:fld>
            <a:endParaRPr lang="es-ES">
              <a:latin typeface="Arial" charset="0"/>
            </a:endParaRPr>
          </a:p>
        </p:txBody>
      </p:sp>
      <p:sp>
        <p:nvSpPr>
          <p:cNvPr id="1095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9571"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09572"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4556887-D3E2-4F26-ADDA-89B8986EBA0F}" type="slidenum">
              <a:rPr lang="en-US" sz="1200">
                <a:latin typeface="Calibri" pitchFamily="34" charset="0"/>
                <a:cs typeface="Arial" charset="0"/>
              </a:rPr>
              <a:pPr algn="r"/>
              <a:t>47</a:t>
            </a:fld>
            <a:endParaRPr lang="en-US" sz="1200">
              <a:latin typeface="Calibri" pitchFamily="34" charset="0"/>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CB5BF3-216D-444B-A71F-ADC81E03D434}" type="slidenum">
              <a:rPr lang="es-ES">
                <a:latin typeface="Arial" charset="0"/>
              </a:rPr>
              <a:pPr fontAlgn="base">
                <a:spcBef>
                  <a:spcPct val="0"/>
                </a:spcBef>
                <a:spcAft>
                  <a:spcPct val="0"/>
                </a:spcAft>
              </a:pPr>
              <a:t>48</a:t>
            </a:fld>
            <a:endParaRPr lang="es-ES">
              <a:latin typeface="Arial" charset="0"/>
            </a:endParaRPr>
          </a:p>
        </p:txBody>
      </p:sp>
      <p:sp>
        <p:nvSpPr>
          <p:cNvPr id="1116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161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11620"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AA7E248-D60E-4B96-B079-4498EB741593}" type="slidenum">
              <a:rPr lang="en-US" sz="1200">
                <a:latin typeface="Calibri" pitchFamily="34" charset="0"/>
                <a:cs typeface="Arial" charset="0"/>
              </a:rPr>
              <a:pPr algn="r"/>
              <a:t>48</a:t>
            </a:fld>
            <a:endParaRPr lang="en-US" sz="1200">
              <a:latin typeface="Calibri" pitchFamily="34" charset="0"/>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95C3AB-EBC6-4539-936E-E2A2DB07ABBC}" type="slidenum">
              <a:rPr lang="es-ES">
                <a:latin typeface="Arial" charset="0"/>
              </a:rPr>
              <a:pPr fontAlgn="base">
                <a:spcBef>
                  <a:spcPct val="0"/>
                </a:spcBef>
                <a:spcAft>
                  <a:spcPct val="0"/>
                </a:spcAft>
              </a:pPr>
              <a:t>49</a:t>
            </a:fld>
            <a:endParaRPr lang="es-ES">
              <a:latin typeface="Arial" charset="0"/>
            </a:endParaRPr>
          </a:p>
        </p:txBody>
      </p:sp>
      <p:sp>
        <p:nvSpPr>
          <p:cNvPr id="1136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3667"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Debilidad unilateral o bilateral, alteraciones sensoriales, parestesia</a:t>
            </a:r>
          </a:p>
        </p:txBody>
      </p:sp>
      <p:sp>
        <p:nvSpPr>
          <p:cNvPr id="113668"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C182D1C-5DF7-4C3D-BB90-BA9EAC30B2DC}" type="slidenum">
              <a:rPr lang="en-US" sz="1200">
                <a:latin typeface="Calibri" pitchFamily="34" charset="0"/>
                <a:cs typeface="Arial" charset="0"/>
              </a:rPr>
              <a:pPr algn="r"/>
              <a:t>49</a:t>
            </a:fld>
            <a:endParaRPr lang="en-US" sz="1200">
              <a:latin typeface="Calibri" pitchFamily="34"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3554"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ndParaRPr>
          </a:p>
        </p:txBody>
      </p:sp>
      <p:sp>
        <p:nvSpPr>
          <p:cNvPr id="23555"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7EE1A7-F551-4AB8-B210-B471874BDBE4}" type="slidenum">
              <a:rPr lang="en-US">
                <a:solidFill>
                  <a:srgbClr val="000000"/>
                </a:solidFill>
                <a:latin typeface="Arial" charset="0"/>
                <a:ea typeface="ＭＳ Ｐゴシック"/>
                <a:cs typeface="ＭＳ Ｐゴシック"/>
              </a:rPr>
              <a:pPr fontAlgn="base">
                <a:spcBef>
                  <a:spcPct val="0"/>
                </a:spcBef>
                <a:spcAft>
                  <a:spcPct val="0"/>
                </a:spcAft>
              </a:pPr>
              <a:t>5</a:t>
            </a:fld>
            <a:endParaRPr lang="en-US">
              <a:solidFill>
                <a:srgbClr val="000000"/>
              </a:solidFill>
              <a:latin typeface="Arial" charset="0"/>
              <a:ea typeface="ＭＳ Ｐゴシック"/>
              <a:cs typeface="ＭＳ Ｐゴシック"/>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F104C2-1FC6-4C5A-BC39-68DB537A3B46}" type="slidenum">
              <a:rPr lang="es-ES">
                <a:latin typeface="Arial" charset="0"/>
              </a:rPr>
              <a:pPr fontAlgn="base">
                <a:spcBef>
                  <a:spcPct val="0"/>
                </a:spcBef>
                <a:spcAft>
                  <a:spcPct val="0"/>
                </a:spcAft>
              </a:pPr>
              <a:t>50</a:t>
            </a:fld>
            <a:endParaRPr lang="es-ES">
              <a:latin typeface="Arial" charset="0"/>
            </a:endParaRPr>
          </a:p>
        </p:txBody>
      </p:sp>
      <p:sp>
        <p:nvSpPr>
          <p:cNvPr id="11571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5715"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15716"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5AA547A-F09D-4C1D-A6BA-0972631CD6FE}" type="slidenum">
              <a:rPr lang="en-US" sz="1200">
                <a:latin typeface="Calibri" pitchFamily="34" charset="0"/>
                <a:cs typeface="Arial" charset="0"/>
              </a:rPr>
              <a:pPr algn="r"/>
              <a:t>50</a:t>
            </a:fld>
            <a:endParaRPr lang="en-US" sz="1200">
              <a:latin typeface="Calibri" pitchFamily="34" charset="0"/>
              <a:cs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1 Marcador de imagen de diapositiva"/>
          <p:cNvSpPr>
            <a:spLocks noGrp="1" noRot="1" noChangeAspect="1"/>
          </p:cNvSpPr>
          <p:nvPr>
            <p:ph type="sldImg"/>
          </p:nvPr>
        </p:nvSpPr>
        <p:spPr bwMode="auto">
          <a:noFill/>
          <a:ln>
            <a:solidFill>
              <a:srgbClr val="000000"/>
            </a:solidFill>
            <a:miter lim="800000"/>
            <a:headEnd/>
            <a:tailEnd/>
          </a:ln>
        </p:spPr>
      </p:sp>
      <p:sp>
        <p:nvSpPr>
          <p:cNvPr id="117762"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3"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3E33C2-502D-4844-A622-B1513A9812DF}" type="slidenum">
              <a:rPr lang="es-ES"/>
              <a:pPr fontAlgn="base">
                <a:spcBef>
                  <a:spcPct val="0"/>
                </a:spcBef>
                <a:spcAft>
                  <a:spcPct val="0"/>
                </a:spcAft>
              </a:pPr>
              <a:t>51</a:t>
            </a:fld>
            <a:endParaRPr lang="es-E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D257722-B6D7-455F-804E-B98C5AF0CFA6}" type="slidenum">
              <a:rPr lang="es-ES">
                <a:latin typeface="Arial" charset="0"/>
              </a:rPr>
              <a:pPr fontAlgn="base">
                <a:spcBef>
                  <a:spcPct val="0"/>
                </a:spcBef>
                <a:spcAft>
                  <a:spcPct val="0"/>
                </a:spcAft>
              </a:pPr>
              <a:t>52</a:t>
            </a:fld>
            <a:endParaRPr lang="es-ES">
              <a:latin typeface="Arial" charset="0"/>
            </a:endParaRPr>
          </a:p>
        </p:txBody>
      </p:sp>
      <p:sp>
        <p:nvSpPr>
          <p:cNvPr id="1198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1"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r>
              <a:rPr lang="en-US" smtClean="0">
                <a:solidFill>
                  <a:srgbClr val="FFFFFF"/>
                </a:solidFill>
              </a:rPr>
              <a:t>El diagnóstico precoz y el tratamiento adecuado son fundamentales para reducir al mínimo las complicaciones potencialmente mortales</a:t>
            </a:r>
          </a:p>
          <a:p>
            <a:pPr>
              <a:spcBef>
                <a:spcPct val="0"/>
              </a:spcBef>
            </a:pPr>
            <a:r>
              <a:rPr lang="en-US" smtClean="0">
                <a:solidFill>
                  <a:srgbClr val="FFFFFF"/>
                </a:solidFill>
              </a:rPr>
              <a:t>Es fundamental formar a los pacientes para que:</a:t>
            </a:r>
          </a:p>
          <a:p>
            <a:pPr>
              <a:spcBef>
                <a:spcPct val="0"/>
              </a:spcBef>
            </a:pPr>
            <a:r>
              <a:rPr lang="en-US" smtClean="0">
                <a:solidFill>
                  <a:srgbClr val="FFFFFF"/>
                </a:solidFill>
              </a:rPr>
              <a:t>Notifiquen inmediatamente cualquier reacción dversa inmunitaria</a:t>
            </a:r>
          </a:p>
          <a:p>
            <a:pPr>
              <a:spcBef>
                <a:spcPct val="0"/>
              </a:spcBef>
            </a:pPr>
            <a:r>
              <a:rPr lang="en-US" smtClean="0">
                <a:solidFill>
                  <a:srgbClr val="FFFFFF"/>
                </a:solidFill>
              </a:rPr>
              <a:t>No intenten ratar ellos mismos  los síntomas</a:t>
            </a:r>
          </a:p>
          <a:p>
            <a:pPr>
              <a:spcBef>
                <a:spcPct val="0"/>
              </a:spcBef>
            </a:pPr>
            <a:endParaRPr lang="es-ES" smtClean="0">
              <a:solidFill>
                <a:srgbClr val="FFFFFF"/>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969900-52A5-44F3-A7F8-6118C99C144F}" type="slidenum">
              <a:rPr lang="es-ES">
                <a:latin typeface="Arial" charset="0"/>
              </a:rPr>
              <a:pPr fontAlgn="base">
                <a:spcBef>
                  <a:spcPct val="0"/>
                </a:spcBef>
                <a:spcAft>
                  <a:spcPct val="0"/>
                </a:spcAft>
              </a:pPr>
              <a:t>53</a:t>
            </a:fld>
            <a:endParaRPr lang="es-ES">
              <a:latin typeface="Arial" charset="0"/>
            </a:endParaRPr>
          </a:p>
        </p:txBody>
      </p:sp>
      <p:sp>
        <p:nvSpPr>
          <p:cNvPr id="1218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59" name="Rectangle 3"/>
          <p:cNvSpPr>
            <a:spLocks noGrp="1" noChangeArrowheads="1"/>
          </p:cNvSpPr>
          <p:nvPr>
            <p:ph type="body" idx="1"/>
          </p:nvPr>
        </p:nvSpPr>
        <p:spPr bwMode="auto">
          <a:xfrm>
            <a:off x="685800" y="4341813"/>
            <a:ext cx="5486400" cy="4116387"/>
          </a:xfrm>
          <a:noFill/>
        </p:spPr>
        <p:txBody>
          <a:bodyPr wrap="square" numCol="1" anchor="t" anchorCtr="0" compatLnSpc="1">
            <a:prstTxWarp prst="textNoShape">
              <a:avLst/>
            </a:prstTxWarp>
          </a:bodyPr>
          <a:lstStyle/>
          <a:p>
            <a:pPr algn="ctr">
              <a:spcBef>
                <a:spcPct val="0"/>
              </a:spcBef>
            </a:pPr>
            <a:r>
              <a:rPr lang="en-GB" smtClean="0">
                <a:solidFill>
                  <a:schemeClr val="bg1"/>
                </a:solidFill>
              </a:rPr>
              <a:t>Las reacciones adversas son principalmente inmunorelacionadas y reversibles </a:t>
            </a:r>
            <a:r>
              <a:rPr lang="es-ES" smtClean="0">
                <a:solidFill>
                  <a:schemeClr val="bg1"/>
                </a:solidFill>
              </a:rPr>
              <a:t>si</a:t>
            </a:r>
            <a:r>
              <a:rPr lang="en-GB" smtClean="0">
                <a:solidFill>
                  <a:schemeClr val="bg1"/>
                </a:solidFill>
              </a:rPr>
              <a:t> se manejan  siguiendo los algoritmos establecidos </a:t>
            </a:r>
          </a:p>
          <a:p>
            <a:pPr>
              <a:spcBef>
                <a:spcPct val="0"/>
              </a:spcBef>
            </a:pPr>
            <a:endParaRPr lang="en-GB"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1 Marcador de imagen de diapositiva"/>
          <p:cNvSpPr>
            <a:spLocks noGrp="1" noRot="1" noChangeAspect="1"/>
          </p:cNvSpPr>
          <p:nvPr>
            <p:ph type="sldImg"/>
          </p:nvPr>
        </p:nvSpPr>
        <p:spPr bwMode="auto">
          <a:noFill/>
          <a:ln>
            <a:solidFill>
              <a:srgbClr val="000000"/>
            </a:solidFill>
            <a:miter lim="800000"/>
            <a:headEnd/>
            <a:tailEnd/>
          </a:ln>
        </p:spPr>
      </p:sp>
      <p:sp>
        <p:nvSpPr>
          <p:cNvPr id="123906"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3907"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71651C-F0E3-4CCD-BC86-4C1B3AFA085A}" type="slidenum">
              <a:rPr lang="es-ES"/>
              <a:pPr fontAlgn="base">
                <a:spcBef>
                  <a:spcPct val="0"/>
                </a:spcBef>
                <a:spcAft>
                  <a:spcPct val="0"/>
                </a:spcAft>
              </a:pPr>
              <a:t>54</a:t>
            </a:fld>
            <a:endParaRPr lang="es-E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1 Marcador de imagen de diapositiva"/>
          <p:cNvSpPr>
            <a:spLocks noGrp="1" noRot="1" noChangeAspect="1"/>
          </p:cNvSpPr>
          <p:nvPr>
            <p:ph type="sldImg"/>
          </p:nvPr>
        </p:nvSpPr>
        <p:spPr bwMode="auto">
          <a:noFill/>
          <a:ln>
            <a:solidFill>
              <a:srgbClr val="000000"/>
            </a:solidFill>
            <a:miter lim="800000"/>
            <a:headEnd/>
            <a:tailEnd/>
          </a:ln>
        </p:spPr>
      </p:sp>
      <p:sp>
        <p:nvSpPr>
          <p:cNvPr id="125954"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5955"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DD6543-C0B7-465D-A2B3-992DBFDFC375}" type="slidenum">
              <a:rPr lang="es-ES"/>
              <a:pPr fontAlgn="base">
                <a:spcBef>
                  <a:spcPct val="0"/>
                </a:spcBef>
                <a:spcAft>
                  <a:spcPct val="0"/>
                </a:spcAft>
              </a:pPr>
              <a:t>55</a:t>
            </a:fld>
            <a:endParaRPr lang="es-E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1 Marcador de imagen de diapositiva"/>
          <p:cNvSpPr>
            <a:spLocks noGrp="1" noRot="1" noChangeAspect="1"/>
          </p:cNvSpPr>
          <p:nvPr>
            <p:ph type="sldImg"/>
          </p:nvPr>
        </p:nvSpPr>
        <p:spPr bwMode="auto">
          <a:noFill/>
          <a:ln>
            <a:solidFill>
              <a:srgbClr val="000000"/>
            </a:solidFill>
            <a:miter lim="800000"/>
            <a:headEnd/>
            <a:tailEnd/>
          </a:ln>
        </p:spPr>
      </p:sp>
      <p:sp>
        <p:nvSpPr>
          <p:cNvPr id="128002"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8003"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F24D0F-0FFD-46E0-869A-C29A7EEC2E8A}" type="slidenum">
              <a:rPr lang="es-ES"/>
              <a:pPr fontAlgn="base">
                <a:spcBef>
                  <a:spcPct val="0"/>
                </a:spcBef>
                <a:spcAft>
                  <a:spcPct val="0"/>
                </a:spcAft>
              </a:pPr>
              <a:t>56</a:t>
            </a:fld>
            <a:endParaRPr lang="es-E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DB4852-F65D-40F1-BC6F-214F0F6EDD6C}" type="slidenum">
              <a:rPr lang="es-ES">
                <a:latin typeface="Arial" charset="0"/>
              </a:rPr>
              <a:pPr fontAlgn="base">
                <a:spcBef>
                  <a:spcPct val="0"/>
                </a:spcBef>
                <a:spcAft>
                  <a:spcPct val="0"/>
                </a:spcAft>
              </a:pPr>
              <a:t>57</a:t>
            </a:fld>
            <a:endParaRPr lang="es-ES">
              <a:latin typeface="Arial" charset="0"/>
            </a:endParaRPr>
          </a:p>
        </p:txBody>
      </p:sp>
      <p:sp>
        <p:nvSpPr>
          <p:cNvPr id="130051" name="Text Box 2"/>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30052" name="Text Box 3"/>
          <p:cNvSpPr>
            <a:spLocks noGrp="1" noChangeArrowheads="1"/>
          </p:cNvSpPr>
          <p:nvPr>
            <p:ph type="body"/>
          </p:nvPr>
        </p:nvSpPr>
        <p:spPr bwMode="auto">
          <a:xfrm>
            <a:off x="1046163" y="4352925"/>
            <a:ext cx="4770437" cy="3478213"/>
          </a:xfrm>
          <a:noFill/>
        </p:spPr>
        <p:txBody>
          <a:bodyPr wrap="square" lIns="0" tIns="0" rIns="0" bIns="0" numCol="1" anchor="t" anchorCtr="0" compatLnSpc="1">
            <a:prstTxWarp prst="textNoShape">
              <a:avLst/>
            </a:prstTxWarp>
          </a:bodyPr>
          <a:lstStyle/>
          <a:p>
            <a:pPr marL="85725" indent="-85725" defTabSz="457200">
              <a:spcBef>
                <a:spcPct val="0"/>
              </a:spcBef>
              <a:tabLst>
                <a:tab pos="723900" algn="l"/>
                <a:tab pos="1447800" algn="l"/>
                <a:tab pos="2171700" algn="l"/>
                <a:tab pos="2895600" algn="l"/>
                <a:tab pos="3619500" algn="l"/>
                <a:tab pos="4343400" algn="l"/>
                <a:tab pos="5067300" algn="l"/>
              </a:tabLst>
            </a:pPr>
            <a:r>
              <a:rPr lang="es-ES" smtClean="0"/>
              <a:t>Algunos pacientes tratados con Ipilimumab presentan unos patrones de respuesta y tiempo de respuesta únicos.</a:t>
            </a:r>
          </a:p>
          <a:p>
            <a:pPr marL="85725" indent="-85725" defTabSz="457200">
              <a:spcBef>
                <a:spcPct val="0"/>
              </a:spcBef>
              <a:tabLst>
                <a:tab pos="723900" algn="l"/>
                <a:tab pos="1447800" algn="l"/>
                <a:tab pos="2171700" algn="l"/>
                <a:tab pos="2895600" algn="l"/>
                <a:tab pos="3619500" algn="l"/>
                <a:tab pos="4343400" algn="l"/>
                <a:tab pos="5067300" algn="l"/>
              </a:tabLst>
            </a:pPr>
            <a:endParaRPr lang="es-ES" smtClean="0"/>
          </a:p>
          <a:p>
            <a:pPr marL="85725" indent="-85725" defTabSz="457200">
              <a:spcBef>
                <a:spcPct val="0"/>
              </a:spcBef>
              <a:tabLst>
                <a:tab pos="723900" algn="l"/>
                <a:tab pos="1447800" algn="l"/>
                <a:tab pos="2171700" algn="l"/>
                <a:tab pos="2895600" algn="l"/>
                <a:tab pos="3619500" algn="l"/>
                <a:tab pos="4343400" algn="l"/>
                <a:tab pos="5067300" algn="l"/>
              </a:tabLst>
            </a:pPr>
            <a:endParaRPr lang="es-ES" smtClean="0"/>
          </a:p>
          <a:p>
            <a:pPr marL="85725" indent="-85725" defTabSz="457200">
              <a:spcBef>
                <a:spcPct val="0"/>
              </a:spcBef>
              <a:tabLst>
                <a:tab pos="723900" algn="l"/>
                <a:tab pos="1447800" algn="l"/>
                <a:tab pos="2171700" algn="l"/>
                <a:tab pos="2895600" algn="l"/>
                <a:tab pos="3619500" algn="l"/>
                <a:tab pos="4343400" algn="l"/>
                <a:tab pos="5067300" algn="l"/>
              </a:tabLst>
            </a:pPr>
            <a:endParaRPr lang="es-ES" smtClean="0"/>
          </a:p>
          <a:p>
            <a:pPr marL="85725" indent="-85725" defTabSz="457200">
              <a:spcBef>
                <a:spcPct val="0"/>
              </a:spcBef>
              <a:tabLst>
                <a:tab pos="723900" algn="l"/>
                <a:tab pos="1447800" algn="l"/>
                <a:tab pos="2171700" algn="l"/>
                <a:tab pos="2895600" algn="l"/>
                <a:tab pos="3619500" algn="l"/>
                <a:tab pos="4343400" algn="l"/>
                <a:tab pos="5067300" algn="l"/>
              </a:tabLst>
            </a:pPr>
            <a:r>
              <a:rPr lang="es-ES" smtClean="0"/>
              <a:t>This potential delayed detection of clinical activity no radiologic assessment may reflect the dynamics of the immune system, the time required for T cell expansion followed by infiltration of the tumor, and a subsequent measurable antitumor effect. For example, some reported clinical experiences with cancer vaccines demonstrated that patients with SD or PD may have subsequent tumor regresion, whereas others may show initial mixed responses, with regressions in soe lesions, while other lesions remain stable, progress, or first appear. En estos estudios, patients with measurable tumor burden decrease had more responses that did not fit currently accepted response criteria than conventional responses. Such patterns have been noted by many investigators, however they were inconsistently included in publications or were not systematically capture because of the absence of suitable response criteria, which did not allow for their clinical significance to be adequately studied. It has become evident that RECIST or WHO criteria may not offer a complete description of the response to immunotherapeutic agents, and either adjusted or new criteria are needed.</a:t>
            </a:r>
            <a:endParaRPr lang="en-GB" smtClean="0"/>
          </a:p>
          <a:p>
            <a:pPr marL="85725" indent="-85725" defTabSz="457200">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endParaRPr lang="es-ES" smtClean="0"/>
          </a:p>
          <a:p>
            <a:pPr marL="85725" indent="-85725" defTabSz="457200">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smtClean="0"/>
              <a:t>Patterns of response to ipilimumab observed in advanced melanoma. Shown are the four response patterns observed in advanced melanoma patients treated with ipilimumab at 10 mg/kg in the CA184-008 and CA184-022 studies. A, response in baseline lesions; B, “stable disease” with slow, steady decline in total tumor volume; C, response after initial increase in total tumor volume; D, reduction in total tumor burden after the appearance of new lesions. SPD, sum of the product of perpendicular diameters. N, tumor burden of new lesions (C and D). D, top line, total tumor burden; middle line, tumor burden of baseline lesions; bottom line, tumor burden of new lesions. Triangles, ipilimumab dosing time points; dashed lines, thresholds for response or PD/irPD.</a:t>
            </a:r>
            <a:endParaRPr lang="es-ES" smtClean="0"/>
          </a:p>
          <a:p>
            <a:pPr marL="85725" indent="-85725" defTabSz="457200">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endParaRPr lang="es-ES" smtClean="0"/>
          </a:p>
          <a:p>
            <a:pPr marL="85725" indent="-85725" defTabSz="457200">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s-ES" smtClean="0"/>
              <a:t>Importantly, all patterns )conventional and new) seem to be associated with favorable survival compared with patients with PD by WHO criteria. To create a process, which systematically captures all observed response patterns irRC were proposed.</a:t>
            </a:r>
            <a:endParaRPr lang="en-GB"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ED017C-4F53-47E7-9D93-04EF1CA34D82}" type="slidenum">
              <a:rPr lang="es-ES">
                <a:latin typeface="Arial" charset="0"/>
              </a:rPr>
              <a:pPr fontAlgn="base">
                <a:spcBef>
                  <a:spcPct val="0"/>
                </a:spcBef>
                <a:spcAft>
                  <a:spcPct val="0"/>
                </a:spcAft>
              </a:pPr>
              <a:t>58</a:t>
            </a:fld>
            <a:endParaRPr lang="es-ES">
              <a:latin typeface="Arial" charset="0"/>
            </a:endParaRPr>
          </a:p>
        </p:txBody>
      </p:sp>
      <p:sp>
        <p:nvSpPr>
          <p:cNvPr id="1320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20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s-ES" smtClean="0"/>
              <a:t>Se permiten la aparición de nuevas lesiones.</a:t>
            </a:r>
          </a:p>
          <a:p>
            <a:pPr>
              <a:spcBef>
                <a:spcPct val="0"/>
              </a:spcBef>
            </a:pPr>
            <a:r>
              <a:rPr lang="es-ES" smtClean="0"/>
              <a:t>Patients were considered to have irPD or irSD even if new lesions were present, as long as they met the respective thresholds of response as described above.</a:t>
            </a:r>
          </a:p>
          <a:p>
            <a:pPr>
              <a:spcBef>
                <a:spcPct val="0"/>
              </a:spcBef>
            </a:pPr>
            <a:r>
              <a:rPr lang="es-ES" smtClean="0"/>
              <a:t>irPD at post-baseline tumor assessment, then confirmation of irPD by a second scan in the absence of rapid clinical deterioration is requiered</a:t>
            </a:r>
            <a:endParaRPr lang="en-GB"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1 Marcador de imagen de diapositiva"/>
          <p:cNvSpPr>
            <a:spLocks noGrp="1" noRot="1" noChangeAspect="1"/>
          </p:cNvSpPr>
          <p:nvPr>
            <p:ph type="sldImg"/>
          </p:nvPr>
        </p:nvSpPr>
        <p:spPr bwMode="auto">
          <a:noFill/>
          <a:ln>
            <a:solidFill>
              <a:srgbClr val="000000"/>
            </a:solidFill>
            <a:miter lim="800000"/>
            <a:headEnd/>
            <a:tailEnd/>
          </a:ln>
        </p:spPr>
      </p:sp>
      <p:sp>
        <p:nvSpPr>
          <p:cNvPr id="134146"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4147"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354153B-963D-45D3-AD04-84063D2CE139}" type="slidenum">
              <a:rPr lang="es-ES"/>
              <a:pPr fontAlgn="base">
                <a:spcBef>
                  <a:spcPct val="0"/>
                </a:spcBef>
                <a:spcAft>
                  <a:spcPct val="0"/>
                </a:spcAft>
              </a:pPr>
              <a:t>59</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5C35469-75FA-4C9E-BF49-BF4C22B2C7F9}" type="slidenum">
              <a:rPr lang="en-US">
                <a:solidFill>
                  <a:srgbClr val="000000"/>
                </a:solidFill>
                <a:latin typeface="Arial" charset="0"/>
                <a:ea typeface="ＭＳ Ｐゴシック"/>
                <a:cs typeface="ＭＳ Ｐゴシック"/>
              </a:rPr>
              <a:pPr fontAlgn="base">
                <a:spcBef>
                  <a:spcPct val="0"/>
                </a:spcBef>
                <a:spcAft>
                  <a:spcPct val="0"/>
                </a:spcAft>
              </a:pPr>
              <a:t>6</a:t>
            </a:fld>
            <a:endParaRPr lang="en-US">
              <a:solidFill>
                <a:srgbClr val="000000"/>
              </a:solidFill>
              <a:latin typeface="Arial" charset="0"/>
              <a:ea typeface="ＭＳ Ｐゴシック"/>
              <a:cs typeface="ＭＳ Ｐゴシック"/>
            </a:endParaRPr>
          </a:p>
        </p:txBody>
      </p:sp>
      <p:sp>
        <p:nvSpPr>
          <p:cNvPr id="25602" name="Rectangle 2"/>
          <p:cNvSpPr>
            <a:spLocks noGrp="1" noRot="1" noChangeAspect="1" noChangeArrowheads="1" noTextEdit="1"/>
          </p:cNvSpPr>
          <p:nvPr>
            <p:ph type="sldImg"/>
          </p:nvPr>
        </p:nvSpPr>
        <p:spPr bwMode="auto">
          <a:xfrm>
            <a:off x="1155700" y="695325"/>
            <a:ext cx="4546600" cy="3411538"/>
          </a:xfrm>
          <a:noFill/>
          <a:ln>
            <a:solidFill>
              <a:srgbClr val="000000"/>
            </a:solidFill>
            <a:miter lim="800000"/>
            <a:headEnd/>
            <a:tailEnd/>
          </a:ln>
        </p:spPr>
      </p:sp>
      <p:sp>
        <p:nvSpPr>
          <p:cNvPr id="25603" name="Rectangle 3"/>
          <p:cNvSpPr>
            <a:spLocks noGrp="1" noChangeArrowheads="1"/>
          </p:cNvSpPr>
          <p:nvPr>
            <p:ph type="body" idx="1"/>
          </p:nvPr>
        </p:nvSpPr>
        <p:spPr bwMode="auto">
          <a:xfrm>
            <a:off x="914400" y="4344988"/>
            <a:ext cx="5029200" cy="4114800"/>
          </a:xfrm>
          <a:noFill/>
        </p:spPr>
        <p:txBody>
          <a:bodyPr wrap="square" numCol="1" anchor="t" anchorCtr="0" compatLnSpc="1">
            <a:prstTxWarp prst="textNoShape">
              <a:avLst/>
            </a:prstTxWarp>
          </a:bodyPr>
          <a:lstStyle/>
          <a:p>
            <a:pPr>
              <a:spcBef>
                <a:spcPct val="0"/>
              </a:spcBef>
            </a:pPr>
            <a:r>
              <a:rPr lang="es-ES" sz="1000" smtClean="0">
                <a:latin typeface="Arial" charset="0"/>
              </a:rPr>
              <a:t>Melanoma de extensión superficial, melanoma nodular, Lentigo maligno melanoma y melanoma lentiginoso acral son los 4 tipos de tumores cutáneos tipo melanoma reconocidos por la WHO. </a:t>
            </a:r>
          </a:p>
          <a:p>
            <a:pPr>
              <a:spcBef>
                <a:spcPct val="0"/>
              </a:spcBef>
            </a:pPr>
            <a:endParaRPr lang="es-ES" sz="1000" smtClean="0">
              <a:latin typeface="Arial" charset="0"/>
            </a:endParaRPr>
          </a:p>
          <a:p>
            <a:pPr>
              <a:spcBef>
                <a:spcPct val="0"/>
              </a:spcBef>
            </a:pPr>
            <a:r>
              <a:rPr lang="es-ES" sz="1000" smtClean="0">
                <a:latin typeface="Arial" charset="0"/>
              </a:rPr>
              <a:t>Esta clasificación morfológica no tiene utilidad clínica en cuanto a diferentes actitudes terapéuticas.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8902A2-522E-4BCA-BAA0-D821BC3B660B}" type="slidenum">
              <a:rPr lang="es-ES">
                <a:latin typeface="Arial" charset="0"/>
              </a:rPr>
              <a:pPr fontAlgn="base">
                <a:spcBef>
                  <a:spcPct val="0"/>
                </a:spcBef>
                <a:spcAft>
                  <a:spcPct val="0"/>
                </a:spcAft>
              </a:pPr>
              <a:t>60</a:t>
            </a:fld>
            <a:endParaRPr lang="es-ES">
              <a:latin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61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s-ES" smtClean="0"/>
              <a:t>Lesiones en MD, pared torácica Dcha, Nódulo pulmonar en LID nueva aparíción de adp subcarinal</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1 Marcador de imagen de diapositiva"/>
          <p:cNvSpPr>
            <a:spLocks noGrp="1" noRot="1" noChangeAspect="1"/>
          </p:cNvSpPr>
          <p:nvPr>
            <p:ph type="sldImg"/>
          </p:nvPr>
        </p:nvSpPr>
        <p:spPr bwMode="auto">
          <a:noFill/>
          <a:ln>
            <a:solidFill>
              <a:srgbClr val="000000"/>
            </a:solidFill>
            <a:miter lim="800000"/>
            <a:headEnd/>
            <a:tailEnd/>
          </a:ln>
        </p:spPr>
      </p:sp>
      <p:sp>
        <p:nvSpPr>
          <p:cNvPr id="138242"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8243"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D69A4C-1E96-4770-8691-F516B5EF8AE7}" type="slidenum">
              <a:rPr lang="es-ES"/>
              <a:pPr fontAlgn="base">
                <a:spcBef>
                  <a:spcPct val="0"/>
                </a:spcBef>
                <a:spcAft>
                  <a:spcPct val="0"/>
                </a:spcAft>
              </a:pPr>
              <a:t>61</a:t>
            </a:fld>
            <a:endParaRPr lang="es-E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1 Marcador de imagen de diapositiva"/>
          <p:cNvSpPr>
            <a:spLocks noGrp="1" noRot="1" noChangeAspect="1"/>
          </p:cNvSpPr>
          <p:nvPr>
            <p:ph type="sldImg"/>
          </p:nvPr>
        </p:nvSpPr>
        <p:spPr bwMode="auto">
          <a:noFill/>
          <a:ln>
            <a:solidFill>
              <a:srgbClr val="000000"/>
            </a:solidFill>
            <a:miter lim="800000"/>
            <a:headEnd/>
            <a:tailEnd/>
          </a:ln>
        </p:spPr>
      </p:sp>
      <p:sp>
        <p:nvSpPr>
          <p:cNvPr id="140290"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0291"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D7FD76-0C87-4515-87D8-F4AABAC24905}" type="slidenum">
              <a:rPr lang="es-ES"/>
              <a:pPr fontAlgn="base">
                <a:spcBef>
                  <a:spcPct val="0"/>
                </a:spcBef>
                <a:spcAft>
                  <a:spcPct val="0"/>
                </a:spcAft>
              </a:pPr>
              <a:t>62</a:t>
            </a:fld>
            <a:endParaRPr lang="es-E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1 Marcador de imagen de diapositiva"/>
          <p:cNvSpPr>
            <a:spLocks noGrp="1" noRot="1" noChangeAspect="1"/>
          </p:cNvSpPr>
          <p:nvPr>
            <p:ph type="sldImg"/>
          </p:nvPr>
        </p:nvSpPr>
        <p:spPr bwMode="auto">
          <a:noFill/>
          <a:ln>
            <a:solidFill>
              <a:srgbClr val="000000"/>
            </a:solidFill>
            <a:miter lim="800000"/>
            <a:headEnd/>
            <a:tailEnd/>
          </a:ln>
        </p:spPr>
      </p:sp>
      <p:sp>
        <p:nvSpPr>
          <p:cNvPr id="142338"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2339"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9AC40B-9597-401A-84B7-001698529F80}" type="slidenum">
              <a:rPr lang="es-ES"/>
              <a:pPr fontAlgn="base">
                <a:spcBef>
                  <a:spcPct val="0"/>
                </a:spcBef>
                <a:spcAft>
                  <a:spcPct val="0"/>
                </a:spcAft>
              </a:pPr>
              <a:t>63</a:t>
            </a:fld>
            <a:endParaRPr lang="es-E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Nature Reviews Cancer</a:t>
            </a:r>
          </a:p>
        </p:txBody>
      </p:sp>
      <p:sp>
        <p:nvSpPr>
          <p:cNvPr id="14438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27" tIns="45714" rIns="91427" bIns="45714" anchor="b"/>
          <a:lstStyle/>
          <a:p>
            <a:pPr algn="r"/>
            <a:fld id="{5A268946-F8E9-4D28-8432-9EA4EB738814}" type="slidenum">
              <a:rPr lang="en-US" sz="1200">
                <a:solidFill>
                  <a:srgbClr val="000000"/>
                </a:solidFill>
                <a:latin typeface="Calibri" pitchFamily="34" charset="0"/>
              </a:rPr>
              <a:pPr algn="r"/>
              <a:t>64</a:t>
            </a:fld>
            <a:endParaRPr lang="en-US" sz="1200">
              <a:solidFill>
                <a:srgbClr val="000000"/>
              </a:solidFill>
              <a:latin typeface="Calibri"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1 Marcador de imagen de diapositiva"/>
          <p:cNvSpPr>
            <a:spLocks noGrp="1" noRot="1" noChangeAspect="1"/>
          </p:cNvSpPr>
          <p:nvPr>
            <p:ph type="sldImg"/>
          </p:nvPr>
        </p:nvSpPr>
        <p:spPr bwMode="auto">
          <a:noFill/>
          <a:ln>
            <a:solidFill>
              <a:srgbClr val="000000"/>
            </a:solidFill>
            <a:miter lim="800000"/>
            <a:headEnd/>
            <a:tailEnd/>
          </a:ln>
        </p:spPr>
      </p:sp>
      <p:sp>
        <p:nvSpPr>
          <p:cNvPr id="146434"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In contrast to CTLA-4, the major role of PD-1 is to limit the activity of T cells in the periphery during an inflammatory response to infection and to limit autoimmunity</a:t>
            </a:r>
          </a:p>
          <a:p>
            <a:pPr>
              <a:spcBef>
                <a:spcPct val="0"/>
              </a:spcBef>
            </a:pPr>
            <a:endParaRPr lang="en-US" smtClean="0"/>
          </a:p>
          <a:p>
            <a:pPr>
              <a:spcBef>
                <a:spcPct val="0"/>
              </a:spcBef>
            </a:pPr>
            <a:r>
              <a:rPr lang="en-US" smtClean="0"/>
              <a:t>Priming phase is the first contact of a T or B cell with its specific antigen and causes differentiation into effector T or B cells (cytotoxic, cytokine, antibody)</a:t>
            </a:r>
          </a:p>
          <a:p>
            <a:pPr>
              <a:spcBef>
                <a:spcPct val="0"/>
              </a:spcBef>
            </a:pPr>
            <a:endParaRPr lang="en-US" smtClean="0"/>
          </a:p>
          <a:p>
            <a:pPr>
              <a:spcBef>
                <a:spcPct val="0"/>
              </a:spcBef>
            </a:pPr>
            <a:r>
              <a:rPr lang="en-US" smtClean="0"/>
              <a:t>Effector phase is when there is a previous contact and the effector cells go to the inflamation sites. It’s required to have had previous natural immunity and activation of a dendritic cell, and activation of a CD4 cell with proliferation and citokine production that will turn it into an effector cell. </a:t>
            </a:r>
            <a:endParaRPr lang="ca-ES" smtClean="0"/>
          </a:p>
        </p:txBody>
      </p:sp>
      <p:sp>
        <p:nvSpPr>
          <p:cNvPr id="146435"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60A813-19F6-42B5-85D4-2640967C4816}" type="slidenum">
              <a:rPr lang="es-ES"/>
              <a:pPr fontAlgn="base">
                <a:spcBef>
                  <a:spcPct val="0"/>
                </a:spcBef>
                <a:spcAft>
                  <a:spcPct val="0"/>
                </a:spcAft>
              </a:pPr>
              <a:t>65</a:t>
            </a:fld>
            <a:endParaRPr lang="es-E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1 Marcador de imagen de diapositiva"/>
          <p:cNvSpPr>
            <a:spLocks noGrp="1" noRot="1" noChangeAspect="1"/>
          </p:cNvSpPr>
          <p:nvPr>
            <p:ph type="sldImg"/>
          </p:nvPr>
        </p:nvSpPr>
        <p:spPr bwMode="auto">
          <a:noFill/>
          <a:ln>
            <a:solidFill>
              <a:srgbClr val="000000"/>
            </a:solidFill>
            <a:miter lim="800000"/>
            <a:headEnd/>
            <a:tailEnd/>
          </a:ln>
        </p:spPr>
      </p:sp>
      <p:sp>
        <p:nvSpPr>
          <p:cNvPr id="148482"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a-ES" smtClean="0"/>
          </a:p>
        </p:txBody>
      </p:sp>
      <p:sp>
        <p:nvSpPr>
          <p:cNvPr id="148483"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17E715-DD23-437F-8B68-693F596071F9}" type="slidenum">
              <a:rPr lang="es-ES"/>
              <a:pPr fontAlgn="base">
                <a:spcBef>
                  <a:spcPct val="0"/>
                </a:spcBef>
                <a:spcAft>
                  <a:spcPct val="0"/>
                </a:spcAft>
              </a:pPr>
              <a:t>66</a:t>
            </a:fld>
            <a:endParaRPr lang="es-E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1 Marcador de imagen de diapositiva"/>
          <p:cNvSpPr>
            <a:spLocks noGrp="1" noRot="1" noChangeAspect="1"/>
          </p:cNvSpPr>
          <p:nvPr>
            <p:ph type="sldImg"/>
          </p:nvPr>
        </p:nvSpPr>
        <p:spPr bwMode="auto">
          <a:noFill/>
          <a:ln>
            <a:solidFill>
              <a:srgbClr val="000000"/>
            </a:solidFill>
            <a:miter lim="800000"/>
            <a:headEnd/>
            <a:tailEnd/>
          </a:ln>
        </p:spPr>
      </p:sp>
      <p:sp>
        <p:nvSpPr>
          <p:cNvPr id="150530"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0531"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E8F0FB-7F22-446E-A1B8-F032AADB3802}" type="slidenum">
              <a:rPr lang="es-ES"/>
              <a:pPr fontAlgn="base">
                <a:spcBef>
                  <a:spcPct val="0"/>
                </a:spcBef>
                <a:spcAft>
                  <a:spcPct val="0"/>
                </a:spcAft>
              </a:pPr>
              <a:t>67</a:t>
            </a:fld>
            <a:endParaRPr lang="es-E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1 Marcador de imagen de diapositiva"/>
          <p:cNvSpPr>
            <a:spLocks noGrp="1" noRot="1" noChangeAspect="1"/>
          </p:cNvSpPr>
          <p:nvPr>
            <p:ph type="sldImg"/>
          </p:nvPr>
        </p:nvSpPr>
        <p:spPr bwMode="auto">
          <a:noFill/>
          <a:ln>
            <a:solidFill>
              <a:srgbClr val="000000"/>
            </a:solidFill>
            <a:miter lim="800000"/>
            <a:headEnd/>
            <a:tailEnd/>
          </a:ln>
        </p:spPr>
      </p:sp>
      <p:sp>
        <p:nvSpPr>
          <p:cNvPr id="152578"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2579"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2375D3-CB69-421B-9AC6-5B3BF048AC41}" type="slidenum">
              <a:rPr lang="es-ES"/>
              <a:pPr fontAlgn="base">
                <a:spcBef>
                  <a:spcPct val="0"/>
                </a:spcBef>
                <a:spcAft>
                  <a:spcPct val="0"/>
                </a:spcAft>
              </a:pPr>
              <a:t>68</a:t>
            </a:fld>
            <a:endParaRPr lang="es-E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1 Marcador de imagen de diapositiva"/>
          <p:cNvSpPr>
            <a:spLocks noGrp="1" noRot="1" noChangeAspect="1"/>
          </p:cNvSpPr>
          <p:nvPr>
            <p:ph type="sldImg"/>
          </p:nvPr>
        </p:nvSpPr>
        <p:spPr bwMode="auto">
          <a:noFill/>
          <a:ln>
            <a:solidFill>
              <a:srgbClr val="000000"/>
            </a:solidFill>
            <a:miter lim="800000"/>
            <a:headEnd/>
            <a:tailEnd/>
          </a:ln>
        </p:spPr>
      </p:sp>
      <p:sp>
        <p:nvSpPr>
          <p:cNvPr id="154626"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4627"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E368B8-465E-4B5C-BD4F-203CECD0AD9D}" type="slidenum">
              <a:rPr lang="es-ES"/>
              <a:pPr fontAlgn="base">
                <a:spcBef>
                  <a:spcPct val="0"/>
                </a:spcBef>
                <a:spcAft>
                  <a:spcPct val="0"/>
                </a:spcAft>
              </a:pPr>
              <a:t>69</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Marcador de imagen de diapositiva"/>
          <p:cNvSpPr>
            <a:spLocks noGrp="1" noRot="1" noChangeAspect="1"/>
          </p:cNvSpPr>
          <p:nvPr>
            <p:ph type="sldImg"/>
          </p:nvPr>
        </p:nvSpPr>
        <p:spPr bwMode="auto">
          <a:noFill/>
          <a:ln>
            <a:solidFill>
              <a:srgbClr val="000000"/>
            </a:solidFill>
            <a:miter lim="800000"/>
            <a:headEnd/>
            <a:tailEnd/>
          </a:ln>
        </p:spPr>
      </p:sp>
      <p:sp>
        <p:nvSpPr>
          <p:cNvPr id="27650"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651"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C39BF7-9A6A-48AE-A55C-FD1A7E1C2B74}" type="slidenum">
              <a:rPr lang="es-ES"/>
              <a:pPr fontAlgn="base">
                <a:spcBef>
                  <a:spcPct val="0"/>
                </a:spcBef>
                <a:spcAft>
                  <a:spcPct val="0"/>
                </a:spcAft>
              </a:pPr>
              <a:t>7</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Marcador de imagen de diapositiva"/>
          <p:cNvSpPr>
            <a:spLocks noGrp="1" noRot="1" noChangeAspect="1"/>
          </p:cNvSpPr>
          <p:nvPr>
            <p:ph type="sldImg"/>
          </p:nvPr>
        </p:nvSpPr>
        <p:spPr bwMode="auto">
          <a:noFill/>
          <a:ln>
            <a:solidFill>
              <a:srgbClr val="000000"/>
            </a:solidFill>
            <a:miter lim="800000"/>
            <a:headEnd/>
            <a:tailEnd/>
          </a:ln>
        </p:spPr>
      </p:sp>
      <p:sp>
        <p:nvSpPr>
          <p:cNvPr id="29698"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699"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B0A7D8-874E-4E26-8273-E1E59F626F42}" type="slidenum">
              <a:rPr lang="es-ES"/>
              <a:pPr fontAlgn="base">
                <a:spcBef>
                  <a:spcPct val="0"/>
                </a:spcBef>
                <a:spcAft>
                  <a:spcPct val="0"/>
                </a:spcAft>
              </a:pPr>
              <a:t>8</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1 Marcador de imagen de diapositiva"/>
          <p:cNvSpPr>
            <a:spLocks noGrp="1" noRot="1" noChangeAspect="1"/>
          </p:cNvSpPr>
          <p:nvPr>
            <p:ph type="sldImg"/>
          </p:nvPr>
        </p:nvSpPr>
        <p:spPr bwMode="auto">
          <a:noFill/>
          <a:ln>
            <a:solidFill>
              <a:srgbClr val="000000"/>
            </a:solidFill>
            <a:miter lim="800000"/>
            <a:headEnd/>
            <a:tailEnd/>
          </a:ln>
        </p:spPr>
      </p:sp>
      <p:sp>
        <p:nvSpPr>
          <p:cNvPr id="31746"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747"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A8EA99-3C8A-44C2-AAE6-BD88B4613669}" type="slidenum">
              <a:rPr lang="es-ES"/>
              <a:pPr fontAlgn="base">
                <a:spcBef>
                  <a:spcPct val="0"/>
                </a:spcBef>
                <a:spcAft>
                  <a:spcPct val="0"/>
                </a:spcAft>
              </a:pPr>
              <a:t>9</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C08B6693-B4F3-408C-BD41-3EC051CE04E9}" type="datetimeFigureOut">
              <a:rPr lang="es-ES"/>
              <a:pPr>
                <a:defRPr/>
              </a:pPr>
              <a:t>03/05/2013</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7CA71ECF-DB80-45E7-A1FF-3369CEF3526D}"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936EE9A4-8303-445C-B0D1-462E1F4CEFE5}" type="datetimeFigureOut">
              <a:rPr lang="es-ES"/>
              <a:pPr>
                <a:defRPr/>
              </a:pPr>
              <a:t>03/05/2013</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2AB12335-0237-4697-8475-A0033167A8DF}"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AC31874E-3D3B-4D8A-8A2A-51CB2B57EA21}" type="datetimeFigureOut">
              <a:rPr lang="es-ES"/>
              <a:pPr>
                <a:defRPr/>
              </a:pPr>
              <a:t>03/05/2013</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701AE34F-7F4A-4327-A1E9-BC87B4AE7870}"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6014672C-67DC-455B-84D3-27CF58A7A5AB}" type="datetimeFigureOut">
              <a:rPr lang="es-ES"/>
              <a:pPr>
                <a:defRPr/>
              </a:pPr>
              <a:t>03/05/2013</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AB1ADCD4-BE99-4F98-9CC3-4F8B451BF19A}"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FADA2383-B6F8-4BEE-8F54-1941885AB05F}" type="datetimeFigureOut">
              <a:rPr lang="es-ES"/>
              <a:pPr>
                <a:defRPr/>
              </a:pPr>
              <a:t>03/05/2013</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37497835-BE83-4E88-8C69-ACAC2425207C}"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09E4382B-45BA-4EB5-B781-DC9F75F54D6B}" type="datetimeFigureOut">
              <a:rPr lang="es-ES"/>
              <a:pPr>
                <a:defRPr/>
              </a:pPr>
              <a:t>03/05/2013</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B8C36C91-02D0-4B39-A798-6D69E9BDBA54}"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29AF5062-7C69-40B6-94B0-A1D815EECAEB}" type="datetimeFigureOut">
              <a:rPr lang="es-ES"/>
              <a:pPr>
                <a:defRPr/>
              </a:pPr>
              <a:t>03/05/2013</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C541EDC2-764A-4C0D-8D11-7EBBF1FD766B}"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59261867-C17D-4C4A-BCE1-7A2CBAED00CD}" type="datetimeFigureOut">
              <a:rPr lang="es-ES"/>
              <a:pPr>
                <a:defRPr/>
              </a:pPr>
              <a:t>03/05/2013</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4C8FB15B-15DB-4732-9642-8950D0A304C1}"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F8EC5B57-70D7-4926-B408-27DB97E82A67}" type="datetimeFigureOut">
              <a:rPr lang="es-ES"/>
              <a:pPr>
                <a:defRPr/>
              </a:pPr>
              <a:t>03/05/2013</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965ACFE2-2107-4B04-9562-77B071136450}"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14489216-429C-4206-841A-456077420B2B}" type="datetimeFigureOut">
              <a:rPr lang="es-ES"/>
              <a:pPr>
                <a:defRPr/>
              </a:pPr>
              <a:t>03/05/2013</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AD981F03-427A-42E2-AF9C-7FA4364F58AC}"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9693BF24-A4CE-43AA-94A5-D7414202B74A}" type="datetimeFigureOut">
              <a:rPr lang="es-ES"/>
              <a:pPr>
                <a:defRPr/>
              </a:pPr>
              <a:t>03/05/2013</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7F2C42AB-5DAA-494D-A29C-9B1B687D0C2E}"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2B0DA01A-15E2-47D8-A43E-B6C63A3BF79B}" type="datetimeFigureOut">
              <a:rPr lang="es-ES"/>
              <a:pPr>
                <a:defRPr/>
              </a:pPr>
              <a:t>03/05/2013</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7746605C-93A6-4BA8-A2C4-D7063AD62CF0}"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8.w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2.w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www.cancer.gov/cancertopics/wyntk/skin/page5"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2.wmf"/><Relationship Id="rId5" Type="http://schemas.openxmlformats.org/officeDocument/2006/relationships/image" Target="../media/image61.wmf"/><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61.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95.jpeg"/><Relationship Id="rId11" Type="http://schemas.openxmlformats.org/officeDocument/2006/relationships/image" Target="../media/image100.png"/><Relationship Id="rId5" Type="http://schemas.openxmlformats.org/officeDocument/2006/relationships/image" Target="../media/image94.jpeg"/><Relationship Id="rId10" Type="http://schemas.openxmlformats.org/officeDocument/2006/relationships/image" Target="../media/image99.png"/><Relationship Id="rId4" Type="http://schemas.openxmlformats.org/officeDocument/2006/relationships/image" Target="../media/image93.jpeg"/><Relationship Id="rId9" Type="http://schemas.openxmlformats.org/officeDocument/2006/relationships/image" Target="../media/image9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jpeg"/><Relationship Id="rId26" Type="http://schemas.openxmlformats.org/officeDocument/2006/relationships/image" Target="../media/image124.png"/><Relationship Id="rId3" Type="http://schemas.openxmlformats.org/officeDocument/2006/relationships/image" Target="../media/image101.png"/><Relationship Id="rId21" Type="http://schemas.openxmlformats.org/officeDocument/2006/relationships/image" Target="../media/image119.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5" Type="http://schemas.openxmlformats.org/officeDocument/2006/relationships/image" Target="../media/image123.png"/><Relationship Id="rId2" Type="http://schemas.openxmlformats.org/officeDocument/2006/relationships/notesSlide" Target="../notesSlides/notesSlide64.xml"/><Relationship Id="rId16" Type="http://schemas.openxmlformats.org/officeDocument/2006/relationships/image" Target="../media/image114.png"/><Relationship Id="rId20" Type="http://schemas.openxmlformats.org/officeDocument/2006/relationships/image" Target="../media/image118.png"/><Relationship Id="rId29"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png"/><Relationship Id="rId24" Type="http://schemas.openxmlformats.org/officeDocument/2006/relationships/image" Target="../media/image122.png"/><Relationship Id="rId5" Type="http://schemas.openxmlformats.org/officeDocument/2006/relationships/image" Target="../media/image103.png"/><Relationship Id="rId15" Type="http://schemas.openxmlformats.org/officeDocument/2006/relationships/image" Target="../media/image113.png"/><Relationship Id="rId23" Type="http://schemas.openxmlformats.org/officeDocument/2006/relationships/image" Target="../media/image121.png"/><Relationship Id="rId28" Type="http://schemas.openxmlformats.org/officeDocument/2006/relationships/image" Target="../media/image126.png"/><Relationship Id="rId10" Type="http://schemas.openxmlformats.org/officeDocument/2006/relationships/image" Target="../media/image108.png"/><Relationship Id="rId19" Type="http://schemas.openxmlformats.org/officeDocument/2006/relationships/image" Target="../media/image117.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 Id="rId22" Type="http://schemas.openxmlformats.org/officeDocument/2006/relationships/image" Target="../media/image120.png"/><Relationship Id="rId27" Type="http://schemas.openxmlformats.org/officeDocument/2006/relationships/image" Target="../media/image125.png"/><Relationship Id="rId30" Type="http://schemas.openxmlformats.org/officeDocument/2006/relationships/image" Target="../media/image128.png"/></Relationships>
</file>

<file path=ppt/slides/_rels/slide6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3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4213" y="1169988"/>
            <a:ext cx="7772400" cy="2835275"/>
          </a:xfrm>
        </p:spPr>
        <p:txBody>
          <a:bodyPr rtlCol="0">
            <a:normAutofit/>
          </a:bodyPr>
          <a:lstStyle/>
          <a:p>
            <a:pPr fontAlgn="auto">
              <a:spcAft>
                <a:spcPts val="0"/>
              </a:spcAft>
              <a:defRPr/>
            </a:pPr>
            <a:r>
              <a:rPr lang="es-ES" sz="2800" dirty="0" smtClean="0"/>
              <a:t>Melanoma: </a:t>
            </a:r>
            <a:br>
              <a:rPr lang="es-ES" sz="2800" dirty="0" smtClean="0"/>
            </a:br>
            <a:r>
              <a:rPr lang="es-ES" sz="2800" dirty="0" smtClean="0"/>
              <a:t>Nuevos tratamientos en inmunoterapia</a:t>
            </a:r>
            <a:r>
              <a:rPr lang="es-ES" sz="3600" dirty="0" smtClean="0"/>
              <a:t/>
            </a:r>
            <a:br>
              <a:rPr lang="es-ES" sz="3600" dirty="0" smtClean="0"/>
            </a:br>
            <a:r>
              <a:rPr lang="es-ES" sz="3600" dirty="0" smtClean="0"/>
              <a:t/>
            </a:r>
            <a:br>
              <a:rPr lang="es-ES" sz="3600" dirty="0" smtClean="0"/>
            </a:br>
            <a:r>
              <a:rPr lang="es-ES" sz="3600" i="1" dirty="0" smtClean="0">
                <a:solidFill>
                  <a:srgbClr val="FFC000"/>
                </a:solidFill>
                <a:effectLst>
                  <a:outerShdw blurRad="38100" dist="38100" dir="2700000" algn="tl">
                    <a:srgbClr val="000000">
                      <a:alpha val="43137"/>
                    </a:srgbClr>
                  </a:outerShdw>
                </a:effectLst>
              </a:rPr>
              <a:t>IPILIMUMAB (</a:t>
            </a:r>
            <a:r>
              <a:rPr lang="es-ES" sz="3600" i="1" dirty="0" err="1" smtClean="0">
                <a:solidFill>
                  <a:srgbClr val="FFC000"/>
                </a:solidFill>
                <a:effectLst>
                  <a:outerShdw blurRad="38100" dist="38100" dir="2700000" algn="tl">
                    <a:srgbClr val="000000">
                      <a:alpha val="43137"/>
                    </a:srgbClr>
                  </a:outerShdw>
                </a:effectLst>
              </a:rPr>
              <a:t>Yervoy</a:t>
            </a:r>
            <a:r>
              <a:rPr lang="es-ES" sz="3600" i="1" dirty="0" smtClean="0">
                <a:solidFill>
                  <a:srgbClr val="FFC000"/>
                </a:solidFill>
                <a:effectLst>
                  <a:outerShdw blurRad="38100" dist="38100" dir="2700000" algn="tl">
                    <a:srgbClr val="000000">
                      <a:alpha val="43137"/>
                    </a:srgbClr>
                  </a:outerShdw>
                </a:effectLst>
              </a:rPr>
              <a:t>®): </a:t>
            </a:r>
            <a:br>
              <a:rPr lang="es-ES" sz="3600" i="1" dirty="0" smtClean="0">
                <a:solidFill>
                  <a:srgbClr val="FFC000"/>
                </a:solidFill>
                <a:effectLst>
                  <a:outerShdw blurRad="38100" dist="38100" dir="2700000" algn="tl">
                    <a:srgbClr val="000000">
                      <a:alpha val="43137"/>
                    </a:srgbClr>
                  </a:outerShdw>
                </a:effectLst>
              </a:rPr>
            </a:br>
            <a:r>
              <a:rPr lang="es-ES" sz="3600" i="1" dirty="0" smtClean="0">
                <a:solidFill>
                  <a:srgbClr val="FFC000"/>
                </a:solidFill>
                <a:effectLst>
                  <a:outerShdw blurRad="38100" dist="38100" dir="2700000" algn="tl">
                    <a:srgbClr val="000000">
                      <a:alpha val="43137"/>
                    </a:srgbClr>
                  </a:outerShdw>
                </a:effectLst>
              </a:rPr>
              <a:t>EFICACIA Y MANEJO TOXICIDAD</a:t>
            </a:r>
            <a:endParaRPr lang="es-ES" sz="3600" i="1" dirty="0">
              <a:solidFill>
                <a:srgbClr val="FFC000"/>
              </a:solidFill>
              <a:effectLst>
                <a:outerShdw blurRad="38100" dist="38100" dir="2700000" algn="tl">
                  <a:srgbClr val="000000">
                    <a:alpha val="43137"/>
                  </a:srgbClr>
                </a:outerShdw>
              </a:effectLst>
            </a:endParaRPr>
          </a:p>
        </p:txBody>
      </p:sp>
      <p:sp>
        <p:nvSpPr>
          <p:cNvPr id="3" name="2 Subtítulo"/>
          <p:cNvSpPr>
            <a:spLocks noGrp="1"/>
          </p:cNvSpPr>
          <p:nvPr>
            <p:ph type="subTitle" idx="1"/>
          </p:nvPr>
        </p:nvSpPr>
        <p:spPr>
          <a:xfrm>
            <a:off x="1371600" y="4772025"/>
            <a:ext cx="6400800" cy="1752600"/>
          </a:xfrm>
        </p:spPr>
        <p:txBody>
          <a:bodyPr rtlCol="0">
            <a:noAutofit/>
          </a:bodyPr>
          <a:lstStyle/>
          <a:p>
            <a:pPr algn="r" fontAlgn="auto">
              <a:spcAft>
                <a:spcPts val="0"/>
              </a:spcAft>
              <a:buFont typeface="Arial" pitchFamily="34" charset="0"/>
              <a:buNone/>
              <a:defRPr/>
            </a:pPr>
            <a:r>
              <a:rPr lang="es-ES" sz="2400" dirty="0" smtClean="0"/>
              <a:t>Yolanda García</a:t>
            </a:r>
          </a:p>
          <a:p>
            <a:pPr algn="r" fontAlgn="auto">
              <a:spcAft>
                <a:spcPts val="0"/>
              </a:spcAft>
              <a:buFont typeface="Arial" pitchFamily="34" charset="0"/>
              <a:buNone/>
              <a:defRPr/>
            </a:pPr>
            <a:r>
              <a:rPr lang="es-ES" sz="2400" dirty="0" smtClean="0"/>
              <a:t>Oncología Médica</a:t>
            </a:r>
          </a:p>
          <a:p>
            <a:pPr algn="r" fontAlgn="auto">
              <a:spcAft>
                <a:spcPts val="0"/>
              </a:spcAft>
              <a:buFont typeface="Arial" pitchFamily="34" charset="0"/>
              <a:buNone/>
              <a:defRPr/>
            </a:pPr>
            <a:r>
              <a:rPr lang="es-ES" sz="2400" dirty="0" smtClean="0"/>
              <a:t>Sesión Urgencias </a:t>
            </a:r>
          </a:p>
          <a:p>
            <a:pPr algn="r" fontAlgn="auto">
              <a:spcAft>
                <a:spcPts val="0"/>
              </a:spcAft>
              <a:buFont typeface="Arial" pitchFamily="34" charset="0"/>
              <a:buNone/>
              <a:defRPr/>
            </a:pPr>
            <a:r>
              <a:rPr lang="es-ES" sz="2400" dirty="0" smtClean="0"/>
              <a:t>2 Mayo 2013</a:t>
            </a:r>
            <a:endParaRPr lang="es-ES" sz="2400" dirty="0"/>
          </a:p>
        </p:txBody>
      </p:sp>
      <p:pic>
        <p:nvPicPr>
          <p:cNvPr id="14339" name="Picture 10" descr="http://t1.gstatic.com/images?q=tbn:ANd9GcSuOdBgaEiIzSzPf98CSz7DFy1dXqllqVgIXPeqLCifWM3I5fpyeg"/>
          <p:cNvPicPr>
            <a:picLocks noChangeAspect="1" noChangeArrowheads="1"/>
          </p:cNvPicPr>
          <p:nvPr/>
        </p:nvPicPr>
        <p:blipFill>
          <a:blip r:embed="rId3"/>
          <a:srcRect/>
          <a:stretch>
            <a:fillRect/>
          </a:stretch>
        </p:blipFill>
        <p:spPr bwMode="auto">
          <a:xfrm>
            <a:off x="8286750" y="285750"/>
            <a:ext cx="511175" cy="785813"/>
          </a:xfrm>
          <a:prstGeom prst="rect">
            <a:avLst/>
          </a:prstGeom>
          <a:noFill/>
          <a:ln w="9525">
            <a:noFill/>
            <a:miter lim="800000"/>
            <a:headEnd/>
            <a:tailEnd/>
          </a:ln>
        </p:spPr>
      </p:pic>
      <p:pic>
        <p:nvPicPr>
          <p:cNvPr id="14340" name="Picture 4"/>
          <p:cNvPicPr>
            <a:picLocks noChangeAspect="1" noChangeArrowheads="1"/>
          </p:cNvPicPr>
          <p:nvPr/>
        </p:nvPicPr>
        <p:blipFill>
          <a:blip r:embed="rId4"/>
          <a:srcRect/>
          <a:stretch>
            <a:fillRect/>
          </a:stretch>
        </p:blipFill>
        <p:spPr bwMode="auto">
          <a:xfrm>
            <a:off x="36513" y="44450"/>
            <a:ext cx="3240087" cy="1152525"/>
          </a:xfrm>
          <a:prstGeom prst="rect">
            <a:avLst/>
          </a:prstGeom>
          <a:noFill/>
          <a:ln w="9525">
            <a:noFill/>
            <a:miter lim="800000"/>
            <a:headEnd/>
            <a:tailEnd/>
          </a:ln>
        </p:spPr>
      </p:pic>
      <p:pic>
        <p:nvPicPr>
          <p:cNvPr id="6" name="Picture 2" descr="C:\Documents and Settings\Administrateur\Bureau\Quentin\Yervoy\120216\travail\Activation-and-proliferation.png"/>
          <p:cNvPicPr>
            <a:picLocks noChangeAspect="1" noChangeArrowheads="1"/>
          </p:cNvPicPr>
          <p:nvPr/>
        </p:nvPicPr>
        <p:blipFill>
          <a:blip r:embed="rId5"/>
          <a:srcRect/>
          <a:stretch>
            <a:fillRect/>
          </a:stretch>
        </p:blipFill>
        <p:spPr bwMode="auto">
          <a:xfrm>
            <a:off x="668338" y="4149725"/>
            <a:ext cx="3903662" cy="2374900"/>
          </a:xfrm>
          <a:prstGeom prst="rect">
            <a:avLst/>
          </a:prstGeom>
          <a:noFill/>
          <a:ln w="28575">
            <a:solidFill>
              <a:schemeClr val="bg1"/>
            </a:solidFill>
          </a:ln>
          <a:effectLst>
            <a:outerShdw blurRad="2159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3"/>
          <a:srcRect/>
          <a:stretch>
            <a:fillRect/>
          </a:stretch>
        </p:blipFill>
        <p:spPr bwMode="auto">
          <a:xfrm>
            <a:off x="1258888" y="1341438"/>
            <a:ext cx="6630987" cy="4967287"/>
          </a:xfrm>
          <a:prstGeom prst="rect">
            <a:avLst/>
          </a:prstGeom>
          <a:noFill/>
          <a:ln w="9525">
            <a:noFill/>
            <a:miter lim="800000"/>
            <a:headEnd/>
            <a:tailEnd/>
          </a:ln>
        </p:spPr>
      </p:pic>
      <p:sp>
        <p:nvSpPr>
          <p:cNvPr id="4" name="3 Título"/>
          <p:cNvSpPr>
            <a:spLocks noGrp="1"/>
          </p:cNvSpPr>
          <p:nvPr>
            <p:ph type="title"/>
          </p:nvPr>
        </p:nvSpPr>
        <p:spPr/>
        <p:txBody>
          <a:bodyPr rtlCol="0">
            <a:normAutofit/>
          </a:bodyPr>
          <a:lstStyle/>
          <a:p>
            <a:pPr fontAlgn="auto">
              <a:spcAft>
                <a:spcPts val="0"/>
              </a:spcAft>
              <a:defRPr/>
            </a:pPr>
            <a:r>
              <a:rPr lang="es-ES" sz="3600" i="1" dirty="0" err="1" smtClean="0">
                <a:solidFill>
                  <a:srgbClr val="FFC000"/>
                </a:solidFill>
                <a:effectLst>
                  <a:outerShdw blurRad="38100" dist="38100" dir="2700000" algn="tl">
                    <a:srgbClr val="000000">
                      <a:alpha val="43137"/>
                    </a:srgbClr>
                  </a:outerShdw>
                </a:effectLst>
              </a:rPr>
              <a:t>Stage</a:t>
            </a:r>
            <a:r>
              <a:rPr lang="es-ES" sz="3600" i="1" dirty="0" smtClean="0">
                <a:solidFill>
                  <a:srgbClr val="FFC000"/>
                </a:solidFill>
                <a:effectLst>
                  <a:outerShdw blurRad="38100" dist="38100" dir="2700000" algn="tl">
                    <a:srgbClr val="000000">
                      <a:alpha val="43137"/>
                    </a:srgbClr>
                  </a:outerShdw>
                </a:effectLst>
              </a:rPr>
              <a:t> I-III prognosis</a:t>
            </a:r>
            <a:endParaRPr lang="es-ES" sz="3600" i="1"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p:cNvPicPr>
            <a:picLocks noChangeAspect="1" noChangeArrowheads="1"/>
          </p:cNvPicPr>
          <p:nvPr/>
        </p:nvPicPr>
        <p:blipFill>
          <a:blip r:embed="rId3"/>
          <a:srcRect/>
          <a:stretch>
            <a:fillRect/>
          </a:stretch>
        </p:blipFill>
        <p:spPr bwMode="auto">
          <a:xfrm>
            <a:off x="250825" y="1557338"/>
            <a:ext cx="8642350" cy="3284537"/>
          </a:xfrm>
          <a:prstGeom prst="rect">
            <a:avLst/>
          </a:prstGeom>
          <a:noFill/>
          <a:ln w="9525">
            <a:noFill/>
            <a:miter lim="800000"/>
            <a:headEnd/>
            <a:tailEnd/>
          </a:ln>
        </p:spPr>
      </p:pic>
      <p:sp>
        <p:nvSpPr>
          <p:cNvPr id="4" name="3 Título"/>
          <p:cNvSpPr>
            <a:spLocks noGrp="1"/>
          </p:cNvSpPr>
          <p:nvPr>
            <p:ph type="title"/>
          </p:nvPr>
        </p:nvSpPr>
        <p:spPr/>
        <p:txBody>
          <a:bodyPr rtlCol="0">
            <a:normAutofit/>
          </a:bodyPr>
          <a:lstStyle/>
          <a:p>
            <a:pPr fontAlgn="auto">
              <a:spcAft>
                <a:spcPts val="0"/>
              </a:spcAft>
              <a:defRPr/>
            </a:pPr>
            <a:r>
              <a:rPr lang="es-ES" sz="3600" i="1" dirty="0" err="1" smtClean="0">
                <a:solidFill>
                  <a:srgbClr val="FFC000"/>
                </a:solidFill>
                <a:effectLst>
                  <a:outerShdw blurRad="38100" dist="38100" dir="2700000" algn="tl">
                    <a:srgbClr val="000000">
                      <a:alpha val="43137"/>
                    </a:srgbClr>
                  </a:outerShdw>
                </a:effectLst>
              </a:rPr>
              <a:t>Stage</a:t>
            </a:r>
            <a:r>
              <a:rPr lang="es-ES" sz="3600" i="1" dirty="0" smtClean="0">
                <a:solidFill>
                  <a:srgbClr val="FFC000"/>
                </a:solidFill>
                <a:effectLst>
                  <a:outerShdw blurRad="38100" dist="38100" dir="2700000" algn="tl">
                    <a:srgbClr val="000000">
                      <a:alpha val="43137"/>
                    </a:srgbClr>
                  </a:outerShdw>
                </a:effectLst>
              </a:rPr>
              <a:t> IV prognosis</a:t>
            </a:r>
            <a:endParaRPr lang="es-ES" sz="3600" i="1"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rtlCol="0">
            <a:normAutofit/>
          </a:bodyPr>
          <a:lstStyle/>
          <a:p>
            <a:pPr fontAlgn="auto">
              <a:spcAft>
                <a:spcPts val="0"/>
              </a:spcAft>
              <a:defRPr/>
            </a:pPr>
            <a:r>
              <a:rPr lang="es-ES" sz="3600" i="1" dirty="0" smtClean="0">
                <a:solidFill>
                  <a:srgbClr val="FFC000"/>
                </a:solidFill>
                <a:effectLst>
                  <a:outerShdw blurRad="38100" dist="38100" dir="2700000" algn="tl">
                    <a:srgbClr val="000000">
                      <a:alpha val="43137"/>
                    </a:srgbClr>
                  </a:outerShdw>
                </a:effectLst>
              </a:rPr>
              <a:t>Melanoma </a:t>
            </a:r>
            <a:r>
              <a:rPr lang="es-ES" sz="3600" i="1" dirty="0" err="1" smtClean="0">
                <a:solidFill>
                  <a:srgbClr val="FFC000"/>
                </a:solidFill>
                <a:effectLst>
                  <a:outerShdw blurRad="38100" dist="38100" dir="2700000" algn="tl">
                    <a:srgbClr val="000000">
                      <a:alpha val="43137"/>
                    </a:srgbClr>
                  </a:outerShdw>
                </a:effectLst>
              </a:rPr>
              <a:t>treatment</a:t>
            </a:r>
            <a:r>
              <a:rPr lang="es-ES" sz="3600" i="1" dirty="0" smtClean="0">
                <a:solidFill>
                  <a:srgbClr val="FFC000"/>
                </a:solidFill>
                <a:effectLst>
                  <a:outerShdw blurRad="38100" dist="38100" dir="2700000" algn="tl">
                    <a:srgbClr val="000000">
                      <a:alpha val="43137"/>
                    </a:srgbClr>
                  </a:outerShdw>
                </a:effectLst>
              </a:rPr>
              <a:t> up </a:t>
            </a:r>
            <a:r>
              <a:rPr lang="es-ES" sz="3600" i="1" dirty="0" err="1" smtClean="0">
                <a:solidFill>
                  <a:srgbClr val="FFC000"/>
                </a:solidFill>
                <a:effectLst>
                  <a:outerShdw blurRad="38100" dist="38100" dir="2700000" algn="tl">
                    <a:srgbClr val="000000">
                      <a:alpha val="43137"/>
                    </a:srgbClr>
                  </a:outerShdw>
                </a:effectLst>
              </a:rPr>
              <a:t>to</a:t>
            </a:r>
            <a:r>
              <a:rPr lang="es-ES" sz="3600" i="1" dirty="0" smtClean="0">
                <a:solidFill>
                  <a:srgbClr val="FFC000"/>
                </a:solidFill>
                <a:effectLst>
                  <a:outerShdw blurRad="38100" dist="38100" dir="2700000" algn="tl">
                    <a:srgbClr val="000000">
                      <a:alpha val="43137"/>
                    </a:srgbClr>
                  </a:outerShdw>
                </a:effectLst>
              </a:rPr>
              <a:t> 2011</a:t>
            </a:r>
            <a:endParaRPr lang="es-ES" sz="3600" i="1" dirty="0">
              <a:solidFill>
                <a:srgbClr val="FFC000"/>
              </a:solidFill>
              <a:effectLst>
                <a:outerShdw blurRad="38100" dist="38100" dir="2700000" algn="tl">
                  <a:srgbClr val="000000">
                    <a:alpha val="43137"/>
                  </a:srgbClr>
                </a:outerShdw>
              </a:effectLst>
            </a:endParaRPr>
          </a:p>
        </p:txBody>
      </p:sp>
      <p:sp>
        <p:nvSpPr>
          <p:cNvPr id="36866" name="3 Marcador de contenido"/>
          <p:cNvSpPr>
            <a:spLocks noGrp="1"/>
          </p:cNvSpPr>
          <p:nvPr>
            <p:ph idx="1"/>
          </p:nvPr>
        </p:nvSpPr>
        <p:spPr/>
        <p:txBody>
          <a:bodyPr/>
          <a:lstStyle/>
          <a:p>
            <a:pPr lvl="1">
              <a:lnSpc>
                <a:spcPct val="80000"/>
              </a:lnSpc>
            </a:pPr>
            <a:r>
              <a:rPr lang="en-US" sz="2400" smtClean="0">
                <a:ea typeface="PMingLiU"/>
                <a:cs typeface="PMingLiU"/>
              </a:rPr>
              <a:t>Stage I, IIa</a:t>
            </a:r>
          </a:p>
          <a:p>
            <a:pPr lvl="2">
              <a:lnSpc>
                <a:spcPct val="80000"/>
              </a:lnSpc>
            </a:pPr>
            <a:r>
              <a:rPr lang="en-US" smtClean="0">
                <a:ea typeface="PMingLiU"/>
                <a:cs typeface="PMingLiU"/>
              </a:rPr>
              <a:t>Surgical excision+/- SLND</a:t>
            </a:r>
          </a:p>
          <a:p>
            <a:pPr lvl="3">
              <a:lnSpc>
                <a:spcPct val="80000"/>
              </a:lnSpc>
            </a:pPr>
            <a:r>
              <a:rPr lang="en-US" smtClean="0">
                <a:ea typeface="PMingLiU"/>
                <a:cs typeface="PMingLiU"/>
              </a:rPr>
              <a:t>Breslow &gt; 1mm or &gt; 2 low prognosis features SLND indicated.</a:t>
            </a:r>
          </a:p>
          <a:p>
            <a:pPr lvl="1">
              <a:lnSpc>
                <a:spcPct val="80000"/>
              </a:lnSpc>
            </a:pPr>
            <a:endParaRPr lang="en-US" sz="2400" smtClean="0">
              <a:ea typeface="PMingLiU"/>
              <a:cs typeface="PMingLiU"/>
            </a:endParaRPr>
          </a:p>
          <a:p>
            <a:pPr lvl="1">
              <a:lnSpc>
                <a:spcPct val="80000"/>
              </a:lnSpc>
            </a:pPr>
            <a:r>
              <a:rPr lang="en-US" sz="2400" smtClean="0">
                <a:ea typeface="PMingLiU"/>
                <a:cs typeface="PMingLiU"/>
              </a:rPr>
              <a:t>Stage IIb, III</a:t>
            </a:r>
          </a:p>
          <a:p>
            <a:pPr lvl="2">
              <a:lnSpc>
                <a:spcPct val="80000"/>
              </a:lnSpc>
            </a:pPr>
            <a:r>
              <a:rPr lang="en-US" smtClean="0">
                <a:ea typeface="PMingLiU"/>
                <a:cs typeface="PMingLiU"/>
              </a:rPr>
              <a:t>Surgical excision+ SLND+ consider adjuvant high dose Interferon alfa (Kirkwood) or clinical trial.</a:t>
            </a:r>
          </a:p>
          <a:p>
            <a:pPr lvl="1">
              <a:lnSpc>
                <a:spcPct val="80000"/>
              </a:lnSpc>
            </a:pPr>
            <a:endParaRPr lang="en-US" sz="2400" smtClean="0">
              <a:ea typeface="PMingLiU"/>
              <a:cs typeface="PMingLiU"/>
            </a:endParaRPr>
          </a:p>
          <a:p>
            <a:pPr lvl="1">
              <a:lnSpc>
                <a:spcPct val="80000"/>
              </a:lnSpc>
            </a:pPr>
            <a:r>
              <a:rPr lang="en-US" sz="2400" smtClean="0">
                <a:ea typeface="PMingLiU"/>
                <a:cs typeface="PMingLiU"/>
              </a:rPr>
              <a:t>Stage IV</a:t>
            </a:r>
          </a:p>
          <a:p>
            <a:pPr lvl="2">
              <a:lnSpc>
                <a:spcPct val="80000"/>
              </a:lnSpc>
            </a:pPr>
            <a:r>
              <a:rPr lang="en-US" smtClean="0">
                <a:ea typeface="PMingLiU"/>
                <a:cs typeface="PMingLiU"/>
              </a:rPr>
              <a:t>Clinical trials</a:t>
            </a:r>
            <a:endParaRPr lang="es-ES" smtClean="0"/>
          </a:p>
          <a:p>
            <a:pPr lvl="2">
              <a:lnSpc>
                <a:spcPct val="80000"/>
              </a:lnSpc>
            </a:pPr>
            <a:r>
              <a:rPr lang="en-US" smtClean="0">
                <a:ea typeface="PMingLiU"/>
                <a:cs typeface="PMingLiU"/>
              </a:rPr>
              <a:t>Dacarbazine </a:t>
            </a:r>
          </a:p>
          <a:p>
            <a:pPr lvl="2">
              <a:lnSpc>
                <a:spcPct val="80000"/>
              </a:lnSpc>
            </a:pPr>
            <a:r>
              <a:rPr lang="en-US" smtClean="0">
                <a:ea typeface="PMingLiU"/>
                <a:cs typeface="PMingLiU"/>
              </a:rPr>
              <a:t>IL-2 (US)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0"/>
            <a:ext cx="9144000" cy="1035050"/>
          </a:xfrm>
        </p:spPr>
        <p:txBody>
          <a:bodyPr rtlCol="0">
            <a:noAutofit/>
          </a:bodyPr>
          <a:lstStyle/>
          <a:p>
            <a:pPr fontAlgn="auto">
              <a:spcAft>
                <a:spcPts val="0"/>
              </a:spcAft>
              <a:defRPr/>
            </a:pPr>
            <a:r>
              <a:rPr lang="en-US" sz="3600" i="1" dirty="0" smtClean="0">
                <a:solidFill>
                  <a:srgbClr val="FFC000"/>
                </a:solidFill>
                <a:effectLst>
                  <a:outerShdw blurRad="38100" dist="38100" dir="2700000" algn="tl">
                    <a:srgbClr val="000000">
                      <a:alpha val="43137"/>
                    </a:srgbClr>
                  </a:outerShdw>
                </a:effectLst>
              </a:rPr>
              <a:t>Overall survival for metastatic melanoma </a:t>
            </a:r>
          </a:p>
        </p:txBody>
      </p:sp>
      <p:sp useBgFill="1">
        <p:nvSpPr>
          <p:cNvPr id="38914" name="Rectangle 3"/>
          <p:cNvSpPr>
            <a:spLocks noChangeArrowheads="1"/>
          </p:cNvSpPr>
          <p:nvPr/>
        </p:nvSpPr>
        <p:spPr bwMode="auto">
          <a:xfrm>
            <a:off x="5170488" y="1628775"/>
            <a:ext cx="2763837" cy="949325"/>
          </a:xfrm>
          <a:prstGeom prst="rect">
            <a:avLst/>
          </a:prstGeom>
          <a:ln w="9525">
            <a:noFill/>
            <a:miter lim="800000"/>
            <a:headEnd/>
            <a:tailEnd/>
          </a:ln>
        </p:spPr>
        <p:txBody>
          <a:bodyPr/>
          <a:lstStyle/>
          <a:p>
            <a:pPr algn="just"/>
            <a:r>
              <a:rPr lang="de-CH" sz="2000">
                <a:latin typeface="Calibri" pitchFamily="34" charset="0"/>
              </a:rPr>
              <a:t>Survival data from 42 phase 2 trials with over 2,100 Stage IV patients</a:t>
            </a:r>
            <a:r>
              <a:rPr lang="de-CH" sz="2000" baseline="30000">
                <a:latin typeface="Calibri" pitchFamily="34" charset="0"/>
              </a:rPr>
              <a:t>1</a:t>
            </a:r>
            <a:r>
              <a:rPr lang="de-CH" sz="2000">
                <a:latin typeface="Calibri" pitchFamily="34" charset="0"/>
              </a:rPr>
              <a:t>: </a:t>
            </a:r>
          </a:p>
          <a:p>
            <a:pPr algn="just"/>
            <a:endParaRPr lang="de-CH" sz="2000">
              <a:latin typeface="Calibri" pitchFamily="34" charset="0"/>
            </a:endParaRPr>
          </a:p>
          <a:p>
            <a:pPr algn="just"/>
            <a:r>
              <a:rPr lang="de-CH" sz="2000">
                <a:latin typeface="Calibri" pitchFamily="34" charset="0"/>
              </a:rPr>
              <a:t>12 month OS: 25.5 %, Median OS: 6.2 months</a:t>
            </a:r>
          </a:p>
          <a:p>
            <a:pPr algn="just"/>
            <a:r>
              <a:rPr lang="de-CH" sz="2000">
                <a:latin typeface="Calibri" pitchFamily="34" charset="0"/>
              </a:rPr>
              <a:t>(Stage IV melanoma including patients with brain metastases)</a:t>
            </a:r>
          </a:p>
        </p:txBody>
      </p:sp>
      <p:sp>
        <p:nvSpPr>
          <p:cNvPr id="38915" name="Text Box 4"/>
          <p:cNvSpPr txBox="1">
            <a:spLocks noChangeArrowheads="1"/>
          </p:cNvSpPr>
          <p:nvPr/>
        </p:nvSpPr>
        <p:spPr bwMode="auto">
          <a:xfrm>
            <a:off x="1547813" y="5821363"/>
            <a:ext cx="7424737" cy="830262"/>
          </a:xfrm>
          <a:prstGeom prst="rect">
            <a:avLst/>
          </a:prstGeom>
          <a:noFill/>
          <a:ln w="12700">
            <a:noFill/>
            <a:miter lim="800000"/>
            <a:headEnd type="none" w="sm" len="sm"/>
            <a:tailEnd type="none" w="sm" len="sm"/>
          </a:ln>
        </p:spPr>
        <p:txBody>
          <a:bodyPr>
            <a:spAutoFit/>
          </a:bodyPr>
          <a:lstStyle/>
          <a:p>
            <a:pPr algn="r" eaLnBrk="0" hangingPunct="0"/>
            <a:r>
              <a:rPr lang="de-CH" sz="1600" i="1">
                <a:latin typeface="Calibri" pitchFamily="34" charset="0"/>
              </a:rPr>
              <a:t>1. Korn EL, et al. J Clin Oncol 2008;26(4):527–534</a:t>
            </a:r>
          </a:p>
          <a:p>
            <a:pPr algn="r" eaLnBrk="0" hangingPunct="0"/>
            <a:r>
              <a:rPr lang="de-CH" sz="1600" i="1">
                <a:latin typeface="Calibri" pitchFamily="34" charset="0"/>
              </a:rPr>
              <a:t>2. Dummer R, et al. Ann Oncol 2008;19 Suppl 2:ii86–88</a:t>
            </a:r>
          </a:p>
          <a:p>
            <a:pPr algn="r"/>
            <a:r>
              <a:rPr lang="en-GB" sz="1600" i="1">
                <a:latin typeface="Calibri" pitchFamily="34" charset="0"/>
              </a:rPr>
              <a:t>3. Garbe C, et al. </a:t>
            </a:r>
            <a:r>
              <a:rPr lang="de-CH" sz="1600" i="1">
                <a:latin typeface="Calibri" pitchFamily="34" charset="0"/>
              </a:rPr>
              <a:t>Eur J Cancer 2010;46(2):270–283 </a:t>
            </a:r>
            <a:endParaRPr lang="en-US" sz="1600" i="1">
              <a:latin typeface="Calibri" pitchFamily="34" charset="0"/>
            </a:endParaRPr>
          </a:p>
        </p:txBody>
      </p:sp>
      <p:sp>
        <p:nvSpPr>
          <p:cNvPr id="38916" name="Text Box 6"/>
          <p:cNvSpPr txBox="1">
            <a:spLocks noChangeArrowheads="1"/>
          </p:cNvSpPr>
          <p:nvPr/>
        </p:nvSpPr>
        <p:spPr bwMode="auto">
          <a:xfrm>
            <a:off x="2125663" y="4173538"/>
            <a:ext cx="1585912" cy="336550"/>
          </a:xfrm>
          <a:prstGeom prst="rect">
            <a:avLst/>
          </a:prstGeom>
          <a:noFill/>
          <a:ln w="12700">
            <a:noFill/>
            <a:miter lim="800000"/>
            <a:headEnd type="none" w="sm" len="sm"/>
            <a:tailEnd type="none" w="sm" len="sm"/>
          </a:ln>
        </p:spPr>
        <p:txBody>
          <a:bodyPr wrap="none">
            <a:spAutoFit/>
          </a:bodyPr>
          <a:lstStyle/>
          <a:p>
            <a:pPr eaLnBrk="0" hangingPunct="0"/>
            <a:r>
              <a:rPr lang="de-CH" sz="1600" b="1">
                <a:latin typeface="Calibri" pitchFamily="34" charset="0"/>
              </a:rPr>
              <a:t>Time (months)</a:t>
            </a:r>
          </a:p>
        </p:txBody>
      </p:sp>
      <p:sp>
        <p:nvSpPr>
          <p:cNvPr id="38917" name="Text Box 7"/>
          <p:cNvSpPr txBox="1">
            <a:spLocks noChangeArrowheads="1"/>
          </p:cNvSpPr>
          <p:nvPr/>
        </p:nvSpPr>
        <p:spPr bwMode="auto">
          <a:xfrm rot="-5400000">
            <a:off x="-229393" y="2470944"/>
            <a:ext cx="1731962" cy="336550"/>
          </a:xfrm>
          <a:prstGeom prst="rect">
            <a:avLst/>
          </a:prstGeom>
          <a:noFill/>
          <a:ln w="12700">
            <a:noFill/>
            <a:miter lim="800000"/>
            <a:headEnd type="none" w="sm" len="sm"/>
            <a:tailEnd type="none" w="sm" len="sm"/>
          </a:ln>
        </p:spPr>
        <p:txBody>
          <a:bodyPr wrap="none">
            <a:spAutoFit/>
          </a:bodyPr>
          <a:lstStyle/>
          <a:p>
            <a:pPr eaLnBrk="0" hangingPunct="0"/>
            <a:r>
              <a:rPr lang="de-CH" sz="1600" b="1">
                <a:latin typeface="Calibri" pitchFamily="34" charset="0"/>
              </a:rPr>
              <a:t>Proportion alive</a:t>
            </a:r>
          </a:p>
        </p:txBody>
      </p:sp>
      <p:sp useBgFill="1">
        <p:nvSpPr>
          <p:cNvPr id="38918" name="Text Box 8"/>
          <p:cNvSpPr txBox="1">
            <a:spLocks noChangeArrowheads="1"/>
          </p:cNvSpPr>
          <p:nvPr/>
        </p:nvSpPr>
        <p:spPr bwMode="auto">
          <a:xfrm>
            <a:off x="520700" y="4932363"/>
            <a:ext cx="8343900" cy="642937"/>
          </a:xfrm>
          <a:prstGeom prst="rect">
            <a:avLst/>
          </a:prstGeom>
          <a:ln w="9525" algn="ctr">
            <a:noFill/>
            <a:miter lim="800000"/>
            <a:headEnd type="none" w="sm" len="sm"/>
            <a:tailEnd type="none" w="sm" len="sm"/>
          </a:ln>
        </p:spPr>
        <p:txBody>
          <a:bodyPr/>
          <a:lstStyle/>
          <a:p>
            <a:r>
              <a:rPr lang="de-CH" sz="2000">
                <a:latin typeface="Calibri" pitchFamily="34" charset="0"/>
              </a:rPr>
              <a:t>Due to the lack of efficacious therapy, </a:t>
            </a:r>
            <a:r>
              <a:rPr lang="de-CH" sz="2000" b="1">
                <a:solidFill>
                  <a:srgbClr val="000099"/>
                </a:solidFill>
                <a:latin typeface="Calibri" pitchFamily="34" charset="0"/>
              </a:rPr>
              <a:t>the preferred treatment for metastatic melanoma has long been the inclusion in a clinical tria</a:t>
            </a:r>
            <a:r>
              <a:rPr lang="de-CH" sz="2000">
                <a:latin typeface="Calibri" pitchFamily="34" charset="0"/>
              </a:rPr>
              <a:t>l</a:t>
            </a:r>
            <a:r>
              <a:rPr lang="de-CH" sz="2000" baseline="30000">
                <a:latin typeface="Calibri" pitchFamily="34" charset="0"/>
              </a:rPr>
              <a:t>2,3 </a:t>
            </a:r>
            <a:r>
              <a:rPr lang="de-CH" sz="2000">
                <a:latin typeface="Calibri" pitchFamily="34" charset="0"/>
              </a:rPr>
              <a:t> </a:t>
            </a:r>
          </a:p>
        </p:txBody>
      </p:sp>
      <p:sp>
        <p:nvSpPr>
          <p:cNvPr id="38919" name="Text Box 9"/>
          <p:cNvSpPr txBox="1">
            <a:spLocks noChangeArrowheads="1"/>
          </p:cNvSpPr>
          <p:nvPr/>
        </p:nvSpPr>
        <p:spPr bwMode="auto">
          <a:xfrm>
            <a:off x="3168650" y="4619625"/>
            <a:ext cx="1655763" cy="244475"/>
          </a:xfrm>
          <a:prstGeom prst="rect">
            <a:avLst/>
          </a:prstGeom>
          <a:noFill/>
          <a:ln w="12700">
            <a:noFill/>
            <a:miter lim="800000"/>
            <a:headEnd type="none" w="sm" len="sm"/>
            <a:tailEnd type="none" w="sm" len="sm"/>
          </a:ln>
        </p:spPr>
        <p:txBody>
          <a:bodyPr wrap="none">
            <a:spAutoFit/>
          </a:bodyPr>
          <a:lstStyle/>
          <a:p>
            <a:pPr eaLnBrk="0" hangingPunct="0"/>
            <a:r>
              <a:rPr lang="de-CH" sz="1000" b="1">
                <a:latin typeface="Calibri" pitchFamily="34" charset="0"/>
              </a:rPr>
              <a:t>Adapted from Korn 2008</a:t>
            </a:r>
          </a:p>
        </p:txBody>
      </p:sp>
      <p:pic>
        <p:nvPicPr>
          <p:cNvPr id="10" name="Picture 5" descr="korn"/>
          <p:cNvPicPr>
            <a:picLocks noChangeAspect="1" noChangeArrowheads="1"/>
          </p:cNvPicPr>
          <p:nvPr/>
        </p:nvPicPr>
        <p:blipFill>
          <a:blip r:embed="rId3" cstate="print">
            <a:duotone>
              <a:prstClr val="black"/>
              <a:srgbClr val="CC3300">
                <a:tint val="45000"/>
                <a:satMod val="400000"/>
              </a:srgbClr>
            </a:duotone>
          </a:blip>
          <a:srcRect/>
          <a:stretch>
            <a:fillRect/>
          </a:stretch>
        </p:blipFill>
        <p:spPr bwMode="auto">
          <a:xfrm>
            <a:off x="828675" y="1341438"/>
            <a:ext cx="4392613" cy="2811462"/>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3"/>
          <a:srcRect/>
          <a:stretch>
            <a:fillRect/>
          </a:stretch>
        </p:blipFill>
        <p:spPr bwMode="auto">
          <a:xfrm>
            <a:off x="-3175" y="-1588"/>
            <a:ext cx="9147175" cy="6861176"/>
          </a:xfrm>
          <a:prstGeom prst="rect">
            <a:avLst/>
          </a:prstGeom>
          <a:noFill/>
          <a:ln w="9525">
            <a:noFill/>
            <a:miter lim="800000"/>
            <a:headEnd/>
            <a:tailEnd/>
          </a:ln>
        </p:spPr>
      </p:pic>
      <p:sp>
        <p:nvSpPr>
          <p:cNvPr id="40962" name="1 Título"/>
          <p:cNvSpPr>
            <a:spLocks noGrp="1"/>
          </p:cNvSpPr>
          <p:nvPr>
            <p:ph type="title"/>
          </p:nvPr>
        </p:nvSpPr>
        <p:spPr>
          <a:xfrm>
            <a:off x="457200" y="4518025"/>
            <a:ext cx="8229600" cy="1143000"/>
          </a:xfrm>
        </p:spPr>
        <p:txBody>
          <a:bodyPr/>
          <a:lstStyle/>
          <a:p>
            <a:r>
              <a:rPr lang="es-ES" sz="3600" b="1" i="1" smtClean="0">
                <a:solidFill>
                  <a:schemeClr val="bg1"/>
                </a:solidFill>
              </a:rPr>
              <a:t>Any news in advanced melanoma?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a:bodyPr>
          <a:lstStyle/>
          <a:p>
            <a:pPr fontAlgn="auto">
              <a:spcAft>
                <a:spcPts val="0"/>
              </a:spcAft>
              <a:defRPr/>
            </a:pPr>
            <a:r>
              <a:rPr lang="es-ES" sz="3600" i="1" dirty="0" smtClean="0">
                <a:solidFill>
                  <a:srgbClr val="FFC000"/>
                </a:solidFill>
                <a:effectLst>
                  <a:outerShdw blurRad="38100" dist="38100" dir="2700000" algn="tl">
                    <a:srgbClr val="000000">
                      <a:alpha val="43137"/>
                    </a:srgbClr>
                  </a:outerShdw>
                </a:effectLst>
              </a:rPr>
              <a:t>Molecular </a:t>
            </a:r>
            <a:r>
              <a:rPr lang="es-ES" sz="3600" i="1" dirty="0" err="1" smtClean="0">
                <a:solidFill>
                  <a:srgbClr val="FFC000"/>
                </a:solidFill>
                <a:effectLst>
                  <a:outerShdw blurRad="38100" dist="38100" dir="2700000" algn="tl">
                    <a:srgbClr val="000000">
                      <a:alpha val="43137"/>
                    </a:srgbClr>
                  </a:outerShdw>
                </a:effectLst>
              </a:rPr>
              <a:t>classification</a:t>
            </a:r>
            <a:endParaRPr lang="es-ES" sz="3600" i="1" dirty="0">
              <a:solidFill>
                <a:srgbClr val="FFC000"/>
              </a:solidFill>
              <a:effectLst>
                <a:outerShdw blurRad="38100" dist="38100" dir="2700000" algn="tl">
                  <a:srgbClr val="000000">
                    <a:alpha val="43137"/>
                  </a:srgbClr>
                </a:outerShdw>
              </a:effectLst>
            </a:endParaRPr>
          </a:p>
        </p:txBody>
      </p:sp>
      <p:sp>
        <p:nvSpPr>
          <p:cNvPr id="43010" name="2 Marcador de contenido"/>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3"/>
          <a:srcRect r="28220"/>
          <a:stretch>
            <a:fillRect/>
          </a:stretch>
        </p:blipFill>
        <p:spPr bwMode="auto">
          <a:xfrm>
            <a:off x="107950" y="115888"/>
            <a:ext cx="6911975" cy="3328987"/>
          </a:xfrm>
          <a:prstGeom prst="rect">
            <a:avLst/>
          </a:prstGeom>
          <a:noFill/>
          <a:ln w="9525">
            <a:noFill/>
            <a:miter lim="800000"/>
            <a:headEnd/>
            <a:tailEnd/>
          </a:ln>
        </p:spPr>
      </p:pic>
      <p:pic>
        <p:nvPicPr>
          <p:cNvPr id="45058" name="Picture 6" descr="http://userlogos.org/files/logos/veinedstorm/nemj02.png"/>
          <p:cNvPicPr>
            <a:picLocks noChangeAspect="1" noChangeArrowheads="1"/>
          </p:cNvPicPr>
          <p:nvPr/>
        </p:nvPicPr>
        <p:blipFill>
          <a:blip r:embed="rId4"/>
          <a:srcRect/>
          <a:stretch>
            <a:fillRect/>
          </a:stretch>
        </p:blipFill>
        <p:spPr bwMode="auto">
          <a:xfrm>
            <a:off x="6516688" y="565150"/>
            <a:ext cx="2857500" cy="2143125"/>
          </a:xfrm>
          <a:prstGeom prst="rect">
            <a:avLst/>
          </a:prstGeom>
          <a:noFill/>
          <a:ln w="9525">
            <a:noFill/>
            <a:miter lim="800000"/>
            <a:headEnd/>
            <a:tailEnd/>
          </a:ln>
        </p:spPr>
      </p:pic>
      <p:sp>
        <p:nvSpPr>
          <p:cNvPr id="45059" name="TextBox 6"/>
          <p:cNvSpPr>
            <a:spLocks noGrp="1" noChangeArrowheads="1"/>
          </p:cNvSpPr>
          <p:nvPr>
            <p:ph idx="1"/>
          </p:nvPr>
        </p:nvSpPr>
        <p:spPr>
          <a:xfrm>
            <a:off x="892175" y="3500438"/>
            <a:ext cx="7783513" cy="1792287"/>
          </a:xfrm>
        </p:spPr>
        <p:txBody>
          <a:bodyPr>
            <a:spAutoFit/>
          </a:bodyPr>
          <a:lstStyle/>
          <a:p>
            <a:pPr marL="0" indent="0">
              <a:buFont typeface="Arial" charset="0"/>
              <a:buNone/>
            </a:pPr>
            <a:r>
              <a:rPr lang="es-ES_tradnl" sz="2400" smtClean="0"/>
              <a:t>Non-Chronic solar damage</a:t>
            </a:r>
          </a:p>
          <a:p>
            <a:pPr marL="0" indent="0">
              <a:buFont typeface="Arial" charset="0"/>
              <a:buNone/>
            </a:pPr>
            <a:r>
              <a:rPr lang="es-ES_tradnl" sz="2400" smtClean="0"/>
              <a:t>Chronic solar damage</a:t>
            </a:r>
          </a:p>
          <a:p>
            <a:pPr marL="0" indent="0">
              <a:buFont typeface="Arial" charset="0"/>
              <a:buNone/>
            </a:pPr>
            <a:r>
              <a:rPr lang="es-ES_tradnl" sz="2400" smtClean="0"/>
              <a:t>Acral</a:t>
            </a:r>
          </a:p>
          <a:p>
            <a:pPr marL="0" indent="0">
              <a:buFont typeface="Arial" charset="0"/>
              <a:buNone/>
            </a:pPr>
            <a:r>
              <a:rPr lang="es-ES_tradnl" sz="2400" smtClean="0"/>
              <a:t>Mucosas</a:t>
            </a:r>
            <a:endParaRPr lang="es-ES" sz="240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1 CuadroTexto"/>
          <p:cNvSpPr txBox="1">
            <a:spLocks noChangeArrowheads="1"/>
          </p:cNvSpPr>
          <p:nvPr/>
        </p:nvSpPr>
        <p:spPr bwMode="auto">
          <a:xfrm>
            <a:off x="6372225" y="6180138"/>
            <a:ext cx="2879725" cy="585787"/>
          </a:xfrm>
          <a:prstGeom prst="rect">
            <a:avLst/>
          </a:prstGeom>
          <a:noFill/>
          <a:ln w="9525">
            <a:noFill/>
            <a:miter lim="800000"/>
            <a:headEnd/>
            <a:tailEnd/>
          </a:ln>
        </p:spPr>
        <p:txBody>
          <a:bodyPr>
            <a:spAutoFit/>
          </a:bodyPr>
          <a:lstStyle/>
          <a:p>
            <a:r>
              <a:rPr lang="ca-ES" sz="1600" i="1">
                <a:solidFill>
                  <a:srgbClr val="0070C0"/>
                </a:solidFill>
                <a:latin typeface="Calibri" pitchFamily="34" charset="0"/>
              </a:rPr>
              <a:t>Kabbara. Cancer Cell 2005 Schlaak. Br J Dermatol 2013</a:t>
            </a:r>
          </a:p>
        </p:txBody>
      </p:sp>
      <p:pic>
        <p:nvPicPr>
          <p:cNvPr id="47106" name="Picture 3"/>
          <p:cNvPicPr>
            <a:picLocks noChangeAspect="1" noChangeArrowheads="1"/>
          </p:cNvPicPr>
          <p:nvPr/>
        </p:nvPicPr>
        <p:blipFill>
          <a:blip r:embed="rId3"/>
          <a:srcRect/>
          <a:stretch>
            <a:fillRect/>
          </a:stretch>
        </p:blipFill>
        <p:spPr bwMode="auto">
          <a:xfrm>
            <a:off x="219075" y="476250"/>
            <a:ext cx="8150225" cy="5473700"/>
          </a:xfrm>
          <a:prstGeom prst="rect">
            <a:avLst/>
          </a:prstGeom>
          <a:noFill/>
          <a:ln w="9525">
            <a:noFill/>
            <a:miter lim="800000"/>
            <a:headEnd/>
            <a:tailEnd/>
          </a:ln>
        </p:spPr>
      </p:pic>
      <p:pic>
        <p:nvPicPr>
          <p:cNvPr id="7" name="Picture 5" descr="https://encrypted-tbn0.gstatic.com/images?q=tbn:ANd9GcS2fAWFIKbM2CjCF4ZlkIjzliudng1agKHUrjCF25W-rTAfbvyRdA"/>
          <p:cNvPicPr>
            <a:picLocks noChangeAspect="1" noChangeArrowheads="1"/>
          </p:cNvPicPr>
          <p:nvPr/>
        </p:nvPicPr>
        <p:blipFill>
          <a:blip r:embed="rId4"/>
          <a:srcRect r="50000"/>
          <a:stretch>
            <a:fillRect/>
          </a:stretch>
        </p:blipFill>
        <p:spPr bwMode="auto">
          <a:xfrm>
            <a:off x="4083050" y="2924175"/>
            <a:ext cx="423863" cy="847725"/>
          </a:xfrm>
          <a:prstGeom prst="rect">
            <a:avLst/>
          </a:prstGeom>
          <a:noFill/>
          <a:ln w="9525">
            <a:noFill/>
            <a:miter lim="800000"/>
            <a:headEnd/>
            <a:tailEnd/>
          </a:ln>
        </p:spPr>
      </p:pic>
      <p:pic>
        <p:nvPicPr>
          <p:cNvPr id="5127" name="Picture 7" descr="Stock image of 'Feet and hand prints on a white background'"/>
          <p:cNvPicPr>
            <a:picLocks noChangeAspect="1" noChangeArrowheads="1"/>
          </p:cNvPicPr>
          <p:nvPr/>
        </p:nvPicPr>
        <p:blipFill>
          <a:blip r:embed="rId5"/>
          <a:srcRect l="-2" r="51614"/>
          <a:stretch>
            <a:fillRect/>
          </a:stretch>
        </p:blipFill>
        <p:spPr bwMode="auto">
          <a:xfrm>
            <a:off x="4427538" y="3006725"/>
            <a:ext cx="663575" cy="1027113"/>
          </a:xfrm>
          <a:prstGeom prst="rect">
            <a:avLst/>
          </a:prstGeom>
          <a:noFill/>
          <a:ln w="9525">
            <a:noFill/>
            <a:miter lim="800000"/>
            <a:headEnd/>
            <a:tailEnd/>
          </a:ln>
        </p:spPr>
      </p:pic>
      <p:pic>
        <p:nvPicPr>
          <p:cNvPr id="5133" name="Picture 13" descr="http://handanalysisaustralia.com/wp-content/uploads/2011/12/10.-Hand-Print-Male-A.png"/>
          <p:cNvPicPr>
            <a:picLocks noChangeAspect="1" noChangeArrowheads="1"/>
          </p:cNvPicPr>
          <p:nvPr/>
        </p:nvPicPr>
        <p:blipFill>
          <a:blip r:embed="rId6"/>
          <a:srcRect/>
          <a:stretch>
            <a:fillRect/>
          </a:stretch>
        </p:blipFill>
        <p:spPr bwMode="auto">
          <a:xfrm>
            <a:off x="6140450" y="3413125"/>
            <a:ext cx="592138" cy="592138"/>
          </a:xfrm>
          <a:prstGeom prst="rect">
            <a:avLst/>
          </a:prstGeom>
          <a:noFill/>
          <a:ln w="9525">
            <a:noFill/>
            <a:miter lim="800000"/>
            <a:headEnd/>
            <a:tailEnd/>
          </a:ln>
        </p:spPr>
      </p:pic>
      <p:pic>
        <p:nvPicPr>
          <p:cNvPr id="5135" name="Picture 15" descr="http://cdnc.lystit.com/photos/2012/06/11/markus-lupfer-white-lip-print-tshirt-product-5-3890950-401833907_large_flex.jpeg"/>
          <p:cNvPicPr>
            <a:picLocks noChangeAspect="1" noChangeArrowheads="1"/>
          </p:cNvPicPr>
          <p:nvPr/>
        </p:nvPicPr>
        <p:blipFill>
          <a:blip r:embed="rId7"/>
          <a:srcRect/>
          <a:stretch>
            <a:fillRect/>
          </a:stretch>
        </p:blipFill>
        <p:spPr bwMode="auto">
          <a:xfrm>
            <a:off x="8101013" y="3621088"/>
            <a:ext cx="719137" cy="960437"/>
          </a:xfrm>
          <a:prstGeom prst="rect">
            <a:avLst/>
          </a:prstGeom>
          <a:noFill/>
          <a:ln w="9525">
            <a:noFill/>
            <a:miter lim="800000"/>
            <a:headEnd/>
            <a:tailEnd/>
          </a:ln>
        </p:spPr>
      </p:pic>
      <p:sp>
        <p:nvSpPr>
          <p:cNvPr id="4" name="3 Rectángulo"/>
          <p:cNvSpPr/>
          <p:nvPr/>
        </p:nvSpPr>
        <p:spPr>
          <a:xfrm>
            <a:off x="3131840" y="3861048"/>
            <a:ext cx="1162796" cy="144016"/>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a-ES"/>
          </a:p>
        </p:txBody>
      </p:sp>
      <p:grpSp>
        <p:nvGrpSpPr>
          <p:cNvPr id="6" name="5 Grupo"/>
          <p:cNvGrpSpPr>
            <a:grpSpLocks/>
          </p:cNvGrpSpPr>
          <p:nvPr/>
        </p:nvGrpSpPr>
        <p:grpSpPr bwMode="auto">
          <a:xfrm>
            <a:off x="1116013" y="2133600"/>
            <a:ext cx="1927225" cy="2540000"/>
            <a:chOff x="1115616" y="2348880"/>
            <a:chExt cx="1927101" cy="2540025"/>
          </a:xfrm>
        </p:grpSpPr>
        <p:pic>
          <p:nvPicPr>
            <p:cNvPr id="47131" name="Picture 5" descr="https://encrypted-tbn0.gstatic.com/images?q=tbn:ANd9GcS2fAWFIKbM2CjCF4ZlkIjzliudng1agKHUrjCF25W-rTAfbvyRdA"/>
            <p:cNvPicPr>
              <a:picLocks noChangeAspect="1" noChangeArrowheads="1"/>
            </p:cNvPicPr>
            <p:nvPr/>
          </p:nvPicPr>
          <p:blipFill>
            <a:blip r:embed="rId8"/>
            <a:srcRect/>
            <a:stretch>
              <a:fillRect/>
            </a:stretch>
          </p:blipFill>
          <p:spPr bwMode="auto">
            <a:xfrm>
              <a:off x="2195736" y="2348880"/>
              <a:ext cx="846981" cy="846981"/>
            </a:xfrm>
            <a:prstGeom prst="rect">
              <a:avLst/>
            </a:prstGeom>
            <a:noFill/>
            <a:ln w="9525">
              <a:noFill/>
              <a:miter lim="800000"/>
              <a:headEnd/>
              <a:tailEnd/>
            </a:ln>
          </p:spPr>
        </p:pic>
        <p:sp>
          <p:nvSpPr>
            <p:cNvPr id="15" name="14 Rectángulo"/>
            <p:cNvSpPr/>
            <p:nvPr/>
          </p:nvSpPr>
          <p:spPr>
            <a:xfrm>
              <a:off x="1115616" y="3717032"/>
              <a:ext cx="1656184" cy="216024"/>
            </a:xfrm>
            <a:prstGeom prst="rect">
              <a:avLst/>
            </a:prstGeom>
            <a:noFill/>
            <a:ln>
              <a:solidFill>
                <a:schemeClr val="accent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a-ES"/>
            </a:p>
          </p:txBody>
        </p:sp>
        <p:sp>
          <p:nvSpPr>
            <p:cNvPr id="47135" name="4 CuadroTexto"/>
            <p:cNvSpPr txBox="1">
              <a:spLocks noChangeArrowheads="1"/>
            </p:cNvSpPr>
            <p:nvPr/>
          </p:nvSpPr>
          <p:spPr bwMode="auto">
            <a:xfrm>
              <a:off x="1115616" y="4581128"/>
              <a:ext cx="1656184" cy="307777"/>
            </a:xfrm>
            <a:prstGeom prst="rect">
              <a:avLst/>
            </a:prstGeom>
            <a:noFill/>
            <a:ln w="9525">
              <a:noFill/>
              <a:miter lim="800000"/>
              <a:headEnd/>
              <a:tailEnd/>
            </a:ln>
          </p:spPr>
          <p:txBody>
            <a:bodyPr>
              <a:spAutoFit/>
            </a:bodyPr>
            <a:lstStyle/>
            <a:p>
              <a:pPr algn="ctr"/>
              <a:r>
                <a:rPr lang="ca-ES" sz="1400" b="1">
                  <a:solidFill>
                    <a:srgbClr val="C00000"/>
                  </a:solidFill>
                  <a:latin typeface="Comic Sans MS" pitchFamily="66" charset="0"/>
                </a:rPr>
                <a:t>Muy variables </a:t>
              </a:r>
            </a:p>
          </p:txBody>
        </p:sp>
      </p:grpSp>
      <p:sp>
        <p:nvSpPr>
          <p:cNvPr id="18" name="17 CuadroTexto"/>
          <p:cNvSpPr txBox="1">
            <a:spLocks noChangeArrowheads="1"/>
          </p:cNvSpPr>
          <p:nvPr/>
        </p:nvSpPr>
        <p:spPr bwMode="auto">
          <a:xfrm>
            <a:off x="6011863" y="5713413"/>
            <a:ext cx="1152525" cy="307975"/>
          </a:xfrm>
          <a:prstGeom prst="rect">
            <a:avLst/>
          </a:prstGeom>
          <a:noFill/>
          <a:ln w="9525">
            <a:noFill/>
            <a:miter lim="800000"/>
            <a:headEnd/>
            <a:tailEnd/>
          </a:ln>
        </p:spPr>
        <p:txBody>
          <a:bodyPr>
            <a:spAutoFit/>
          </a:bodyPr>
          <a:lstStyle/>
          <a:p>
            <a:pPr algn="ctr"/>
            <a:r>
              <a:rPr lang="ca-ES" sz="1400" b="1">
                <a:latin typeface="Comic Sans MS" pitchFamily="66" charset="0"/>
              </a:rPr>
              <a:t>KIT (15%)</a:t>
            </a:r>
          </a:p>
        </p:txBody>
      </p:sp>
      <p:sp>
        <p:nvSpPr>
          <p:cNvPr id="8" name="7 Cerrar llave"/>
          <p:cNvSpPr/>
          <p:nvPr/>
        </p:nvSpPr>
        <p:spPr>
          <a:xfrm rot="5400000">
            <a:off x="6199691" y="3601511"/>
            <a:ext cx="561042" cy="3672408"/>
          </a:xfrm>
          <a:prstGeom prst="rightBrace">
            <a:avLst>
              <a:gd name="adj1" fmla="val 0"/>
              <a:gd name="adj2" fmla="val 47857"/>
            </a:avLst>
          </a:prstGeom>
          <a:ln>
            <a:solidFill>
              <a:srgbClr val="C00000"/>
            </a:solidFill>
          </a:ln>
          <a:effectLst>
            <a:glow rad="635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ca-ES"/>
          </a:p>
        </p:txBody>
      </p:sp>
      <p:sp>
        <p:nvSpPr>
          <p:cNvPr id="32" name="31 Rectángulo"/>
          <p:cNvSpPr/>
          <p:nvPr/>
        </p:nvSpPr>
        <p:spPr>
          <a:xfrm>
            <a:off x="4993380" y="4077072"/>
            <a:ext cx="1162796" cy="360040"/>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a-ES"/>
          </a:p>
        </p:txBody>
      </p:sp>
      <p:sp>
        <p:nvSpPr>
          <p:cNvPr id="33" name="32 Rectángulo"/>
          <p:cNvSpPr/>
          <p:nvPr/>
        </p:nvSpPr>
        <p:spPr>
          <a:xfrm>
            <a:off x="6804248" y="4437112"/>
            <a:ext cx="1234804" cy="144016"/>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a-ES"/>
          </a:p>
        </p:txBody>
      </p:sp>
      <p:sp>
        <p:nvSpPr>
          <p:cNvPr id="34" name="33 Rectángulo"/>
          <p:cNvSpPr/>
          <p:nvPr/>
        </p:nvSpPr>
        <p:spPr>
          <a:xfrm>
            <a:off x="1320972" y="3861048"/>
            <a:ext cx="1162796" cy="144016"/>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a-ES"/>
          </a:p>
        </p:txBody>
      </p:sp>
      <p:sp>
        <p:nvSpPr>
          <p:cNvPr id="35" name="34 Rectángulo"/>
          <p:cNvSpPr/>
          <p:nvPr/>
        </p:nvSpPr>
        <p:spPr>
          <a:xfrm>
            <a:off x="5940152" y="5733256"/>
            <a:ext cx="1234804" cy="288032"/>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a-E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133"/>
                                        </p:tgtEl>
                                        <p:attrNameLst>
                                          <p:attrName>style.visibility</p:attrName>
                                        </p:attrNameLst>
                                      </p:cBhvr>
                                      <p:to>
                                        <p:strVal val="visible"/>
                                      </p:to>
                                    </p:set>
                                    <p:animEffect transition="in" filter="fade">
                                      <p:cBhvr>
                                        <p:cTn id="25" dur="500"/>
                                        <p:tgtEl>
                                          <p:spTgt spid="5133"/>
                                        </p:tgtEl>
                                      </p:cBhvr>
                                    </p:animEffect>
                                  </p:childTnLst>
                                </p:cTn>
                              </p:par>
                              <p:par>
                                <p:cTn id="26" presetID="10" presetClass="entr" presetSubtype="0" fill="hold" nodeType="withEffect">
                                  <p:stCondLst>
                                    <p:cond delay="0"/>
                                  </p:stCondLst>
                                  <p:childTnLst>
                                    <p:set>
                                      <p:cBhvr>
                                        <p:cTn id="27" dur="1" fill="hold">
                                          <p:stCondLst>
                                            <p:cond delay="0"/>
                                          </p:stCondLst>
                                        </p:cTn>
                                        <p:tgtEl>
                                          <p:spTgt spid="5127"/>
                                        </p:tgtEl>
                                        <p:attrNameLst>
                                          <p:attrName>style.visibility</p:attrName>
                                        </p:attrNameLst>
                                      </p:cBhvr>
                                      <p:to>
                                        <p:strVal val="visible"/>
                                      </p:to>
                                    </p:set>
                                    <p:animEffect transition="in" filter="fade">
                                      <p:cBhvr>
                                        <p:cTn id="28" dur="500"/>
                                        <p:tgtEl>
                                          <p:spTgt spid="5127"/>
                                        </p:tgtEl>
                                      </p:cBhvr>
                                    </p:animEffect>
                                  </p:childTnLst>
                                </p:cTn>
                              </p:par>
                              <p:par>
                                <p:cTn id="29" presetID="10" presetClass="entr" presetSubtype="0" fill="hold" nodeType="withEffect">
                                  <p:stCondLst>
                                    <p:cond delay="0"/>
                                  </p:stCondLst>
                                  <p:childTnLst>
                                    <p:set>
                                      <p:cBhvr>
                                        <p:cTn id="30" dur="1" fill="hold">
                                          <p:stCondLst>
                                            <p:cond delay="0"/>
                                          </p:stCondLst>
                                        </p:cTn>
                                        <p:tgtEl>
                                          <p:spTgt spid="5135"/>
                                        </p:tgtEl>
                                        <p:attrNameLst>
                                          <p:attrName>style.visibility</p:attrName>
                                        </p:attrNameLst>
                                      </p:cBhvr>
                                      <p:to>
                                        <p:strVal val="visible"/>
                                      </p:to>
                                    </p:set>
                                    <p:animEffect transition="in" filter="fade">
                                      <p:cBhvr>
                                        <p:cTn id="31" dur="500"/>
                                        <p:tgtEl>
                                          <p:spTgt spid="5135"/>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p:cNvPicPr>
            <a:picLocks noChangeAspect="1" noChangeArrowheads="1"/>
          </p:cNvPicPr>
          <p:nvPr/>
        </p:nvPicPr>
        <p:blipFill>
          <a:blip r:embed="rId3"/>
          <a:srcRect/>
          <a:stretch>
            <a:fillRect/>
          </a:stretch>
        </p:blipFill>
        <p:spPr bwMode="auto">
          <a:xfrm>
            <a:off x="0" y="876300"/>
            <a:ext cx="9144000" cy="6008688"/>
          </a:xfrm>
          <a:prstGeom prst="rect">
            <a:avLst/>
          </a:prstGeom>
          <a:noFill/>
          <a:ln w="9525">
            <a:noFill/>
            <a:miter lim="800000"/>
            <a:headEnd/>
            <a:tailEnd/>
          </a:ln>
        </p:spPr>
      </p:pic>
      <p:pic>
        <p:nvPicPr>
          <p:cNvPr id="49154" name="Picture 4"/>
          <p:cNvPicPr>
            <a:picLocks noChangeAspect="1" noChangeArrowheads="1"/>
          </p:cNvPicPr>
          <p:nvPr/>
        </p:nvPicPr>
        <p:blipFill>
          <a:blip r:embed="rId4">
            <a:grayscl/>
            <a:biLevel thresh="50000"/>
          </a:blip>
          <a:srcRect/>
          <a:stretch>
            <a:fillRect/>
          </a:stretch>
        </p:blipFill>
        <p:spPr bwMode="auto">
          <a:xfrm>
            <a:off x="0" y="0"/>
            <a:ext cx="5859463" cy="842963"/>
          </a:xfrm>
          <a:prstGeom prst="rect">
            <a:avLst/>
          </a:prstGeom>
          <a:noFill/>
          <a:ln w="9525">
            <a:noFill/>
            <a:miter lim="800000"/>
            <a:headEnd/>
            <a:tailEnd/>
          </a:ln>
        </p:spPr>
      </p:pic>
      <p:pic>
        <p:nvPicPr>
          <p:cNvPr id="49155" name="Picture 5"/>
          <p:cNvPicPr>
            <a:picLocks noChangeAspect="1" noChangeArrowheads="1"/>
          </p:cNvPicPr>
          <p:nvPr/>
        </p:nvPicPr>
        <p:blipFill>
          <a:blip r:embed="rId5"/>
          <a:srcRect/>
          <a:stretch>
            <a:fillRect/>
          </a:stretch>
        </p:blipFill>
        <p:spPr bwMode="auto">
          <a:xfrm>
            <a:off x="7019925" y="96838"/>
            <a:ext cx="1866900" cy="276225"/>
          </a:xfrm>
          <a:prstGeom prst="rect">
            <a:avLst/>
          </a:prstGeom>
          <a:noFill/>
          <a:ln w="9525">
            <a:noFill/>
            <a:miter lim="800000"/>
            <a:headEnd/>
            <a:tailEnd/>
          </a:ln>
        </p:spPr>
      </p:pic>
      <p:sp>
        <p:nvSpPr>
          <p:cNvPr id="2" name="1 CuadroTexto"/>
          <p:cNvSpPr txBox="1"/>
          <p:nvPr/>
        </p:nvSpPr>
        <p:spPr>
          <a:xfrm>
            <a:off x="495300" y="6438900"/>
            <a:ext cx="2017713" cy="368300"/>
          </a:xfrm>
          <a:prstGeom prst="rect">
            <a:avLst/>
          </a:prstGeom>
          <a:noFill/>
        </p:spPr>
        <p:txBody>
          <a:bodyPr>
            <a:spAutoFit/>
          </a:bodyPr>
          <a:lstStyle/>
          <a:p>
            <a:pPr fontAlgn="auto">
              <a:spcBef>
                <a:spcPts val="0"/>
              </a:spcBef>
              <a:spcAft>
                <a:spcPts val="0"/>
              </a:spcAft>
              <a:defRPr/>
            </a:pPr>
            <a:r>
              <a:rPr lang="ca-ES" b="1" dirty="0" err="1">
                <a:solidFill>
                  <a:srgbClr val="005696"/>
                </a:solidFill>
                <a:effectLst>
                  <a:outerShdw blurRad="38100" dist="38100" dir="2700000" algn="tl">
                    <a:srgbClr val="000000">
                      <a:alpha val="43137"/>
                    </a:srgbClr>
                  </a:outerShdw>
                </a:effectLst>
                <a:latin typeface="+mn-lt"/>
              </a:rPr>
              <a:t>Pasch</a:t>
            </a:r>
            <a:r>
              <a:rPr lang="ca-ES" b="1" dirty="0">
                <a:solidFill>
                  <a:srgbClr val="005696"/>
                </a:solidFill>
                <a:effectLst>
                  <a:outerShdw blurRad="38100" dist="38100" dir="2700000" algn="tl">
                    <a:srgbClr val="000000">
                      <a:alpha val="43137"/>
                    </a:srgbClr>
                  </a:outerShdw>
                </a:effectLst>
                <a:latin typeface="+mn-lt"/>
              </a:rPr>
              <a:t>. PNAS 2013</a:t>
            </a:r>
            <a:endParaRPr lang="ca-ES" b="1" dirty="0">
              <a:solidFill>
                <a:srgbClr val="005696"/>
              </a:solidFill>
              <a:effectLst>
                <a:outerShdw blurRad="38100" dist="38100" dir="2700000" algn="tl">
                  <a:srgbClr val="000000">
                    <a:alpha val="43137"/>
                  </a:srgbClr>
                </a:outerShdw>
              </a:effectLst>
              <a:latin typeface="+mn-lt"/>
            </a:endParaRP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998663"/>
            <a:ext cx="8229600" cy="1143000"/>
          </a:xfrm>
        </p:spPr>
        <p:txBody>
          <a:bodyPr rtlCol="0">
            <a:normAutofit/>
          </a:bodyPr>
          <a:lstStyle/>
          <a:p>
            <a:pPr fontAlgn="auto">
              <a:spcAft>
                <a:spcPts val="0"/>
              </a:spcAft>
              <a:defRPr/>
            </a:pPr>
            <a:r>
              <a:rPr lang="es-ES" sz="3600" i="1" dirty="0" err="1" smtClean="0">
                <a:solidFill>
                  <a:srgbClr val="FFC000"/>
                </a:solidFill>
                <a:effectLst>
                  <a:outerShdw blurRad="38100" dist="38100" dir="2700000" algn="tl">
                    <a:srgbClr val="000000">
                      <a:alpha val="43137"/>
                    </a:srgbClr>
                  </a:outerShdw>
                </a:effectLst>
              </a:rPr>
              <a:t>Immunotherapy</a:t>
            </a:r>
            <a:r>
              <a:rPr lang="es-ES" sz="3600" i="1" dirty="0" smtClean="0">
                <a:solidFill>
                  <a:srgbClr val="FFC000"/>
                </a:solidFill>
                <a:effectLst>
                  <a:outerShdw blurRad="38100" dist="38100" dir="2700000" algn="tl">
                    <a:srgbClr val="000000">
                      <a:alpha val="43137"/>
                    </a:srgbClr>
                  </a:outerShdw>
                </a:effectLst>
              </a:rPr>
              <a:t>: CTLA4 </a:t>
            </a:r>
            <a:r>
              <a:rPr lang="es-ES" sz="3600" i="1" dirty="0" err="1" smtClean="0">
                <a:solidFill>
                  <a:srgbClr val="FFC000"/>
                </a:solidFill>
                <a:effectLst>
                  <a:outerShdw blurRad="38100" dist="38100" dir="2700000" algn="tl">
                    <a:srgbClr val="000000">
                      <a:alpha val="43137"/>
                    </a:srgbClr>
                  </a:outerShdw>
                </a:effectLst>
              </a:rPr>
              <a:t>blockade</a:t>
            </a:r>
            <a:endParaRPr lang="es-ES" sz="3600" i="1"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0013"/>
            <a:ext cx="8229600" cy="1143001"/>
          </a:xfrm>
        </p:spPr>
        <p:txBody>
          <a:bodyPr rtlCol="0">
            <a:normAutofit/>
          </a:bodyPr>
          <a:lstStyle/>
          <a:p>
            <a:pPr fontAlgn="auto">
              <a:spcAft>
                <a:spcPts val="0"/>
              </a:spcAft>
              <a:defRPr/>
            </a:pPr>
            <a:r>
              <a:rPr lang="es-ES" sz="3600" i="1" dirty="0" err="1" smtClean="0">
                <a:solidFill>
                  <a:srgbClr val="FFC000"/>
                </a:solidFill>
                <a:effectLst>
                  <a:outerShdw blurRad="38100" dist="38100" dir="2700000" algn="tl">
                    <a:srgbClr val="000000">
                      <a:alpha val="43137"/>
                    </a:srgbClr>
                  </a:outerShdw>
                </a:effectLst>
              </a:rPr>
              <a:t>Introduction</a:t>
            </a:r>
            <a:r>
              <a:rPr lang="es-ES" sz="3600" i="1" dirty="0" smtClean="0">
                <a:solidFill>
                  <a:srgbClr val="FFC000"/>
                </a:solidFill>
                <a:effectLst>
                  <a:outerShdw blurRad="38100" dist="38100" dir="2700000" algn="tl">
                    <a:srgbClr val="000000">
                      <a:alpha val="43137"/>
                    </a:srgbClr>
                  </a:outerShdw>
                </a:effectLst>
              </a:rPr>
              <a:t>: </a:t>
            </a:r>
            <a:r>
              <a:rPr lang="es-ES" sz="3600" i="1" dirty="0" err="1" smtClean="0">
                <a:solidFill>
                  <a:srgbClr val="FFC000"/>
                </a:solidFill>
                <a:effectLst>
                  <a:outerShdw blurRad="38100" dist="38100" dir="2700000" algn="tl">
                    <a:srgbClr val="000000">
                      <a:alpha val="43137"/>
                    </a:srgbClr>
                  </a:outerShdw>
                </a:effectLst>
              </a:rPr>
              <a:t>epidemiology</a:t>
            </a:r>
            <a:r>
              <a:rPr lang="es-ES" sz="3600" i="1" dirty="0" smtClean="0">
                <a:solidFill>
                  <a:srgbClr val="FFC000"/>
                </a:solidFill>
              </a:rPr>
              <a:t/>
            </a:r>
            <a:br>
              <a:rPr lang="es-ES" sz="3600" i="1" dirty="0" smtClean="0">
                <a:solidFill>
                  <a:srgbClr val="FFC000"/>
                </a:solidFill>
              </a:rPr>
            </a:br>
            <a:r>
              <a:rPr lang="es-ES" sz="1600" i="1" dirty="0" smtClean="0"/>
              <a:t>Jemal A, CA </a:t>
            </a:r>
            <a:r>
              <a:rPr lang="es-ES" sz="1600" i="1" dirty="0" err="1" smtClean="0"/>
              <a:t>Cancer</a:t>
            </a:r>
            <a:r>
              <a:rPr lang="es-ES" sz="1600" i="1" dirty="0" smtClean="0"/>
              <a:t> J </a:t>
            </a:r>
            <a:r>
              <a:rPr lang="es-ES" sz="1600" i="1" dirty="0" err="1" smtClean="0"/>
              <a:t>Clin</a:t>
            </a:r>
            <a:r>
              <a:rPr lang="es-ES" sz="1600" i="1" dirty="0" smtClean="0"/>
              <a:t> 2010</a:t>
            </a:r>
            <a:endParaRPr lang="es-ES" sz="3600" i="1" dirty="0"/>
          </a:p>
        </p:txBody>
      </p:sp>
      <p:grpSp>
        <p:nvGrpSpPr>
          <p:cNvPr id="16386" name="4 Grupo"/>
          <p:cNvGrpSpPr>
            <a:grpSpLocks/>
          </p:cNvGrpSpPr>
          <p:nvPr/>
        </p:nvGrpSpPr>
        <p:grpSpPr bwMode="auto">
          <a:xfrm>
            <a:off x="1692275" y="1341438"/>
            <a:ext cx="5759450" cy="5040312"/>
            <a:chOff x="1259632" y="692696"/>
            <a:chExt cx="6596236" cy="5831730"/>
          </a:xfrm>
        </p:grpSpPr>
        <p:pic>
          <p:nvPicPr>
            <p:cNvPr id="16387" name="Picture 2"/>
            <p:cNvPicPr>
              <a:picLocks noChangeAspect="1" noChangeArrowheads="1"/>
            </p:cNvPicPr>
            <p:nvPr/>
          </p:nvPicPr>
          <p:blipFill>
            <a:blip r:embed="rId3"/>
            <a:srcRect/>
            <a:stretch>
              <a:fillRect/>
            </a:stretch>
          </p:blipFill>
          <p:spPr bwMode="auto">
            <a:xfrm>
              <a:off x="1259632" y="692696"/>
              <a:ext cx="6596236" cy="5831730"/>
            </a:xfrm>
            <a:prstGeom prst="rect">
              <a:avLst/>
            </a:prstGeom>
            <a:noFill/>
            <a:ln w="9525">
              <a:noFill/>
              <a:miter lim="800000"/>
              <a:headEnd/>
              <a:tailEnd/>
            </a:ln>
          </p:spPr>
        </p:pic>
        <p:sp>
          <p:nvSpPr>
            <p:cNvPr id="4" name="3 Rectángulo"/>
            <p:cNvSpPr/>
            <p:nvPr/>
          </p:nvSpPr>
          <p:spPr>
            <a:xfrm>
              <a:off x="1259632" y="1989452"/>
              <a:ext cx="2736311" cy="214901"/>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6" name="5 Rectángulo"/>
            <p:cNvSpPr/>
            <p:nvPr/>
          </p:nvSpPr>
          <p:spPr>
            <a:xfrm>
              <a:off x="5075922" y="2378847"/>
              <a:ext cx="2736310" cy="214901"/>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7" name="6 Rectángulo"/>
            <p:cNvSpPr/>
            <p:nvPr/>
          </p:nvSpPr>
          <p:spPr>
            <a:xfrm>
              <a:off x="1259632" y="764329"/>
              <a:ext cx="1512698" cy="216738"/>
            </a:xfrm>
            <a:prstGeom prst="rect">
              <a:avLst/>
            </a:prstGeom>
            <a:solidFill>
              <a:schemeClr val="accent2">
                <a:lumMod val="40000"/>
                <a:lumOff val="60000"/>
                <a:alpha val="6000"/>
              </a:scheme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3975"/>
            <a:ext cx="8229600" cy="1143000"/>
          </a:xfrm>
        </p:spPr>
        <p:txBody>
          <a:bodyPr rtlCol="0">
            <a:normAutofit fontScale="90000"/>
          </a:bodyPr>
          <a:lstStyle/>
          <a:p>
            <a:pPr fontAlgn="auto">
              <a:spcAft>
                <a:spcPts val="0"/>
              </a:spcAft>
              <a:defRPr/>
            </a:pPr>
            <a:r>
              <a:rPr lang="es-ES" sz="3600" i="1" dirty="0" smtClean="0">
                <a:solidFill>
                  <a:srgbClr val="FFC000"/>
                </a:solidFill>
                <a:effectLst>
                  <a:outerShdw blurRad="38100" dist="38100" dir="2700000" algn="tl">
                    <a:srgbClr val="000000">
                      <a:alpha val="43137"/>
                    </a:srgbClr>
                  </a:outerShdw>
                </a:effectLst>
              </a:rPr>
              <a:t>CTLA4 </a:t>
            </a:r>
            <a:r>
              <a:rPr lang="es-ES" sz="3600" i="1" dirty="0" err="1" smtClean="0">
                <a:solidFill>
                  <a:srgbClr val="FFC000"/>
                </a:solidFill>
                <a:effectLst>
                  <a:outerShdw blurRad="38100" dist="38100" dir="2700000" algn="tl">
                    <a:srgbClr val="000000">
                      <a:alpha val="43137"/>
                    </a:srgbClr>
                  </a:outerShdw>
                </a:effectLst>
              </a:rPr>
              <a:t>inhibition</a:t>
            </a:r>
            <a:r>
              <a:rPr lang="es-ES" sz="3600" i="1" dirty="0" smtClean="0">
                <a:solidFill>
                  <a:srgbClr val="FFC000"/>
                </a:solidFill>
                <a:effectLst>
                  <a:outerShdw blurRad="38100" dist="38100" dir="2700000" algn="tl">
                    <a:srgbClr val="000000">
                      <a:alpha val="43137"/>
                    </a:srgbClr>
                  </a:outerShdw>
                </a:effectLst>
              </a:rPr>
              <a:t> in melanoma:</a:t>
            </a:r>
            <a:br>
              <a:rPr lang="es-ES" sz="3600" i="1" dirty="0" smtClean="0">
                <a:solidFill>
                  <a:srgbClr val="FFC000"/>
                </a:solidFill>
                <a:effectLst>
                  <a:outerShdw blurRad="38100" dist="38100" dir="2700000" algn="tl">
                    <a:srgbClr val="000000">
                      <a:alpha val="43137"/>
                    </a:srgbClr>
                  </a:outerShdw>
                </a:effectLst>
              </a:rPr>
            </a:br>
            <a:r>
              <a:rPr lang="es-ES" sz="3600" i="1" dirty="0" err="1" smtClean="0">
                <a:solidFill>
                  <a:srgbClr val="FFC000"/>
                </a:solidFill>
                <a:effectLst>
                  <a:outerShdw blurRad="38100" dist="38100" dir="2700000" algn="tl">
                    <a:srgbClr val="000000">
                      <a:alpha val="43137"/>
                    </a:srgbClr>
                  </a:outerShdw>
                </a:effectLst>
              </a:rPr>
              <a:t>Physiological</a:t>
            </a:r>
            <a:r>
              <a:rPr lang="es-ES" sz="3600" i="1" dirty="0" smtClean="0">
                <a:solidFill>
                  <a:srgbClr val="FFC000"/>
                </a:solidFill>
                <a:effectLst>
                  <a:outerShdw blurRad="38100" dist="38100" dir="2700000" algn="tl">
                    <a:srgbClr val="000000">
                      <a:alpha val="43137"/>
                    </a:srgbClr>
                  </a:outerShdw>
                </a:effectLst>
              </a:rPr>
              <a:t> </a:t>
            </a:r>
            <a:r>
              <a:rPr lang="es-ES" sz="3600" i="1" dirty="0" err="1" smtClean="0">
                <a:solidFill>
                  <a:srgbClr val="FFC000"/>
                </a:solidFill>
                <a:effectLst>
                  <a:outerShdw blurRad="38100" dist="38100" dir="2700000" algn="tl">
                    <a:srgbClr val="000000">
                      <a:alpha val="43137"/>
                    </a:srgbClr>
                  </a:outerShdw>
                </a:effectLst>
              </a:rPr>
              <a:t>activity</a:t>
            </a:r>
            <a:endParaRPr lang="es-ES" sz="3600" i="1" dirty="0">
              <a:solidFill>
                <a:srgbClr val="FFC000"/>
              </a:solidFill>
              <a:effectLst>
                <a:outerShdw blurRad="38100" dist="38100" dir="2700000" algn="tl">
                  <a:srgbClr val="000000">
                    <a:alpha val="43137"/>
                  </a:srgbClr>
                </a:outerShdw>
              </a:effectLst>
            </a:endParaRPr>
          </a:p>
        </p:txBody>
      </p:sp>
      <p:pic>
        <p:nvPicPr>
          <p:cNvPr id="53250" name="Picture 2"/>
          <p:cNvPicPr>
            <a:picLocks noChangeAspect="1" noChangeArrowheads="1"/>
          </p:cNvPicPr>
          <p:nvPr/>
        </p:nvPicPr>
        <p:blipFill>
          <a:blip r:embed="rId3"/>
          <a:srcRect t="17316"/>
          <a:stretch>
            <a:fillRect/>
          </a:stretch>
        </p:blipFill>
        <p:spPr bwMode="auto">
          <a:xfrm>
            <a:off x="549275" y="1774825"/>
            <a:ext cx="8054975" cy="48228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a:bodyPr>
          <a:lstStyle/>
          <a:p>
            <a:pPr fontAlgn="auto">
              <a:spcAft>
                <a:spcPts val="0"/>
              </a:spcAft>
              <a:defRPr/>
            </a:pPr>
            <a:r>
              <a:rPr lang="es-ES" sz="3600" i="1" dirty="0" err="1" smtClean="0">
                <a:solidFill>
                  <a:srgbClr val="FFC000"/>
                </a:solidFill>
                <a:effectLst>
                  <a:outerShdw blurRad="38100" dist="38100" dir="2700000" algn="tl">
                    <a:srgbClr val="000000">
                      <a:alpha val="43137"/>
                    </a:srgbClr>
                  </a:outerShdw>
                </a:effectLst>
              </a:rPr>
              <a:t>Ipilimumab</a:t>
            </a:r>
            <a:r>
              <a:rPr lang="es-ES" sz="3600" i="1" dirty="0" smtClean="0">
                <a:solidFill>
                  <a:srgbClr val="FFC000"/>
                </a:solidFill>
                <a:effectLst>
                  <a:outerShdw blurRad="38100" dist="38100" dir="2700000" algn="tl">
                    <a:srgbClr val="000000">
                      <a:alpha val="43137"/>
                    </a:srgbClr>
                  </a:outerShdw>
                </a:effectLst>
              </a:rPr>
              <a:t> </a:t>
            </a:r>
            <a:r>
              <a:rPr lang="es-ES" sz="3600" i="1" dirty="0" err="1" smtClean="0">
                <a:solidFill>
                  <a:srgbClr val="FFC000"/>
                </a:solidFill>
                <a:effectLst>
                  <a:outerShdw blurRad="38100" dist="38100" dir="2700000" algn="tl">
                    <a:srgbClr val="000000">
                      <a:alpha val="43137"/>
                    </a:srgbClr>
                  </a:outerShdw>
                </a:effectLst>
              </a:rPr>
              <a:t>mechanism</a:t>
            </a:r>
            <a:r>
              <a:rPr lang="es-ES" sz="3600" i="1" dirty="0" smtClean="0">
                <a:solidFill>
                  <a:srgbClr val="FFC000"/>
                </a:solidFill>
                <a:effectLst>
                  <a:outerShdw blurRad="38100" dist="38100" dir="2700000" algn="tl">
                    <a:srgbClr val="000000">
                      <a:alpha val="43137"/>
                    </a:srgbClr>
                  </a:outerShdw>
                </a:effectLst>
              </a:rPr>
              <a:t> of </a:t>
            </a:r>
            <a:r>
              <a:rPr lang="es-ES" sz="3600" i="1" dirty="0" err="1" smtClean="0">
                <a:solidFill>
                  <a:srgbClr val="FFC000"/>
                </a:solidFill>
                <a:effectLst>
                  <a:outerShdw blurRad="38100" dist="38100" dir="2700000" algn="tl">
                    <a:srgbClr val="000000">
                      <a:alpha val="43137"/>
                    </a:srgbClr>
                  </a:outerShdw>
                </a:effectLst>
              </a:rPr>
              <a:t>action</a:t>
            </a:r>
            <a:endParaRPr lang="es-ES" sz="3600" i="1" dirty="0">
              <a:solidFill>
                <a:srgbClr val="FFC000"/>
              </a:solidFill>
              <a:effectLst>
                <a:outerShdw blurRad="38100" dist="38100" dir="2700000" algn="tl">
                  <a:srgbClr val="000000">
                    <a:alpha val="43137"/>
                  </a:srgbClr>
                </a:outerShdw>
              </a:effectLst>
            </a:endParaRPr>
          </a:p>
        </p:txBody>
      </p:sp>
      <p:pic>
        <p:nvPicPr>
          <p:cNvPr id="55298" name="Picture 2"/>
          <p:cNvPicPr>
            <a:picLocks noChangeAspect="1" noChangeArrowheads="1"/>
          </p:cNvPicPr>
          <p:nvPr/>
        </p:nvPicPr>
        <p:blipFill>
          <a:blip r:embed="rId3"/>
          <a:srcRect t="20204"/>
          <a:stretch>
            <a:fillRect/>
          </a:stretch>
        </p:blipFill>
        <p:spPr bwMode="auto">
          <a:xfrm>
            <a:off x="809625" y="1557338"/>
            <a:ext cx="7723188" cy="46196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3"/>
          <a:srcRect/>
          <a:stretch>
            <a:fillRect/>
          </a:stretch>
        </p:blipFill>
        <p:spPr bwMode="auto">
          <a:xfrm>
            <a:off x="4152900" y="3284538"/>
            <a:ext cx="4991100" cy="3430587"/>
          </a:xfrm>
          <a:prstGeom prst="rect">
            <a:avLst/>
          </a:prstGeom>
          <a:noFill/>
          <a:ln w="9525">
            <a:noFill/>
            <a:miter lim="800000"/>
            <a:headEnd/>
            <a:tailEnd/>
          </a:ln>
        </p:spPr>
      </p:pic>
      <p:pic>
        <p:nvPicPr>
          <p:cNvPr id="57346" name="Picture 3"/>
          <p:cNvPicPr>
            <a:picLocks noChangeAspect="1" noChangeArrowheads="1"/>
          </p:cNvPicPr>
          <p:nvPr/>
        </p:nvPicPr>
        <p:blipFill>
          <a:blip r:embed="rId4"/>
          <a:srcRect/>
          <a:stretch>
            <a:fillRect/>
          </a:stretch>
        </p:blipFill>
        <p:spPr bwMode="auto">
          <a:xfrm>
            <a:off x="33338" y="-1588"/>
            <a:ext cx="5186362" cy="3717926"/>
          </a:xfrm>
          <a:prstGeom prst="rect">
            <a:avLst/>
          </a:prstGeom>
          <a:noFill/>
          <a:ln w="9525">
            <a:noFill/>
            <a:miter lim="800000"/>
            <a:headEnd/>
            <a:tailEnd/>
          </a:ln>
        </p:spPr>
      </p:pic>
      <p:pic>
        <p:nvPicPr>
          <p:cNvPr id="57347" name="Picture 6" descr="http://userlogos.org/files/logos/veinedstorm/nemj02.png"/>
          <p:cNvPicPr>
            <a:picLocks noChangeAspect="1" noChangeArrowheads="1"/>
          </p:cNvPicPr>
          <p:nvPr/>
        </p:nvPicPr>
        <p:blipFill>
          <a:blip r:embed="rId5"/>
          <a:srcRect/>
          <a:stretch>
            <a:fillRect/>
          </a:stretch>
        </p:blipFill>
        <p:spPr bwMode="auto">
          <a:xfrm>
            <a:off x="6084888" y="61913"/>
            <a:ext cx="2857500"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7"/>
          <p:cNvSpPr>
            <a:spLocks noChangeArrowheads="1"/>
          </p:cNvSpPr>
          <p:nvPr/>
        </p:nvSpPr>
        <p:spPr bwMode="auto">
          <a:xfrm>
            <a:off x="468313" y="5013325"/>
            <a:ext cx="9144000" cy="646113"/>
          </a:xfrm>
          <a:prstGeom prst="rect">
            <a:avLst/>
          </a:prstGeom>
          <a:noFill/>
          <a:ln w="9525">
            <a:noFill/>
            <a:miter lim="800000"/>
            <a:headEnd/>
            <a:tailEnd/>
          </a:ln>
        </p:spPr>
        <p:txBody>
          <a:bodyPr>
            <a:spAutoFit/>
          </a:bodyPr>
          <a:lstStyle/>
          <a:p>
            <a:r>
              <a:rPr lang="en-US">
                <a:latin typeface="Calibri" pitchFamily="34" charset="0"/>
              </a:rPr>
              <a:t>Primary endpoint: best ORR (original), changed to OS before unblinding/analysis</a:t>
            </a:r>
          </a:p>
          <a:p>
            <a:r>
              <a:rPr lang="en-US">
                <a:latin typeface="Calibri" pitchFamily="34" charset="0"/>
              </a:rPr>
              <a:t>Secondary endpoints include: best ORR, duration of response, PFS, TTP</a:t>
            </a:r>
          </a:p>
        </p:txBody>
      </p:sp>
      <p:sp>
        <p:nvSpPr>
          <p:cNvPr id="15362" name="Title 1"/>
          <p:cNvSpPr>
            <a:spLocks noGrp="1"/>
          </p:cNvSpPr>
          <p:nvPr>
            <p:ph type="title"/>
          </p:nvPr>
        </p:nvSpPr>
        <p:spPr>
          <a:xfrm>
            <a:off x="457200" y="-161925"/>
            <a:ext cx="8229600" cy="1503363"/>
          </a:xfrm>
        </p:spPr>
        <p:txBody>
          <a:bodyPr rtlCol="0" anchor="t">
            <a:normAutofit/>
          </a:bodyPr>
          <a:lstStyle/>
          <a:p>
            <a:pPr fontAlgn="auto">
              <a:spcAft>
                <a:spcPts val="0"/>
              </a:spcAft>
              <a:defRPr/>
            </a:pPr>
            <a:r>
              <a:rPr lang="en-US" sz="1800" i="1" dirty="0" smtClean="0">
                <a:solidFill>
                  <a:srgbClr val="FFC000"/>
                </a:solidFill>
                <a:effectLst>
                  <a:outerShdw blurRad="38100" dist="38100" dir="2700000" algn="tl">
                    <a:srgbClr val="000000">
                      <a:alpha val="43137"/>
                    </a:srgbClr>
                  </a:outerShdw>
                </a:effectLst>
              </a:rPr>
              <a:t/>
            </a:r>
            <a:br>
              <a:rPr lang="en-US" sz="1800" i="1" dirty="0" smtClean="0">
                <a:solidFill>
                  <a:srgbClr val="FFC000"/>
                </a:solidFill>
                <a:effectLst>
                  <a:outerShdw blurRad="38100" dist="38100" dir="2700000" algn="tl">
                    <a:srgbClr val="000000">
                      <a:alpha val="43137"/>
                    </a:srgbClr>
                  </a:outerShdw>
                </a:effectLst>
              </a:rPr>
            </a:br>
            <a:r>
              <a:rPr lang="en-US" sz="1800" b="1" i="1" dirty="0" smtClean="0">
                <a:solidFill>
                  <a:srgbClr val="FFC000"/>
                </a:solidFill>
                <a:effectLst>
                  <a:outerShdw blurRad="38100" dist="38100" dir="2700000" algn="tl">
                    <a:srgbClr val="000000">
                      <a:alpha val="43137"/>
                    </a:srgbClr>
                  </a:outerShdw>
                </a:effectLst>
              </a:rPr>
              <a:t>Phase III Trial of </a:t>
            </a:r>
            <a:r>
              <a:rPr lang="en-US" sz="1800" b="1" i="1" dirty="0" err="1" smtClean="0">
                <a:solidFill>
                  <a:srgbClr val="FFC000"/>
                </a:solidFill>
                <a:effectLst>
                  <a:outerShdw blurRad="38100" dist="38100" dir="2700000" algn="tl">
                    <a:srgbClr val="000000">
                      <a:alpha val="43137"/>
                    </a:srgbClr>
                  </a:outerShdw>
                </a:effectLst>
              </a:rPr>
              <a:t>Ipilimumab</a:t>
            </a:r>
            <a:r>
              <a:rPr lang="en-US" sz="1800" b="1" i="1" dirty="0" smtClean="0">
                <a:solidFill>
                  <a:srgbClr val="FFC000"/>
                </a:solidFill>
                <a:effectLst>
                  <a:outerShdw blurRad="38100" dist="38100" dir="2700000" algn="tl">
                    <a:srgbClr val="000000">
                      <a:alpha val="43137"/>
                    </a:srgbClr>
                  </a:outerShdw>
                </a:effectLst>
              </a:rPr>
              <a:t> Plus gp100 Vaccine Versus gp100 Vaccine Versus </a:t>
            </a:r>
            <a:r>
              <a:rPr lang="en-US" sz="1800" b="1" i="1" dirty="0" err="1" smtClean="0">
                <a:solidFill>
                  <a:srgbClr val="FFC000"/>
                </a:solidFill>
                <a:effectLst>
                  <a:outerShdw blurRad="38100" dist="38100" dir="2700000" algn="tl">
                    <a:srgbClr val="000000">
                      <a:alpha val="43137"/>
                    </a:srgbClr>
                  </a:outerShdw>
                </a:effectLst>
              </a:rPr>
              <a:t>Ipilimumab</a:t>
            </a:r>
            <a:r>
              <a:rPr lang="en-US" sz="1800" b="1" i="1" dirty="0" smtClean="0">
                <a:solidFill>
                  <a:srgbClr val="FFC000"/>
                </a:solidFill>
                <a:effectLst>
                  <a:outerShdw blurRad="38100" dist="38100" dir="2700000" algn="tl">
                    <a:srgbClr val="000000">
                      <a:alpha val="43137"/>
                    </a:srgbClr>
                  </a:outerShdw>
                </a:effectLst>
              </a:rPr>
              <a:t> as Second-line Therapy in Advanced Melanoma: </a:t>
            </a:r>
            <a:br>
              <a:rPr lang="en-US" sz="1800" b="1" i="1" dirty="0" smtClean="0">
                <a:solidFill>
                  <a:srgbClr val="FFC000"/>
                </a:solidFill>
                <a:effectLst>
                  <a:outerShdw blurRad="38100" dist="38100" dir="2700000" algn="tl">
                    <a:srgbClr val="000000">
                      <a:alpha val="43137"/>
                    </a:srgbClr>
                  </a:outerShdw>
                </a:effectLst>
              </a:rPr>
            </a:br>
            <a:r>
              <a:rPr lang="en-US" sz="1800" b="1" i="1" dirty="0" smtClean="0">
                <a:solidFill>
                  <a:srgbClr val="FFC000"/>
                </a:solidFill>
                <a:effectLst>
                  <a:outerShdw blurRad="38100" dist="38100" dir="2700000" algn="tl">
                    <a:srgbClr val="000000">
                      <a:alpha val="43137"/>
                    </a:srgbClr>
                  </a:outerShdw>
                </a:effectLst>
              </a:rPr>
              <a:t>Treatment Schema</a:t>
            </a:r>
            <a:endParaRPr lang="en-US" sz="1800" i="1" dirty="0" smtClean="0">
              <a:solidFill>
                <a:srgbClr val="FFC000"/>
              </a:solidFill>
              <a:effectLst>
                <a:outerShdw blurRad="38100" dist="38100" dir="2700000" algn="tl">
                  <a:srgbClr val="000000">
                    <a:alpha val="43137"/>
                  </a:srgbClr>
                </a:outerShdw>
              </a:effectLst>
            </a:endParaRPr>
          </a:p>
        </p:txBody>
      </p:sp>
      <p:grpSp>
        <p:nvGrpSpPr>
          <p:cNvPr id="59395" name="1 Grupo"/>
          <p:cNvGrpSpPr>
            <a:grpSpLocks/>
          </p:cNvGrpSpPr>
          <p:nvPr/>
        </p:nvGrpSpPr>
        <p:grpSpPr bwMode="auto">
          <a:xfrm>
            <a:off x="684213" y="1412875"/>
            <a:ext cx="9144000" cy="3322638"/>
            <a:chOff x="381000" y="1628800"/>
            <a:chExt cx="9144000" cy="3322216"/>
          </a:xfrm>
        </p:grpSpPr>
        <p:pic>
          <p:nvPicPr>
            <p:cNvPr id="59397" name="Picture 2"/>
            <p:cNvPicPr>
              <a:picLocks noChangeAspect="1" noChangeArrowheads="1"/>
            </p:cNvPicPr>
            <p:nvPr/>
          </p:nvPicPr>
          <p:blipFill>
            <a:blip r:embed="rId3"/>
            <a:srcRect/>
            <a:stretch>
              <a:fillRect/>
            </a:stretch>
          </p:blipFill>
          <p:spPr bwMode="auto">
            <a:xfrm>
              <a:off x="381000" y="2467000"/>
              <a:ext cx="2533650" cy="1200150"/>
            </a:xfrm>
            <a:prstGeom prst="rect">
              <a:avLst/>
            </a:prstGeom>
            <a:noFill/>
            <a:ln w="9525">
              <a:noFill/>
              <a:miter lim="800000"/>
              <a:headEnd/>
              <a:tailEnd/>
            </a:ln>
          </p:spPr>
        </p:pic>
        <p:pic>
          <p:nvPicPr>
            <p:cNvPr id="59398" name="Picture 3"/>
            <p:cNvPicPr>
              <a:picLocks noChangeAspect="1" noChangeArrowheads="1"/>
            </p:cNvPicPr>
            <p:nvPr/>
          </p:nvPicPr>
          <p:blipFill>
            <a:blip r:embed="rId4"/>
            <a:srcRect/>
            <a:stretch>
              <a:fillRect/>
            </a:stretch>
          </p:blipFill>
          <p:spPr bwMode="auto">
            <a:xfrm>
              <a:off x="3048000" y="2086000"/>
              <a:ext cx="295275" cy="2143125"/>
            </a:xfrm>
            <a:prstGeom prst="rect">
              <a:avLst/>
            </a:prstGeom>
            <a:noFill/>
            <a:ln w="9525">
              <a:noFill/>
              <a:miter lim="800000"/>
              <a:headEnd/>
              <a:tailEnd/>
            </a:ln>
          </p:spPr>
        </p:pic>
        <p:pic>
          <p:nvPicPr>
            <p:cNvPr id="15365" name="Picture 4"/>
            <p:cNvPicPr>
              <a:picLocks noChangeAspect="1" noChangeArrowheads="1"/>
            </p:cNvPicPr>
            <p:nvPr/>
          </p:nvPicPr>
          <p:blipFill>
            <a:blip r:embed="rId5">
              <a:duotone>
                <a:prstClr val="black"/>
                <a:schemeClr val="accent3">
                  <a:tint val="45000"/>
                  <a:satMod val="400000"/>
                </a:schemeClr>
              </a:duotone>
              <a:extLst>
                <a:ext uri="{28A0092B-C50C-407E-A947-70E740481C1C}"/>
              </a:extLst>
            </a:blip>
            <a:srcRect/>
            <a:stretch>
              <a:fillRect/>
            </a:stretch>
          </p:blipFill>
          <p:spPr bwMode="auto">
            <a:xfrm>
              <a:off x="4495800" y="1628800"/>
              <a:ext cx="3190875" cy="771525"/>
            </a:xfrm>
            <a:prstGeom prst="rect">
              <a:avLst/>
            </a:prstGeom>
            <a:noFill/>
            <a:ln>
              <a:noFill/>
            </a:ln>
            <a:extLst>
              <a:ext uri="{909E8E84-426E-40DD-AFC4-6F175D3DCCD1}"/>
              <a:ext uri="{91240B29-F687-4F45-9708-019B960494DF}"/>
            </a:extLst>
          </p:spPr>
        </p:pic>
        <p:pic>
          <p:nvPicPr>
            <p:cNvPr id="59400" name="Picture 5"/>
            <p:cNvPicPr>
              <a:picLocks noChangeAspect="1" noChangeArrowheads="1"/>
            </p:cNvPicPr>
            <p:nvPr/>
          </p:nvPicPr>
          <p:blipFill>
            <a:blip r:embed="rId6"/>
            <a:srcRect/>
            <a:stretch>
              <a:fillRect/>
            </a:stretch>
          </p:blipFill>
          <p:spPr bwMode="auto">
            <a:xfrm>
              <a:off x="4495800" y="2695600"/>
              <a:ext cx="3190875" cy="800100"/>
            </a:xfrm>
            <a:prstGeom prst="rect">
              <a:avLst/>
            </a:prstGeom>
            <a:noFill/>
            <a:ln w="9525">
              <a:noFill/>
              <a:miter lim="800000"/>
              <a:headEnd/>
              <a:tailEnd/>
            </a:ln>
          </p:spPr>
        </p:pic>
        <p:pic>
          <p:nvPicPr>
            <p:cNvPr id="59401" name="Picture 6"/>
            <p:cNvPicPr>
              <a:picLocks noChangeAspect="1" noChangeArrowheads="1"/>
            </p:cNvPicPr>
            <p:nvPr/>
          </p:nvPicPr>
          <p:blipFill>
            <a:blip r:embed="rId7"/>
            <a:srcRect/>
            <a:stretch>
              <a:fillRect/>
            </a:stretch>
          </p:blipFill>
          <p:spPr bwMode="auto">
            <a:xfrm>
              <a:off x="4495800" y="3914800"/>
              <a:ext cx="3228975" cy="771525"/>
            </a:xfrm>
            <a:prstGeom prst="rect">
              <a:avLst/>
            </a:prstGeom>
            <a:noFill/>
            <a:ln w="9525">
              <a:noFill/>
              <a:miter lim="800000"/>
              <a:headEnd/>
              <a:tailEnd/>
            </a:ln>
          </p:spPr>
        </p:pic>
        <p:cxnSp>
          <p:nvCxnSpPr>
            <p:cNvPr id="59402" name="Straight Arrow Connector 8"/>
            <p:cNvCxnSpPr>
              <a:cxnSpLocks noChangeShapeType="1"/>
            </p:cNvCxnSpPr>
            <p:nvPr/>
          </p:nvCxnSpPr>
          <p:spPr bwMode="auto">
            <a:xfrm flipV="1">
              <a:off x="3343275" y="2390800"/>
              <a:ext cx="1000125" cy="766763"/>
            </a:xfrm>
            <a:prstGeom prst="straightConnector1">
              <a:avLst/>
            </a:prstGeom>
            <a:noFill/>
            <a:ln w="9525">
              <a:solidFill>
                <a:srgbClr val="4A7EBB"/>
              </a:solidFill>
              <a:round/>
              <a:headEnd/>
              <a:tailEnd type="arrow" w="med" len="med"/>
            </a:ln>
          </p:spPr>
        </p:cxnSp>
        <p:cxnSp>
          <p:nvCxnSpPr>
            <p:cNvPr id="59403" name="Straight Arrow Connector 10"/>
            <p:cNvCxnSpPr>
              <a:cxnSpLocks noChangeShapeType="1"/>
            </p:cNvCxnSpPr>
            <p:nvPr/>
          </p:nvCxnSpPr>
          <p:spPr bwMode="auto">
            <a:xfrm flipV="1">
              <a:off x="3343275" y="3152800"/>
              <a:ext cx="1152525" cy="4763"/>
            </a:xfrm>
            <a:prstGeom prst="straightConnector1">
              <a:avLst/>
            </a:prstGeom>
            <a:noFill/>
            <a:ln w="9525">
              <a:solidFill>
                <a:srgbClr val="4A7EBB"/>
              </a:solidFill>
              <a:round/>
              <a:headEnd/>
              <a:tailEnd type="arrow" w="med" len="med"/>
            </a:ln>
          </p:spPr>
        </p:cxnSp>
        <p:cxnSp>
          <p:nvCxnSpPr>
            <p:cNvPr id="13" name="Straight Arrow Connector 12"/>
            <p:cNvCxnSpPr/>
            <p:nvPr/>
          </p:nvCxnSpPr>
          <p:spPr>
            <a:xfrm>
              <a:off x="3343275" y="3157369"/>
              <a:ext cx="1076325" cy="10619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405" name="Rectangle 13"/>
            <p:cNvSpPr>
              <a:spLocks noChangeArrowheads="1"/>
            </p:cNvSpPr>
            <p:nvPr/>
          </p:nvSpPr>
          <p:spPr bwMode="auto">
            <a:xfrm>
              <a:off x="3581400" y="2543200"/>
              <a:ext cx="762000" cy="646113"/>
            </a:xfrm>
            <a:prstGeom prst="rect">
              <a:avLst/>
            </a:prstGeom>
            <a:noFill/>
            <a:ln w="9525">
              <a:noFill/>
              <a:miter lim="800000"/>
              <a:headEnd/>
              <a:tailEnd/>
            </a:ln>
          </p:spPr>
          <p:txBody>
            <a:bodyPr>
              <a:spAutoFit/>
            </a:bodyPr>
            <a:lstStyle/>
            <a:p>
              <a:endParaRPr lang="en-US">
                <a:latin typeface="Calibri" pitchFamily="34" charset="0"/>
              </a:endParaRPr>
            </a:p>
            <a:p>
              <a:r>
                <a:rPr lang="en-US">
                  <a:latin typeface="Calibri" pitchFamily="34" charset="0"/>
                </a:rPr>
                <a:t>3:1:1</a:t>
              </a:r>
            </a:p>
          </p:txBody>
        </p:sp>
        <p:sp>
          <p:nvSpPr>
            <p:cNvPr id="59406" name="Rectangle 14"/>
            <p:cNvSpPr>
              <a:spLocks noChangeArrowheads="1"/>
            </p:cNvSpPr>
            <p:nvPr/>
          </p:nvSpPr>
          <p:spPr bwMode="auto">
            <a:xfrm>
              <a:off x="4800600" y="1781200"/>
              <a:ext cx="4572000" cy="923925"/>
            </a:xfrm>
            <a:prstGeom prst="rect">
              <a:avLst/>
            </a:prstGeom>
            <a:noFill/>
            <a:ln w="9525">
              <a:noFill/>
              <a:miter lim="800000"/>
              <a:headEnd/>
              <a:tailEnd/>
            </a:ln>
          </p:spPr>
          <p:txBody>
            <a:bodyPr>
              <a:spAutoFit/>
            </a:bodyPr>
            <a:lstStyle/>
            <a:p>
              <a:endParaRPr lang="en-US">
                <a:latin typeface="Calibri" pitchFamily="34" charset="0"/>
              </a:endParaRPr>
            </a:p>
            <a:p>
              <a:endParaRPr lang="en-US">
                <a:latin typeface="Calibri" pitchFamily="34" charset="0"/>
              </a:endParaRPr>
            </a:p>
            <a:p>
              <a:r>
                <a:rPr lang="en-US" b="1">
                  <a:latin typeface="Calibri" pitchFamily="34" charset="0"/>
                </a:rPr>
                <a:t>(n = 403)</a:t>
              </a:r>
              <a:endParaRPr lang="en-US">
                <a:latin typeface="Calibri" pitchFamily="34" charset="0"/>
              </a:endParaRPr>
            </a:p>
          </p:txBody>
        </p:sp>
        <p:sp>
          <p:nvSpPr>
            <p:cNvPr id="59407" name="Rectangle 15"/>
            <p:cNvSpPr>
              <a:spLocks noChangeArrowheads="1"/>
            </p:cNvSpPr>
            <p:nvPr/>
          </p:nvSpPr>
          <p:spPr bwMode="auto">
            <a:xfrm>
              <a:off x="4953000" y="3305200"/>
              <a:ext cx="4572000" cy="646113"/>
            </a:xfrm>
            <a:prstGeom prst="rect">
              <a:avLst/>
            </a:prstGeom>
            <a:noFill/>
            <a:ln w="9525">
              <a:noFill/>
              <a:miter lim="800000"/>
              <a:headEnd/>
              <a:tailEnd/>
            </a:ln>
          </p:spPr>
          <p:txBody>
            <a:bodyPr>
              <a:spAutoFit/>
            </a:bodyPr>
            <a:lstStyle/>
            <a:p>
              <a:endParaRPr lang="en-US">
                <a:latin typeface="Calibri" pitchFamily="34" charset="0"/>
              </a:endParaRPr>
            </a:p>
            <a:p>
              <a:r>
                <a:rPr lang="en-US" b="1">
                  <a:latin typeface="Calibri" pitchFamily="34" charset="0"/>
                </a:rPr>
                <a:t>(n = 137)</a:t>
              </a:r>
              <a:endParaRPr lang="en-US">
                <a:latin typeface="Calibri" pitchFamily="34" charset="0"/>
              </a:endParaRPr>
            </a:p>
          </p:txBody>
        </p:sp>
        <p:sp>
          <p:nvSpPr>
            <p:cNvPr id="59408" name="Rectangle 16"/>
            <p:cNvSpPr>
              <a:spLocks noChangeArrowheads="1"/>
            </p:cNvSpPr>
            <p:nvPr/>
          </p:nvSpPr>
          <p:spPr bwMode="auto">
            <a:xfrm>
              <a:off x="4572000" y="4581128"/>
              <a:ext cx="2971800" cy="369888"/>
            </a:xfrm>
            <a:prstGeom prst="rect">
              <a:avLst/>
            </a:prstGeom>
            <a:noFill/>
            <a:ln w="9525">
              <a:noFill/>
              <a:miter lim="800000"/>
              <a:headEnd/>
              <a:tailEnd/>
            </a:ln>
          </p:spPr>
          <p:txBody>
            <a:bodyPr>
              <a:spAutoFit/>
            </a:bodyPr>
            <a:lstStyle/>
            <a:p>
              <a:r>
                <a:rPr lang="en-US" b="1">
                  <a:latin typeface="Calibri" pitchFamily="34" charset="0"/>
                </a:rPr>
                <a:t>        (n = 136)</a:t>
              </a:r>
              <a:endParaRPr lang="en-US">
                <a:latin typeface="Calibri" pitchFamily="34" charset="0"/>
              </a:endParaRPr>
            </a:p>
          </p:txBody>
        </p:sp>
      </p:grpSp>
      <p:sp>
        <p:nvSpPr>
          <p:cNvPr id="59396" name="Rectangle 18"/>
          <p:cNvSpPr>
            <a:spLocks noChangeArrowheads="1"/>
          </p:cNvSpPr>
          <p:nvPr/>
        </p:nvSpPr>
        <p:spPr bwMode="auto">
          <a:xfrm>
            <a:off x="2347913" y="5805488"/>
            <a:ext cx="6400800" cy="330200"/>
          </a:xfrm>
          <a:prstGeom prst="rect">
            <a:avLst/>
          </a:prstGeom>
          <a:noFill/>
          <a:ln w="9525">
            <a:noFill/>
            <a:miter lim="800000"/>
            <a:headEnd/>
            <a:tailEnd/>
          </a:ln>
        </p:spPr>
        <p:txBody>
          <a:bodyPr>
            <a:spAutoFit/>
          </a:bodyPr>
          <a:lstStyle/>
          <a:p>
            <a:pPr algn="r" hangingPunct="0">
              <a:lnSpc>
                <a:spcPct val="97000"/>
              </a:lnSpc>
              <a:buClr>
                <a:srgbClr val="FFFFFF"/>
              </a:buClr>
              <a:buSzPct val="45000"/>
              <a:buFont typeface="StarSymbol"/>
              <a:buNone/>
            </a:pPr>
            <a:r>
              <a:rPr lang="en-GB" sz="1600" i="1">
                <a:latin typeface="Calibri" pitchFamily="34" charset="0"/>
              </a:rPr>
              <a:t>Hodi FS et al. N Engl J Med 2010</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3"/>
          <p:cNvPicPr>
            <a:picLocks noChangeAspect="1" noChangeArrowheads="1"/>
          </p:cNvPicPr>
          <p:nvPr/>
        </p:nvPicPr>
        <p:blipFill>
          <a:blip r:embed="rId3"/>
          <a:srcRect l="1561" t="1651" b="2716"/>
          <a:stretch>
            <a:fillRect/>
          </a:stretch>
        </p:blipFill>
        <p:spPr bwMode="auto">
          <a:xfrm>
            <a:off x="1187450" y="433388"/>
            <a:ext cx="6697663" cy="5659437"/>
          </a:xfrm>
          <a:prstGeom prst="rect">
            <a:avLst/>
          </a:prstGeom>
          <a:noFill/>
          <a:ln w="9525">
            <a:noFill/>
            <a:miter lim="800000"/>
            <a:headEnd/>
            <a:tailEnd/>
          </a:ln>
        </p:spPr>
      </p:pic>
      <p:sp>
        <p:nvSpPr>
          <p:cNvPr id="61442" name="Rectangle 18"/>
          <p:cNvSpPr>
            <a:spLocks noChangeArrowheads="1"/>
          </p:cNvSpPr>
          <p:nvPr/>
        </p:nvSpPr>
        <p:spPr bwMode="auto">
          <a:xfrm>
            <a:off x="2124075" y="6338888"/>
            <a:ext cx="6400800" cy="330200"/>
          </a:xfrm>
          <a:prstGeom prst="rect">
            <a:avLst/>
          </a:prstGeom>
          <a:noFill/>
          <a:ln w="9525">
            <a:noFill/>
            <a:miter lim="800000"/>
            <a:headEnd/>
            <a:tailEnd/>
          </a:ln>
        </p:spPr>
        <p:txBody>
          <a:bodyPr>
            <a:spAutoFit/>
          </a:bodyPr>
          <a:lstStyle/>
          <a:p>
            <a:pPr algn="r" hangingPunct="0">
              <a:lnSpc>
                <a:spcPct val="97000"/>
              </a:lnSpc>
              <a:buClr>
                <a:srgbClr val="FFFFFF"/>
              </a:buClr>
              <a:buSzPct val="45000"/>
              <a:buFont typeface="StarSymbol"/>
              <a:buNone/>
            </a:pPr>
            <a:r>
              <a:rPr lang="en-GB" sz="1600" i="1">
                <a:latin typeface="Calibri" pitchFamily="34" charset="0"/>
              </a:rPr>
              <a:t>Hodi FS et al. N Engl J Med 2010</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45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1800" i="1" dirty="0" smtClean="0">
                <a:solidFill>
                  <a:srgbClr val="FFC000"/>
                </a:solidFill>
                <a:effectLst>
                  <a:outerShdw blurRad="38100" dist="38100" dir="2700000" algn="tl">
                    <a:srgbClr val="000000">
                      <a:alpha val="43137"/>
                    </a:srgbClr>
                  </a:outerShdw>
                </a:effectLst>
              </a:rPr>
              <a:t/>
            </a:r>
            <a:br>
              <a:rPr lang="en-US" sz="1800" i="1" dirty="0" smtClean="0">
                <a:solidFill>
                  <a:srgbClr val="FFC000"/>
                </a:solidFill>
                <a:effectLst>
                  <a:outerShdw blurRad="38100" dist="38100" dir="2700000" algn="tl">
                    <a:srgbClr val="000000">
                      <a:alpha val="43137"/>
                    </a:srgbClr>
                  </a:outerShdw>
                </a:effectLst>
              </a:rPr>
            </a:br>
            <a:r>
              <a:rPr lang="en-US" sz="1800" b="1" i="1" dirty="0" smtClean="0">
                <a:solidFill>
                  <a:srgbClr val="FFC000"/>
                </a:solidFill>
                <a:effectLst>
                  <a:outerShdw blurRad="38100" dist="38100" dir="2700000" algn="tl">
                    <a:srgbClr val="000000">
                      <a:alpha val="43137"/>
                    </a:srgbClr>
                  </a:outerShdw>
                </a:effectLst>
              </a:rPr>
              <a:t>Phase III Trial of </a:t>
            </a:r>
            <a:r>
              <a:rPr lang="en-US" sz="1800" b="1" i="1" dirty="0" err="1" smtClean="0">
                <a:solidFill>
                  <a:srgbClr val="FFC000"/>
                </a:solidFill>
                <a:effectLst>
                  <a:outerShdw blurRad="38100" dist="38100" dir="2700000" algn="tl">
                    <a:srgbClr val="000000">
                      <a:alpha val="43137"/>
                    </a:srgbClr>
                  </a:outerShdw>
                </a:effectLst>
              </a:rPr>
              <a:t>Ipilimumab</a:t>
            </a:r>
            <a:r>
              <a:rPr lang="en-US" sz="1800" b="1" i="1" dirty="0" smtClean="0">
                <a:solidFill>
                  <a:srgbClr val="FFC000"/>
                </a:solidFill>
                <a:effectLst>
                  <a:outerShdw blurRad="38100" dist="38100" dir="2700000" algn="tl">
                    <a:srgbClr val="000000">
                      <a:alpha val="43137"/>
                    </a:srgbClr>
                  </a:outerShdw>
                </a:effectLst>
              </a:rPr>
              <a:t> Plus gp100 Vaccine Versus gp100 Vaccine Versus </a:t>
            </a:r>
            <a:r>
              <a:rPr lang="en-US" sz="1800" b="1" i="1" dirty="0" err="1" smtClean="0">
                <a:solidFill>
                  <a:srgbClr val="FFC000"/>
                </a:solidFill>
                <a:effectLst>
                  <a:outerShdw blurRad="38100" dist="38100" dir="2700000" algn="tl">
                    <a:srgbClr val="000000">
                      <a:alpha val="43137"/>
                    </a:srgbClr>
                  </a:outerShdw>
                </a:effectLst>
              </a:rPr>
              <a:t>Ipilimumab</a:t>
            </a:r>
            <a:r>
              <a:rPr lang="en-US" sz="1800" b="1" i="1" dirty="0" smtClean="0">
                <a:solidFill>
                  <a:srgbClr val="FFC000"/>
                </a:solidFill>
                <a:effectLst>
                  <a:outerShdw blurRad="38100" dist="38100" dir="2700000" algn="tl">
                    <a:srgbClr val="000000">
                      <a:alpha val="43137"/>
                    </a:srgbClr>
                  </a:outerShdw>
                </a:effectLst>
              </a:rPr>
              <a:t> as Second-line Therapy in Advanced Melanoma:</a:t>
            </a:r>
          </a:p>
          <a:p>
            <a:pPr fontAlgn="auto">
              <a:spcAft>
                <a:spcPts val="0"/>
              </a:spcAft>
              <a:defRPr/>
            </a:pPr>
            <a:r>
              <a:rPr lang="en-US" sz="1800" b="1" i="1" dirty="0" smtClean="0">
                <a:solidFill>
                  <a:srgbClr val="FFC000"/>
                </a:solidFill>
                <a:effectLst>
                  <a:outerShdw blurRad="38100" dist="38100" dir="2700000" algn="tl">
                    <a:srgbClr val="000000">
                      <a:alpha val="43137"/>
                    </a:srgbClr>
                  </a:outerShdw>
                </a:effectLst>
              </a:rPr>
              <a:t> Efficacy results</a:t>
            </a:r>
            <a:endParaRPr lang="en-US" sz="1800" i="1" dirty="0" smtClean="0">
              <a:solidFill>
                <a:srgbClr val="FFC000"/>
              </a:solidFill>
              <a:effectLst>
                <a:outerShdw blurRad="38100" dist="38100" dir="2700000" algn="tl">
                  <a:srgbClr val="000000">
                    <a:alpha val="43137"/>
                  </a:srgbClr>
                </a:outerShdw>
              </a:effectLst>
            </a:endParaRPr>
          </a:p>
        </p:txBody>
      </p:sp>
      <p:grpSp>
        <p:nvGrpSpPr>
          <p:cNvPr id="63490" name="1 Grupo"/>
          <p:cNvGrpSpPr>
            <a:grpSpLocks/>
          </p:cNvGrpSpPr>
          <p:nvPr/>
        </p:nvGrpSpPr>
        <p:grpSpPr bwMode="auto">
          <a:xfrm>
            <a:off x="533400" y="1484313"/>
            <a:ext cx="8191500" cy="3609975"/>
            <a:chOff x="533400" y="1763241"/>
            <a:chExt cx="8191500" cy="3609975"/>
          </a:xfrm>
        </p:grpSpPr>
        <p:pic>
          <p:nvPicPr>
            <p:cNvPr id="5" name="Picture 2"/>
            <p:cNvPicPr>
              <a:picLocks noChangeAspect="1" noChangeArrowheads="1"/>
            </p:cNvPicPr>
            <p:nvPr/>
          </p:nvPicPr>
          <p:blipFill>
            <a:blip r:embed="rId3"/>
            <a:srcRect/>
            <a:stretch>
              <a:fillRect/>
            </a:stretch>
          </p:blipFill>
          <p:spPr bwMode="auto">
            <a:xfrm>
              <a:off x="533400" y="1763241"/>
              <a:ext cx="8191500" cy="3609975"/>
            </a:xfrm>
            <a:prstGeom prst="rect">
              <a:avLst/>
            </a:prstGeom>
            <a:noFill/>
            <a:ln w="34925">
              <a:solidFill>
                <a:schemeClr val="accent6">
                  <a:lumMod val="50000"/>
                </a:schemeClr>
              </a:solidFill>
              <a:miter lim="800000"/>
              <a:headEnd/>
              <a:tailEnd/>
            </a:ln>
            <a:extLst>
              <a:ext uri="{909E8E84-426E-40DD-AFC4-6F175D3DCCD1}"/>
            </a:extLst>
          </p:spPr>
        </p:pic>
        <p:sp>
          <p:nvSpPr>
            <p:cNvPr id="7" name="6 Rectángulo redondeado"/>
            <p:cNvSpPr/>
            <p:nvPr/>
          </p:nvSpPr>
          <p:spPr>
            <a:xfrm>
              <a:off x="588963" y="3568228"/>
              <a:ext cx="8097837" cy="10128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sp>
        <p:nvSpPr>
          <p:cNvPr id="63491" name="Rectangle 18"/>
          <p:cNvSpPr>
            <a:spLocks noChangeArrowheads="1"/>
          </p:cNvSpPr>
          <p:nvPr/>
        </p:nvSpPr>
        <p:spPr bwMode="auto">
          <a:xfrm>
            <a:off x="2347913" y="5805488"/>
            <a:ext cx="6400800" cy="330200"/>
          </a:xfrm>
          <a:prstGeom prst="rect">
            <a:avLst/>
          </a:prstGeom>
          <a:noFill/>
          <a:ln w="9525">
            <a:noFill/>
            <a:miter lim="800000"/>
            <a:headEnd/>
            <a:tailEnd/>
          </a:ln>
        </p:spPr>
        <p:txBody>
          <a:bodyPr>
            <a:spAutoFit/>
          </a:bodyPr>
          <a:lstStyle/>
          <a:p>
            <a:pPr algn="r" hangingPunct="0">
              <a:lnSpc>
                <a:spcPct val="97000"/>
              </a:lnSpc>
              <a:buClr>
                <a:srgbClr val="FFFFFF"/>
              </a:buClr>
              <a:buSzPct val="45000"/>
              <a:buFont typeface="StarSymbol"/>
              <a:buNone/>
            </a:pPr>
            <a:r>
              <a:rPr lang="en-GB" sz="1600" i="1">
                <a:latin typeface="Calibri" pitchFamily="34" charset="0"/>
              </a:rPr>
              <a:t>Hodi FS et al. N Engl J Med 2010</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5" descr="Image"/>
          <p:cNvPicPr>
            <a:picLocks noChangeAspect="1"/>
          </p:cNvPicPr>
          <p:nvPr/>
        </p:nvPicPr>
        <p:blipFill>
          <a:blip r:embed="rId3"/>
          <a:srcRect/>
          <a:stretch>
            <a:fillRect/>
          </a:stretch>
        </p:blipFill>
        <p:spPr bwMode="auto">
          <a:xfrm>
            <a:off x="1970088" y="1249363"/>
            <a:ext cx="5194300" cy="4987925"/>
          </a:xfrm>
          <a:prstGeom prst="rect">
            <a:avLst/>
          </a:prstGeom>
          <a:noFill/>
          <a:ln w="9525">
            <a:noFill/>
            <a:miter lim="800000"/>
            <a:headEnd/>
            <a:tailEnd/>
          </a:ln>
        </p:spPr>
      </p:pic>
      <p:sp>
        <p:nvSpPr>
          <p:cNvPr id="3" name="Title 1"/>
          <p:cNvSpPr txBox="1">
            <a:spLocks/>
          </p:cNvSpPr>
          <p:nvPr/>
        </p:nvSpPr>
        <p:spPr>
          <a:xfrm>
            <a:off x="457200" y="4445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1800" i="1" dirty="0" smtClean="0">
                <a:solidFill>
                  <a:srgbClr val="FFC000"/>
                </a:solidFill>
                <a:effectLst>
                  <a:outerShdw blurRad="38100" dist="38100" dir="2700000" algn="tl">
                    <a:srgbClr val="000000">
                      <a:alpha val="43137"/>
                    </a:srgbClr>
                  </a:outerShdw>
                </a:effectLst>
              </a:rPr>
              <a:t/>
            </a:r>
            <a:br>
              <a:rPr lang="en-US" sz="1800" i="1" dirty="0" smtClean="0">
                <a:solidFill>
                  <a:srgbClr val="FFC000"/>
                </a:solidFill>
                <a:effectLst>
                  <a:outerShdw blurRad="38100" dist="38100" dir="2700000" algn="tl">
                    <a:srgbClr val="000000">
                      <a:alpha val="43137"/>
                    </a:srgbClr>
                  </a:outerShdw>
                </a:effectLst>
              </a:rPr>
            </a:br>
            <a:r>
              <a:rPr lang="en-US" sz="1800" b="1" i="1" dirty="0" smtClean="0">
                <a:solidFill>
                  <a:srgbClr val="FFC000"/>
                </a:solidFill>
                <a:effectLst>
                  <a:outerShdw blurRad="38100" dist="38100" dir="2700000" algn="tl">
                    <a:srgbClr val="000000">
                      <a:alpha val="43137"/>
                    </a:srgbClr>
                  </a:outerShdw>
                </a:effectLst>
              </a:rPr>
              <a:t>Phase III Trial of </a:t>
            </a:r>
            <a:r>
              <a:rPr lang="en-US" sz="1800" b="1" i="1" dirty="0" err="1" smtClean="0">
                <a:solidFill>
                  <a:srgbClr val="FFC000"/>
                </a:solidFill>
                <a:effectLst>
                  <a:outerShdw blurRad="38100" dist="38100" dir="2700000" algn="tl">
                    <a:srgbClr val="000000">
                      <a:alpha val="43137"/>
                    </a:srgbClr>
                  </a:outerShdw>
                </a:effectLst>
              </a:rPr>
              <a:t>Ipilimumab</a:t>
            </a:r>
            <a:r>
              <a:rPr lang="en-US" sz="1800" b="1" i="1" dirty="0" smtClean="0">
                <a:solidFill>
                  <a:srgbClr val="FFC000"/>
                </a:solidFill>
                <a:effectLst>
                  <a:outerShdw blurRad="38100" dist="38100" dir="2700000" algn="tl">
                    <a:srgbClr val="000000">
                      <a:alpha val="43137"/>
                    </a:srgbClr>
                  </a:outerShdw>
                </a:effectLst>
              </a:rPr>
              <a:t> Plus gp100 Vaccine Versus gp100 Vaccine Versus </a:t>
            </a:r>
            <a:r>
              <a:rPr lang="en-US" sz="1800" b="1" i="1" dirty="0" err="1" smtClean="0">
                <a:solidFill>
                  <a:srgbClr val="FFC000"/>
                </a:solidFill>
                <a:effectLst>
                  <a:outerShdw blurRad="38100" dist="38100" dir="2700000" algn="tl">
                    <a:srgbClr val="000000">
                      <a:alpha val="43137"/>
                    </a:srgbClr>
                  </a:outerShdw>
                </a:effectLst>
              </a:rPr>
              <a:t>Ipilimumab</a:t>
            </a:r>
            <a:r>
              <a:rPr lang="en-US" sz="1800" b="1" i="1" dirty="0" smtClean="0">
                <a:solidFill>
                  <a:srgbClr val="FFC000"/>
                </a:solidFill>
                <a:effectLst>
                  <a:outerShdw blurRad="38100" dist="38100" dir="2700000" algn="tl">
                    <a:srgbClr val="000000">
                      <a:alpha val="43137"/>
                    </a:srgbClr>
                  </a:outerShdw>
                </a:effectLst>
              </a:rPr>
              <a:t> as Second-line Therapy in Advanced Melanoma: </a:t>
            </a:r>
          </a:p>
          <a:p>
            <a:pPr fontAlgn="auto">
              <a:spcAft>
                <a:spcPts val="0"/>
              </a:spcAft>
              <a:defRPr/>
            </a:pPr>
            <a:r>
              <a:rPr lang="en-US" sz="1800" b="1" i="1" dirty="0" smtClean="0">
                <a:solidFill>
                  <a:srgbClr val="FFC000"/>
                </a:solidFill>
                <a:effectLst>
                  <a:outerShdw blurRad="38100" dist="38100" dir="2700000" algn="tl">
                    <a:srgbClr val="000000">
                      <a:alpha val="43137"/>
                    </a:srgbClr>
                  </a:outerShdw>
                </a:effectLst>
              </a:rPr>
              <a:t>Subgroup Analysis</a:t>
            </a:r>
            <a:endParaRPr lang="en-US" sz="1800" i="1" dirty="0" smtClean="0">
              <a:solidFill>
                <a:srgbClr val="FFC000"/>
              </a:solidFill>
              <a:effectLst>
                <a:outerShdw blurRad="38100" dist="38100" dir="2700000" algn="tl">
                  <a:srgbClr val="000000">
                    <a:alpha val="43137"/>
                  </a:srgbClr>
                </a:outerShdw>
              </a:effectLst>
            </a:endParaRPr>
          </a:p>
        </p:txBody>
      </p:sp>
      <p:sp>
        <p:nvSpPr>
          <p:cNvPr id="65539" name="Rectangle 18"/>
          <p:cNvSpPr>
            <a:spLocks noChangeArrowheads="1"/>
          </p:cNvSpPr>
          <p:nvPr/>
        </p:nvSpPr>
        <p:spPr bwMode="auto">
          <a:xfrm>
            <a:off x="2347913" y="6265863"/>
            <a:ext cx="6400800" cy="331787"/>
          </a:xfrm>
          <a:prstGeom prst="rect">
            <a:avLst/>
          </a:prstGeom>
          <a:noFill/>
          <a:ln w="9525">
            <a:noFill/>
            <a:miter lim="800000"/>
            <a:headEnd/>
            <a:tailEnd/>
          </a:ln>
        </p:spPr>
        <p:txBody>
          <a:bodyPr>
            <a:spAutoFit/>
          </a:bodyPr>
          <a:lstStyle/>
          <a:p>
            <a:pPr algn="r" hangingPunct="0">
              <a:lnSpc>
                <a:spcPct val="97000"/>
              </a:lnSpc>
              <a:buClr>
                <a:srgbClr val="FFFFFF"/>
              </a:buClr>
              <a:buSzPct val="45000"/>
              <a:buFont typeface="StarSymbol"/>
              <a:buNone/>
            </a:pPr>
            <a:r>
              <a:rPr lang="en-GB" sz="1600" i="1">
                <a:latin typeface="Calibri" pitchFamily="34" charset="0"/>
              </a:rPr>
              <a:t>Hodi FS et al. N Engl J Med 2010</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522288" y="1484313"/>
            <a:ext cx="8153400" cy="3657600"/>
          </a:xfrm>
          <a:prstGeom prst="rect">
            <a:avLst/>
          </a:prstGeom>
          <a:noFill/>
          <a:ln w="31750">
            <a:solidFill>
              <a:schemeClr val="accent6">
                <a:lumMod val="50000"/>
              </a:schemeClr>
            </a:solidFill>
            <a:miter lim="800000"/>
            <a:headEnd/>
            <a:tailEnd/>
          </a:ln>
          <a:extLst>
            <a:ext uri="{909E8E84-426E-40DD-AFC4-6F175D3DCCD1}"/>
          </a:extLst>
        </p:spPr>
      </p:pic>
      <p:sp>
        <p:nvSpPr>
          <p:cNvPr id="3" name="Title 1"/>
          <p:cNvSpPr txBox="1">
            <a:spLocks/>
          </p:cNvSpPr>
          <p:nvPr/>
        </p:nvSpPr>
        <p:spPr>
          <a:xfrm>
            <a:off x="457200" y="4445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1800" i="1" dirty="0" smtClean="0">
                <a:solidFill>
                  <a:schemeClr val="accent6">
                    <a:lumMod val="75000"/>
                  </a:schemeClr>
                </a:solidFill>
              </a:rPr>
              <a:t/>
            </a:r>
            <a:br>
              <a:rPr lang="en-US" sz="1800" i="1" dirty="0" smtClean="0">
                <a:solidFill>
                  <a:schemeClr val="accent6">
                    <a:lumMod val="75000"/>
                  </a:schemeClr>
                </a:solidFill>
              </a:rPr>
            </a:br>
            <a:r>
              <a:rPr lang="en-US" sz="1800" b="1" i="1" dirty="0" smtClean="0">
                <a:solidFill>
                  <a:schemeClr val="accent6">
                    <a:lumMod val="75000"/>
                  </a:schemeClr>
                </a:solidFill>
              </a:rPr>
              <a:t>Phase III Trial of </a:t>
            </a:r>
            <a:r>
              <a:rPr lang="en-US" sz="1800" b="1" i="1" dirty="0" err="1" smtClean="0">
                <a:solidFill>
                  <a:schemeClr val="accent6">
                    <a:lumMod val="75000"/>
                  </a:schemeClr>
                </a:solidFill>
              </a:rPr>
              <a:t>Ipilimumab</a:t>
            </a:r>
            <a:r>
              <a:rPr lang="en-US" sz="1800" b="1" i="1" dirty="0" smtClean="0">
                <a:solidFill>
                  <a:schemeClr val="accent6">
                    <a:lumMod val="75000"/>
                  </a:schemeClr>
                </a:solidFill>
              </a:rPr>
              <a:t> Plus gp100 Vaccine Versus gp100 Vaccine Versus </a:t>
            </a:r>
            <a:r>
              <a:rPr lang="en-US" sz="1800" b="1" i="1" dirty="0" err="1" smtClean="0">
                <a:solidFill>
                  <a:schemeClr val="accent6">
                    <a:lumMod val="75000"/>
                  </a:schemeClr>
                </a:solidFill>
              </a:rPr>
              <a:t>Ipilimumab</a:t>
            </a:r>
            <a:r>
              <a:rPr lang="en-US" sz="1800" b="1" i="1" dirty="0" smtClean="0">
                <a:solidFill>
                  <a:schemeClr val="accent6">
                    <a:lumMod val="75000"/>
                  </a:schemeClr>
                </a:solidFill>
              </a:rPr>
              <a:t> as Second-line Therapy in Advanced Melanoma: </a:t>
            </a:r>
          </a:p>
          <a:p>
            <a:pPr fontAlgn="auto">
              <a:spcAft>
                <a:spcPts val="0"/>
              </a:spcAft>
              <a:defRPr/>
            </a:pPr>
            <a:r>
              <a:rPr lang="en-US" sz="1800" b="1" i="1" dirty="0" smtClean="0">
                <a:solidFill>
                  <a:schemeClr val="accent6">
                    <a:lumMod val="75000"/>
                  </a:schemeClr>
                </a:solidFill>
              </a:rPr>
              <a:t>Adverse events</a:t>
            </a:r>
            <a:endParaRPr lang="en-US" sz="1800" i="1" dirty="0" smtClean="0">
              <a:solidFill>
                <a:schemeClr val="accent6">
                  <a:lumMod val="75000"/>
                </a:schemeClr>
              </a:solidFill>
            </a:endParaRPr>
          </a:p>
        </p:txBody>
      </p:sp>
      <p:sp>
        <p:nvSpPr>
          <p:cNvPr id="67587" name="Rectangle 18"/>
          <p:cNvSpPr>
            <a:spLocks noChangeArrowheads="1"/>
          </p:cNvSpPr>
          <p:nvPr/>
        </p:nvSpPr>
        <p:spPr bwMode="auto">
          <a:xfrm>
            <a:off x="2347913" y="5589588"/>
            <a:ext cx="6400800" cy="330200"/>
          </a:xfrm>
          <a:prstGeom prst="rect">
            <a:avLst/>
          </a:prstGeom>
          <a:noFill/>
          <a:ln w="9525">
            <a:noFill/>
            <a:miter lim="800000"/>
            <a:headEnd/>
            <a:tailEnd/>
          </a:ln>
        </p:spPr>
        <p:txBody>
          <a:bodyPr>
            <a:spAutoFit/>
          </a:bodyPr>
          <a:lstStyle/>
          <a:p>
            <a:pPr algn="r" hangingPunct="0">
              <a:lnSpc>
                <a:spcPct val="97000"/>
              </a:lnSpc>
              <a:buClr>
                <a:srgbClr val="FFFFFF"/>
              </a:buClr>
              <a:buSzPct val="45000"/>
              <a:buFont typeface="StarSymbol"/>
              <a:buNone/>
            </a:pPr>
            <a:r>
              <a:rPr lang="en-GB" sz="1600" i="1">
                <a:latin typeface="Calibri" pitchFamily="34" charset="0"/>
              </a:rPr>
              <a:t>Hodi FS et al. N Engl J Med 2010</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6"/>
          <p:cNvSpPr txBox="1">
            <a:spLocks noChangeArrowheads="1"/>
          </p:cNvSpPr>
          <p:nvPr/>
        </p:nvSpPr>
        <p:spPr bwMode="auto">
          <a:xfrm>
            <a:off x="1398588" y="6096000"/>
            <a:ext cx="1585912" cy="523875"/>
          </a:xfrm>
          <a:prstGeom prst="rect">
            <a:avLst/>
          </a:prstGeom>
          <a:noFill/>
          <a:ln>
            <a:noFill/>
          </a:ln>
          <a:extLst>
            <a:ext uri="{909E8E84-426E-40DD-AFC4-6F175D3DCCD1}"/>
            <a:ext uri="{91240B29-F687-4F45-9708-019B960494DF}"/>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defRPr/>
            </a:pPr>
            <a:r>
              <a:rPr lang="en-US" sz="1400" b="1" dirty="0">
                <a:latin typeface="+mn-lt"/>
                <a:cs typeface="Arial" pitchFamily="34" charset="0"/>
              </a:rPr>
              <a:t>Baseline </a:t>
            </a:r>
          </a:p>
          <a:p>
            <a:pPr algn="ctr" eaLnBrk="1" fontAlgn="auto" hangingPunct="1">
              <a:spcBef>
                <a:spcPts val="0"/>
              </a:spcBef>
              <a:spcAft>
                <a:spcPts val="0"/>
              </a:spcAft>
              <a:defRPr/>
            </a:pPr>
            <a:r>
              <a:rPr lang="en-US" sz="1400" b="1" dirty="0">
                <a:latin typeface="+mn-lt"/>
                <a:cs typeface="Arial" pitchFamily="34" charset="0"/>
              </a:rPr>
              <a:t>Tumor Assessment</a:t>
            </a:r>
          </a:p>
        </p:txBody>
      </p:sp>
      <p:sp>
        <p:nvSpPr>
          <p:cNvPr id="18435" name="Text Box 28"/>
          <p:cNvSpPr txBox="1">
            <a:spLocks noChangeArrowheads="1"/>
          </p:cNvSpPr>
          <p:nvPr/>
        </p:nvSpPr>
        <p:spPr bwMode="auto">
          <a:xfrm>
            <a:off x="3438525" y="6096000"/>
            <a:ext cx="1905000" cy="523875"/>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defRPr/>
            </a:pPr>
            <a:r>
              <a:rPr lang="en-US" sz="1400" b="1" dirty="0">
                <a:latin typeface="+mn-lt"/>
                <a:cs typeface="Arial" pitchFamily="34" charset="0"/>
              </a:rPr>
              <a:t>First Scheduled Tumor Assessment</a:t>
            </a:r>
          </a:p>
        </p:txBody>
      </p:sp>
      <p:sp>
        <p:nvSpPr>
          <p:cNvPr id="18436" name="Rectangle 2"/>
          <p:cNvSpPr>
            <a:spLocks noChangeArrowheads="1"/>
          </p:cNvSpPr>
          <p:nvPr/>
        </p:nvSpPr>
        <p:spPr bwMode="auto">
          <a:xfrm>
            <a:off x="0" y="-304800"/>
            <a:ext cx="9144000" cy="1143000"/>
          </a:xfrm>
          <a:prstGeom prst="rect">
            <a:avLst/>
          </a:prstGeom>
          <a:noFill/>
          <a:ln>
            <a:noFill/>
          </a:ln>
          <a:extLst>
            <a:ext uri="{909E8E84-426E-40DD-AFC4-6F175D3DCCD1}"/>
            <a:ext uri="{91240B29-F687-4F45-9708-019B960494DF}"/>
          </a:extLst>
        </p:spPr>
        <p:txBody>
          <a:bodyPr lIns="0" tIns="46038" rIns="92075" bIns="46038" anchor="b"/>
          <a:lstStyle/>
          <a:p>
            <a:pPr algn="ctr" eaLnBrk="0" fontAlgn="auto" hangingPunct="0">
              <a:spcBef>
                <a:spcPts val="0"/>
              </a:spcBef>
              <a:spcAft>
                <a:spcPts val="0"/>
              </a:spcAft>
              <a:defRPr/>
            </a:pPr>
            <a:r>
              <a:rPr lang="en-US" sz="3600" b="1" i="1" dirty="0">
                <a:solidFill>
                  <a:schemeClr val="accent6">
                    <a:lumMod val="50000"/>
                  </a:schemeClr>
                </a:solidFill>
                <a:latin typeface="+mn-lt"/>
              </a:rPr>
              <a:t>Study 024: Design</a:t>
            </a:r>
          </a:p>
        </p:txBody>
      </p:sp>
      <p:sp>
        <p:nvSpPr>
          <p:cNvPr id="69636" name="Rectangle 7"/>
          <p:cNvSpPr txBox="1">
            <a:spLocks noGrp="1" noChangeArrowheads="1"/>
          </p:cNvSpPr>
          <p:nvPr/>
        </p:nvSpPr>
        <p:spPr bwMode="auto">
          <a:xfrm>
            <a:off x="8356600" y="6567488"/>
            <a:ext cx="744538" cy="476250"/>
          </a:xfrm>
          <a:prstGeom prst="rect">
            <a:avLst/>
          </a:prstGeom>
          <a:noFill/>
          <a:ln w="9525">
            <a:noFill/>
            <a:miter lim="800000"/>
            <a:headEnd/>
            <a:tailEnd/>
          </a:ln>
        </p:spPr>
        <p:txBody>
          <a:bodyPr/>
          <a:lstStyle/>
          <a:p>
            <a:pPr algn="r"/>
            <a:fld id="{46938247-EA85-44C4-89FC-279EC1BE9070}" type="slidenum">
              <a:rPr lang="nl-NL" sz="1000">
                <a:solidFill>
                  <a:schemeClr val="bg1"/>
                </a:solidFill>
                <a:ea typeface="ＭＳ Ｐゴシック"/>
                <a:cs typeface="ＭＳ Ｐゴシック"/>
              </a:rPr>
              <a:pPr algn="r"/>
              <a:t>28</a:t>
            </a:fld>
            <a:endParaRPr lang="nl-NL" sz="1000">
              <a:solidFill>
                <a:schemeClr val="bg1"/>
              </a:solidFill>
              <a:ea typeface="ＭＳ Ｐゴシック"/>
              <a:cs typeface="ＭＳ Ｐゴシック"/>
            </a:endParaRPr>
          </a:p>
        </p:txBody>
      </p:sp>
      <p:grpSp>
        <p:nvGrpSpPr>
          <p:cNvPr id="69637" name="Group 32"/>
          <p:cNvGrpSpPr>
            <a:grpSpLocks/>
          </p:cNvGrpSpPr>
          <p:nvPr/>
        </p:nvGrpSpPr>
        <p:grpSpPr bwMode="auto">
          <a:xfrm>
            <a:off x="196850" y="1295400"/>
            <a:ext cx="8537575" cy="4759325"/>
            <a:chOff x="124" y="816"/>
            <a:chExt cx="5378" cy="2998"/>
          </a:xfrm>
        </p:grpSpPr>
        <p:cxnSp>
          <p:nvCxnSpPr>
            <p:cNvPr id="18439" name="Straight Connector 29"/>
            <p:cNvCxnSpPr>
              <a:cxnSpLocks noChangeShapeType="1"/>
            </p:cNvCxnSpPr>
            <p:nvPr/>
          </p:nvCxnSpPr>
          <p:spPr bwMode="auto">
            <a:xfrm>
              <a:off x="1371" y="1200"/>
              <a:ext cx="0" cy="2073"/>
            </a:xfrm>
            <a:prstGeom prst="line">
              <a:avLst/>
            </a:prstGeom>
            <a:noFill/>
            <a:ln w="12700">
              <a:solidFill>
                <a:schemeClr val="tx1">
                  <a:lumMod val="75000"/>
                  <a:lumOff val="25000"/>
                </a:schemeClr>
              </a:solidFill>
              <a:prstDash val="dash"/>
              <a:round/>
              <a:headEnd/>
              <a:tailEnd/>
            </a:ln>
            <a:extLst>
              <a:ext uri="{909E8E84-426E-40DD-AFC4-6F175D3DCCD1}"/>
            </a:extLst>
          </p:spPr>
        </p:cxnSp>
        <p:cxnSp>
          <p:nvCxnSpPr>
            <p:cNvPr id="18440" name="Straight Connector 41"/>
            <p:cNvCxnSpPr>
              <a:cxnSpLocks noChangeShapeType="1"/>
            </p:cNvCxnSpPr>
            <p:nvPr/>
          </p:nvCxnSpPr>
          <p:spPr bwMode="auto">
            <a:xfrm flipH="1">
              <a:off x="2754" y="1208"/>
              <a:ext cx="9" cy="2073"/>
            </a:xfrm>
            <a:prstGeom prst="line">
              <a:avLst/>
            </a:prstGeom>
            <a:noFill/>
            <a:ln w="12700">
              <a:solidFill>
                <a:schemeClr val="tx1">
                  <a:lumMod val="75000"/>
                  <a:lumOff val="25000"/>
                </a:schemeClr>
              </a:solidFill>
              <a:prstDash val="dash"/>
              <a:round/>
              <a:headEnd/>
              <a:tailEnd/>
            </a:ln>
            <a:extLst>
              <a:ext uri="{909E8E84-426E-40DD-AFC4-6F175D3DCCD1}"/>
            </a:extLst>
          </p:spPr>
        </p:cxnSp>
        <p:sp>
          <p:nvSpPr>
            <p:cNvPr id="18441" name="Line 14"/>
            <p:cNvSpPr>
              <a:spLocks noChangeShapeType="1"/>
            </p:cNvSpPr>
            <p:nvPr/>
          </p:nvSpPr>
          <p:spPr bwMode="auto">
            <a:xfrm flipV="1">
              <a:off x="1380" y="3600"/>
              <a:ext cx="0" cy="214"/>
            </a:xfrm>
            <a:prstGeom prst="line">
              <a:avLst/>
            </a:prstGeom>
            <a:noFill/>
            <a:ln w="38100">
              <a:solidFill>
                <a:schemeClr val="tx1">
                  <a:lumMod val="75000"/>
                  <a:lumOff val="25000"/>
                </a:schemeClr>
              </a:solidFill>
              <a:round/>
              <a:headEnd/>
              <a:tailEnd type="triangle" w="med" len="med"/>
            </a:ln>
            <a:extLst>
              <a:ext uri="{909E8E84-426E-40DD-AFC4-6F175D3DCCD1}"/>
            </a:extLst>
          </p:spPr>
          <p:txBody>
            <a:bodyPr/>
            <a:lstStyle/>
            <a:p>
              <a:pPr fontAlgn="auto">
                <a:spcBef>
                  <a:spcPts val="0"/>
                </a:spcBef>
                <a:spcAft>
                  <a:spcPts val="0"/>
                </a:spcAft>
                <a:defRPr/>
              </a:pPr>
              <a:endParaRPr lang="es-ES">
                <a:latin typeface="+mn-lt"/>
              </a:endParaRPr>
            </a:p>
          </p:txBody>
        </p:sp>
        <p:sp>
          <p:nvSpPr>
            <p:cNvPr id="18442" name="Text Box 16"/>
            <p:cNvSpPr txBox="1">
              <a:spLocks noChangeArrowheads="1"/>
            </p:cNvSpPr>
            <p:nvPr/>
          </p:nvSpPr>
          <p:spPr bwMode="auto">
            <a:xfrm>
              <a:off x="561" y="816"/>
              <a:ext cx="816" cy="378"/>
            </a:xfrm>
            <a:prstGeom prst="rect">
              <a:avLst/>
            </a:prstGeom>
            <a:solidFill>
              <a:schemeClr val="accent1"/>
            </a:solidFill>
            <a:ln w="19050">
              <a:solidFill>
                <a:srgbClr val="000000"/>
              </a:solidFill>
              <a:miter lim="800000"/>
              <a:headEnd/>
              <a:tailEnd/>
            </a:ln>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defRPr/>
              </a:pPr>
              <a:r>
                <a:rPr lang="en-US" sz="1600" b="1" dirty="0">
                  <a:solidFill>
                    <a:schemeClr val="bg1"/>
                  </a:solidFill>
                  <a:effectLst>
                    <a:outerShdw blurRad="38100" dist="38100" dir="2700000" algn="tl">
                      <a:srgbClr val="000000">
                        <a:alpha val="43137"/>
                      </a:srgbClr>
                    </a:outerShdw>
                  </a:effectLst>
                  <a:latin typeface="+mn-lt"/>
                  <a:cs typeface="Arial" pitchFamily="34" charset="0"/>
                </a:rPr>
                <a:t>Screening</a:t>
              </a:r>
            </a:p>
            <a:p>
              <a:pPr algn="ctr" eaLnBrk="1" fontAlgn="auto" hangingPunct="1">
                <a:spcBef>
                  <a:spcPts val="0"/>
                </a:spcBef>
                <a:spcAft>
                  <a:spcPts val="0"/>
                </a:spcAft>
                <a:defRPr/>
              </a:pPr>
              <a:endParaRPr lang="en-US" sz="1600" b="1" dirty="0">
                <a:solidFill>
                  <a:schemeClr val="bg1"/>
                </a:solidFill>
                <a:effectLst>
                  <a:outerShdw blurRad="38100" dist="38100" dir="2700000" algn="tl">
                    <a:srgbClr val="000000">
                      <a:alpha val="43137"/>
                    </a:srgbClr>
                  </a:outerShdw>
                </a:effectLst>
                <a:latin typeface="+mn-lt"/>
                <a:cs typeface="Arial" pitchFamily="34" charset="0"/>
              </a:endParaRPr>
            </a:p>
          </p:txBody>
        </p:sp>
        <p:sp>
          <p:nvSpPr>
            <p:cNvPr id="18443" name="Text Box 4"/>
            <p:cNvSpPr txBox="1">
              <a:spLocks noChangeArrowheads="1"/>
            </p:cNvSpPr>
            <p:nvPr/>
          </p:nvSpPr>
          <p:spPr bwMode="auto">
            <a:xfrm>
              <a:off x="4064" y="1445"/>
              <a:ext cx="1348" cy="379"/>
            </a:xfrm>
            <a:prstGeom prst="rect">
              <a:avLst/>
            </a:prstGeom>
            <a:solidFill>
              <a:srgbClr val="FFCC00"/>
            </a:solidFill>
            <a:ln>
              <a:noFill/>
            </a:ln>
            <a:extLst>
              <a:ext uri="{91240B29-F687-4F45-9708-019B960494DF}"/>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defRPr/>
              </a:pPr>
              <a:r>
                <a:rPr lang="en-US" sz="1400" b="1">
                  <a:latin typeface="+mn-lt"/>
                  <a:cs typeface="Arial" pitchFamily="34" charset="0"/>
                </a:rPr>
                <a:t>Ipilimumab 10 mg/kg</a:t>
              </a:r>
            </a:p>
            <a:p>
              <a:pPr algn="ctr" eaLnBrk="1" fontAlgn="auto" hangingPunct="1">
                <a:spcBef>
                  <a:spcPts val="0"/>
                </a:spcBef>
                <a:spcAft>
                  <a:spcPts val="0"/>
                </a:spcAft>
                <a:defRPr/>
              </a:pPr>
              <a:r>
                <a:rPr lang="en-US" sz="1400" b="1">
                  <a:latin typeface="+mn-lt"/>
                  <a:cs typeface="Arial" pitchFamily="34" charset="0"/>
                </a:rPr>
                <a:t>Q12W</a:t>
              </a:r>
            </a:p>
          </p:txBody>
        </p:sp>
        <p:sp>
          <p:nvSpPr>
            <p:cNvPr id="18444" name="Text Box 5"/>
            <p:cNvSpPr txBox="1">
              <a:spLocks noChangeArrowheads="1"/>
            </p:cNvSpPr>
            <p:nvPr/>
          </p:nvSpPr>
          <p:spPr bwMode="auto">
            <a:xfrm>
              <a:off x="1392" y="1445"/>
              <a:ext cx="1351" cy="379"/>
            </a:xfrm>
            <a:prstGeom prst="rect">
              <a:avLst/>
            </a:prstGeom>
            <a:solidFill>
              <a:srgbClr val="FFCC00"/>
            </a:solidFill>
            <a:ln>
              <a:noFill/>
            </a:ln>
            <a:extLst>
              <a:ext uri="{91240B29-F687-4F45-9708-019B960494DF}"/>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defRPr/>
              </a:pPr>
              <a:r>
                <a:rPr lang="en-US" sz="1400" b="1">
                  <a:latin typeface="+mn-lt"/>
                  <a:cs typeface="Arial" pitchFamily="34" charset="0"/>
                </a:rPr>
                <a:t>Ipilimumab 10 mg/kg</a:t>
              </a:r>
            </a:p>
            <a:p>
              <a:pPr algn="ctr" eaLnBrk="1" fontAlgn="auto" hangingPunct="1">
                <a:spcBef>
                  <a:spcPts val="0"/>
                </a:spcBef>
                <a:spcAft>
                  <a:spcPts val="0"/>
                </a:spcAft>
                <a:defRPr/>
              </a:pPr>
              <a:r>
                <a:rPr lang="en-US" sz="1400" b="1">
                  <a:latin typeface="+mn-lt"/>
                  <a:cs typeface="Arial" pitchFamily="34" charset="0"/>
                </a:rPr>
                <a:t>Q3W X4</a:t>
              </a:r>
            </a:p>
          </p:txBody>
        </p:sp>
        <p:sp>
          <p:nvSpPr>
            <p:cNvPr id="18445" name="Text Box 10"/>
            <p:cNvSpPr txBox="1">
              <a:spLocks noChangeArrowheads="1"/>
            </p:cNvSpPr>
            <p:nvPr/>
          </p:nvSpPr>
          <p:spPr bwMode="auto">
            <a:xfrm>
              <a:off x="2478" y="3312"/>
              <a:ext cx="580" cy="213"/>
            </a:xfrm>
            <a:prstGeom prst="rect">
              <a:avLst/>
            </a:prstGeom>
            <a:solidFill>
              <a:schemeClr val="accent1"/>
            </a:solidFill>
            <a:ln>
              <a:noFill/>
            </a:ln>
            <a:extLst>
              <a:ext uri="{91240B29-F687-4F45-9708-019B960494DF}"/>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defRPr/>
              </a:pPr>
              <a:r>
                <a:rPr lang="en-US" sz="1600" b="1" dirty="0">
                  <a:solidFill>
                    <a:schemeClr val="bg1"/>
                  </a:solidFill>
                  <a:latin typeface="+mn-lt"/>
                  <a:cs typeface="Arial" pitchFamily="34" charset="0"/>
                </a:rPr>
                <a:t>Week 12</a:t>
              </a:r>
            </a:p>
          </p:txBody>
        </p:sp>
        <p:sp>
          <p:nvSpPr>
            <p:cNvPr id="18446" name="Text Box 11"/>
            <p:cNvSpPr txBox="1">
              <a:spLocks noChangeArrowheads="1"/>
            </p:cNvSpPr>
            <p:nvPr/>
          </p:nvSpPr>
          <p:spPr bwMode="auto">
            <a:xfrm>
              <a:off x="3786" y="3312"/>
              <a:ext cx="580" cy="213"/>
            </a:xfrm>
            <a:prstGeom prst="rect">
              <a:avLst/>
            </a:prstGeom>
            <a:solidFill>
              <a:schemeClr val="accent1"/>
            </a:solidFill>
            <a:ln>
              <a:noFill/>
            </a:ln>
            <a:extLst>
              <a:ext uri="{91240B29-F687-4F45-9708-019B960494DF}"/>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defRPr/>
              </a:pPr>
              <a:r>
                <a:rPr lang="en-US" sz="1600" b="1">
                  <a:solidFill>
                    <a:schemeClr val="bg1"/>
                  </a:solidFill>
                  <a:latin typeface="+mn-lt"/>
                  <a:cs typeface="Arial" pitchFamily="34" charset="0"/>
                </a:rPr>
                <a:t>Week 24</a:t>
              </a:r>
            </a:p>
          </p:txBody>
        </p:sp>
        <p:sp>
          <p:nvSpPr>
            <p:cNvPr id="18447" name="Text Box 23"/>
            <p:cNvSpPr txBox="1">
              <a:spLocks noChangeArrowheads="1"/>
            </p:cNvSpPr>
            <p:nvPr/>
          </p:nvSpPr>
          <p:spPr bwMode="auto">
            <a:xfrm>
              <a:off x="1104" y="3312"/>
              <a:ext cx="515" cy="213"/>
            </a:xfrm>
            <a:prstGeom prst="rect">
              <a:avLst/>
            </a:prstGeom>
            <a:solidFill>
              <a:schemeClr val="accent1"/>
            </a:solidFill>
            <a:ln>
              <a:noFill/>
            </a:ln>
            <a:extLst>
              <a:ext uri="{91240B29-F687-4F45-9708-019B960494DF}"/>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defRPr/>
              </a:pPr>
              <a:r>
                <a:rPr lang="en-US" sz="1600" b="1" dirty="0">
                  <a:solidFill>
                    <a:schemeClr val="bg1"/>
                  </a:solidFill>
                  <a:latin typeface="+mn-lt"/>
                  <a:cs typeface="Arial" pitchFamily="34" charset="0"/>
                </a:rPr>
                <a:t>Week 1</a:t>
              </a:r>
            </a:p>
          </p:txBody>
        </p:sp>
        <p:sp>
          <p:nvSpPr>
            <p:cNvPr id="18448" name="Text Box 29"/>
            <p:cNvSpPr txBox="1">
              <a:spLocks noChangeArrowheads="1"/>
            </p:cNvSpPr>
            <p:nvPr/>
          </p:nvSpPr>
          <p:spPr bwMode="auto">
            <a:xfrm>
              <a:off x="1377" y="816"/>
              <a:ext cx="2682" cy="378"/>
            </a:xfrm>
            <a:prstGeom prst="rect">
              <a:avLst/>
            </a:prstGeom>
            <a:solidFill>
              <a:schemeClr val="accent1"/>
            </a:solidFill>
            <a:ln w="19050">
              <a:solidFill>
                <a:srgbClr val="000000"/>
              </a:solidFill>
              <a:miter lim="800000"/>
              <a:headEnd/>
              <a:tailEnd/>
            </a:ln>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defRPr/>
              </a:pPr>
              <a:r>
                <a:rPr lang="en-US" sz="1600" b="1">
                  <a:solidFill>
                    <a:schemeClr val="bg1"/>
                  </a:solidFill>
                  <a:effectLst>
                    <a:outerShdw blurRad="38100" dist="38100" dir="2700000" algn="tl">
                      <a:srgbClr val="000000">
                        <a:alpha val="43137"/>
                      </a:srgbClr>
                    </a:outerShdw>
                  </a:effectLst>
                  <a:latin typeface="+mn-lt"/>
                  <a:cs typeface="Arial" pitchFamily="34" charset="0"/>
                </a:rPr>
                <a:t>INDUCTION    </a:t>
              </a:r>
            </a:p>
            <a:p>
              <a:pPr algn="ctr" eaLnBrk="1" fontAlgn="auto" hangingPunct="1">
                <a:spcBef>
                  <a:spcPts val="0"/>
                </a:spcBef>
                <a:spcAft>
                  <a:spcPts val="0"/>
                </a:spcAft>
                <a:defRPr/>
              </a:pPr>
              <a:r>
                <a:rPr lang="en-US" sz="1600" b="1">
                  <a:solidFill>
                    <a:schemeClr val="bg1"/>
                  </a:solidFill>
                  <a:effectLst>
                    <a:outerShdw blurRad="38100" dist="38100" dir="2700000" algn="tl">
                      <a:srgbClr val="000000">
                        <a:alpha val="43137"/>
                      </a:srgbClr>
                    </a:outerShdw>
                  </a:effectLst>
                  <a:latin typeface="+mn-lt"/>
                  <a:cs typeface="Arial" pitchFamily="34" charset="0"/>
                </a:rPr>
                <a:t>             </a:t>
              </a:r>
            </a:p>
          </p:txBody>
        </p:sp>
        <p:sp>
          <p:nvSpPr>
            <p:cNvPr id="18449" name="Text Box 15"/>
            <p:cNvSpPr txBox="1">
              <a:spLocks noChangeArrowheads="1"/>
            </p:cNvSpPr>
            <p:nvPr/>
          </p:nvSpPr>
          <p:spPr bwMode="auto">
            <a:xfrm>
              <a:off x="4056" y="816"/>
              <a:ext cx="1380" cy="378"/>
            </a:xfrm>
            <a:prstGeom prst="rect">
              <a:avLst/>
            </a:prstGeom>
            <a:solidFill>
              <a:schemeClr val="accent1"/>
            </a:solidFill>
            <a:ln w="19050">
              <a:solidFill>
                <a:srgbClr val="000000"/>
              </a:solidFill>
              <a:miter lim="800000"/>
              <a:headEnd/>
              <a:tailEnd/>
            </a:ln>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defRPr/>
              </a:pPr>
              <a:r>
                <a:rPr lang="en-US" sz="1600" b="1">
                  <a:solidFill>
                    <a:schemeClr val="bg1"/>
                  </a:solidFill>
                  <a:effectLst>
                    <a:outerShdw blurRad="38100" dist="38100" dir="2700000" algn="tl">
                      <a:srgbClr val="000000">
                        <a:alpha val="43137"/>
                      </a:srgbClr>
                    </a:outerShdw>
                  </a:effectLst>
                  <a:latin typeface="+mn-lt"/>
                  <a:cs typeface="Arial" pitchFamily="34" charset="0"/>
                </a:rPr>
                <a:t>MAINTENANCE *</a:t>
              </a:r>
            </a:p>
            <a:p>
              <a:pPr algn="ctr" eaLnBrk="1" fontAlgn="auto" hangingPunct="1">
                <a:spcBef>
                  <a:spcPts val="0"/>
                </a:spcBef>
                <a:spcAft>
                  <a:spcPts val="0"/>
                </a:spcAft>
                <a:defRPr/>
              </a:pPr>
              <a:endParaRPr lang="en-US" sz="1600" b="1">
                <a:solidFill>
                  <a:schemeClr val="bg1"/>
                </a:solidFill>
                <a:effectLst>
                  <a:outerShdw blurRad="38100" dist="38100" dir="2700000" algn="tl">
                    <a:srgbClr val="000000">
                      <a:alpha val="43137"/>
                    </a:srgbClr>
                  </a:outerShdw>
                </a:effectLst>
                <a:latin typeface="+mn-lt"/>
                <a:cs typeface="Arial" pitchFamily="34" charset="0"/>
              </a:endParaRPr>
            </a:p>
          </p:txBody>
        </p:sp>
        <p:sp>
          <p:nvSpPr>
            <p:cNvPr id="18450" name="TextBox 31"/>
            <p:cNvSpPr txBox="1">
              <a:spLocks noChangeArrowheads="1"/>
            </p:cNvSpPr>
            <p:nvPr/>
          </p:nvSpPr>
          <p:spPr bwMode="auto">
            <a:xfrm>
              <a:off x="4433" y="2896"/>
              <a:ext cx="1069" cy="442"/>
            </a:xfrm>
            <a:prstGeom prst="rect">
              <a:avLst/>
            </a:prstGeom>
            <a:noFill/>
            <a:ln>
              <a:noFill/>
            </a:ln>
            <a:extLst>
              <a:ext uri="{909E8E84-426E-40DD-AFC4-6F175D3DCCD1}"/>
              <a:ext uri="{91240B29-F687-4F45-9708-019B960494DF}"/>
            </a:extLst>
          </p:spPr>
          <p:txBody>
            <a:bodyPr>
              <a:spAutoFit/>
            </a:bodyPr>
            <a:lstStyle>
              <a:lvl1pPr marL="114300" indent="-1143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sz="1600">
                  <a:latin typeface="+mn-lt"/>
                  <a:cs typeface="Arial" pitchFamily="34" charset="0"/>
                </a:rPr>
                <a:t> </a:t>
              </a:r>
              <a:r>
                <a:rPr lang="en-US" sz="1200">
                  <a:latin typeface="+mn-lt"/>
                  <a:cs typeface="Arial" pitchFamily="34" charset="0"/>
                </a:rPr>
                <a:t>* in absence of progression or  dose-limiting toxicity</a:t>
              </a:r>
            </a:p>
          </p:txBody>
        </p:sp>
        <p:sp>
          <p:nvSpPr>
            <p:cNvPr id="69653" name="Rectangle 17"/>
            <p:cNvSpPr>
              <a:spLocks noChangeArrowheads="1"/>
            </p:cNvSpPr>
            <p:nvPr/>
          </p:nvSpPr>
          <p:spPr bwMode="auto">
            <a:xfrm>
              <a:off x="1389" y="1824"/>
              <a:ext cx="2655" cy="288"/>
            </a:xfrm>
            <a:prstGeom prst="rect">
              <a:avLst/>
            </a:prstGeom>
            <a:solidFill>
              <a:srgbClr val="CCFFCC"/>
            </a:solidFill>
            <a:ln w="9525">
              <a:noFill/>
              <a:miter lim="800000"/>
              <a:headEnd/>
              <a:tailEnd/>
            </a:ln>
          </p:spPr>
          <p:txBody>
            <a:bodyPr wrap="none" anchor="ctr"/>
            <a:lstStyle/>
            <a:p>
              <a:pPr algn="ctr"/>
              <a:r>
                <a:rPr lang="en-US" sz="1400" b="1">
                  <a:latin typeface="Calibri" pitchFamily="34" charset="0"/>
                </a:rPr>
                <a:t>Dacarbazine 850 mg/m</a:t>
              </a:r>
              <a:r>
                <a:rPr lang="en-US" sz="1400" b="1" baseline="30000">
                  <a:latin typeface="Calibri" pitchFamily="34" charset="0"/>
                </a:rPr>
                <a:t>2</a:t>
              </a:r>
            </a:p>
            <a:p>
              <a:pPr algn="ctr"/>
              <a:r>
                <a:rPr lang="en-US" sz="1400" b="1">
                  <a:latin typeface="Calibri" pitchFamily="34" charset="0"/>
                </a:rPr>
                <a:t>Q3W x8</a:t>
              </a:r>
            </a:p>
          </p:txBody>
        </p:sp>
        <p:sp>
          <p:nvSpPr>
            <p:cNvPr id="18452" name="Text Box 10"/>
            <p:cNvSpPr txBox="1">
              <a:spLocks noChangeArrowheads="1"/>
            </p:cNvSpPr>
            <p:nvPr/>
          </p:nvSpPr>
          <p:spPr bwMode="auto">
            <a:xfrm>
              <a:off x="124" y="1536"/>
              <a:ext cx="789" cy="923"/>
            </a:xfrm>
            <a:prstGeom prst="rect">
              <a:avLst/>
            </a:prstGeom>
            <a:solidFill>
              <a:srgbClr val="FFFF99"/>
            </a:solidFill>
            <a:ln>
              <a:noFill/>
            </a:ln>
            <a:extLst>
              <a:ext uri="{91240B29-F687-4F45-9708-019B960494DF}"/>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defRPr/>
              </a:pPr>
              <a:r>
                <a:rPr lang="en-GB" b="1" dirty="0">
                  <a:latin typeface="+mn-lt"/>
                </a:rPr>
                <a:t>Previously</a:t>
              </a:r>
            </a:p>
            <a:p>
              <a:pPr algn="ctr" eaLnBrk="1" fontAlgn="auto" hangingPunct="1">
                <a:spcBef>
                  <a:spcPts val="0"/>
                </a:spcBef>
                <a:spcAft>
                  <a:spcPts val="0"/>
                </a:spcAft>
                <a:defRPr/>
              </a:pPr>
              <a:r>
                <a:rPr lang="en-GB" b="1" dirty="0">
                  <a:latin typeface="+mn-lt"/>
                </a:rPr>
                <a:t>Untreated</a:t>
              </a:r>
            </a:p>
            <a:p>
              <a:pPr algn="ctr" eaLnBrk="1" fontAlgn="auto" hangingPunct="1">
                <a:spcBef>
                  <a:spcPts val="0"/>
                </a:spcBef>
                <a:spcAft>
                  <a:spcPts val="0"/>
                </a:spcAft>
                <a:defRPr/>
              </a:pPr>
              <a:r>
                <a:rPr lang="en-GB" b="1" dirty="0">
                  <a:latin typeface="+mn-lt"/>
                </a:rPr>
                <a:t>Metastatic</a:t>
              </a:r>
            </a:p>
            <a:p>
              <a:pPr algn="ctr" eaLnBrk="1" fontAlgn="auto" hangingPunct="1">
                <a:spcBef>
                  <a:spcPts val="0"/>
                </a:spcBef>
                <a:spcAft>
                  <a:spcPts val="0"/>
                </a:spcAft>
                <a:defRPr/>
              </a:pPr>
              <a:r>
                <a:rPr lang="en-GB" b="1" dirty="0">
                  <a:latin typeface="+mn-lt"/>
                </a:rPr>
                <a:t>Melanoma</a:t>
              </a:r>
            </a:p>
            <a:p>
              <a:pPr algn="ctr" eaLnBrk="1" fontAlgn="auto" hangingPunct="1">
                <a:spcBef>
                  <a:spcPts val="0"/>
                </a:spcBef>
                <a:spcAft>
                  <a:spcPts val="0"/>
                </a:spcAft>
                <a:defRPr/>
              </a:pPr>
              <a:r>
                <a:rPr lang="en-GB" b="1" dirty="0">
                  <a:latin typeface="+mn-lt"/>
                </a:rPr>
                <a:t>(N=502)</a:t>
              </a:r>
              <a:endParaRPr lang="en-GB" b="1" baseline="30000" dirty="0">
                <a:latin typeface="+mn-lt"/>
              </a:endParaRPr>
            </a:p>
          </p:txBody>
        </p:sp>
        <p:sp>
          <p:nvSpPr>
            <p:cNvPr id="18453" name="Text Box 5"/>
            <p:cNvSpPr txBox="1">
              <a:spLocks noChangeArrowheads="1"/>
            </p:cNvSpPr>
            <p:nvPr/>
          </p:nvSpPr>
          <p:spPr bwMode="auto">
            <a:xfrm>
              <a:off x="1391" y="2364"/>
              <a:ext cx="1353" cy="380"/>
            </a:xfrm>
            <a:prstGeom prst="rect">
              <a:avLst/>
            </a:prstGeom>
            <a:solidFill>
              <a:srgbClr val="99CC00"/>
            </a:solidFill>
            <a:ln>
              <a:noFill/>
            </a:ln>
            <a:extLst>
              <a:ext uri="{91240B29-F687-4F45-9708-019B960494DF}"/>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defRPr/>
              </a:pPr>
              <a:r>
                <a:rPr lang="en-US" sz="1400" b="1" dirty="0">
                  <a:latin typeface="+mn-lt"/>
                  <a:cs typeface="Arial" pitchFamily="34" charset="0"/>
                </a:rPr>
                <a:t>Placebo</a:t>
              </a:r>
            </a:p>
            <a:p>
              <a:pPr algn="ctr" eaLnBrk="1" fontAlgn="auto" hangingPunct="1">
                <a:spcBef>
                  <a:spcPts val="0"/>
                </a:spcBef>
                <a:spcAft>
                  <a:spcPts val="0"/>
                </a:spcAft>
                <a:defRPr/>
              </a:pPr>
              <a:r>
                <a:rPr lang="en-US" sz="1400" b="1" dirty="0">
                  <a:latin typeface="+mn-lt"/>
                  <a:cs typeface="Arial" pitchFamily="34" charset="0"/>
                </a:rPr>
                <a:t>Q3W X4</a:t>
              </a:r>
            </a:p>
          </p:txBody>
        </p:sp>
        <p:sp>
          <p:nvSpPr>
            <p:cNvPr id="18454" name="Text Box 5"/>
            <p:cNvSpPr txBox="1">
              <a:spLocks noChangeArrowheads="1"/>
            </p:cNvSpPr>
            <p:nvPr/>
          </p:nvSpPr>
          <p:spPr bwMode="auto">
            <a:xfrm>
              <a:off x="4068" y="2400"/>
              <a:ext cx="1374" cy="331"/>
            </a:xfrm>
            <a:prstGeom prst="rect">
              <a:avLst/>
            </a:prstGeom>
            <a:solidFill>
              <a:srgbClr val="99CC00"/>
            </a:solidFill>
            <a:ln>
              <a:noFill/>
            </a:ln>
            <a:extLst>
              <a:ext uri="{91240B29-F687-4F45-9708-019B960494DF}"/>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defRPr/>
              </a:pPr>
              <a:r>
                <a:rPr lang="en-US" sz="1400" b="1">
                  <a:latin typeface="+mn-lt"/>
                  <a:cs typeface="Arial" pitchFamily="34" charset="0"/>
                </a:rPr>
                <a:t>Placebo</a:t>
              </a:r>
            </a:p>
            <a:p>
              <a:pPr algn="ctr" eaLnBrk="1" fontAlgn="auto" hangingPunct="1">
                <a:spcBef>
                  <a:spcPts val="0"/>
                </a:spcBef>
                <a:spcAft>
                  <a:spcPts val="0"/>
                </a:spcAft>
                <a:defRPr/>
              </a:pPr>
              <a:r>
                <a:rPr lang="en-US" sz="1400" b="1">
                  <a:latin typeface="+mn-lt"/>
                  <a:cs typeface="Arial" pitchFamily="34" charset="0"/>
                </a:rPr>
                <a:t>Q12W </a:t>
              </a:r>
            </a:p>
          </p:txBody>
        </p:sp>
        <p:sp>
          <p:nvSpPr>
            <p:cNvPr id="18455" name="Line 14"/>
            <p:cNvSpPr>
              <a:spLocks noChangeShapeType="1"/>
            </p:cNvSpPr>
            <p:nvPr/>
          </p:nvSpPr>
          <p:spPr bwMode="auto">
            <a:xfrm flipV="1">
              <a:off x="2769" y="3597"/>
              <a:ext cx="0" cy="214"/>
            </a:xfrm>
            <a:prstGeom prst="line">
              <a:avLst/>
            </a:prstGeom>
            <a:noFill/>
            <a:ln w="38100">
              <a:solidFill>
                <a:schemeClr val="tx1">
                  <a:lumMod val="75000"/>
                  <a:lumOff val="25000"/>
                </a:schemeClr>
              </a:solidFill>
              <a:round/>
              <a:headEnd/>
              <a:tailEnd type="triangle" w="med" len="med"/>
            </a:ln>
            <a:extLst>
              <a:ext uri="{909E8E84-426E-40DD-AFC4-6F175D3DCCD1}"/>
            </a:extLst>
          </p:spPr>
          <p:txBody>
            <a:bodyPr/>
            <a:lstStyle/>
            <a:p>
              <a:pPr fontAlgn="auto">
                <a:spcBef>
                  <a:spcPts val="0"/>
                </a:spcBef>
                <a:spcAft>
                  <a:spcPts val="0"/>
                </a:spcAft>
                <a:defRPr/>
              </a:pPr>
              <a:endParaRPr lang="es-ES">
                <a:latin typeface="+mn-lt"/>
              </a:endParaRPr>
            </a:p>
          </p:txBody>
        </p:sp>
        <p:sp>
          <p:nvSpPr>
            <p:cNvPr id="69658" name="Oval 24"/>
            <p:cNvSpPr>
              <a:spLocks noChangeArrowheads="1"/>
            </p:cNvSpPr>
            <p:nvPr/>
          </p:nvSpPr>
          <p:spPr bwMode="auto">
            <a:xfrm>
              <a:off x="921" y="1872"/>
              <a:ext cx="240" cy="240"/>
            </a:xfrm>
            <a:prstGeom prst="ellipse">
              <a:avLst/>
            </a:prstGeom>
            <a:solidFill>
              <a:srgbClr val="FF6600"/>
            </a:solidFill>
            <a:ln w="9525">
              <a:noFill/>
              <a:round/>
              <a:headEnd/>
              <a:tailEnd/>
            </a:ln>
          </p:spPr>
          <p:txBody>
            <a:bodyPr wrap="none" anchor="ctr"/>
            <a:lstStyle/>
            <a:p>
              <a:pPr algn="ctr"/>
              <a:r>
                <a:rPr lang="en-US" sz="2400">
                  <a:latin typeface="Calibri" pitchFamily="34" charset="0"/>
                </a:rPr>
                <a:t>R</a:t>
              </a:r>
            </a:p>
          </p:txBody>
        </p:sp>
        <p:sp>
          <p:nvSpPr>
            <p:cNvPr id="18457" name="Line 25"/>
            <p:cNvSpPr>
              <a:spLocks noChangeShapeType="1"/>
            </p:cNvSpPr>
            <p:nvPr/>
          </p:nvSpPr>
          <p:spPr bwMode="auto">
            <a:xfrm>
              <a:off x="1065" y="2160"/>
              <a:ext cx="192" cy="288"/>
            </a:xfrm>
            <a:prstGeom prst="line">
              <a:avLst/>
            </a:prstGeom>
            <a:noFill/>
            <a:ln w="38100">
              <a:solidFill>
                <a:schemeClr val="tx1">
                  <a:lumMod val="75000"/>
                  <a:lumOff val="25000"/>
                </a:schemeClr>
              </a:solidFill>
              <a:round/>
              <a:headEnd/>
              <a:tailEnd type="triangle" w="med" len="med"/>
            </a:ln>
            <a:extLst>
              <a:ext uri="{909E8E84-426E-40DD-AFC4-6F175D3DCCD1}"/>
            </a:extLst>
          </p:spPr>
          <p:txBody>
            <a:bodyPr/>
            <a:lstStyle/>
            <a:p>
              <a:pPr fontAlgn="auto">
                <a:spcBef>
                  <a:spcPts val="0"/>
                </a:spcBef>
                <a:spcAft>
                  <a:spcPts val="0"/>
                </a:spcAft>
                <a:defRPr/>
              </a:pPr>
              <a:endParaRPr lang="es-ES">
                <a:latin typeface="+mn-lt"/>
              </a:endParaRPr>
            </a:p>
          </p:txBody>
        </p:sp>
        <p:sp>
          <p:nvSpPr>
            <p:cNvPr id="18458" name="Line 26"/>
            <p:cNvSpPr>
              <a:spLocks noChangeShapeType="1"/>
            </p:cNvSpPr>
            <p:nvPr/>
          </p:nvSpPr>
          <p:spPr bwMode="auto">
            <a:xfrm flipV="1">
              <a:off x="1065" y="1584"/>
              <a:ext cx="240" cy="240"/>
            </a:xfrm>
            <a:prstGeom prst="line">
              <a:avLst/>
            </a:prstGeom>
            <a:noFill/>
            <a:ln w="38100">
              <a:solidFill>
                <a:schemeClr val="tx1">
                  <a:lumMod val="75000"/>
                  <a:lumOff val="25000"/>
                </a:schemeClr>
              </a:solidFill>
              <a:round/>
              <a:headEnd/>
              <a:tailEnd type="triangle" w="med" len="med"/>
            </a:ln>
            <a:extLst>
              <a:ext uri="{909E8E84-426E-40DD-AFC4-6F175D3DCCD1}"/>
            </a:extLst>
          </p:spPr>
          <p:txBody>
            <a:bodyPr/>
            <a:lstStyle/>
            <a:p>
              <a:pPr fontAlgn="auto">
                <a:spcBef>
                  <a:spcPts val="0"/>
                </a:spcBef>
                <a:spcAft>
                  <a:spcPts val="0"/>
                </a:spcAft>
                <a:defRPr/>
              </a:pPr>
              <a:endParaRPr lang="es-ES">
                <a:latin typeface="+mn-lt"/>
              </a:endParaRPr>
            </a:p>
          </p:txBody>
        </p:sp>
        <p:sp>
          <p:nvSpPr>
            <p:cNvPr id="69661" name="Oval 28"/>
            <p:cNvSpPr>
              <a:spLocks noChangeArrowheads="1"/>
            </p:cNvSpPr>
            <p:nvPr/>
          </p:nvSpPr>
          <p:spPr bwMode="auto">
            <a:xfrm>
              <a:off x="185" y="2736"/>
              <a:ext cx="192" cy="192"/>
            </a:xfrm>
            <a:prstGeom prst="ellipse">
              <a:avLst/>
            </a:prstGeom>
            <a:solidFill>
              <a:srgbClr val="FF6600"/>
            </a:solidFill>
            <a:ln w="9525">
              <a:noFill/>
              <a:round/>
              <a:headEnd/>
              <a:tailEnd/>
            </a:ln>
          </p:spPr>
          <p:txBody>
            <a:bodyPr wrap="none" anchor="ctr"/>
            <a:lstStyle/>
            <a:p>
              <a:pPr algn="ctr"/>
              <a:r>
                <a:rPr lang="en-US" sz="1200" b="1">
                  <a:latin typeface="Calibri" pitchFamily="34" charset="0"/>
                </a:rPr>
                <a:t>R</a:t>
              </a:r>
            </a:p>
          </p:txBody>
        </p:sp>
        <p:sp>
          <p:nvSpPr>
            <p:cNvPr id="18460" name="Text Box 29"/>
            <p:cNvSpPr txBox="1">
              <a:spLocks noChangeArrowheads="1"/>
            </p:cNvSpPr>
            <p:nvPr/>
          </p:nvSpPr>
          <p:spPr bwMode="auto">
            <a:xfrm>
              <a:off x="379" y="2729"/>
              <a:ext cx="783" cy="465"/>
            </a:xfrm>
            <a:prstGeom prst="rect">
              <a:avLst/>
            </a:prstGeom>
            <a:noFill/>
            <a:ln>
              <a:noFill/>
            </a:ln>
            <a:extLst>
              <a:ext uri="{909E8E84-426E-40DD-AFC4-6F175D3DCCD1}"/>
              <a:ext uri="{91240B29-F687-4F45-9708-019B960494DF}"/>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defRPr/>
              </a:pPr>
              <a:r>
                <a:rPr lang="en-US" sz="1400">
                  <a:latin typeface="+mn-lt"/>
                </a:rPr>
                <a:t>= blinded</a:t>
              </a:r>
            </a:p>
            <a:p>
              <a:pPr algn="ctr" eaLnBrk="1" fontAlgn="auto" hangingPunct="1">
                <a:spcBef>
                  <a:spcPts val="0"/>
                </a:spcBef>
                <a:spcAft>
                  <a:spcPts val="0"/>
                </a:spcAft>
                <a:defRPr/>
              </a:pPr>
              <a:r>
                <a:rPr lang="en-US" sz="1400">
                  <a:latin typeface="+mn-lt"/>
                </a:rPr>
                <a:t>randomization</a:t>
              </a:r>
            </a:p>
            <a:p>
              <a:pPr algn="ctr" eaLnBrk="1" fontAlgn="auto" hangingPunct="1">
                <a:spcBef>
                  <a:spcPts val="0"/>
                </a:spcBef>
                <a:spcAft>
                  <a:spcPts val="0"/>
                </a:spcAft>
                <a:defRPr/>
              </a:pPr>
              <a:r>
                <a:rPr lang="en-US" sz="1400">
                  <a:latin typeface="+mn-lt"/>
                </a:rPr>
                <a:t>(1:1)</a:t>
              </a:r>
            </a:p>
          </p:txBody>
        </p:sp>
        <p:sp>
          <p:nvSpPr>
            <p:cNvPr id="69663" name="Rectangle 17"/>
            <p:cNvSpPr>
              <a:spLocks noChangeArrowheads="1"/>
            </p:cNvSpPr>
            <p:nvPr/>
          </p:nvSpPr>
          <p:spPr bwMode="auto">
            <a:xfrm>
              <a:off x="1390" y="2692"/>
              <a:ext cx="2647" cy="288"/>
            </a:xfrm>
            <a:prstGeom prst="rect">
              <a:avLst/>
            </a:prstGeom>
            <a:solidFill>
              <a:srgbClr val="CCFFCC"/>
            </a:solidFill>
            <a:ln w="9525">
              <a:noFill/>
              <a:miter lim="800000"/>
              <a:headEnd/>
              <a:tailEnd/>
            </a:ln>
          </p:spPr>
          <p:txBody>
            <a:bodyPr wrap="none" anchor="ctr"/>
            <a:lstStyle/>
            <a:p>
              <a:pPr algn="ctr"/>
              <a:r>
                <a:rPr lang="en-US" sz="1400" b="1">
                  <a:latin typeface="Calibri" pitchFamily="34" charset="0"/>
                </a:rPr>
                <a:t>Dacarbazine 850 mg/m</a:t>
              </a:r>
              <a:r>
                <a:rPr lang="en-US" sz="1400" b="1" baseline="30000">
                  <a:latin typeface="Calibri" pitchFamily="34" charset="0"/>
                </a:rPr>
                <a:t>2</a:t>
              </a:r>
            </a:p>
            <a:p>
              <a:pPr algn="ctr"/>
              <a:r>
                <a:rPr lang="en-US" sz="1400" b="1">
                  <a:latin typeface="Calibri" pitchFamily="34" charset="0"/>
                </a:rPr>
                <a:t>Q3W x8</a:t>
              </a:r>
            </a:p>
          </p:txBody>
        </p:sp>
        <p:cxnSp>
          <p:nvCxnSpPr>
            <p:cNvPr id="18462" name="Straight Connector 29"/>
            <p:cNvCxnSpPr>
              <a:cxnSpLocks noChangeShapeType="1"/>
            </p:cNvCxnSpPr>
            <p:nvPr/>
          </p:nvCxnSpPr>
          <p:spPr bwMode="auto">
            <a:xfrm>
              <a:off x="4059" y="1205"/>
              <a:ext cx="0" cy="2073"/>
            </a:xfrm>
            <a:prstGeom prst="line">
              <a:avLst/>
            </a:prstGeom>
            <a:noFill/>
            <a:ln w="12700">
              <a:solidFill>
                <a:schemeClr val="tx1">
                  <a:lumMod val="75000"/>
                  <a:lumOff val="25000"/>
                </a:schemeClr>
              </a:solidFill>
              <a:prstDash val="dash"/>
              <a:round/>
              <a:headEnd/>
              <a:tailEnd/>
            </a:ln>
            <a:extLst>
              <a:ext uri="{909E8E84-426E-40DD-AFC4-6F175D3DCCD1}"/>
            </a:extLst>
          </p:spPr>
        </p:cxnSp>
      </p:grpSp>
      <p:sp>
        <p:nvSpPr>
          <p:cNvPr id="69638" name="1 CuadroTexto"/>
          <p:cNvSpPr txBox="1">
            <a:spLocks noChangeArrowheads="1"/>
          </p:cNvSpPr>
          <p:nvPr/>
        </p:nvSpPr>
        <p:spPr bwMode="auto">
          <a:xfrm>
            <a:off x="1403350" y="4071938"/>
            <a:ext cx="917575" cy="369887"/>
          </a:xfrm>
          <a:prstGeom prst="rect">
            <a:avLst/>
          </a:prstGeom>
          <a:noFill/>
          <a:ln w="9525">
            <a:noFill/>
            <a:miter lim="800000"/>
            <a:headEnd/>
            <a:tailEnd/>
          </a:ln>
        </p:spPr>
        <p:txBody>
          <a:bodyPr>
            <a:spAutoFit/>
          </a:bodyPr>
          <a:lstStyle/>
          <a:p>
            <a:r>
              <a:rPr lang="es-ES">
                <a:latin typeface="Calibri" pitchFamily="34" charset="0"/>
              </a:rPr>
              <a:t>N=250</a:t>
            </a:r>
          </a:p>
        </p:txBody>
      </p:sp>
      <p:sp>
        <p:nvSpPr>
          <p:cNvPr id="69639" name="31 CuadroTexto"/>
          <p:cNvSpPr txBox="1">
            <a:spLocks noChangeArrowheads="1"/>
          </p:cNvSpPr>
          <p:nvPr/>
        </p:nvSpPr>
        <p:spPr bwMode="auto">
          <a:xfrm>
            <a:off x="1403350" y="2060575"/>
            <a:ext cx="917575" cy="369888"/>
          </a:xfrm>
          <a:prstGeom prst="rect">
            <a:avLst/>
          </a:prstGeom>
          <a:noFill/>
          <a:ln w="9525">
            <a:noFill/>
            <a:miter lim="800000"/>
            <a:headEnd/>
            <a:tailEnd/>
          </a:ln>
        </p:spPr>
        <p:txBody>
          <a:bodyPr>
            <a:spAutoFit/>
          </a:bodyPr>
          <a:lstStyle/>
          <a:p>
            <a:r>
              <a:rPr lang="es-ES">
                <a:latin typeface="Calibri" pitchFamily="34" charset="0"/>
              </a:rPr>
              <a:t>N=252</a:t>
            </a:r>
          </a:p>
        </p:txBody>
      </p:sp>
      <p:sp>
        <p:nvSpPr>
          <p:cNvPr id="69640" name="2 CuadroTexto"/>
          <p:cNvSpPr txBox="1">
            <a:spLocks noChangeArrowheads="1"/>
          </p:cNvSpPr>
          <p:nvPr/>
        </p:nvSpPr>
        <p:spPr bwMode="auto">
          <a:xfrm>
            <a:off x="5867400" y="5661025"/>
            <a:ext cx="2938463" cy="585788"/>
          </a:xfrm>
          <a:prstGeom prst="rect">
            <a:avLst/>
          </a:prstGeom>
          <a:noFill/>
          <a:ln w="9525">
            <a:noFill/>
            <a:miter lim="800000"/>
            <a:headEnd/>
            <a:tailEnd/>
          </a:ln>
        </p:spPr>
        <p:txBody>
          <a:bodyPr>
            <a:spAutoFit/>
          </a:bodyPr>
          <a:lstStyle/>
          <a:p>
            <a:pPr algn="r"/>
            <a:r>
              <a:rPr lang="fr-FR" sz="1600" i="1">
                <a:latin typeface="Calibri" pitchFamily="34" charset="0"/>
              </a:rPr>
              <a:t>Robert C, NEJM 2011 </a:t>
            </a:r>
          </a:p>
          <a:p>
            <a:pPr algn="r"/>
            <a:endParaRPr lang="es-ES" sz="1600" i="1">
              <a:latin typeface="Calibri" pitchFamily="34" charset="0"/>
            </a:endParaRPr>
          </a:p>
        </p:txBody>
      </p:sp>
    </p:spTree>
  </p:cSld>
  <p:clrMapOvr>
    <a:masterClrMapping/>
  </p:clrMapOvr>
  <p:transition advTm="63566"/>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p:spPr>
      </p:pic>
      <p:sp>
        <p:nvSpPr>
          <p:cNvPr id="71682" name="Line 3"/>
          <p:cNvSpPr>
            <a:spLocks noChangeShapeType="1"/>
          </p:cNvSpPr>
          <p:nvPr/>
        </p:nvSpPr>
        <p:spPr bwMode="auto">
          <a:xfrm flipH="1">
            <a:off x="1258888" y="2492375"/>
            <a:ext cx="1873250" cy="0"/>
          </a:xfrm>
          <a:prstGeom prst="line">
            <a:avLst/>
          </a:prstGeom>
          <a:noFill/>
          <a:ln w="9525">
            <a:solidFill>
              <a:schemeClr val="tx1"/>
            </a:solidFill>
            <a:round/>
            <a:headEnd/>
            <a:tailEnd/>
          </a:ln>
        </p:spPr>
        <p:txBody>
          <a:bodyPr/>
          <a:lstStyle/>
          <a:p>
            <a:endParaRPr lang="en-US"/>
          </a:p>
        </p:txBody>
      </p:sp>
      <p:pic>
        <p:nvPicPr>
          <p:cNvPr id="71683" name="Picture 5"/>
          <p:cNvPicPr>
            <a:picLocks noChangeAspect="1" noChangeArrowheads="1"/>
          </p:cNvPicPr>
          <p:nvPr/>
        </p:nvPicPr>
        <p:blipFill>
          <a:blip r:embed="rId4"/>
          <a:srcRect l="12660" r="8141" b="17271"/>
          <a:stretch>
            <a:fillRect/>
          </a:stretch>
        </p:blipFill>
        <p:spPr bwMode="auto">
          <a:xfrm>
            <a:off x="284163" y="663575"/>
            <a:ext cx="8655050" cy="3956050"/>
          </a:xfrm>
          <a:prstGeom prst="rect">
            <a:avLst/>
          </a:prstGeom>
          <a:noFill/>
          <a:ln w="9525">
            <a:noFill/>
            <a:miter lim="800000"/>
            <a:headEnd/>
            <a:tailEnd/>
          </a:ln>
        </p:spPr>
      </p:pic>
      <p:sp>
        <p:nvSpPr>
          <p:cNvPr id="71684" name="Text Box 4"/>
          <p:cNvSpPr txBox="1">
            <a:spLocks noChangeArrowheads="1"/>
          </p:cNvSpPr>
          <p:nvPr/>
        </p:nvSpPr>
        <p:spPr bwMode="auto">
          <a:xfrm>
            <a:off x="3132138" y="1989138"/>
            <a:ext cx="863600" cy="396875"/>
          </a:xfrm>
          <a:prstGeom prst="rect">
            <a:avLst/>
          </a:prstGeom>
          <a:noFill/>
          <a:ln w="9525">
            <a:noFill/>
            <a:miter lim="800000"/>
            <a:headEnd/>
            <a:tailEnd/>
          </a:ln>
        </p:spPr>
        <p:txBody>
          <a:bodyPr>
            <a:spAutoFit/>
          </a:bodyPr>
          <a:lstStyle/>
          <a:p>
            <a:pPr algn="ctr">
              <a:spcBef>
                <a:spcPct val="50000"/>
              </a:spcBef>
            </a:pPr>
            <a:r>
              <a:rPr lang="es-ES" sz="2000">
                <a:solidFill>
                  <a:srgbClr val="FFC000"/>
                </a:solidFill>
              </a:rPr>
              <a:t>47%</a:t>
            </a:r>
          </a:p>
        </p:txBody>
      </p:sp>
      <p:sp>
        <p:nvSpPr>
          <p:cNvPr id="38917" name="Text Box 5"/>
          <p:cNvSpPr txBox="1">
            <a:spLocks noChangeArrowheads="1"/>
          </p:cNvSpPr>
          <p:nvPr/>
        </p:nvSpPr>
        <p:spPr bwMode="auto">
          <a:xfrm>
            <a:off x="3132138" y="2960688"/>
            <a:ext cx="863600" cy="39687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fontAlgn="auto">
              <a:spcBef>
                <a:spcPct val="50000"/>
              </a:spcBef>
              <a:spcAft>
                <a:spcPts val="0"/>
              </a:spcAft>
              <a:defRPr/>
            </a:pPr>
            <a:r>
              <a:rPr lang="es-ES" sz="2000" dirty="0">
                <a:solidFill>
                  <a:schemeClr val="tx2">
                    <a:lumMod val="60000"/>
                    <a:lumOff val="40000"/>
                  </a:schemeClr>
                </a:solidFill>
                <a:latin typeface="Arial" pitchFamily="34" charset="0"/>
              </a:rPr>
              <a:t>36%</a:t>
            </a:r>
          </a:p>
        </p:txBody>
      </p:sp>
      <p:sp>
        <p:nvSpPr>
          <p:cNvPr id="71686" name="Text Box 6"/>
          <p:cNvSpPr txBox="1">
            <a:spLocks noChangeArrowheads="1"/>
          </p:cNvSpPr>
          <p:nvPr/>
        </p:nvSpPr>
        <p:spPr bwMode="auto">
          <a:xfrm>
            <a:off x="4932363" y="2527300"/>
            <a:ext cx="935037" cy="396875"/>
          </a:xfrm>
          <a:prstGeom prst="rect">
            <a:avLst/>
          </a:prstGeom>
          <a:noFill/>
          <a:ln w="9525">
            <a:noFill/>
            <a:miter lim="800000"/>
            <a:headEnd/>
            <a:tailEnd/>
          </a:ln>
        </p:spPr>
        <p:txBody>
          <a:bodyPr>
            <a:spAutoFit/>
          </a:bodyPr>
          <a:lstStyle/>
          <a:p>
            <a:pPr algn="ctr">
              <a:spcBef>
                <a:spcPct val="50000"/>
              </a:spcBef>
            </a:pPr>
            <a:r>
              <a:rPr lang="es-ES" sz="2000">
                <a:solidFill>
                  <a:srgbClr val="FFC000"/>
                </a:solidFill>
              </a:rPr>
              <a:t>28%</a:t>
            </a:r>
          </a:p>
        </p:txBody>
      </p:sp>
      <p:sp>
        <p:nvSpPr>
          <p:cNvPr id="71687" name="Text Box 7"/>
          <p:cNvSpPr txBox="1">
            <a:spLocks noChangeArrowheads="1"/>
          </p:cNvSpPr>
          <p:nvPr/>
        </p:nvSpPr>
        <p:spPr bwMode="auto">
          <a:xfrm>
            <a:off x="6804025" y="2744788"/>
            <a:ext cx="792163" cy="396875"/>
          </a:xfrm>
          <a:prstGeom prst="rect">
            <a:avLst/>
          </a:prstGeom>
          <a:noFill/>
          <a:ln w="9525">
            <a:noFill/>
            <a:miter lim="800000"/>
            <a:headEnd/>
            <a:tailEnd/>
          </a:ln>
        </p:spPr>
        <p:txBody>
          <a:bodyPr>
            <a:spAutoFit/>
          </a:bodyPr>
          <a:lstStyle/>
          <a:p>
            <a:pPr algn="ctr">
              <a:spcBef>
                <a:spcPct val="50000"/>
              </a:spcBef>
            </a:pPr>
            <a:r>
              <a:rPr lang="es-ES" sz="2000">
                <a:solidFill>
                  <a:srgbClr val="FFC000"/>
                </a:solidFill>
              </a:rPr>
              <a:t>20%</a:t>
            </a:r>
          </a:p>
        </p:txBody>
      </p:sp>
      <p:sp>
        <p:nvSpPr>
          <p:cNvPr id="38920" name="Text Box 8"/>
          <p:cNvSpPr txBox="1">
            <a:spLocks noChangeArrowheads="1"/>
          </p:cNvSpPr>
          <p:nvPr/>
        </p:nvSpPr>
        <p:spPr bwMode="auto">
          <a:xfrm>
            <a:off x="5003800" y="3392488"/>
            <a:ext cx="863600" cy="39687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fontAlgn="auto">
              <a:spcBef>
                <a:spcPct val="50000"/>
              </a:spcBef>
              <a:spcAft>
                <a:spcPts val="0"/>
              </a:spcAft>
              <a:defRPr/>
            </a:pPr>
            <a:r>
              <a:rPr lang="es-ES" sz="2000">
                <a:solidFill>
                  <a:schemeClr val="tx2">
                    <a:lumMod val="60000"/>
                    <a:lumOff val="40000"/>
                  </a:schemeClr>
                </a:solidFill>
                <a:latin typeface="Arial" pitchFamily="34" charset="0"/>
              </a:rPr>
              <a:t>17%</a:t>
            </a:r>
          </a:p>
        </p:txBody>
      </p:sp>
      <p:sp>
        <p:nvSpPr>
          <p:cNvPr id="38921" name="Text Box 9"/>
          <p:cNvSpPr txBox="1">
            <a:spLocks noChangeArrowheads="1"/>
          </p:cNvSpPr>
          <p:nvPr/>
        </p:nvSpPr>
        <p:spPr bwMode="auto">
          <a:xfrm>
            <a:off x="6732588" y="3536950"/>
            <a:ext cx="936625" cy="39687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fontAlgn="auto">
              <a:spcBef>
                <a:spcPct val="50000"/>
              </a:spcBef>
              <a:spcAft>
                <a:spcPts val="0"/>
              </a:spcAft>
              <a:defRPr/>
            </a:pPr>
            <a:r>
              <a:rPr lang="es-ES" sz="2000">
                <a:solidFill>
                  <a:schemeClr val="tx2">
                    <a:lumMod val="60000"/>
                    <a:lumOff val="40000"/>
                  </a:schemeClr>
                </a:solidFill>
                <a:latin typeface="Arial" pitchFamily="34" charset="0"/>
              </a:rPr>
              <a:t>12%</a:t>
            </a:r>
          </a:p>
        </p:txBody>
      </p:sp>
      <p:sp>
        <p:nvSpPr>
          <p:cNvPr id="71690" name="Text Box 10"/>
          <p:cNvSpPr txBox="1">
            <a:spLocks noChangeArrowheads="1"/>
          </p:cNvSpPr>
          <p:nvPr/>
        </p:nvSpPr>
        <p:spPr bwMode="auto">
          <a:xfrm>
            <a:off x="4932363" y="838200"/>
            <a:ext cx="1246187" cy="825500"/>
          </a:xfrm>
          <a:prstGeom prst="rect">
            <a:avLst/>
          </a:prstGeom>
          <a:noFill/>
          <a:ln w="9525">
            <a:noFill/>
            <a:miter lim="800000"/>
            <a:headEnd/>
            <a:tailEnd/>
          </a:ln>
        </p:spPr>
        <p:txBody>
          <a:bodyPr wrap="none">
            <a:spAutoFit/>
          </a:bodyPr>
          <a:lstStyle/>
          <a:p>
            <a:pPr algn="ctr"/>
            <a:r>
              <a:rPr lang="es-ES" sz="1600" b="1">
                <a:latin typeface="Calibri" pitchFamily="34" charset="0"/>
              </a:rPr>
              <a:t>HR 0.72</a:t>
            </a:r>
          </a:p>
          <a:p>
            <a:pPr algn="ctr"/>
            <a:r>
              <a:rPr lang="es-ES" sz="1600" b="1">
                <a:latin typeface="Calibri" pitchFamily="34" charset="0"/>
              </a:rPr>
              <a:t>p.0009</a:t>
            </a:r>
          </a:p>
          <a:p>
            <a:pPr algn="ctr"/>
            <a:r>
              <a:rPr lang="es-ES" sz="1600" b="1">
                <a:latin typeface="Calibri" pitchFamily="34" charset="0"/>
              </a:rPr>
              <a:t>11.2 vs 9.1m</a:t>
            </a:r>
            <a:endParaRPr lang="en-GB" sz="1600" b="1">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Título"/>
          <p:cNvSpPr>
            <a:spLocks noGrp="1"/>
          </p:cNvSpPr>
          <p:nvPr>
            <p:ph type="title"/>
          </p:nvPr>
        </p:nvSpPr>
        <p:spPr/>
        <p:txBody>
          <a:bodyPr/>
          <a:lstStyle/>
          <a:p>
            <a:endParaRPr lang="en-US" smtClean="0"/>
          </a:p>
        </p:txBody>
      </p:sp>
      <p:pic>
        <p:nvPicPr>
          <p:cNvPr id="18434" name="Picture 2"/>
          <p:cNvPicPr>
            <a:picLocks noChangeAspect="1" noChangeArrowheads="1"/>
          </p:cNvPicPr>
          <p:nvPr/>
        </p:nvPicPr>
        <p:blipFill>
          <a:blip r:embed="rId3"/>
          <a:srcRect/>
          <a:stretch>
            <a:fillRect/>
          </a:stretch>
        </p:blipFill>
        <p:spPr bwMode="auto">
          <a:xfrm>
            <a:off x="0" y="260350"/>
            <a:ext cx="9144000" cy="3581400"/>
          </a:xfrm>
          <a:prstGeom prst="rect">
            <a:avLst/>
          </a:prstGeom>
          <a:noFill/>
          <a:ln w="9525">
            <a:noFill/>
            <a:miter lim="800000"/>
            <a:headEnd/>
            <a:tailEnd/>
          </a:ln>
        </p:spPr>
      </p:pic>
      <p:sp>
        <p:nvSpPr>
          <p:cNvPr id="4" name="3 Rectángulo"/>
          <p:cNvSpPr/>
          <p:nvPr/>
        </p:nvSpPr>
        <p:spPr>
          <a:xfrm>
            <a:off x="755650" y="2852738"/>
            <a:ext cx="1295400" cy="288925"/>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txBox="1">
            <a:spLocks noGrp="1" noChangeArrowheads="1"/>
          </p:cNvSpPr>
          <p:nvPr/>
        </p:nvSpPr>
        <p:spPr bwMode="auto">
          <a:xfrm>
            <a:off x="6946900" y="6534150"/>
            <a:ext cx="2133600" cy="476250"/>
          </a:xfrm>
          <a:prstGeom prst="rect">
            <a:avLst/>
          </a:prstGeom>
          <a:noFill/>
          <a:ln w="9525">
            <a:noFill/>
            <a:miter lim="800000"/>
            <a:headEnd/>
            <a:tailEnd/>
          </a:ln>
        </p:spPr>
        <p:txBody>
          <a:bodyPr/>
          <a:lstStyle/>
          <a:p>
            <a:pPr algn="r"/>
            <a:fld id="{6E065CDC-99B2-49C9-B63F-523D3A435613}" type="slidenum">
              <a:rPr lang="nl-NL" sz="1000">
                <a:solidFill>
                  <a:schemeClr val="bg1"/>
                </a:solidFill>
                <a:ea typeface="ＭＳ Ｐゴシック"/>
                <a:cs typeface="ＭＳ Ｐゴシック"/>
              </a:rPr>
              <a:pPr algn="r"/>
              <a:t>30</a:t>
            </a:fld>
            <a:endParaRPr lang="nl-NL" sz="1000">
              <a:solidFill>
                <a:schemeClr val="bg1"/>
              </a:solidFill>
              <a:ea typeface="ＭＳ Ｐゴシック"/>
              <a:cs typeface="ＭＳ Ｐゴシック"/>
            </a:endParaRPr>
          </a:p>
        </p:txBody>
      </p:sp>
      <p:sp>
        <p:nvSpPr>
          <p:cNvPr id="35843" name="Rectangle 2"/>
          <p:cNvSpPr>
            <a:spLocks noGrp="1" noChangeArrowheads="1"/>
          </p:cNvSpPr>
          <p:nvPr>
            <p:ph type="title" idx="4294967295"/>
          </p:nvPr>
        </p:nvSpPr>
        <p:spPr>
          <a:xfrm>
            <a:off x="266700" y="85725"/>
            <a:ext cx="8420100" cy="919163"/>
          </a:xfrm>
        </p:spPr>
        <p:txBody>
          <a:bodyPr lIns="0" tIns="46038" rIns="92075" bIns="46038" rtlCol="0" anchor="b">
            <a:normAutofit/>
          </a:bodyPr>
          <a:lstStyle/>
          <a:p>
            <a:pPr fontAlgn="auto">
              <a:spcAft>
                <a:spcPts val="0"/>
              </a:spcAft>
              <a:defRPr/>
            </a:pPr>
            <a:r>
              <a:rPr lang="en-US" sz="3600" i="1" dirty="0" smtClean="0">
                <a:solidFill>
                  <a:srgbClr val="FFC000"/>
                </a:solidFill>
                <a:effectLst>
                  <a:outerShdw blurRad="38100" dist="38100" dir="2700000" algn="tl">
                    <a:srgbClr val="000000">
                      <a:alpha val="43137"/>
                    </a:srgbClr>
                  </a:outerShdw>
                </a:effectLst>
                <a:ea typeface="ＭＳ Ｐゴシック" pitchFamily="34" charset="-128"/>
              </a:rPr>
              <a:t>Study 024: Safety Summary</a:t>
            </a:r>
          </a:p>
        </p:txBody>
      </p:sp>
      <p:sp>
        <p:nvSpPr>
          <p:cNvPr id="35844" name="Rectangle 4"/>
          <p:cNvSpPr>
            <a:spLocks noGrp="1" noChangeArrowheads="1"/>
          </p:cNvSpPr>
          <p:nvPr>
            <p:ph type="body" idx="4294967295"/>
          </p:nvPr>
        </p:nvSpPr>
        <p:spPr>
          <a:xfrm>
            <a:off x="609600" y="1276350"/>
            <a:ext cx="8382000" cy="5108575"/>
          </a:xfrm>
        </p:spPr>
        <p:txBody>
          <a:bodyPr lIns="0" tIns="0" rIns="0" bIns="0" rtlCol="0">
            <a:normAutofit/>
          </a:bodyPr>
          <a:lstStyle/>
          <a:p>
            <a:pPr fontAlgn="auto">
              <a:lnSpc>
                <a:spcPct val="150000"/>
              </a:lnSpc>
              <a:spcBef>
                <a:spcPct val="0"/>
              </a:spcBef>
              <a:spcAft>
                <a:spcPts val="0"/>
              </a:spcAft>
              <a:buFont typeface="Arial Narrow" pitchFamily="34" charset="0"/>
              <a:buChar char="●"/>
              <a:defRPr/>
            </a:pPr>
            <a:r>
              <a:rPr lang="en-US" sz="2000" b="1" dirty="0" smtClean="0">
                <a:solidFill>
                  <a:schemeClr val="accent6">
                    <a:lumMod val="75000"/>
                  </a:schemeClr>
                </a:solidFill>
                <a:ea typeface="ＭＳ Ｐゴシック" pitchFamily="34" charset="-128"/>
              </a:rPr>
              <a:t>Types of </a:t>
            </a:r>
            <a:r>
              <a:rPr lang="en-US" sz="2000" b="1" dirty="0" err="1" smtClean="0">
                <a:solidFill>
                  <a:schemeClr val="accent6">
                    <a:lumMod val="75000"/>
                  </a:schemeClr>
                </a:solidFill>
                <a:ea typeface="ＭＳ Ｐゴシック" pitchFamily="34" charset="-128"/>
              </a:rPr>
              <a:t>ipilimumab</a:t>
            </a:r>
            <a:r>
              <a:rPr lang="en-US" sz="2000" b="1" dirty="0" smtClean="0">
                <a:solidFill>
                  <a:schemeClr val="accent6">
                    <a:lumMod val="75000"/>
                  </a:schemeClr>
                </a:solidFill>
                <a:ea typeface="ＭＳ Ｐゴシック" pitchFamily="34" charset="-128"/>
              </a:rPr>
              <a:t> AEs consistent with previous studies</a:t>
            </a:r>
          </a:p>
          <a:p>
            <a:pPr lvl="1" fontAlgn="auto">
              <a:lnSpc>
                <a:spcPct val="150000"/>
              </a:lnSpc>
              <a:spcBef>
                <a:spcPct val="0"/>
              </a:spcBef>
              <a:spcAft>
                <a:spcPct val="75000"/>
              </a:spcAft>
              <a:buFont typeface="Arial" pitchFamily="34" charset="0"/>
              <a:buChar char="–"/>
              <a:defRPr/>
            </a:pPr>
            <a:r>
              <a:rPr lang="en-US" sz="1800" b="1" dirty="0" smtClean="0">
                <a:ea typeface="ＭＳ Ｐゴシック" pitchFamily="34" charset="-128"/>
              </a:rPr>
              <a:t>Predominantly affect: skin, GI tract, liver, endocrine system</a:t>
            </a:r>
          </a:p>
          <a:p>
            <a:pPr fontAlgn="auto">
              <a:lnSpc>
                <a:spcPct val="150000"/>
              </a:lnSpc>
              <a:spcBef>
                <a:spcPct val="0"/>
              </a:spcBef>
              <a:spcAft>
                <a:spcPts val="0"/>
              </a:spcAft>
              <a:buFont typeface="Arial Narrow" pitchFamily="34" charset="0"/>
              <a:buChar char="●"/>
              <a:defRPr/>
            </a:pPr>
            <a:r>
              <a:rPr lang="en-US" sz="2000" b="1" dirty="0" smtClean="0">
                <a:solidFill>
                  <a:schemeClr val="accent6">
                    <a:lumMod val="75000"/>
                  </a:schemeClr>
                </a:solidFill>
                <a:ea typeface="ＭＳ Ｐゴシック" pitchFamily="34" charset="-128"/>
              </a:rPr>
              <a:t>Mechanism (immune) - based</a:t>
            </a:r>
          </a:p>
          <a:p>
            <a:pPr lvl="1" fontAlgn="auto">
              <a:lnSpc>
                <a:spcPct val="150000"/>
              </a:lnSpc>
              <a:spcBef>
                <a:spcPct val="0"/>
              </a:spcBef>
              <a:spcAft>
                <a:spcPts val="0"/>
              </a:spcAft>
              <a:buFont typeface="Arial" pitchFamily="34" charset="0"/>
              <a:buChar char="–"/>
              <a:defRPr/>
            </a:pPr>
            <a:r>
              <a:rPr lang="en-US" sz="1800" b="1" dirty="0" smtClean="0">
                <a:ea typeface="ＭＳ Ｐゴシック" pitchFamily="34" charset="-128"/>
              </a:rPr>
              <a:t>Managed with established guidelines</a:t>
            </a:r>
          </a:p>
          <a:p>
            <a:pPr lvl="1" fontAlgn="auto">
              <a:lnSpc>
                <a:spcPct val="125000"/>
              </a:lnSpc>
              <a:spcBef>
                <a:spcPct val="0"/>
              </a:spcBef>
              <a:spcAft>
                <a:spcPct val="75000"/>
              </a:spcAft>
              <a:buFont typeface="Arial" pitchFamily="34" charset="0"/>
              <a:buChar char="–"/>
              <a:defRPr/>
            </a:pPr>
            <a:r>
              <a:rPr lang="en-US" sz="1800" b="1" dirty="0" smtClean="0">
                <a:ea typeface="ＭＳ Ｐゴシック" pitchFamily="34" charset="-128"/>
              </a:rPr>
              <a:t>Generally responsive to dose interruption/discontinuation, corticosteroids and/or other </a:t>
            </a:r>
            <a:r>
              <a:rPr lang="en-US" sz="1800" b="1" dirty="0" err="1" smtClean="0">
                <a:ea typeface="ＭＳ Ｐゴシック" pitchFamily="34" charset="-128"/>
              </a:rPr>
              <a:t>immunosuppressants</a:t>
            </a:r>
            <a:endParaRPr lang="en-US" sz="1800" b="1" dirty="0" smtClean="0">
              <a:ea typeface="ＭＳ Ｐゴシック" pitchFamily="34" charset="-128"/>
            </a:endParaRPr>
          </a:p>
          <a:p>
            <a:pPr fontAlgn="auto">
              <a:lnSpc>
                <a:spcPct val="150000"/>
              </a:lnSpc>
              <a:spcBef>
                <a:spcPct val="0"/>
              </a:spcBef>
              <a:spcAft>
                <a:spcPts val="0"/>
              </a:spcAft>
              <a:buFont typeface="Arial Narrow" pitchFamily="34" charset="0"/>
              <a:buChar char="●"/>
              <a:defRPr/>
            </a:pPr>
            <a:r>
              <a:rPr lang="en-US" sz="2000" b="1" dirty="0" smtClean="0">
                <a:solidFill>
                  <a:schemeClr val="accent6">
                    <a:lumMod val="75000"/>
                  </a:schemeClr>
                </a:solidFill>
                <a:ea typeface="ＭＳ Ｐゴシック" pitchFamily="34" charset="-128"/>
              </a:rPr>
              <a:t>Rates of high grade events different from observed in phase 2</a:t>
            </a:r>
          </a:p>
          <a:p>
            <a:pPr lvl="1" fontAlgn="auto">
              <a:lnSpc>
                <a:spcPct val="150000"/>
              </a:lnSpc>
              <a:spcBef>
                <a:spcPct val="0"/>
              </a:spcBef>
              <a:spcAft>
                <a:spcPts val="0"/>
              </a:spcAft>
              <a:buFont typeface="Arial" pitchFamily="34" charset="0"/>
              <a:buChar char="–"/>
              <a:defRPr/>
            </a:pPr>
            <a:r>
              <a:rPr lang="en-US" sz="1800" b="1" dirty="0" smtClean="0">
                <a:ea typeface="ＭＳ Ｐゴシック" pitchFamily="34" charset="-128"/>
              </a:rPr>
              <a:t>Elevated AST and ALT rates – higher </a:t>
            </a:r>
            <a:r>
              <a:rPr lang="en-US" sz="1800" b="1" dirty="0" smtClean="0">
                <a:ea typeface="ＭＳ Ｐゴシック" pitchFamily="34" charset="-128"/>
                <a:sym typeface="Wingdings" pitchFamily="2" charset="2"/>
              </a:rPr>
              <a:t> DTIC !!!!</a:t>
            </a:r>
            <a:endParaRPr lang="en-US" sz="1800" b="1" dirty="0" smtClean="0">
              <a:ea typeface="ＭＳ Ｐゴシック" pitchFamily="34" charset="-128"/>
            </a:endParaRPr>
          </a:p>
          <a:p>
            <a:pPr lvl="1" fontAlgn="auto">
              <a:lnSpc>
                <a:spcPct val="150000"/>
              </a:lnSpc>
              <a:spcBef>
                <a:spcPct val="0"/>
              </a:spcBef>
              <a:spcAft>
                <a:spcPts val="0"/>
              </a:spcAft>
              <a:buFont typeface="Arial" pitchFamily="34" charset="0"/>
              <a:buChar char="–"/>
              <a:defRPr/>
            </a:pPr>
            <a:r>
              <a:rPr lang="en-US" sz="1800" b="1" dirty="0" smtClean="0">
                <a:ea typeface="ＭＳ Ｐゴシック" pitchFamily="34" charset="-128"/>
              </a:rPr>
              <a:t>Diarrhea and colitis rates- lower</a:t>
            </a:r>
          </a:p>
          <a:p>
            <a:pPr lvl="1" fontAlgn="auto">
              <a:lnSpc>
                <a:spcPct val="150000"/>
              </a:lnSpc>
              <a:spcBef>
                <a:spcPct val="0"/>
              </a:spcBef>
              <a:spcAft>
                <a:spcPts val="0"/>
              </a:spcAft>
              <a:buFont typeface="Arial" pitchFamily="34" charset="0"/>
              <a:buChar char="–"/>
              <a:defRPr/>
            </a:pPr>
            <a:r>
              <a:rPr lang="en-US" sz="1800" b="1" dirty="0" smtClean="0">
                <a:ea typeface="ＭＳ Ｐゴシック" pitchFamily="34" charset="-128"/>
              </a:rPr>
              <a:t>No GI perforations</a:t>
            </a:r>
            <a:endParaRPr lang="en-US" sz="1800" b="1" dirty="0" smtClean="0">
              <a:solidFill>
                <a:srgbClr val="FFE981"/>
              </a:solidFill>
              <a:ea typeface="ＭＳ Ｐゴシック" pitchFamily="34" charset="-128"/>
            </a:endParaRPr>
          </a:p>
        </p:txBody>
      </p:sp>
    </p:spTree>
  </p:cSld>
  <p:clrMapOvr>
    <a:masterClrMapping/>
  </p:clrMapOvr>
  <p:transition advTm="55933"/>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3 Título"/>
          <p:cNvSpPr>
            <a:spLocks noGrp="1"/>
          </p:cNvSpPr>
          <p:nvPr>
            <p:ph type="ctrTitle" idx="4294967295"/>
          </p:nvPr>
        </p:nvSpPr>
        <p:spPr>
          <a:xfrm>
            <a:off x="250825" y="1412875"/>
            <a:ext cx="8424863" cy="1470025"/>
          </a:xfrm>
        </p:spPr>
        <p:txBody>
          <a:bodyPr rtlCol="0">
            <a:normAutofit/>
          </a:bodyPr>
          <a:lstStyle/>
          <a:p>
            <a:pPr fontAlgn="auto">
              <a:spcAft>
                <a:spcPts val="0"/>
              </a:spcAft>
              <a:defRPr/>
            </a:pPr>
            <a:r>
              <a:rPr lang="en-US" sz="3200" b="1" dirty="0" err="1" smtClean="0">
                <a:solidFill>
                  <a:srgbClr val="FFC000"/>
                </a:solidFill>
                <a:effectLst>
                  <a:outerShdw blurRad="38100" dist="38100" dir="2700000" algn="tl">
                    <a:srgbClr val="000000">
                      <a:alpha val="43137"/>
                    </a:srgbClr>
                  </a:outerShdw>
                </a:effectLst>
              </a:rPr>
              <a:t>Reacciones</a:t>
            </a:r>
            <a:r>
              <a:rPr lang="en-US" sz="3200" b="1" dirty="0" smtClean="0">
                <a:solidFill>
                  <a:srgbClr val="FFC000"/>
                </a:solidFill>
                <a:effectLst>
                  <a:outerShdw blurRad="38100" dist="38100" dir="2700000" algn="tl">
                    <a:srgbClr val="000000">
                      <a:alpha val="43137"/>
                    </a:srgbClr>
                  </a:outerShdw>
                </a:effectLst>
              </a:rPr>
              <a:t> </a:t>
            </a:r>
            <a:r>
              <a:rPr lang="en-US" sz="3200" b="1" dirty="0" err="1" smtClean="0">
                <a:solidFill>
                  <a:srgbClr val="FFC000"/>
                </a:solidFill>
                <a:effectLst>
                  <a:outerShdw blurRad="38100" dist="38100" dir="2700000" algn="tl">
                    <a:srgbClr val="000000">
                      <a:alpha val="43137"/>
                    </a:srgbClr>
                  </a:outerShdw>
                </a:effectLst>
              </a:rPr>
              <a:t>adversas</a:t>
            </a:r>
            <a:r>
              <a:rPr lang="en-US" sz="3200" b="1" dirty="0" smtClean="0">
                <a:solidFill>
                  <a:srgbClr val="FFC000"/>
                </a:solidFill>
                <a:effectLst>
                  <a:outerShdw blurRad="38100" dist="38100" dir="2700000" algn="tl">
                    <a:srgbClr val="000000">
                      <a:alpha val="43137"/>
                    </a:srgbClr>
                  </a:outerShdw>
                </a:effectLst>
              </a:rPr>
              <a:t> </a:t>
            </a:r>
            <a:r>
              <a:rPr lang="en-US" sz="3200" b="1" dirty="0" err="1" smtClean="0">
                <a:solidFill>
                  <a:srgbClr val="FFC000"/>
                </a:solidFill>
                <a:effectLst>
                  <a:outerShdw blurRad="38100" dist="38100" dir="2700000" algn="tl">
                    <a:srgbClr val="000000">
                      <a:alpha val="43137"/>
                    </a:srgbClr>
                  </a:outerShdw>
                </a:effectLst>
              </a:rPr>
              <a:t>relacionadas</a:t>
            </a:r>
            <a:r>
              <a:rPr lang="en-US" sz="3200" b="1" dirty="0" smtClean="0">
                <a:solidFill>
                  <a:srgbClr val="FFC000"/>
                </a:solidFill>
                <a:effectLst>
                  <a:outerShdw blurRad="38100" dist="38100" dir="2700000" algn="tl">
                    <a:srgbClr val="000000">
                      <a:alpha val="43137"/>
                    </a:srgbClr>
                  </a:outerShdw>
                </a:effectLst>
              </a:rPr>
              <a:t> con la </a:t>
            </a:r>
            <a:r>
              <a:rPr lang="en-US" sz="3200" b="1" dirty="0" err="1" smtClean="0">
                <a:solidFill>
                  <a:srgbClr val="FFC000"/>
                </a:solidFill>
                <a:effectLst>
                  <a:outerShdw blurRad="38100" dist="38100" dir="2700000" algn="tl">
                    <a:srgbClr val="000000">
                      <a:alpha val="43137"/>
                    </a:srgbClr>
                  </a:outerShdw>
                </a:effectLst>
              </a:rPr>
              <a:t>inmunidad</a:t>
            </a:r>
            <a:endParaRPr lang="en-US" sz="3200" b="1" dirty="0" smtClean="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42863"/>
            <a:ext cx="9144000" cy="1816101"/>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defRPr/>
            </a:pPr>
            <a:r>
              <a:rPr lang="es-ES" sz="3200" b="1" dirty="0">
                <a:solidFill>
                  <a:srgbClr val="FFC000"/>
                </a:solidFill>
                <a:effectLst>
                  <a:outerShdw blurRad="38100" dist="38100" dir="2700000" algn="tl">
                    <a:srgbClr val="000000">
                      <a:alpha val="43137"/>
                    </a:srgbClr>
                  </a:outerShdw>
                </a:effectLst>
                <a:latin typeface="+mj-lt"/>
                <a:cs typeface="Times New Roman" pitchFamily="18" charset="0"/>
              </a:rPr>
              <a:t>Tratamiento con </a:t>
            </a:r>
            <a:r>
              <a:rPr lang="es-ES" sz="3200" b="1" dirty="0" err="1">
                <a:solidFill>
                  <a:srgbClr val="FFC000"/>
                </a:solidFill>
                <a:effectLst>
                  <a:outerShdw blurRad="38100" dist="38100" dir="2700000" algn="tl">
                    <a:srgbClr val="000000">
                      <a:alpha val="43137"/>
                    </a:srgbClr>
                  </a:outerShdw>
                </a:effectLst>
                <a:latin typeface="+mj-lt"/>
                <a:cs typeface="Times New Roman" pitchFamily="18" charset="0"/>
              </a:rPr>
              <a:t>Ipilimumab</a:t>
            </a:r>
            <a:r>
              <a:rPr lang="es-ES" sz="3200" b="1" dirty="0">
                <a:solidFill>
                  <a:srgbClr val="FFC000"/>
                </a:solidFill>
                <a:effectLst>
                  <a:outerShdw blurRad="38100" dist="38100" dir="2700000" algn="tl">
                    <a:srgbClr val="000000">
                      <a:alpha val="43137"/>
                    </a:srgbClr>
                  </a:outerShdw>
                </a:effectLst>
                <a:latin typeface="+mj-lt"/>
                <a:cs typeface="Times New Roman" pitchFamily="18" charset="0"/>
              </a:rPr>
              <a:t>: </a:t>
            </a:r>
            <a:endParaRPr lang="es-ES" sz="3200" b="1" dirty="0" smtClean="0">
              <a:solidFill>
                <a:srgbClr val="FFC000"/>
              </a:solidFill>
              <a:effectLst>
                <a:outerShdw blurRad="38100" dist="38100" dir="2700000" algn="tl">
                  <a:srgbClr val="000000">
                    <a:alpha val="43137"/>
                  </a:srgbClr>
                </a:outerShdw>
              </a:effectLst>
              <a:latin typeface="+mj-lt"/>
              <a:cs typeface="Times New Roman" pitchFamily="18" charset="0"/>
            </a:endParaRPr>
          </a:p>
          <a:p>
            <a:pPr algn="ctr" eaLnBrk="1" fontAlgn="auto" hangingPunct="1">
              <a:spcBef>
                <a:spcPct val="50000"/>
              </a:spcBef>
              <a:spcAft>
                <a:spcPts val="0"/>
              </a:spcAft>
              <a:defRPr/>
            </a:pPr>
            <a:r>
              <a:rPr lang="es-ES" sz="3200" b="1" dirty="0" smtClean="0">
                <a:solidFill>
                  <a:srgbClr val="FFC000"/>
                </a:solidFill>
                <a:effectLst>
                  <a:outerShdw blurRad="38100" dist="38100" dir="2700000" algn="tl">
                    <a:srgbClr val="000000">
                      <a:alpha val="43137"/>
                    </a:srgbClr>
                  </a:outerShdw>
                </a:effectLst>
                <a:latin typeface="+mj-lt"/>
                <a:cs typeface="Times New Roman" pitchFamily="18" charset="0"/>
              </a:rPr>
              <a:t>Reacciones </a:t>
            </a:r>
            <a:r>
              <a:rPr lang="es-ES" sz="3200" b="1" dirty="0">
                <a:solidFill>
                  <a:srgbClr val="FFC000"/>
                </a:solidFill>
                <a:effectLst>
                  <a:outerShdw blurRad="38100" dist="38100" dir="2700000" algn="tl">
                    <a:srgbClr val="000000">
                      <a:alpha val="43137"/>
                    </a:srgbClr>
                  </a:outerShdw>
                </a:effectLst>
                <a:latin typeface="+mj-lt"/>
                <a:cs typeface="Times New Roman" pitchFamily="18" charset="0"/>
              </a:rPr>
              <a:t>Adversas relacionadas con la inmunidad (</a:t>
            </a:r>
            <a:r>
              <a:rPr lang="es-ES" sz="3200" b="1" dirty="0" err="1">
                <a:solidFill>
                  <a:srgbClr val="FFC000"/>
                </a:solidFill>
                <a:effectLst>
                  <a:outerShdw blurRad="38100" dist="38100" dir="2700000" algn="tl">
                    <a:srgbClr val="000000">
                      <a:alpha val="43137"/>
                    </a:srgbClr>
                  </a:outerShdw>
                </a:effectLst>
                <a:latin typeface="+mj-lt"/>
                <a:cs typeface="Times New Roman" pitchFamily="18" charset="0"/>
              </a:rPr>
              <a:t>RAi</a:t>
            </a:r>
            <a:r>
              <a:rPr lang="es-ES" sz="3200" b="1" dirty="0">
                <a:solidFill>
                  <a:srgbClr val="FFC000"/>
                </a:solidFill>
                <a:effectLst>
                  <a:outerShdw blurRad="38100" dist="38100" dir="2700000" algn="tl">
                    <a:srgbClr val="000000">
                      <a:alpha val="43137"/>
                    </a:srgbClr>
                  </a:outerShdw>
                </a:effectLst>
                <a:latin typeface="+mj-lt"/>
                <a:cs typeface="Times New Roman" pitchFamily="18" charset="0"/>
              </a:rPr>
              <a:t>)</a:t>
            </a:r>
          </a:p>
        </p:txBody>
      </p:sp>
      <p:sp>
        <p:nvSpPr>
          <p:cNvPr id="77826" name="Text Box 4"/>
          <p:cNvSpPr txBox="1">
            <a:spLocks noChangeArrowheads="1"/>
          </p:cNvSpPr>
          <p:nvPr/>
        </p:nvSpPr>
        <p:spPr bwMode="auto">
          <a:xfrm>
            <a:off x="2844800" y="6323013"/>
            <a:ext cx="4391025" cy="274637"/>
          </a:xfrm>
          <a:prstGeom prst="rect">
            <a:avLst/>
          </a:prstGeom>
          <a:noFill/>
          <a:ln w="9525">
            <a:noFill/>
            <a:miter lim="800000"/>
            <a:headEnd/>
            <a:tailEnd/>
          </a:ln>
        </p:spPr>
        <p:txBody>
          <a:bodyPr>
            <a:spAutoFit/>
          </a:bodyPr>
          <a:lstStyle/>
          <a:p>
            <a:pPr>
              <a:spcBef>
                <a:spcPct val="50000"/>
              </a:spcBef>
            </a:pPr>
            <a:r>
              <a:rPr lang="es-ES" sz="1200">
                <a:cs typeface="Times New Roman" pitchFamily="18" charset="0"/>
              </a:rPr>
              <a:t>Waterhouse P. Science 1995; Weber J. J Clin Oncol 2012. </a:t>
            </a:r>
          </a:p>
        </p:txBody>
      </p:sp>
      <p:sp>
        <p:nvSpPr>
          <p:cNvPr id="77827" name="2 Marcador de contenido"/>
          <p:cNvSpPr>
            <a:spLocks noGrp="1"/>
          </p:cNvSpPr>
          <p:nvPr>
            <p:ph idx="1"/>
          </p:nvPr>
        </p:nvSpPr>
        <p:spPr>
          <a:xfrm>
            <a:off x="457200" y="1998663"/>
            <a:ext cx="8229600" cy="4525962"/>
          </a:xfrm>
        </p:spPr>
        <p:txBody>
          <a:bodyPr/>
          <a:lstStyle/>
          <a:p>
            <a:pPr algn="just">
              <a:spcBef>
                <a:spcPct val="50000"/>
              </a:spcBef>
              <a:buFontTx/>
              <a:buChar char="•"/>
            </a:pPr>
            <a:r>
              <a:rPr lang="es-ES" sz="2000" smtClean="0">
                <a:cs typeface="Times New Roman" pitchFamily="18" charset="0"/>
              </a:rPr>
              <a:t>Ipilimumab puede dar lugar al desarrollo de RAi</a:t>
            </a:r>
          </a:p>
          <a:p>
            <a:pPr algn="just">
              <a:spcBef>
                <a:spcPct val="50000"/>
              </a:spcBef>
              <a:buFontTx/>
              <a:buChar char="•"/>
            </a:pPr>
            <a:r>
              <a:rPr lang="es-ES" sz="2000" smtClean="0">
                <a:cs typeface="Times New Roman" pitchFamily="18" charset="0"/>
              </a:rPr>
              <a:t>La inhibición de CTLA4 induce la pérdida de la tolerancia inmunológica a autoantígenos </a:t>
            </a:r>
          </a:p>
          <a:p>
            <a:pPr algn="just">
              <a:spcBef>
                <a:spcPct val="50000"/>
              </a:spcBef>
              <a:buFontTx/>
              <a:buChar char="•"/>
            </a:pPr>
            <a:r>
              <a:rPr lang="es-ES" sz="2000" smtClean="0">
                <a:cs typeface="Times New Roman" pitchFamily="18" charset="0"/>
              </a:rPr>
              <a:t>Ratones knock-out para CTLA4 presentan sd linfoproliferativos y miocarditis autoinmune</a:t>
            </a:r>
          </a:p>
          <a:p>
            <a:pPr algn="just">
              <a:spcBef>
                <a:spcPct val="50000"/>
              </a:spcBef>
              <a:buFontTx/>
              <a:buChar char="•"/>
            </a:pPr>
            <a:r>
              <a:rPr lang="es-ES" sz="2000" smtClean="0">
                <a:cs typeface="Times New Roman" pitchFamily="18" charset="0"/>
              </a:rPr>
              <a:t>En biopsias de piel e intestino afectas por toxicidad se detectan infiltrados de células T próximos a melanocitos apoptóticos</a:t>
            </a:r>
          </a:p>
          <a:p>
            <a:pPr algn="just">
              <a:spcBef>
                <a:spcPct val="50000"/>
              </a:spcBef>
              <a:buFontTx/>
              <a:buChar char="•"/>
            </a:pPr>
            <a:r>
              <a:rPr lang="es-ES" sz="2000" smtClean="0">
                <a:cs typeface="Times New Roman" pitchFamily="18" charset="0"/>
              </a:rPr>
              <a:t>Las RAi se resuelven con tratamiento corticoideo y/o inmunosupresor tipo anti-TNF</a:t>
            </a:r>
          </a:p>
          <a:p>
            <a:endParaRPr lang="es-ES" sz="200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P:\Echange\OGILVYHEALTHCARE\CLIENTS\BMS Ipilimumab\FRANCE\Hospital Staff Slide Kit French Version\KIT\Graphs\EXE redworks\From Redworks\English 110811\powerpoint_2906_ENG-13.jpg"/>
          <p:cNvPicPr>
            <a:picLocks noChangeAspect="1" noChangeArrowheads="1"/>
          </p:cNvPicPr>
          <p:nvPr/>
        </p:nvPicPr>
        <p:blipFill>
          <a:blip r:embed="rId3"/>
          <a:srcRect t="5069" b="2940"/>
          <a:stretch>
            <a:fillRect/>
          </a:stretch>
        </p:blipFill>
        <p:spPr bwMode="auto">
          <a:xfrm>
            <a:off x="755650" y="1773238"/>
            <a:ext cx="7488238" cy="4437062"/>
          </a:xfrm>
          <a:prstGeom prst="rect">
            <a:avLst/>
          </a:prstGeom>
          <a:noFill/>
          <a:ln w="9525">
            <a:noFill/>
            <a:miter lim="800000"/>
            <a:headEnd/>
            <a:tailEnd/>
          </a:ln>
        </p:spPr>
      </p:pic>
      <p:sp>
        <p:nvSpPr>
          <p:cNvPr id="14339" name="Rectangle 2"/>
          <p:cNvSpPr>
            <a:spLocks noGrp="1" noChangeArrowheads="1"/>
          </p:cNvSpPr>
          <p:nvPr>
            <p:ph type="title" idx="4294967295"/>
          </p:nvPr>
        </p:nvSpPr>
        <p:spPr>
          <a:xfrm>
            <a:off x="250825" y="304800"/>
            <a:ext cx="8569325" cy="1143000"/>
          </a:xfrm>
        </p:spPr>
        <p:txBody>
          <a:bodyPr rtlCol="0">
            <a:normAutofit/>
          </a:bodyPr>
          <a:lstStyle/>
          <a:p>
            <a:pPr fontAlgn="auto">
              <a:spcAft>
                <a:spcPts val="0"/>
              </a:spcAft>
              <a:defRPr/>
            </a:pPr>
            <a:r>
              <a:rPr lang="es-ES" sz="3200" dirty="0" smtClean="0">
                <a:solidFill>
                  <a:srgbClr val="FFC000"/>
                </a:solidFill>
                <a:effectLst>
                  <a:outerShdw blurRad="38100" dist="38100" dir="2700000" algn="tl">
                    <a:srgbClr val="000000">
                      <a:alpha val="43137"/>
                    </a:srgbClr>
                  </a:outerShdw>
                </a:effectLst>
                <a:ea typeface="MS PGothic" pitchFamily="34" charset="-128"/>
              </a:rPr>
              <a:t>Las </a:t>
            </a:r>
            <a:r>
              <a:rPr lang="es-ES" sz="3200" dirty="0" err="1" smtClean="0">
                <a:solidFill>
                  <a:srgbClr val="FFC000"/>
                </a:solidFill>
                <a:effectLst>
                  <a:outerShdw blurRad="38100" dist="38100" dir="2700000" algn="tl">
                    <a:srgbClr val="000000">
                      <a:alpha val="43137"/>
                    </a:srgbClr>
                  </a:outerShdw>
                </a:effectLst>
                <a:ea typeface="MS PGothic" pitchFamily="34" charset="-128"/>
              </a:rPr>
              <a:t>RAi</a:t>
            </a:r>
            <a:r>
              <a:rPr lang="es-ES" sz="3200" dirty="0" smtClean="0">
                <a:solidFill>
                  <a:srgbClr val="FFC000"/>
                </a:solidFill>
                <a:effectLst>
                  <a:outerShdw blurRad="38100" dist="38100" dir="2700000" algn="tl">
                    <a:srgbClr val="000000">
                      <a:alpha val="43137"/>
                    </a:srgbClr>
                  </a:outerShdw>
                </a:effectLst>
                <a:ea typeface="MS PGothic" pitchFamily="34" charset="-128"/>
              </a:rPr>
              <a:t> más frecuentes con </a:t>
            </a:r>
            <a:r>
              <a:rPr lang="es-ES" sz="3200" dirty="0" err="1" smtClean="0">
                <a:solidFill>
                  <a:srgbClr val="FFC000"/>
                </a:solidFill>
                <a:effectLst>
                  <a:outerShdw blurRad="38100" dist="38100" dir="2700000" algn="tl">
                    <a:srgbClr val="000000">
                      <a:alpha val="43137"/>
                    </a:srgbClr>
                  </a:outerShdw>
                </a:effectLst>
                <a:ea typeface="MS PGothic" pitchFamily="34" charset="-128"/>
              </a:rPr>
              <a:t>Ipilimumab</a:t>
            </a:r>
            <a:r>
              <a:rPr lang="es-ES" sz="3200" dirty="0" smtClean="0">
                <a:solidFill>
                  <a:srgbClr val="FFC000"/>
                </a:solidFill>
                <a:effectLst>
                  <a:outerShdw blurRad="38100" dist="38100" dir="2700000" algn="tl">
                    <a:srgbClr val="000000">
                      <a:alpha val="43137"/>
                    </a:srgbClr>
                  </a:outerShdw>
                </a:effectLst>
                <a:ea typeface="MS PGothic" pitchFamily="34" charset="-128"/>
              </a:rPr>
              <a:t>: </a:t>
            </a:r>
            <a:r>
              <a:rPr lang="en-GB" sz="3200" dirty="0" err="1" smtClean="0">
                <a:solidFill>
                  <a:srgbClr val="FFC000"/>
                </a:solidFill>
                <a:effectLst>
                  <a:outerShdw blurRad="38100" dist="38100" dir="2700000" algn="tl">
                    <a:srgbClr val="000000">
                      <a:alpha val="43137"/>
                    </a:srgbClr>
                  </a:outerShdw>
                </a:effectLst>
                <a:ea typeface="MS PGothic" pitchFamily="34" charset="-128"/>
              </a:rPr>
              <a:t>dermatol</a:t>
            </a:r>
            <a:r>
              <a:rPr lang="es-ES" sz="3200" dirty="0" err="1" smtClean="0">
                <a:solidFill>
                  <a:srgbClr val="FFC000"/>
                </a:solidFill>
                <a:effectLst>
                  <a:outerShdw blurRad="38100" dist="38100" dir="2700000" algn="tl">
                    <a:srgbClr val="000000">
                      <a:alpha val="43137"/>
                    </a:srgbClr>
                  </a:outerShdw>
                </a:effectLst>
                <a:ea typeface="MS PGothic" pitchFamily="34" charset="-128"/>
              </a:rPr>
              <a:t>ó</a:t>
            </a:r>
            <a:r>
              <a:rPr lang="en-GB" sz="3200" dirty="0" err="1" smtClean="0">
                <a:solidFill>
                  <a:srgbClr val="FFC000"/>
                </a:solidFill>
                <a:effectLst>
                  <a:outerShdw blurRad="38100" dist="38100" dir="2700000" algn="tl">
                    <a:srgbClr val="000000">
                      <a:alpha val="43137"/>
                    </a:srgbClr>
                  </a:outerShdw>
                </a:effectLst>
                <a:ea typeface="MS PGothic" pitchFamily="34" charset="-128"/>
              </a:rPr>
              <a:t>gic</a:t>
            </a:r>
            <a:r>
              <a:rPr lang="es-ES" sz="3200" dirty="0" smtClean="0">
                <a:solidFill>
                  <a:srgbClr val="FFC000"/>
                </a:solidFill>
                <a:effectLst>
                  <a:outerShdw blurRad="38100" dist="38100" dir="2700000" algn="tl">
                    <a:srgbClr val="000000">
                      <a:alpha val="43137"/>
                    </a:srgbClr>
                  </a:outerShdw>
                </a:effectLst>
                <a:ea typeface="MS PGothic" pitchFamily="34" charset="-128"/>
              </a:rPr>
              <a:t>as y gastrointestinales</a:t>
            </a:r>
            <a:r>
              <a:rPr lang="en-GB" sz="3200" dirty="0" smtClean="0">
                <a:solidFill>
                  <a:srgbClr val="FFC000"/>
                </a:solidFill>
                <a:effectLst>
                  <a:outerShdw blurRad="38100" dist="38100" dir="2700000" algn="tl">
                    <a:srgbClr val="000000">
                      <a:alpha val="43137"/>
                    </a:srgbClr>
                  </a:outerShdw>
                </a:effectLst>
                <a:ea typeface="MS PGothic" pitchFamily="34" charset="-128"/>
              </a:rPr>
              <a:t> </a:t>
            </a:r>
            <a:endParaRPr lang="en-GB" sz="3200" baseline="30000" dirty="0" smtClean="0">
              <a:solidFill>
                <a:srgbClr val="FFC000"/>
              </a:solidFill>
              <a:effectLst>
                <a:outerShdw blurRad="38100" dist="38100" dir="2700000" algn="tl">
                  <a:srgbClr val="000000">
                    <a:alpha val="43137"/>
                  </a:srgbClr>
                </a:outerShdw>
              </a:effectLst>
              <a:ea typeface="MS PGothic" pitchFamily="34" charset="-128"/>
            </a:endParaRPr>
          </a:p>
        </p:txBody>
      </p:sp>
      <p:sp>
        <p:nvSpPr>
          <p:cNvPr id="79875" name="Rectangle 6"/>
          <p:cNvSpPr>
            <a:spLocks noChangeArrowheads="1"/>
          </p:cNvSpPr>
          <p:nvPr/>
        </p:nvSpPr>
        <p:spPr bwMode="auto">
          <a:xfrm>
            <a:off x="900113" y="3716338"/>
            <a:ext cx="7127875" cy="871537"/>
          </a:xfrm>
          <a:prstGeom prst="rect">
            <a:avLst/>
          </a:prstGeom>
          <a:noFill/>
          <a:ln w="38100" algn="ctr">
            <a:solidFill>
              <a:srgbClr val="0000FF"/>
            </a:solidFill>
            <a:prstDash val="sysDash"/>
            <a:miter lim="800000"/>
            <a:headEnd/>
            <a:tailEnd/>
          </a:ln>
        </p:spPr>
        <p:txBody>
          <a:bodyPr anchor="ctr"/>
          <a:lstStyle/>
          <a:p>
            <a:pPr algn="ctr"/>
            <a:endParaRPr lang="fr-FR">
              <a:solidFill>
                <a:srgbClr val="FFFFFF"/>
              </a:solidFill>
              <a:latin typeface="Calibri" pitchFamily="34" charset="0"/>
            </a:endParaRPr>
          </a:p>
        </p:txBody>
      </p:sp>
      <p:sp>
        <p:nvSpPr>
          <p:cNvPr id="79876" name="ZoneTexte 7"/>
          <p:cNvSpPr txBox="1">
            <a:spLocks noChangeArrowheads="1"/>
          </p:cNvSpPr>
          <p:nvPr/>
        </p:nvSpPr>
        <p:spPr bwMode="auto">
          <a:xfrm>
            <a:off x="5797550" y="6394450"/>
            <a:ext cx="2087563" cy="274638"/>
          </a:xfrm>
          <a:prstGeom prst="rect">
            <a:avLst/>
          </a:prstGeom>
          <a:noFill/>
          <a:ln w="9525">
            <a:noFill/>
            <a:miter lim="800000"/>
            <a:headEnd/>
            <a:tailEnd/>
          </a:ln>
        </p:spPr>
        <p:txBody>
          <a:bodyPr>
            <a:spAutoFit/>
          </a:bodyPr>
          <a:lstStyle/>
          <a:p>
            <a:r>
              <a:rPr lang="fr-FR" sz="1200">
                <a:cs typeface="Arial" charset="0"/>
              </a:rPr>
              <a:t>Hodi</a:t>
            </a:r>
            <a:r>
              <a:rPr lang="fr-FR" sz="1200" i="1">
                <a:cs typeface="Arial" charset="0"/>
              </a:rPr>
              <a:t>. </a:t>
            </a:r>
            <a:r>
              <a:rPr lang="fr-FR" sz="1200">
                <a:cs typeface="Arial" charset="0"/>
              </a:rPr>
              <a:t>N Engl J Med </a:t>
            </a:r>
            <a:r>
              <a:rPr lang="fr-FR" sz="1200" i="1">
                <a:cs typeface="Arial" charset="0"/>
              </a:rPr>
              <a:t>2</a:t>
            </a:r>
            <a:r>
              <a:rPr lang="fr-FR" sz="1200">
                <a:cs typeface="Arial" charset="0"/>
              </a:rPr>
              <a:t>010</a:t>
            </a:r>
            <a:endParaRPr lang="fr-FR" sz="1200" baseline="30000">
              <a:cs typeface="Arial"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P:\Echange\OGILVYHEALTHCARE\CLIENTS\BMS Ipilimumab\FRANCE\Hospital Staff Slide Kit French Version\KIT\Graphs\EXE redworks\From Redworks\English 110811\powerpoint_2906_ENG-14.jpg"/>
          <p:cNvPicPr>
            <a:picLocks noChangeAspect="1" noChangeArrowheads="1"/>
          </p:cNvPicPr>
          <p:nvPr/>
        </p:nvPicPr>
        <p:blipFill>
          <a:blip r:embed="rId3"/>
          <a:srcRect t="7813" b="3294"/>
          <a:stretch>
            <a:fillRect/>
          </a:stretch>
        </p:blipFill>
        <p:spPr bwMode="auto">
          <a:xfrm>
            <a:off x="827088" y="1916113"/>
            <a:ext cx="7489825" cy="4408487"/>
          </a:xfrm>
          <a:prstGeom prst="rect">
            <a:avLst/>
          </a:prstGeom>
          <a:noFill/>
          <a:ln w="9525">
            <a:noFill/>
            <a:miter lim="800000"/>
            <a:headEnd/>
            <a:tailEnd/>
          </a:ln>
        </p:spPr>
      </p:pic>
      <p:sp>
        <p:nvSpPr>
          <p:cNvPr id="15363" name="Rectangle 2"/>
          <p:cNvSpPr>
            <a:spLocks noGrp="1" noChangeArrowheads="1"/>
          </p:cNvSpPr>
          <p:nvPr>
            <p:ph type="title" idx="4294967295"/>
          </p:nvPr>
        </p:nvSpPr>
        <p:spPr>
          <a:xfrm>
            <a:off x="285750" y="49213"/>
            <a:ext cx="8429625" cy="1143000"/>
          </a:xfrm>
        </p:spPr>
        <p:txBody>
          <a:bodyPr rtlCol="0">
            <a:normAutofit/>
          </a:bodyPr>
          <a:lstStyle/>
          <a:p>
            <a:pPr fontAlgn="auto">
              <a:spcAft>
                <a:spcPts val="0"/>
              </a:spcAft>
              <a:defRPr/>
            </a:pPr>
            <a:r>
              <a:rPr lang="es-ES" sz="3200" dirty="0" smtClean="0">
                <a:solidFill>
                  <a:srgbClr val="FFC000"/>
                </a:solidFill>
                <a:effectLst>
                  <a:outerShdw blurRad="38100" dist="38100" dir="2700000" algn="tl">
                    <a:srgbClr val="000000">
                      <a:alpha val="43137"/>
                    </a:srgbClr>
                  </a:outerShdw>
                </a:effectLst>
                <a:ea typeface="MS PGothic" pitchFamily="34" charset="-128"/>
              </a:rPr>
              <a:t>Las </a:t>
            </a:r>
            <a:r>
              <a:rPr lang="es-ES" sz="3200" dirty="0" err="1" smtClean="0">
                <a:solidFill>
                  <a:srgbClr val="FFC000"/>
                </a:solidFill>
                <a:effectLst>
                  <a:outerShdw blurRad="38100" dist="38100" dir="2700000" algn="tl">
                    <a:srgbClr val="000000">
                      <a:alpha val="43137"/>
                    </a:srgbClr>
                  </a:outerShdw>
                </a:effectLst>
                <a:ea typeface="MS PGothic" pitchFamily="34" charset="-128"/>
              </a:rPr>
              <a:t>RAi</a:t>
            </a:r>
            <a:r>
              <a:rPr lang="es-ES" sz="3200" dirty="0" smtClean="0">
                <a:solidFill>
                  <a:srgbClr val="FFC000"/>
                </a:solidFill>
                <a:effectLst>
                  <a:outerShdw blurRad="38100" dist="38100" dir="2700000" algn="tl">
                    <a:srgbClr val="000000">
                      <a:alpha val="43137"/>
                    </a:srgbClr>
                  </a:outerShdw>
                </a:effectLst>
                <a:ea typeface="MS PGothic" pitchFamily="34" charset="-128"/>
              </a:rPr>
              <a:t> Gr 3-4 </a:t>
            </a:r>
            <a:r>
              <a:rPr lang="es-ES" sz="3200" dirty="0" err="1" smtClean="0">
                <a:solidFill>
                  <a:srgbClr val="FFC000"/>
                </a:solidFill>
                <a:effectLst>
                  <a:outerShdw blurRad="38100" dist="38100" dir="2700000" algn="tl">
                    <a:srgbClr val="000000">
                      <a:alpha val="43137"/>
                    </a:srgbClr>
                  </a:outerShdw>
                </a:effectLst>
                <a:ea typeface="MS PGothic" pitchFamily="34" charset="-128"/>
              </a:rPr>
              <a:t>occurren</a:t>
            </a:r>
            <a:r>
              <a:rPr lang="es-ES" sz="3200" dirty="0" smtClean="0">
                <a:solidFill>
                  <a:srgbClr val="FFC000"/>
                </a:solidFill>
                <a:effectLst>
                  <a:outerShdw blurRad="38100" dist="38100" dir="2700000" algn="tl">
                    <a:srgbClr val="000000">
                      <a:alpha val="43137"/>
                    </a:srgbClr>
                  </a:outerShdw>
                </a:effectLst>
                <a:ea typeface="MS PGothic" pitchFamily="34" charset="-128"/>
              </a:rPr>
              <a:t> en una minoría de los pacientes tratados con </a:t>
            </a:r>
            <a:r>
              <a:rPr lang="es-ES" sz="3200" dirty="0" err="1" smtClean="0">
                <a:solidFill>
                  <a:srgbClr val="FFC000"/>
                </a:solidFill>
                <a:effectLst>
                  <a:outerShdw blurRad="38100" dist="38100" dir="2700000" algn="tl">
                    <a:srgbClr val="000000">
                      <a:alpha val="43137"/>
                    </a:srgbClr>
                  </a:outerShdw>
                </a:effectLst>
                <a:ea typeface="MS PGothic" pitchFamily="34" charset="-128"/>
              </a:rPr>
              <a:t>Ipilimumab</a:t>
            </a:r>
            <a:endParaRPr lang="en-GB" sz="3200" baseline="30000" dirty="0" smtClean="0">
              <a:solidFill>
                <a:srgbClr val="FFC000"/>
              </a:solidFill>
              <a:effectLst>
                <a:outerShdw blurRad="38100" dist="38100" dir="2700000" algn="tl">
                  <a:srgbClr val="000000">
                    <a:alpha val="43137"/>
                  </a:srgbClr>
                </a:outerShdw>
              </a:effectLst>
              <a:ea typeface="MS PGothic" pitchFamily="34" charset="-128"/>
            </a:endParaRPr>
          </a:p>
        </p:txBody>
      </p:sp>
      <p:sp>
        <p:nvSpPr>
          <p:cNvPr id="81923" name="Rectangle 4"/>
          <p:cNvSpPr>
            <a:spLocks noChangeArrowheads="1"/>
          </p:cNvSpPr>
          <p:nvPr/>
        </p:nvSpPr>
        <p:spPr bwMode="auto">
          <a:xfrm>
            <a:off x="2339975" y="3619500"/>
            <a:ext cx="5761038" cy="457200"/>
          </a:xfrm>
          <a:prstGeom prst="rect">
            <a:avLst/>
          </a:prstGeom>
          <a:noFill/>
          <a:ln w="38100">
            <a:solidFill>
              <a:srgbClr val="0000FF"/>
            </a:solidFill>
            <a:prstDash val="dash"/>
            <a:miter lim="800000"/>
            <a:headEnd/>
            <a:tailEnd/>
          </a:ln>
        </p:spPr>
        <p:txBody>
          <a:bodyPr wrap="none" anchor="ctr"/>
          <a:lstStyle/>
          <a:p>
            <a:endParaRPr lang="en-US">
              <a:latin typeface="Calibri" pitchFamily="34" charset="0"/>
            </a:endParaRPr>
          </a:p>
        </p:txBody>
      </p:sp>
      <p:sp>
        <p:nvSpPr>
          <p:cNvPr id="81924" name="Rectangle 5"/>
          <p:cNvSpPr>
            <a:spLocks noChangeArrowheads="1"/>
          </p:cNvSpPr>
          <p:nvPr/>
        </p:nvSpPr>
        <p:spPr bwMode="auto">
          <a:xfrm>
            <a:off x="2362200" y="5780088"/>
            <a:ext cx="5738813" cy="457200"/>
          </a:xfrm>
          <a:prstGeom prst="rect">
            <a:avLst/>
          </a:prstGeom>
          <a:noFill/>
          <a:ln w="38100">
            <a:solidFill>
              <a:srgbClr val="0000FF"/>
            </a:solidFill>
            <a:prstDash val="dash"/>
            <a:miter lim="800000"/>
            <a:headEnd/>
            <a:tailEnd/>
          </a:ln>
        </p:spPr>
        <p:txBody>
          <a:bodyPr wrap="none" anchor="ctr"/>
          <a:lstStyle/>
          <a:p>
            <a:endParaRPr lang="en-US">
              <a:latin typeface="Calibri" pitchFamily="34" charset="0"/>
            </a:endParaRPr>
          </a:p>
        </p:txBody>
      </p:sp>
      <p:sp>
        <p:nvSpPr>
          <p:cNvPr id="81925" name="Espace réservé du contenu 10"/>
          <p:cNvSpPr>
            <a:spLocks/>
          </p:cNvSpPr>
          <p:nvPr/>
        </p:nvSpPr>
        <p:spPr bwMode="auto">
          <a:xfrm>
            <a:off x="179388" y="1412875"/>
            <a:ext cx="8964612" cy="503238"/>
          </a:xfrm>
          <a:prstGeom prst="rect">
            <a:avLst/>
          </a:prstGeom>
          <a:noFill/>
          <a:ln w="9525">
            <a:noFill/>
            <a:miter lim="800000"/>
            <a:headEnd/>
            <a:tailEnd/>
          </a:ln>
        </p:spPr>
        <p:txBody>
          <a:bodyPr/>
          <a:lstStyle/>
          <a:p>
            <a:pPr marL="265113" indent="-265113" algn="ctr">
              <a:spcBef>
                <a:spcPct val="20000"/>
              </a:spcBef>
            </a:pPr>
            <a:r>
              <a:rPr lang="en-US">
                <a:solidFill>
                  <a:srgbClr val="000066"/>
                </a:solidFill>
                <a:latin typeface="Calibri" pitchFamily="34" charset="0"/>
              </a:rPr>
              <a:t>Reacciones adversas inmunitarias (grados 3‑5) en el estudio fase III MDX010-20</a:t>
            </a:r>
            <a:endParaRPr lang="en-US" baseline="30000">
              <a:solidFill>
                <a:srgbClr val="000066"/>
              </a:solidFill>
              <a:latin typeface="Calibri" pitchFamily="34" charset="0"/>
            </a:endParaRPr>
          </a:p>
        </p:txBody>
      </p:sp>
      <p:sp>
        <p:nvSpPr>
          <p:cNvPr id="81926" name="ZoneTexte 7"/>
          <p:cNvSpPr txBox="1">
            <a:spLocks noChangeArrowheads="1"/>
          </p:cNvSpPr>
          <p:nvPr/>
        </p:nvSpPr>
        <p:spPr bwMode="auto">
          <a:xfrm>
            <a:off x="5797550" y="6467475"/>
            <a:ext cx="2087563" cy="274638"/>
          </a:xfrm>
          <a:prstGeom prst="rect">
            <a:avLst/>
          </a:prstGeom>
          <a:noFill/>
          <a:ln w="9525">
            <a:noFill/>
            <a:miter lim="800000"/>
            <a:headEnd/>
            <a:tailEnd/>
          </a:ln>
        </p:spPr>
        <p:txBody>
          <a:bodyPr>
            <a:spAutoFit/>
          </a:bodyPr>
          <a:lstStyle/>
          <a:p>
            <a:r>
              <a:rPr lang="fr-FR" sz="1200">
                <a:cs typeface="Arial" charset="0"/>
              </a:rPr>
              <a:t>Hodi</a:t>
            </a:r>
            <a:r>
              <a:rPr lang="fr-FR" sz="1200" i="1">
                <a:cs typeface="Arial" charset="0"/>
              </a:rPr>
              <a:t>. </a:t>
            </a:r>
            <a:r>
              <a:rPr lang="fr-FR" sz="1200">
                <a:cs typeface="Arial" charset="0"/>
              </a:rPr>
              <a:t>N Engl J Med </a:t>
            </a:r>
            <a:r>
              <a:rPr lang="fr-FR" sz="1200" i="1">
                <a:cs typeface="Arial" charset="0"/>
              </a:rPr>
              <a:t>2</a:t>
            </a:r>
            <a:r>
              <a:rPr lang="fr-FR" sz="1200">
                <a:cs typeface="Arial" charset="0"/>
              </a:rPr>
              <a:t>010</a:t>
            </a:r>
            <a:endParaRPr lang="fr-FR" sz="1200" baseline="30000">
              <a:cs typeface="Arial"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79388" y="188913"/>
            <a:ext cx="8496300" cy="579437"/>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defRPr/>
            </a:pPr>
            <a:r>
              <a:rPr lang="es-ES" sz="3200" dirty="0" err="1">
                <a:solidFill>
                  <a:srgbClr val="FFC000"/>
                </a:solidFill>
                <a:effectLst>
                  <a:outerShdw blurRad="38100" dist="38100" dir="2700000" algn="tl">
                    <a:srgbClr val="000000">
                      <a:alpha val="43137"/>
                    </a:srgbClr>
                  </a:outerShdw>
                </a:effectLst>
                <a:cs typeface="Times New Roman" pitchFamily="18" charset="0"/>
              </a:rPr>
              <a:t>Ipilimumab</a:t>
            </a:r>
            <a:r>
              <a:rPr lang="es-ES" sz="3200" dirty="0">
                <a:solidFill>
                  <a:srgbClr val="FFC000"/>
                </a:solidFill>
                <a:effectLst>
                  <a:outerShdw blurRad="38100" dist="38100" dir="2700000" algn="tl">
                    <a:srgbClr val="000000">
                      <a:alpha val="43137"/>
                    </a:srgbClr>
                  </a:outerShdw>
                </a:effectLst>
                <a:cs typeface="Times New Roman" pitchFamily="18" charset="0"/>
              </a:rPr>
              <a:t> y </a:t>
            </a:r>
            <a:r>
              <a:rPr lang="es-ES" sz="3200" dirty="0" err="1">
                <a:solidFill>
                  <a:srgbClr val="FFC000"/>
                </a:solidFill>
                <a:effectLst>
                  <a:outerShdw blurRad="38100" dist="38100" dir="2700000" algn="tl">
                    <a:srgbClr val="000000">
                      <a:alpha val="43137"/>
                    </a:srgbClr>
                  </a:outerShdw>
                </a:effectLst>
                <a:cs typeface="Times New Roman" pitchFamily="18" charset="0"/>
              </a:rPr>
              <a:t>RAi</a:t>
            </a:r>
            <a:r>
              <a:rPr lang="es-ES" sz="3200" dirty="0">
                <a:solidFill>
                  <a:srgbClr val="FFC000"/>
                </a:solidFill>
                <a:effectLst>
                  <a:outerShdw blurRad="38100" dist="38100" dir="2700000" algn="tl">
                    <a:srgbClr val="000000">
                      <a:alpha val="43137"/>
                    </a:srgbClr>
                  </a:outerShdw>
                </a:effectLst>
                <a:cs typeface="Times New Roman" pitchFamily="18" charset="0"/>
              </a:rPr>
              <a:t>: Conceptos básicos</a:t>
            </a:r>
          </a:p>
        </p:txBody>
      </p:sp>
      <p:sp>
        <p:nvSpPr>
          <p:cNvPr id="83970" name="Text Box 3"/>
          <p:cNvSpPr txBox="1">
            <a:spLocks noChangeArrowheads="1"/>
          </p:cNvSpPr>
          <p:nvPr/>
        </p:nvSpPr>
        <p:spPr bwMode="auto">
          <a:xfrm>
            <a:off x="612775" y="1557338"/>
            <a:ext cx="8135938" cy="4356100"/>
          </a:xfrm>
          <a:prstGeom prst="rect">
            <a:avLst/>
          </a:prstGeom>
          <a:noFill/>
          <a:ln w="9525">
            <a:noFill/>
            <a:miter lim="800000"/>
            <a:headEnd/>
            <a:tailEnd/>
          </a:ln>
        </p:spPr>
        <p:txBody>
          <a:bodyPr>
            <a:spAutoFit/>
          </a:bodyPr>
          <a:lstStyle/>
          <a:p>
            <a:pPr>
              <a:spcBef>
                <a:spcPct val="50000"/>
              </a:spcBef>
              <a:buFontTx/>
              <a:buChar char="•"/>
            </a:pPr>
            <a:r>
              <a:rPr lang="es-ES">
                <a:cs typeface="Times New Roman" pitchFamily="18" charset="0"/>
              </a:rPr>
              <a:t>Mayoría ocurren durante las primeras 12 semanas de tratamiento</a:t>
            </a:r>
          </a:p>
          <a:p>
            <a:pPr>
              <a:spcBef>
                <a:spcPct val="50000"/>
              </a:spcBef>
            </a:pPr>
            <a:endParaRPr lang="es-ES">
              <a:cs typeface="Times New Roman" pitchFamily="18" charset="0"/>
            </a:endParaRPr>
          </a:p>
          <a:p>
            <a:pPr>
              <a:spcBef>
                <a:spcPct val="50000"/>
              </a:spcBef>
              <a:buFontTx/>
              <a:buChar char="•"/>
            </a:pPr>
            <a:r>
              <a:rPr lang="es-ES">
                <a:cs typeface="Times New Roman" pitchFamily="18" charset="0"/>
              </a:rPr>
              <a:t>El tratamiento corticoideo suele ser suficiente para el tratamiento de la mayoría de las RAi</a:t>
            </a:r>
          </a:p>
          <a:p>
            <a:pPr>
              <a:spcBef>
                <a:spcPct val="50000"/>
              </a:spcBef>
            </a:pPr>
            <a:endParaRPr lang="es-ES">
              <a:cs typeface="Times New Roman" pitchFamily="18" charset="0"/>
            </a:endParaRPr>
          </a:p>
          <a:p>
            <a:pPr>
              <a:spcBef>
                <a:spcPct val="50000"/>
              </a:spcBef>
              <a:buFontTx/>
              <a:buChar char="•"/>
            </a:pPr>
            <a:r>
              <a:rPr lang="es-ES">
                <a:cs typeface="Times New Roman" pitchFamily="18" charset="0"/>
              </a:rPr>
              <a:t>Puede ser necesario una reducción progresiva y lenta de los corticoides</a:t>
            </a:r>
          </a:p>
          <a:p>
            <a:pPr>
              <a:spcBef>
                <a:spcPct val="50000"/>
              </a:spcBef>
            </a:pPr>
            <a:endParaRPr lang="es-ES">
              <a:cs typeface="Times New Roman" pitchFamily="18" charset="0"/>
            </a:endParaRPr>
          </a:p>
          <a:p>
            <a:pPr>
              <a:spcBef>
                <a:spcPct val="50000"/>
              </a:spcBef>
              <a:buFontTx/>
              <a:buChar char="•"/>
            </a:pPr>
            <a:r>
              <a:rPr lang="es-ES">
                <a:cs typeface="Times New Roman" pitchFamily="18" charset="0"/>
              </a:rPr>
              <a:t>Los RAi tienen un patrón de aparición característico en el tiempo</a:t>
            </a:r>
          </a:p>
          <a:p>
            <a:pPr>
              <a:spcBef>
                <a:spcPct val="50000"/>
              </a:spcBef>
            </a:pPr>
            <a:endParaRPr lang="es-ES">
              <a:cs typeface="Times New Roman" pitchFamily="18" charset="0"/>
            </a:endParaRPr>
          </a:p>
          <a:p>
            <a:pPr>
              <a:spcBef>
                <a:spcPct val="50000"/>
              </a:spcBef>
              <a:buFontTx/>
              <a:buChar char="•"/>
            </a:pPr>
            <a:r>
              <a:rPr lang="es-ES">
                <a:cs typeface="Times New Roman" pitchFamily="18" charset="0"/>
              </a:rPr>
              <a:t>Pueden aparecer RAi tardías</a:t>
            </a:r>
          </a:p>
          <a:p>
            <a:pPr>
              <a:spcBef>
                <a:spcPct val="50000"/>
              </a:spcBef>
            </a:pPr>
            <a:endParaRPr lang="es-ES">
              <a:cs typeface="Times New Roman" pitchFamily="18" charset="0"/>
            </a:endParaRPr>
          </a:p>
        </p:txBody>
      </p:sp>
      <p:sp>
        <p:nvSpPr>
          <p:cNvPr id="83971" name="Text Box 44"/>
          <p:cNvSpPr txBox="1">
            <a:spLocks noChangeArrowheads="1"/>
          </p:cNvSpPr>
          <p:nvPr/>
        </p:nvSpPr>
        <p:spPr bwMode="auto">
          <a:xfrm>
            <a:off x="6172200" y="6324600"/>
            <a:ext cx="1981200" cy="274638"/>
          </a:xfrm>
          <a:prstGeom prst="rect">
            <a:avLst/>
          </a:prstGeom>
          <a:noFill/>
          <a:ln w="9525">
            <a:noFill/>
            <a:miter lim="800000"/>
            <a:headEnd/>
            <a:tailEnd/>
          </a:ln>
        </p:spPr>
        <p:txBody>
          <a:bodyPr>
            <a:spAutoFit/>
          </a:bodyPr>
          <a:lstStyle/>
          <a:p>
            <a:pPr>
              <a:spcBef>
                <a:spcPct val="50000"/>
              </a:spcBef>
            </a:pPr>
            <a:r>
              <a:rPr lang="es-ES" sz="1200">
                <a:cs typeface="Times New Roman" pitchFamily="18" charset="0"/>
              </a:rPr>
              <a:t>Weber J. Cancer, 2013</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685800" y="471488"/>
            <a:ext cx="7772400" cy="519112"/>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fontAlgn="auto">
              <a:spcBef>
                <a:spcPct val="50000"/>
              </a:spcBef>
              <a:spcAft>
                <a:spcPts val="0"/>
              </a:spcAft>
              <a:defRPr/>
            </a:pPr>
            <a:r>
              <a:rPr lang="es-ES" sz="2800" dirty="0">
                <a:solidFill>
                  <a:srgbClr val="FFC000"/>
                </a:solidFill>
                <a:effectLst>
                  <a:outerShdw blurRad="38100" dist="38100" dir="2700000" algn="tl">
                    <a:srgbClr val="C0C0C0"/>
                  </a:outerShdw>
                </a:effectLst>
                <a:latin typeface="+mn-lt"/>
                <a:cs typeface="Times New Roman" pitchFamily="18" charset="0"/>
              </a:rPr>
              <a:t>Cinética de las </a:t>
            </a:r>
            <a:r>
              <a:rPr lang="es-ES" sz="2800" dirty="0" err="1">
                <a:solidFill>
                  <a:srgbClr val="FFC000"/>
                </a:solidFill>
                <a:effectLst>
                  <a:outerShdw blurRad="38100" dist="38100" dir="2700000" algn="tl">
                    <a:srgbClr val="C0C0C0"/>
                  </a:outerShdw>
                </a:effectLst>
                <a:latin typeface="+mn-lt"/>
                <a:cs typeface="Times New Roman" pitchFamily="18" charset="0"/>
              </a:rPr>
              <a:t>RAi</a:t>
            </a:r>
            <a:endParaRPr lang="en-GB" sz="2800" dirty="0">
              <a:solidFill>
                <a:srgbClr val="FFC000"/>
              </a:solidFill>
              <a:effectLst>
                <a:outerShdw blurRad="38100" dist="38100" dir="2700000" algn="tl">
                  <a:srgbClr val="C0C0C0"/>
                </a:outerShdw>
              </a:effectLst>
              <a:latin typeface="+mn-lt"/>
              <a:cs typeface="Times New Roman" pitchFamily="18" charset="0"/>
            </a:endParaRPr>
          </a:p>
        </p:txBody>
      </p:sp>
      <p:pic>
        <p:nvPicPr>
          <p:cNvPr id="86018" name="Picture 3"/>
          <p:cNvPicPr>
            <a:picLocks noChangeAspect="1" noChangeArrowheads="1"/>
          </p:cNvPicPr>
          <p:nvPr/>
        </p:nvPicPr>
        <p:blipFill>
          <a:blip r:embed="rId3"/>
          <a:srcRect/>
          <a:stretch>
            <a:fillRect/>
          </a:stretch>
        </p:blipFill>
        <p:spPr bwMode="auto">
          <a:xfrm>
            <a:off x="228600" y="2133600"/>
            <a:ext cx="4114800" cy="2824163"/>
          </a:xfrm>
          <a:prstGeom prst="rect">
            <a:avLst/>
          </a:prstGeom>
          <a:noFill/>
          <a:ln w="9525">
            <a:solidFill>
              <a:schemeClr val="tx1"/>
            </a:solidFill>
            <a:miter lim="800000"/>
            <a:headEnd/>
            <a:tailEnd/>
          </a:ln>
        </p:spPr>
      </p:pic>
      <p:sp>
        <p:nvSpPr>
          <p:cNvPr id="86019" name="Text Box 4"/>
          <p:cNvSpPr txBox="1">
            <a:spLocks noChangeArrowheads="1"/>
          </p:cNvSpPr>
          <p:nvPr/>
        </p:nvSpPr>
        <p:spPr bwMode="auto">
          <a:xfrm>
            <a:off x="3657600" y="6400800"/>
            <a:ext cx="2498725" cy="274638"/>
          </a:xfrm>
          <a:prstGeom prst="rect">
            <a:avLst/>
          </a:prstGeom>
          <a:noFill/>
          <a:ln w="9525">
            <a:noFill/>
            <a:miter lim="800000"/>
            <a:headEnd/>
            <a:tailEnd/>
          </a:ln>
        </p:spPr>
        <p:txBody>
          <a:bodyPr>
            <a:spAutoFit/>
          </a:bodyPr>
          <a:lstStyle/>
          <a:p>
            <a:pPr>
              <a:spcBef>
                <a:spcPct val="50000"/>
              </a:spcBef>
            </a:pPr>
            <a:r>
              <a:rPr lang="es-ES" sz="1200">
                <a:cs typeface="Times New Roman" pitchFamily="18" charset="0"/>
              </a:rPr>
              <a:t>Weber J. J Clin Oncol, 2012;</a:t>
            </a:r>
          </a:p>
        </p:txBody>
      </p:sp>
      <p:pic>
        <p:nvPicPr>
          <p:cNvPr id="86020" name="Picture 5"/>
          <p:cNvPicPr>
            <a:picLocks noChangeAspect="1" noChangeArrowheads="1"/>
          </p:cNvPicPr>
          <p:nvPr/>
        </p:nvPicPr>
        <p:blipFill>
          <a:blip r:embed="rId4"/>
          <a:srcRect/>
          <a:stretch>
            <a:fillRect/>
          </a:stretch>
        </p:blipFill>
        <p:spPr bwMode="auto">
          <a:xfrm>
            <a:off x="4648200" y="2179638"/>
            <a:ext cx="4114800" cy="2544762"/>
          </a:xfrm>
          <a:prstGeom prst="rect">
            <a:avLst/>
          </a:prstGeom>
          <a:noFill/>
          <a:ln w="9525">
            <a:noFill/>
            <a:miter lim="800000"/>
            <a:headEnd/>
            <a:tailEnd/>
          </a:ln>
        </p:spPr>
      </p:pic>
      <p:sp>
        <p:nvSpPr>
          <p:cNvPr id="86021" name="Text Box 20"/>
          <p:cNvSpPr txBox="1">
            <a:spLocks noChangeArrowheads="1"/>
          </p:cNvSpPr>
          <p:nvPr/>
        </p:nvSpPr>
        <p:spPr bwMode="auto">
          <a:xfrm>
            <a:off x="5715000" y="6400800"/>
            <a:ext cx="1981200" cy="274638"/>
          </a:xfrm>
          <a:prstGeom prst="rect">
            <a:avLst/>
          </a:prstGeom>
          <a:noFill/>
          <a:ln w="9525">
            <a:noFill/>
            <a:miter lim="800000"/>
            <a:headEnd/>
            <a:tailEnd/>
          </a:ln>
        </p:spPr>
        <p:txBody>
          <a:bodyPr>
            <a:spAutoFit/>
          </a:bodyPr>
          <a:lstStyle/>
          <a:p>
            <a:pPr>
              <a:spcBef>
                <a:spcPct val="50000"/>
              </a:spcBef>
            </a:pPr>
            <a:r>
              <a:rPr lang="es-ES" sz="1200">
                <a:cs typeface="Times New Roman" pitchFamily="18" charset="0"/>
              </a:rPr>
              <a:t>Weber J. Cancer, 2013</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090" name="Group 2"/>
          <p:cNvGraphicFramePr>
            <a:graphicFrameLocks noGrp="1"/>
          </p:cNvGraphicFramePr>
          <p:nvPr/>
        </p:nvGraphicFramePr>
        <p:xfrm>
          <a:off x="623888" y="2055813"/>
          <a:ext cx="4557712" cy="2819400"/>
        </p:xfrm>
        <a:graphic>
          <a:graphicData uri="http://schemas.openxmlformats.org/drawingml/2006/table">
            <a:tbl>
              <a:tblPr/>
              <a:tblGrid>
                <a:gridCol w="1509712"/>
                <a:gridCol w="3048000"/>
              </a:tblGrid>
              <a:tr h="6001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 sz="1600" b="0" i="0" u="none" strike="noStrike" cap="none" normalizeH="0" baseline="0" smtClean="0">
                        <a:ln>
                          <a:noFill/>
                        </a:ln>
                        <a:solidFill>
                          <a:schemeClr val="tx1"/>
                        </a:solidFill>
                        <a:effectLst/>
                        <a:latin typeface="Arial" pitchFamily="34" charset="0"/>
                        <a:cs typeface="Arial" pitchFamily="34" charset="0"/>
                      </a:endParaRPr>
                    </a:p>
                  </a:txBody>
                  <a:tcPr marT="45726" marB="45726" horzOverflow="overflow">
                    <a:lnL>
                      <a:noFill/>
                    </a:lnL>
                    <a:lnR>
                      <a:noFill/>
                    </a:lnR>
                    <a:lnT w="28575" cap="flat" cmpd="sng" algn="ctr">
                      <a:solidFill>
                        <a:schemeClr val="tx1"/>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RAi &gt;70d post última dosis</a:t>
                      </a:r>
                    </a:p>
                  </a:txBody>
                  <a:tcPr marT="45726" marB="45726" horzOverflow="overflow">
                    <a:lnL>
                      <a:noFill/>
                    </a:lnL>
                    <a:lnR>
                      <a:noFill/>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35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cs typeface="Arial" pitchFamily="34" charset="0"/>
                      </a:endParaRPr>
                    </a:p>
                  </a:txBody>
                  <a:tcPr marT="45726" marB="45726" horzOverflow="overflow">
                    <a:lnL>
                      <a:noFill/>
                    </a:lnL>
                    <a:lnR>
                      <a:noFill/>
                    </a:lnR>
                    <a:lnT>
                      <a:noFill/>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n=94 </a:t>
                      </a:r>
                    </a:p>
                  </a:txBody>
                  <a:tcPr marT="45726" marB="45726"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279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Ipi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marT="45726" marB="45726"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5/54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(9.3%</a:t>
                      </a:r>
                      <a:r>
                        <a:rPr kumimoji="0" lang="en-US" sz="1600" b="0" i="0" u="none" strike="noStrike" cap="none" normalizeH="0" baseline="0" smtClean="0">
                          <a:ln>
                            <a:noFill/>
                          </a:ln>
                          <a:solidFill>
                            <a:schemeClr val="tx1"/>
                          </a:solidFill>
                          <a:effectLst/>
                          <a:latin typeface="Arial" pitchFamily="34" charset="0"/>
                          <a:cs typeface="Arial" pitchFamily="34" charset="0"/>
                        </a:rPr>
                        <a:t>)</a:t>
                      </a:r>
                      <a:endParaRPr kumimoji="0" lang="en-US" sz="1600" b="0" i="0" u="none" strike="noStrike" cap="none" normalizeH="0" baseline="0" smtClean="0">
                        <a:ln>
                          <a:noFill/>
                        </a:ln>
                        <a:solidFill>
                          <a:schemeClr val="tx1"/>
                        </a:solidFill>
                        <a:effectLst/>
                        <a:latin typeface="Arial" pitchFamily="34" charset="0"/>
                      </a:endParaRPr>
                    </a:p>
                  </a:txBody>
                  <a:tcPr marT="45726" marB="45726"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279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Ipi + gp100</a:t>
                      </a:r>
                    </a:p>
                  </a:txBody>
                  <a:tcPr marT="45726" marB="45726"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1/24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(4.2%</a:t>
                      </a:r>
                      <a:r>
                        <a:rPr kumimoji="0" lang="en-US" sz="1600" b="0" i="0" u="none" strike="noStrike" cap="none" normalizeH="0" baseline="0" smtClean="0">
                          <a:ln>
                            <a:noFill/>
                          </a:ln>
                          <a:solidFill>
                            <a:schemeClr val="tx1"/>
                          </a:solidFill>
                          <a:effectLst/>
                          <a:latin typeface="Arial" pitchFamily="34" charset="0"/>
                          <a:cs typeface="Arial" pitchFamily="34" charset="0"/>
                        </a:rPr>
                        <a:t>)</a:t>
                      </a:r>
                      <a:endParaRPr kumimoji="0" lang="en-US" sz="1600" b="0" i="0" u="none" strike="noStrike" cap="none" normalizeH="0" baseline="0" smtClean="0">
                        <a:ln>
                          <a:noFill/>
                        </a:ln>
                        <a:solidFill>
                          <a:schemeClr val="tx1"/>
                        </a:solidFill>
                        <a:effectLst/>
                        <a:latin typeface="Arial" pitchFamily="34" charset="0"/>
                      </a:endParaRPr>
                    </a:p>
                  </a:txBody>
                  <a:tcPr marT="45726" marB="45726"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279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gp100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   </a:t>
                      </a:r>
                    </a:p>
                  </a:txBody>
                  <a:tcPr marT="45726" marB="45726" horzOverflow="overflow">
                    <a:lnL>
                      <a:noFill/>
                    </a:lnL>
                    <a:lnR>
                      <a:noFill/>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1/16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(6.3%</a:t>
                      </a:r>
                      <a:r>
                        <a:rPr kumimoji="0" lang="en-US" sz="1600" b="0" i="0" u="none" strike="noStrike" cap="none" normalizeH="0" baseline="0" smtClean="0">
                          <a:ln>
                            <a:noFill/>
                          </a:ln>
                          <a:solidFill>
                            <a:schemeClr val="tx1"/>
                          </a:solidFill>
                          <a:effectLst/>
                          <a:latin typeface="Arial" pitchFamily="34" charset="0"/>
                          <a:cs typeface="Arial" pitchFamily="34" charset="0"/>
                        </a:rPr>
                        <a:t>)</a:t>
                      </a:r>
                      <a:endParaRPr kumimoji="0" lang="en-US" sz="1600" b="0" i="0" u="none" strike="noStrike" cap="none" normalizeH="0" baseline="0" smtClean="0">
                        <a:ln>
                          <a:noFill/>
                        </a:ln>
                        <a:solidFill>
                          <a:schemeClr val="tx1"/>
                        </a:solidFill>
                        <a:effectLst/>
                        <a:latin typeface="Arial" pitchFamily="34" charset="0"/>
                      </a:endParaRPr>
                    </a:p>
                  </a:txBody>
                  <a:tcPr marT="45726" marB="45726" horzOverflow="overflow">
                    <a:lnL>
                      <a:noFill/>
                    </a:lnL>
                    <a:lnR>
                      <a:noFill/>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
        <p:nvSpPr>
          <p:cNvPr id="18451" name="Text Box 19"/>
          <p:cNvSpPr txBox="1">
            <a:spLocks noChangeArrowheads="1"/>
          </p:cNvSpPr>
          <p:nvPr/>
        </p:nvSpPr>
        <p:spPr bwMode="auto">
          <a:xfrm>
            <a:off x="250825" y="473075"/>
            <a:ext cx="8642350" cy="579438"/>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defRPr/>
            </a:pPr>
            <a:r>
              <a:rPr lang="es-ES" sz="3200" dirty="0" err="1">
                <a:solidFill>
                  <a:srgbClr val="FFC000"/>
                </a:solidFill>
                <a:effectLst>
                  <a:outerShdw blurRad="38100" dist="38100" dir="2700000" algn="tl">
                    <a:srgbClr val="000000">
                      <a:alpha val="43137"/>
                    </a:srgbClr>
                  </a:outerShdw>
                </a:effectLst>
                <a:cs typeface="Times New Roman" pitchFamily="18" charset="0"/>
              </a:rPr>
              <a:t>RAi</a:t>
            </a:r>
            <a:r>
              <a:rPr lang="es-ES" sz="3200" dirty="0">
                <a:solidFill>
                  <a:srgbClr val="FFC000"/>
                </a:solidFill>
                <a:effectLst>
                  <a:outerShdw blurRad="38100" dist="38100" dir="2700000" algn="tl">
                    <a:srgbClr val="000000">
                      <a:alpha val="43137"/>
                    </a:srgbClr>
                  </a:outerShdw>
                </a:effectLst>
                <a:cs typeface="Times New Roman" pitchFamily="18" charset="0"/>
              </a:rPr>
              <a:t> tardías</a:t>
            </a:r>
          </a:p>
        </p:txBody>
      </p:sp>
      <p:sp>
        <p:nvSpPr>
          <p:cNvPr id="88083" name="Text Box 20"/>
          <p:cNvSpPr txBox="1">
            <a:spLocks noChangeArrowheads="1"/>
          </p:cNvSpPr>
          <p:nvPr/>
        </p:nvSpPr>
        <p:spPr bwMode="auto">
          <a:xfrm>
            <a:off x="6172200" y="6324600"/>
            <a:ext cx="1981200" cy="274638"/>
          </a:xfrm>
          <a:prstGeom prst="rect">
            <a:avLst/>
          </a:prstGeom>
          <a:noFill/>
          <a:ln w="9525">
            <a:noFill/>
            <a:miter lim="800000"/>
            <a:headEnd/>
            <a:tailEnd/>
          </a:ln>
        </p:spPr>
        <p:txBody>
          <a:bodyPr>
            <a:spAutoFit/>
          </a:bodyPr>
          <a:lstStyle/>
          <a:p>
            <a:pPr>
              <a:spcBef>
                <a:spcPct val="50000"/>
              </a:spcBef>
            </a:pPr>
            <a:r>
              <a:rPr lang="es-ES" sz="1200">
                <a:cs typeface="Times New Roman" pitchFamily="18" charset="0"/>
              </a:rPr>
              <a:t>Weber J. Cancer, 2013</a:t>
            </a:r>
          </a:p>
        </p:txBody>
      </p:sp>
      <p:sp>
        <p:nvSpPr>
          <p:cNvPr id="89109" name="Text Box 21"/>
          <p:cNvSpPr txBox="1">
            <a:spLocks noChangeArrowheads="1"/>
          </p:cNvSpPr>
          <p:nvPr/>
        </p:nvSpPr>
        <p:spPr bwMode="auto">
          <a:xfrm>
            <a:off x="5867400" y="1828800"/>
            <a:ext cx="3048000" cy="3279775"/>
          </a:xfrm>
          <a:prstGeom prst="rect">
            <a:avLst/>
          </a:prstGeom>
          <a:noFill/>
          <a:ln w="9525">
            <a:solidFill>
              <a:srgbClr val="000066"/>
            </a:solidFill>
            <a:miter lim="800000"/>
            <a:headEnd/>
            <a:tailEnd/>
          </a:ln>
        </p:spPr>
        <p:txBody>
          <a:bodyPr>
            <a:spAutoFit/>
          </a:bodyPr>
          <a:lstStyle/>
          <a:p>
            <a:pPr>
              <a:spcBef>
                <a:spcPct val="50000"/>
              </a:spcBef>
              <a:buFontTx/>
              <a:buChar char="•"/>
            </a:pPr>
            <a:r>
              <a:rPr lang="es-ES" sz="1600"/>
              <a:t> Grado 1-2</a:t>
            </a:r>
          </a:p>
          <a:p>
            <a:pPr>
              <a:spcBef>
                <a:spcPct val="50000"/>
              </a:spcBef>
              <a:buFontTx/>
              <a:buChar char="•"/>
            </a:pPr>
            <a:r>
              <a:rPr lang="es-ES" sz="1600"/>
              <a:t>1 caso grado 3</a:t>
            </a:r>
          </a:p>
          <a:p>
            <a:pPr>
              <a:spcBef>
                <a:spcPct val="50000"/>
              </a:spcBef>
            </a:pPr>
            <a:r>
              <a:rPr lang="es-ES" sz="1600"/>
              <a:t>  </a:t>
            </a:r>
          </a:p>
          <a:p>
            <a:pPr>
              <a:spcBef>
                <a:spcPct val="50000"/>
              </a:spcBef>
            </a:pPr>
            <a:r>
              <a:rPr lang="es-ES" sz="1600"/>
              <a:t>   Vitiligo</a:t>
            </a:r>
          </a:p>
          <a:p>
            <a:pPr>
              <a:spcBef>
                <a:spcPct val="50000"/>
              </a:spcBef>
            </a:pPr>
            <a:r>
              <a:rPr lang="es-ES" sz="1600"/>
              <a:t>   Hipotiroidismo</a:t>
            </a:r>
          </a:p>
          <a:p>
            <a:pPr>
              <a:spcBef>
                <a:spcPct val="50000"/>
              </a:spcBef>
            </a:pPr>
            <a:r>
              <a:rPr lang="es-ES" sz="1600"/>
              <a:t>   Diarrea</a:t>
            </a:r>
          </a:p>
          <a:p>
            <a:pPr>
              <a:spcBef>
                <a:spcPct val="50000"/>
              </a:spcBef>
            </a:pPr>
            <a:r>
              <a:rPr lang="es-ES" sz="1600"/>
              <a:t>   Proctitis</a:t>
            </a:r>
          </a:p>
          <a:p>
            <a:pPr>
              <a:spcBef>
                <a:spcPct val="50000"/>
              </a:spcBef>
            </a:pPr>
            <a:r>
              <a:rPr lang="es-ES" sz="1600"/>
              <a:t>   Hipogonadismo</a:t>
            </a:r>
          </a:p>
          <a:p>
            <a:pPr>
              <a:spcBef>
                <a:spcPct val="50000"/>
              </a:spcBef>
            </a:pPr>
            <a:r>
              <a:rPr lang="es-ES" sz="1600"/>
              <a:t>   Déficit de testosterona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9109"/>
                                        </p:tgtEl>
                                        <p:attrNameLst>
                                          <p:attrName>style.visibility</p:attrName>
                                        </p:attrNameLst>
                                      </p:cBhvr>
                                      <p:to>
                                        <p:strVal val="visible"/>
                                      </p:to>
                                    </p:set>
                                    <p:animEffect transition="in" filter="box(in)">
                                      <p:cBhvr>
                                        <p:cTn id="7" dur="1000"/>
                                        <p:tgtEl>
                                          <p:spTgt spid="89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0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3"/>
          <p:cNvSpPr txBox="1">
            <a:spLocks noChangeArrowheads="1"/>
          </p:cNvSpPr>
          <p:nvPr/>
        </p:nvSpPr>
        <p:spPr bwMode="auto">
          <a:xfrm>
            <a:off x="468313" y="1700213"/>
            <a:ext cx="8135937" cy="457200"/>
          </a:xfrm>
          <a:prstGeom prst="rect">
            <a:avLst/>
          </a:prstGeom>
          <a:noFill/>
          <a:ln w="9525">
            <a:noFill/>
            <a:miter lim="800000"/>
            <a:headEnd/>
            <a:tailEnd/>
          </a:ln>
        </p:spPr>
        <p:txBody>
          <a:bodyPr>
            <a:spAutoFit/>
          </a:bodyPr>
          <a:lstStyle/>
          <a:p>
            <a:pPr>
              <a:spcBef>
                <a:spcPct val="50000"/>
              </a:spcBef>
            </a:pPr>
            <a:endParaRPr lang="en-US" sz="2400">
              <a:latin typeface="Times New Roman" pitchFamily="18" charset="0"/>
              <a:cs typeface="Times New Roman" pitchFamily="18" charset="0"/>
            </a:endParaRPr>
          </a:p>
        </p:txBody>
      </p:sp>
      <p:sp>
        <p:nvSpPr>
          <p:cNvPr id="4" name="3 Título"/>
          <p:cNvSpPr>
            <a:spLocks noGrp="1"/>
          </p:cNvSpPr>
          <p:nvPr>
            <p:ph type="title"/>
          </p:nvPr>
        </p:nvSpPr>
        <p:spPr/>
        <p:txBody>
          <a:bodyPr rtlCol="0">
            <a:normAutofit/>
          </a:bodyPr>
          <a:lstStyle/>
          <a:p>
            <a:pPr fontAlgn="auto">
              <a:spcAft>
                <a:spcPts val="0"/>
              </a:spcAft>
              <a:defRPr/>
            </a:pPr>
            <a:r>
              <a:rPr lang="en-GB" sz="3600" b="1" dirty="0" err="1">
                <a:solidFill>
                  <a:srgbClr val="FFC000"/>
                </a:solidFill>
                <a:effectLst>
                  <a:outerShdw blurRad="38100" dist="38100" dir="2700000" algn="tl">
                    <a:srgbClr val="000000">
                      <a:alpha val="43137"/>
                    </a:srgbClr>
                  </a:outerShdw>
                </a:effectLst>
                <a:cs typeface="Times New Roman" pitchFamily="18" charset="0"/>
              </a:rPr>
              <a:t>RAi</a:t>
            </a:r>
            <a:r>
              <a:rPr lang="en-GB" sz="3600" b="1" dirty="0">
                <a:solidFill>
                  <a:srgbClr val="FFC000"/>
                </a:solidFill>
                <a:effectLst>
                  <a:outerShdw blurRad="38100" dist="38100" dir="2700000" algn="tl">
                    <a:srgbClr val="000000">
                      <a:alpha val="43137"/>
                    </a:srgbClr>
                  </a:outerShdw>
                </a:effectLst>
                <a:cs typeface="Times New Roman" pitchFamily="18" charset="0"/>
              </a:rPr>
              <a:t>: </a:t>
            </a:r>
            <a:r>
              <a:rPr lang="en-GB" sz="3600" b="1" dirty="0" err="1" smtClean="0">
                <a:solidFill>
                  <a:srgbClr val="FFC000"/>
                </a:solidFill>
                <a:effectLst>
                  <a:outerShdw blurRad="38100" dist="38100" dir="2700000" algn="tl">
                    <a:srgbClr val="000000">
                      <a:alpha val="43137"/>
                    </a:srgbClr>
                  </a:outerShdw>
                </a:effectLst>
                <a:cs typeface="Times New Roman" pitchFamily="18" charset="0"/>
              </a:rPr>
              <a:t>Tratamiento</a:t>
            </a:r>
            <a:endParaRPr lang="es-ES" sz="3600" dirty="0"/>
          </a:p>
        </p:txBody>
      </p:sp>
      <p:sp>
        <p:nvSpPr>
          <p:cNvPr id="3" name="2 Marcador de contenido"/>
          <p:cNvSpPr>
            <a:spLocks noGrp="1"/>
          </p:cNvSpPr>
          <p:nvPr>
            <p:ph idx="1"/>
          </p:nvPr>
        </p:nvSpPr>
        <p:spPr/>
        <p:txBody>
          <a:bodyPr rtlCol="0">
            <a:normAutofit fontScale="70000" lnSpcReduction="20000"/>
          </a:bodyPr>
          <a:lstStyle/>
          <a:p>
            <a:pPr fontAlgn="auto">
              <a:spcBef>
                <a:spcPct val="50000"/>
              </a:spcBef>
              <a:spcAft>
                <a:spcPts val="0"/>
              </a:spcAft>
              <a:buFontTx/>
              <a:buChar char="•"/>
              <a:defRPr/>
            </a:pPr>
            <a:r>
              <a:rPr lang="es-ES" dirty="0">
                <a:cs typeface="Times New Roman" pitchFamily="18" charset="0"/>
              </a:rPr>
              <a:t>La mayoría de las reacciones adversas son principalmente de naturaleza inflamatoria y </a:t>
            </a:r>
            <a:r>
              <a:rPr lang="es-ES" b="1" i="1" dirty="0">
                <a:solidFill>
                  <a:schemeClr val="accent6">
                    <a:lumMod val="50000"/>
                  </a:schemeClr>
                </a:solidFill>
                <a:cs typeface="Times New Roman" pitchFamily="18" charset="0"/>
              </a:rPr>
              <a:t>relacionadas con la inmunidad</a:t>
            </a:r>
          </a:p>
          <a:p>
            <a:pPr fontAlgn="auto">
              <a:spcBef>
                <a:spcPct val="50000"/>
              </a:spcBef>
              <a:spcAft>
                <a:spcPts val="0"/>
              </a:spcAft>
              <a:buFontTx/>
              <a:buChar char="•"/>
              <a:defRPr/>
            </a:pPr>
            <a:endParaRPr lang="es-ES" dirty="0">
              <a:cs typeface="Times New Roman" pitchFamily="18" charset="0"/>
            </a:endParaRPr>
          </a:p>
          <a:p>
            <a:pPr fontAlgn="auto">
              <a:spcBef>
                <a:spcPct val="50000"/>
              </a:spcBef>
              <a:spcAft>
                <a:spcPts val="0"/>
              </a:spcAft>
              <a:buFontTx/>
              <a:buChar char="•"/>
              <a:defRPr/>
            </a:pPr>
            <a:r>
              <a:rPr lang="es-ES" dirty="0">
                <a:cs typeface="Times New Roman" pitchFamily="18" charset="0"/>
              </a:rPr>
              <a:t>La </a:t>
            </a:r>
            <a:r>
              <a:rPr lang="es-ES" b="1" i="1" dirty="0">
                <a:solidFill>
                  <a:schemeClr val="accent6">
                    <a:lumMod val="50000"/>
                  </a:schemeClr>
                </a:solidFill>
                <a:cs typeface="Times New Roman" pitchFamily="18" charset="0"/>
              </a:rPr>
              <a:t>educación y comunicación </a:t>
            </a:r>
            <a:r>
              <a:rPr lang="es-ES" dirty="0">
                <a:cs typeface="Times New Roman" pitchFamily="18" charset="0"/>
              </a:rPr>
              <a:t>con el paciente son críticos para la sospecha precoz y tratamiento adecuado</a:t>
            </a:r>
          </a:p>
          <a:p>
            <a:pPr fontAlgn="auto">
              <a:spcBef>
                <a:spcPct val="50000"/>
              </a:spcBef>
              <a:spcAft>
                <a:spcPts val="0"/>
              </a:spcAft>
              <a:buFontTx/>
              <a:buChar char="•"/>
              <a:defRPr/>
            </a:pPr>
            <a:endParaRPr lang="es-ES" dirty="0">
              <a:cs typeface="Times New Roman" pitchFamily="18" charset="0"/>
            </a:endParaRPr>
          </a:p>
          <a:p>
            <a:pPr fontAlgn="auto">
              <a:spcBef>
                <a:spcPct val="50000"/>
              </a:spcBef>
              <a:spcAft>
                <a:spcPts val="0"/>
              </a:spcAft>
              <a:buFontTx/>
              <a:buChar char="•"/>
              <a:defRPr/>
            </a:pPr>
            <a:r>
              <a:rPr lang="es-ES" dirty="0">
                <a:cs typeface="Times New Roman" pitchFamily="18" charset="0"/>
              </a:rPr>
              <a:t>Las </a:t>
            </a:r>
            <a:r>
              <a:rPr lang="es-ES" dirty="0" err="1">
                <a:cs typeface="Times New Roman" pitchFamily="18" charset="0"/>
              </a:rPr>
              <a:t>RAi</a:t>
            </a:r>
            <a:r>
              <a:rPr lang="es-ES" dirty="0">
                <a:cs typeface="Times New Roman" pitchFamily="18" charset="0"/>
              </a:rPr>
              <a:t>, </a:t>
            </a:r>
            <a:r>
              <a:rPr lang="es-ES" dirty="0" err="1">
                <a:cs typeface="Times New Roman" pitchFamily="18" charset="0"/>
              </a:rPr>
              <a:t>incluídas</a:t>
            </a:r>
            <a:r>
              <a:rPr lang="es-ES" dirty="0">
                <a:cs typeface="Times New Roman" pitchFamily="18" charset="0"/>
              </a:rPr>
              <a:t> las grado 3-4, generalmente se resuelven siguiendo </a:t>
            </a:r>
            <a:r>
              <a:rPr lang="es-ES" b="1" i="1" dirty="0">
                <a:solidFill>
                  <a:schemeClr val="accent6">
                    <a:lumMod val="50000"/>
                  </a:schemeClr>
                </a:solidFill>
                <a:cs typeface="Times New Roman" pitchFamily="18" charset="0"/>
              </a:rPr>
              <a:t>algoritmos de tratamiento </a:t>
            </a:r>
            <a:r>
              <a:rPr lang="es-ES" dirty="0">
                <a:cs typeface="Times New Roman" pitchFamily="18" charset="0"/>
              </a:rPr>
              <a:t>específicos para </a:t>
            </a:r>
            <a:r>
              <a:rPr lang="es-ES" dirty="0" err="1">
                <a:cs typeface="Times New Roman" pitchFamily="18" charset="0"/>
              </a:rPr>
              <a:t>Ipilimumab</a:t>
            </a:r>
            <a:endParaRPr lang="es-ES" dirty="0">
              <a:cs typeface="Times New Roman" pitchFamily="18" charset="0"/>
            </a:endParaRPr>
          </a:p>
          <a:p>
            <a:pPr fontAlgn="auto">
              <a:spcBef>
                <a:spcPct val="50000"/>
              </a:spcBef>
              <a:spcAft>
                <a:spcPts val="0"/>
              </a:spcAft>
              <a:buFont typeface="Arial" pitchFamily="34" charset="0"/>
              <a:buChar char="•"/>
              <a:defRPr/>
            </a:pPr>
            <a:endParaRPr lang="es-ES" dirty="0">
              <a:cs typeface="Times New Roman" pitchFamily="18" charset="0"/>
            </a:endParaRPr>
          </a:p>
          <a:p>
            <a:pPr fontAlgn="auto">
              <a:spcBef>
                <a:spcPct val="50000"/>
              </a:spcBef>
              <a:spcAft>
                <a:spcPts val="0"/>
              </a:spcAft>
              <a:buFontTx/>
              <a:buChar char="•"/>
              <a:defRPr/>
            </a:pPr>
            <a:r>
              <a:rPr lang="es-ES" dirty="0">
                <a:cs typeface="Times New Roman" pitchFamily="18" charset="0"/>
              </a:rPr>
              <a:t>El </a:t>
            </a:r>
            <a:r>
              <a:rPr lang="es-ES" b="1" i="1" dirty="0">
                <a:solidFill>
                  <a:schemeClr val="accent6">
                    <a:lumMod val="50000"/>
                  </a:schemeClr>
                </a:solidFill>
                <a:cs typeface="Times New Roman" pitchFamily="18" charset="0"/>
              </a:rPr>
              <a:t>tratamiento </a:t>
            </a:r>
            <a:r>
              <a:rPr lang="es-ES" b="1" i="1" dirty="0" err="1">
                <a:solidFill>
                  <a:schemeClr val="accent6">
                    <a:lumMod val="50000"/>
                  </a:schemeClr>
                </a:solidFill>
                <a:cs typeface="Times New Roman" pitchFamily="18" charset="0"/>
              </a:rPr>
              <a:t>corticoideo</a:t>
            </a:r>
            <a:r>
              <a:rPr lang="es-ES" b="1" i="1" dirty="0">
                <a:solidFill>
                  <a:schemeClr val="accent6">
                    <a:lumMod val="50000"/>
                  </a:schemeClr>
                </a:solidFill>
                <a:cs typeface="Times New Roman" pitchFamily="18" charset="0"/>
              </a:rPr>
              <a:t> y/o inmunosupresor </a:t>
            </a:r>
            <a:r>
              <a:rPr lang="es-ES" dirty="0">
                <a:cs typeface="Times New Roman" pitchFamily="18" charset="0"/>
              </a:rPr>
              <a:t>puede ser necesario para el tratamiento de las </a:t>
            </a:r>
            <a:r>
              <a:rPr lang="es-ES" dirty="0" err="1">
                <a:cs typeface="Times New Roman" pitchFamily="18" charset="0"/>
              </a:rPr>
              <a:t>RAi</a:t>
            </a:r>
            <a:endParaRPr lang="es-ES" dirty="0">
              <a:cs typeface="Times New Roman" pitchFamily="18" charset="0"/>
            </a:endParaRPr>
          </a:p>
          <a:p>
            <a:pPr fontAlgn="auto">
              <a:spcAft>
                <a:spcPts val="0"/>
              </a:spcAft>
              <a:buFont typeface="Arial" pitchFamily="34" charset="0"/>
              <a:buChar char="•"/>
              <a:defRPr/>
            </a:pPr>
            <a:endParaRPr lang="es-E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3"/>
          <p:cNvSpPr>
            <a:spLocks noChangeArrowheads="1"/>
          </p:cNvSpPr>
          <p:nvPr/>
        </p:nvSpPr>
        <p:spPr bwMode="auto">
          <a:xfrm>
            <a:off x="3771900" y="1868488"/>
            <a:ext cx="5138738" cy="431800"/>
          </a:xfrm>
          <a:prstGeom prst="rect">
            <a:avLst/>
          </a:prstGeom>
          <a:noFill/>
          <a:ln w="25400" algn="ctr">
            <a:solidFill>
              <a:srgbClr val="800000"/>
            </a:solidFill>
            <a:miter lim="800000"/>
            <a:headEnd/>
            <a:tailEnd/>
          </a:ln>
          <a:effectLst>
            <a:outerShdw algn="ctr" rotWithShape="0">
              <a:srgbClr val="000000">
                <a:alpha val="39998"/>
              </a:srgbClr>
            </a:outerShdw>
          </a:effectLst>
          <a:extLst>
            <a:ext uri="{909E8E84-426E-40DD-AFC4-6F175D3DCCD1}"/>
          </a:extLst>
        </p:spPr>
        <p:txBody>
          <a:bodyPr lIns="288000" rIns="0" anchor="ctr"/>
          <a:lstStyle/>
          <a:p>
            <a:pPr marL="173038" indent="-173038" fontAlgn="auto">
              <a:spcBef>
                <a:spcPts val="200"/>
              </a:spcBef>
              <a:spcAft>
                <a:spcPts val="0"/>
              </a:spcAft>
              <a:buClr>
                <a:srgbClr val="51626F"/>
              </a:buClr>
              <a:buFont typeface="Arial" pitchFamily="34" charset="0"/>
              <a:buChar char="•"/>
              <a:defRPr/>
            </a:pPr>
            <a:r>
              <a:rPr lang="fr-FR">
                <a:latin typeface="TradeGothic BoldTwo"/>
                <a:cs typeface="Times New Roman" pitchFamily="18" charset="0"/>
              </a:rPr>
              <a:t>Tratar sintomáticamente</a:t>
            </a:r>
          </a:p>
        </p:txBody>
      </p:sp>
      <p:sp>
        <p:nvSpPr>
          <p:cNvPr id="20484" name="Rectangle 8"/>
          <p:cNvSpPr>
            <a:spLocks noChangeArrowheads="1"/>
          </p:cNvSpPr>
          <p:nvPr/>
        </p:nvSpPr>
        <p:spPr bwMode="auto">
          <a:xfrm>
            <a:off x="228600" y="1905000"/>
            <a:ext cx="2660650" cy="431800"/>
          </a:xfrm>
          <a:prstGeom prst="rect">
            <a:avLst/>
          </a:prstGeom>
          <a:solidFill>
            <a:srgbClr val="FF9966"/>
          </a:solidFill>
          <a:ln>
            <a:noFill/>
          </a:ln>
          <a:effectLst>
            <a:outerShdw algn="ctr" rotWithShape="0">
              <a:srgbClr val="000000">
                <a:alpha val="39998"/>
              </a:srgbClr>
            </a:outerShdw>
          </a:effectLst>
          <a:extLst>
            <a:ext uri="{91240B29-F687-4F45-9708-019B960494DF}"/>
          </a:extLst>
        </p:spPr>
        <p:txBody>
          <a:bodyPr anchor="ctr"/>
          <a:lstStyle/>
          <a:p>
            <a:pPr algn="ctr" fontAlgn="auto">
              <a:spcBef>
                <a:spcPts val="0"/>
              </a:spcBef>
              <a:spcAft>
                <a:spcPts val="0"/>
              </a:spcAft>
              <a:defRPr/>
            </a:pPr>
            <a:r>
              <a:rPr lang="fr-FR" sz="1600" b="1">
                <a:solidFill>
                  <a:srgbClr val="FFFFFF"/>
                </a:solidFill>
                <a:latin typeface="TradeGothic"/>
                <a:cs typeface="Times New Roman" pitchFamily="18" charset="0"/>
              </a:rPr>
              <a:t>Leves</a:t>
            </a:r>
            <a:endParaRPr lang="fr-FR" sz="1600" b="1" baseline="30000">
              <a:solidFill>
                <a:srgbClr val="FFFFFF"/>
              </a:solidFill>
              <a:latin typeface="TradeGothic"/>
              <a:cs typeface="Times New Roman" pitchFamily="18" charset="0"/>
            </a:endParaRPr>
          </a:p>
        </p:txBody>
      </p:sp>
      <p:sp>
        <p:nvSpPr>
          <p:cNvPr id="20485" name="Rectangle 24"/>
          <p:cNvSpPr>
            <a:spLocks noChangeArrowheads="1"/>
          </p:cNvSpPr>
          <p:nvPr/>
        </p:nvSpPr>
        <p:spPr bwMode="auto">
          <a:xfrm>
            <a:off x="3733800" y="2659063"/>
            <a:ext cx="5181600" cy="1150937"/>
          </a:xfrm>
          <a:prstGeom prst="rect">
            <a:avLst/>
          </a:prstGeom>
          <a:noFill/>
          <a:ln w="25400" algn="ctr">
            <a:solidFill>
              <a:srgbClr val="800000"/>
            </a:solidFill>
            <a:miter lim="800000"/>
            <a:headEnd/>
            <a:tailEnd/>
          </a:ln>
          <a:effectLst>
            <a:outerShdw algn="ctr" rotWithShape="0">
              <a:srgbClr val="000000">
                <a:alpha val="39998"/>
              </a:srgbClr>
            </a:outerShdw>
          </a:effectLst>
          <a:extLst>
            <a:ext uri="{909E8E84-426E-40DD-AFC4-6F175D3DCCD1}"/>
          </a:extLst>
        </p:spPr>
        <p:txBody>
          <a:bodyPr lIns="288000" rIns="0" anchor="ctr"/>
          <a:lstStyle/>
          <a:p>
            <a:pPr marL="173038" indent="-173038" fontAlgn="auto">
              <a:spcBef>
                <a:spcPts val="200"/>
              </a:spcBef>
              <a:spcAft>
                <a:spcPts val="0"/>
              </a:spcAft>
              <a:buClr>
                <a:srgbClr val="51626F"/>
              </a:buClr>
              <a:buFont typeface="Arial" pitchFamily="34" charset="0"/>
              <a:buChar char="•"/>
              <a:defRPr/>
            </a:pPr>
            <a:r>
              <a:rPr lang="en-US" sz="1200">
                <a:latin typeface="TradeGothic BoldTwo"/>
                <a:cs typeface="Times New Roman" pitchFamily="18" charset="0"/>
              </a:rPr>
              <a:t>Tratar con corticoesteroides orales (1 mg/kg diario de prednisona  o equivalente)</a:t>
            </a:r>
          </a:p>
          <a:p>
            <a:pPr marL="173038" indent="-173038" fontAlgn="auto">
              <a:spcBef>
                <a:spcPts val="200"/>
              </a:spcBef>
              <a:spcAft>
                <a:spcPts val="0"/>
              </a:spcAft>
              <a:buClr>
                <a:srgbClr val="51626F"/>
              </a:buClr>
              <a:buFont typeface="Arial" pitchFamily="34" charset="0"/>
              <a:buChar char="•"/>
              <a:defRPr/>
            </a:pPr>
            <a:r>
              <a:rPr lang="en-US" sz="1200">
                <a:latin typeface="TradeGothic BoldTwo"/>
                <a:cs typeface="Times New Roman" pitchFamily="18" charset="0"/>
              </a:rPr>
              <a:t>Omitir dosis hasta que se resuelvan los síntomas o se regrese a la situación inicial. No administrar posteriormente la dosis omitida</a:t>
            </a:r>
          </a:p>
        </p:txBody>
      </p:sp>
      <p:sp>
        <p:nvSpPr>
          <p:cNvPr id="20486" name="Rectangle 10"/>
          <p:cNvSpPr>
            <a:spLocks noChangeArrowheads="1"/>
          </p:cNvSpPr>
          <p:nvPr/>
        </p:nvSpPr>
        <p:spPr bwMode="auto">
          <a:xfrm>
            <a:off x="228600" y="2887663"/>
            <a:ext cx="2660650" cy="846137"/>
          </a:xfrm>
          <a:prstGeom prst="rect">
            <a:avLst/>
          </a:prstGeom>
          <a:solidFill>
            <a:srgbClr val="FF6600"/>
          </a:solidFill>
          <a:ln>
            <a:noFill/>
          </a:ln>
          <a:effectLst>
            <a:outerShdw algn="ctr" rotWithShape="0">
              <a:srgbClr val="000000">
                <a:alpha val="39998"/>
              </a:srgbClr>
            </a:outerShdw>
          </a:effectLst>
          <a:extLst>
            <a:ext uri="{91240B29-F687-4F45-9708-019B960494DF}"/>
          </a:extLst>
        </p:spPr>
        <p:txBody>
          <a:bodyPr anchor="ctr"/>
          <a:lstStyle/>
          <a:p>
            <a:pPr algn="ctr" fontAlgn="auto">
              <a:spcBef>
                <a:spcPts val="0"/>
              </a:spcBef>
              <a:spcAft>
                <a:spcPts val="0"/>
              </a:spcAft>
              <a:defRPr/>
            </a:pPr>
            <a:r>
              <a:rPr lang="fr-FR" sz="1600" b="1">
                <a:solidFill>
                  <a:srgbClr val="FFFFFF"/>
                </a:solidFill>
                <a:latin typeface="TradeGothic"/>
                <a:cs typeface="Times New Roman" pitchFamily="18" charset="0"/>
              </a:rPr>
              <a:t>Leves o moderadas persistentes</a:t>
            </a:r>
            <a:endParaRPr lang="fr-FR" sz="1600" b="1" baseline="30000">
              <a:solidFill>
                <a:srgbClr val="FFFFFF"/>
              </a:solidFill>
              <a:latin typeface="TradeGothic"/>
              <a:cs typeface="Times New Roman" pitchFamily="18" charset="0"/>
            </a:endParaRPr>
          </a:p>
        </p:txBody>
      </p:sp>
      <p:sp>
        <p:nvSpPr>
          <p:cNvPr id="92165" name="ZoneTexte 7"/>
          <p:cNvSpPr txBox="1">
            <a:spLocks noChangeArrowheads="1"/>
          </p:cNvSpPr>
          <p:nvPr/>
        </p:nvSpPr>
        <p:spPr bwMode="auto">
          <a:xfrm>
            <a:off x="611188" y="6019800"/>
            <a:ext cx="7694612" cy="517525"/>
          </a:xfrm>
          <a:prstGeom prst="rect">
            <a:avLst/>
          </a:prstGeom>
          <a:noFill/>
          <a:ln w="9525">
            <a:noFill/>
            <a:miter lim="800000"/>
            <a:headEnd/>
            <a:tailEnd/>
          </a:ln>
        </p:spPr>
        <p:txBody>
          <a:bodyPr>
            <a:spAutoFit/>
          </a:bodyPr>
          <a:lstStyle/>
          <a:p>
            <a:pPr algn="r"/>
            <a:r>
              <a:rPr lang="en-US" sz="1400" b="1">
                <a:latin typeface="TradeGothic BoldTwo"/>
                <a:cs typeface="Times New Roman" pitchFamily="18" charset="0"/>
              </a:rPr>
              <a:t>* En caso de RAI cutáneas: Grado 3 graves: omitir el tratamiento; Erupción cutánea grave en grado 4 o prurito grave en grado 3: Suspender el tratamiento con Ipilimumab</a:t>
            </a:r>
            <a:endParaRPr lang="en-US" sz="1400" b="1" baseline="30000">
              <a:latin typeface="TradeGothic BoldTwo"/>
              <a:cs typeface="Times New Roman" pitchFamily="18" charset="0"/>
            </a:endParaRPr>
          </a:p>
        </p:txBody>
      </p:sp>
      <p:sp>
        <p:nvSpPr>
          <p:cNvPr id="20488" name="Rectangle 25"/>
          <p:cNvSpPr>
            <a:spLocks noChangeArrowheads="1"/>
          </p:cNvSpPr>
          <p:nvPr/>
        </p:nvSpPr>
        <p:spPr bwMode="auto">
          <a:xfrm>
            <a:off x="3733800" y="4114800"/>
            <a:ext cx="5184775" cy="1687513"/>
          </a:xfrm>
          <a:prstGeom prst="rect">
            <a:avLst/>
          </a:prstGeom>
          <a:noFill/>
          <a:ln w="25400" algn="ctr">
            <a:solidFill>
              <a:srgbClr val="800000"/>
            </a:solidFill>
            <a:miter lim="800000"/>
            <a:headEnd/>
            <a:tailEnd/>
          </a:ln>
          <a:effectLst>
            <a:outerShdw algn="ctr" rotWithShape="0">
              <a:srgbClr val="000000">
                <a:alpha val="39998"/>
              </a:srgbClr>
            </a:outerShdw>
          </a:effectLst>
          <a:extLst>
            <a:ext uri="{909E8E84-426E-40DD-AFC4-6F175D3DCCD1}"/>
          </a:extLst>
        </p:spPr>
        <p:txBody>
          <a:bodyPr lIns="288000" rIns="0" anchor="ctr"/>
          <a:lstStyle/>
          <a:p>
            <a:pPr marL="173038" indent="-173038" fontAlgn="auto">
              <a:spcBef>
                <a:spcPts val="200"/>
              </a:spcBef>
              <a:spcAft>
                <a:spcPts val="0"/>
              </a:spcAft>
              <a:buClr>
                <a:srgbClr val="51626F"/>
              </a:buClr>
              <a:buFont typeface="Arial" pitchFamily="34" charset="0"/>
              <a:buChar char="•"/>
              <a:defRPr/>
            </a:pPr>
            <a:r>
              <a:rPr lang="en-US" sz="1200">
                <a:latin typeface="TradeGothic BoldTwo"/>
                <a:cs typeface="Times New Roman" pitchFamily="18" charset="0"/>
              </a:rPr>
              <a:t>Tratar con corticoesteroides i.v. a dosis altas (2 mg/kg diarios de </a:t>
            </a:r>
            <a:br>
              <a:rPr lang="en-US" sz="1200">
                <a:latin typeface="TradeGothic BoldTwo"/>
                <a:cs typeface="Times New Roman" pitchFamily="18" charset="0"/>
              </a:rPr>
            </a:br>
            <a:r>
              <a:rPr lang="en-US" sz="1200">
                <a:latin typeface="TradeGothic BoldTwo"/>
                <a:cs typeface="Times New Roman" pitchFamily="18" charset="0"/>
              </a:rPr>
              <a:t>metilprednisolona o equivalente)</a:t>
            </a:r>
          </a:p>
          <a:p>
            <a:pPr marL="173038" indent="-173038" fontAlgn="auto">
              <a:spcBef>
                <a:spcPts val="200"/>
              </a:spcBef>
              <a:spcAft>
                <a:spcPts val="0"/>
              </a:spcAft>
              <a:buClr>
                <a:srgbClr val="51626F"/>
              </a:buClr>
              <a:buFont typeface="Arial" pitchFamily="34" charset="0"/>
              <a:buChar char="•"/>
              <a:defRPr/>
            </a:pPr>
            <a:r>
              <a:rPr lang="en-US" sz="1200">
                <a:latin typeface="TradeGothic BoldTwo"/>
                <a:cs typeface="Times New Roman" pitchFamily="18" charset="0"/>
              </a:rPr>
              <a:t>Si mejoran los síntomas, considerar la reducción progresiva de los esteroides durante un mínimo de 4 semanas</a:t>
            </a:r>
          </a:p>
          <a:p>
            <a:pPr marL="173038" indent="-173038" fontAlgn="auto">
              <a:spcBef>
                <a:spcPts val="200"/>
              </a:spcBef>
              <a:spcAft>
                <a:spcPts val="0"/>
              </a:spcAft>
              <a:buClr>
                <a:srgbClr val="51626F"/>
              </a:buClr>
              <a:buFont typeface="Arial" pitchFamily="34" charset="0"/>
              <a:buChar char="•"/>
              <a:defRPr/>
            </a:pPr>
            <a:r>
              <a:rPr lang="en-US" sz="1200">
                <a:latin typeface="TradeGothic BoldTwo"/>
                <a:cs typeface="Times New Roman" pitchFamily="18" charset="0"/>
              </a:rPr>
              <a:t>Si los síntomas no responden en un plazo de 5-7 días, </a:t>
            </a:r>
            <a:br>
              <a:rPr lang="en-US" sz="1200">
                <a:latin typeface="TradeGothic BoldTwo"/>
                <a:cs typeface="Times New Roman" pitchFamily="18" charset="0"/>
              </a:rPr>
            </a:br>
            <a:r>
              <a:rPr lang="en-US" sz="1200">
                <a:latin typeface="TradeGothic BoldTwo"/>
                <a:cs typeface="Times New Roman" pitchFamily="18" charset="0"/>
              </a:rPr>
              <a:t>considerar la administración de tratamientos inmunosupresores</a:t>
            </a:r>
          </a:p>
          <a:p>
            <a:pPr marL="173038" indent="-173038" fontAlgn="auto">
              <a:spcBef>
                <a:spcPts val="200"/>
              </a:spcBef>
              <a:spcAft>
                <a:spcPts val="0"/>
              </a:spcAft>
              <a:buClr>
                <a:srgbClr val="51626F"/>
              </a:buClr>
              <a:buFont typeface="Arial" pitchFamily="34" charset="0"/>
              <a:buChar char="•"/>
              <a:defRPr/>
            </a:pPr>
            <a:r>
              <a:rPr lang="en-US" sz="1200">
                <a:latin typeface="TradeGothic BoldTwo"/>
                <a:cs typeface="Times New Roman" pitchFamily="18" charset="0"/>
              </a:rPr>
              <a:t>Suspender de forma permanente el tratamiento con Ipilimumab</a:t>
            </a:r>
          </a:p>
        </p:txBody>
      </p:sp>
      <p:sp>
        <p:nvSpPr>
          <p:cNvPr id="20489" name="Rectangle 26"/>
          <p:cNvSpPr>
            <a:spLocks noChangeArrowheads="1"/>
          </p:cNvSpPr>
          <p:nvPr/>
        </p:nvSpPr>
        <p:spPr bwMode="auto">
          <a:xfrm>
            <a:off x="228600" y="4198938"/>
            <a:ext cx="2660650" cy="1439862"/>
          </a:xfrm>
          <a:prstGeom prst="rect">
            <a:avLst/>
          </a:prstGeom>
          <a:solidFill>
            <a:srgbClr val="FF0000"/>
          </a:solidFill>
          <a:ln>
            <a:noFill/>
          </a:ln>
          <a:effectLst>
            <a:outerShdw algn="ctr" rotWithShape="0">
              <a:srgbClr val="000000">
                <a:alpha val="39998"/>
              </a:srgbClr>
            </a:outerShdw>
          </a:effectLst>
          <a:extLst>
            <a:ext uri="{91240B29-F687-4F45-9708-019B960494DF}"/>
          </a:extLst>
        </p:spPr>
        <p:txBody>
          <a:bodyPr anchor="ctr"/>
          <a:lstStyle/>
          <a:p>
            <a:pPr algn="ctr" fontAlgn="auto">
              <a:spcBef>
                <a:spcPts val="0"/>
              </a:spcBef>
              <a:spcAft>
                <a:spcPts val="0"/>
              </a:spcAft>
              <a:defRPr/>
            </a:pPr>
            <a:r>
              <a:rPr lang="en-US" sz="1600" b="1">
                <a:solidFill>
                  <a:srgbClr val="FFFFFF"/>
                </a:solidFill>
                <a:latin typeface="TradeGothic"/>
                <a:cs typeface="Times New Roman" pitchFamily="18" charset="0"/>
              </a:rPr>
              <a:t>Síntomas que empeoran, graves o potencialmente mortales</a:t>
            </a:r>
            <a:endParaRPr lang="en-US" sz="1600" b="1" baseline="30000">
              <a:solidFill>
                <a:srgbClr val="FFFFFF"/>
              </a:solidFill>
              <a:latin typeface="TradeGothic"/>
              <a:cs typeface="Times New Roman" pitchFamily="18" charset="0"/>
            </a:endParaRPr>
          </a:p>
        </p:txBody>
      </p:sp>
      <p:sp>
        <p:nvSpPr>
          <p:cNvPr id="15" name="Rectangle 14">
            <a:hlinkClick r:id="rId3" action="ppaction://hlinksldjump"/>
          </p:cNvPr>
          <p:cNvSpPr/>
          <p:nvPr/>
        </p:nvSpPr>
        <p:spPr>
          <a:xfrm>
            <a:off x="7805738" y="0"/>
            <a:ext cx="1338262" cy="11049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nvGrpSpPr>
          <p:cNvPr id="92169" name="Flèche vers le bas 20"/>
          <p:cNvGrpSpPr>
            <a:grpSpLocks/>
          </p:cNvGrpSpPr>
          <p:nvPr/>
        </p:nvGrpSpPr>
        <p:grpSpPr bwMode="auto">
          <a:xfrm>
            <a:off x="3124200" y="1905000"/>
            <a:ext cx="511175" cy="384175"/>
            <a:chOff x="1947" y="1198"/>
            <a:chExt cx="322" cy="242"/>
          </a:xfrm>
        </p:grpSpPr>
        <p:pic>
          <p:nvPicPr>
            <p:cNvPr id="92175" name="Flèche vers le bas 20"/>
            <p:cNvPicPr>
              <a:picLocks noChangeArrowheads="1"/>
            </p:cNvPicPr>
            <p:nvPr/>
          </p:nvPicPr>
          <p:blipFill>
            <a:blip r:embed="rId4"/>
            <a:srcRect/>
            <a:stretch>
              <a:fillRect/>
            </a:stretch>
          </p:blipFill>
          <p:spPr bwMode="auto">
            <a:xfrm>
              <a:off x="1947" y="1198"/>
              <a:ext cx="322" cy="242"/>
            </a:xfrm>
            <a:prstGeom prst="rect">
              <a:avLst/>
            </a:prstGeom>
            <a:noFill/>
            <a:ln w="9525">
              <a:noFill/>
              <a:miter lim="800000"/>
              <a:headEnd/>
              <a:tailEnd/>
            </a:ln>
          </p:spPr>
        </p:pic>
        <p:sp>
          <p:nvSpPr>
            <p:cNvPr id="92176" name="Text Box 13"/>
            <p:cNvSpPr txBox="1">
              <a:spLocks noChangeArrowheads="1"/>
            </p:cNvSpPr>
            <p:nvPr/>
          </p:nvSpPr>
          <p:spPr bwMode="auto">
            <a:xfrm rot="-5400000">
              <a:off x="2020" y="1204"/>
              <a:ext cx="113" cy="234"/>
            </a:xfrm>
            <a:prstGeom prst="rect">
              <a:avLst/>
            </a:prstGeom>
            <a:noFill/>
            <a:ln w="9525">
              <a:noFill/>
              <a:miter lim="800000"/>
              <a:headEnd/>
              <a:tailEnd/>
            </a:ln>
          </p:spPr>
          <p:txBody>
            <a:bodyPr vert="eaVert" anchor="ctr"/>
            <a:lstStyle/>
            <a:p>
              <a:pPr algn="ctr"/>
              <a:endParaRPr lang="fr-FR">
                <a:solidFill>
                  <a:srgbClr val="FFFFFF"/>
                </a:solidFill>
                <a:latin typeface="TradeGothic"/>
                <a:cs typeface="Times New Roman" pitchFamily="18" charset="0"/>
              </a:endParaRPr>
            </a:p>
          </p:txBody>
        </p:sp>
      </p:grpSp>
      <p:grpSp>
        <p:nvGrpSpPr>
          <p:cNvPr id="92170" name="Flèche vers le bas 21"/>
          <p:cNvGrpSpPr>
            <a:grpSpLocks/>
          </p:cNvGrpSpPr>
          <p:nvPr/>
        </p:nvGrpSpPr>
        <p:grpSpPr bwMode="auto">
          <a:xfrm>
            <a:off x="3124200" y="3116263"/>
            <a:ext cx="511175" cy="388937"/>
            <a:chOff x="1947" y="1713"/>
            <a:chExt cx="322" cy="245"/>
          </a:xfrm>
        </p:grpSpPr>
        <p:pic>
          <p:nvPicPr>
            <p:cNvPr id="92173" name="Flèche vers le bas 21"/>
            <p:cNvPicPr>
              <a:picLocks noChangeArrowheads="1"/>
            </p:cNvPicPr>
            <p:nvPr/>
          </p:nvPicPr>
          <p:blipFill>
            <a:blip r:embed="rId5"/>
            <a:srcRect/>
            <a:stretch>
              <a:fillRect/>
            </a:stretch>
          </p:blipFill>
          <p:spPr bwMode="auto">
            <a:xfrm>
              <a:off x="1947" y="1713"/>
              <a:ext cx="322" cy="245"/>
            </a:xfrm>
            <a:prstGeom prst="rect">
              <a:avLst/>
            </a:prstGeom>
            <a:noFill/>
            <a:ln w="9525">
              <a:noFill/>
              <a:miter lim="800000"/>
              <a:headEnd/>
              <a:tailEnd/>
            </a:ln>
          </p:spPr>
        </p:pic>
        <p:sp>
          <p:nvSpPr>
            <p:cNvPr id="92174" name="Text Box 16"/>
            <p:cNvSpPr txBox="1">
              <a:spLocks noChangeArrowheads="1"/>
            </p:cNvSpPr>
            <p:nvPr/>
          </p:nvSpPr>
          <p:spPr bwMode="auto">
            <a:xfrm rot="-5400000">
              <a:off x="2020" y="1720"/>
              <a:ext cx="113" cy="234"/>
            </a:xfrm>
            <a:prstGeom prst="rect">
              <a:avLst/>
            </a:prstGeom>
            <a:noFill/>
            <a:ln w="9525">
              <a:noFill/>
              <a:miter lim="800000"/>
              <a:headEnd/>
              <a:tailEnd/>
            </a:ln>
          </p:spPr>
          <p:txBody>
            <a:bodyPr vert="eaVert" anchor="ctr"/>
            <a:lstStyle/>
            <a:p>
              <a:pPr algn="ctr"/>
              <a:endParaRPr lang="fr-FR">
                <a:solidFill>
                  <a:srgbClr val="FFFFFF"/>
                </a:solidFill>
                <a:latin typeface="TradeGothic"/>
                <a:cs typeface="Times New Roman" pitchFamily="18" charset="0"/>
              </a:endParaRPr>
            </a:p>
          </p:txBody>
        </p:sp>
      </p:grpSp>
      <p:pic>
        <p:nvPicPr>
          <p:cNvPr id="92171" name="Flèche vers le bas 22"/>
          <p:cNvPicPr>
            <a:picLocks noChangeArrowheads="1"/>
          </p:cNvPicPr>
          <p:nvPr/>
        </p:nvPicPr>
        <p:blipFill>
          <a:blip r:embed="rId6"/>
          <a:srcRect/>
          <a:stretch>
            <a:fillRect/>
          </a:stretch>
        </p:blipFill>
        <p:spPr bwMode="auto">
          <a:xfrm>
            <a:off x="3048000" y="4724400"/>
            <a:ext cx="511175" cy="390525"/>
          </a:xfrm>
          <a:prstGeom prst="rect">
            <a:avLst/>
          </a:prstGeom>
          <a:noFill/>
          <a:ln w="9525">
            <a:noFill/>
            <a:miter lim="800000"/>
            <a:headEnd/>
            <a:tailEnd/>
          </a:ln>
        </p:spPr>
      </p:pic>
      <p:sp>
        <p:nvSpPr>
          <p:cNvPr id="2" name="1 Título"/>
          <p:cNvSpPr>
            <a:spLocks noGrp="1"/>
          </p:cNvSpPr>
          <p:nvPr>
            <p:ph type="title"/>
          </p:nvPr>
        </p:nvSpPr>
        <p:spPr/>
        <p:txBody>
          <a:bodyPr rtlCol="0">
            <a:noAutofit/>
          </a:bodyPr>
          <a:lstStyle/>
          <a:p>
            <a:pPr fontAlgn="auto">
              <a:spcAft>
                <a:spcPts val="0"/>
              </a:spcAft>
              <a:defRPr/>
            </a:pPr>
            <a:r>
              <a:rPr lang="en-US" sz="3600" dirty="0">
                <a:solidFill>
                  <a:srgbClr val="FFC000"/>
                </a:solidFill>
                <a:effectLst>
                  <a:outerShdw blurRad="38100" dist="38100" dir="2700000" algn="tl">
                    <a:srgbClr val="000000">
                      <a:alpha val="43137"/>
                    </a:srgbClr>
                  </a:outerShdw>
                </a:effectLst>
              </a:rPr>
              <a:t>El </a:t>
            </a:r>
            <a:r>
              <a:rPr lang="en-US" sz="3600" dirty="0" err="1">
                <a:solidFill>
                  <a:srgbClr val="FFC000"/>
                </a:solidFill>
                <a:effectLst>
                  <a:outerShdw blurRad="38100" dist="38100" dir="2700000" algn="tl">
                    <a:srgbClr val="000000">
                      <a:alpha val="43137"/>
                    </a:srgbClr>
                  </a:outerShdw>
                </a:effectLst>
              </a:rPr>
              <a:t>tratamiento</a:t>
            </a:r>
            <a:r>
              <a:rPr lang="en-US" sz="3600" dirty="0">
                <a:solidFill>
                  <a:srgbClr val="FFC000"/>
                </a:solidFill>
                <a:effectLst>
                  <a:outerShdw blurRad="38100" dist="38100" dir="2700000" algn="tl">
                    <a:srgbClr val="000000">
                      <a:alpha val="43137"/>
                    </a:srgbClr>
                  </a:outerShdw>
                </a:effectLst>
              </a:rPr>
              <a:t> de </a:t>
            </a:r>
            <a:r>
              <a:rPr lang="en-US" sz="3600" dirty="0" err="1">
                <a:solidFill>
                  <a:srgbClr val="FFC000"/>
                </a:solidFill>
                <a:effectLst>
                  <a:outerShdw blurRad="38100" dist="38100" dir="2700000" algn="tl">
                    <a:srgbClr val="000000">
                      <a:alpha val="43137"/>
                    </a:srgbClr>
                  </a:outerShdw>
                </a:effectLst>
              </a:rPr>
              <a:t>las</a:t>
            </a:r>
            <a:r>
              <a:rPr lang="en-US" sz="3600" dirty="0">
                <a:solidFill>
                  <a:srgbClr val="FFC000"/>
                </a:solidFill>
                <a:effectLst>
                  <a:outerShdw blurRad="38100" dist="38100" dir="2700000" algn="tl">
                    <a:srgbClr val="000000">
                      <a:alpha val="43137"/>
                    </a:srgbClr>
                  </a:outerShdw>
                </a:effectLst>
              </a:rPr>
              <a:t> </a:t>
            </a:r>
            <a:r>
              <a:rPr lang="en-US" sz="3600" dirty="0" err="1">
                <a:solidFill>
                  <a:srgbClr val="FFC000"/>
                </a:solidFill>
                <a:effectLst>
                  <a:outerShdw blurRad="38100" dist="38100" dir="2700000" algn="tl">
                    <a:srgbClr val="000000">
                      <a:alpha val="43137"/>
                    </a:srgbClr>
                  </a:outerShdw>
                </a:effectLst>
              </a:rPr>
              <a:t>irAR</a:t>
            </a:r>
            <a:r>
              <a:rPr lang="en-US" sz="3600" dirty="0">
                <a:solidFill>
                  <a:srgbClr val="FFC000"/>
                </a:solidFill>
                <a:effectLst>
                  <a:outerShdw blurRad="38100" dist="38100" dir="2700000" algn="tl">
                    <a:srgbClr val="000000">
                      <a:alpha val="43137"/>
                    </a:srgbClr>
                  </a:outerShdw>
                </a:effectLst>
              </a:rPr>
              <a:t> </a:t>
            </a:r>
            <a:r>
              <a:rPr lang="en-US" sz="3600" dirty="0" err="1">
                <a:solidFill>
                  <a:srgbClr val="FFC000"/>
                </a:solidFill>
                <a:effectLst>
                  <a:outerShdw blurRad="38100" dist="38100" dir="2700000" algn="tl">
                    <a:srgbClr val="000000">
                      <a:alpha val="43137"/>
                    </a:srgbClr>
                  </a:outerShdw>
                </a:effectLst>
              </a:rPr>
              <a:t>depende</a:t>
            </a:r>
            <a:r>
              <a:rPr lang="en-US" sz="3600" dirty="0">
                <a:solidFill>
                  <a:srgbClr val="FFC000"/>
                </a:solidFill>
                <a:effectLst>
                  <a:outerShdw blurRad="38100" dist="38100" dir="2700000" algn="tl">
                    <a:srgbClr val="000000">
                      <a:alpha val="43137"/>
                    </a:srgbClr>
                  </a:outerShdw>
                </a:effectLst>
              </a:rPr>
              <a:t> de </a:t>
            </a:r>
            <a:r>
              <a:rPr lang="en-US" sz="3600" dirty="0" err="1">
                <a:solidFill>
                  <a:srgbClr val="FFC000"/>
                </a:solidFill>
                <a:effectLst>
                  <a:outerShdw blurRad="38100" dist="38100" dir="2700000" algn="tl">
                    <a:srgbClr val="000000">
                      <a:alpha val="43137"/>
                    </a:srgbClr>
                  </a:outerShdw>
                </a:effectLst>
              </a:rPr>
              <a:t>su</a:t>
            </a:r>
            <a:r>
              <a:rPr lang="en-US" sz="3600" dirty="0">
                <a:solidFill>
                  <a:srgbClr val="FFC000"/>
                </a:solidFill>
                <a:effectLst>
                  <a:outerShdw blurRad="38100" dist="38100" dir="2700000" algn="tl">
                    <a:srgbClr val="000000">
                      <a:alpha val="43137"/>
                    </a:srgbClr>
                  </a:outerShdw>
                </a:effectLst>
              </a:rPr>
              <a:t> </a:t>
            </a:r>
            <a:r>
              <a:rPr lang="en-US" sz="3600" dirty="0" err="1">
                <a:solidFill>
                  <a:srgbClr val="FFC000"/>
                </a:solidFill>
                <a:effectLst>
                  <a:outerShdw blurRad="38100" dist="38100" dir="2700000" algn="tl">
                    <a:srgbClr val="000000">
                      <a:alpha val="43137"/>
                    </a:srgbClr>
                  </a:outerShdw>
                </a:effectLst>
              </a:rPr>
              <a:t>gravedad</a:t>
            </a:r>
            <a:r>
              <a:rPr lang="en-US" sz="3600" dirty="0">
                <a:solidFill>
                  <a:srgbClr val="FFC000"/>
                </a:solidFill>
                <a:effectLst>
                  <a:outerShdw blurRad="38100" dist="38100" dir="2700000" algn="tl">
                    <a:srgbClr val="000000">
                      <a:alpha val="43137"/>
                    </a:srgbClr>
                  </a:outerShdw>
                </a:effectLst>
              </a:rPr>
              <a:t> y </a:t>
            </a:r>
            <a:r>
              <a:rPr lang="en-US" sz="3600" dirty="0" err="1">
                <a:solidFill>
                  <a:srgbClr val="FFC000"/>
                </a:solidFill>
                <a:effectLst>
                  <a:outerShdw blurRad="38100" dist="38100" dir="2700000" algn="tl">
                    <a:srgbClr val="000000">
                      <a:alpha val="43137"/>
                    </a:srgbClr>
                  </a:outerShdw>
                </a:effectLst>
              </a:rPr>
              <a:t>persistencia</a:t>
            </a:r>
            <a:endParaRPr lang="es-ES" sz="3600"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988"/>
            <a:ext cx="8229600" cy="1143001"/>
          </a:xfrm>
        </p:spPr>
        <p:txBody>
          <a:bodyPr rtlCol="0">
            <a:normAutofit/>
          </a:bodyPr>
          <a:lstStyle/>
          <a:p>
            <a:pPr fontAlgn="auto">
              <a:spcAft>
                <a:spcPts val="0"/>
              </a:spcAft>
              <a:defRPr/>
            </a:pPr>
            <a:r>
              <a:rPr lang="es-ES" sz="3600" i="1" dirty="0" err="1" smtClean="0">
                <a:solidFill>
                  <a:srgbClr val="FFC000"/>
                </a:solidFill>
                <a:effectLst>
                  <a:outerShdw blurRad="38100" dist="38100" dir="2700000" algn="tl">
                    <a:srgbClr val="000000">
                      <a:alpha val="43137"/>
                    </a:srgbClr>
                  </a:outerShdw>
                </a:effectLst>
              </a:rPr>
              <a:t>Risk</a:t>
            </a:r>
            <a:r>
              <a:rPr lang="es-ES" sz="3600" i="1" dirty="0" smtClean="0">
                <a:solidFill>
                  <a:srgbClr val="FFC000"/>
                </a:solidFill>
                <a:effectLst>
                  <a:outerShdw blurRad="38100" dist="38100" dir="2700000" algn="tl">
                    <a:srgbClr val="000000">
                      <a:alpha val="43137"/>
                    </a:srgbClr>
                  </a:outerShdw>
                </a:effectLst>
              </a:rPr>
              <a:t> </a:t>
            </a:r>
            <a:r>
              <a:rPr lang="es-ES" sz="3600" i="1" dirty="0" err="1" smtClean="0">
                <a:solidFill>
                  <a:srgbClr val="FFC000"/>
                </a:solidFill>
                <a:effectLst>
                  <a:outerShdw blurRad="38100" dist="38100" dir="2700000" algn="tl">
                    <a:srgbClr val="000000">
                      <a:alpha val="43137"/>
                    </a:srgbClr>
                  </a:outerShdw>
                </a:effectLst>
              </a:rPr>
              <a:t>factors</a:t>
            </a:r>
            <a:endParaRPr lang="es-ES" sz="3600" i="1" dirty="0">
              <a:solidFill>
                <a:srgbClr val="FFC000"/>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457200" y="1341438"/>
            <a:ext cx="8229600" cy="4525962"/>
          </a:xfrm>
        </p:spPr>
        <p:txBody>
          <a:bodyPr rtlCol="0">
            <a:normAutofit lnSpcReduction="10000"/>
          </a:bodyPr>
          <a:lstStyle/>
          <a:p>
            <a:pPr fontAlgn="auto">
              <a:spcAft>
                <a:spcPts val="0"/>
              </a:spcAft>
              <a:buFont typeface="Arial" pitchFamily="34" charset="0"/>
              <a:buChar char="•"/>
              <a:defRPr/>
            </a:pPr>
            <a:r>
              <a:rPr lang="en-US" sz="2400" i="1" dirty="0" smtClean="0">
                <a:solidFill>
                  <a:schemeClr val="accent6">
                    <a:lumMod val="75000"/>
                  </a:schemeClr>
                </a:solidFill>
                <a:effectLst>
                  <a:outerShdw blurRad="38100" dist="38100" dir="2700000" algn="tl">
                    <a:srgbClr val="000000">
                      <a:alpha val="43137"/>
                    </a:srgbClr>
                  </a:outerShdw>
                </a:effectLst>
              </a:rPr>
              <a:t>Exposure </a:t>
            </a:r>
            <a:r>
              <a:rPr lang="en-US" sz="2400" i="1" dirty="0">
                <a:solidFill>
                  <a:schemeClr val="accent6">
                    <a:lumMod val="75000"/>
                  </a:schemeClr>
                </a:solidFill>
                <a:effectLst>
                  <a:outerShdw blurRad="38100" dist="38100" dir="2700000" algn="tl">
                    <a:srgbClr val="000000">
                      <a:alpha val="43137"/>
                    </a:srgbClr>
                  </a:outerShdw>
                </a:effectLst>
              </a:rPr>
              <a:t>to sunlight (UV radiation</a:t>
            </a:r>
            <a:r>
              <a:rPr lang="en-US" sz="2400" i="1" dirty="0" smtClean="0">
                <a:solidFill>
                  <a:schemeClr val="accent6">
                    <a:lumMod val="75000"/>
                  </a:schemeClr>
                </a:solidFill>
                <a:effectLst>
                  <a:outerShdw blurRad="38100" dist="38100" dir="2700000" algn="tl">
                    <a:srgbClr val="000000">
                      <a:alpha val="43137"/>
                    </a:srgbClr>
                  </a:outerShdw>
                </a:effectLst>
              </a:rPr>
              <a:t>)</a:t>
            </a:r>
          </a:p>
          <a:p>
            <a:pPr fontAlgn="auto">
              <a:spcAft>
                <a:spcPts val="0"/>
              </a:spcAft>
              <a:buFont typeface="Arial" pitchFamily="34" charset="0"/>
              <a:buChar char="•"/>
              <a:defRPr/>
            </a:pPr>
            <a:r>
              <a:rPr lang="es-ES" sz="2400" dirty="0" err="1"/>
              <a:t>Severe</a:t>
            </a:r>
            <a:r>
              <a:rPr lang="es-ES" sz="2400" dirty="0"/>
              <a:t>, </a:t>
            </a:r>
            <a:r>
              <a:rPr lang="es-ES" sz="2400" dirty="0" err="1"/>
              <a:t>blistering</a:t>
            </a:r>
            <a:r>
              <a:rPr lang="es-ES" sz="2400" dirty="0"/>
              <a:t> </a:t>
            </a:r>
            <a:r>
              <a:rPr lang="es-ES" sz="2400" dirty="0" err="1" smtClean="0"/>
              <a:t>sunburns</a:t>
            </a:r>
            <a:endParaRPr lang="es-ES" sz="2400" dirty="0" smtClean="0"/>
          </a:p>
          <a:p>
            <a:pPr fontAlgn="auto">
              <a:spcAft>
                <a:spcPts val="0"/>
              </a:spcAft>
              <a:buFont typeface="Arial" pitchFamily="34" charset="0"/>
              <a:buChar char="•"/>
              <a:defRPr/>
            </a:pPr>
            <a:r>
              <a:rPr lang="es-ES" sz="2400" dirty="0" err="1"/>
              <a:t>Lifetime</a:t>
            </a:r>
            <a:r>
              <a:rPr lang="es-ES" sz="2400" dirty="0"/>
              <a:t> </a:t>
            </a:r>
            <a:r>
              <a:rPr lang="es-ES" sz="2400" dirty="0" err="1"/>
              <a:t>sun</a:t>
            </a:r>
            <a:r>
              <a:rPr lang="es-ES" sz="2400" dirty="0"/>
              <a:t> </a:t>
            </a:r>
            <a:r>
              <a:rPr lang="es-ES" sz="2400" dirty="0" err="1" smtClean="0"/>
              <a:t>exposure</a:t>
            </a:r>
            <a:endParaRPr lang="es-ES" sz="2400" dirty="0" smtClean="0"/>
          </a:p>
          <a:p>
            <a:pPr fontAlgn="auto">
              <a:spcAft>
                <a:spcPts val="0"/>
              </a:spcAft>
              <a:buFont typeface="Arial" pitchFamily="34" charset="0"/>
              <a:buChar char="•"/>
              <a:defRPr/>
            </a:pPr>
            <a:r>
              <a:rPr lang="es-ES" sz="2400" dirty="0" err="1" smtClean="0"/>
              <a:t>Tanning</a:t>
            </a:r>
            <a:endParaRPr lang="es-ES" sz="2400" dirty="0" smtClean="0"/>
          </a:p>
          <a:p>
            <a:pPr fontAlgn="auto">
              <a:spcAft>
                <a:spcPts val="0"/>
              </a:spcAft>
              <a:buFont typeface="Arial" pitchFamily="34" charset="0"/>
              <a:buChar char="•"/>
              <a:defRPr/>
            </a:pPr>
            <a:endParaRPr lang="es-ES" sz="2000" dirty="0" smtClean="0"/>
          </a:p>
          <a:p>
            <a:pPr fontAlgn="auto">
              <a:spcAft>
                <a:spcPts val="0"/>
              </a:spcAft>
              <a:buFont typeface="Arial" pitchFamily="34" charset="0"/>
              <a:buChar char="•"/>
              <a:defRPr/>
            </a:pPr>
            <a:r>
              <a:rPr lang="es-ES" sz="2000" dirty="0" err="1"/>
              <a:t>Sunlamps</a:t>
            </a:r>
            <a:r>
              <a:rPr lang="es-ES" sz="2000" dirty="0"/>
              <a:t> and </a:t>
            </a:r>
            <a:r>
              <a:rPr lang="es-ES" sz="2000" dirty="0" err="1"/>
              <a:t>tanning</a:t>
            </a:r>
            <a:r>
              <a:rPr lang="es-ES" sz="2000" dirty="0"/>
              <a:t> </a:t>
            </a:r>
            <a:r>
              <a:rPr lang="es-ES" sz="2000" dirty="0" err="1" smtClean="0"/>
              <a:t>booths</a:t>
            </a:r>
            <a:endParaRPr lang="es-ES" sz="2000" dirty="0" smtClean="0"/>
          </a:p>
          <a:p>
            <a:pPr fontAlgn="auto">
              <a:spcAft>
                <a:spcPts val="0"/>
              </a:spcAft>
              <a:buFont typeface="Arial" pitchFamily="34" charset="0"/>
              <a:buChar char="•"/>
              <a:defRPr/>
            </a:pPr>
            <a:r>
              <a:rPr lang="es-ES" sz="2000" dirty="0"/>
              <a:t>Personal </a:t>
            </a:r>
            <a:r>
              <a:rPr lang="es-ES" sz="2000" dirty="0" err="1" smtClean="0"/>
              <a:t>history</a:t>
            </a:r>
            <a:endParaRPr lang="es-ES" sz="2000" dirty="0" smtClean="0"/>
          </a:p>
          <a:p>
            <a:pPr fontAlgn="auto">
              <a:spcAft>
                <a:spcPts val="0"/>
              </a:spcAft>
              <a:buFont typeface="Arial" pitchFamily="34" charset="0"/>
              <a:buChar char="•"/>
              <a:defRPr/>
            </a:pPr>
            <a:r>
              <a:rPr lang="es-ES" sz="2000" dirty="0" err="1"/>
              <a:t>Family</a:t>
            </a:r>
            <a:r>
              <a:rPr lang="es-ES" sz="2000" dirty="0"/>
              <a:t> </a:t>
            </a:r>
            <a:r>
              <a:rPr lang="es-ES" sz="2000" dirty="0" err="1" smtClean="0"/>
              <a:t>history</a:t>
            </a:r>
            <a:endParaRPr lang="es-ES" sz="2000" dirty="0" smtClean="0"/>
          </a:p>
          <a:p>
            <a:pPr lvl="1" fontAlgn="auto">
              <a:spcAft>
                <a:spcPts val="0"/>
              </a:spcAft>
              <a:buFont typeface="Arial" pitchFamily="34" charset="0"/>
              <a:buChar char="–"/>
              <a:defRPr/>
            </a:pPr>
            <a:r>
              <a:rPr lang="es-ES" sz="1600" dirty="0" err="1"/>
              <a:t>Xeroderma</a:t>
            </a:r>
            <a:r>
              <a:rPr lang="es-ES" sz="1600" dirty="0"/>
              <a:t> </a:t>
            </a:r>
            <a:r>
              <a:rPr lang="es-ES" sz="1600" dirty="0" err="1"/>
              <a:t>pigmentosum</a:t>
            </a:r>
            <a:endParaRPr lang="es-ES" sz="1600" dirty="0"/>
          </a:p>
          <a:p>
            <a:pPr lvl="1" fontAlgn="auto">
              <a:spcAft>
                <a:spcPts val="0"/>
              </a:spcAft>
              <a:buFont typeface="Arial" pitchFamily="34" charset="0"/>
              <a:buChar char="–"/>
              <a:defRPr/>
            </a:pPr>
            <a:r>
              <a:rPr lang="es-ES" sz="1600" dirty="0" err="1"/>
              <a:t>Nevoid</a:t>
            </a:r>
            <a:r>
              <a:rPr lang="es-ES" sz="1600" dirty="0"/>
              <a:t> basal </a:t>
            </a:r>
            <a:r>
              <a:rPr lang="es-ES" sz="1600" dirty="0" err="1"/>
              <a:t>cell</a:t>
            </a:r>
            <a:r>
              <a:rPr lang="es-ES" sz="1600" dirty="0"/>
              <a:t> carcinoma </a:t>
            </a:r>
            <a:r>
              <a:rPr lang="es-ES" sz="1600" dirty="0" err="1"/>
              <a:t>syndrome</a:t>
            </a:r>
            <a:endParaRPr lang="es-ES" sz="1600" dirty="0"/>
          </a:p>
          <a:p>
            <a:pPr fontAlgn="auto">
              <a:spcAft>
                <a:spcPts val="0"/>
              </a:spcAft>
              <a:buFont typeface="Arial" pitchFamily="34" charset="0"/>
              <a:buChar char="•"/>
              <a:defRPr/>
            </a:pPr>
            <a:r>
              <a:rPr lang="es-ES" sz="2000" dirty="0" err="1" smtClean="0"/>
              <a:t>Phototype</a:t>
            </a:r>
            <a:r>
              <a:rPr lang="es-ES" sz="2000" dirty="0" smtClean="0"/>
              <a:t> I, II</a:t>
            </a:r>
          </a:p>
          <a:p>
            <a:pPr fontAlgn="auto">
              <a:spcAft>
                <a:spcPts val="0"/>
              </a:spcAft>
              <a:buFont typeface="Arial" pitchFamily="34" charset="0"/>
              <a:buChar char="•"/>
              <a:defRPr/>
            </a:pPr>
            <a:r>
              <a:rPr lang="es-ES" sz="2000" dirty="0" err="1" smtClean="0"/>
              <a:t>Dysplatic</a:t>
            </a:r>
            <a:r>
              <a:rPr lang="es-ES" sz="2000" dirty="0" smtClean="0"/>
              <a:t> </a:t>
            </a:r>
            <a:r>
              <a:rPr lang="es-ES" sz="2000" dirty="0" err="1" smtClean="0"/>
              <a:t>nevus</a:t>
            </a:r>
            <a:endParaRPr lang="es-ES" sz="2000" dirty="0" smtClean="0"/>
          </a:p>
          <a:p>
            <a:pPr fontAlgn="auto">
              <a:spcAft>
                <a:spcPts val="0"/>
              </a:spcAft>
              <a:buFont typeface="Arial" pitchFamily="34" charset="0"/>
              <a:buChar char="•"/>
              <a:defRPr/>
            </a:pPr>
            <a:r>
              <a:rPr lang="es-ES" sz="2000" dirty="0" smtClean="0"/>
              <a:t>&gt; 50 moles</a:t>
            </a:r>
          </a:p>
          <a:p>
            <a:pPr fontAlgn="auto">
              <a:spcAft>
                <a:spcPts val="0"/>
              </a:spcAft>
              <a:buFont typeface="Arial" pitchFamily="34" charset="0"/>
              <a:buChar char="•"/>
              <a:defRPr/>
            </a:pPr>
            <a:endParaRPr lang="es-ES" sz="2000" dirty="0"/>
          </a:p>
          <a:p>
            <a:pPr fontAlgn="auto">
              <a:spcAft>
                <a:spcPts val="0"/>
              </a:spcAft>
              <a:buFont typeface="Arial" pitchFamily="34" charset="0"/>
              <a:buChar char="•"/>
              <a:defRPr/>
            </a:pPr>
            <a:endParaRPr lang="es-ES" sz="2000" dirty="0"/>
          </a:p>
        </p:txBody>
      </p:sp>
      <p:pic>
        <p:nvPicPr>
          <p:cNvPr id="20483" name="Picture 2"/>
          <p:cNvPicPr>
            <a:picLocks noChangeAspect="1" noChangeArrowheads="1"/>
          </p:cNvPicPr>
          <p:nvPr/>
        </p:nvPicPr>
        <p:blipFill>
          <a:blip r:embed="rId3"/>
          <a:srcRect/>
          <a:stretch>
            <a:fillRect/>
          </a:stretch>
        </p:blipFill>
        <p:spPr bwMode="auto">
          <a:xfrm>
            <a:off x="6875463" y="44450"/>
            <a:ext cx="1687512" cy="1692275"/>
          </a:xfrm>
          <a:prstGeom prst="rect">
            <a:avLst/>
          </a:prstGeom>
          <a:noFill/>
          <a:ln w="9525">
            <a:noFill/>
            <a:miter lim="800000"/>
            <a:headEnd/>
            <a:tailEnd/>
          </a:ln>
        </p:spPr>
      </p:pic>
      <p:sp>
        <p:nvSpPr>
          <p:cNvPr id="20484" name="3 Rectángulo"/>
          <p:cNvSpPr>
            <a:spLocks noChangeArrowheads="1"/>
          </p:cNvSpPr>
          <p:nvPr/>
        </p:nvSpPr>
        <p:spPr bwMode="auto">
          <a:xfrm>
            <a:off x="-1260475" y="6156325"/>
            <a:ext cx="6462713" cy="338138"/>
          </a:xfrm>
          <a:prstGeom prst="rect">
            <a:avLst/>
          </a:prstGeom>
          <a:noFill/>
          <a:ln w="9525">
            <a:noFill/>
            <a:miter lim="800000"/>
            <a:headEnd/>
            <a:tailEnd/>
          </a:ln>
        </p:spPr>
        <p:txBody>
          <a:bodyPr>
            <a:spAutoFit/>
          </a:bodyPr>
          <a:lstStyle/>
          <a:p>
            <a:pPr algn="r"/>
            <a:r>
              <a:rPr lang="es-ES" sz="1600">
                <a:latin typeface="Calibri" pitchFamily="34" charset="0"/>
                <a:hlinkClick r:id="rId4"/>
              </a:rPr>
              <a:t>http://www.cancer.gov/cancertopics/wyntk/skin/page5</a:t>
            </a:r>
            <a:endParaRPr lang="es-ES" sz="1600">
              <a:latin typeface="Calibri" pitchFamily="34" charset="0"/>
            </a:endParaRPr>
          </a:p>
        </p:txBody>
      </p:sp>
      <p:pic>
        <p:nvPicPr>
          <p:cNvPr id="20485" name="Picture 5"/>
          <p:cNvPicPr>
            <a:picLocks noChangeAspect="1" noChangeArrowheads="1"/>
          </p:cNvPicPr>
          <p:nvPr/>
        </p:nvPicPr>
        <p:blipFill>
          <a:blip r:embed="rId5"/>
          <a:srcRect/>
          <a:stretch>
            <a:fillRect/>
          </a:stretch>
        </p:blipFill>
        <p:spPr bwMode="auto">
          <a:xfrm>
            <a:off x="5299075" y="1916113"/>
            <a:ext cx="3736975"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M:\ECHANGE - A TRIER\Benjamin\MORGANE\DETOURAGE PPT\NY_2BMS_A021326_4C.png"/>
          <p:cNvPicPr>
            <a:picLocks noChangeAspect="1" noChangeArrowheads="1"/>
          </p:cNvPicPr>
          <p:nvPr/>
        </p:nvPicPr>
        <p:blipFill>
          <a:blip r:embed="rId3"/>
          <a:srcRect/>
          <a:stretch>
            <a:fillRect/>
          </a:stretch>
        </p:blipFill>
        <p:spPr bwMode="auto">
          <a:xfrm>
            <a:off x="-642938" y="908050"/>
            <a:ext cx="3671888" cy="5849938"/>
          </a:xfrm>
          <a:prstGeom prst="rect">
            <a:avLst/>
          </a:prstGeom>
          <a:noFill/>
          <a:ln w="9525">
            <a:noFill/>
            <a:miter lim="800000"/>
            <a:headEnd/>
            <a:tailEnd/>
          </a:ln>
        </p:spPr>
      </p:pic>
      <p:sp>
        <p:nvSpPr>
          <p:cNvPr id="10" name="Ellipse 9"/>
          <p:cNvSpPr/>
          <p:nvPr/>
        </p:nvSpPr>
        <p:spPr>
          <a:xfrm rot="19903297">
            <a:off x="4090988" y="2232025"/>
            <a:ext cx="504825" cy="331788"/>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1508" name="7 Título"/>
          <p:cNvSpPr txBox="1">
            <a:spLocks/>
          </p:cNvSpPr>
          <p:nvPr/>
        </p:nvSpPr>
        <p:spPr bwMode="auto">
          <a:xfrm>
            <a:off x="457200" y="274638"/>
            <a:ext cx="8229600" cy="1143000"/>
          </a:xfrm>
          <a:prstGeom prst="rect">
            <a:avLst/>
          </a:prstGeom>
          <a:noFill/>
          <a:ln>
            <a:noFill/>
          </a:ln>
          <a:extLst>
            <a:ext uri="{909E8E84-426E-40DD-AFC4-6F175D3DCCD1}"/>
            <a:ext uri="{91240B29-F687-4F45-9708-019B960494DF}"/>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defRPr/>
            </a:pPr>
            <a:r>
              <a:rPr lang="es-ES" sz="3200" dirty="0">
                <a:solidFill>
                  <a:srgbClr val="FFC000"/>
                </a:solidFill>
                <a:effectLst>
                  <a:outerShdw blurRad="38100" dist="38100" dir="2700000" algn="tl">
                    <a:srgbClr val="000000">
                      <a:alpha val="43137"/>
                    </a:srgbClr>
                  </a:outerShdw>
                </a:effectLst>
                <a:latin typeface="+mn-lt"/>
                <a:cs typeface="Arial" pitchFamily="34" charset="0"/>
              </a:rPr>
              <a:t>Toxicidad cutánea</a:t>
            </a:r>
          </a:p>
        </p:txBody>
      </p:sp>
      <p:sp>
        <p:nvSpPr>
          <p:cNvPr id="94212" name="Text Box 3"/>
          <p:cNvSpPr txBox="1">
            <a:spLocks noChangeArrowheads="1"/>
          </p:cNvSpPr>
          <p:nvPr/>
        </p:nvSpPr>
        <p:spPr bwMode="auto">
          <a:xfrm>
            <a:off x="6958013" y="2573338"/>
            <a:ext cx="642937" cy="368300"/>
          </a:xfrm>
          <a:prstGeom prst="rect">
            <a:avLst/>
          </a:prstGeom>
          <a:noFill/>
          <a:ln w="9525">
            <a:noFill/>
            <a:miter lim="800000"/>
            <a:headEnd/>
            <a:tailEnd/>
          </a:ln>
        </p:spPr>
        <p:txBody>
          <a:bodyPr>
            <a:spAutoFit/>
          </a:bodyPr>
          <a:lstStyle/>
          <a:p>
            <a:pPr>
              <a:spcBef>
                <a:spcPct val="50000"/>
              </a:spcBef>
            </a:pPr>
            <a:endParaRPr lang="en-GB" b="1">
              <a:cs typeface="Times New Roman" pitchFamily="18" charset="0"/>
            </a:endParaRPr>
          </a:p>
        </p:txBody>
      </p:sp>
      <p:sp>
        <p:nvSpPr>
          <p:cNvPr id="94213" name="Text Box 13"/>
          <p:cNvSpPr txBox="1">
            <a:spLocks noChangeArrowheads="1"/>
          </p:cNvSpPr>
          <p:nvPr/>
        </p:nvSpPr>
        <p:spPr bwMode="auto">
          <a:xfrm>
            <a:off x="2628900" y="1339850"/>
            <a:ext cx="6046788" cy="2705100"/>
          </a:xfrm>
          <a:prstGeom prst="rect">
            <a:avLst/>
          </a:prstGeom>
          <a:noFill/>
          <a:ln w="9525">
            <a:noFill/>
            <a:miter lim="800000"/>
            <a:headEnd/>
            <a:tailEnd/>
          </a:ln>
        </p:spPr>
        <p:txBody>
          <a:bodyPr>
            <a:spAutoFit/>
          </a:bodyPr>
          <a:lstStyle/>
          <a:p>
            <a:pPr>
              <a:spcBef>
                <a:spcPct val="50000"/>
              </a:spcBef>
              <a:buFontTx/>
              <a:buChar char="•"/>
            </a:pPr>
            <a:r>
              <a:rPr lang="es-ES">
                <a:cs typeface="Times New Roman" pitchFamily="18" charset="0"/>
              </a:rPr>
              <a:t>Dermatitis inmunitaria</a:t>
            </a:r>
          </a:p>
          <a:p>
            <a:pPr>
              <a:spcBef>
                <a:spcPct val="50000"/>
              </a:spcBef>
              <a:buFontTx/>
              <a:buChar char="•"/>
            </a:pPr>
            <a:r>
              <a:rPr lang="es-ES">
                <a:cs typeface="Times New Roman" pitchFamily="18" charset="0"/>
              </a:rPr>
              <a:t>Generalmente de bajo grado</a:t>
            </a:r>
          </a:p>
          <a:p>
            <a:pPr>
              <a:spcBef>
                <a:spcPct val="50000"/>
              </a:spcBef>
            </a:pPr>
            <a:r>
              <a:rPr lang="es-ES">
                <a:cs typeface="Times New Roman" pitchFamily="18" charset="0"/>
              </a:rPr>
              <a:t>   -Rash, prurito, vitíligo</a:t>
            </a:r>
          </a:p>
          <a:p>
            <a:pPr>
              <a:spcBef>
                <a:spcPct val="50000"/>
              </a:spcBef>
              <a:buFontTx/>
              <a:buChar char="•"/>
            </a:pPr>
            <a:r>
              <a:rPr lang="es-ES">
                <a:cs typeface="Times New Roman" pitchFamily="18" charset="0"/>
              </a:rPr>
              <a:t>Documentación fotográfica si es posible</a:t>
            </a:r>
          </a:p>
          <a:p>
            <a:pPr>
              <a:spcBef>
                <a:spcPct val="50000"/>
              </a:spcBef>
              <a:buFontTx/>
              <a:buChar char="•"/>
            </a:pPr>
            <a:r>
              <a:rPr lang="es-ES">
                <a:cs typeface="Times New Roman" pitchFamily="18" charset="0"/>
              </a:rPr>
              <a:t>Generalmente se resuelve con tratamiento sintomático</a:t>
            </a:r>
          </a:p>
          <a:p>
            <a:pPr>
              <a:spcBef>
                <a:spcPct val="50000"/>
              </a:spcBef>
              <a:buFontTx/>
              <a:buChar char="•"/>
            </a:pPr>
            <a:r>
              <a:rPr lang="es-ES">
                <a:cs typeface="Times New Roman" pitchFamily="18" charset="0"/>
              </a:rPr>
              <a:t>Frecuentemente se detectan infiltrados de células T en biopsias de piel afecta</a:t>
            </a:r>
          </a:p>
        </p:txBody>
      </p:sp>
      <p:pic>
        <p:nvPicPr>
          <p:cNvPr id="94214" name="Picture 14" descr="27"/>
          <p:cNvPicPr>
            <a:picLocks noChangeAspect="1" noChangeArrowheads="1"/>
          </p:cNvPicPr>
          <p:nvPr/>
        </p:nvPicPr>
        <p:blipFill>
          <a:blip r:embed="rId4"/>
          <a:srcRect/>
          <a:stretch>
            <a:fillRect/>
          </a:stretch>
        </p:blipFill>
        <p:spPr bwMode="auto">
          <a:xfrm>
            <a:off x="3505200" y="4343400"/>
            <a:ext cx="2133600" cy="2057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91400" y="5791200"/>
            <a:ext cx="68580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96258" name="Picture 3" descr="C:\Documents and Settings\mposty\Bureau\JPEGAN\SKINAN.jpg"/>
          <p:cNvPicPr>
            <a:picLocks noChangeAspect="1" noChangeArrowheads="1"/>
          </p:cNvPicPr>
          <p:nvPr/>
        </p:nvPicPr>
        <p:blipFill>
          <a:blip r:embed="rId3">
            <a:clrChange>
              <a:clrFrom>
                <a:srgbClr val="FFFFFF"/>
              </a:clrFrom>
              <a:clrTo>
                <a:srgbClr val="FFFFFF">
                  <a:alpha val="0"/>
                </a:srgbClr>
              </a:clrTo>
            </a:clrChange>
          </a:blip>
          <a:srcRect l="3854" t="12128" r="9479" b="23586"/>
          <a:stretch>
            <a:fillRect/>
          </a:stretch>
        </p:blipFill>
        <p:spPr bwMode="auto">
          <a:xfrm>
            <a:off x="571500" y="1714500"/>
            <a:ext cx="7924800" cy="4114800"/>
          </a:xfrm>
          <a:prstGeom prst="rect">
            <a:avLst/>
          </a:prstGeom>
          <a:noFill/>
          <a:ln w="9525">
            <a:noFill/>
            <a:miter lim="800000"/>
            <a:headEnd/>
            <a:tailEnd/>
          </a:ln>
        </p:spPr>
      </p:pic>
      <p:sp>
        <p:nvSpPr>
          <p:cNvPr id="22532" name="Rectangle 2"/>
          <p:cNvSpPr>
            <a:spLocks noChangeArrowheads="1"/>
          </p:cNvSpPr>
          <p:nvPr/>
        </p:nvSpPr>
        <p:spPr bwMode="auto">
          <a:xfrm>
            <a:off x="457200" y="49213"/>
            <a:ext cx="7696200" cy="1143000"/>
          </a:xfrm>
          <a:prstGeom prst="rect">
            <a:avLst/>
          </a:prstGeom>
          <a:noFill/>
          <a:ln>
            <a:noFill/>
          </a:ln>
          <a:extLst>
            <a:ext uri="{909E8E84-426E-40DD-AFC4-6F175D3DCCD1}"/>
            <a:ext uri="{91240B29-F687-4F45-9708-019B960494DF}"/>
          </a:extLst>
        </p:spPr>
        <p:txBody>
          <a:bodyPr anchor="ctr"/>
          <a:lstStyle/>
          <a:p>
            <a:pPr algn="ctr" fontAlgn="auto">
              <a:spcBef>
                <a:spcPts val="0"/>
              </a:spcBef>
              <a:spcAft>
                <a:spcPts val="0"/>
              </a:spcAft>
              <a:defRPr/>
            </a:pPr>
            <a:r>
              <a:rPr lang="en-GB" sz="3200" b="1" i="1" dirty="0" err="1">
                <a:solidFill>
                  <a:srgbClr val="FFC000"/>
                </a:solidFill>
                <a:effectLst>
                  <a:outerShdw blurRad="38100" dist="38100" dir="2700000" algn="tl">
                    <a:srgbClr val="000000">
                      <a:alpha val="43137"/>
                    </a:srgbClr>
                  </a:outerShdw>
                </a:effectLst>
                <a:latin typeface="+mn-lt"/>
                <a:ea typeface="MS PGothic" pitchFamily="34" charset="-128"/>
              </a:rPr>
              <a:t>Algoritmo</a:t>
            </a:r>
            <a:r>
              <a:rPr lang="en-GB" sz="3200" b="1" i="1" dirty="0">
                <a:solidFill>
                  <a:srgbClr val="FFC000"/>
                </a:solidFill>
                <a:effectLst>
                  <a:outerShdw blurRad="38100" dist="38100" dir="2700000" algn="tl">
                    <a:srgbClr val="000000">
                      <a:alpha val="43137"/>
                    </a:srgbClr>
                  </a:outerShdw>
                </a:effectLst>
                <a:latin typeface="+mn-lt"/>
                <a:ea typeface="MS PGothic" pitchFamily="34" charset="-128"/>
              </a:rPr>
              <a:t> de </a:t>
            </a:r>
            <a:r>
              <a:rPr lang="en-GB" sz="3200" b="1" i="1" dirty="0" err="1">
                <a:solidFill>
                  <a:srgbClr val="FFC000"/>
                </a:solidFill>
                <a:effectLst>
                  <a:outerShdw blurRad="38100" dist="38100" dir="2700000" algn="tl">
                    <a:srgbClr val="000000">
                      <a:alpha val="43137"/>
                    </a:srgbClr>
                  </a:outerShdw>
                </a:effectLst>
                <a:latin typeface="+mn-lt"/>
                <a:ea typeface="MS PGothic" pitchFamily="34" charset="-128"/>
              </a:rPr>
              <a:t>manejo</a:t>
            </a:r>
            <a:r>
              <a:rPr lang="en-GB" sz="3200" b="1" i="1" dirty="0">
                <a:solidFill>
                  <a:srgbClr val="FFC000"/>
                </a:solidFill>
                <a:effectLst>
                  <a:outerShdw blurRad="38100" dist="38100" dir="2700000" algn="tl">
                    <a:srgbClr val="000000">
                      <a:alpha val="43137"/>
                    </a:srgbClr>
                  </a:outerShdw>
                </a:effectLst>
                <a:latin typeface="+mn-lt"/>
                <a:ea typeface="MS PGothic" pitchFamily="34" charset="-128"/>
              </a:rPr>
              <a:t> de la </a:t>
            </a:r>
            <a:r>
              <a:rPr lang="en-GB" sz="3200" b="1" i="1" dirty="0" err="1">
                <a:solidFill>
                  <a:srgbClr val="FFC000"/>
                </a:solidFill>
                <a:effectLst>
                  <a:outerShdw blurRad="38100" dist="38100" dir="2700000" algn="tl">
                    <a:srgbClr val="000000">
                      <a:alpha val="43137"/>
                    </a:srgbClr>
                  </a:outerShdw>
                </a:effectLst>
                <a:latin typeface="+mn-lt"/>
                <a:ea typeface="MS PGothic" pitchFamily="34" charset="-128"/>
              </a:rPr>
              <a:t>toxicidad</a:t>
            </a:r>
            <a:r>
              <a:rPr lang="en-GB" sz="3200" b="1" i="1" dirty="0">
                <a:solidFill>
                  <a:srgbClr val="FFC000"/>
                </a:solidFill>
                <a:effectLst>
                  <a:outerShdw blurRad="38100" dist="38100" dir="2700000" algn="tl">
                    <a:srgbClr val="000000">
                      <a:alpha val="43137"/>
                    </a:srgbClr>
                  </a:outerShdw>
                </a:effectLst>
                <a:latin typeface="+mn-lt"/>
                <a:ea typeface="MS PGothic" pitchFamily="34" charset="-128"/>
              </a:rPr>
              <a:t> </a:t>
            </a:r>
            <a:r>
              <a:rPr lang="en-GB" sz="3200" b="1" i="1" dirty="0" err="1">
                <a:solidFill>
                  <a:srgbClr val="FFC000"/>
                </a:solidFill>
                <a:effectLst>
                  <a:outerShdw blurRad="38100" dist="38100" dir="2700000" algn="tl">
                    <a:srgbClr val="000000">
                      <a:alpha val="43137"/>
                    </a:srgbClr>
                  </a:outerShdw>
                </a:effectLst>
                <a:latin typeface="+mn-lt"/>
                <a:ea typeface="MS PGothic" pitchFamily="34" charset="-128"/>
              </a:rPr>
              <a:t>cutánea</a:t>
            </a:r>
            <a:r>
              <a:rPr lang="en-GB" sz="3200" b="1" i="1" dirty="0">
                <a:solidFill>
                  <a:srgbClr val="FFC000"/>
                </a:solidFill>
                <a:effectLst>
                  <a:outerShdw blurRad="38100" dist="38100" dir="2700000" algn="tl">
                    <a:srgbClr val="000000">
                      <a:alpha val="43137"/>
                    </a:srgbClr>
                  </a:outerShdw>
                </a:effectLst>
                <a:latin typeface="+mn-lt"/>
                <a:ea typeface="MS PGothic" pitchFamily="34" charset="-128"/>
              </a:rPr>
              <a:t> </a:t>
            </a:r>
            <a:r>
              <a:rPr lang="en-GB" sz="3200" b="1" i="1" dirty="0" err="1">
                <a:solidFill>
                  <a:srgbClr val="FFC000"/>
                </a:solidFill>
                <a:effectLst>
                  <a:outerShdw blurRad="38100" dist="38100" dir="2700000" algn="tl">
                    <a:srgbClr val="000000">
                      <a:alpha val="43137"/>
                    </a:srgbClr>
                  </a:outerShdw>
                </a:effectLst>
                <a:latin typeface="+mn-lt"/>
                <a:ea typeface="MS PGothic" pitchFamily="34" charset="-128"/>
              </a:rPr>
              <a:t>inmuno-relacionada</a:t>
            </a:r>
            <a:r>
              <a:rPr lang="en-GB" sz="3200" b="1" i="1" dirty="0">
                <a:solidFill>
                  <a:srgbClr val="FFC000"/>
                </a:solidFill>
                <a:effectLst>
                  <a:outerShdw blurRad="38100" dist="38100" dir="2700000" algn="tl">
                    <a:srgbClr val="000000">
                      <a:alpha val="43137"/>
                    </a:srgbClr>
                  </a:outerShdw>
                </a:effectLst>
                <a:latin typeface="+mn-lt"/>
                <a:ea typeface="MS PGothic" pitchFamily="34" charset="-128"/>
              </a:rPr>
              <a:t> </a:t>
            </a:r>
            <a:endParaRPr lang="en-GB" sz="3200" b="1" i="1" baseline="30000" dirty="0">
              <a:solidFill>
                <a:srgbClr val="FFC000"/>
              </a:solidFill>
              <a:effectLst>
                <a:outerShdw blurRad="38100" dist="38100" dir="2700000" algn="tl">
                  <a:srgbClr val="000000">
                    <a:alpha val="43137"/>
                  </a:srgbClr>
                </a:outerShdw>
              </a:effectLst>
              <a:latin typeface="+mn-lt"/>
              <a:ea typeface="MS PGothic" pitchFamily="34" charset="-128"/>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M:\ECHANGE - A TRIER\Benjamin\MORGANE\DETOURAGE PPT\NY_2BMS_A021321_4C.png"/>
          <p:cNvPicPr>
            <a:picLocks noChangeAspect="1" noChangeArrowheads="1"/>
          </p:cNvPicPr>
          <p:nvPr/>
        </p:nvPicPr>
        <p:blipFill>
          <a:blip r:embed="rId3"/>
          <a:srcRect/>
          <a:stretch>
            <a:fillRect/>
          </a:stretch>
        </p:blipFill>
        <p:spPr bwMode="auto">
          <a:xfrm>
            <a:off x="-785813" y="571500"/>
            <a:ext cx="3662363" cy="5832475"/>
          </a:xfrm>
          <a:prstGeom prst="rect">
            <a:avLst/>
          </a:prstGeom>
          <a:noFill/>
          <a:ln w="9525">
            <a:noFill/>
            <a:miter lim="800000"/>
            <a:headEnd/>
            <a:tailEnd/>
          </a:ln>
        </p:spPr>
      </p:pic>
      <p:sp>
        <p:nvSpPr>
          <p:cNvPr id="10" name="Ellipse 9"/>
          <p:cNvSpPr/>
          <p:nvPr/>
        </p:nvSpPr>
        <p:spPr>
          <a:xfrm rot="19903297">
            <a:off x="4090988" y="2232025"/>
            <a:ext cx="504825" cy="331788"/>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9940" name="7 Título"/>
          <p:cNvSpPr>
            <a:spLocks noGrp="1"/>
          </p:cNvSpPr>
          <p:nvPr>
            <p:ph type="title" idx="4294967295"/>
          </p:nvPr>
        </p:nvSpPr>
        <p:spPr>
          <a:xfrm>
            <a:off x="685800" y="53975"/>
            <a:ext cx="7772400" cy="1143000"/>
          </a:xfrm>
        </p:spPr>
        <p:txBody>
          <a:bodyPr rtlCol="0">
            <a:normAutofit/>
          </a:bodyPr>
          <a:lstStyle/>
          <a:p>
            <a:pPr fontAlgn="auto">
              <a:spcAft>
                <a:spcPts val="0"/>
              </a:spcAft>
              <a:defRPr/>
            </a:pPr>
            <a:r>
              <a:rPr lang="es-ES" sz="3200" b="1" dirty="0" smtClean="0">
                <a:solidFill>
                  <a:srgbClr val="FFC000"/>
                </a:solidFill>
                <a:effectLst>
                  <a:outerShdw blurRad="38100" dist="38100" dir="2700000" algn="tl">
                    <a:srgbClr val="C0C0C0"/>
                  </a:outerShdw>
                </a:effectLst>
              </a:rPr>
              <a:t>Toxicidad GI</a:t>
            </a:r>
          </a:p>
        </p:txBody>
      </p:sp>
      <p:grpSp>
        <p:nvGrpSpPr>
          <p:cNvPr id="98308" name="Group 4"/>
          <p:cNvGrpSpPr>
            <a:grpSpLocks/>
          </p:cNvGrpSpPr>
          <p:nvPr/>
        </p:nvGrpSpPr>
        <p:grpSpPr bwMode="auto">
          <a:xfrm>
            <a:off x="3000375" y="4149725"/>
            <a:ext cx="5316538" cy="2357438"/>
            <a:chOff x="204" y="890"/>
            <a:chExt cx="5216" cy="2722"/>
          </a:xfrm>
        </p:grpSpPr>
        <p:pic>
          <p:nvPicPr>
            <p:cNvPr id="98310" name="Picture 5"/>
            <p:cNvPicPr>
              <a:picLocks noChangeAspect="1" noChangeArrowheads="1"/>
            </p:cNvPicPr>
            <p:nvPr/>
          </p:nvPicPr>
          <p:blipFill>
            <a:blip r:embed="rId4"/>
            <a:srcRect/>
            <a:stretch>
              <a:fillRect/>
            </a:stretch>
          </p:blipFill>
          <p:spPr bwMode="auto">
            <a:xfrm>
              <a:off x="249" y="936"/>
              <a:ext cx="1535" cy="1542"/>
            </a:xfrm>
            <a:prstGeom prst="rect">
              <a:avLst/>
            </a:prstGeom>
            <a:noFill/>
            <a:ln w="9525">
              <a:noFill/>
              <a:miter lim="800000"/>
              <a:headEnd/>
              <a:tailEnd/>
            </a:ln>
          </p:spPr>
        </p:pic>
        <p:pic>
          <p:nvPicPr>
            <p:cNvPr id="98311" name="Picture 6"/>
            <p:cNvPicPr>
              <a:picLocks noChangeAspect="1" noChangeArrowheads="1"/>
            </p:cNvPicPr>
            <p:nvPr/>
          </p:nvPicPr>
          <p:blipFill>
            <a:blip r:embed="rId5"/>
            <a:srcRect/>
            <a:stretch>
              <a:fillRect/>
            </a:stretch>
          </p:blipFill>
          <p:spPr bwMode="auto">
            <a:xfrm>
              <a:off x="1973" y="928"/>
              <a:ext cx="1633" cy="1550"/>
            </a:xfrm>
            <a:prstGeom prst="rect">
              <a:avLst/>
            </a:prstGeom>
            <a:noFill/>
            <a:ln w="9525">
              <a:noFill/>
              <a:miter lim="800000"/>
              <a:headEnd/>
              <a:tailEnd/>
            </a:ln>
          </p:spPr>
        </p:pic>
        <p:pic>
          <p:nvPicPr>
            <p:cNvPr id="98312" name="Picture 7"/>
            <p:cNvPicPr>
              <a:picLocks noChangeAspect="1" noChangeArrowheads="1"/>
            </p:cNvPicPr>
            <p:nvPr/>
          </p:nvPicPr>
          <p:blipFill>
            <a:blip r:embed="rId6"/>
            <a:srcRect/>
            <a:stretch>
              <a:fillRect/>
            </a:stretch>
          </p:blipFill>
          <p:spPr bwMode="auto">
            <a:xfrm>
              <a:off x="3779" y="927"/>
              <a:ext cx="1550" cy="1551"/>
            </a:xfrm>
            <a:prstGeom prst="rect">
              <a:avLst/>
            </a:prstGeom>
            <a:noFill/>
            <a:ln w="9525">
              <a:noFill/>
              <a:miter lim="800000"/>
              <a:headEnd/>
              <a:tailEnd/>
            </a:ln>
          </p:spPr>
        </p:pic>
        <p:sp>
          <p:nvSpPr>
            <p:cNvPr id="98313" name="Text Box 8"/>
            <p:cNvSpPr txBox="1">
              <a:spLocks noChangeArrowheads="1"/>
            </p:cNvSpPr>
            <p:nvPr/>
          </p:nvSpPr>
          <p:spPr bwMode="auto">
            <a:xfrm>
              <a:off x="248" y="2613"/>
              <a:ext cx="1545" cy="949"/>
            </a:xfrm>
            <a:prstGeom prst="rect">
              <a:avLst/>
            </a:prstGeom>
            <a:noFill/>
            <a:ln w="9525">
              <a:noFill/>
              <a:miter lim="800000"/>
              <a:headEnd/>
              <a:tailEnd/>
            </a:ln>
          </p:spPr>
          <p:txBody>
            <a:bodyPr>
              <a:spAutoFit/>
            </a:bodyPr>
            <a:lstStyle/>
            <a:p>
              <a:pPr algn="ctr">
                <a:spcBef>
                  <a:spcPct val="50000"/>
                </a:spcBef>
              </a:pPr>
              <a:r>
                <a:rPr lang="en-GB" sz="1200">
                  <a:latin typeface="Trebuchet MS" pitchFamily="34" charset="0"/>
                  <a:cs typeface="Times New Roman" pitchFamily="18" charset="0"/>
                </a:rPr>
                <a:t>Colonoscopic view of bowel edema and ulceration in the descending colon</a:t>
              </a:r>
            </a:p>
          </p:txBody>
        </p:sp>
        <p:sp>
          <p:nvSpPr>
            <p:cNvPr id="98314" name="Text Box 9"/>
            <p:cNvSpPr txBox="1">
              <a:spLocks noChangeArrowheads="1"/>
            </p:cNvSpPr>
            <p:nvPr/>
          </p:nvSpPr>
          <p:spPr bwMode="auto">
            <a:xfrm>
              <a:off x="1973" y="2613"/>
              <a:ext cx="3357" cy="949"/>
            </a:xfrm>
            <a:prstGeom prst="rect">
              <a:avLst/>
            </a:prstGeom>
            <a:noFill/>
            <a:ln w="9525">
              <a:noFill/>
              <a:miter lim="800000"/>
              <a:headEnd/>
              <a:tailEnd/>
            </a:ln>
          </p:spPr>
          <p:txBody>
            <a:bodyPr>
              <a:spAutoFit/>
            </a:bodyPr>
            <a:lstStyle/>
            <a:p>
              <a:pPr algn="ctr">
                <a:spcBef>
                  <a:spcPct val="50000"/>
                </a:spcBef>
              </a:pPr>
              <a:r>
                <a:rPr lang="en-GB" sz="1200">
                  <a:latin typeface="Trebuchet MS" pitchFamily="34" charset="0"/>
                  <a:cs typeface="Times New Roman" pitchFamily="18" charset="0"/>
                </a:rPr>
                <a:t>Histopathologic analyses show focal active colitis (</a:t>
              </a:r>
              <a:r>
                <a:rPr lang="en-GB" sz="1200">
                  <a:solidFill>
                    <a:srgbClr val="0000FF"/>
                  </a:solidFill>
                  <a:latin typeface="Trebuchet MS" pitchFamily="34" charset="0"/>
                  <a:cs typeface="Times New Roman" pitchFamily="18" charset="0"/>
                </a:rPr>
                <a:t>left</a:t>
              </a:r>
              <a:r>
                <a:rPr lang="en-GB" sz="1200">
                  <a:latin typeface="Trebuchet MS" pitchFamily="34" charset="0"/>
                  <a:cs typeface="Times New Roman" pitchFamily="18" charset="0"/>
                </a:rPr>
                <a:t>) with crypt destruction, loss of goblet cells, and neutrophilic infiltrates in the crypt epithelium (</a:t>
              </a:r>
              <a:r>
                <a:rPr lang="en-GB" sz="1200">
                  <a:solidFill>
                    <a:srgbClr val="0000FF"/>
                  </a:solidFill>
                  <a:latin typeface="Trebuchet MS" pitchFamily="34" charset="0"/>
                  <a:cs typeface="Times New Roman" pitchFamily="18" charset="0"/>
                </a:rPr>
                <a:t>right</a:t>
              </a:r>
              <a:r>
                <a:rPr lang="en-GB" sz="1200">
                  <a:latin typeface="Trebuchet MS" pitchFamily="34" charset="0"/>
                  <a:cs typeface="Times New Roman" pitchFamily="18" charset="0"/>
                </a:rPr>
                <a:t>)</a:t>
              </a:r>
            </a:p>
          </p:txBody>
        </p:sp>
        <p:sp>
          <p:nvSpPr>
            <p:cNvPr id="98315" name="Rectangle 10"/>
            <p:cNvSpPr>
              <a:spLocks noChangeArrowheads="1"/>
            </p:cNvSpPr>
            <p:nvPr/>
          </p:nvSpPr>
          <p:spPr bwMode="auto">
            <a:xfrm>
              <a:off x="204" y="890"/>
              <a:ext cx="1633" cy="2722"/>
            </a:xfrm>
            <a:prstGeom prst="rect">
              <a:avLst/>
            </a:prstGeom>
            <a:noFill/>
            <a:ln w="9525">
              <a:solidFill>
                <a:schemeClr val="tx1"/>
              </a:solidFill>
              <a:miter lim="800000"/>
              <a:headEnd/>
              <a:tailEnd/>
            </a:ln>
          </p:spPr>
          <p:txBody>
            <a:bodyPr wrap="none" anchor="ctr"/>
            <a:lstStyle/>
            <a:p>
              <a:endParaRPr lang="en-GB">
                <a:latin typeface="Calibri" pitchFamily="34" charset="0"/>
                <a:cs typeface="Arial" charset="0"/>
              </a:endParaRPr>
            </a:p>
          </p:txBody>
        </p:sp>
        <p:sp>
          <p:nvSpPr>
            <p:cNvPr id="98316" name="Rectangle 11"/>
            <p:cNvSpPr>
              <a:spLocks noChangeArrowheads="1"/>
            </p:cNvSpPr>
            <p:nvPr/>
          </p:nvSpPr>
          <p:spPr bwMode="auto">
            <a:xfrm>
              <a:off x="1896" y="890"/>
              <a:ext cx="3524" cy="2722"/>
            </a:xfrm>
            <a:prstGeom prst="rect">
              <a:avLst/>
            </a:prstGeom>
            <a:noFill/>
            <a:ln w="9525">
              <a:solidFill>
                <a:schemeClr val="tx1"/>
              </a:solidFill>
              <a:miter lim="800000"/>
              <a:headEnd/>
              <a:tailEnd/>
            </a:ln>
          </p:spPr>
          <p:txBody>
            <a:bodyPr wrap="none" anchor="ctr"/>
            <a:lstStyle/>
            <a:p>
              <a:endParaRPr lang="en-GB">
                <a:latin typeface="Calibri" pitchFamily="34" charset="0"/>
                <a:cs typeface="Arial" charset="0"/>
              </a:endParaRPr>
            </a:p>
          </p:txBody>
        </p:sp>
      </p:grpSp>
      <p:sp>
        <p:nvSpPr>
          <p:cNvPr id="98309" name="Text Box 13"/>
          <p:cNvSpPr txBox="1">
            <a:spLocks noChangeArrowheads="1"/>
          </p:cNvSpPr>
          <p:nvPr/>
        </p:nvSpPr>
        <p:spPr bwMode="auto">
          <a:xfrm>
            <a:off x="2484438" y="1125538"/>
            <a:ext cx="6408737" cy="2705100"/>
          </a:xfrm>
          <a:prstGeom prst="rect">
            <a:avLst/>
          </a:prstGeom>
          <a:noFill/>
          <a:ln w="9525">
            <a:noFill/>
            <a:miter lim="800000"/>
            <a:headEnd/>
            <a:tailEnd/>
          </a:ln>
        </p:spPr>
        <p:txBody>
          <a:bodyPr>
            <a:spAutoFit/>
          </a:bodyPr>
          <a:lstStyle/>
          <a:p>
            <a:pPr>
              <a:spcBef>
                <a:spcPct val="50000"/>
              </a:spcBef>
              <a:buFontTx/>
              <a:buChar char="•"/>
            </a:pPr>
            <a:r>
              <a:rPr lang="es-ES">
                <a:cs typeface="Times New Roman" pitchFamily="18" charset="0"/>
              </a:rPr>
              <a:t>Enterocolitis inmunitaria es frecuente</a:t>
            </a:r>
          </a:p>
          <a:p>
            <a:pPr>
              <a:spcBef>
                <a:spcPct val="50000"/>
              </a:spcBef>
              <a:buFontTx/>
              <a:buChar char="•"/>
            </a:pPr>
            <a:r>
              <a:rPr lang="es-ES">
                <a:cs typeface="Times New Roman" pitchFamily="18" charset="0"/>
              </a:rPr>
              <a:t>Frecuentemente leve o moderada</a:t>
            </a:r>
          </a:p>
          <a:p>
            <a:pPr>
              <a:spcBef>
                <a:spcPct val="50000"/>
              </a:spcBef>
              <a:buFontTx/>
              <a:buChar char="•"/>
            </a:pPr>
            <a:r>
              <a:rPr lang="es-ES">
                <a:cs typeface="Times New Roman" pitchFamily="18" charset="0"/>
              </a:rPr>
              <a:t>Biopsia demuestra una colitis inflamatoria</a:t>
            </a:r>
          </a:p>
          <a:p>
            <a:pPr>
              <a:spcBef>
                <a:spcPct val="50000"/>
              </a:spcBef>
              <a:buFontTx/>
              <a:buChar char="•"/>
            </a:pPr>
            <a:r>
              <a:rPr lang="es-ES">
                <a:cs typeface="Times New Roman" pitchFamily="18" charset="0"/>
              </a:rPr>
              <a:t>Generalmente responde al tratamiento sintomático con anti-diarrreicos o corticoides orales y se resuelve sin secuelas</a:t>
            </a:r>
          </a:p>
          <a:p>
            <a:pPr>
              <a:spcBef>
                <a:spcPct val="50000"/>
              </a:spcBef>
              <a:buFontTx/>
              <a:buChar char="•"/>
            </a:pPr>
            <a:r>
              <a:rPr lang="es-ES">
                <a:cs typeface="Times New Roman" pitchFamily="18" charset="0"/>
              </a:rPr>
              <a:t>Son raras las perforaciones &lt;1%</a:t>
            </a:r>
          </a:p>
          <a:p>
            <a:pPr>
              <a:spcBef>
                <a:spcPct val="50000"/>
              </a:spcBef>
              <a:buFontTx/>
              <a:buChar char="•"/>
            </a:pPr>
            <a:r>
              <a:rPr lang="es-ES">
                <a:cs typeface="Times New Roman" pitchFamily="18" charset="0"/>
              </a:rPr>
              <a:t>Los síntomas pueden recidivar</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457200" y="49213"/>
            <a:ext cx="7696200" cy="1143000"/>
          </a:xfrm>
        </p:spPr>
        <p:txBody>
          <a:bodyPr rtlCol="0">
            <a:normAutofit/>
          </a:bodyPr>
          <a:lstStyle/>
          <a:p>
            <a:pPr fontAlgn="auto">
              <a:spcAft>
                <a:spcPts val="0"/>
              </a:spcAft>
              <a:defRPr/>
            </a:pPr>
            <a:r>
              <a:rPr lang="en-GB" sz="3200" b="1" i="1" dirty="0" err="1" smtClean="0">
                <a:solidFill>
                  <a:srgbClr val="FFC000"/>
                </a:solidFill>
                <a:effectLst>
                  <a:outerShdw blurRad="38100" dist="38100" dir="2700000" algn="tl">
                    <a:srgbClr val="000000">
                      <a:alpha val="43137"/>
                    </a:srgbClr>
                  </a:outerShdw>
                </a:effectLst>
                <a:ea typeface="MS PGothic" pitchFamily="34" charset="-128"/>
              </a:rPr>
              <a:t>Algoritmo</a:t>
            </a:r>
            <a:r>
              <a:rPr lang="en-GB" sz="3200" b="1" i="1" dirty="0" smtClean="0">
                <a:solidFill>
                  <a:srgbClr val="FFC000"/>
                </a:solidFill>
                <a:effectLst>
                  <a:outerShdw blurRad="38100" dist="38100" dir="2700000" algn="tl">
                    <a:srgbClr val="000000">
                      <a:alpha val="43137"/>
                    </a:srgbClr>
                  </a:outerShdw>
                </a:effectLst>
                <a:ea typeface="MS PGothic" pitchFamily="34" charset="-128"/>
              </a:rPr>
              <a:t> de </a:t>
            </a:r>
            <a:r>
              <a:rPr lang="en-GB" sz="3200" b="1" i="1" dirty="0" err="1" smtClean="0">
                <a:solidFill>
                  <a:srgbClr val="FFC000"/>
                </a:solidFill>
                <a:effectLst>
                  <a:outerShdw blurRad="38100" dist="38100" dir="2700000" algn="tl">
                    <a:srgbClr val="000000">
                      <a:alpha val="43137"/>
                    </a:srgbClr>
                  </a:outerShdw>
                </a:effectLst>
                <a:ea typeface="MS PGothic" pitchFamily="34" charset="-128"/>
              </a:rPr>
              <a:t>manejo</a:t>
            </a:r>
            <a:r>
              <a:rPr lang="en-GB" sz="3200" b="1" i="1" dirty="0" smtClean="0">
                <a:solidFill>
                  <a:srgbClr val="FFC000"/>
                </a:solidFill>
                <a:effectLst>
                  <a:outerShdw blurRad="38100" dist="38100" dir="2700000" algn="tl">
                    <a:srgbClr val="000000">
                      <a:alpha val="43137"/>
                    </a:srgbClr>
                  </a:outerShdw>
                </a:effectLst>
                <a:ea typeface="MS PGothic" pitchFamily="34" charset="-128"/>
              </a:rPr>
              <a:t> de la </a:t>
            </a:r>
            <a:r>
              <a:rPr lang="en-GB" sz="3200" b="1" i="1" dirty="0" err="1" smtClean="0">
                <a:solidFill>
                  <a:srgbClr val="FFC000"/>
                </a:solidFill>
                <a:effectLst>
                  <a:outerShdw blurRad="38100" dist="38100" dir="2700000" algn="tl">
                    <a:srgbClr val="000000">
                      <a:alpha val="43137"/>
                    </a:srgbClr>
                  </a:outerShdw>
                </a:effectLst>
                <a:ea typeface="MS PGothic" pitchFamily="34" charset="-128"/>
              </a:rPr>
              <a:t>toxicidad</a:t>
            </a:r>
            <a:r>
              <a:rPr lang="en-GB" sz="3200" b="1" i="1" dirty="0" smtClean="0">
                <a:solidFill>
                  <a:srgbClr val="FFC000"/>
                </a:solidFill>
                <a:effectLst>
                  <a:outerShdw blurRad="38100" dist="38100" dir="2700000" algn="tl">
                    <a:srgbClr val="000000">
                      <a:alpha val="43137"/>
                    </a:srgbClr>
                  </a:outerShdw>
                </a:effectLst>
                <a:ea typeface="MS PGothic" pitchFamily="34" charset="-128"/>
              </a:rPr>
              <a:t> GI </a:t>
            </a:r>
            <a:r>
              <a:rPr lang="en-GB" sz="3200" b="1" i="1" dirty="0" err="1" smtClean="0">
                <a:solidFill>
                  <a:srgbClr val="FFC000"/>
                </a:solidFill>
                <a:effectLst>
                  <a:outerShdw blurRad="38100" dist="38100" dir="2700000" algn="tl">
                    <a:srgbClr val="000000">
                      <a:alpha val="43137"/>
                    </a:srgbClr>
                  </a:outerShdw>
                </a:effectLst>
                <a:ea typeface="MS PGothic" pitchFamily="34" charset="-128"/>
              </a:rPr>
              <a:t>inmuno-relacionada</a:t>
            </a:r>
            <a:r>
              <a:rPr lang="en-GB" sz="3200" b="1" i="1" dirty="0" smtClean="0">
                <a:solidFill>
                  <a:srgbClr val="FFC000"/>
                </a:solidFill>
                <a:effectLst>
                  <a:outerShdw blurRad="38100" dist="38100" dir="2700000" algn="tl">
                    <a:srgbClr val="000000">
                      <a:alpha val="43137"/>
                    </a:srgbClr>
                  </a:outerShdw>
                </a:effectLst>
                <a:ea typeface="MS PGothic" pitchFamily="34" charset="-128"/>
              </a:rPr>
              <a:t> </a:t>
            </a:r>
            <a:endParaRPr lang="en-GB" sz="3200" b="1" i="1" baseline="30000" dirty="0" smtClean="0">
              <a:solidFill>
                <a:srgbClr val="FFC000"/>
              </a:solidFill>
              <a:effectLst>
                <a:outerShdw blurRad="38100" dist="38100" dir="2700000" algn="tl">
                  <a:srgbClr val="000000">
                    <a:alpha val="43137"/>
                  </a:srgbClr>
                </a:outerShdw>
              </a:effectLst>
              <a:ea typeface="MS PGothic" pitchFamily="34" charset="-128"/>
            </a:endParaRPr>
          </a:p>
        </p:txBody>
      </p:sp>
      <p:sp>
        <p:nvSpPr>
          <p:cNvPr id="6" name="Rectangle 5"/>
          <p:cNvSpPr/>
          <p:nvPr/>
        </p:nvSpPr>
        <p:spPr>
          <a:xfrm>
            <a:off x="7391400" y="5791200"/>
            <a:ext cx="68580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100355" name="Picture 3" descr="C:\Documents and Settings\mposty\Bureau\JPEGAN\GASRTOAN.jpg"/>
          <p:cNvPicPr>
            <a:picLocks noChangeAspect="1" noChangeArrowheads="1"/>
          </p:cNvPicPr>
          <p:nvPr/>
        </p:nvPicPr>
        <p:blipFill>
          <a:blip r:embed="rId3">
            <a:clrChange>
              <a:clrFrom>
                <a:srgbClr val="FFFFFF"/>
              </a:clrFrom>
              <a:clrTo>
                <a:srgbClr val="FFFFFF">
                  <a:alpha val="0"/>
                </a:srgbClr>
              </a:clrTo>
            </a:clrChange>
          </a:blip>
          <a:srcRect l="3299" t="8855" r="8368" b="6622"/>
          <a:stretch>
            <a:fillRect/>
          </a:stretch>
        </p:blipFill>
        <p:spPr bwMode="auto">
          <a:xfrm>
            <a:off x="990600" y="1349375"/>
            <a:ext cx="7086600" cy="4746625"/>
          </a:xfrm>
          <a:prstGeom prst="rect">
            <a:avLst/>
          </a:prstGeom>
          <a:noFill/>
          <a:ln w="9525">
            <a:noFill/>
            <a:miter lim="800000"/>
            <a:headEnd/>
            <a:tailEnd/>
          </a:ln>
        </p:spPr>
      </p:pic>
      <p:sp>
        <p:nvSpPr>
          <p:cNvPr id="100356" name="ZoneTexte 10"/>
          <p:cNvSpPr txBox="1">
            <a:spLocks noChangeArrowheads="1"/>
          </p:cNvSpPr>
          <p:nvPr/>
        </p:nvSpPr>
        <p:spPr bwMode="auto">
          <a:xfrm>
            <a:off x="6496050" y="5943600"/>
            <a:ext cx="227013" cy="184150"/>
          </a:xfrm>
          <a:prstGeom prst="rect">
            <a:avLst/>
          </a:prstGeom>
          <a:noFill/>
          <a:ln w="9525">
            <a:noFill/>
            <a:miter lim="800000"/>
            <a:headEnd/>
            <a:tailEnd/>
          </a:ln>
        </p:spPr>
        <p:txBody>
          <a:bodyPr wrap="none">
            <a:spAutoFit/>
          </a:bodyPr>
          <a:lstStyle/>
          <a:p>
            <a:pPr algn="ctr"/>
            <a:r>
              <a:rPr lang="en-GB" sz="900" b="1" baseline="30000">
                <a:latin typeface="Calibri" pitchFamily="34" charset="0"/>
                <a:cs typeface="Arial" charset="0"/>
              </a:rPr>
              <a:t>1</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1" name="Line 4"/>
          <p:cNvSpPr>
            <a:spLocks noChangeShapeType="1"/>
          </p:cNvSpPr>
          <p:nvPr/>
        </p:nvSpPr>
        <p:spPr bwMode="auto">
          <a:xfrm>
            <a:off x="228600" y="4114800"/>
            <a:ext cx="8686800" cy="0"/>
          </a:xfrm>
          <a:prstGeom prst="line">
            <a:avLst/>
          </a:prstGeom>
          <a:noFill/>
          <a:ln w="9525">
            <a:solidFill>
              <a:schemeClr val="tx1"/>
            </a:solidFill>
            <a:round/>
            <a:headEnd/>
            <a:tailEnd/>
          </a:ln>
        </p:spPr>
        <p:txBody>
          <a:bodyPr/>
          <a:lstStyle/>
          <a:p>
            <a:endParaRPr lang="en-US"/>
          </a:p>
        </p:txBody>
      </p:sp>
      <p:sp>
        <p:nvSpPr>
          <p:cNvPr id="102402" name="Line 22"/>
          <p:cNvSpPr>
            <a:spLocks noChangeShapeType="1"/>
          </p:cNvSpPr>
          <p:nvPr/>
        </p:nvSpPr>
        <p:spPr bwMode="auto">
          <a:xfrm>
            <a:off x="8458200" y="4114800"/>
            <a:ext cx="0" cy="304800"/>
          </a:xfrm>
          <a:prstGeom prst="line">
            <a:avLst/>
          </a:prstGeom>
          <a:noFill/>
          <a:ln w="9525">
            <a:solidFill>
              <a:schemeClr val="tx1"/>
            </a:solidFill>
            <a:round/>
            <a:headEnd/>
            <a:tailEnd/>
          </a:ln>
        </p:spPr>
        <p:txBody>
          <a:bodyPr/>
          <a:lstStyle/>
          <a:p>
            <a:endParaRPr lang="en-US"/>
          </a:p>
        </p:txBody>
      </p:sp>
      <p:sp>
        <p:nvSpPr>
          <p:cNvPr id="102403" name="Text Box 25"/>
          <p:cNvSpPr txBox="1">
            <a:spLocks noChangeArrowheads="1"/>
          </p:cNvSpPr>
          <p:nvPr/>
        </p:nvSpPr>
        <p:spPr bwMode="auto">
          <a:xfrm>
            <a:off x="7467600" y="3179763"/>
            <a:ext cx="1371600" cy="554037"/>
          </a:xfrm>
          <a:prstGeom prst="rect">
            <a:avLst/>
          </a:prstGeom>
          <a:noFill/>
          <a:ln w="9525">
            <a:solidFill>
              <a:srgbClr val="FF0000"/>
            </a:solidFill>
            <a:miter lim="800000"/>
            <a:headEnd/>
            <a:tailEnd/>
          </a:ln>
        </p:spPr>
        <p:txBody>
          <a:bodyPr>
            <a:spAutoFit/>
          </a:bodyPr>
          <a:lstStyle/>
          <a:p>
            <a:pPr algn="ctr">
              <a:spcBef>
                <a:spcPct val="50000"/>
              </a:spcBef>
            </a:pPr>
            <a:r>
              <a:rPr lang="es-ES" sz="1200"/>
              <a:t>PDN vo</a:t>
            </a:r>
          </a:p>
          <a:p>
            <a:pPr algn="ctr">
              <a:spcBef>
                <a:spcPct val="50000"/>
              </a:spcBef>
            </a:pPr>
            <a:r>
              <a:rPr lang="es-ES" sz="1200"/>
              <a:t>Progresión dieta</a:t>
            </a:r>
          </a:p>
        </p:txBody>
      </p:sp>
      <p:grpSp>
        <p:nvGrpSpPr>
          <p:cNvPr id="102404" name="Group 7"/>
          <p:cNvGrpSpPr>
            <a:grpSpLocks/>
          </p:cNvGrpSpPr>
          <p:nvPr/>
        </p:nvGrpSpPr>
        <p:grpSpPr bwMode="auto">
          <a:xfrm>
            <a:off x="152400" y="2025650"/>
            <a:ext cx="1066800" cy="2760663"/>
            <a:chOff x="152400" y="882650"/>
            <a:chExt cx="1066800" cy="2760663"/>
          </a:xfrm>
        </p:grpSpPr>
        <p:sp>
          <p:nvSpPr>
            <p:cNvPr id="102432" name="Line 5"/>
            <p:cNvSpPr>
              <a:spLocks noChangeShapeType="1"/>
            </p:cNvSpPr>
            <p:nvPr/>
          </p:nvSpPr>
          <p:spPr bwMode="auto">
            <a:xfrm flipV="1">
              <a:off x="685800" y="2667000"/>
              <a:ext cx="0" cy="304800"/>
            </a:xfrm>
            <a:prstGeom prst="line">
              <a:avLst/>
            </a:prstGeom>
            <a:noFill/>
            <a:ln w="9525">
              <a:solidFill>
                <a:schemeClr val="tx1"/>
              </a:solidFill>
              <a:round/>
              <a:headEnd/>
              <a:tailEnd/>
            </a:ln>
          </p:spPr>
          <p:txBody>
            <a:bodyPr/>
            <a:lstStyle/>
            <a:p>
              <a:endParaRPr lang="en-US"/>
            </a:p>
          </p:txBody>
        </p:sp>
        <p:sp>
          <p:nvSpPr>
            <p:cNvPr id="102433" name="Text Box 6"/>
            <p:cNvSpPr txBox="1">
              <a:spLocks noChangeArrowheads="1"/>
            </p:cNvSpPr>
            <p:nvPr/>
          </p:nvSpPr>
          <p:spPr bwMode="auto">
            <a:xfrm>
              <a:off x="228600" y="2036802"/>
              <a:ext cx="914400" cy="553998"/>
            </a:xfrm>
            <a:prstGeom prst="rect">
              <a:avLst/>
            </a:prstGeom>
            <a:noFill/>
            <a:ln w="9525">
              <a:solidFill>
                <a:schemeClr val="tx1"/>
              </a:solidFill>
              <a:miter lim="800000"/>
              <a:headEnd/>
              <a:tailEnd/>
            </a:ln>
          </p:spPr>
          <p:txBody>
            <a:bodyPr>
              <a:spAutoFit/>
            </a:bodyPr>
            <a:lstStyle/>
            <a:p>
              <a:pPr algn="ctr">
                <a:spcBef>
                  <a:spcPct val="50000"/>
                </a:spcBef>
              </a:pPr>
              <a:r>
                <a:rPr lang="es-ES" sz="1200"/>
                <a:t>G1</a:t>
              </a:r>
            </a:p>
            <a:p>
              <a:pPr algn="ctr">
                <a:spcBef>
                  <a:spcPct val="50000"/>
                </a:spcBef>
              </a:pPr>
              <a:r>
                <a:rPr lang="es-ES" sz="1200"/>
                <a:t>1-2 depos</a:t>
              </a:r>
            </a:p>
          </p:txBody>
        </p:sp>
        <p:sp>
          <p:nvSpPr>
            <p:cNvPr id="102434" name="Text Box 10"/>
            <p:cNvSpPr txBox="1">
              <a:spLocks noChangeArrowheads="1"/>
            </p:cNvSpPr>
            <p:nvPr/>
          </p:nvSpPr>
          <p:spPr bwMode="auto">
            <a:xfrm>
              <a:off x="152400" y="882650"/>
              <a:ext cx="1066800" cy="1098550"/>
            </a:xfrm>
            <a:prstGeom prst="rect">
              <a:avLst/>
            </a:prstGeom>
            <a:noFill/>
            <a:ln w="9525">
              <a:solidFill>
                <a:srgbClr val="FF0000"/>
              </a:solidFill>
              <a:miter lim="800000"/>
              <a:headEnd/>
              <a:tailEnd/>
            </a:ln>
          </p:spPr>
          <p:txBody>
            <a:bodyPr>
              <a:spAutoFit/>
            </a:bodyPr>
            <a:lstStyle/>
            <a:p>
              <a:pPr algn="ctr">
                <a:spcBef>
                  <a:spcPct val="50000"/>
                </a:spcBef>
              </a:pPr>
              <a:r>
                <a:rPr lang="es-ES" sz="1200"/>
                <a:t>H20</a:t>
              </a:r>
            </a:p>
            <a:p>
              <a:pPr algn="ctr">
                <a:spcBef>
                  <a:spcPct val="50000"/>
                </a:spcBef>
              </a:pPr>
              <a:r>
                <a:rPr lang="es-ES" sz="1200"/>
                <a:t>Dieta</a:t>
              </a:r>
            </a:p>
            <a:p>
              <a:pPr algn="ctr">
                <a:spcBef>
                  <a:spcPct val="50000"/>
                </a:spcBef>
              </a:pPr>
              <a:r>
                <a:rPr lang="es-ES" sz="1200"/>
                <a:t>Loperamida</a:t>
              </a:r>
            </a:p>
            <a:p>
              <a:pPr algn="ctr">
                <a:spcBef>
                  <a:spcPct val="50000"/>
                </a:spcBef>
              </a:pPr>
              <a:r>
                <a:rPr lang="es-ES" sz="1200"/>
                <a:t>cultivos</a:t>
              </a:r>
            </a:p>
          </p:txBody>
        </p:sp>
        <p:sp>
          <p:nvSpPr>
            <p:cNvPr id="102435" name="Text Box 26"/>
            <p:cNvSpPr txBox="1">
              <a:spLocks noChangeArrowheads="1"/>
            </p:cNvSpPr>
            <p:nvPr/>
          </p:nvSpPr>
          <p:spPr bwMode="auto">
            <a:xfrm rot="-3678674">
              <a:off x="230039" y="3124994"/>
              <a:ext cx="762000" cy="274637"/>
            </a:xfrm>
            <a:prstGeom prst="rect">
              <a:avLst/>
            </a:prstGeom>
            <a:noFill/>
            <a:ln w="9525">
              <a:noFill/>
              <a:miter lim="800000"/>
              <a:headEnd/>
              <a:tailEnd/>
            </a:ln>
          </p:spPr>
          <p:txBody>
            <a:bodyPr>
              <a:spAutoFit/>
            </a:bodyPr>
            <a:lstStyle/>
            <a:p>
              <a:pPr>
                <a:spcBef>
                  <a:spcPct val="50000"/>
                </a:spcBef>
              </a:pPr>
              <a:r>
                <a:rPr lang="es-ES" sz="1200"/>
                <a:t>27/6/12</a:t>
              </a:r>
            </a:p>
          </p:txBody>
        </p:sp>
      </p:grpSp>
      <p:grpSp>
        <p:nvGrpSpPr>
          <p:cNvPr id="102405" name="Group 6"/>
          <p:cNvGrpSpPr>
            <a:grpSpLocks/>
          </p:cNvGrpSpPr>
          <p:nvPr/>
        </p:nvGrpSpPr>
        <p:grpSpPr bwMode="auto">
          <a:xfrm>
            <a:off x="1219200" y="3352800"/>
            <a:ext cx="1295400" cy="2135188"/>
            <a:chOff x="1219200" y="2209800"/>
            <a:chExt cx="1295400" cy="2135962"/>
          </a:xfrm>
        </p:grpSpPr>
        <p:sp>
          <p:nvSpPr>
            <p:cNvPr id="102428" name="Line 7"/>
            <p:cNvSpPr>
              <a:spLocks noChangeShapeType="1"/>
            </p:cNvSpPr>
            <p:nvPr/>
          </p:nvSpPr>
          <p:spPr bwMode="auto">
            <a:xfrm>
              <a:off x="1828800" y="2971800"/>
              <a:ext cx="0" cy="381000"/>
            </a:xfrm>
            <a:prstGeom prst="line">
              <a:avLst/>
            </a:prstGeom>
            <a:noFill/>
            <a:ln w="9525">
              <a:solidFill>
                <a:schemeClr val="tx1"/>
              </a:solidFill>
              <a:round/>
              <a:headEnd/>
              <a:tailEnd/>
            </a:ln>
          </p:spPr>
          <p:txBody>
            <a:bodyPr/>
            <a:lstStyle/>
            <a:p>
              <a:endParaRPr lang="en-US"/>
            </a:p>
          </p:txBody>
        </p:sp>
        <p:sp>
          <p:nvSpPr>
            <p:cNvPr id="102429" name="Text Box 8"/>
            <p:cNvSpPr txBox="1">
              <a:spLocks noChangeArrowheads="1"/>
            </p:cNvSpPr>
            <p:nvPr/>
          </p:nvSpPr>
          <p:spPr bwMode="auto">
            <a:xfrm>
              <a:off x="1219200" y="3429000"/>
              <a:ext cx="1219200" cy="549275"/>
            </a:xfrm>
            <a:prstGeom prst="rect">
              <a:avLst/>
            </a:prstGeom>
            <a:noFill/>
            <a:ln w="9525">
              <a:solidFill>
                <a:schemeClr val="tx1"/>
              </a:solidFill>
              <a:miter lim="800000"/>
              <a:headEnd/>
              <a:tailEnd/>
            </a:ln>
          </p:spPr>
          <p:txBody>
            <a:bodyPr>
              <a:spAutoFit/>
            </a:bodyPr>
            <a:lstStyle/>
            <a:p>
              <a:pPr>
                <a:spcBef>
                  <a:spcPct val="50000"/>
                </a:spcBef>
              </a:pPr>
              <a:r>
                <a:rPr lang="es-ES" sz="1200"/>
                <a:t>G1 persistente</a:t>
              </a:r>
            </a:p>
            <a:p>
              <a:pPr>
                <a:spcBef>
                  <a:spcPct val="50000"/>
                </a:spcBef>
              </a:pPr>
              <a:r>
                <a:rPr lang="es-ES" sz="1200"/>
                <a:t>dolor abd</a:t>
              </a:r>
            </a:p>
          </p:txBody>
        </p:sp>
        <p:sp>
          <p:nvSpPr>
            <p:cNvPr id="102430" name="Text Box 9"/>
            <p:cNvSpPr txBox="1">
              <a:spLocks noChangeArrowheads="1"/>
            </p:cNvSpPr>
            <p:nvPr/>
          </p:nvSpPr>
          <p:spPr bwMode="auto">
            <a:xfrm>
              <a:off x="1219200" y="4068763"/>
              <a:ext cx="1295400" cy="276999"/>
            </a:xfrm>
            <a:prstGeom prst="rect">
              <a:avLst/>
            </a:prstGeom>
            <a:noFill/>
            <a:ln w="9525">
              <a:solidFill>
                <a:srgbClr val="FF0000"/>
              </a:solidFill>
              <a:miter lim="800000"/>
              <a:headEnd/>
              <a:tailEnd/>
            </a:ln>
          </p:spPr>
          <p:txBody>
            <a:bodyPr>
              <a:spAutoFit/>
            </a:bodyPr>
            <a:lstStyle/>
            <a:p>
              <a:pPr>
                <a:spcBef>
                  <a:spcPct val="50000"/>
                </a:spcBef>
              </a:pPr>
              <a:r>
                <a:rPr lang="es-ES" sz="1200"/>
                <a:t>PDN 1mg/kg vo</a:t>
              </a:r>
            </a:p>
          </p:txBody>
        </p:sp>
        <p:sp>
          <p:nvSpPr>
            <p:cNvPr id="102431" name="Text Box 27"/>
            <p:cNvSpPr txBox="1">
              <a:spLocks noChangeArrowheads="1"/>
            </p:cNvSpPr>
            <p:nvPr/>
          </p:nvSpPr>
          <p:spPr bwMode="auto">
            <a:xfrm rot="-3678674">
              <a:off x="1525438" y="2453481"/>
              <a:ext cx="761999" cy="274638"/>
            </a:xfrm>
            <a:prstGeom prst="rect">
              <a:avLst/>
            </a:prstGeom>
            <a:noFill/>
            <a:ln w="9525">
              <a:noFill/>
              <a:miter lim="800000"/>
              <a:headEnd/>
              <a:tailEnd/>
            </a:ln>
          </p:spPr>
          <p:txBody>
            <a:bodyPr>
              <a:spAutoFit/>
            </a:bodyPr>
            <a:lstStyle/>
            <a:p>
              <a:pPr>
                <a:spcBef>
                  <a:spcPct val="50000"/>
                </a:spcBef>
              </a:pPr>
              <a:r>
                <a:rPr lang="es-ES" sz="1200"/>
                <a:t>3/7/12</a:t>
              </a:r>
            </a:p>
          </p:txBody>
        </p:sp>
      </p:grpSp>
      <p:grpSp>
        <p:nvGrpSpPr>
          <p:cNvPr id="102406" name="Group 8"/>
          <p:cNvGrpSpPr>
            <a:grpSpLocks/>
          </p:cNvGrpSpPr>
          <p:nvPr/>
        </p:nvGrpSpPr>
        <p:grpSpPr bwMode="auto">
          <a:xfrm>
            <a:off x="2362200" y="1524000"/>
            <a:ext cx="1371600" cy="3276600"/>
            <a:chOff x="2362200" y="381000"/>
            <a:chExt cx="1371600" cy="3276600"/>
          </a:xfrm>
        </p:grpSpPr>
        <p:sp>
          <p:nvSpPr>
            <p:cNvPr id="102424" name="Line 11"/>
            <p:cNvSpPr>
              <a:spLocks noChangeShapeType="1"/>
            </p:cNvSpPr>
            <p:nvPr/>
          </p:nvSpPr>
          <p:spPr bwMode="auto">
            <a:xfrm flipV="1">
              <a:off x="3048000" y="2667000"/>
              <a:ext cx="0" cy="304800"/>
            </a:xfrm>
            <a:prstGeom prst="line">
              <a:avLst/>
            </a:prstGeom>
            <a:noFill/>
            <a:ln w="9525">
              <a:solidFill>
                <a:schemeClr val="tx1"/>
              </a:solidFill>
              <a:round/>
              <a:headEnd/>
              <a:tailEnd/>
            </a:ln>
          </p:spPr>
          <p:txBody>
            <a:bodyPr/>
            <a:lstStyle/>
            <a:p>
              <a:endParaRPr lang="en-US"/>
            </a:p>
          </p:txBody>
        </p:sp>
        <p:sp>
          <p:nvSpPr>
            <p:cNvPr id="102425" name="Text Box 12"/>
            <p:cNvSpPr txBox="1">
              <a:spLocks noChangeArrowheads="1"/>
            </p:cNvSpPr>
            <p:nvPr/>
          </p:nvSpPr>
          <p:spPr bwMode="auto">
            <a:xfrm>
              <a:off x="2590800" y="1752600"/>
              <a:ext cx="914400" cy="823913"/>
            </a:xfrm>
            <a:prstGeom prst="rect">
              <a:avLst/>
            </a:prstGeom>
            <a:noFill/>
            <a:ln w="9525">
              <a:solidFill>
                <a:schemeClr val="tx1"/>
              </a:solidFill>
              <a:miter lim="800000"/>
              <a:headEnd/>
              <a:tailEnd/>
            </a:ln>
          </p:spPr>
          <p:txBody>
            <a:bodyPr>
              <a:spAutoFit/>
            </a:bodyPr>
            <a:lstStyle/>
            <a:p>
              <a:pPr algn="ctr">
                <a:spcBef>
                  <a:spcPct val="50000"/>
                </a:spcBef>
              </a:pPr>
              <a:r>
                <a:rPr lang="es-ES" sz="1200"/>
                <a:t>G2</a:t>
              </a:r>
            </a:p>
            <a:p>
              <a:pPr algn="ctr">
                <a:spcBef>
                  <a:spcPct val="50000"/>
                </a:spcBef>
              </a:pPr>
              <a:r>
                <a:rPr lang="es-ES" sz="1200"/>
                <a:t>Dolor abd</a:t>
              </a:r>
            </a:p>
            <a:p>
              <a:pPr algn="ctr">
                <a:spcBef>
                  <a:spcPct val="50000"/>
                </a:spcBef>
              </a:pPr>
              <a:r>
                <a:rPr lang="es-ES" sz="1200">
                  <a:sym typeface="Symbol" pitchFamily="18" charset="2"/>
                </a:rPr>
                <a:t></a:t>
              </a:r>
              <a:r>
                <a:rPr lang="es-ES" sz="1200"/>
                <a:t>2kg</a:t>
              </a:r>
            </a:p>
          </p:txBody>
        </p:sp>
        <p:sp>
          <p:nvSpPr>
            <p:cNvPr id="102426" name="Text Box 14"/>
            <p:cNvSpPr txBox="1">
              <a:spLocks noChangeArrowheads="1"/>
            </p:cNvSpPr>
            <p:nvPr/>
          </p:nvSpPr>
          <p:spPr bwMode="auto">
            <a:xfrm>
              <a:off x="2362200" y="381000"/>
              <a:ext cx="1371600" cy="1292662"/>
            </a:xfrm>
            <a:prstGeom prst="rect">
              <a:avLst/>
            </a:prstGeom>
            <a:noFill/>
            <a:ln w="9525">
              <a:solidFill>
                <a:srgbClr val="FF0000"/>
              </a:solidFill>
              <a:miter lim="800000"/>
              <a:headEnd/>
              <a:tailEnd/>
            </a:ln>
          </p:spPr>
          <p:txBody>
            <a:bodyPr>
              <a:spAutoFit/>
            </a:bodyPr>
            <a:lstStyle/>
            <a:p>
              <a:pPr algn="ctr">
                <a:spcBef>
                  <a:spcPct val="50000"/>
                </a:spcBef>
              </a:pPr>
              <a:r>
                <a:rPr lang="es-ES" sz="1200"/>
                <a:t>Ingreso</a:t>
              </a:r>
            </a:p>
            <a:p>
              <a:pPr algn="ctr">
                <a:spcBef>
                  <a:spcPct val="50000"/>
                </a:spcBef>
              </a:pPr>
              <a:r>
                <a:rPr lang="es-ES" sz="1200"/>
                <a:t>Metilprednisolona 2mg/d iv</a:t>
              </a:r>
            </a:p>
            <a:p>
              <a:pPr algn="ctr">
                <a:spcBef>
                  <a:spcPct val="50000"/>
                </a:spcBef>
              </a:pPr>
              <a:r>
                <a:rPr lang="es-ES" sz="1200"/>
                <a:t>IC Digestivo</a:t>
              </a:r>
            </a:p>
            <a:p>
              <a:pPr algn="ctr">
                <a:spcBef>
                  <a:spcPct val="50000"/>
                </a:spcBef>
              </a:pPr>
              <a:r>
                <a:rPr lang="es-ES" sz="1200"/>
                <a:t>Colonoscopia</a:t>
              </a:r>
            </a:p>
          </p:txBody>
        </p:sp>
        <p:sp>
          <p:nvSpPr>
            <p:cNvPr id="102427" name="Text Box 28"/>
            <p:cNvSpPr txBox="1">
              <a:spLocks noChangeArrowheads="1"/>
            </p:cNvSpPr>
            <p:nvPr/>
          </p:nvSpPr>
          <p:spPr bwMode="auto">
            <a:xfrm rot="-3678674">
              <a:off x="2592239" y="3139281"/>
              <a:ext cx="762000" cy="274637"/>
            </a:xfrm>
            <a:prstGeom prst="rect">
              <a:avLst/>
            </a:prstGeom>
            <a:noFill/>
            <a:ln w="9525">
              <a:noFill/>
              <a:miter lim="800000"/>
              <a:headEnd/>
              <a:tailEnd/>
            </a:ln>
          </p:spPr>
          <p:txBody>
            <a:bodyPr>
              <a:spAutoFit/>
            </a:bodyPr>
            <a:lstStyle/>
            <a:p>
              <a:pPr>
                <a:spcBef>
                  <a:spcPct val="50000"/>
                </a:spcBef>
              </a:pPr>
              <a:r>
                <a:rPr lang="es-ES" sz="1200"/>
                <a:t>9/7/12</a:t>
              </a:r>
            </a:p>
          </p:txBody>
        </p:sp>
      </p:grpSp>
      <p:grpSp>
        <p:nvGrpSpPr>
          <p:cNvPr id="102407" name="Group 9"/>
          <p:cNvGrpSpPr>
            <a:grpSpLocks/>
          </p:cNvGrpSpPr>
          <p:nvPr/>
        </p:nvGrpSpPr>
        <p:grpSpPr bwMode="auto">
          <a:xfrm>
            <a:off x="3733800" y="3352800"/>
            <a:ext cx="1295400" cy="2667000"/>
            <a:chOff x="3733800" y="2209800"/>
            <a:chExt cx="1295400" cy="2667000"/>
          </a:xfrm>
        </p:grpSpPr>
        <p:sp>
          <p:nvSpPr>
            <p:cNvPr id="102420" name="Line 16"/>
            <p:cNvSpPr>
              <a:spLocks noChangeShapeType="1"/>
            </p:cNvSpPr>
            <p:nvPr/>
          </p:nvSpPr>
          <p:spPr bwMode="auto">
            <a:xfrm>
              <a:off x="4419600" y="2971800"/>
              <a:ext cx="0" cy="228600"/>
            </a:xfrm>
            <a:prstGeom prst="line">
              <a:avLst/>
            </a:prstGeom>
            <a:noFill/>
            <a:ln w="9525">
              <a:solidFill>
                <a:schemeClr val="tx1"/>
              </a:solidFill>
              <a:round/>
              <a:headEnd/>
              <a:tailEnd/>
            </a:ln>
          </p:spPr>
          <p:txBody>
            <a:bodyPr/>
            <a:lstStyle/>
            <a:p>
              <a:endParaRPr lang="en-US"/>
            </a:p>
          </p:txBody>
        </p:sp>
        <p:sp>
          <p:nvSpPr>
            <p:cNvPr id="102421" name="Text Box 18"/>
            <p:cNvSpPr txBox="1">
              <a:spLocks noChangeArrowheads="1"/>
            </p:cNvSpPr>
            <p:nvPr/>
          </p:nvSpPr>
          <p:spPr bwMode="auto">
            <a:xfrm>
              <a:off x="3733800" y="3200400"/>
              <a:ext cx="1295400" cy="1292662"/>
            </a:xfrm>
            <a:prstGeom prst="rect">
              <a:avLst/>
            </a:prstGeom>
            <a:noFill/>
            <a:ln w="9525">
              <a:solidFill>
                <a:schemeClr val="tx1"/>
              </a:solidFill>
              <a:miter lim="800000"/>
              <a:headEnd/>
              <a:tailEnd/>
            </a:ln>
          </p:spPr>
          <p:txBody>
            <a:bodyPr>
              <a:spAutoFit/>
            </a:bodyPr>
            <a:lstStyle/>
            <a:p>
              <a:pPr algn="ctr">
                <a:spcBef>
                  <a:spcPct val="50000"/>
                </a:spcBef>
              </a:pPr>
              <a:r>
                <a:rPr lang="es-ES" sz="1200">
                  <a:sym typeface="Symbol" pitchFamily="18" charset="2"/>
                </a:rPr>
                <a:t></a:t>
              </a:r>
              <a:r>
                <a:rPr lang="es-ES" sz="1200"/>
                <a:t>7Kg</a:t>
              </a:r>
            </a:p>
            <a:p>
              <a:pPr algn="ctr">
                <a:spcBef>
                  <a:spcPct val="50000"/>
                </a:spcBef>
              </a:pPr>
              <a:r>
                <a:rPr lang="es-ES" sz="1200"/>
                <a:t>G3 8-10 depos</a:t>
              </a:r>
            </a:p>
            <a:p>
              <a:pPr algn="ctr">
                <a:spcBef>
                  <a:spcPct val="50000"/>
                </a:spcBef>
              </a:pPr>
              <a:r>
                <a:rPr lang="es-ES" sz="1200"/>
                <a:t>predominio nocturnas</a:t>
              </a:r>
            </a:p>
            <a:p>
              <a:pPr algn="ctr">
                <a:spcBef>
                  <a:spcPct val="50000"/>
                </a:spcBef>
              </a:pPr>
              <a:r>
                <a:rPr lang="es-ES" sz="1200"/>
                <a:t>dolor abd</a:t>
              </a:r>
            </a:p>
          </p:txBody>
        </p:sp>
        <p:sp>
          <p:nvSpPr>
            <p:cNvPr id="102422" name="Text Box 19"/>
            <p:cNvSpPr txBox="1">
              <a:spLocks noChangeArrowheads="1"/>
            </p:cNvSpPr>
            <p:nvPr/>
          </p:nvSpPr>
          <p:spPr bwMode="auto">
            <a:xfrm>
              <a:off x="4114800" y="4602162"/>
              <a:ext cx="685800" cy="274638"/>
            </a:xfrm>
            <a:prstGeom prst="rect">
              <a:avLst/>
            </a:prstGeom>
            <a:noFill/>
            <a:ln w="9525">
              <a:solidFill>
                <a:srgbClr val="FF0000"/>
              </a:solidFill>
              <a:miter lim="800000"/>
              <a:headEnd/>
              <a:tailEnd/>
            </a:ln>
          </p:spPr>
          <p:txBody>
            <a:bodyPr>
              <a:spAutoFit/>
            </a:bodyPr>
            <a:lstStyle/>
            <a:p>
              <a:pPr algn="ctr">
                <a:spcBef>
                  <a:spcPct val="50000"/>
                </a:spcBef>
              </a:pPr>
              <a:r>
                <a:rPr lang="es-ES" sz="1200"/>
                <a:t>NTP</a:t>
              </a:r>
            </a:p>
          </p:txBody>
        </p:sp>
        <p:sp>
          <p:nvSpPr>
            <p:cNvPr id="102423" name="Text Box 29"/>
            <p:cNvSpPr txBox="1">
              <a:spLocks noChangeArrowheads="1"/>
            </p:cNvSpPr>
            <p:nvPr/>
          </p:nvSpPr>
          <p:spPr bwMode="auto">
            <a:xfrm rot="-3678674">
              <a:off x="4099719" y="2453481"/>
              <a:ext cx="762000" cy="274638"/>
            </a:xfrm>
            <a:prstGeom prst="rect">
              <a:avLst/>
            </a:prstGeom>
            <a:noFill/>
            <a:ln w="9525">
              <a:noFill/>
              <a:miter lim="800000"/>
              <a:headEnd/>
              <a:tailEnd/>
            </a:ln>
          </p:spPr>
          <p:txBody>
            <a:bodyPr>
              <a:spAutoFit/>
            </a:bodyPr>
            <a:lstStyle/>
            <a:p>
              <a:pPr>
                <a:spcBef>
                  <a:spcPct val="50000"/>
                </a:spcBef>
              </a:pPr>
              <a:r>
                <a:rPr lang="es-ES" sz="1200"/>
                <a:t>12/7/12</a:t>
              </a:r>
            </a:p>
          </p:txBody>
        </p:sp>
      </p:grpSp>
      <p:grpSp>
        <p:nvGrpSpPr>
          <p:cNvPr id="102408" name="Group 4"/>
          <p:cNvGrpSpPr>
            <a:grpSpLocks/>
          </p:cNvGrpSpPr>
          <p:nvPr/>
        </p:nvGrpSpPr>
        <p:grpSpPr bwMode="auto">
          <a:xfrm>
            <a:off x="5105400" y="3421063"/>
            <a:ext cx="1168400" cy="1473200"/>
            <a:chOff x="5105401" y="2278596"/>
            <a:chExt cx="1168596" cy="1473278"/>
          </a:xfrm>
        </p:grpSpPr>
        <p:sp>
          <p:nvSpPr>
            <p:cNvPr id="102417" name="Line 17"/>
            <p:cNvSpPr>
              <a:spLocks noChangeShapeType="1"/>
            </p:cNvSpPr>
            <p:nvPr/>
          </p:nvSpPr>
          <p:spPr bwMode="auto">
            <a:xfrm flipV="1">
              <a:off x="5638800" y="2660845"/>
              <a:ext cx="0" cy="310955"/>
            </a:xfrm>
            <a:prstGeom prst="line">
              <a:avLst/>
            </a:prstGeom>
            <a:noFill/>
            <a:ln w="9525">
              <a:solidFill>
                <a:schemeClr val="tx1"/>
              </a:solidFill>
              <a:round/>
              <a:headEnd/>
              <a:tailEnd/>
            </a:ln>
          </p:spPr>
          <p:txBody>
            <a:bodyPr/>
            <a:lstStyle/>
            <a:p>
              <a:endParaRPr lang="en-US"/>
            </a:p>
          </p:txBody>
        </p:sp>
        <p:sp>
          <p:nvSpPr>
            <p:cNvPr id="102418" name="Text Box 21"/>
            <p:cNvSpPr txBox="1">
              <a:spLocks noChangeArrowheads="1"/>
            </p:cNvSpPr>
            <p:nvPr/>
          </p:nvSpPr>
          <p:spPr bwMode="auto">
            <a:xfrm>
              <a:off x="5105401" y="2278596"/>
              <a:ext cx="1168596" cy="374118"/>
            </a:xfrm>
            <a:prstGeom prst="rect">
              <a:avLst/>
            </a:prstGeom>
            <a:noFill/>
            <a:ln w="9525">
              <a:solidFill>
                <a:srgbClr val="FF0000"/>
              </a:solidFill>
              <a:miter lim="800000"/>
              <a:headEnd/>
              <a:tailEnd/>
            </a:ln>
          </p:spPr>
          <p:txBody>
            <a:bodyPr>
              <a:spAutoFit/>
            </a:bodyPr>
            <a:lstStyle/>
            <a:p>
              <a:pPr>
                <a:spcBef>
                  <a:spcPct val="50000"/>
                </a:spcBef>
              </a:pPr>
              <a:r>
                <a:rPr lang="es-ES"/>
                <a:t>Infliximab</a:t>
              </a:r>
            </a:p>
          </p:txBody>
        </p:sp>
        <p:sp>
          <p:nvSpPr>
            <p:cNvPr id="102419" name="Text Box 30"/>
            <p:cNvSpPr txBox="1">
              <a:spLocks noChangeArrowheads="1"/>
            </p:cNvSpPr>
            <p:nvPr/>
          </p:nvSpPr>
          <p:spPr bwMode="auto">
            <a:xfrm rot="-3678674">
              <a:off x="5158825" y="3224680"/>
              <a:ext cx="777388" cy="276999"/>
            </a:xfrm>
            <a:prstGeom prst="rect">
              <a:avLst/>
            </a:prstGeom>
            <a:noFill/>
            <a:ln w="9525">
              <a:noFill/>
              <a:miter lim="800000"/>
              <a:headEnd/>
              <a:tailEnd/>
            </a:ln>
          </p:spPr>
          <p:txBody>
            <a:bodyPr>
              <a:spAutoFit/>
            </a:bodyPr>
            <a:lstStyle/>
            <a:p>
              <a:pPr>
                <a:spcBef>
                  <a:spcPct val="50000"/>
                </a:spcBef>
              </a:pPr>
              <a:r>
                <a:rPr lang="es-ES" sz="1200"/>
                <a:t>16/7/12</a:t>
              </a:r>
            </a:p>
          </p:txBody>
        </p:sp>
      </p:grpSp>
      <p:grpSp>
        <p:nvGrpSpPr>
          <p:cNvPr id="102409" name="Group 5"/>
          <p:cNvGrpSpPr>
            <a:grpSpLocks/>
          </p:cNvGrpSpPr>
          <p:nvPr/>
        </p:nvGrpSpPr>
        <p:grpSpPr bwMode="auto">
          <a:xfrm>
            <a:off x="6477000" y="3046413"/>
            <a:ext cx="1219200" cy="1525587"/>
            <a:chOff x="6477000" y="1903177"/>
            <a:chExt cx="1219200" cy="1525823"/>
          </a:xfrm>
        </p:grpSpPr>
        <p:sp>
          <p:nvSpPr>
            <p:cNvPr id="102414" name="Line 20"/>
            <p:cNvSpPr>
              <a:spLocks noChangeShapeType="1"/>
            </p:cNvSpPr>
            <p:nvPr/>
          </p:nvSpPr>
          <p:spPr bwMode="auto">
            <a:xfrm flipV="1">
              <a:off x="7103119" y="2666997"/>
              <a:ext cx="0" cy="316675"/>
            </a:xfrm>
            <a:prstGeom prst="line">
              <a:avLst/>
            </a:prstGeom>
            <a:noFill/>
            <a:ln w="9525">
              <a:solidFill>
                <a:schemeClr val="tx1"/>
              </a:solidFill>
              <a:round/>
              <a:headEnd/>
              <a:tailEnd/>
            </a:ln>
          </p:spPr>
          <p:txBody>
            <a:bodyPr/>
            <a:lstStyle/>
            <a:p>
              <a:endParaRPr lang="en-US"/>
            </a:p>
          </p:txBody>
        </p:sp>
        <p:sp>
          <p:nvSpPr>
            <p:cNvPr id="102415" name="Text Box 23"/>
            <p:cNvSpPr txBox="1">
              <a:spLocks noChangeArrowheads="1"/>
            </p:cNvSpPr>
            <p:nvPr/>
          </p:nvSpPr>
          <p:spPr bwMode="auto">
            <a:xfrm>
              <a:off x="6477000" y="3062287"/>
              <a:ext cx="1219200" cy="366713"/>
            </a:xfrm>
            <a:prstGeom prst="rect">
              <a:avLst/>
            </a:prstGeom>
            <a:noFill/>
            <a:ln w="9525">
              <a:solidFill>
                <a:srgbClr val="FF0000"/>
              </a:solidFill>
              <a:miter lim="800000"/>
              <a:headEnd/>
              <a:tailEnd/>
            </a:ln>
          </p:spPr>
          <p:txBody>
            <a:bodyPr>
              <a:spAutoFit/>
            </a:bodyPr>
            <a:lstStyle/>
            <a:p>
              <a:pPr>
                <a:spcBef>
                  <a:spcPct val="50000"/>
                </a:spcBef>
              </a:pPr>
              <a:r>
                <a:rPr lang="es-ES"/>
                <a:t>Infliximab</a:t>
              </a:r>
            </a:p>
          </p:txBody>
        </p:sp>
        <p:sp>
          <p:nvSpPr>
            <p:cNvPr id="102416" name="Text Box 31"/>
            <p:cNvSpPr txBox="1">
              <a:spLocks noChangeArrowheads="1"/>
            </p:cNvSpPr>
            <p:nvPr/>
          </p:nvSpPr>
          <p:spPr bwMode="auto">
            <a:xfrm rot="-3678674">
              <a:off x="6837469" y="2161702"/>
              <a:ext cx="791688" cy="274638"/>
            </a:xfrm>
            <a:prstGeom prst="rect">
              <a:avLst/>
            </a:prstGeom>
            <a:noFill/>
            <a:ln w="9525">
              <a:noFill/>
              <a:miter lim="800000"/>
              <a:headEnd/>
              <a:tailEnd/>
            </a:ln>
          </p:spPr>
          <p:txBody>
            <a:bodyPr>
              <a:spAutoFit/>
            </a:bodyPr>
            <a:lstStyle/>
            <a:p>
              <a:pPr>
                <a:spcBef>
                  <a:spcPct val="50000"/>
                </a:spcBef>
              </a:pPr>
              <a:r>
                <a:rPr lang="es-ES" sz="1200"/>
                <a:t>31/7/12</a:t>
              </a:r>
            </a:p>
          </p:txBody>
        </p:sp>
      </p:grpSp>
      <p:sp>
        <p:nvSpPr>
          <p:cNvPr id="102410" name="Text Box 32"/>
          <p:cNvSpPr txBox="1">
            <a:spLocks noChangeArrowheads="1"/>
          </p:cNvSpPr>
          <p:nvPr/>
        </p:nvSpPr>
        <p:spPr bwMode="auto">
          <a:xfrm rot="-3678674">
            <a:off x="8001794" y="4606131"/>
            <a:ext cx="762000" cy="274638"/>
          </a:xfrm>
          <a:prstGeom prst="rect">
            <a:avLst/>
          </a:prstGeom>
          <a:noFill/>
          <a:ln w="9525">
            <a:noFill/>
            <a:miter lim="800000"/>
            <a:headEnd/>
            <a:tailEnd/>
          </a:ln>
        </p:spPr>
        <p:txBody>
          <a:bodyPr>
            <a:spAutoFit/>
          </a:bodyPr>
          <a:lstStyle/>
          <a:p>
            <a:pPr>
              <a:spcBef>
                <a:spcPct val="50000"/>
              </a:spcBef>
            </a:pPr>
            <a:r>
              <a:rPr lang="es-ES" sz="1200"/>
              <a:t>13/8/13</a:t>
            </a:r>
          </a:p>
        </p:txBody>
      </p:sp>
      <p:sp>
        <p:nvSpPr>
          <p:cNvPr id="102411" name="Text Box 25"/>
          <p:cNvSpPr txBox="1">
            <a:spLocks noChangeArrowheads="1"/>
          </p:cNvSpPr>
          <p:nvPr/>
        </p:nvSpPr>
        <p:spPr bwMode="auto">
          <a:xfrm>
            <a:off x="8080375" y="5133975"/>
            <a:ext cx="835025" cy="276225"/>
          </a:xfrm>
          <a:prstGeom prst="rect">
            <a:avLst/>
          </a:prstGeom>
          <a:noFill/>
          <a:ln w="9525">
            <a:solidFill>
              <a:srgbClr val="FF0000"/>
            </a:solidFill>
            <a:miter lim="800000"/>
            <a:headEnd/>
            <a:tailEnd/>
          </a:ln>
        </p:spPr>
        <p:txBody>
          <a:bodyPr>
            <a:spAutoFit/>
          </a:bodyPr>
          <a:lstStyle/>
          <a:p>
            <a:pPr algn="ctr">
              <a:spcBef>
                <a:spcPct val="50000"/>
              </a:spcBef>
            </a:pPr>
            <a:r>
              <a:rPr lang="es-ES" sz="1200"/>
              <a:t>ALTA</a:t>
            </a:r>
          </a:p>
        </p:txBody>
      </p:sp>
      <p:sp>
        <p:nvSpPr>
          <p:cNvPr id="102412" name="Text Box 72"/>
          <p:cNvSpPr txBox="1">
            <a:spLocks noChangeArrowheads="1"/>
          </p:cNvSpPr>
          <p:nvPr/>
        </p:nvSpPr>
        <p:spPr bwMode="auto">
          <a:xfrm>
            <a:off x="990600" y="206375"/>
            <a:ext cx="7162800" cy="784225"/>
          </a:xfrm>
          <a:prstGeom prst="rect">
            <a:avLst/>
          </a:prstGeom>
          <a:noFill/>
          <a:ln w="9525">
            <a:noFill/>
            <a:miter lim="800000"/>
            <a:headEnd/>
            <a:tailEnd/>
          </a:ln>
        </p:spPr>
        <p:txBody>
          <a:bodyPr>
            <a:spAutoFit/>
          </a:bodyPr>
          <a:lstStyle/>
          <a:p>
            <a:pPr algn="ctr">
              <a:spcBef>
                <a:spcPct val="50000"/>
              </a:spcBef>
            </a:pPr>
            <a:r>
              <a:rPr lang="es-ES" b="1">
                <a:solidFill>
                  <a:srgbClr val="800000"/>
                </a:solidFill>
              </a:rPr>
              <a:t>Paciente 44 a Melanoma IV-M1c</a:t>
            </a:r>
          </a:p>
          <a:p>
            <a:pPr algn="ctr">
              <a:spcBef>
                <a:spcPct val="50000"/>
              </a:spcBef>
            </a:pPr>
            <a:r>
              <a:rPr lang="es-ES" b="1">
                <a:solidFill>
                  <a:srgbClr val="800000"/>
                </a:solidFill>
              </a:rPr>
              <a:t>Diarreas G3 post </a:t>
            </a:r>
            <a:r>
              <a:rPr lang="es-ES"/>
              <a:t>#</a:t>
            </a:r>
            <a:r>
              <a:rPr lang="es-ES" b="1">
                <a:solidFill>
                  <a:srgbClr val="800000"/>
                </a:solidFill>
              </a:rPr>
              <a:t> 1 Ipilimumab</a:t>
            </a:r>
          </a:p>
        </p:txBody>
      </p:sp>
      <p:sp>
        <p:nvSpPr>
          <p:cNvPr id="36" name="TextBox 1"/>
          <p:cNvSpPr txBox="1">
            <a:spLocks noChangeArrowheads="1"/>
          </p:cNvSpPr>
          <p:nvPr/>
        </p:nvSpPr>
        <p:spPr bwMode="auto">
          <a:xfrm>
            <a:off x="5486400" y="5715000"/>
            <a:ext cx="2667000" cy="923925"/>
          </a:xfrm>
          <a:prstGeom prst="rect">
            <a:avLst/>
          </a:prstGeom>
          <a:noFill/>
          <a:ln w="9525">
            <a:solidFill>
              <a:schemeClr val="tx1"/>
            </a:solidFill>
            <a:miter lim="800000"/>
            <a:headEnd/>
            <a:tailEnd/>
          </a:ln>
        </p:spPr>
        <p:txBody>
          <a:bodyPr>
            <a:spAutoFit/>
          </a:bodyPr>
          <a:lstStyle/>
          <a:p>
            <a:pPr algn="ctr"/>
            <a:r>
              <a:rPr lang="es-ES" b="1"/>
              <a:t>SUSPENSIÓN PERMANENTE  DEL TRATAMIENTO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M:\ECHANGE - A TRIER\Benjamin\MORGANE\DETOURAGE PPT\NY_2BMS_A021322_4C.png"/>
          <p:cNvPicPr>
            <a:picLocks noChangeAspect="1" noChangeArrowheads="1"/>
          </p:cNvPicPr>
          <p:nvPr/>
        </p:nvPicPr>
        <p:blipFill>
          <a:blip r:embed="rId3"/>
          <a:srcRect/>
          <a:stretch>
            <a:fillRect/>
          </a:stretch>
        </p:blipFill>
        <p:spPr bwMode="auto">
          <a:xfrm>
            <a:off x="250825" y="1125538"/>
            <a:ext cx="3662363" cy="5832475"/>
          </a:xfrm>
          <a:prstGeom prst="rect">
            <a:avLst/>
          </a:prstGeom>
          <a:noFill/>
          <a:ln w="9525">
            <a:noFill/>
            <a:miter lim="800000"/>
            <a:headEnd/>
            <a:tailEnd/>
          </a:ln>
        </p:spPr>
      </p:pic>
      <p:sp>
        <p:nvSpPr>
          <p:cNvPr id="10" name="Ellipse 9"/>
          <p:cNvSpPr/>
          <p:nvPr/>
        </p:nvSpPr>
        <p:spPr>
          <a:xfrm rot="19903297">
            <a:off x="4090988" y="2232025"/>
            <a:ext cx="504825" cy="331788"/>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 name="7 Título"/>
          <p:cNvSpPr txBox="1">
            <a:spLocks/>
          </p:cNvSpPr>
          <p:nvPr/>
        </p:nvSpPr>
        <p:spPr>
          <a:xfrm>
            <a:off x="457200" y="274638"/>
            <a:ext cx="8229600" cy="1143000"/>
          </a:xfrm>
          <a:prstGeom prst="rect">
            <a:avLst/>
          </a:prstGeom>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auto">
              <a:spcBef>
                <a:spcPts val="0"/>
              </a:spcBef>
              <a:spcAft>
                <a:spcPts val="0"/>
              </a:spcAft>
              <a:defRPr/>
            </a:pPr>
            <a:r>
              <a:rPr lang="es-ES" sz="3200" b="1" dirty="0" smtClean="0">
                <a:solidFill>
                  <a:srgbClr val="FFC000"/>
                </a:solidFill>
                <a:effectLst>
                  <a:outerShdw blurRad="38100" dist="38100" dir="2700000" algn="tl">
                    <a:srgbClr val="C0C0C0"/>
                  </a:outerShdw>
                </a:effectLst>
                <a:cs typeface="Arial" pitchFamily="34" charset="0"/>
              </a:rPr>
              <a:t>Toxicidad hepática</a:t>
            </a:r>
          </a:p>
        </p:txBody>
      </p:sp>
      <p:sp>
        <p:nvSpPr>
          <p:cNvPr id="104452" name="Text Box 5"/>
          <p:cNvSpPr txBox="1">
            <a:spLocks noChangeArrowheads="1"/>
          </p:cNvSpPr>
          <p:nvPr/>
        </p:nvSpPr>
        <p:spPr bwMode="auto">
          <a:xfrm>
            <a:off x="3924300" y="2446338"/>
            <a:ext cx="4824413" cy="1054100"/>
          </a:xfrm>
          <a:prstGeom prst="rect">
            <a:avLst/>
          </a:prstGeom>
          <a:noFill/>
          <a:ln w="9525">
            <a:noFill/>
            <a:miter lim="800000"/>
            <a:headEnd/>
            <a:tailEnd/>
          </a:ln>
        </p:spPr>
        <p:txBody>
          <a:bodyPr>
            <a:spAutoFit/>
          </a:bodyPr>
          <a:lstStyle/>
          <a:p>
            <a:pPr>
              <a:spcBef>
                <a:spcPct val="50000"/>
              </a:spcBef>
              <a:buFontTx/>
              <a:buChar char="•"/>
            </a:pPr>
            <a:r>
              <a:rPr lang="es-ES">
                <a:cs typeface="Times New Roman" pitchFamily="18" charset="0"/>
              </a:rPr>
              <a:t>Hepatitis de tipo inmunitario</a:t>
            </a:r>
          </a:p>
          <a:p>
            <a:pPr>
              <a:spcBef>
                <a:spcPct val="50000"/>
              </a:spcBef>
              <a:buFontTx/>
              <a:buChar char="•"/>
            </a:pPr>
            <a:r>
              <a:rPr lang="es-ES">
                <a:cs typeface="Times New Roman" pitchFamily="18" charset="0"/>
              </a:rPr>
              <a:t>Supervisar las pruebas de función hepática (AST, ALT y bilirrubina) antes de cada dosis</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91400" y="5791200"/>
            <a:ext cx="68580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106498" name="Picture 3" descr="C:\Documents and Settings\mposty\Bureau\JPEGAN\LIVERAN.jpg"/>
          <p:cNvPicPr>
            <a:picLocks noChangeAspect="1" noChangeArrowheads="1"/>
          </p:cNvPicPr>
          <p:nvPr/>
        </p:nvPicPr>
        <p:blipFill>
          <a:blip r:embed="rId3">
            <a:clrChange>
              <a:clrFrom>
                <a:srgbClr val="FFFFFF"/>
              </a:clrFrom>
              <a:clrTo>
                <a:srgbClr val="FFFFFF">
                  <a:alpha val="0"/>
                </a:srgbClr>
              </a:clrTo>
            </a:clrChange>
          </a:blip>
          <a:srcRect l="7222" t="10045" r="7777" b="9003"/>
          <a:stretch>
            <a:fillRect/>
          </a:stretch>
        </p:blipFill>
        <p:spPr bwMode="auto">
          <a:xfrm>
            <a:off x="914400" y="1219200"/>
            <a:ext cx="7239000" cy="4826000"/>
          </a:xfrm>
          <a:prstGeom prst="rect">
            <a:avLst/>
          </a:prstGeom>
          <a:noFill/>
          <a:ln w="9525">
            <a:noFill/>
            <a:miter lim="800000"/>
            <a:headEnd/>
            <a:tailEnd/>
          </a:ln>
        </p:spPr>
      </p:pic>
      <p:sp>
        <p:nvSpPr>
          <p:cNvPr id="106499" name="Rectangle 2"/>
          <p:cNvSpPr>
            <a:spLocks noChangeArrowheads="1"/>
          </p:cNvSpPr>
          <p:nvPr/>
        </p:nvSpPr>
        <p:spPr bwMode="auto">
          <a:xfrm>
            <a:off x="457200" y="49213"/>
            <a:ext cx="7696200" cy="1143000"/>
          </a:xfrm>
          <a:prstGeom prst="rect">
            <a:avLst/>
          </a:prstGeom>
          <a:noFill/>
          <a:ln w="9525">
            <a:noFill/>
            <a:miter lim="800000"/>
            <a:headEnd/>
            <a:tailEnd/>
          </a:ln>
        </p:spPr>
        <p:txBody>
          <a:bodyPr anchor="ctr"/>
          <a:lstStyle/>
          <a:p>
            <a:pPr algn="ctr"/>
            <a:r>
              <a:rPr lang="en-GB" sz="3200" b="1" i="1">
                <a:solidFill>
                  <a:srgbClr val="FFC000"/>
                </a:solidFill>
                <a:latin typeface="Calibri" pitchFamily="34" charset="0"/>
                <a:ea typeface="ＭＳ Ｐゴシック"/>
                <a:cs typeface="ＭＳ Ｐゴシック"/>
              </a:rPr>
              <a:t>Algoritmo de manejo de la toxicidad hepática inmuno-relacionada </a:t>
            </a:r>
            <a:endParaRPr lang="en-GB" sz="3200" b="1" i="1" baseline="30000">
              <a:solidFill>
                <a:srgbClr val="FFC000"/>
              </a:solidFill>
              <a:latin typeface="Calibri" pitchFamily="34" charset="0"/>
              <a:ea typeface="ＭＳ Ｐゴシック"/>
              <a:cs typeface="ＭＳ Ｐゴシック"/>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M:\ECHANGE - A TRIER\Benjamin\MORGANE\DETOURAGE PPT\NY_2BMS_A021320_4C.png"/>
          <p:cNvPicPr>
            <a:picLocks noChangeAspect="1" noChangeArrowheads="1"/>
          </p:cNvPicPr>
          <p:nvPr/>
        </p:nvPicPr>
        <p:blipFill>
          <a:blip r:embed="rId3"/>
          <a:srcRect/>
          <a:stretch>
            <a:fillRect/>
          </a:stretch>
        </p:blipFill>
        <p:spPr bwMode="auto">
          <a:xfrm>
            <a:off x="0" y="765175"/>
            <a:ext cx="3686175" cy="5873750"/>
          </a:xfrm>
          <a:prstGeom prst="rect">
            <a:avLst/>
          </a:prstGeom>
          <a:noFill/>
          <a:ln w="9525">
            <a:noFill/>
            <a:miter lim="800000"/>
            <a:headEnd/>
            <a:tailEnd/>
          </a:ln>
        </p:spPr>
      </p:pic>
      <p:sp>
        <p:nvSpPr>
          <p:cNvPr id="10" name="Ellipse 9"/>
          <p:cNvSpPr/>
          <p:nvPr/>
        </p:nvSpPr>
        <p:spPr>
          <a:xfrm rot="19903297">
            <a:off x="4090988" y="2232025"/>
            <a:ext cx="504825" cy="331788"/>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9700" name="7 Título"/>
          <p:cNvSpPr txBox="1">
            <a:spLocks/>
          </p:cNvSpPr>
          <p:nvPr/>
        </p:nvSpPr>
        <p:spPr bwMode="auto">
          <a:xfrm>
            <a:off x="457200" y="274638"/>
            <a:ext cx="8229600" cy="1143000"/>
          </a:xfrm>
          <a:prstGeom prst="rect">
            <a:avLst/>
          </a:prstGeom>
          <a:noFill/>
          <a:ln>
            <a:noFill/>
          </a:ln>
          <a:extLst>
            <a:ext uri="{909E8E84-426E-40DD-AFC4-6F175D3DCCD1}"/>
            <a:ext uri="{91240B29-F687-4F45-9708-019B960494DF}"/>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defRPr/>
            </a:pPr>
            <a:r>
              <a:rPr lang="es-ES" sz="3200" b="1" dirty="0">
                <a:solidFill>
                  <a:srgbClr val="FFC000"/>
                </a:solidFill>
                <a:effectLst>
                  <a:outerShdw blurRad="38100" dist="38100" dir="2700000" algn="tl">
                    <a:srgbClr val="000000">
                      <a:alpha val="43137"/>
                    </a:srgbClr>
                  </a:outerShdw>
                </a:effectLst>
                <a:latin typeface="+mj-lt"/>
                <a:cs typeface="Arial" pitchFamily="34" charset="0"/>
              </a:rPr>
              <a:t>Toxicidad endocrina</a:t>
            </a:r>
          </a:p>
        </p:txBody>
      </p:sp>
      <p:sp>
        <p:nvSpPr>
          <p:cNvPr id="108548" name="Text Box 5"/>
          <p:cNvSpPr txBox="1">
            <a:spLocks noChangeArrowheads="1"/>
          </p:cNvSpPr>
          <p:nvPr/>
        </p:nvSpPr>
        <p:spPr bwMode="auto">
          <a:xfrm>
            <a:off x="3276600" y="2060575"/>
            <a:ext cx="5616575" cy="2016125"/>
          </a:xfrm>
          <a:prstGeom prst="rect">
            <a:avLst/>
          </a:prstGeom>
          <a:noFill/>
          <a:ln w="9525">
            <a:noFill/>
            <a:miter lim="800000"/>
            <a:headEnd/>
            <a:tailEnd/>
          </a:ln>
        </p:spPr>
        <p:txBody>
          <a:bodyPr>
            <a:spAutoFit/>
          </a:bodyPr>
          <a:lstStyle/>
          <a:p>
            <a:pPr>
              <a:spcBef>
                <a:spcPct val="50000"/>
              </a:spcBef>
              <a:buFontTx/>
              <a:buChar char="•"/>
            </a:pPr>
            <a:r>
              <a:rPr lang="es-ES">
                <a:cs typeface="Times New Roman" pitchFamily="18" charset="0"/>
              </a:rPr>
              <a:t>Endocrinopatías de tipo inmunitario</a:t>
            </a:r>
          </a:p>
          <a:p>
            <a:pPr>
              <a:spcBef>
                <a:spcPct val="50000"/>
              </a:spcBef>
              <a:buFontTx/>
              <a:buChar char="•"/>
            </a:pPr>
            <a:r>
              <a:rPr lang="es-ES">
                <a:cs typeface="Times New Roman" pitchFamily="18" charset="0"/>
              </a:rPr>
              <a:t>Evaluar pruebas de función tiroidea antes de cada dosis</a:t>
            </a:r>
          </a:p>
          <a:p>
            <a:pPr>
              <a:spcBef>
                <a:spcPct val="50000"/>
              </a:spcBef>
              <a:buFontTx/>
              <a:buChar char="•"/>
            </a:pPr>
            <a:r>
              <a:rPr lang="es-ES">
                <a:cs typeface="Times New Roman" pitchFamily="18" charset="0"/>
              </a:rPr>
              <a:t>Síntomas: cansancio, cefalea, cambios conductuales, alteración del campo visual, amenorrea, impotencia, hipotensión, hiponatremia</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15200" y="5791200"/>
            <a:ext cx="68580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110594" name="Picture 3" descr="C:\Documents and Settings\mposty\Bureau\JPEGAN\ENDOCRINEAN.jpg"/>
          <p:cNvPicPr>
            <a:picLocks noChangeAspect="1" noChangeArrowheads="1"/>
          </p:cNvPicPr>
          <p:nvPr/>
        </p:nvPicPr>
        <p:blipFill>
          <a:blip r:embed="rId3">
            <a:clrChange>
              <a:clrFrom>
                <a:srgbClr val="FFFFFF"/>
              </a:clrFrom>
              <a:clrTo>
                <a:srgbClr val="FFFFFF">
                  <a:alpha val="0"/>
                </a:srgbClr>
              </a:clrTo>
            </a:clrChange>
          </a:blip>
          <a:srcRect l="6476" t="9747" r="1859" b="18823"/>
          <a:stretch>
            <a:fillRect/>
          </a:stretch>
        </p:blipFill>
        <p:spPr bwMode="auto">
          <a:xfrm>
            <a:off x="762000" y="1520825"/>
            <a:ext cx="8382000" cy="4572000"/>
          </a:xfrm>
          <a:prstGeom prst="rect">
            <a:avLst/>
          </a:prstGeom>
          <a:noFill/>
          <a:ln w="9525">
            <a:noFill/>
            <a:miter lim="800000"/>
            <a:headEnd/>
            <a:tailEnd/>
          </a:ln>
        </p:spPr>
      </p:pic>
      <p:sp>
        <p:nvSpPr>
          <p:cNvPr id="30724" name="Rectangle 2"/>
          <p:cNvSpPr>
            <a:spLocks noChangeArrowheads="1"/>
          </p:cNvSpPr>
          <p:nvPr/>
        </p:nvSpPr>
        <p:spPr bwMode="auto">
          <a:xfrm>
            <a:off x="457200" y="49213"/>
            <a:ext cx="7696200" cy="1143000"/>
          </a:xfrm>
          <a:prstGeom prst="rect">
            <a:avLst/>
          </a:prstGeom>
          <a:noFill/>
          <a:ln>
            <a:noFill/>
          </a:ln>
          <a:extLst>
            <a:ext uri="{909E8E84-426E-40DD-AFC4-6F175D3DCCD1}"/>
            <a:ext uri="{91240B29-F687-4F45-9708-019B960494DF}"/>
          </a:extLst>
        </p:spPr>
        <p:txBody>
          <a:bodyPr anchor="ctr"/>
          <a:lstStyle/>
          <a:p>
            <a:pPr algn="ctr" fontAlgn="auto">
              <a:spcBef>
                <a:spcPts val="0"/>
              </a:spcBef>
              <a:spcAft>
                <a:spcPts val="0"/>
              </a:spcAft>
              <a:defRPr/>
            </a:pPr>
            <a:r>
              <a:rPr lang="en-GB" sz="3200" b="1" dirty="0" err="1">
                <a:solidFill>
                  <a:srgbClr val="FFC000"/>
                </a:solidFill>
                <a:effectLst>
                  <a:outerShdw blurRad="38100" dist="38100" dir="2700000" algn="tl">
                    <a:srgbClr val="000000">
                      <a:alpha val="43137"/>
                    </a:srgbClr>
                  </a:outerShdw>
                </a:effectLst>
                <a:latin typeface="+mn-lt"/>
                <a:ea typeface="MS PGothic" pitchFamily="34" charset="-128"/>
              </a:rPr>
              <a:t>Algoritmo</a:t>
            </a:r>
            <a:r>
              <a:rPr lang="en-GB" sz="3200" b="1" dirty="0">
                <a:solidFill>
                  <a:srgbClr val="FFC000"/>
                </a:solidFill>
                <a:effectLst>
                  <a:outerShdw blurRad="38100" dist="38100" dir="2700000" algn="tl">
                    <a:srgbClr val="000000">
                      <a:alpha val="43137"/>
                    </a:srgbClr>
                  </a:outerShdw>
                </a:effectLst>
                <a:latin typeface="+mn-lt"/>
                <a:ea typeface="MS PGothic" pitchFamily="34" charset="-128"/>
              </a:rPr>
              <a:t> de </a:t>
            </a:r>
            <a:r>
              <a:rPr lang="en-GB" sz="3200" b="1" dirty="0" err="1">
                <a:solidFill>
                  <a:srgbClr val="FFC000"/>
                </a:solidFill>
                <a:effectLst>
                  <a:outerShdw blurRad="38100" dist="38100" dir="2700000" algn="tl">
                    <a:srgbClr val="000000">
                      <a:alpha val="43137"/>
                    </a:srgbClr>
                  </a:outerShdw>
                </a:effectLst>
                <a:latin typeface="+mn-lt"/>
                <a:ea typeface="MS PGothic" pitchFamily="34" charset="-128"/>
              </a:rPr>
              <a:t>manejo</a:t>
            </a:r>
            <a:r>
              <a:rPr lang="en-GB" sz="3200" b="1" dirty="0">
                <a:solidFill>
                  <a:srgbClr val="FFC000"/>
                </a:solidFill>
                <a:effectLst>
                  <a:outerShdw blurRad="38100" dist="38100" dir="2700000" algn="tl">
                    <a:srgbClr val="000000">
                      <a:alpha val="43137"/>
                    </a:srgbClr>
                  </a:outerShdw>
                </a:effectLst>
                <a:latin typeface="+mn-lt"/>
                <a:ea typeface="MS PGothic" pitchFamily="34" charset="-128"/>
              </a:rPr>
              <a:t> de la </a:t>
            </a:r>
            <a:r>
              <a:rPr lang="en-GB" sz="3200" b="1" dirty="0" err="1">
                <a:solidFill>
                  <a:srgbClr val="FFC000"/>
                </a:solidFill>
                <a:effectLst>
                  <a:outerShdw blurRad="38100" dist="38100" dir="2700000" algn="tl">
                    <a:srgbClr val="000000">
                      <a:alpha val="43137"/>
                    </a:srgbClr>
                  </a:outerShdw>
                </a:effectLst>
                <a:latin typeface="+mn-lt"/>
                <a:ea typeface="MS PGothic" pitchFamily="34" charset="-128"/>
              </a:rPr>
              <a:t>toxicidad</a:t>
            </a:r>
            <a:r>
              <a:rPr lang="en-GB" sz="3200" b="1" dirty="0">
                <a:solidFill>
                  <a:srgbClr val="FFC000"/>
                </a:solidFill>
                <a:effectLst>
                  <a:outerShdw blurRad="38100" dist="38100" dir="2700000" algn="tl">
                    <a:srgbClr val="000000">
                      <a:alpha val="43137"/>
                    </a:srgbClr>
                  </a:outerShdw>
                </a:effectLst>
                <a:latin typeface="+mn-lt"/>
                <a:ea typeface="MS PGothic" pitchFamily="34" charset="-128"/>
              </a:rPr>
              <a:t> </a:t>
            </a:r>
            <a:r>
              <a:rPr lang="en-GB" sz="3200" b="1" dirty="0" err="1">
                <a:solidFill>
                  <a:srgbClr val="FFC000"/>
                </a:solidFill>
                <a:effectLst>
                  <a:outerShdw blurRad="38100" dist="38100" dir="2700000" algn="tl">
                    <a:srgbClr val="000000">
                      <a:alpha val="43137"/>
                    </a:srgbClr>
                  </a:outerShdw>
                </a:effectLst>
                <a:latin typeface="+mn-lt"/>
                <a:ea typeface="MS PGothic" pitchFamily="34" charset="-128"/>
              </a:rPr>
              <a:t>endocrina</a:t>
            </a:r>
            <a:r>
              <a:rPr lang="en-GB" sz="3200" b="1" dirty="0">
                <a:solidFill>
                  <a:srgbClr val="FFC000"/>
                </a:solidFill>
                <a:effectLst>
                  <a:outerShdw blurRad="38100" dist="38100" dir="2700000" algn="tl">
                    <a:srgbClr val="000000">
                      <a:alpha val="43137"/>
                    </a:srgbClr>
                  </a:outerShdw>
                </a:effectLst>
                <a:latin typeface="+mn-lt"/>
                <a:ea typeface="MS PGothic" pitchFamily="34" charset="-128"/>
              </a:rPr>
              <a:t> </a:t>
            </a:r>
            <a:r>
              <a:rPr lang="en-GB" sz="3200" b="1" dirty="0" err="1">
                <a:solidFill>
                  <a:srgbClr val="FFC000"/>
                </a:solidFill>
                <a:effectLst>
                  <a:outerShdw blurRad="38100" dist="38100" dir="2700000" algn="tl">
                    <a:srgbClr val="000000">
                      <a:alpha val="43137"/>
                    </a:srgbClr>
                  </a:outerShdw>
                </a:effectLst>
                <a:latin typeface="+mn-lt"/>
                <a:ea typeface="MS PGothic" pitchFamily="34" charset="-128"/>
              </a:rPr>
              <a:t>inmuno-relacionada</a:t>
            </a:r>
            <a:r>
              <a:rPr lang="en-GB" sz="3200" b="1" dirty="0">
                <a:solidFill>
                  <a:srgbClr val="FFC000"/>
                </a:solidFill>
                <a:effectLst>
                  <a:outerShdw blurRad="38100" dist="38100" dir="2700000" algn="tl">
                    <a:srgbClr val="000000">
                      <a:alpha val="43137"/>
                    </a:srgbClr>
                  </a:outerShdw>
                </a:effectLst>
                <a:latin typeface="+mn-lt"/>
                <a:ea typeface="MS PGothic" pitchFamily="34" charset="-128"/>
              </a:rPr>
              <a:t> </a:t>
            </a:r>
            <a:endParaRPr lang="en-GB" sz="3200" b="1" baseline="30000" dirty="0">
              <a:solidFill>
                <a:srgbClr val="FFC000"/>
              </a:solidFill>
              <a:effectLst>
                <a:outerShdw blurRad="38100" dist="38100" dir="2700000" algn="tl">
                  <a:srgbClr val="000000">
                    <a:alpha val="43137"/>
                  </a:srgbClr>
                </a:outerShdw>
              </a:effectLst>
              <a:latin typeface="+mn-lt"/>
              <a:ea typeface="MS PGothic" pitchFamily="34" charset="-128"/>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M:\ECHANGE - A TRIER\Benjamin\MORGANE\DETOURAGE PPT\NY_2BMS_A021323_4C.png"/>
          <p:cNvPicPr>
            <a:picLocks noChangeAspect="1" noChangeArrowheads="1"/>
          </p:cNvPicPr>
          <p:nvPr/>
        </p:nvPicPr>
        <p:blipFill>
          <a:blip r:embed="rId3"/>
          <a:srcRect/>
          <a:stretch>
            <a:fillRect/>
          </a:stretch>
        </p:blipFill>
        <p:spPr bwMode="auto">
          <a:xfrm>
            <a:off x="107950" y="1108075"/>
            <a:ext cx="3671888" cy="5849938"/>
          </a:xfrm>
          <a:prstGeom prst="rect">
            <a:avLst/>
          </a:prstGeom>
          <a:noFill/>
          <a:ln w="9525">
            <a:noFill/>
            <a:miter lim="800000"/>
            <a:headEnd/>
            <a:tailEnd/>
          </a:ln>
        </p:spPr>
      </p:pic>
      <p:sp>
        <p:nvSpPr>
          <p:cNvPr id="10" name="Ellipse 9"/>
          <p:cNvSpPr/>
          <p:nvPr/>
        </p:nvSpPr>
        <p:spPr>
          <a:xfrm rot="19903297">
            <a:off x="4090988" y="2232025"/>
            <a:ext cx="504825" cy="331788"/>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3796" name="7 Título"/>
          <p:cNvSpPr txBox="1">
            <a:spLocks/>
          </p:cNvSpPr>
          <p:nvPr/>
        </p:nvSpPr>
        <p:spPr bwMode="auto">
          <a:xfrm>
            <a:off x="457200" y="274638"/>
            <a:ext cx="8229600" cy="1143000"/>
          </a:xfrm>
          <a:prstGeom prst="rect">
            <a:avLst/>
          </a:prstGeom>
          <a:noFill/>
          <a:ln>
            <a:noFill/>
          </a:ln>
          <a:extLst>
            <a:ext uri="{909E8E84-426E-40DD-AFC4-6F175D3DCCD1}"/>
            <a:ext uri="{91240B29-F687-4F45-9708-019B960494DF}"/>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defRPr/>
            </a:pPr>
            <a:r>
              <a:rPr lang="es-ES" sz="3200" b="1">
                <a:solidFill>
                  <a:srgbClr val="FFC000"/>
                </a:solidFill>
                <a:effectLst>
                  <a:outerShdw blurRad="38100" dist="38100" dir="2700000" algn="tl">
                    <a:srgbClr val="000000">
                      <a:alpha val="43137"/>
                    </a:srgbClr>
                  </a:outerShdw>
                </a:effectLst>
                <a:latin typeface="+mj-lt"/>
                <a:cs typeface="Arial" pitchFamily="34" charset="0"/>
              </a:rPr>
              <a:t>Toxicidad neurológica</a:t>
            </a:r>
          </a:p>
        </p:txBody>
      </p:sp>
      <p:sp>
        <p:nvSpPr>
          <p:cNvPr id="112644" name="Text Box 5"/>
          <p:cNvSpPr txBox="1">
            <a:spLocks noChangeArrowheads="1"/>
          </p:cNvSpPr>
          <p:nvPr/>
        </p:nvSpPr>
        <p:spPr bwMode="auto">
          <a:xfrm>
            <a:off x="3708400" y="2519363"/>
            <a:ext cx="5041900" cy="1054100"/>
          </a:xfrm>
          <a:prstGeom prst="rect">
            <a:avLst/>
          </a:prstGeom>
          <a:noFill/>
          <a:ln w="9525">
            <a:noFill/>
            <a:miter lim="800000"/>
            <a:headEnd/>
            <a:tailEnd/>
          </a:ln>
        </p:spPr>
        <p:txBody>
          <a:bodyPr>
            <a:spAutoFit/>
          </a:bodyPr>
          <a:lstStyle/>
          <a:p>
            <a:pPr>
              <a:spcBef>
                <a:spcPct val="50000"/>
              </a:spcBef>
              <a:buFontTx/>
              <a:buChar char="•"/>
            </a:pPr>
            <a:r>
              <a:rPr lang="es-ES">
                <a:cs typeface="Times New Roman" pitchFamily="18" charset="0"/>
              </a:rPr>
              <a:t>Neuropatías inmunitarias</a:t>
            </a:r>
          </a:p>
          <a:p>
            <a:pPr>
              <a:spcBef>
                <a:spcPct val="50000"/>
              </a:spcBef>
              <a:buFontTx/>
              <a:buChar char="•"/>
            </a:pPr>
            <a:r>
              <a:rPr lang="es-ES">
                <a:cs typeface="Times New Roman" pitchFamily="18" charset="0"/>
              </a:rPr>
              <a:t>Supervisar a los pacientes en busca se signos o síntomas de neuropatía motota y sensorial</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074"/>
          <p:cNvSpPr>
            <a:spLocks noGrp="1" noChangeArrowheads="1"/>
          </p:cNvSpPr>
          <p:nvPr>
            <p:ph type="title"/>
          </p:nvPr>
        </p:nvSpPr>
        <p:spPr/>
        <p:txBody>
          <a:bodyPr rtlCol="0">
            <a:noAutofit/>
          </a:bodyPr>
          <a:lstStyle/>
          <a:p>
            <a:pPr fontAlgn="auto">
              <a:spcAft>
                <a:spcPts val="0"/>
              </a:spcAft>
              <a:defRPr/>
            </a:pPr>
            <a:r>
              <a:rPr lang="en-US" sz="3600" i="1" dirty="0" smtClean="0">
                <a:solidFill>
                  <a:srgbClr val="FFC000"/>
                </a:solidFill>
                <a:effectLst>
                  <a:outerShdw blurRad="38100" dist="38100" dir="2700000" algn="tl">
                    <a:srgbClr val="000000">
                      <a:alpha val="43137"/>
                    </a:srgbClr>
                  </a:outerShdw>
                </a:effectLst>
                <a:cs typeface="Calibri" pitchFamily="34" charset="0"/>
              </a:rPr>
              <a:t>The </a:t>
            </a:r>
            <a:r>
              <a:rPr lang="en-US" sz="3600" b="1" dirty="0" smtClean="0">
                <a:solidFill>
                  <a:srgbClr val="FFC000"/>
                </a:solidFill>
                <a:effectLst>
                  <a:outerShdw blurRad="38100" dist="38100" dir="2700000" algn="tl">
                    <a:srgbClr val="000000">
                      <a:alpha val="43137"/>
                    </a:srgbClr>
                  </a:outerShdw>
                </a:effectLst>
                <a:cs typeface="Calibri" pitchFamily="34" charset="0"/>
              </a:rPr>
              <a:t>ABCDE</a:t>
            </a:r>
            <a:r>
              <a:rPr lang="en-US" sz="3600" dirty="0" smtClean="0">
                <a:solidFill>
                  <a:srgbClr val="FFC000"/>
                </a:solidFill>
                <a:effectLst>
                  <a:outerShdw blurRad="38100" dist="38100" dir="2700000" algn="tl">
                    <a:srgbClr val="000000">
                      <a:alpha val="43137"/>
                    </a:srgbClr>
                  </a:outerShdw>
                </a:effectLst>
                <a:cs typeface="Calibri" pitchFamily="34" charset="0"/>
              </a:rPr>
              <a:t>s</a:t>
            </a:r>
            <a:r>
              <a:rPr lang="en-US" sz="3600" i="1" dirty="0" smtClean="0">
                <a:solidFill>
                  <a:srgbClr val="FFC000"/>
                </a:solidFill>
                <a:effectLst>
                  <a:outerShdw blurRad="38100" dist="38100" dir="2700000" algn="tl">
                    <a:srgbClr val="000000">
                      <a:alpha val="43137"/>
                    </a:srgbClr>
                  </a:outerShdw>
                </a:effectLst>
                <a:cs typeface="Calibri" pitchFamily="34" charset="0"/>
              </a:rPr>
              <a:t> of </a:t>
            </a:r>
            <a:br>
              <a:rPr lang="en-US" sz="3600" i="1" dirty="0" smtClean="0">
                <a:solidFill>
                  <a:srgbClr val="FFC000"/>
                </a:solidFill>
                <a:effectLst>
                  <a:outerShdw blurRad="38100" dist="38100" dir="2700000" algn="tl">
                    <a:srgbClr val="000000">
                      <a:alpha val="43137"/>
                    </a:srgbClr>
                  </a:outerShdw>
                </a:effectLst>
                <a:cs typeface="Calibri" pitchFamily="34" charset="0"/>
              </a:rPr>
            </a:br>
            <a:r>
              <a:rPr lang="en-US" sz="3600" i="1" dirty="0" smtClean="0">
                <a:solidFill>
                  <a:srgbClr val="FFC000"/>
                </a:solidFill>
                <a:effectLst>
                  <a:outerShdw blurRad="38100" dist="38100" dir="2700000" algn="tl">
                    <a:srgbClr val="000000">
                      <a:alpha val="43137"/>
                    </a:srgbClr>
                  </a:outerShdw>
                </a:effectLst>
                <a:cs typeface="Calibri" pitchFamily="34" charset="0"/>
              </a:rPr>
              <a:t>Melanoma Diagnosis</a:t>
            </a:r>
          </a:p>
        </p:txBody>
      </p:sp>
      <p:pic>
        <p:nvPicPr>
          <p:cNvPr id="22530" name="Picture 3075" descr="mmD"/>
          <p:cNvPicPr>
            <a:picLocks noChangeAspect="1" noChangeArrowheads="1"/>
          </p:cNvPicPr>
          <p:nvPr/>
        </p:nvPicPr>
        <p:blipFill>
          <a:blip r:embed="rId3"/>
          <a:srcRect/>
          <a:stretch>
            <a:fillRect/>
          </a:stretch>
        </p:blipFill>
        <p:spPr bwMode="auto">
          <a:xfrm>
            <a:off x="5095875" y="4630738"/>
            <a:ext cx="1752600" cy="1309687"/>
          </a:xfrm>
          <a:prstGeom prst="rect">
            <a:avLst/>
          </a:prstGeom>
          <a:noFill/>
          <a:ln w="25400">
            <a:solidFill>
              <a:schemeClr val="hlink"/>
            </a:solidFill>
            <a:miter lim="800000"/>
            <a:headEnd/>
            <a:tailEnd/>
          </a:ln>
        </p:spPr>
      </p:pic>
      <p:pic>
        <p:nvPicPr>
          <p:cNvPr id="22531" name="Picture 3076" descr="mmC"/>
          <p:cNvPicPr>
            <a:picLocks noChangeAspect="1" noChangeArrowheads="1"/>
          </p:cNvPicPr>
          <p:nvPr/>
        </p:nvPicPr>
        <p:blipFill>
          <a:blip r:embed="rId4"/>
          <a:srcRect/>
          <a:stretch>
            <a:fillRect/>
          </a:stretch>
        </p:blipFill>
        <p:spPr bwMode="auto">
          <a:xfrm>
            <a:off x="1676400" y="3683000"/>
            <a:ext cx="1066800" cy="1047750"/>
          </a:xfrm>
          <a:prstGeom prst="rect">
            <a:avLst/>
          </a:prstGeom>
          <a:noFill/>
          <a:ln w="25400">
            <a:solidFill>
              <a:schemeClr val="hlink"/>
            </a:solidFill>
            <a:miter lim="800000"/>
            <a:headEnd/>
            <a:tailEnd/>
          </a:ln>
        </p:spPr>
      </p:pic>
      <p:pic>
        <p:nvPicPr>
          <p:cNvPr id="22532" name="Picture 3077" descr="mmB"/>
          <p:cNvPicPr>
            <a:picLocks noChangeAspect="1" noChangeArrowheads="1"/>
          </p:cNvPicPr>
          <p:nvPr/>
        </p:nvPicPr>
        <p:blipFill>
          <a:blip r:embed="rId5"/>
          <a:srcRect/>
          <a:stretch>
            <a:fillRect/>
          </a:stretch>
        </p:blipFill>
        <p:spPr bwMode="auto">
          <a:xfrm>
            <a:off x="5095875" y="2676525"/>
            <a:ext cx="1125538" cy="1139825"/>
          </a:xfrm>
          <a:prstGeom prst="rect">
            <a:avLst/>
          </a:prstGeom>
          <a:noFill/>
          <a:ln w="25400">
            <a:solidFill>
              <a:schemeClr val="hlink"/>
            </a:solidFill>
            <a:miter lim="800000"/>
            <a:headEnd/>
            <a:tailEnd/>
          </a:ln>
        </p:spPr>
      </p:pic>
      <p:pic>
        <p:nvPicPr>
          <p:cNvPr id="22533" name="Picture 3078" descr="mmA"/>
          <p:cNvPicPr>
            <a:picLocks noChangeAspect="1" noChangeArrowheads="1"/>
          </p:cNvPicPr>
          <p:nvPr/>
        </p:nvPicPr>
        <p:blipFill>
          <a:blip r:embed="rId6"/>
          <a:srcRect/>
          <a:stretch>
            <a:fillRect/>
          </a:stretch>
        </p:blipFill>
        <p:spPr bwMode="auto">
          <a:xfrm>
            <a:off x="2514600" y="1697038"/>
            <a:ext cx="912813" cy="1066800"/>
          </a:xfrm>
          <a:prstGeom prst="rect">
            <a:avLst/>
          </a:prstGeom>
          <a:noFill/>
          <a:ln w="25400">
            <a:solidFill>
              <a:schemeClr val="hlink"/>
            </a:solidFill>
            <a:miter lim="800000"/>
            <a:headEnd/>
            <a:tailEnd/>
          </a:ln>
        </p:spPr>
      </p:pic>
      <p:sp>
        <p:nvSpPr>
          <p:cNvPr id="84999" name="Text Box 3079"/>
          <p:cNvSpPr txBox="1">
            <a:spLocks noChangeArrowheads="1"/>
          </p:cNvSpPr>
          <p:nvPr/>
        </p:nvSpPr>
        <p:spPr bwMode="auto">
          <a:xfrm>
            <a:off x="533400" y="1803400"/>
            <a:ext cx="1670050" cy="584200"/>
          </a:xfrm>
          <a:prstGeom prst="rect">
            <a:avLst/>
          </a:prstGeom>
          <a:noFill/>
          <a:ln>
            <a:noFill/>
          </a:ln>
          <a:effectLst>
            <a:outerShdw dist="35921" dir="2700000" algn="ctr" rotWithShape="0">
              <a:schemeClr val="bg2"/>
            </a:outerShdw>
          </a:effectLst>
          <a:extLst>
            <a:ext uri="{909E8E84-426E-40DD-AFC4-6F175D3DCCD1}"/>
            <a:ext uri="{91240B29-F687-4F45-9708-019B960494DF}"/>
          </a:extLst>
        </p:spPr>
        <p:txBody>
          <a:bodyPr wrap="none">
            <a:spAutoFit/>
          </a:bodyPr>
          <a:lstStyle/>
          <a:p>
            <a:pPr eaLnBrk="0" hangingPunct="0">
              <a:defRPr/>
            </a:pPr>
            <a:r>
              <a:rPr lang="en-US" sz="3200" dirty="0">
                <a:solidFill>
                  <a:schemeClr val="accent6">
                    <a:lumMod val="50000"/>
                  </a:schemeClr>
                </a:solidFill>
                <a:latin typeface="Calibri" pitchFamily="34" charset="0"/>
                <a:ea typeface="ＭＳ Ｐゴシック" pitchFamily="34" charset="-128"/>
                <a:cs typeface="Calibri" pitchFamily="34" charset="0"/>
              </a:rPr>
              <a:t>A</a:t>
            </a:r>
            <a:r>
              <a:rPr lang="en-US" sz="2400" dirty="0">
                <a:latin typeface="Calibri" pitchFamily="34" charset="0"/>
                <a:ea typeface="ＭＳ Ｐゴシック" pitchFamily="34" charset="-128"/>
                <a:cs typeface="Calibri" pitchFamily="34" charset="0"/>
              </a:rPr>
              <a:t>symmetry</a:t>
            </a:r>
          </a:p>
        </p:txBody>
      </p:sp>
      <p:sp>
        <p:nvSpPr>
          <p:cNvPr id="85000" name="Text Box 3080"/>
          <p:cNvSpPr txBox="1">
            <a:spLocks noChangeArrowheads="1"/>
          </p:cNvSpPr>
          <p:nvPr/>
        </p:nvSpPr>
        <p:spPr bwMode="auto">
          <a:xfrm>
            <a:off x="3429000" y="1893888"/>
            <a:ext cx="4114800" cy="641350"/>
          </a:xfrm>
          <a:prstGeom prst="rect">
            <a:avLst/>
          </a:prstGeom>
          <a:noFill/>
          <a:ln>
            <a:noFill/>
          </a:ln>
          <a:effectLst>
            <a:outerShdw dist="35921" dir="2700000" algn="ctr" rotWithShape="0">
              <a:schemeClr val="bg2"/>
            </a:outerShdw>
          </a:effectLst>
          <a:extLst>
            <a:ext uri="{909E8E84-426E-40DD-AFC4-6F175D3DCCD1}"/>
            <a:ext uri="{91240B29-F687-4F45-9708-019B960494DF}"/>
          </a:extLst>
        </p:spPr>
        <p:txBody>
          <a:bodyPr>
            <a:spAutoFit/>
          </a:bodyPr>
          <a:lstStyle/>
          <a:p>
            <a:pPr eaLnBrk="0" hangingPunct="0">
              <a:defRPr/>
            </a:pPr>
            <a:r>
              <a:rPr lang="en-US" dirty="0">
                <a:latin typeface="Calibri" pitchFamily="34" charset="0"/>
                <a:ea typeface="ＭＳ Ｐゴシック" pitchFamily="34" charset="-128"/>
                <a:cs typeface="Calibri" pitchFamily="34" charset="0"/>
              </a:rPr>
              <a:t>One half of the lesion is shaped differently than the other</a:t>
            </a:r>
          </a:p>
        </p:txBody>
      </p:sp>
      <p:sp>
        <p:nvSpPr>
          <p:cNvPr id="85001" name="Text Box 3081"/>
          <p:cNvSpPr txBox="1">
            <a:spLocks noChangeArrowheads="1"/>
          </p:cNvSpPr>
          <p:nvPr/>
        </p:nvSpPr>
        <p:spPr bwMode="auto">
          <a:xfrm>
            <a:off x="3800475" y="2859088"/>
            <a:ext cx="1116013" cy="584200"/>
          </a:xfrm>
          <a:prstGeom prst="rect">
            <a:avLst/>
          </a:prstGeom>
          <a:noFill/>
          <a:ln>
            <a:noFill/>
          </a:ln>
          <a:effectLst>
            <a:outerShdw dist="35921" dir="2700000" algn="ctr" rotWithShape="0">
              <a:schemeClr val="bg2"/>
            </a:outerShdw>
          </a:effectLst>
          <a:extLst>
            <a:ext uri="{909E8E84-426E-40DD-AFC4-6F175D3DCCD1}"/>
            <a:ext uri="{91240B29-F687-4F45-9708-019B960494DF}"/>
          </a:extLst>
        </p:spPr>
        <p:txBody>
          <a:bodyPr wrap="none">
            <a:spAutoFit/>
          </a:bodyPr>
          <a:lstStyle/>
          <a:p>
            <a:pPr eaLnBrk="0" hangingPunct="0">
              <a:defRPr/>
            </a:pPr>
            <a:r>
              <a:rPr lang="en-US" sz="3200" dirty="0">
                <a:solidFill>
                  <a:schemeClr val="accent6">
                    <a:lumMod val="50000"/>
                  </a:schemeClr>
                </a:solidFill>
                <a:latin typeface="Calibri" pitchFamily="34" charset="0"/>
                <a:ea typeface="ＭＳ Ｐゴシック" pitchFamily="34" charset="-128"/>
                <a:cs typeface="Calibri" pitchFamily="34" charset="0"/>
              </a:rPr>
              <a:t>B</a:t>
            </a:r>
            <a:r>
              <a:rPr lang="en-US" sz="2400" dirty="0">
                <a:latin typeface="Calibri" pitchFamily="34" charset="0"/>
                <a:ea typeface="ＭＳ Ｐゴシック" pitchFamily="34" charset="-128"/>
                <a:cs typeface="Calibri" pitchFamily="34" charset="0"/>
              </a:rPr>
              <a:t>order</a:t>
            </a:r>
          </a:p>
        </p:txBody>
      </p:sp>
      <p:sp>
        <p:nvSpPr>
          <p:cNvPr id="85002" name="Text Box 3082"/>
          <p:cNvSpPr txBox="1">
            <a:spLocks noChangeArrowheads="1"/>
          </p:cNvSpPr>
          <p:nvPr/>
        </p:nvSpPr>
        <p:spPr bwMode="auto">
          <a:xfrm>
            <a:off x="6315075" y="2747963"/>
            <a:ext cx="2667000" cy="915987"/>
          </a:xfrm>
          <a:prstGeom prst="rect">
            <a:avLst/>
          </a:prstGeom>
          <a:noFill/>
          <a:ln>
            <a:noFill/>
          </a:ln>
          <a:effectLst>
            <a:outerShdw dist="35921" dir="2700000" algn="ctr" rotWithShape="0">
              <a:schemeClr val="bg2"/>
            </a:outerShdw>
          </a:effectLst>
          <a:extLst>
            <a:ext uri="{909E8E84-426E-40DD-AFC4-6F175D3DCCD1}"/>
            <a:ext uri="{91240B29-F687-4F45-9708-019B960494DF}"/>
          </a:extLst>
        </p:spPr>
        <p:txBody>
          <a:bodyPr>
            <a:spAutoFit/>
          </a:bodyPr>
          <a:lstStyle/>
          <a:p>
            <a:pPr eaLnBrk="0" hangingPunct="0">
              <a:defRPr/>
            </a:pPr>
            <a:r>
              <a:rPr lang="en-US">
                <a:latin typeface="Calibri" pitchFamily="34" charset="0"/>
                <a:ea typeface="ＭＳ Ｐゴシック" pitchFamily="34" charset="-128"/>
                <a:cs typeface="Calibri" pitchFamily="34" charset="0"/>
              </a:rPr>
              <a:t>The border of the </a:t>
            </a:r>
            <a:br>
              <a:rPr lang="en-US">
                <a:latin typeface="Calibri" pitchFamily="34" charset="0"/>
                <a:ea typeface="ＭＳ Ｐゴシック" pitchFamily="34" charset="-128"/>
                <a:cs typeface="Calibri" pitchFamily="34" charset="0"/>
              </a:rPr>
            </a:br>
            <a:r>
              <a:rPr lang="en-US">
                <a:latin typeface="Calibri" pitchFamily="34" charset="0"/>
                <a:ea typeface="ＭＳ Ｐゴシック" pitchFamily="34" charset="-128"/>
                <a:cs typeface="Calibri" pitchFamily="34" charset="0"/>
              </a:rPr>
              <a:t>lesion is irregular, blurred, or ragged</a:t>
            </a:r>
          </a:p>
        </p:txBody>
      </p:sp>
      <p:sp>
        <p:nvSpPr>
          <p:cNvPr id="85003" name="Text Box 3083"/>
          <p:cNvSpPr txBox="1">
            <a:spLocks noChangeArrowheads="1"/>
          </p:cNvSpPr>
          <p:nvPr/>
        </p:nvSpPr>
        <p:spPr bwMode="auto">
          <a:xfrm>
            <a:off x="533400" y="3789363"/>
            <a:ext cx="906463" cy="584200"/>
          </a:xfrm>
          <a:prstGeom prst="rect">
            <a:avLst/>
          </a:prstGeom>
          <a:noFill/>
          <a:ln>
            <a:noFill/>
          </a:ln>
          <a:effectLst>
            <a:outerShdw dist="35921" dir="2700000" algn="ctr" rotWithShape="0">
              <a:schemeClr val="bg2"/>
            </a:outerShdw>
          </a:effectLst>
          <a:extLst>
            <a:ext uri="{909E8E84-426E-40DD-AFC4-6F175D3DCCD1}"/>
            <a:ext uri="{91240B29-F687-4F45-9708-019B960494DF}"/>
          </a:extLst>
        </p:spPr>
        <p:txBody>
          <a:bodyPr wrap="none">
            <a:spAutoFit/>
          </a:bodyPr>
          <a:lstStyle/>
          <a:p>
            <a:pPr eaLnBrk="0" hangingPunct="0">
              <a:defRPr/>
            </a:pPr>
            <a:r>
              <a:rPr lang="en-US" sz="3200" dirty="0">
                <a:solidFill>
                  <a:schemeClr val="accent6">
                    <a:lumMod val="50000"/>
                  </a:schemeClr>
                </a:solidFill>
                <a:latin typeface="Calibri" pitchFamily="34" charset="0"/>
                <a:ea typeface="ＭＳ Ｐゴシック" pitchFamily="34" charset="-128"/>
                <a:cs typeface="Calibri" pitchFamily="34" charset="0"/>
              </a:rPr>
              <a:t>C</a:t>
            </a:r>
            <a:r>
              <a:rPr lang="en-US" sz="2400" dirty="0">
                <a:latin typeface="Calibri" pitchFamily="34" charset="0"/>
                <a:ea typeface="ＭＳ Ｐゴシック" pitchFamily="34" charset="-128"/>
                <a:cs typeface="Calibri" pitchFamily="34" charset="0"/>
              </a:rPr>
              <a:t>olor</a:t>
            </a:r>
          </a:p>
        </p:txBody>
      </p:sp>
      <p:sp>
        <p:nvSpPr>
          <p:cNvPr id="85004" name="Text Box 3084"/>
          <p:cNvSpPr txBox="1">
            <a:spLocks noChangeArrowheads="1"/>
          </p:cNvSpPr>
          <p:nvPr/>
        </p:nvSpPr>
        <p:spPr bwMode="auto">
          <a:xfrm>
            <a:off x="2819400" y="3911600"/>
            <a:ext cx="5029200" cy="641350"/>
          </a:xfrm>
          <a:prstGeom prst="rect">
            <a:avLst/>
          </a:prstGeom>
          <a:noFill/>
          <a:ln>
            <a:noFill/>
          </a:ln>
          <a:effectLst>
            <a:outerShdw dist="35921" dir="2700000" algn="ctr" rotWithShape="0">
              <a:schemeClr val="bg2"/>
            </a:outerShdw>
          </a:effectLst>
          <a:extLst>
            <a:ext uri="{909E8E84-426E-40DD-AFC4-6F175D3DCCD1}"/>
            <a:ext uri="{91240B29-F687-4F45-9708-019B960494DF}"/>
          </a:extLst>
        </p:spPr>
        <p:txBody>
          <a:bodyPr>
            <a:spAutoFit/>
          </a:bodyPr>
          <a:lstStyle/>
          <a:p>
            <a:pPr eaLnBrk="0" hangingPunct="0">
              <a:defRPr/>
            </a:pPr>
            <a:r>
              <a:rPr lang="en-US" dirty="0">
                <a:latin typeface="Calibri" pitchFamily="34" charset="0"/>
                <a:ea typeface="ＭＳ Ｐゴシック" pitchFamily="34" charset="-128"/>
                <a:cs typeface="Calibri" pitchFamily="34" charset="0"/>
              </a:rPr>
              <a:t>Inconsistent pigmentation, with </a:t>
            </a:r>
            <a:br>
              <a:rPr lang="en-US" dirty="0">
                <a:latin typeface="Calibri" pitchFamily="34" charset="0"/>
                <a:ea typeface="ＭＳ Ｐゴシック" pitchFamily="34" charset="-128"/>
                <a:cs typeface="Calibri" pitchFamily="34" charset="0"/>
              </a:rPr>
            </a:br>
            <a:r>
              <a:rPr lang="en-US" dirty="0">
                <a:latin typeface="Calibri" pitchFamily="34" charset="0"/>
                <a:ea typeface="ＭＳ Ｐゴシック" pitchFamily="34" charset="-128"/>
                <a:cs typeface="Calibri" pitchFamily="34" charset="0"/>
              </a:rPr>
              <a:t>varying shades of brown and black</a:t>
            </a:r>
          </a:p>
        </p:txBody>
      </p:sp>
      <p:sp>
        <p:nvSpPr>
          <p:cNvPr id="85005" name="Text Box 3085"/>
          <p:cNvSpPr txBox="1">
            <a:spLocks noChangeArrowheads="1"/>
          </p:cNvSpPr>
          <p:nvPr/>
        </p:nvSpPr>
        <p:spPr bwMode="auto">
          <a:xfrm>
            <a:off x="3495675" y="4935538"/>
            <a:ext cx="1414463" cy="584200"/>
          </a:xfrm>
          <a:prstGeom prst="rect">
            <a:avLst/>
          </a:prstGeom>
          <a:noFill/>
          <a:ln>
            <a:noFill/>
          </a:ln>
          <a:effectLst>
            <a:outerShdw dist="35921" dir="2700000" algn="ctr" rotWithShape="0">
              <a:schemeClr val="bg2"/>
            </a:outerShdw>
          </a:effectLst>
          <a:extLst>
            <a:ext uri="{909E8E84-426E-40DD-AFC4-6F175D3DCCD1}"/>
            <a:ext uri="{91240B29-F687-4F45-9708-019B960494DF}"/>
          </a:extLst>
        </p:spPr>
        <p:txBody>
          <a:bodyPr wrap="none">
            <a:spAutoFit/>
          </a:bodyPr>
          <a:lstStyle/>
          <a:p>
            <a:pPr eaLnBrk="0" hangingPunct="0">
              <a:defRPr/>
            </a:pPr>
            <a:r>
              <a:rPr lang="en-US" sz="3200" dirty="0">
                <a:solidFill>
                  <a:schemeClr val="accent6">
                    <a:lumMod val="50000"/>
                  </a:schemeClr>
                </a:solidFill>
                <a:latin typeface="Calibri" pitchFamily="34" charset="0"/>
                <a:ea typeface="ＭＳ Ｐゴシック" pitchFamily="34" charset="-128"/>
                <a:cs typeface="Calibri" pitchFamily="34" charset="0"/>
              </a:rPr>
              <a:t>D</a:t>
            </a:r>
            <a:r>
              <a:rPr lang="en-US" sz="2400" dirty="0">
                <a:latin typeface="Calibri" pitchFamily="34" charset="0"/>
                <a:ea typeface="ＭＳ Ｐゴシック" pitchFamily="34" charset="-128"/>
                <a:cs typeface="Calibri" pitchFamily="34" charset="0"/>
              </a:rPr>
              <a:t>iameter</a:t>
            </a:r>
          </a:p>
        </p:txBody>
      </p:sp>
      <p:sp>
        <p:nvSpPr>
          <p:cNvPr id="85006" name="Text Box 3086"/>
          <p:cNvSpPr txBox="1">
            <a:spLocks noChangeArrowheads="1"/>
          </p:cNvSpPr>
          <p:nvPr/>
        </p:nvSpPr>
        <p:spPr bwMode="auto">
          <a:xfrm>
            <a:off x="7000875" y="4857750"/>
            <a:ext cx="2057400" cy="915988"/>
          </a:xfrm>
          <a:prstGeom prst="rect">
            <a:avLst/>
          </a:prstGeom>
          <a:noFill/>
          <a:ln>
            <a:noFill/>
          </a:ln>
          <a:effectLst>
            <a:outerShdw dist="35921" dir="2700000" algn="ctr" rotWithShape="0">
              <a:schemeClr val="bg2"/>
            </a:outerShdw>
          </a:effectLst>
          <a:extLst>
            <a:ext uri="{909E8E84-426E-40DD-AFC4-6F175D3DCCD1}"/>
            <a:ext uri="{91240B29-F687-4F45-9708-019B960494DF}"/>
          </a:extLst>
        </p:spPr>
        <p:txBody>
          <a:bodyPr>
            <a:spAutoFit/>
          </a:bodyPr>
          <a:lstStyle/>
          <a:p>
            <a:pPr eaLnBrk="0" hangingPunct="0">
              <a:defRPr/>
            </a:pPr>
            <a:r>
              <a:rPr lang="en-US">
                <a:latin typeface="Calibri" pitchFamily="34" charset="0"/>
                <a:ea typeface="ＭＳ Ｐゴシック" pitchFamily="34" charset="-128"/>
                <a:cs typeface="Calibri" pitchFamily="34" charset="0"/>
              </a:rPr>
              <a:t>&gt;6 mm, or a progressive change in size</a:t>
            </a:r>
          </a:p>
        </p:txBody>
      </p:sp>
      <p:sp>
        <p:nvSpPr>
          <p:cNvPr id="85007" name="Text Box 3087"/>
          <p:cNvSpPr txBox="1">
            <a:spLocks noChangeArrowheads="1"/>
          </p:cNvSpPr>
          <p:nvPr/>
        </p:nvSpPr>
        <p:spPr bwMode="auto">
          <a:xfrm>
            <a:off x="533400" y="5216525"/>
            <a:ext cx="1412875" cy="584200"/>
          </a:xfrm>
          <a:prstGeom prst="rect">
            <a:avLst/>
          </a:prstGeom>
          <a:noFill/>
          <a:ln>
            <a:noFill/>
          </a:ln>
          <a:effectLst>
            <a:outerShdw dist="35921" dir="2700000" algn="ctr" rotWithShape="0">
              <a:schemeClr val="bg2"/>
            </a:outerShdw>
          </a:effectLst>
          <a:extLst>
            <a:ext uri="{909E8E84-426E-40DD-AFC4-6F175D3DCCD1}"/>
            <a:ext uri="{91240B29-F687-4F45-9708-019B960494DF}"/>
          </a:extLst>
        </p:spPr>
        <p:txBody>
          <a:bodyPr wrap="none">
            <a:spAutoFit/>
          </a:bodyPr>
          <a:lstStyle/>
          <a:p>
            <a:pPr eaLnBrk="0" hangingPunct="0">
              <a:defRPr/>
            </a:pPr>
            <a:r>
              <a:rPr lang="en-US" sz="3200" dirty="0">
                <a:solidFill>
                  <a:schemeClr val="accent6">
                    <a:lumMod val="50000"/>
                  </a:schemeClr>
                </a:solidFill>
                <a:latin typeface="Calibri" pitchFamily="34" charset="0"/>
                <a:ea typeface="ＭＳ Ｐゴシック" pitchFamily="34" charset="-128"/>
                <a:cs typeface="Calibri" pitchFamily="34" charset="0"/>
              </a:rPr>
              <a:t>E</a:t>
            </a:r>
            <a:r>
              <a:rPr lang="en-US" sz="2400" dirty="0">
                <a:latin typeface="Calibri" pitchFamily="34" charset="0"/>
                <a:ea typeface="ＭＳ Ｐゴシック" pitchFamily="34" charset="-128"/>
                <a:cs typeface="Calibri" pitchFamily="34" charset="0"/>
              </a:rPr>
              <a:t>volution</a:t>
            </a:r>
          </a:p>
        </p:txBody>
      </p:sp>
      <p:sp>
        <p:nvSpPr>
          <p:cNvPr id="85008" name="Text Box 3088"/>
          <p:cNvSpPr txBox="1">
            <a:spLocks noChangeArrowheads="1"/>
          </p:cNvSpPr>
          <p:nvPr/>
        </p:nvSpPr>
        <p:spPr bwMode="auto">
          <a:xfrm>
            <a:off x="838200" y="5749925"/>
            <a:ext cx="4114800" cy="366713"/>
          </a:xfrm>
          <a:prstGeom prst="rect">
            <a:avLst/>
          </a:prstGeom>
          <a:noFill/>
          <a:ln>
            <a:noFill/>
          </a:ln>
          <a:effectLst>
            <a:outerShdw dist="35921" dir="2700000" algn="ctr" rotWithShape="0">
              <a:schemeClr val="bg2"/>
            </a:outerShdw>
          </a:effectLst>
          <a:extLst>
            <a:ext uri="{909E8E84-426E-40DD-AFC4-6F175D3DCCD1}"/>
            <a:ext uri="{91240B29-F687-4F45-9708-019B960494DF}"/>
          </a:extLst>
        </p:spPr>
        <p:txBody>
          <a:bodyPr>
            <a:spAutoFit/>
          </a:bodyPr>
          <a:lstStyle/>
          <a:p>
            <a:pPr eaLnBrk="0" hangingPunct="0">
              <a:defRPr/>
            </a:pPr>
            <a:r>
              <a:rPr lang="en-US">
                <a:latin typeface="Calibri" pitchFamily="34" charset="0"/>
                <a:ea typeface="ＭＳ Ｐゴシック" pitchFamily="34" charset="-128"/>
                <a:cs typeface="Calibri" pitchFamily="34" charset="0"/>
              </a:rPr>
              <a:t>History of change in the lesion</a:t>
            </a:r>
          </a:p>
        </p:txBody>
      </p:sp>
      <p:sp>
        <p:nvSpPr>
          <p:cNvPr id="10257" name="Text Box 3089"/>
          <p:cNvSpPr txBox="1">
            <a:spLocks noChangeArrowheads="1"/>
          </p:cNvSpPr>
          <p:nvPr/>
        </p:nvSpPr>
        <p:spPr bwMode="auto">
          <a:xfrm>
            <a:off x="381000" y="6075363"/>
            <a:ext cx="8305800" cy="161925"/>
          </a:xfrm>
          <a:prstGeom prst="rect">
            <a:avLst/>
          </a:prstGeom>
          <a:noFill/>
          <a:ln>
            <a:noFill/>
          </a:ln>
          <a:extLst>
            <a:ext uri="{909E8E84-426E-40DD-AFC4-6F175D3DCCD1}"/>
            <a:ext uri="{91240B29-F687-4F45-9708-019B960494DF}"/>
          </a:extLst>
        </p:spPr>
        <p:txBody>
          <a:bodyPr lIns="0" tIns="0" rIns="0" bIns="0" anchor="b">
            <a:spAutoFit/>
          </a:bodyPr>
          <a:lstStyle>
            <a:lvl1pPr>
              <a:defRPr sz="1000" b="1">
                <a:solidFill>
                  <a:schemeClr val="bg1"/>
                </a:solidFill>
                <a:latin typeface="Arial" pitchFamily="34" charset="0"/>
                <a:ea typeface="ＭＳ Ｐゴシック" pitchFamily="34" charset="-128"/>
              </a:defRPr>
            </a:lvl1pPr>
            <a:lvl2pPr marL="742950" indent="-285750">
              <a:defRPr sz="1000" b="1">
                <a:solidFill>
                  <a:schemeClr val="bg1"/>
                </a:solidFill>
                <a:latin typeface="Arial" pitchFamily="34" charset="0"/>
                <a:ea typeface="ＭＳ Ｐゴシック" pitchFamily="34" charset="-128"/>
              </a:defRPr>
            </a:lvl2pPr>
            <a:lvl3pPr marL="1143000" indent="-228600">
              <a:defRPr sz="1000" b="1">
                <a:solidFill>
                  <a:schemeClr val="bg1"/>
                </a:solidFill>
                <a:latin typeface="Arial" pitchFamily="34" charset="0"/>
                <a:ea typeface="ＭＳ Ｐゴシック" pitchFamily="34" charset="-128"/>
              </a:defRPr>
            </a:lvl3pPr>
            <a:lvl4pPr marL="1600200" indent="-228600">
              <a:defRPr sz="1000" b="1">
                <a:solidFill>
                  <a:schemeClr val="bg1"/>
                </a:solidFill>
                <a:latin typeface="Arial" pitchFamily="34" charset="0"/>
                <a:ea typeface="ＭＳ Ｐゴシック" pitchFamily="34" charset="-128"/>
              </a:defRPr>
            </a:lvl4pPr>
            <a:lvl5pPr marL="2057400" indent="-228600">
              <a:defRPr sz="1000" b="1">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1000" b="1">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1000" b="1">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1000" b="1">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1000" b="1">
                <a:solidFill>
                  <a:schemeClr val="bg1"/>
                </a:solidFill>
                <a:latin typeface="Arial" pitchFamily="34" charset="0"/>
                <a:ea typeface="ＭＳ Ｐゴシック" pitchFamily="34" charset="-128"/>
              </a:defRPr>
            </a:lvl9pPr>
          </a:lstStyle>
          <a:p>
            <a:pPr algn="r" eaLnBrk="0" hangingPunct="0">
              <a:defRPr/>
            </a:pPr>
            <a:r>
              <a:rPr lang="en-US" sz="1050" b="0" dirty="0" smtClean="0">
                <a:solidFill>
                  <a:schemeClr val="tx1"/>
                </a:solidFill>
                <a:latin typeface="Calibri" pitchFamily="34" charset="0"/>
                <a:cs typeface="Calibri" pitchFamily="34" charset="0"/>
              </a:rPr>
              <a:t>Photos courtesy of the American Cancer Society.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91400" y="5791200"/>
            <a:ext cx="68580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114690" name="Picture 3" descr="C:\Documents and Settings\mposty\Bureau\JPEGAN\NEUROAN.jpg"/>
          <p:cNvPicPr>
            <a:picLocks noChangeAspect="1" noChangeArrowheads="1"/>
          </p:cNvPicPr>
          <p:nvPr/>
        </p:nvPicPr>
        <p:blipFill>
          <a:blip r:embed="rId3">
            <a:clrChange>
              <a:clrFrom>
                <a:srgbClr val="FFFFFF"/>
              </a:clrFrom>
              <a:clrTo>
                <a:srgbClr val="FFFFFF">
                  <a:alpha val="0"/>
                </a:srgbClr>
              </a:clrTo>
            </a:clrChange>
          </a:blip>
          <a:srcRect l="7031" t="9648" r="7970" b="14162"/>
          <a:stretch>
            <a:fillRect/>
          </a:stretch>
        </p:blipFill>
        <p:spPr bwMode="auto">
          <a:xfrm>
            <a:off x="687388" y="1504950"/>
            <a:ext cx="7772400" cy="4876800"/>
          </a:xfrm>
          <a:prstGeom prst="rect">
            <a:avLst/>
          </a:prstGeom>
          <a:noFill/>
          <a:ln w="9525">
            <a:noFill/>
            <a:miter lim="800000"/>
            <a:headEnd/>
            <a:tailEnd/>
          </a:ln>
        </p:spPr>
      </p:pic>
      <p:sp>
        <p:nvSpPr>
          <p:cNvPr id="34820" name="Rectangle 2"/>
          <p:cNvSpPr>
            <a:spLocks noChangeArrowheads="1"/>
          </p:cNvSpPr>
          <p:nvPr/>
        </p:nvSpPr>
        <p:spPr bwMode="auto">
          <a:xfrm>
            <a:off x="457200" y="49213"/>
            <a:ext cx="7696200" cy="1143000"/>
          </a:xfrm>
          <a:prstGeom prst="rect">
            <a:avLst/>
          </a:prstGeom>
          <a:noFill/>
          <a:ln>
            <a:noFill/>
          </a:ln>
          <a:extLst>
            <a:ext uri="{909E8E84-426E-40DD-AFC4-6F175D3DCCD1}"/>
            <a:ext uri="{91240B29-F687-4F45-9708-019B960494DF}"/>
          </a:extLst>
        </p:spPr>
        <p:txBody>
          <a:bodyPr anchor="ctr"/>
          <a:lstStyle/>
          <a:p>
            <a:pPr algn="ctr" fontAlgn="auto">
              <a:spcBef>
                <a:spcPts val="0"/>
              </a:spcBef>
              <a:spcAft>
                <a:spcPts val="0"/>
              </a:spcAft>
              <a:defRPr/>
            </a:pPr>
            <a:r>
              <a:rPr lang="en-GB" sz="3200" b="1" dirty="0" err="1">
                <a:solidFill>
                  <a:srgbClr val="FFC000"/>
                </a:solidFill>
                <a:effectLst>
                  <a:outerShdw blurRad="38100" dist="38100" dir="2700000" algn="tl">
                    <a:srgbClr val="000000">
                      <a:alpha val="43137"/>
                    </a:srgbClr>
                  </a:outerShdw>
                </a:effectLst>
                <a:latin typeface="+mn-lt"/>
                <a:ea typeface="MS PGothic" pitchFamily="34" charset="-128"/>
              </a:rPr>
              <a:t>Algoritmo</a:t>
            </a:r>
            <a:r>
              <a:rPr lang="en-GB" sz="3200" b="1" dirty="0">
                <a:solidFill>
                  <a:srgbClr val="FFC000"/>
                </a:solidFill>
                <a:effectLst>
                  <a:outerShdw blurRad="38100" dist="38100" dir="2700000" algn="tl">
                    <a:srgbClr val="000000">
                      <a:alpha val="43137"/>
                    </a:srgbClr>
                  </a:outerShdw>
                </a:effectLst>
                <a:latin typeface="+mn-lt"/>
                <a:ea typeface="MS PGothic" pitchFamily="34" charset="-128"/>
              </a:rPr>
              <a:t> de </a:t>
            </a:r>
            <a:r>
              <a:rPr lang="en-GB" sz="3200" b="1" dirty="0" err="1">
                <a:solidFill>
                  <a:srgbClr val="FFC000"/>
                </a:solidFill>
                <a:effectLst>
                  <a:outerShdw blurRad="38100" dist="38100" dir="2700000" algn="tl">
                    <a:srgbClr val="000000">
                      <a:alpha val="43137"/>
                    </a:srgbClr>
                  </a:outerShdw>
                </a:effectLst>
                <a:latin typeface="+mn-lt"/>
                <a:ea typeface="MS PGothic" pitchFamily="34" charset="-128"/>
              </a:rPr>
              <a:t>manejo</a:t>
            </a:r>
            <a:r>
              <a:rPr lang="en-GB" sz="3200" b="1" dirty="0">
                <a:solidFill>
                  <a:srgbClr val="FFC000"/>
                </a:solidFill>
                <a:effectLst>
                  <a:outerShdw blurRad="38100" dist="38100" dir="2700000" algn="tl">
                    <a:srgbClr val="000000">
                      <a:alpha val="43137"/>
                    </a:srgbClr>
                  </a:outerShdw>
                </a:effectLst>
                <a:latin typeface="+mn-lt"/>
                <a:ea typeface="MS PGothic" pitchFamily="34" charset="-128"/>
              </a:rPr>
              <a:t> de la </a:t>
            </a:r>
            <a:r>
              <a:rPr lang="en-GB" sz="3200" b="1" dirty="0" err="1">
                <a:solidFill>
                  <a:srgbClr val="FFC000"/>
                </a:solidFill>
                <a:effectLst>
                  <a:outerShdw blurRad="38100" dist="38100" dir="2700000" algn="tl">
                    <a:srgbClr val="000000">
                      <a:alpha val="43137"/>
                    </a:srgbClr>
                  </a:outerShdw>
                </a:effectLst>
                <a:latin typeface="+mn-lt"/>
                <a:ea typeface="MS PGothic" pitchFamily="34" charset="-128"/>
              </a:rPr>
              <a:t>toxicidad</a:t>
            </a:r>
            <a:r>
              <a:rPr lang="en-GB" sz="3200" b="1" dirty="0">
                <a:solidFill>
                  <a:srgbClr val="FFC000"/>
                </a:solidFill>
                <a:effectLst>
                  <a:outerShdw blurRad="38100" dist="38100" dir="2700000" algn="tl">
                    <a:srgbClr val="000000">
                      <a:alpha val="43137"/>
                    </a:srgbClr>
                  </a:outerShdw>
                </a:effectLst>
                <a:latin typeface="+mn-lt"/>
                <a:ea typeface="MS PGothic" pitchFamily="34" charset="-128"/>
              </a:rPr>
              <a:t> </a:t>
            </a:r>
            <a:r>
              <a:rPr lang="en-GB" sz="3200" b="1" dirty="0" err="1">
                <a:solidFill>
                  <a:srgbClr val="FFC000"/>
                </a:solidFill>
                <a:effectLst>
                  <a:outerShdw blurRad="38100" dist="38100" dir="2700000" algn="tl">
                    <a:srgbClr val="000000">
                      <a:alpha val="43137"/>
                    </a:srgbClr>
                  </a:outerShdw>
                </a:effectLst>
                <a:latin typeface="+mn-lt"/>
                <a:ea typeface="MS PGothic" pitchFamily="34" charset="-128"/>
              </a:rPr>
              <a:t>neurológica</a:t>
            </a:r>
            <a:r>
              <a:rPr lang="en-GB" sz="3200" b="1" dirty="0">
                <a:solidFill>
                  <a:srgbClr val="FFC000"/>
                </a:solidFill>
                <a:effectLst>
                  <a:outerShdw blurRad="38100" dist="38100" dir="2700000" algn="tl">
                    <a:srgbClr val="000000">
                      <a:alpha val="43137"/>
                    </a:srgbClr>
                  </a:outerShdw>
                </a:effectLst>
                <a:latin typeface="+mn-lt"/>
                <a:ea typeface="MS PGothic" pitchFamily="34" charset="-128"/>
              </a:rPr>
              <a:t> </a:t>
            </a:r>
            <a:r>
              <a:rPr lang="en-GB" sz="3200" b="1" dirty="0" err="1">
                <a:solidFill>
                  <a:srgbClr val="FFC000"/>
                </a:solidFill>
                <a:effectLst>
                  <a:outerShdw blurRad="38100" dist="38100" dir="2700000" algn="tl">
                    <a:srgbClr val="000000">
                      <a:alpha val="43137"/>
                    </a:srgbClr>
                  </a:outerShdw>
                </a:effectLst>
                <a:latin typeface="+mn-lt"/>
                <a:ea typeface="MS PGothic" pitchFamily="34" charset="-128"/>
              </a:rPr>
              <a:t>inmuno-relacionada</a:t>
            </a:r>
            <a:r>
              <a:rPr lang="en-GB" sz="3200" b="1" dirty="0">
                <a:solidFill>
                  <a:srgbClr val="FFC000"/>
                </a:solidFill>
                <a:effectLst>
                  <a:outerShdw blurRad="38100" dist="38100" dir="2700000" algn="tl">
                    <a:srgbClr val="000000">
                      <a:alpha val="43137"/>
                    </a:srgbClr>
                  </a:outerShdw>
                </a:effectLst>
                <a:latin typeface="+mn-lt"/>
                <a:ea typeface="MS PGothic" pitchFamily="34" charset="-128"/>
              </a:rPr>
              <a:t> </a:t>
            </a:r>
            <a:endParaRPr lang="en-GB" sz="3200" b="1" baseline="30000" dirty="0">
              <a:solidFill>
                <a:srgbClr val="FFC000"/>
              </a:solidFill>
              <a:effectLst>
                <a:outerShdw blurRad="38100" dist="38100" dir="2700000" algn="tl">
                  <a:srgbClr val="000000">
                    <a:alpha val="43137"/>
                  </a:srgbClr>
                </a:outerShdw>
              </a:effectLst>
              <a:latin typeface="+mn-lt"/>
              <a:ea typeface="MS PGothic" pitchFamily="34" charset="-128"/>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P:\Echange\OGILVYHEALTHCARE\CLIENTS\BMS Ipilimumab\FRANCE\Hospital Staff Slide Kit French Version\KIT\Graphs\Studio\From studio\JPEGEN_110811\LISTEAN.jpg"/>
          <p:cNvPicPr>
            <a:picLocks noChangeAspect="1" noChangeArrowheads="1"/>
          </p:cNvPicPr>
          <p:nvPr/>
        </p:nvPicPr>
        <p:blipFill>
          <a:blip r:embed="rId3"/>
          <a:srcRect l="34167" t="32143" r="10834" b="40475"/>
          <a:stretch>
            <a:fillRect/>
          </a:stretch>
        </p:blipFill>
        <p:spPr bwMode="auto">
          <a:xfrm>
            <a:off x="898525" y="1557338"/>
            <a:ext cx="7489825" cy="2287587"/>
          </a:xfrm>
          <a:prstGeom prst="rect">
            <a:avLst/>
          </a:prstGeom>
          <a:noFill/>
          <a:ln w="9525">
            <a:noFill/>
            <a:miter lim="800000"/>
            <a:headEnd/>
            <a:tailEnd/>
          </a:ln>
        </p:spPr>
      </p:pic>
      <p:sp>
        <p:nvSpPr>
          <p:cNvPr id="116738" name="Text Box 3"/>
          <p:cNvSpPr txBox="1">
            <a:spLocks noChangeArrowheads="1"/>
          </p:cNvSpPr>
          <p:nvPr/>
        </p:nvSpPr>
        <p:spPr bwMode="auto">
          <a:xfrm>
            <a:off x="1042988" y="4221163"/>
            <a:ext cx="7489825" cy="1754187"/>
          </a:xfrm>
          <a:prstGeom prst="rect">
            <a:avLst/>
          </a:prstGeom>
          <a:noFill/>
          <a:ln w="9525">
            <a:noFill/>
            <a:miter lim="800000"/>
            <a:headEnd/>
            <a:tailEnd/>
          </a:ln>
        </p:spPr>
        <p:txBody>
          <a:bodyPr>
            <a:spAutoFit/>
          </a:bodyPr>
          <a:lstStyle/>
          <a:p>
            <a:pPr>
              <a:spcBef>
                <a:spcPct val="50000"/>
              </a:spcBef>
              <a:buFontTx/>
              <a:buChar char="•"/>
            </a:pPr>
            <a:r>
              <a:rPr lang="es-ES">
                <a:cs typeface="Times New Roman" pitchFamily="18" charset="0"/>
              </a:rPr>
              <a:t>Si son de naturaleza grave pueden requerir tratamiento inmediato con corticoides a dosis altas y suspensión de Ipilimumab</a:t>
            </a:r>
          </a:p>
          <a:p>
            <a:pPr>
              <a:spcBef>
                <a:spcPct val="50000"/>
              </a:spcBef>
              <a:buFontTx/>
              <a:buChar char="•"/>
            </a:pPr>
            <a:r>
              <a:rPr lang="es-ES">
                <a:cs typeface="Times New Roman" pitchFamily="18" charset="0"/>
              </a:rPr>
              <a:t>Para la uveítis, iritis o episcleritis relacionadas con Ipilimumab, debe considerarse la administración de corticoides tópicos en gotas oculares.</a:t>
            </a:r>
          </a:p>
          <a:p>
            <a:pPr>
              <a:spcBef>
                <a:spcPct val="50000"/>
              </a:spcBef>
            </a:pPr>
            <a:endParaRPr lang="es-ES">
              <a:cs typeface="Times New Roman" pitchFamily="18" charset="0"/>
            </a:endParaRPr>
          </a:p>
        </p:txBody>
      </p:sp>
      <p:sp>
        <p:nvSpPr>
          <p:cNvPr id="35844" name="Rectangle 2"/>
          <p:cNvSpPr>
            <a:spLocks noChangeArrowheads="1"/>
          </p:cNvSpPr>
          <p:nvPr/>
        </p:nvSpPr>
        <p:spPr bwMode="auto">
          <a:xfrm>
            <a:off x="763588" y="49213"/>
            <a:ext cx="7696200" cy="1143000"/>
          </a:xfrm>
          <a:prstGeom prst="rect">
            <a:avLst/>
          </a:prstGeom>
          <a:noFill/>
          <a:ln>
            <a:noFill/>
          </a:ln>
          <a:effectLst/>
          <a:extLst>
            <a:ext uri="{909E8E84-426E-40DD-AFC4-6F175D3DCCD1}"/>
            <a:ext uri="{91240B29-F687-4F45-9708-019B960494DF}"/>
            <a:ext uri="{AF507438-7753-43E0-B8FC-AC1667EBCBE1}"/>
          </a:extLst>
        </p:spPr>
        <p:txBody>
          <a:bodyPr anchor="ctr"/>
          <a:lstStyle/>
          <a:p>
            <a:pPr algn="ctr" fontAlgn="auto">
              <a:spcBef>
                <a:spcPts val="0"/>
              </a:spcBef>
              <a:spcAft>
                <a:spcPts val="0"/>
              </a:spcAft>
              <a:defRPr/>
            </a:pPr>
            <a:r>
              <a:rPr lang="en-GB" sz="3200" b="1" dirty="0" err="1">
                <a:solidFill>
                  <a:srgbClr val="FFC000"/>
                </a:solidFill>
                <a:effectLst>
                  <a:outerShdw blurRad="38100" dist="38100" dir="2700000" algn="tl">
                    <a:srgbClr val="000000">
                      <a:alpha val="43137"/>
                    </a:srgbClr>
                  </a:outerShdw>
                </a:effectLst>
                <a:latin typeface="+mn-lt"/>
                <a:ea typeface="MS PGothic" pitchFamily="34" charset="-128"/>
              </a:rPr>
              <a:t>Tratamiento</a:t>
            </a:r>
            <a:r>
              <a:rPr lang="en-GB" sz="3200" b="1" dirty="0">
                <a:solidFill>
                  <a:srgbClr val="FFC000"/>
                </a:solidFill>
                <a:effectLst>
                  <a:outerShdw blurRad="38100" dist="38100" dir="2700000" algn="tl">
                    <a:srgbClr val="000000">
                      <a:alpha val="43137"/>
                    </a:srgbClr>
                  </a:outerShdw>
                </a:effectLst>
                <a:latin typeface="+mn-lt"/>
                <a:ea typeface="MS PGothic" pitchFamily="34" charset="-128"/>
              </a:rPr>
              <a:t> de </a:t>
            </a:r>
            <a:r>
              <a:rPr lang="en-GB" sz="3200" b="1" dirty="0" err="1">
                <a:solidFill>
                  <a:srgbClr val="FFC000"/>
                </a:solidFill>
                <a:effectLst>
                  <a:outerShdw blurRad="38100" dist="38100" dir="2700000" algn="tl">
                    <a:srgbClr val="000000">
                      <a:alpha val="43137"/>
                    </a:srgbClr>
                  </a:outerShdw>
                </a:effectLst>
                <a:latin typeface="+mn-lt"/>
                <a:ea typeface="MS PGothic" pitchFamily="34" charset="-128"/>
              </a:rPr>
              <a:t>otras</a:t>
            </a:r>
            <a:r>
              <a:rPr lang="en-GB" sz="3200" b="1" dirty="0">
                <a:solidFill>
                  <a:srgbClr val="FFC000"/>
                </a:solidFill>
                <a:effectLst>
                  <a:outerShdw blurRad="38100" dist="38100" dir="2700000" algn="tl">
                    <a:srgbClr val="000000">
                      <a:alpha val="43137"/>
                    </a:srgbClr>
                  </a:outerShdw>
                </a:effectLst>
                <a:latin typeface="+mn-lt"/>
                <a:ea typeface="MS PGothic" pitchFamily="34" charset="-128"/>
              </a:rPr>
              <a:t> </a:t>
            </a:r>
            <a:r>
              <a:rPr lang="en-GB" sz="3200" b="1" dirty="0" err="1">
                <a:solidFill>
                  <a:srgbClr val="FFC000"/>
                </a:solidFill>
                <a:effectLst>
                  <a:outerShdw blurRad="38100" dist="38100" dir="2700000" algn="tl">
                    <a:srgbClr val="000000">
                      <a:alpha val="43137"/>
                    </a:srgbClr>
                  </a:outerShdw>
                </a:effectLst>
                <a:latin typeface="+mn-lt"/>
                <a:ea typeface="MS PGothic" pitchFamily="34" charset="-128"/>
              </a:rPr>
              <a:t>RAi</a:t>
            </a:r>
            <a:endParaRPr lang="en-GB" sz="3200" b="1" baseline="30000" dirty="0">
              <a:solidFill>
                <a:srgbClr val="FFC000"/>
              </a:solidFill>
              <a:effectLst>
                <a:outerShdw blurRad="38100" dist="38100" dir="2700000" algn="tl">
                  <a:srgbClr val="000000">
                    <a:alpha val="43137"/>
                  </a:srgbClr>
                </a:outerShdw>
              </a:effectLst>
              <a:latin typeface="+mn-lt"/>
              <a:ea typeface="MS PGothic" pitchFamily="34" charset="-128"/>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2"/>
          <p:cNvSpPr txBox="1">
            <a:spLocks noChangeArrowheads="1"/>
          </p:cNvSpPr>
          <p:nvPr/>
        </p:nvSpPr>
        <p:spPr bwMode="auto">
          <a:xfrm>
            <a:off x="971550" y="1770063"/>
            <a:ext cx="7056438" cy="650875"/>
          </a:xfrm>
          <a:prstGeom prst="rect">
            <a:avLst/>
          </a:prstGeom>
          <a:noFill/>
          <a:ln w="9525">
            <a:solidFill>
              <a:schemeClr val="tx1"/>
            </a:solidFill>
            <a:miter lim="800000"/>
            <a:headEnd/>
            <a:tailEnd/>
          </a:ln>
        </p:spPr>
        <p:txBody>
          <a:bodyPr>
            <a:spAutoFit/>
          </a:bodyPr>
          <a:lstStyle/>
          <a:p>
            <a:pPr algn="just">
              <a:spcBef>
                <a:spcPct val="50000"/>
              </a:spcBef>
            </a:pPr>
            <a:r>
              <a:rPr lang="es-ES">
                <a:cs typeface="Times New Roman" pitchFamily="18" charset="0"/>
              </a:rPr>
              <a:t>El diagnóstico precoz y el tratamiento adecuado son fundamentales para reducir al mínimo las complicaciones potencialmente mortales</a:t>
            </a:r>
          </a:p>
        </p:txBody>
      </p:sp>
      <p:sp>
        <p:nvSpPr>
          <p:cNvPr id="118786" name="Text Box 3"/>
          <p:cNvSpPr txBox="1">
            <a:spLocks noChangeArrowheads="1"/>
          </p:cNvSpPr>
          <p:nvPr/>
        </p:nvSpPr>
        <p:spPr bwMode="auto">
          <a:xfrm>
            <a:off x="1835150" y="2692400"/>
            <a:ext cx="5184775" cy="376238"/>
          </a:xfrm>
          <a:prstGeom prst="rect">
            <a:avLst/>
          </a:prstGeom>
          <a:noFill/>
          <a:ln w="9525">
            <a:solidFill>
              <a:schemeClr val="tx1"/>
            </a:solidFill>
            <a:miter lim="800000"/>
            <a:headEnd/>
            <a:tailEnd/>
          </a:ln>
        </p:spPr>
        <p:txBody>
          <a:bodyPr>
            <a:spAutoFit/>
          </a:bodyPr>
          <a:lstStyle/>
          <a:p>
            <a:pPr>
              <a:spcBef>
                <a:spcPct val="50000"/>
              </a:spcBef>
            </a:pPr>
            <a:r>
              <a:rPr lang="es-ES">
                <a:cs typeface="Times New Roman" pitchFamily="18" charset="0"/>
              </a:rPr>
              <a:t>Es fundamental formar a los pacientes para que:</a:t>
            </a:r>
          </a:p>
        </p:txBody>
      </p:sp>
      <p:sp>
        <p:nvSpPr>
          <p:cNvPr id="118787" name="Text Box 4"/>
          <p:cNvSpPr txBox="1">
            <a:spLocks noChangeArrowheads="1"/>
          </p:cNvSpPr>
          <p:nvPr/>
        </p:nvSpPr>
        <p:spPr bwMode="auto">
          <a:xfrm>
            <a:off x="684213" y="4343400"/>
            <a:ext cx="7848600" cy="454025"/>
          </a:xfrm>
          <a:prstGeom prst="rect">
            <a:avLst/>
          </a:prstGeom>
          <a:noFill/>
          <a:ln w="57150">
            <a:solidFill>
              <a:srgbClr val="990000"/>
            </a:solidFill>
            <a:miter lim="800000"/>
            <a:headEnd/>
            <a:tailEnd/>
          </a:ln>
        </p:spPr>
        <p:txBody>
          <a:bodyPr>
            <a:spAutoFit/>
          </a:bodyPr>
          <a:lstStyle/>
          <a:p>
            <a:pPr>
              <a:spcBef>
                <a:spcPct val="50000"/>
              </a:spcBef>
            </a:pPr>
            <a:r>
              <a:rPr lang="es-ES" sz="2000">
                <a:cs typeface="Times New Roman" pitchFamily="18" charset="0"/>
              </a:rPr>
              <a:t>Notifiquen inmediatamente cualquier reacción adversa inmunitaria</a:t>
            </a:r>
          </a:p>
        </p:txBody>
      </p:sp>
      <p:sp>
        <p:nvSpPr>
          <p:cNvPr id="118788" name="Text Box 5"/>
          <p:cNvSpPr txBox="1">
            <a:spLocks noChangeArrowheads="1"/>
          </p:cNvSpPr>
          <p:nvPr/>
        </p:nvSpPr>
        <p:spPr bwMode="auto">
          <a:xfrm>
            <a:off x="1836738" y="5300663"/>
            <a:ext cx="5472112" cy="454025"/>
          </a:xfrm>
          <a:prstGeom prst="rect">
            <a:avLst/>
          </a:prstGeom>
          <a:noFill/>
          <a:ln w="57150">
            <a:solidFill>
              <a:srgbClr val="990000"/>
            </a:solidFill>
            <a:miter lim="800000"/>
            <a:headEnd/>
            <a:tailEnd/>
          </a:ln>
        </p:spPr>
        <p:txBody>
          <a:bodyPr>
            <a:spAutoFit/>
          </a:bodyPr>
          <a:lstStyle/>
          <a:p>
            <a:pPr>
              <a:spcBef>
                <a:spcPct val="50000"/>
              </a:spcBef>
            </a:pPr>
            <a:r>
              <a:rPr lang="es-ES" sz="2000">
                <a:cs typeface="Times New Roman" pitchFamily="18" charset="0"/>
              </a:rPr>
              <a:t>No intenten tratar ellos mismos los síntomas</a:t>
            </a:r>
          </a:p>
        </p:txBody>
      </p:sp>
      <p:sp>
        <p:nvSpPr>
          <p:cNvPr id="118789" name="AutoShape 6"/>
          <p:cNvSpPr>
            <a:spLocks noChangeArrowheads="1"/>
          </p:cNvSpPr>
          <p:nvPr/>
        </p:nvSpPr>
        <p:spPr bwMode="auto">
          <a:xfrm>
            <a:off x="4140200" y="3284538"/>
            <a:ext cx="360363" cy="792162"/>
          </a:xfrm>
          <a:prstGeom prst="downArrow">
            <a:avLst>
              <a:gd name="adj1" fmla="val 50000"/>
              <a:gd name="adj2" fmla="val 54956"/>
            </a:avLst>
          </a:prstGeom>
          <a:solidFill>
            <a:srgbClr val="FF6600"/>
          </a:solidFill>
          <a:ln w="9525">
            <a:solidFill>
              <a:schemeClr val="tx1"/>
            </a:solidFill>
            <a:miter lim="800000"/>
            <a:headEnd/>
            <a:tailEnd/>
          </a:ln>
        </p:spPr>
        <p:txBody>
          <a:bodyPr wrap="none" anchor="ctr"/>
          <a:lstStyle/>
          <a:p>
            <a:endParaRPr lang="en-US">
              <a:latin typeface="Calibri" pitchFamily="34" charset="0"/>
            </a:endParaRPr>
          </a:p>
        </p:txBody>
      </p:sp>
      <p:sp>
        <p:nvSpPr>
          <p:cNvPr id="36871" name="Text Box 7"/>
          <p:cNvSpPr txBox="1">
            <a:spLocks noChangeArrowheads="1"/>
          </p:cNvSpPr>
          <p:nvPr/>
        </p:nvSpPr>
        <p:spPr bwMode="auto">
          <a:xfrm>
            <a:off x="395288" y="115888"/>
            <a:ext cx="8353425" cy="946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defRPr/>
            </a:pPr>
            <a:r>
              <a:rPr lang="es-ES" sz="2800" dirty="0">
                <a:solidFill>
                  <a:srgbClr val="FFC000"/>
                </a:solidFill>
                <a:effectLst>
                  <a:outerShdw blurRad="38100" dist="38100" dir="2700000" algn="tl">
                    <a:srgbClr val="000000">
                      <a:alpha val="43137"/>
                    </a:srgbClr>
                  </a:outerShdw>
                </a:effectLst>
                <a:latin typeface="+mj-lt"/>
                <a:cs typeface="Times New Roman" pitchFamily="18" charset="0"/>
              </a:rPr>
              <a:t>Educación y comunicación con el paciente fundamentales para el tratamiento de las </a:t>
            </a:r>
            <a:r>
              <a:rPr lang="es-ES" sz="2800" dirty="0" err="1">
                <a:solidFill>
                  <a:srgbClr val="FFC000"/>
                </a:solidFill>
                <a:effectLst>
                  <a:outerShdw blurRad="38100" dist="38100" dir="2700000" algn="tl">
                    <a:srgbClr val="000000">
                      <a:alpha val="43137"/>
                    </a:srgbClr>
                  </a:outerShdw>
                </a:effectLst>
                <a:latin typeface="+mj-lt"/>
                <a:cs typeface="Times New Roman" pitchFamily="18" charset="0"/>
              </a:rPr>
              <a:t>RAIs</a:t>
            </a:r>
            <a:endParaRPr lang="es-ES" sz="2800" dirty="0">
              <a:solidFill>
                <a:srgbClr val="FFC000"/>
              </a:solidFill>
              <a:effectLst>
                <a:outerShdw blurRad="38100" dist="38100" dir="2700000" algn="tl">
                  <a:srgbClr val="000000">
                    <a:alpha val="43137"/>
                  </a:srgbClr>
                </a:outerShdw>
              </a:effectLst>
              <a:latin typeface="+mj-lt"/>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4"/>
          <p:cNvSpPr>
            <a:spLocks noGrp="1"/>
          </p:cNvSpPr>
          <p:nvPr>
            <p:ph type="title" idx="4294967295"/>
          </p:nvPr>
        </p:nvSpPr>
        <p:spPr>
          <a:xfrm>
            <a:off x="457200" y="49213"/>
            <a:ext cx="7696200" cy="1143000"/>
          </a:xfrm>
        </p:spPr>
        <p:txBody>
          <a:bodyPr bIns="216000" rtlCol="0" anchor="b">
            <a:normAutofit/>
          </a:bodyPr>
          <a:lstStyle/>
          <a:p>
            <a:pPr fontAlgn="auto">
              <a:spcAft>
                <a:spcPts val="0"/>
              </a:spcAft>
              <a:defRPr/>
            </a:pPr>
            <a:r>
              <a:rPr lang="fr-FR" sz="3200" b="1" dirty="0" smtClean="0">
                <a:solidFill>
                  <a:srgbClr val="FFC000"/>
                </a:solidFill>
                <a:effectLst>
                  <a:outerShdw blurRad="38100" dist="38100" dir="2700000" algn="tl">
                    <a:srgbClr val="000000">
                      <a:alpha val="43137"/>
                    </a:srgbClr>
                  </a:outerShdw>
                </a:effectLst>
                <a:ea typeface="MS PGothic" pitchFamily="34" charset="-128"/>
              </a:rPr>
              <a:t> </a:t>
            </a:r>
            <a:r>
              <a:rPr lang="fr-FR" sz="3200" b="1" dirty="0" err="1" smtClean="0">
                <a:solidFill>
                  <a:srgbClr val="FFC000"/>
                </a:solidFill>
                <a:effectLst>
                  <a:outerShdw blurRad="38100" dist="38100" dir="2700000" algn="tl">
                    <a:srgbClr val="000000">
                      <a:alpha val="43137"/>
                    </a:srgbClr>
                  </a:outerShdw>
                </a:effectLst>
                <a:ea typeface="MS PGothic" pitchFamily="34" charset="-128"/>
              </a:rPr>
              <a:t>RAi</a:t>
            </a:r>
            <a:r>
              <a:rPr lang="fr-FR" sz="3200" b="1" dirty="0" smtClean="0">
                <a:solidFill>
                  <a:srgbClr val="FFC000"/>
                </a:solidFill>
                <a:effectLst>
                  <a:outerShdw blurRad="38100" dist="38100" dir="2700000" algn="tl">
                    <a:srgbClr val="000000">
                      <a:alpha val="43137"/>
                    </a:srgbClr>
                  </a:outerShdw>
                </a:effectLst>
                <a:ea typeface="MS PGothic" pitchFamily="34" charset="-128"/>
              </a:rPr>
              <a:t>: </a:t>
            </a:r>
            <a:r>
              <a:rPr lang="fr-FR" sz="3200" b="1" dirty="0" err="1" smtClean="0">
                <a:solidFill>
                  <a:srgbClr val="FFC000"/>
                </a:solidFill>
                <a:effectLst>
                  <a:outerShdw blurRad="38100" dist="38100" dir="2700000" algn="tl">
                    <a:srgbClr val="000000">
                      <a:alpha val="43137"/>
                    </a:srgbClr>
                  </a:outerShdw>
                </a:effectLst>
                <a:ea typeface="MS PGothic" pitchFamily="34" charset="-128"/>
              </a:rPr>
              <a:t>Conclusiones</a:t>
            </a:r>
            <a:endParaRPr lang="fr-FR" sz="3200" b="1" dirty="0" smtClean="0">
              <a:solidFill>
                <a:srgbClr val="FFC000"/>
              </a:solidFill>
              <a:effectLst>
                <a:outerShdw blurRad="38100" dist="38100" dir="2700000" algn="tl">
                  <a:srgbClr val="000000">
                    <a:alpha val="43137"/>
                  </a:srgbClr>
                </a:outerShdw>
              </a:effectLst>
              <a:ea typeface="MS PGothic" pitchFamily="34" charset="-128"/>
            </a:endParaRPr>
          </a:p>
        </p:txBody>
      </p:sp>
      <p:sp>
        <p:nvSpPr>
          <p:cNvPr id="14" name="Rectangle 13">
            <a:hlinkClick r:id="rId3" action="ppaction://hlinksldjump"/>
          </p:cNvPr>
          <p:cNvSpPr/>
          <p:nvPr/>
        </p:nvSpPr>
        <p:spPr>
          <a:xfrm>
            <a:off x="7805738" y="0"/>
            <a:ext cx="1338262" cy="11049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20835" name="Text Box 4"/>
          <p:cNvSpPr txBox="1">
            <a:spLocks noChangeArrowheads="1"/>
          </p:cNvSpPr>
          <p:nvPr/>
        </p:nvSpPr>
        <p:spPr bwMode="auto">
          <a:xfrm>
            <a:off x="611188" y="1874838"/>
            <a:ext cx="7993062" cy="4108450"/>
          </a:xfrm>
          <a:prstGeom prst="rect">
            <a:avLst/>
          </a:prstGeom>
          <a:noFill/>
          <a:ln w="9525">
            <a:noFill/>
            <a:miter lim="800000"/>
            <a:headEnd/>
            <a:tailEnd/>
          </a:ln>
        </p:spPr>
        <p:txBody>
          <a:bodyPr>
            <a:spAutoFit/>
          </a:bodyPr>
          <a:lstStyle/>
          <a:p>
            <a:pPr>
              <a:buFontTx/>
              <a:buChar char="•"/>
            </a:pPr>
            <a:r>
              <a:rPr lang="en-GB">
                <a:cs typeface="Times New Roman" pitchFamily="18" charset="0"/>
              </a:rPr>
              <a:t>Las reacciones adversas son principalmente</a:t>
            </a:r>
            <a:r>
              <a:rPr lang="en-GB" b="1">
                <a:cs typeface="Times New Roman" pitchFamily="18" charset="0"/>
              </a:rPr>
              <a:t> inmunorelacionadas y reversibles </a:t>
            </a:r>
            <a:r>
              <a:rPr lang="en-GB">
                <a:cs typeface="Times New Roman" pitchFamily="18" charset="0"/>
              </a:rPr>
              <a:t>si se manejan siguiendo los algoritmos establecidos</a:t>
            </a:r>
          </a:p>
          <a:p>
            <a:endParaRPr lang="en-GB">
              <a:cs typeface="Times New Roman" pitchFamily="18" charset="0"/>
            </a:endParaRPr>
          </a:p>
          <a:p>
            <a:endParaRPr lang="en-GB">
              <a:cs typeface="Times New Roman" pitchFamily="18" charset="0"/>
            </a:endParaRPr>
          </a:p>
          <a:p>
            <a:pPr>
              <a:buFontTx/>
              <a:buChar char="•"/>
            </a:pPr>
            <a:r>
              <a:rPr lang="fr-FR">
                <a:cs typeface="Times New Roman" pitchFamily="18" charset="0"/>
              </a:rPr>
              <a:t>Las más frecuentes son </a:t>
            </a:r>
            <a:r>
              <a:rPr lang="fr-FR" b="1">
                <a:cs typeface="Times New Roman" pitchFamily="18" charset="0"/>
              </a:rPr>
              <a:t>dermatológicas</a:t>
            </a:r>
            <a:r>
              <a:rPr lang="fr-FR">
                <a:cs typeface="Times New Roman" pitchFamily="18" charset="0"/>
              </a:rPr>
              <a:t> o </a:t>
            </a:r>
            <a:r>
              <a:rPr lang="fr-FR" b="1">
                <a:cs typeface="Times New Roman" pitchFamily="18" charset="0"/>
              </a:rPr>
              <a:t>gastrointestinales</a:t>
            </a:r>
          </a:p>
          <a:p>
            <a:endParaRPr lang="en-GB" b="1">
              <a:ea typeface="ＭＳ Ｐゴシック"/>
              <a:cs typeface="Times New Roman" pitchFamily="18" charset="0"/>
            </a:endParaRPr>
          </a:p>
          <a:p>
            <a:endParaRPr lang="fr-FR" b="1">
              <a:cs typeface="Times New Roman" pitchFamily="18" charset="0"/>
            </a:endParaRPr>
          </a:p>
          <a:p>
            <a:pPr>
              <a:buFontTx/>
              <a:buChar char="•"/>
            </a:pPr>
            <a:r>
              <a:rPr lang="en-GB">
                <a:ea typeface="ＭＳ Ｐゴシック"/>
                <a:cs typeface="ＭＳ Ｐゴシック"/>
              </a:rPr>
              <a:t>Puede ser necesario recurrir a tratamientos con corticoesteroides y/o inmuno</a:t>
            </a:r>
            <a:r>
              <a:rPr lang="es-ES">
                <a:ea typeface="ＭＳ Ｐゴシック"/>
                <a:cs typeface="ＭＳ Ｐゴシック"/>
              </a:rPr>
              <a:t>su</a:t>
            </a:r>
            <a:r>
              <a:rPr lang="en-GB">
                <a:ea typeface="ＭＳ Ｐゴシック"/>
                <a:cs typeface="ＭＳ Ｐゴシック"/>
              </a:rPr>
              <a:t>presores para abordar efectos secundarios inflamatorios</a:t>
            </a:r>
          </a:p>
          <a:p>
            <a:pPr>
              <a:buFontTx/>
              <a:buChar char="•"/>
            </a:pPr>
            <a:endParaRPr lang="en-GB">
              <a:ea typeface="ＭＳ Ｐゴシック"/>
              <a:cs typeface="ＭＳ Ｐゴシック"/>
            </a:endParaRPr>
          </a:p>
          <a:p>
            <a:pPr>
              <a:buFontTx/>
              <a:buChar char="•"/>
            </a:pPr>
            <a:r>
              <a:rPr lang="en-GB">
                <a:ea typeface="ＭＳ Ｐゴシック"/>
                <a:cs typeface="ＭＳ Ｐゴシック"/>
              </a:rPr>
              <a:t>Suelen ser reversibles en 4-6 semanas</a:t>
            </a:r>
          </a:p>
          <a:p>
            <a:pPr>
              <a:buFontTx/>
              <a:buChar char="•"/>
            </a:pPr>
            <a:endParaRPr lang="en-GB">
              <a:ea typeface="ＭＳ Ｐゴシック"/>
              <a:cs typeface="ＭＳ Ｐゴシック"/>
            </a:endParaRPr>
          </a:p>
          <a:p>
            <a:pPr>
              <a:buFontTx/>
              <a:buChar char="•"/>
            </a:pPr>
            <a:r>
              <a:rPr lang="en-GB">
                <a:ea typeface="ＭＳ Ｐゴシック"/>
                <a:cs typeface="ＭＳ Ｐゴシック"/>
              </a:rPr>
              <a:t>La educación y comunicación con los pacientes es fundamental</a:t>
            </a:r>
            <a:endParaRPr lang="en-GB" baseline="30000">
              <a:ea typeface="ＭＳ Ｐゴシック"/>
              <a:cs typeface="ＭＳ Ｐゴシック"/>
            </a:endParaRPr>
          </a:p>
          <a:p>
            <a:pPr>
              <a:spcBef>
                <a:spcPct val="50000"/>
              </a:spcBef>
            </a:pPr>
            <a:endParaRPr lang="es-ES">
              <a:cs typeface="Times New Roman" pitchFamily="18"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5"/>
          <p:cNvSpPr txBox="1">
            <a:spLocks noChangeArrowheads="1"/>
          </p:cNvSpPr>
          <p:nvPr/>
        </p:nvSpPr>
        <p:spPr bwMode="auto">
          <a:xfrm>
            <a:off x="762000" y="1554163"/>
            <a:ext cx="7543800" cy="1798637"/>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defRPr/>
            </a:pPr>
            <a:r>
              <a:rPr lang="es-ES" sz="3200" b="1" dirty="0">
                <a:solidFill>
                  <a:srgbClr val="FFC000"/>
                </a:solidFill>
                <a:effectLst>
                  <a:outerShdw blurRad="38100" dist="38100" dir="2700000" algn="tl">
                    <a:srgbClr val="000000">
                      <a:alpha val="43137"/>
                    </a:srgbClr>
                  </a:outerShdw>
                </a:effectLst>
                <a:latin typeface="+mn-lt"/>
              </a:rPr>
              <a:t>Patrones de respuesta:</a:t>
            </a:r>
          </a:p>
          <a:p>
            <a:pPr algn="ctr" eaLnBrk="1" fontAlgn="auto" hangingPunct="1">
              <a:spcBef>
                <a:spcPct val="50000"/>
              </a:spcBef>
              <a:spcAft>
                <a:spcPts val="0"/>
              </a:spcAft>
              <a:defRPr/>
            </a:pPr>
            <a:r>
              <a:rPr lang="es-ES" sz="3200" b="1" dirty="0">
                <a:solidFill>
                  <a:srgbClr val="FFC000"/>
                </a:solidFill>
                <a:effectLst>
                  <a:outerShdw blurRad="38100" dist="38100" dir="2700000" algn="tl">
                    <a:srgbClr val="000000">
                      <a:alpha val="43137"/>
                    </a:srgbClr>
                  </a:outerShdw>
                </a:effectLst>
                <a:latin typeface="+mn-lt"/>
              </a:rPr>
              <a:t>Criterios de respuesta relacionados con la inmunidad</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4213" y="1757363"/>
            <a:ext cx="7775575" cy="3140075"/>
          </a:xfrm>
          <a:prstGeom prst="rect">
            <a:avLst/>
          </a:prstGeom>
          <a:noFill/>
        </p:spPr>
        <p:txBody>
          <a:bodyPr>
            <a:spAutoFit/>
          </a:bodyPr>
          <a:lstStyle/>
          <a:p>
            <a:pPr marL="285750" indent="-285750" fontAlgn="auto">
              <a:spcBef>
                <a:spcPts val="0"/>
              </a:spcBef>
              <a:spcAft>
                <a:spcPts val="0"/>
              </a:spcAft>
              <a:buFont typeface="Arial" pitchFamily="34" charset="0"/>
              <a:buChar char="•"/>
              <a:defRPr/>
            </a:pPr>
            <a:r>
              <a:rPr lang="es-ES" dirty="0">
                <a:latin typeface="+mn-lt"/>
              </a:rPr>
              <a:t>La experiencia clínica con inmunoterapia ha demostrado patrones de respuesta diferentes a la QT convencional</a:t>
            </a:r>
          </a:p>
          <a:p>
            <a:pPr marL="285750" indent="-285750" fontAlgn="auto">
              <a:spcBef>
                <a:spcPts val="0"/>
              </a:spcBef>
              <a:spcAft>
                <a:spcPts val="0"/>
              </a:spcAft>
              <a:buFont typeface="Arial" pitchFamily="34" charset="0"/>
              <a:buChar char="•"/>
              <a:defRPr/>
            </a:pPr>
            <a:endParaRPr lang="es-ES" dirty="0">
              <a:latin typeface="+mn-lt"/>
            </a:endParaRPr>
          </a:p>
          <a:p>
            <a:pPr fontAlgn="auto">
              <a:spcBef>
                <a:spcPts val="0"/>
              </a:spcBef>
              <a:spcAft>
                <a:spcPts val="0"/>
              </a:spcAft>
              <a:defRPr/>
            </a:pPr>
            <a:endParaRPr lang="es-ES" dirty="0">
              <a:latin typeface="+mn-lt"/>
            </a:endParaRPr>
          </a:p>
          <a:p>
            <a:pPr marL="285750" indent="-285750" fontAlgn="auto">
              <a:spcBef>
                <a:spcPts val="0"/>
              </a:spcBef>
              <a:spcAft>
                <a:spcPts val="0"/>
              </a:spcAft>
              <a:buFont typeface="Arial" pitchFamily="34" charset="0"/>
              <a:buChar char="•"/>
              <a:defRPr/>
            </a:pPr>
            <a:r>
              <a:rPr lang="es-ES" dirty="0">
                <a:latin typeface="+mn-lt"/>
              </a:rPr>
              <a:t>Criterios WHO/RECIST no capturan adecuadamente las respuestas observadas con los nuevos agentes </a:t>
            </a:r>
            <a:r>
              <a:rPr lang="es-ES" dirty="0" err="1">
                <a:latin typeface="+mn-lt"/>
              </a:rPr>
              <a:t>inmunomoduladores</a:t>
            </a:r>
            <a:endParaRPr lang="es-ES" dirty="0">
              <a:latin typeface="+mn-lt"/>
            </a:endParaRPr>
          </a:p>
          <a:p>
            <a:pPr marL="285750" indent="-285750" fontAlgn="auto">
              <a:spcBef>
                <a:spcPts val="0"/>
              </a:spcBef>
              <a:spcAft>
                <a:spcPts val="0"/>
              </a:spcAft>
              <a:buFont typeface="Arial" pitchFamily="34" charset="0"/>
              <a:buChar char="•"/>
              <a:defRPr/>
            </a:pPr>
            <a:endParaRPr lang="es-ES" dirty="0">
              <a:latin typeface="+mn-lt"/>
            </a:endParaRPr>
          </a:p>
          <a:p>
            <a:pPr fontAlgn="auto">
              <a:spcBef>
                <a:spcPts val="0"/>
              </a:spcBef>
              <a:spcAft>
                <a:spcPts val="0"/>
              </a:spcAft>
              <a:defRPr/>
            </a:pPr>
            <a:endParaRPr lang="es-ES" dirty="0">
              <a:latin typeface="+mn-lt"/>
            </a:endParaRPr>
          </a:p>
          <a:p>
            <a:pPr marL="285750" indent="-285750" fontAlgn="auto">
              <a:spcBef>
                <a:spcPts val="0"/>
              </a:spcBef>
              <a:spcAft>
                <a:spcPts val="0"/>
              </a:spcAft>
              <a:buFont typeface="Arial" pitchFamily="34" charset="0"/>
              <a:buChar char="•"/>
              <a:defRPr/>
            </a:pPr>
            <a:r>
              <a:rPr lang="es-ES" dirty="0">
                <a:latin typeface="+mn-lt"/>
              </a:rPr>
              <a:t>Los pacientes tratados con inmunoterapia necesitan ser evaluados de manera diferente a los que reciben QT o terapias diana</a:t>
            </a:r>
          </a:p>
          <a:p>
            <a:pPr fontAlgn="auto">
              <a:spcBef>
                <a:spcPts val="0"/>
              </a:spcBef>
              <a:spcAft>
                <a:spcPts val="0"/>
              </a:spcAft>
              <a:defRPr/>
            </a:pPr>
            <a:endParaRPr lang="es-ES" dirty="0">
              <a:latin typeface="+mn-lt"/>
            </a:endParaRPr>
          </a:p>
        </p:txBody>
      </p:sp>
      <p:sp>
        <p:nvSpPr>
          <p:cNvPr id="4099" name="Text Box 2"/>
          <p:cNvSpPr txBox="1">
            <a:spLocks noChangeArrowheads="1"/>
          </p:cNvSpPr>
          <p:nvPr/>
        </p:nvSpPr>
        <p:spPr bwMode="auto">
          <a:xfrm>
            <a:off x="684213" y="333375"/>
            <a:ext cx="7775575" cy="830263"/>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defRPr/>
            </a:pPr>
            <a:r>
              <a:rPr lang="es-ES" sz="2400" dirty="0">
                <a:solidFill>
                  <a:srgbClr val="FFC000"/>
                </a:solidFill>
                <a:effectLst>
                  <a:outerShdw blurRad="38100" dist="38100" dir="2700000" algn="tl">
                    <a:srgbClr val="000000">
                      <a:alpha val="43137"/>
                    </a:srgbClr>
                  </a:outerShdw>
                </a:effectLst>
                <a:latin typeface="+mj-lt"/>
              </a:rPr>
              <a:t>Evaluación de la actividad antitumoral en pacientes tratados con agentes inmunológicos</a:t>
            </a:r>
          </a:p>
        </p:txBody>
      </p:sp>
      <p:sp>
        <p:nvSpPr>
          <p:cNvPr id="124931" name="Text Box 2"/>
          <p:cNvSpPr txBox="1">
            <a:spLocks noChangeArrowheads="1"/>
          </p:cNvSpPr>
          <p:nvPr/>
        </p:nvSpPr>
        <p:spPr bwMode="auto">
          <a:xfrm>
            <a:off x="381000" y="5867400"/>
            <a:ext cx="8534400" cy="457200"/>
          </a:xfrm>
          <a:prstGeom prst="rect">
            <a:avLst/>
          </a:prstGeom>
          <a:noFill/>
          <a:ln w="9525">
            <a:noFill/>
            <a:miter lim="800000"/>
            <a:headEnd/>
            <a:tailEnd/>
          </a:ln>
        </p:spPr>
        <p:txBody>
          <a:bodyPr lIns="0" tIns="0" rIns="0" bIns="0"/>
          <a:lstStyle/>
          <a:p>
            <a:pPr defTabSz="414338" hangingPunct="0">
              <a:lnSpc>
                <a:spcPct val="93000"/>
              </a:lnSpc>
              <a:buClr>
                <a:srgbClr val="000000"/>
              </a:buClr>
              <a:buSzPct val="45000"/>
              <a:buFont typeface="Wingdings" pitchFamily="2" charset="2"/>
              <a:buNone/>
              <a:tabLst>
                <a:tab pos="657225" algn="l"/>
                <a:tab pos="1312863" algn="l"/>
                <a:tab pos="1970088" algn="l"/>
                <a:tab pos="2627313" algn="l"/>
                <a:tab pos="3282950" algn="l"/>
              </a:tabLst>
            </a:pPr>
            <a:r>
              <a:rPr lang="en-GB" sz="1100" b="1">
                <a:solidFill>
                  <a:srgbClr val="000000"/>
                </a:solidFill>
              </a:rPr>
              <a:t>Ribas A.  Clin Cancer Res 2009; Pennock. A J Clin Oncol 2012, Hoos A, J Immnuther 2007; Wolchok J, Clin Cancer Res 2009</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p:cNvPicPr>
            <a:picLocks noChangeAspect="1" noChangeArrowheads="1"/>
          </p:cNvPicPr>
          <p:nvPr/>
        </p:nvPicPr>
        <p:blipFill>
          <a:blip r:embed="rId3"/>
          <a:srcRect/>
          <a:stretch>
            <a:fillRect/>
          </a:stretch>
        </p:blipFill>
        <p:spPr bwMode="auto">
          <a:xfrm>
            <a:off x="1066800" y="1219200"/>
            <a:ext cx="6910388" cy="4876800"/>
          </a:xfrm>
          <a:prstGeom prst="rect">
            <a:avLst/>
          </a:prstGeom>
          <a:noFill/>
          <a:ln w="9525">
            <a:solidFill>
              <a:schemeClr val="tx1"/>
            </a:solidFill>
            <a:miter lim="800000"/>
            <a:headEnd/>
            <a:tailEnd/>
          </a:ln>
        </p:spPr>
      </p:pic>
      <p:sp>
        <p:nvSpPr>
          <p:cNvPr id="126978" name="Text Box 2"/>
          <p:cNvSpPr txBox="1">
            <a:spLocks noChangeArrowheads="1"/>
          </p:cNvSpPr>
          <p:nvPr/>
        </p:nvSpPr>
        <p:spPr bwMode="auto">
          <a:xfrm>
            <a:off x="3581400" y="6324600"/>
            <a:ext cx="2362200" cy="457200"/>
          </a:xfrm>
          <a:prstGeom prst="rect">
            <a:avLst/>
          </a:prstGeom>
          <a:noFill/>
          <a:ln w="9525">
            <a:noFill/>
            <a:miter lim="800000"/>
            <a:headEnd/>
            <a:tailEnd/>
          </a:ln>
        </p:spPr>
        <p:txBody>
          <a:bodyPr lIns="0" tIns="0" rIns="0" bIns="0"/>
          <a:lstStyle/>
          <a:p>
            <a:pPr defTabSz="414338" hangingPunct="0">
              <a:lnSpc>
                <a:spcPct val="93000"/>
              </a:lnSpc>
              <a:buClr>
                <a:srgbClr val="000000"/>
              </a:buClr>
              <a:buSzPct val="45000"/>
              <a:buFont typeface="Wingdings" pitchFamily="2" charset="2"/>
              <a:buNone/>
              <a:tabLst>
                <a:tab pos="657225" algn="l"/>
                <a:tab pos="1312863" algn="l"/>
                <a:tab pos="1970088" algn="l"/>
                <a:tab pos="2627313" algn="l"/>
                <a:tab pos="3282950" algn="l"/>
              </a:tabLst>
            </a:pPr>
            <a:r>
              <a:rPr lang="en-GB" sz="1100" b="1">
                <a:solidFill>
                  <a:srgbClr val="000000"/>
                </a:solidFill>
              </a:rPr>
              <a:t>Ribas A.  Clin Cancer Res 2009</a:t>
            </a:r>
          </a:p>
        </p:txBody>
      </p:sp>
      <p:sp>
        <p:nvSpPr>
          <p:cNvPr id="4" name="Rectangle 2"/>
          <p:cNvSpPr txBox="1">
            <a:spLocks noChangeArrowheads="1"/>
          </p:cNvSpPr>
          <p:nvPr/>
        </p:nvSpPr>
        <p:spPr bwMode="auto">
          <a:xfrm>
            <a:off x="539750" y="152400"/>
            <a:ext cx="8229600" cy="868363"/>
          </a:xfrm>
          <a:prstGeom prst="rect">
            <a:avLst/>
          </a:prstGeom>
          <a:noFill/>
          <a:ln w="9525">
            <a:noFill/>
            <a:miter lim="800000"/>
            <a:headEnd/>
            <a:tailEnd/>
          </a:ln>
          <a:effectLst/>
        </p:spPr>
        <p:txBody>
          <a:bodyPr anchor="b">
            <a:normAutofit fontScale="97500"/>
          </a:bodyPr>
          <a:lstStyle>
            <a:lvl1pPr algn="l" rtl="0" eaLnBrk="0" fontAlgn="base" hangingPunct="0">
              <a:lnSpc>
                <a:spcPct val="85000"/>
              </a:lnSpc>
              <a:spcBef>
                <a:spcPct val="0"/>
              </a:spcBef>
              <a:spcAft>
                <a:spcPct val="0"/>
              </a:spcAft>
              <a:defRPr sz="3800" b="1">
                <a:solidFill>
                  <a:srgbClr val="0066CC"/>
                </a:solidFill>
                <a:effectLst>
                  <a:outerShdw blurRad="38100" dist="38100" dir="2700000" algn="tl">
                    <a:srgbClr val="C0C0C0"/>
                  </a:outerShdw>
                </a:effectLst>
                <a:latin typeface="+mj-lt"/>
                <a:ea typeface="+mj-ea"/>
                <a:cs typeface="+mj-cs"/>
              </a:defRPr>
            </a:lvl1pPr>
            <a:lvl2pPr algn="l" rtl="0" eaLnBrk="0" fontAlgn="base" hangingPunct="0">
              <a:lnSpc>
                <a:spcPct val="85000"/>
              </a:lnSpc>
              <a:spcBef>
                <a:spcPct val="0"/>
              </a:spcBef>
              <a:spcAft>
                <a:spcPct val="0"/>
              </a:spcAft>
              <a:defRPr sz="3800" b="1">
                <a:solidFill>
                  <a:srgbClr val="0066CC"/>
                </a:solidFill>
                <a:effectLst>
                  <a:outerShdw blurRad="38100" dist="38100" dir="2700000" algn="tl">
                    <a:srgbClr val="C0C0C0"/>
                  </a:outerShdw>
                </a:effectLst>
                <a:latin typeface="Arial Narrow" pitchFamily="34" charset="0"/>
              </a:defRPr>
            </a:lvl2pPr>
            <a:lvl3pPr algn="l" rtl="0" eaLnBrk="0" fontAlgn="base" hangingPunct="0">
              <a:lnSpc>
                <a:spcPct val="85000"/>
              </a:lnSpc>
              <a:spcBef>
                <a:spcPct val="0"/>
              </a:spcBef>
              <a:spcAft>
                <a:spcPct val="0"/>
              </a:spcAft>
              <a:defRPr sz="3800" b="1">
                <a:solidFill>
                  <a:srgbClr val="0066CC"/>
                </a:solidFill>
                <a:effectLst>
                  <a:outerShdw blurRad="38100" dist="38100" dir="2700000" algn="tl">
                    <a:srgbClr val="C0C0C0"/>
                  </a:outerShdw>
                </a:effectLst>
                <a:latin typeface="Arial Narrow" pitchFamily="34" charset="0"/>
              </a:defRPr>
            </a:lvl3pPr>
            <a:lvl4pPr algn="l" rtl="0" eaLnBrk="0" fontAlgn="base" hangingPunct="0">
              <a:lnSpc>
                <a:spcPct val="85000"/>
              </a:lnSpc>
              <a:spcBef>
                <a:spcPct val="0"/>
              </a:spcBef>
              <a:spcAft>
                <a:spcPct val="0"/>
              </a:spcAft>
              <a:defRPr sz="3800" b="1">
                <a:solidFill>
                  <a:srgbClr val="0066CC"/>
                </a:solidFill>
                <a:effectLst>
                  <a:outerShdw blurRad="38100" dist="38100" dir="2700000" algn="tl">
                    <a:srgbClr val="C0C0C0"/>
                  </a:outerShdw>
                </a:effectLst>
                <a:latin typeface="Arial Narrow" pitchFamily="34" charset="0"/>
              </a:defRPr>
            </a:lvl4pPr>
            <a:lvl5pPr algn="l" rtl="0" eaLnBrk="0" fontAlgn="base" hangingPunct="0">
              <a:lnSpc>
                <a:spcPct val="85000"/>
              </a:lnSpc>
              <a:spcBef>
                <a:spcPct val="0"/>
              </a:spcBef>
              <a:spcAft>
                <a:spcPct val="0"/>
              </a:spcAft>
              <a:defRPr sz="3800" b="1">
                <a:solidFill>
                  <a:srgbClr val="0066CC"/>
                </a:solidFill>
                <a:effectLst>
                  <a:outerShdw blurRad="38100" dist="38100" dir="2700000" algn="tl">
                    <a:srgbClr val="C0C0C0"/>
                  </a:outerShdw>
                </a:effectLst>
                <a:latin typeface="Arial Narrow" pitchFamily="34" charset="0"/>
              </a:defRPr>
            </a:lvl5pPr>
            <a:lvl6pPr marL="457200" algn="l" rtl="0" eaLnBrk="1" fontAlgn="base" hangingPunct="1">
              <a:lnSpc>
                <a:spcPct val="85000"/>
              </a:lnSpc>
              <a:spcBef>
                <a:spcPct val="0"/>
              </a:spcBef>
              <a:spcAft>
                <a:spcPct val="0"/>
              </a:spcAft>
              <a:defRPr sz="3800" b="1">
                <a:solidFill>
                  <a:srgbClr val="0066CC"/>
                </a:solidFill>
                <a:effectLst>
                  <a:outerShdw blurRad="38100" dist="38100" dir="2700000" algn="tl">
                    <a:srgbClr val="C0C0C0"/>
                  </a:outerShdw>
                </a:effectLst>
                <a:latin typeface="Arial Narrow" pitchFamily="34" charset="0"/>
              </a:defRPr>
            </a:lvl6pPr>
            <a:lvl7pPr marL="914400" algn="l" rtl="0" eaLnBrk="1" fontAlgn="base" hangingPunct="1">
              <a:lnSpc>
                <a:spcPct val="85000"/>
              </a:lnSpc>
              <a:spcBef>
                <a:spcPct val="0"/>
              </a:spcBef>
              <a:spcAft>
                <a:spcPct val="0"/>
              </a:spcAft>
              <a:defRPr sz="3800" b="1">
                <a:solidFill>
                  <a:srgbClr val="0066CC"/>
                </a:solidFill>
                <a:effectLst>
                  <a:outerShdw blurRad="38100" dist="38100" dir="2700000" algn="tl">
                    <a:srgbClr val="C0C0C0"/>
                  </a:outerShdw>
                </a:effectLst>
                <a:latin typeface="Arial Narrow" pitchFamily="34" charset="0"/>
              </a:defRPr>
            </a:lvl7pPr>
            <a:lvl8pPr marL="1371600" algn="l" rtl="0" eaLnBrk="1" fontAlgn="base" hangingPunct="1">
              <a:lnSpc>
                <a:spcPct val="85000"/>
              </a:lnSpc>
              <a:spcBef>
                <a:spcPct val="0"/>
              </a:spcBef>
              <a:spcAft>
                <a:spcPct val="0"/>
              </a:spcAft>
              <a:defRPr sz="3800" b="1">
                <a:solidFill>
                  <a:srgbClr val="0066CC"/>
                </a:solidFill>
                <a:effectLst>
                  <a:outerShdw blurRad="38100" dist="38100" dir="2700000" algn="tl">
                    <a:srgbClr val="C0C0C0"/>
                  </a:outerShdw>
                </a:effectLst>
                <a:latin typeface="Arial Narrow" pitchFamily="34" charset="0"/>
              </a:defRPr>
            </a:lvl8pPr>
            <a:lvl9pPr marL="1828800" algn="l" rtl="0" eaLnBrk="1" fontAlgn="base" hangingPunct="1">
              <a:lnSpc>
                <a:spcPct val="85000"/>
              </a:lnSpc>
              <a:spcBef>
                <a:spcPct val="0"/>
              </a:spcBef>
              <a:spcAft>
                <a:spcPct val="0"/>
              </a:spcAft>
              <a:defRPr sz="3800" b="1">
                <a:solidFill>
                  <a:srgbClr val="0066CC"/>
                </a:solidFill>
                <a:effectLst>
                  <a:outerShdw blurRad="38100" dist="38100" dir="2700000" algn="tl">
                    <a:srgbClr val="C0C0C0"/>
                  </a:outerShdw>
                </a:effectLst>
                <a:latin typeface="Arial Narrow" pitchFamily="34" charset="0"/>
              </a:defRPr>
            </a:lvl9pPr>
          </a:lstStyle>
          <a:p>
            <a:pPr algn="ctr" eaLnBrk="1" fontAlgn="auto" hangingPunct="1">
              <a:spcAft>
                <a:spcPts val="0"/>
              </a:spcAft>
              <a:defRPr/>
            </a:pPr>
            <a:r>
              <a:rPr lang="es-ES" sz="2800" b="0" kern="0" dirty="0" smtClean="0">
                <a:solidFill>
                  <a:srgbClr val="FFC000"/>
                </a:solidFill>
                <a:effectLst>
                  <a:outerShdw blurRad="38100" dist="38100" dir="2700000" algn="tl">
                    <a:srgbClr val="000000">
                      <a:alpha val="43137"/>
                    </a:srgbClr>
                  </a:outerShdw>
                </a:effectLst>
              </a:rPr>
              <a:t>¿Criterios de respuesta inmunitaria en la inmunoterapia antitumoral?</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 Box 2"/>
          <p:cNvSpPr txBox="1">
            <a:spLocks noChangeArrowheads="1"/>
          </p:cNvSpPr>
          <p:nvPr/>
        </p:nvSpPr>
        <p:spPr bwMode="auto">
          <a:xfrm>
            <a:off x="4845050" y="6473825"/>
            <a:ext cx="2622550" cy="231775"/>
          </a:xfrm>
          <a:prstGeom prst="rect">
            <a:avLst/>
          </a:prstGeom>
          <a:noFill/>
          <a:ln w="9525">
            <a:noFill/>
            <a:miter lim="800000"/>
            <a:headEnd/>
            <a:tailEnd/>
          </a:ln>
        </p:spPr>
        <p:txBody>
          <a:bodyPr lIns="0" tIns="0" rIns="0" bIns="0"/>
          <a:lstStyle/>
          <a:p>
            <a:pPr defTabSz="414338" hangingPunct="0">
              <a:lnSpc>
                <a:spcPct val="93000"/>
              </a:lnSpc>
              <a:buClr>
                <a:srgbClr val="000000"/>
              </a:buClr>
              <a:buSzPct val="45000"/>
              <a:buFont typeface="Wingdings" pitchFamily="2" charset="2"/>
              <a:buNone/>
              <a:tabLst>
                <a:tab pos="657225" algn="l"/>
                <a:tab pos="1312863" algn="l"/>
                <a:tab pos="1970088" algn="l"/>
                <a:tab pos="2627313" algn="l"/>
                <a:tab pos="3282950" algn="l"/>
              </a:tabLst>
            </a:pPr>
            <a:r>
              <a:rPr lang="en-GB" sz="1100" b="1">
                <a:solidFill>
                  <a:srgbClr val="000000"/>
                </a:solidFill>
              </a:rPr>
              <a:t>Wolchok J. Clin Cancer Res 2009</a:t>
            </a:r>
          </a:p>
        </p:txBody>
      </p:sp>
      <p:pic>
        <p:nvPicPr>
          <p:cNvPr id="129026" name="Picture 4"/>
          <p:cNvPicPr>
            <a:picLocks noChangeAspect="1" noChangeArrowheads="1"/>
          </p:cNvPicPr>
          <p:nvPr/>
        </p:nvPicPr>
        <p:blipFill>
          <a:blip r:embed="rId3"/>
          <a:srcRect/>
          <a:stretch>
            <a:fillRect/>
          </a:stretch>
        </p:blipFill>
        <p:spPr bwMode="auto">
          <a:xfrm>
            <a:off x="1349375" y="981075"/>
            <a:ext cx="6318250" cy="5394325"/>
          </a:xfrm>
          <a:prstGeom prst="rect">
            <a:avLst/>
          </a:prstGeom>
          <a:noFill/>
          <a:ln w="9525">
            <a:noFill/>
            <a:miter lim="800000"/>
            <a:headEnd/>
            <a:tailEnd/>
          </a:ln>
        </p:spPr>
      </p:pic>
      <p:sp>
        <p:nvSpPr>
          <p:cNvPr id="5124" name="Text Box 2"/>
          <p:cNvSpPr txBox="1">
            <a:spLocks noChangeArrowheads="1"/>
          </p:cNvSpPr>
          <p:nvPr/>
        </p:nvSpPr>
        <p:spPr bwMode="auto">
          <a:xfrm>
            <a:off x="684213" y="152400"/>
            <a:ext cx="7775575" cy="461963"/>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defRPr/>
            </a:pPr>
            <a:r>
              <a:rPr lang="es-ES" sz="2400" dirty="0">
                <a:solidFill>
                  <a:srgbClr val="FFC000"/>
                </a:solidFill>
                <a:effectLst>
                  <a:outerShdw blurRad="38100" dist="38100" dir="2700000" algn="tl">
                    <a:srgbClr val="000000">
                      <a:alpha val="43137"/>
                    </a:srgbClr>
                  </a:outerShdw>
                </a:effectLst>
                <a:latin typeface="+mj-lt"/>
              </a:rPr>
              <a:t>Patrones de respuesta en pacientes tratados con </a:t>
            </a:r>
            <a:r>
              <a:rPr lang="es-ES" sz="2400" dirty="0" err="1">
                <a:solidFill>
                  <a:srgbClr val="FFC000"/>
                </a:solidFill>
                <a:effectLst>
                  <a:outerShdw blurRad="38100" dist="38100" dir="2700000" algn="tl">
                    <a:srgbClr val="000000">
                      <a:alpha val="43137"/>
                    </a:srgbClr>
                  </a:outerShdw>
                </a:effectLst>
                <a:latin typeface="+mj-lt"/>
              </a:rPr>
              <a:t>Ipilimumab</a:t>
            </a:r>
            <a:endParaRPr lang="es-ES" sz="2400" dirty="0">
              <a:solidFill>
                <a:srgbClr val="FFC000"/>
              </a:solidFill>
              <a:effectLst>
                <a:outerShdw blurRad="38100" dist="38100" dir="2700000" algn="tl">
                  <a:srgbClr val="000000">
                    <a:alpha val="43137"/>
                  </a:srgbClr>
                </a:outerShdw>
              </a:effectLst>
              <a:latin typeface="+mj-lt"/>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3"/>
          <p:cNvPicPr>
            <a:picLocks noChangeAspect="1" noChangeArrowheads="1"/>
          </p:cNvPicPr>
          <p:nvPr/>
        </p:nvPicPr>
        <p:blipFill>
          <a:blip r:embed="rId3"/>
          <a:srcRect/>
          <a:stretch>
            <a:fillRect/>
          </a:stretch>
        </p:blipFill>
        <p:spPr bwMode="auto">
          <a:xfrm>
            <a:off x="1089025" y="1628775"/>
            <a:ext cx="6964363" cy="4105275"/>
          </a:xfrm>
          <a:prstGeom prst="rect">
            <a:avLst/>
          </a:prstGeom>
          <a:noFill/>
          <a:ln w="9525">
            <a:noFill/>
            <a:miter lim="800000"/>
            <a:headEnd/>
            <a:tailEnd/>
          </a:ln>
        </p:spPr>
      </p:pic>
      <p:sp>
        <p:nvSpPr>
          <p:cNvPr id="131074" name="Rectangle 4"/>
          <p:cNvSpPr>
            <a:spLocks noChangeArrowheads="1"/>
          </p:cNvSpPr>
          <p:nvPr/>
        </p:nvSpPr>
        <p:spPr bwMode="auto">
          <a:xfrm>
            <a:off x="5435600" y="3429000"/>
            <a:ext cx="2520950" cy="576263"/>
          </a:xfrm>
          <a:prstGeom prst="rect">
            <a:avLst/>
          </a:prstGeom>
          <a:noFill/>
          <a:ln w="19050">
            <a:solidFill>
              <a:srgbClr val="FF0000"/>
            </a:solidFill>
            <a:miter lim="800000"/>
            <a:headEnd/>
            <a:tailEnd/>
          </a:ln>
        </p:spPr>
        <p:txBody>
          <a:bodyPr wrap="none" anchor="ctr"/>
          <a:lstStyle/>
          <a:p>
            <a:endParaRPr lang="en-US">
              <a:latin typeface="Calibri" pitchFamily="34" charset="0"/>
            </a:endParaRPr>
          </a:p>
        </p:txBody>
      </p:sp>
      <p:sp>
        <p:nvSpPr>
          <p:cNvPr id="131075" name="Rectangle 5"/>
          <p:cNvSpPr>
            <a:spLocks noChangeArrowheads="1"/>
          </p:cNvSpPr>
          <p:nvPr/>
        </p:nvSpPr>
        <p:spPr bwMode="auto">
          <a:xfrm>
            <a:off x="5435600" y="4148138"/>
            <a:ext cx="2520950" cy="576262"/>
          </a:xfrm>
          <a:prstGeom prst="rect">
            <a:avLst/>
          </a:prstGeom>
          <a:noFill/>
          <a:ln w="19050">
            <a:solidFill>
              <a:srgbClr val="FF0000"/>
            </a:solidFill>
            <a:miter lim="800000"/>
            <a:headEnd/>
            <a:tailEnd/>
          </a:ln>
        </p:spPr>
        <p:txBody>
          <a:bodyPr wrap="none" anchor="ctr"/>
          <a:lstStyle/>
          <a:p>
            <a:endParaRPr lang="en-US">
              <a:latin typeface="Calibri" pitchFamily="34" charset="0"/>
            </a:endParaRPr>
          </a:p>
        </p:txBody>
      </p:sp>
      <p:sp>
        <p:nvSpPr>
          <p:cNvPr id="131076" name="Line 6"/>
          <p:cNvSpPr>
            <a:spLocks noChangeShapeType="1"/>
          </p:cNvSpPr>
          <p:nvPr/>
        </p:nvSpPr>
        <p:spPr bwMode="auto">
          <a:xfrm>
            <a:off x="5580063" y="5373688"/>
            <a:ext cx="2447925" cy="0"/>
          </a:xfrm>
          <a:prstGeom prst="line">
            <a:avLst/>
          </a:prstGeom>
          <a:noFill/>
          <a:ln w="19050">
            <a:solidFill>
              <a:srgbClr val="FF0000"/>
            </a:solidFill>
            <a:round/>
            <a:headEnd/>
            <a:tailEnd/>
          </a:ln>
        </p:spPr>
        <p:txBody>
          <a:bodyPr/>
          <a:lstStyle/>
          <a:p>
            <a:endParaRPr lang="en-US"/>
          </a:p>
        </p:txBody>
      </p:sp>
      <p:sp>
        <p:nvSpPr>
          <p:cNvPr id="131077" name="Line 7"/>
          <p:cNvSpPr>
            <a:spLocks noChangeShapeType="1"/>
          </p:cNvSpPr>
          <p:nvPr/>
        </p:nvSpPr>
        <p:spPr bwMode="auto">
          <a:xfrm>
            <a:off x="7451725" y="5229225"/>
            <a:ext cx="504825" cy="0"/>
          </a:xfrm>
          <a:prstGeom prst="line">
            <a:avLst/>
          </a:prstGeom>
          <a:noFill/>
          <a:ln w="19050">
            <a:solidFill>
              <a:srgbClr val="FF0000"/>
            </a:solidFill>
            <a:round/>
            <a:headEnd/>
            <a:tailEnd/>
          </a:ln>
        </p:spPr>
        <p:txBody>
          <a:bodyPr/>
          <a:lstStyle/>
          <a:p>
            <a:endParaRPr lang="en-US"/>
          </a:p>
        </p:txBody>
      </p:sp>
      <p:sp>
        <p:nvSpPr>
          <p:cNvPr id="131078" name="Text Box 2"/>
          <p:cNvSpPr txBox="1">
            <a:spLocks noChangeArrowheads="1"/>
          </p:cNvSpPr>
          <p:nvPr/>
        </p:nvSpPr>
        <p:spPr bwMode="auto">
          <a:xfrm>
            <a:off x="4845050" y="6473825"/>
            <a:ext cx="2622550" cy="231775"/>
          </a:xfrm>
          <a:prstGeom prst="rect">
            <a:avLst/>
          </a:prstGeom>
          <a:noFill/>
          <a:ln w="9525">
            <a:noFill/>
            <a:miter lim="800000"/>
            <a:headEnd/>
            <a:tailEnd/>
          </a:ln>
        </p:spPr>
        <p:txBody>
          <a:bodyPr lIns="0" tIns="0" rIns="0" bIns="0"/>
          <a:lstStyle/>
          <a:p>
            <a:pPr defTabSz="414338" hangingPunct="0">
              <a:lnSpc>
                <a:spcPct val="93000"/>
              </a:lnSpc>
              <a:buClr>
                <a:srgbClr val="000000"/>
              </a:buClr>
              <a:buSzPct val="45000"/>
              <a:buFont typeface="Wingdings" pitchFamily="2" charset="2"/>
              <a:buNone/>
              <a:tabLst>
                <a:tab pos="657225" algn="l"/>
                <a:tab pos="1312863" algn="l"/>
                <a:tab pos="1970088" algn="l"/>
                <a:tab pos="2627313" algn="l"/>
                <a:tab pos="3282950" algn="l"/>
              </a:tabLst>
            </a:pPr>
            <a:r>
              <a:rPr lang="en-GB" sz="1100" b="1">
                <a:solidFill>
                  <a:srgbClr val="000000"/>
                </a:solidFill>
              </a:rPr>
              <a:t>Wolchok J. Clin Cancer Res 2009</a:t>
            </a:r>
          </a:p>
        </p:txBody>
      </p:sp>
      <p:sp>
        <p:nvSpPr>
          <p:cNvPr id="2" name="1 Título"/>
          <p:cNvSpPr>
            <a:spLocks noGrp="1"/>
          </p:cNvSpPr>
          <p:nvPr>
            <p:ph type="title"/>
          </p:nvPr>
        </p:nvSpPr>
        <p:spPr/>
        <p:txBody>
          <a:bodyPr rtlCol="0">
            <a:normAutofit/>
          </a:bodyPr>
          <a:lstStyle/>
          <a:p>
            <a:pPr fontAlgn="auto">
              <a:spcAft>
                <a:spcPts val="0"/>
              </a:spcAft>
              <a:defRPr/>
            </a:pPr>
            <a:r>
              <a:rPr lang="es-ES" sz="3200" b="1" dirty="0">
                <a:solidFill>
                  <a:srgbClr val="FFC000"/>
                </a:solidFill>
                <a:effectLst>
                  <a:outerShdw blurRad="38100" dist="38100" dir="2700000" algn="tl">
                    <a:srgbClr val="000000">
                      <a:alpha val="43137"/>
                    </a:srgbClr>
                  </a:outerShdw>
                </a:effectLst>
              </a:rPr>
              <a:t>Criterios WHO vs </a:t>
            </a:r>
            <a:r>
              <a:rPr lang="es-ES" sz="3200" b="1" dirty="0" err="1">
                <a:solidFill>
                  <a:srgbClr val="FFC000"/>
                </a:solidFill>
                <a:effectLst>
                  <a:outerShdw blurRad="38100" dist="38100" dir="2700000" algn="tl">
                    <a:srgbClr val="000000">
                      <a:alpha val="43137"/>
                    </a:srgbClr>
                  </a:outerShdw>
                </a:effectLst>
              </a:rPr>
              <a:t>irRC</a:t>
            </a:r>
            <a:r>
              <a:rPr lang="es-ES" sz="3200" b="1" dirty="0">
                <a:solidFill>
                  <a:srgbClr val="FFC000"/>
                </a:solidFill>
                <a:effectLst>
                  <a:outerShdw blurRad="38100" dist="38100" dir="2700000" algn="tl">
                    <a:srgbClr val="000000">
                      <a:alpha val="43137"/>
                    </a:srgbClr>
                  </a:outerShdw>
                </a:effectLst>
              </a:rPr>
              <a:t/>
            </a:r>
            <a:br>
              <a:rPr lang="es-ES" sz="3200" b="1" dirty="0">
                <a:solidFill>
                  <a:srgbClr val="FFC000"/>
                </a:solidFill>
                <a:effectLst>
                  <a:outerShdw blurRad="38100" dist="38100" dir="2700000" algn="tl">
                    <a:srgbClr val="000000">
                      <a:alpha val="43137"/>
                    </a:srgbClr>
                  </a:outerShdw>
                </a:effectLst>
              </a:rPr>
            </a:br>
            <a:endParaRPr lang="es-ES" sz="3200"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10"/>
          <p:cNvGrpSpPr>
            <a:grpSpLocks/>
          </p:cNvGrpSpPr>
          <p:nvPr/>
        </p:nvGrpSpPr>
        <p:grpSpPr bwMode="auto">
          <a:xfrm>
            <a:off x="2362200" y="1524000"/>
            <a:ext cx="4572000" cy="4953000"/>
            <a:chOff x="960" y="336"/>
            <a:chExt cx="3312" cy="3696"/>
          </a:xfrm>
        </p:grpSpPr>
        <p:pic>
          <p:nvPicPr>
            <p:cNvPr id="133133" name="Picture 4"/>
            <p:cNvPicPr>
              <a:picLocks noChangeAspect="1" noChangeArrowheads="1"/>
            </p:cNvPicPr>
            <p:nvPr/>
          </p:nvPicPr>
          <p:blipFill>
            <a:blip r:embed="rId3"/>
            <a:srcRect l="4375" t="25000" r="20000" b="4688"/>
            <a:stretch>
              <a:fillRect/>
            </a:stretch>
          </p:blipFill>
          <p:spPr bwMode="auto">
            <a:xfrm>
              <a:off x="960" y="336"/>
              <a:ext cx="1584" cy="1178"/>
            </a:xfrm>
            <a:prstGeom prst="rect">
              <a:avLst/>
            </a:prstGeom>
            <a:noFill/>
            <a:ln w="9525">
              <a:noFill/>
              <a:miter lim="800000"/>
              <a:headEnd/>
              <a:tailEnd/>
            </a:ln>
          </p:spPr>
        </p:pic>
        <p:pic>
          <p:nvPicPr>
            <p:cNvPr id="133134" name="Picture 5"/>
            <p:cNvPicPr>
              <a:picLocks noChangeAspect="1" noChangeArrowheads="1"/>
            </p:cNvPicPr>
            <p:nvPr/>
          </p:nvPicPr>
          <p:blipFill>
            <a:blip r:embed="rId4"/>
            <a:srcRect l="5000" t="19531" r="20000" b="4688"/>
            <a:stretch>
              <a:fillRect/>
            </a:stretch>
          </p:blipFill>
          <p:spPr bwMode="auto">
            <a:xfrm>
              <a:off x="2640" y="336"/>
              <a:ext cx="1632" cy="1152"/>
            </a:xfrm>
            <a:prstGeom prst="rect">
              <a:avLst/>
            </a:prstGeom>
            <a:noFill/>
            <a:ln w="9525">
              <a:noFill/>
              <a:miter lim="800000"/>
              <a:headEnd/>
              <a:tailEnd/>
            </a:ln>
          </p:spPr>
        </p:pic>
        <p:pic>
          <p:nvPicPr>
            <p:cNvPr id="133135" name="Picture 6"/>
            <p:cNvPicPr>
              <a:picLocks noChangeAspect="1" noChangeArrowheads="1"/>
            </p:cNvPicPr>
            <p:nvPr/>
          </p:nvPicPr>
          <p:blipFill>
            <a:blip r:embed="rId5"/>
            <a:srcRect l="5000" t="25781" r="20625" b="13281"/>
            <a:stretch>
              <a:fillRect/>
            </a:stretch>
          </p:blipFill>
          <p:spPr bwMode="auto">
            <a:xfrm>
              <a:off x="960" y="1536"/>
              <a:ext cx="1584" cy="1198"/>
            </a:xfrm>
            <a:prstGeom prst="rect">
              <a:avLst/>
            </a:prstGeom>
            <a:noFill/>
            <a:ln w="9525">
              <a:noFill/>
              <a:miter lim="800000"/>
              <a:headEnd/>
              <a:tailEnd/>
            </a:ln>
          </p:spPr>
        </p:pic>
        <p:pic>
          <p:nvPicPr>
            <p:cNvPr id="133136" name="Picture 7"/>
            <p:cNvPicPr>
              <a:picLocks noChangeAspect="1" noChangeArrowheads="1"/>
            </p:cNvPicPr>
            <p:nvPr/>
          </p:nvPicPr>
          <p:blipFill>
            <a:blip r:embed="rId6"/>
            <a:srcRect l="4375" t="21875" r="20000" b="13281"/>
            <a:stretch>
              <a:fillRect/>
            </a:stretch>
          </p:blipFill>
          <p:spPr bwMode="auto">
            <a:xfrm>
              <a:off x="2640" y="1536"/>
              <a:ext cx="1632" cy="1200"/>
            </a:xfrm>
            <a:prstGeom prst="rect">
              <a:avLst/>
            </a:prstGeom>
            <a:noFill/>
            <a:ln w="9525">
              <a:noFill/>
              <a:miter lim="800000"/>
              <a:headEnd/>
              <a:tailEnd/>
            </a:ln>
          </p:spPr>
        </p:pic>
        <p:pic>
          <p:nvPicPr>
            <p:cNvPr id="133137" name="Picture 8"/>
            <p:cNvPicPr>
              <a:picLocks noChangeAspect="1" noChangeArrowheads="1"/>
            </p:cNvPicPr>
            <p:nvPr/>
          </p:nvPicPr>
          <p:blipFill>
            <a:blip r:embed="rId7"/>
            <a:srcRect l="4375" t="25000" r="20000" b="15625"/>
            <a:stretch>
              <a:fillRect/>
            </a:stretch>
          </p:blipFill>
          <p:spPr bwMode="auto">
            <a:xfrm>
              <a:off x="960" y="2832"/>
              <a:ext cx="1584" cy="1200"/>
            </a:xfrm>
            <a:prstGeom prst="rect">
              <a:avLst/>
            </a:prstGeom>
            <a:noFill/>
            <a:ln w="9525">
              <a:noFill/>
              <a:miter lim="800000"/>
              <a:headEnd/>
              <a:tailEnd/>
            </a:ln>
          </p:spPr>
        </p:pic>
        <p:pic>
          <p:nvPicPr>
            <p:cNvPr id="133138" name="Picture 9"/>
            <p:cNvPicPr>
              <a:picLocks noChangeAspect="1" noChangeArrowheads="1"/>
            </p:cNvPicPr>
            <p:nvPr/>
          </p:nvPicPr>
          <p:blipFill>
            <a:blip r:embed="rId8"/>
            <a:srcRect l="4375" t="21094" r="20000" b="15625"/>
            <a:stretch>
              <a:fillRect/>
            </a:stretch>
          </p:blipFill>
          <p:spPr bwMode="auto">
            <a:xfrm>
              <a:off x="2640" y="2784"/>
              <a:ext cx="1632" cy="1248"/>
            </a:xfrm>
            <a:prstGeom prst="rect">
              <a:avLst/>
            </a:prstGeom>
            <a:noFill/>
            <a:ln w="9525">
              <a:noFill/>
              <a:miter lim="800000"/>
              <a:headEnd/>
              <a:tailEnd/>
            </a:ln>
          </p:spPr>
        </p:pic>
      </p:grpSp>
      <p:sp>
        <p:nvSpPr>
          <p:cNvPr id="8195" name="Text Box 11"/>
          <p:cNvSpPr txBox="1">
            <a:spLocks noChangeArrowheads="1"/>
          </p:cNvSpPr>
          <p:nvPr/>
        </p:nvSpPr>
        <p:spPr bwMode="auto">
          <a:xfrm>
            <a:off x="3124200" y="152400"/>
            <a:ext cx="3276600" cy="1200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defRPr/>
            </a:pPr>
            <a:r>
              <a:rPr lang="es-ES" b="1" dirty="0">
                <a:latin typeface="+mj-lt"/>
              </a:rPr>
              <a:t>Varón 64a Melanoma IV-M1b</a:t>
            </a:r>
          </a:p>
          <a:p>
            <a:pPr algn="ctr" eaLnBrk="1" fontAlgn="auto" hangingPunct="1">
              <a:spcBef>
                <a:spcPct val="50000"/>
              </a:spcBef>
              <a:spcAft>
                <a:spcPts val="0"/>
              </a:spcAft>
              <a:defRPr/>
            </a:pPr>
            <a:r>
              <a:rPr lang="es-ES" b="1" dirty="0">
                <a:latin typeface="+mj-lt"/>
              </a:rPr>
              <a:t>M1 PULMONARES </a:t>
            </a:r>
          </a:p>
          <a:p>
            <a:pPr algn="ctr" eaLnBrk="1" fontAlgn="auto" hangingPunct="1">
              <a:spcBef>
                <a:spcPct val="50000"/>
              </a:spcBef>
              <a:spcAft>
                <a:spcPts val="0"/>
              </a:spcAft>
              <a:defRPr/>
            </a:pPr>
            <a:r>
              <a:rPr lang="es-ES" b="1" dirty="0">
                <a:solidFill>
                  <a:srgbClr val="FFC000"/>
                </a:solidFill>
                <a:effectLst>
                  <a:outerShdw blurRad="38100" dist="38100" dir="2700000" algn="tl">
                    <a:srgbClr val="000000">
                      <a:alpha val="43137"/>
                    </a:srgbClr>
                  </a:outerShdw>
                </a:effectLst>
                <a:latin typeface="+mj-lt"/>
              </a:rPr>
              <a:t>RESPUESTA COMPLETA</a:t>
            </a:r>
          </a:p>
        </p:txBody>
      </p:sp>
      <p:sp>
        <p:nvSpPr>
          <p:cNvPr id="133123" name="Line 12"/>
          <p:cNvSpPr>
            <a:spLocks noChangeShapeType="1"/>
          </p:cNvSpPr>
          <p:nvPr/>
        </p:nvSpPr>
        <p:spPr bwMode="auto">
          <a:xfrm flipV="1">
            <a:off x="3733800" y="2362200"/>
            <a:ext cx="76200" cy="304800"/>
          </a:xfrm>
          <a:prstGeom prst="line">
            <a:avLst/>
          </a:prstGeom>
          <a:noFill/>
          <a:ln w="12700">
            <a:solidFill>
              <a:srgbClr val="FF0000"/>
            </a:solidFill>
            <a:round/>
            <a:headEnd/>
            <a:tailEnd type="triangle" w="med" len="med"/>
          </a:ln>
        </p:spPr>
        <p:txBody>
          <a:bodyPr/>
          <a:lstStyle/>
          <a:p>
            <a:endParaRPr lang="en-US"/>
          </a:p>
        </p:txBody>
      </p:sp>
      <p:sp>
        <p:nvSpPr>
          <p:cNvPr id="133124" name="Line 13"/>
          <p:cNvSpPr>
            <a:spLocks noChangeShapeType="1"/>
          </p:cNvSpPr>
          <p:nvPr/>
        </p:nvSpPr>
        <p:spPr bwMode="auto">
          <a:xfrm flipV="1">
            <a:off x="3657600" y="3886200"/>
            <a:ext cx="76200" cy="304800"/>
          </a:xfrm>
          <a:prstGeom prst="line">
            <a:avLst/>
          </a:prstGeom>
          <a:noFill/>
          <a:ln w="12700">
            <a:solidFill>
              <a:srgbClr val="FF0000"/>
            </a:solidFill>
            <a:round/>
            <a:headEnd/>
            <a:tailEnd type="triangle" w="med" len="med"/>
          </a:ln>
        </p:spPr>
        <p:txBody>
          <a:bodyPr/>
          <a:lstStyle/>
          <a:p>
            <a:endParaRPr lang="en-US"/>
          </a:p>
        </p:txBody>
      </p:sp>
      <p:sp>
        <p:nvSpPr>
          <p:cNvPr id="133125" name="Line 14"/>
          <p:cNvSpPr>
            <a:spLocks noChangeShapeType="1"/>
          </p:cNvSpPr>
          <p:nvPr/>
        </p:nvSpPr>
        <p:spPr bwMode="auto">
          <a:xfrm flipV="1">
            <a:off x="3657600" y="5638800"/>
            <a:ext cx="76200" cy="304800"/>
          </a:xfrm>
          <a:prstGeom prst="line">
            <a:avLst/>
          </a:prstGeom>
          <a:noFill/>
          <a:ln w="12700">
            <a:solidFill>
              <a:srgbClr val="FF0000"/>
            </a:solidFill>
            <a:round/>
            <a:headEnd/>
            <a:tailEnd type="triangle" w="med" len="med"/>
          </a:ln>
        </p:spPr>
        <p:txBody>
          <a:bodyPr/>
          <a:lstStyle/>
          <a:p>
            <a:endParaRPr lang="en-US"/>
          </a:p>
        </p:txBody>
      </p:sp>
      <p:sp>
        <p:nvSpPr>
          <p:cNvPr id="133126" name="Line 15"/>
          <p:cNvSpPr>
            <a:spLocks noChangeShapeType="1"/>
          </p:cNvSpPr>
          <p:nvPr/>
        </p:nvSpPr>
        <p:spPr bwMode="auto">
          <a:xfrm flipV="1">
            <a:off x="5257800" y="5867400"/>
            <a:ext cx="76200" cy="304800"/>
          </a:xfrm>
          <a:prstGeom prst="line">
            <a:avLst/>
          </a:prstGeom>
          <a:noFill/>
          <a:ln w="12700">
            <a:solidFill>
              <a:srgbClr val="FF0000"/>
            </a:solidFill>
            <a:round/>
            <a:headEnd/>
            <a:tailEnd type="triangle" w="med" len="med"/>
          </a:ln>
        </p:spPr>
        <p:txBody>
          <a:bodyPr/>
          <a:lstStyle/>
          <a:p>
            <a:endParaRPr lang="en-US"/>
          </a:p>
        </p:txBody>
      </p:sp>
      <p:sp>
        <p:nvSpPr>
          <p:cNvPr id="133127" name="Line 16"/>
          <p:cNvSpPr>
            <a:spLocks noChangeShapeType="1"/>
          </p:cNvSpPr>
          <p:nvPr/>
        </p:nvSpPr>
        <p:spPr bwMode="auto">
          <a:xfrm flipV="1">
            <a:off x="5257800" y="4191000"/>
            <a:ext cx="76200" cy="304800"/>
          </a:xfrm>
          <a:prstGeom prst="line">
            <a:avLst/>
          </a:prstGeom>
          <a:noFill/>
          <a:ln w="12700">
            <a:solidFill>
              <a:srgbClr val="FF0000"/>
            </a:solidFill>
            <a:round/>
            <a:headEnd/>
            <a:tailEnd type="triangle" w="med" len="med"/>
          </a:ln>
        </p:spPr>
        <p:txBody>
          <a:bodyPr/>
          <a:lstStyle/>
          <a:p>
            <a:endParaRPr lang="en-US"/>
          </a:p>
        </p:txBody>
      </p:sp>
      <p:sp>
        <p:nvSpPr>
          <p:cNvPr id="133128" name="Line 17"/>
          <p:cNvSpPr>
            <a:spLocks noChangeShapeType="1"/>
          </p:cNvSpPr>
          <p:nvPr/>
        </p:nvSpPr>
        <p:spPr bwMode="auto">
          <a:xfrm flipV="1">
            <a:off x="5257800" y="2590800"/>
            <a:ext cx="76200" cy="304800"/>
          </a:xfrm>
          <a:prstGeom prst="line">
            <a:avLst/>
          </a:prstGeom>
          <a:noFill/>
          <a:ln w="12700">
            <a:solidFill>
              <a:srgbClr val="FF0000"/>
            </a:solidFill>
            <a:round/>
            <a:headEnd/>
            <a:tailEnd type="triangle" w="med" len="med"/>
          </a:ln>
        </p:spPr>
        <p:txBody>
          <a:bodyPr/>
          <a:lstStyle/>
          <a:p>
            <a:endParaRPr lang="en-US"/>
          </a:p>
        </p:txBody>
      </p:sp>
      <p:grpSp>
        <p:nvGrpSpPr>
          <p:cNvPr id="133129" name="Group 21"/>
          <p:cNvGrpSpPr>
            <a:grpSpLocks/>
          </p:cNvGrpSpPr>
          <p:nvPr/>
        </p:nvGrpSpPr>
        <p:grpSpPr bwMode="auto">
          <a:xfrm>
            <a:off x="457200" y="2147888"/>
            <a:ext cx="1524000" cy="3705225"/>
            <a:chOff x="288" y="1353"/>
            <a:chExt cx="960" cy="2334"/>
          </a:xfrm>
        </p:grpSpPr>
        <p:sp>
          <p:nvSpPr>
            <p:cNvPr id="8203" name="Text Box 18"/>
            <p:cNvSpPr txBox="1">
              <a:spLocks noChangeArrowheads="1"/>
            </p:cNvSpPr>
            <p:nvPr/>
          </p:nvSpPr>
          <p:spPr bwMode="auto">
            <a:xfrm>
              <a:off x="288" y="1353"/>
              <a:ext cx="912" cy="231"/>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defRPr/>
              </a:pPr>
              <a:r>
                <a:rPr lang="es-ES" b="1">
                  <a:solidFill>
                    <a:srgbClr val="000066"/>
                  </a:solidFill>
                  <a:latin typeface="+mj-lt"/>
                </a:rPr>
                <a:t>Abril 2012</a:t>
              </a:r>
            </a:p>
          </p:txBody>
        </p:sp>
        <p:sp>
          <p:nvSpPr>
            <p:cNvPr id="8204" name="Text Box 19"/>
            <p:cNvSpPr txBox="1">
              <a:spLocks noChangeArrowheads="1"/>
            </p:cNvSpPr>
            <p:nvPr/>
          </p:nvSpPr>
          <p:spPr bwMode="auto">
            <a:xfrm>
              <a:off x="336" y="3456"/>
              <a:ext cx="912" cy="231"/>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defRPr/>
              </a:pPr>
              <a:r>
                <a:rPr lang="es-ES" b="1">
                  <a:solidFill>
                    <a:srgbClr val="000066"/>
                  </a:solidFill>
                  <a:latin typeface="+mj-lt"/>
                </a:rPr>
                <a:t>Abril 2013</a:t>
              </a:r>
            </a:p>
          </p:txBody>
        </p:sp>
        <p:sp>
          <p:nvSpPr>
            <p:cNvPr id="8205" name="Text Box 20"/>
            <p:cNvSpPr txBox="1">
              <a:spLocks noChangeArrowheads="1"/>
            </p:cNvSpPr>
            <p:nvPr/>
          </p:nvSpPr>
          <p:spPr bwMode="auto">
            <a:xfrm>
              <a:off x="336" y="2409"/>
              <a:ext cx="912" cy="231"/>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defRPr/>
              </a:pPr>
              <a:r>
                <a:rPr lang="es-ES" b="1">
                  <a:solidFill>
                    <a:srgbClr val="000066"/>
                  </a:solidFill>
                  <a:latin typeface="+mj-lt"/>
                </a:rPr>
                <a:t>Julio 2012</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rtlCol="0">
            <a:noAutofit/>
          </a:bodyPr>
          <a:lstStyle/>
          <a:p>
            <a:pPr fontAlgn="auto">
              <a:spcAft>
                <a:spcPts val="0"/>
              </a:spcAft>
              <a:defRPr/>
            </a:pPr>
            <a:r>
              <a:rPr lang="en-US" sz="3600" i="1" dirty="0" smtClean="0">
                <a:solidFill>
                  <a:srgbClr val="FFC000"/>
                </a:solidFill>
                <a:effectLst>
                  <a:outerShdw blurRad="38100" dist="38100" dir="2700000" algn="tl">
                    <a:srgbClr val="000000">
                      <a:alpha val="43137"/>
                    </a:srgbClr>
                  </a:outerShdw>
                </a:effectLst>
              </a:rPr>
              <a:t>Morphologic Types </a:t>
            </a:r>
            <a:br>
              <a:rPr lang="en-US" sz="3600" i="1" dirty="0" smtClean="0">
                <a:solidFill>
                  <a:srgbClr val="FFC000"/>
                </a:solidFill>
                <a:effectLst>
                  <a:outerShdw blurRad="38100" dist="38100" dir="2700000" algn="tl">
                    <a:srgbClr val="000000">
                      <a:alpha val="43137"/>
                    </a:srgbClr>
                  </a:outerShdw>
                </a:effectLst>
              </a:rPr>
            </a:br>
            <a:r>
              <a:rPr lang="en-US" sz="3600" i="1" dirty="0" smtClean="0">
                <a:solidFill>
                  <a:srgbClr val="FFC000"/>
                </a:solidFill>
                <a:effectLst>
                  <a:outerShdw blurRad="38100" dist="38100" dir="2700000" algn="tl">
                    <a:srgbClr val="000000">
                      <a:alpha val="43137"/>
                    </a:srgbClr>
                  </a:outerShdw>
                </a:effectLst>
              </a:rPr>
              <a:t>of Cutaneous Melanoma</a:t>
            </a:r>
          </a:p>
        </p:txBody>
      </p:sp>
      <p:pic>
        <p:nvPicPr>
          <p:cNvPr id="24578" name="Picture 3"/>
          <p:cNvPicPr>
            <a:picLocks noChangeAspect="1" noChangeArrowheads="1"/>
          </p:cNvPicPr>
          <p:nvPr/>
        </p:nvPicPr>
        <p:blipFill>
          <a:blip r:embed="rId3"/>
          <a:srcRect/>
          <a:stretch>
            <a:fillRect/>
          </a:stretch>
        </p:blipFill>
        <p:spPr bwMode="auto">
          <a:xfrm>
            <a:off x="533400" y="5176838"/>
            <a:ext cx="693738" cy="555625"/>
          </a:xfrm>
          <a:prstGeom prst="rect">
            <a:avLst/>
          </a:prstGeom>
          <a:noFill/>
          <a:ln w="25400">
            <a:solidFill>
              <a:schemeClr val="hlink"/>
            </a:solidFill>
            <a:miter lim="800000"/>
            <a:headEnd/>
            <a:tailEnd/>
          </a:ln>
        </p:spPr>
      </p:pic>
      <p:pic>
        <p:nvPicPr>
          <p:cNvPr id="24579" name="Picture 4"/>
          <p:cNvPicPr>
            <a:picLocks noChangeAspect="1" noChangeArrowheads="1"/>
          </p:cNvPicPr>
          <p:nvPr/>
        </p:nvPicPr>
        <p:blipFill>
          <a:blip r:embed="rId4"/>
          <a:srcRect/>
          <a:stretch>
            <a:fillRect/>
          </a:stretch>
        </p:blipFill>
        <p:spPr bwMode="auto">
          <a:xfrm>
            <a:off x="533400" y="3192463"/>
            <a:ext cx="701675" cy="781050"/>
          </a:xfrm>
          <a:prstGeom prst="rect">
            <a:avLst/>
          </a:prstGeom>
          <a:noFill/>
          <a:ln w="25400">
            <a:solidFill>
              <a:schemeClr val="hlink"/>
            </a:solidFill>
            <a:miter lim="800000"/>
            <a:headEnd/>
            <a:tailEnd/>
          </a:ln>
        </p:spPr>
      </p:pic>
      <p:pic>
        <p:nvPicPr>
          <p:cNvPr id="24580" name="Picture 5"/>
          <p:cNvPicPr>
            <a:picLocks noChangeAspect="1" noChangeArrowheads="1"/>
          </p:cNvPicPr>
          <p:nvPr/>
        </p:nvPicPr>
        <p:blipFill>
          <a:blip r:embed="rId5"/>
          <a:srcRect/>
          <a:stretch>
            <a:fillRect/>
          </a:stretch>
        </p:blipFill>
        <p:spPr bwMode="auto">
          <a:xfrm>
            <a:off x="533400" y="2287588"/>
            <a:ext cx="701675" cy="777875"/>
          </a:xfrm>
          <a:prstGeom prst="rect">
            <a:avLst/>
          </a:prstGeom>
          <a:noFill/>
          <a:ln w="25400">
            <a:solidFill>
              <a:schemeClr val="hlink"/>
            </a:solidFill>
            <a:miter lim="800000"/>
            <a:headEnd/>
            <a:tailEnd/>
          </a:ln>
        </p:spPr>
      </p:pic>
      <p:sp>
        <p:nvSpPr>
          <p:cNvPr id="11270" name="Rectangle 6"/>
          <p:cNvSpPr>
            <a:spLocks noChangeArrowheads="1"/>
          </p:cNvSpPr>
          <p:nvPr/>
        </p:nvSpPr>
        <p:spPr bwMode="auto">
          <a:xfrm>
            <a:off x="1384300" y="1701800"/>
            <a:ext cx="7507288" cy="4025900"/>
          </a:xfrm>
          <a:prstGeom prst="rect">
            <a:avLst/>
          </a:prstGeom>
          <a:noFill/>
          <a:ln>
            <a:noFill/>
          </a:ln>
          <a:effectLst>
            <a:outerShdw dist="35921" dir="2700000" algn="ctr" rotWithShape="0">
              <a:schemeClr val="bg2"/>
            </a:outerShdw>
          </a:effectLst>
          <a:extLst>
            <a:ext uri="{909E8E84-426E-40DD-AFC4-6F175D3DCCD1}"/>
            <a:ext uri="{91240B29-F687-4F45-9708-019B960494DF}"/>
          </a:extLst>
        </p:spPr>
        <p:txBody>
          <a:bodyPr lIns="0" tIns="0" rIns="0" bIns="0"/>
          <a:lstStyle/>
          <a:p>
            <a:pPr marL="177800" defTabSz="800100">
              <a:spcBef>
                <a:spcPct val="60000"/>
              </a:spcBef>
              <a:buClr>
                <a:srgbClr val="FF7D00"/>
              </a:buClr>
              <a:tabLst>
                <a:tab pos="2057400" algn="l"/>
                <a:tab pos="2235200" algn="l"/>
                <a:tab pos="4000500" algn="l"/>
              </a:tabLst>
              <a:defRPr/>
            </a:pPr>
            <a:r>
              <a:rPr lang="en-US" sz="1400" b="1" dirty="0">
                <a:solidFill>
                  <a:schemeClr val="accent6">
                    <a:lumMod val="50000"/>
                  </a:schemeClr>
                </a:solidFill>
                <a:latin typeface="+mn-lt"/>
                <a:ea typeface="ＭＳ Ｐゴシック" pitchFamily="34" charset="-128"/>
              </a:rPr>
              <a:t>Superficial</a:t>
            </a:r>
            <a:r>
              <a:rPr lang="en-US" sz="1400" b="1" dirty="0">
                <a:latin typeface="+mn-lt"/>
                <a:ea typeface="ＭＳ Ｐゴシック" pitchFamily="34" charset="-128"/>
              </a:rPr>
              <a:t>	60%-70%	Flat during early phase; notching,</a:t>
            </a:r>
            <a:br>
              <a:rPr lang="en-US" sz="1400" b="1" dirty="0">
                <a:latin typeface="+mn-lt"/>
                <a:ea typeface="ＭＳ Ｐゴシック" pitchFamily="34" charset="-128"/>
              </a:rPr>
            </a:br>
            <a:r>
              <a:rPr lang="en-US" sz="1400" b="1" dirty="0">
                <a:solidFill>
                  <a:schemeClr val="accent6">
                    <a:lumMod val="50000"/>
                  </a:schemeClr>
                </a:solidFill>
                <a:latin typeface="+mn-lt"/>
                <a:ea typeface="ＭＳ Ｐゴシック" pitchFamily="34" charset="-128"/>
              </a:rPr>
              <a:t>spreading</a:t>
            </a:r>
            <a:r>
              <a:rPr lang="en-US" sz="1400" b="1" dirty="0">
                <a:latin typeface="+mn-lt"/>
                <a:ea typeface="ＭＳ Ｐゴシック" pitchFamily="34" charset="-128"/>
              </a:rPr>
              <a:t>			scalloping, areas of regression</a:t>
            </a:r>
          </a:p>
          <a:p>
            <a:pPr marL="177800" defTabSz="800100">
              <a:buClr>
                <a:srgbClr val="FF7D00"/>
              </a:buClr>
              <a:tabLst>
                <a:tab pos="2057400" algn="l"/>
                <a:tab pos="2235200" algn="l"/>
                <a:tab pos="4000500" algn="l"/>
              </a:tabLst>
              <a:defRPr/>
            </a:pPr>
            <a:endParaRPr lang="en-US" sz="1400" b="1" dirty="0">
              <a:latin typeface="+mn-lt"/>
              <a:ea typeface="ＭＳ Ｐゴシック" pitchFamily="34" charset="-128"/>
            </a:endParaRPr>
          </a:p>
          <a:p>
            <a:pPr marL="177800" defTabSz="800100">
              <a:spcBef>
                <a:spcPct val="10000"/>
              </a:spcBef>
              <a:buClr>
                <a:srgbClr val="FF7D00"/>
              </a:buClr>
              <a:tabLst>
                <a:tab pos="2057400" algn="l"/>
                <a:tab pos="2235200" algn="l"/>
                <a:tab pos="4000500" algn="l"/>
              </a:tabLst>
              <a:defRPr/>
            </a:pPr>
            <a:r>
              <a:rPr lang="en-US" sz="1400" b="1" dirty="0">
                <a:solidFill>
                  <a:schemeClr val="accent6">
                    <a:lumMod val="50000"/>
                  </a:schemeClr>
                </a:solidFill>
                <a:latin typeface="+mn-lt"/>
                <a:ea typeface="ＭＳ Ｐゴシック" pitchFamily="34" charset="-128"/>
              </a:rPr>
              <a:t>Nodular</a:t>
            </a:r>
            <a:r>
              <a:rPr lang="en-US" sz="1400" b="1" dirty="0">
                <a:latin typeface="+mn-lt"/>
                <a:ea typeface="ＭＳ Ｐゴシック" pitchFamily="34" charset="-128"/>
              </a:rPr>
              <a:t>	15%-30%	Darker and thicker than superficial 				spreading, rapid onset; commonly 				blue-black or blue-red (5% </a:t>
            </a:r>
            <a:r>
              <a:rPr lang="en-US" sz="1400" b="1" dirty="0" err="1">
                <a:latin typeface="+mn-lt"/>
                <a:ea typeface="ＭＳ Ｐゴシック" pitchFamily="34" charset="-128"/>
              </a:rPr>
              <a:t>amelanotic</a:t>
            </a:r>
            <a:r>
              <a:rPr lang="en-US" sz="1400" b="1" dirty="0">
                <a:latin typeface="+mn-lt"/>
                <a:ea typeface="ＭＳ Ｐゴシック" pitchFamily="34" charset="-128"/>
              </a:rPr>
              <a:t>)</a:t>
            </a:r>
          </a:p>
          <a:p>
            <a:pPr marL="177800" defTabSz="800100">
              <a:spcBef>
                <a:spcPct val="130000"/>
              </a:spcBef>
              <a:buClr>
                <a:srgbClr val="FF7D00"/>
              </a:buClr>
              <a:tabLst>
                <a:tab pos="2057400" algn="l"/>
                <a:tab pos="2235200" algn="l"/>
                <a:tab pos="4000500" algn="l"/>
              </a:tabLst>
              <a:defRPr/>
            </a:pPr>
            <a:r>
              <a:rPr lang="en-US" sz="1400" b="1" dirty="0" err="1">
                <a:solidFill>
                  <a:schemeClr val="accent6">
                    <a:lumMod val="50000"/>
                  </a:schemeClr>
                </a:solidFill>
                <a:latin typeface="+mn-lt"/>
                <a:ea typeface="ＭＳ Ｐゴシック" pitchFamily="34" charset="-128"/>
              </a:rPr>
              <a:t>Lentigo</a:t>
            </a:r>
            <a:r>
              <a:rPr lang="en-US" sz="1400" b="1" dirty="0">
                <a:latin typeface="+mn-lt"/>
                <a:ea typeface="ＭＳ Ｐゴシック" pitchFamily="34" charset="-128"/>
              </a:rPr>
              <a:t>	~5%	Enlarge slowly; usually large, flat, tan </a:t>
            </a:r>
            <a:br>
              <a:rPr lang="en-US" sz="1400" b="1" dirty="0">
                <a:latin typeface="+mn-lt"/>
                <a:ea typeface="ＭＳ Ｐゴシック" pitchFamily="34" charset="-128"/>
              </a:rPr>
            </a:br>
            <a:r>
              <a:rPr lang="en-US" sz="1400" b="1" dirty="0" err="1">
                <a:solidFill>
                  <a:schemeClr val="accent6">
                    <a:lumMod val="50000"/>
                  </a:schemeClr>
                </a:solidFill>
                <a:latin typeface="+mn-lt"/>
                <a:ea typeface="ＭＳ Ｐゴシック" pitchFamily="34" charset="-128"/>
              </a:rPr>
              <a:t>maligna</a:t>
            </a:r>
            <a:r>
              <a:rPr lang="en-US" sz="1400" b="1" dirty="0">
                <a:latin typeface="+mn-lt"/>
                <a:ea typeface="ＭＳ Ｐゴシック" pitchFamily="34" charset="-128"/>
              </a:rPr>
              <a:t> 			or brown</a:t>
            </a:r>
            <a:br>
              <a:rPr lang="en-US" sz="1400" b="1" dirty="0">
                <a:latin typeface="+mn-lt"/>
                <a:ea typeface="ＭＳ Ｐゴシック" pitchFamily="34" charset="-128"/>
              </a:rPr>
            </a:br>
            <a:endParaRPr lang="en-US" sz="1400" b="1" dirty="0">
              <a:latin typeface="+mn-lt"/>
              <a:ea typeface="ＭＳ Ｐゴシック" pitchFamily="34" charset="-128"/>
            </a:endParaRPr>
          </a:p>
          <a:p>
            <a:pPr marL="177800" defTabSz="800100">
              <a:spcBef>
                <a:spcPct val="30000"/>
              </a:spcBef>
              <a:buClr>
                <a:srgbClr val="FF7D00"/>
              </a:buClr>
              <a:tabLst>
                <a:tab pos="2057400" algn="l"/>
                <a:tab pos="2235200" algn="l"/>
                <a:tab pos="4000500" algn="l"/>
              </a:tabLst>
              <a:defRPr/>
            </a:pPr>
            <a:endParaRPr lang="en-US" sz="1400" b="1" dirty="0">
              <a:latin typeface="+mn-lt"/>
              <a:ea typeface="ＭＳ Ｐゴシック" pitchFamily="34" charset="-128"/>
            </a:endParaRPr>
          </a:p>
          <a:p>
            <a:pPr marL="177800" defTabSz="800100">
              <a:buClr>
                <a:srgbClr val="FF7D00"/>
              </a:buClr>
              <a:tabLst>
                <a:tab pos="2057400" algn="l"/>
                <a:tab pos="2235200" algn="l"/>
                <a:tab pos="4000500" algn="l"/>
              </a:tabLst>
              <a:defRPr/>
            </a:pPr>
            <a:r>
              <a:rPr lang="en-US" sz="1400" b="1" dirty="0" err="1">
                <a:solidFill>
                  <a:schemeClr val="accent6">
                    <a:lumMod val="50000"/>
                  </a:schemeClr>
                </a:solidFill>
                <a:latin typeface="+mn-lt"/>
                <a:ea typeface="ＭＳ Ｐゴシック" pitchFamily="34" charset="-128"/>
              </a:rPr>
              <a:t>Acral</a:t>
            </a:r>
            <a:r>
              <a:rPr lang="en-US" sz="1400" b="1" dirty="0">
                <a:latin typeface="+mn-lt"/>
                <a:ea typeface="ＭＳ Ｐゴシック" pitchFamily="34" charset="-128"/>
              </a:rPr>
              <a:t>	Uncommon	On soles, palms, beneath nail beds;</a:t>
            </a:r>
          </a:p>
          <a:p>
            <a:pPr marL="177800" defTabSz="800100">
              <a:buClr>
                <a:srgbClr val="FF7D00"/>
              </a:buClr>
              <a:tabLst>
                <a:tab pos="2057400" algn="l"/>
                <a:tab pos="2235200" algn="l"/>
                <a:tab pos="4000500" algn="l"/>
              </a:tabLst>
              <a:defRPr/>
            </a:pPr>
            <a:r>
              <a:rPr lang="en-US" sz="1400" b="1" dirty="0" err="1">
                <a:solidFill>
                  <a:schemeClr val="accent6">
                    <a:lumMod val="50000"/>
                  </a:schemeClr>
                </a:solidFill>
                <a:latin typeface="+mn-lt"/>
                <a:ea typeface="ＭＳ Ｐゴシック" pitchFamily="34" charset="-128"/>
              </a:rPr>
              <a:t>lentiginous</a:t>
            </a:r>
            <a:r>
              <a:rPr lang="en-US" sz="1400" b="1" dirty="0">
                <a:latin typeface="+mn-lt"/>
                <a:ea typeface="ＭＳ Ｐゴシック" pitchFamily="34" charset="-128"/>
              </a:rPr>
              <a:t>	  Asians (46%), 	usually large, tan or brown; irregular</a:t>
            </a:r>
            <a:br>
              <a:rPr lang="en-US" sz="1400" b="1" dirty="0">
                <a:latin typeface="+mn-lt"/>
                <a:ea typeface="ＭＳ Ｐゴシック" pitchFamily="34" charset="-128"/>
              </a:rPr>
            </a:br>
            <a:r>
              <a:rPr lang="en-US" sz="1400" b="1" dirty="0">
                <a:latin typeface="+mn-lt"/>
                <a:ea typeface="ＭＳ Ｐゴシック" pitchFamily="34" charset="-128"/>
              </a:rPr>
              <a:t>	  Blacks (70%) 	border; </a:t>
            </a:r>
            <a:r>
              <a:rPr lang="en-US" sz="1400" b="1" dirty="0" err="1">
                <a:latin typeface="+mn-lt"/>
                <a:ea typeface="ＭＳ Ｐゴシック" pitchFamily="34" charset="-128"/>
              </a:rPr>
              <a:t>subungual</a:t>
            </a:r>
            <a:r>
              <a:rPr lang="en-US" sz="1400" b="1" dirty="0">
                <a:latin typeface="+mn-lt"/>
                <a:ea typeface="ＭＳ Ｐゴシック" pitchFamily="34" charset="-128"/>
              </a:rPr>
              <a:t> melanoma more </a:t>
            </a:r>
            <a:br>
              <a:rPr lang="en-US" sz="1400" b="1" dirty="0">
                <a:latin typeface="+mn-lt"/>
                <a:ea typeface="ＭＳ Ｐゴシック" pitchFamily="34" charset="-128"/>
              </a:rPr>
            </a:br>
            <a:r>
              <a:rPr lang="en-US" sz="1400" b="1" dirty="0">
                <a:latin typeface="+mn-lt"/>
                <a:ea typeface="ＭＳ Ｐゴシック" pitchFamily="34" charset="-128"/>
              </a:rPr>
              <a:t>			common in older, dark-skinned people</a:t>
            </a:r>
          </a:p>
          <a:p>
            <a:pPr marL="177800" defTabSz="800100">
              <a:spcBef>
                <a:spcPct val="30000"/>
              </a:spcBef>
              <a:buClr>
                <a:srgbClr val="FF7D00"/>
              </a:buClr>
              <a:tabLst>
                <a:tab pos="2057400" algn="l"/>
                <a:tab pos="2235200" algn="l"/>
                <a:tab pos="4000500" algn="l"/>
              </a:tabLst>
              <a:defRPr/>
            </a:pPr>
            <a:r>
              <a:rPr lang="en-US" sz="1400" b="1" dirty="0" err="1">
                <a:latin typeface="+mn-lt"/>
                <a:ea typeface="ＭＳ Ｐゴシック" pitchFamily="34" charset="-128"/>
              </a:rPr>
              <a:t>Desmoplastic</a:t>
            </a:r>
            <a:r>
              <a:rPr lang="en-US" sz="1400" b="1" dirty="0">
                <a:latin typeface="+mn-lt"/>
                <a:ea typeface="ＭＳ Ｐゴシック" pitchFamily="34" charset="-128"/>
              </a:rPr>
              <a:t>	1.7%	Rare, locally aggressive, occur 				primarily on head and neck in elderly</a:t>
            </a:r>
          </a:p>
        </p:txBody>
      </p:sp>
      <p:pic>
        <p:nvPicPr>
          <p:cNvPr id="24582" name="Picture 8"/>
          <p:cNvPicPr>
            <a:picLocks noChangeAspect="1" noChangeArrowheads="1"/>
          </p:cNvPicPr>
          <p:nvPr/>
        </p:nvPicPr>
        <p:blipFill>
          <a:blip r:embed="rId6"/>
          <a:srcRect/>
          <a:stretch>
            <a:fillRect/>
          </a:stretch>
        </p:blipFill>
        <p:spPr bwMode="auto">
          <a:xfrm>
            <a:off x="533400" y="4149725"/>
            <a:ext cx="701675" cy="787400"/>
          </a:xfrm>
          <a:prstGeom prst="rect">
            <a:avLst/>
          </a:prstGeom>
          <a:noFill/>
          <a:ln w="25400">
            <a:solidFill>
              <a:schemeClr val="hlink"/>
            </a:solidFill>
            <a:miter lim="800000"/>
            <a:headEnd/>
            <a:tailEnd/>
          </a:ln>
        </p:spPr>
      </p:pic>
      <p:pic>
        <p:nvPicPr>
          <p:cNvPr id="24583" name="Picture 9"/>
          <p:cNvPicPr>
            <a:picLocks noChangeAspect="1" noChangeArrowheads="1"/>
          </p:cNvPicPr>
          <p:nvPr/>
        </p:nvPicPr>
        <p:blipFill>
          <a:blip r:embed="rId7"/>
          <a:srcRect/>
          <a:stretch>
            <a:fillRect/>
          </a:stretch>
        </p:blipFill>
        <p:spPr bwMode="auto">
          <a:xfrm>
            <a:off x="533400" y="1630363"/>
            <a:ext cx="701675" cy="520700"/>
          </a:xfrm>
          <a:prstGeom prst="rect">
            <a:avLst/>
          </a:prstGeom>
          <a:noFill/>
          <a:ln w="25400">
            <a:solidFill>
              <a:schemeClr val="hlink"/>
            </a:solidFill>
            <a:miter lim="800000"/>
            <a:headEnd/>
            <a:tailEnd/>
          </a:ln>
        </p:spPr>
      </p:pic>
      <p:sp>
        <p:nvSpPr>
          <p:cNvPr id="24584" name="Line 10"/>
          <p:cNvSpPr>
            <a:spLocks noChangeShapeType="1"/>
          </p:cNvSpPr>
          <p:nvPr/>
        </p:nvSpPr>
        <p:spPr bwMode="auto">
          <a:xfrm>
            <a:off x="509588" y="1557338"/>
            <a:ext cx="8159750" cy="0"/>
          </a:xfrm>
          <a:prstGeom prst="line">
            <a:avLst/>
          </a:prstGeom>
          <a:noFill/>
          <a:ln w="19050">
            <a:solidFill>
              <a:schemeClr val="tx1"/>
            </a:solidFill>
            <a:round/>
            <a:headEnd type="none" w="sm" len="sm"/>
            <a:tailEnd type="none" w="sm" len="sm"/>
          </a:ln>
        </p:spPr>
        <p:txBody>
          <a:bodyPr/>
          <a:lstStyle/>
          <a:p>
            <a:endParaRPr lang="en-US"/>
          </a:p>
        </p:txBody>
      </p:sp>
      <p:sp>
        <p:nvSpPr>
          <p:cNvPr id="24585" name="Line 11"/>
          <p:cNvSpPr>
            <a:spLocks noChangeShapeType="1"/>
          </p:cNvSpPr>
          <p:nvPr/>
        </p:nvSpPr>
        <p:spPr bwMode="auto">
          <a:xfrm>
            <a:off x="533400" y="2214563"/>
            <a:ext cx="8153400" cy="0"/>
          </a:xfrm>
          <a:prstGeom prst="line">
            <a:avLst/>
          </a:prstGeom>
          <a:noFill/>
          <a:ln w="9525">
            <a:solidFill>
              <a:schemeClr val="tx1"/>
            </a:solidFill>
            <a:round/>
            <a:headEnd/>
            <a:tailEnd/>
          </a:ln>
        </p:spPr>
        <p:txBody>
          <a:bodyPr wrap="none" anchor="ctr"/>
          <a:lstStyle/>
          <a:p>
            <a:endParaRPr lang="en-US"/>
          </a:p>
        </p:txBody>
      </p:sp>
      <p:sp>
        <p:nvSpPr>
          <p:cNvPr id="24586" name="Line 12"/>
          <p:cNvSpPr>
            <a:spLocks noChangeShapeType="1"/>
          </p:cNvSpPr>
          <p:nvPr/>
        </p:nvSpPr>
        <p:spPr bwMode="auto">
          <a:xfrm>
            <a:off x="533400" y="3125788"/>
            <a:ext cx="8153400" cy="0"/>
          </a:xfrm>
          <a:prstGeom prst="line">
            <a:avLst/>
          </a:prstGeom>
          <a:noFill/>
          <a:ln w="9525">
            <a:solidFill>
              <a:schemeClr val="tx1"/>
            </a:solidFill>
            <a:round/>
            <a:headEnd/>
            <a:tailEnd/>
          </a:ln>
        </p:spPr>
        <p:txBody>
          <a:bodyPr wrap="none" anchor="ctr"/>
          <a:lstStyle/>
          <a:p>
            <a:endParaRPr lang="en-US"/>
          </a:p>
        </p:txBody>
      </p:sp>
      <p:sp>
        <p:nvSpPr>
          <p:cNvPr id="24587" name="Line 13"/>
          <p:cNvSpPr>
            <a:spLocks noChangeShapeType="1"/>
          </p:cNvSpPr>
          <p:nvPr/>
        </p:nvSpPr>
        <p:spPr bwMode="auto">
          <a:xfrm>
            <a:off x="533400" y="4033838"/>
            <a:ext cx="8153400" cy="0"/>
          </a:xfrm>
          <a:prstGeom prst="line">
            <a:avLst/>
          </a:prstGeom>
          <a:noFill/>
          <a:ln w="9525">
            <a:solidFill>
              <a:schemeClr val="tx1"/>
            </a:solidFill>
            <a:round/>
            <a:headEnd/>
            <a:tailEnd/>
          </a:ln>
        </p:spPr>
        <p:txBody>
          <a:bodyPr wrap="none" anchor="ctr"/>
          <a:lstStyle/>
          <a:p>
            <a:endParaRPr lang="en-US"/>
          </a:p>
        </p:txBody>
      </p:sp>
      <p:sp>
        <p:nvSpPr>
          <p:cNvPr id="24588" name="Text Box 14"/>
          <p:cNvSpPr txBox="1">
            <a:spLocks noChangeArrowheads="1"/>
          </p:cNvSpPr>
          <p:nvPr/>
        </p:nvSpPr>
        <p:spPr bwMode="auto">
          <a:xfrm>
            <a:off x="381000" y="5630863"/>
            <a:ext cx="8305800" cy="273050"/>
          </a:xfrm>
          <a:prstGeom prst="rect">
            <a:avLst/>
          </a:prstGeom>
          <a:noFill/>
          <a:ln w="9525">
            <a:noFill/>
            <a:miter lim="800000"/>
            <a:headEnd/>
            <a:tailEnd/>
          </a:ln>
        </p:spPr>
        <p:txBody>
          <a:bodyPr lIns="0" tIns="0" rIns="0" bIns="0" anchor="b">
            <a:spAutoFit/>
          </a:bodyPr>
          <a:lstStyle/>
          <a:p>
            <a:pPr algn="r" eaLnBrk="0" hangingPunct="0">
              <a:spcBef>
                <a:spcPct val="50000"/>
              </a:spcBef>
            </a:pPr>
            <a:r>
              <a:rPr lang="en-US" sz="900">
                <a:solidFill>
                  <a:srgbClr val="FFFFFF"/>
                </a:solidFill>
                <a:ea typeface="ＭＳ Ｐゴシック"/>
                <a:cs typeface="ＭＳ Ｐゴシック"/>
              </a:rPr>
              <a:t>Data from Lotze MT, et al. </a:t>
            </a:r>
            <a:r>
              <a:rPr lang="en-US" sz="900" i="1">
                <a:solidFill>
                  <a:srgbClr val="FFFFFF"/>
                </a:solidFill>
                <a:ea typeface="ＭＳ Ｐゴシック"/>
                <a:cs typeface="ＭＳ Ｐゴシック"/>
              </a:rPr>
              <a:t>Cutaneous Melanoma.</a:t>
            </a:r>
            <a:r>
              <a:rPr lang="en-US" sz="900">
                <a:solidFill>
                  <a:srgbClr val="FFFFFF"/>
                </a:solidFill>
                <a:ea typeface="ＭＳ Ｐゴシック"/>
                <a:cs typeface="ＭＳ Ｐゴシック"/>
              </a:rPr>
              <a:t> In: DeVita VT Jr,. et al, eds. </a:t>
            </a:r>
            <a:br>
              <a:rPr lang="en-US" sz="900">
                <a:solidFill>
                  <a:srgbClr val="FFFFFF"/>
                </a:solidFill>
                <a:ea typeface="ＭＳ Ｐゴシック"/>
                <a:cs typeface="ＭＳ Ｐゴシック"/>
              </a:rPr>
            </a:br>
            <a:r>
              <a:rPr lang="en-US" sz="900" i="1">
                <a:solidFill>
                  <a:srgbClr val="FFFFFF"/>
                </a:solidFill>
                <a:ea typeface="ＭＳ Ｐゴシック"/>
                <a:cs typeface="ＭＳ Ｐゴシック"/>
              </a:rPr>
              <a:t>Cancer: Principles &amp; Practice of Oncology.</a:t>
            </a:r>
            <a:r>
              <a:rPr lang="en-US" sz="900">
                <a:solidFill>
                  <a:srgbClr val="FFFFFF"/>
                </a:solidFill>
                <a:ea typeface="ＭＳ Ｐゴシック"/>
                <a:cs typeface="ＭＳ Ｐゴシック"/>
              </a:rPr>
              <a:t> 6th ed. Philadelphia, PA: Lippincott-Raven; 2001.</a:t>
            </a:r>
          </a:p>
        </p:txBody>
      </p:sp>
      <p:sp>
        <p:nvSpPr>
          <p:cNvPr id="24589" name="Line 15"/>
          <p:cNvSpPr>
            <a:spLocks noChangeShapeType="1"/>
          </p:cNvSpPr>
          <p:nvPr/>
        </p:nvSpPr>
        <p:spPr bwMode="auto">
          <a:xfrm>
            <a:off x="533400" y="5084763"/>
            <a:ext cx="8153400" cy="0"/>
          </a:xfrm>
          <a:prstGeom prst="line">
            <a:avLst/>
          </a:prstGeom>
          <a:no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69" name="Group 24"/>
          <p:cNvGrpSpPr>
            <a:grpSpLocks/>
          </p:cNvGrpSpPr>
          <p:nvPr/>
        </p:nvGrpSpPr>
        <p:grpSpPr bwMode="auto">
          <a:xfrm>
            <a:off x="1066800" y="1295400"/>
            <a:ext cx="7772400" cy="5029200"/>
            <a:chOff x="96" y="384"/>
            <a:chExt cx="5280" cy="2833"/>
          </a:xfrm>
        </p:grpSpPr>
        <p:pic>
          <p:nvPicPr>
            <p:cNvPr id="135185" name="Picture 10"/>
            <p:cNvPicPr>
              <a:picLocks noChangeAspect="1" noChangeArrowheads="1"/>
            </p:cNvPicPr>
            <p:nvPr/>
          </p:nvPicPr>
          <p:blipFill>
            <a:blip r:embed="rId3"/>
            <a:srcRect l="25624" t="28125" r="22501" b="25000"/>
            <a:stretch>
              <a:fillRect/>
            </a:stretch>
          </p:blipFill>
          <p:spPr bwMode="auto">
            <a:xfrm>
              <a:off x="96" y="384"/>
              <a:ext cx="1258" cy="913"/>
            </a:xfrm>
            <a:prstGeom prst="rect">
              <a:avLst/>
            </a:prstGeom>
            <a:noFill/>
            <a:ln w="9525">
              <a:noFill/>
              <a:miter lim="800000"/>
              <a:headEnd/>
              <a:tailEnd/>
            </a:ln>
          </p:spPr>
        </p:pic>
        <p:pic>
          <p:nvPicPr>
            <p:cNvPr id="135186" name="Picture 11"/>
            <p:cNvPicPr>
              <a:picLocks noChangeAspect="1" noChangeArrowheads="1"/>
            </p:cNvPicPr>
            <p:nvPr/>
          </p:nvPicPr>
          <p:blipFill>
            <a:blip r:embed="rId4"/>
            <a:srcRect l="19376" t="21094" r="20000" b="20313"/>
            <a:stretch>
              <a:fillRect/>
            </a:stretch>
          </p:blipFill>
          <p:spPr bwMode="auto">
            <a:xfrm>
              <a:off x="1430" y="384"/>
              <a:ext cx="1258" cy="919"/>
            </a:xfrm>
            <a:prstGeom prst="rect">
              <a:avLst/>
            </a:prstGeom>
            <a:noFill/>
            <a:ln w="9525">
              <a:noFill/>
              <a:miter lim="800000"/>
              <a:headEnd/>
              <a:tailEnd/>
            </a:ln>
          </p:spPr>
        </p:pic>
        <p:pic>
          <p:nvPicPr>
            <p:cNvPr id="135187" name="Picture 12"/>
            <p:cNvPicPr>
              <a:picLocks noChangeAspect="1" noChangeArrowheads="1"/>
            </p:cNvPicPr>
            <p:nvPr/>
          </p:nvPicPr>
          <p:blipFill>
            <a:blip r:embed="rId5"/>
            <a:srcRect l="20625" t="22656" r="18750" b="17969"/>
            <a:stretch>
              <a:fillRect/>
            </a:stretch>
          </p:blipFill>
          <p:spPr bwMode="auto">
            <a:xfrm>
              <a:off x="2726" y="384"/>
              <a:ext cx="1258" cy="919"/>
            </a:xfrm>
            <a:prstGeom prst="rect">
              <a:avLst/>
            </a:prstGeom>
            <a:noFill/>
            <a:ln w="9525">
              <a:noFill/>
              <a:miter lim="800000"/>
              <a:headEnd/>
              <a:tailEnd/>
            </a:ln>
          </p:spPr>
        </p:pic>
        <p:pic>
          <p:nvPicPr>
            <p:cNvPr id="135188" name="Picture 13"/>
            <p:cNvPicPr>
              <a:picLocks noChangeAspect="1" noChangeArrowheads="1"/>
            </p:cNvPicPr>
            <p:nvPr/>
          </p:nvPicPr>
          <p:blipFill>
            <a:blip r:embed="rId6"/>
            <a:srcRect l="18124" t="21094" r="17500" b="19531"/>
            <a:stretch>
              <a:fillRect/>
            </a:stretch>
          </p:blipFill>
          <p:spPr bwMode="auto">
            <a:xfrm>
              <a:off x="96" y="1341"/>
              <a:ext cx="1258" cy="880"/>
            </a:xfrm>
            <a:prstGeom prst="rect">
              <a:avLst/>
            </a:prstGeom>
            <a:noFill/>
            <a:ln w="9525">
              <a:noFill/>
              <a:miter lim="800000"/>
              <a:headEnd/>
              <a:tailEnd/>
            </a:ln>
          </p:spPr>
        </p:pic>
        <p:pic>
          <p:nvPicPr>
            <p:cNvPr id="135189" name="Picture 14"/>
            <p:cNvPicPr>
              <a:picLocks noChangeAspect="1" noChangeArrowheads="1"/>
            </p:cNvPicPr>
            <p:nvPr/>
          </p:nvPicPr>
          <p:blipFill>
            <a:blip r:embed="rId7"/>
            <a:srcRect l="20000" t="23438" r="19376" b="19531"/>
            <a:stretch>
              <a:fillRect/>
            </a:stretch>
          </p:blipFill>
          <p:spPr bwMode="auto">
            <a:xfrm>
              <a:off x="2726" y="1341"/>
              <a:ext cx="1258" cy="880"/>
            </a:xfrm>
            <a:prstGeom prst="rect">
              <a:avLst/>
            </a:prstGeom>
            <a:noFill/>
            <a:ln w="9525">
              <a:noFill/>
              <a:miter lim="800000"/>
              <a:headEnd/>
              <a:tailEnd/>
            </a:ln>
          </p:spPr>
        </p:pic>
        <p:pic>
          <p:nvPicPr>
            <p:cNvPr id="135190" name="Picture 16"/>
            <p:cNvPicPr>
              <a:picLocks noChangeAspect="1" noChangeArrowheads="1"/>
            </p:cNvPicPr>
            <p:nvPr/>
          </p:nvPicPr>
          <p:blipFill>
            <a:blip r:embed="rId8"/>
            <a:srcRect l="19376" t="19531" r="20625" b="21094"/>
            <a:stretch>
              <a:fillRect/>
            </a:stretch>
          </p:blipFill>
          <p:spPr bwMode="auto">
            <a:xfrm>
              <a:off x="1430" y="1341"/>
              <a:ext cx="1258" cy="880"/>
            </a:xfrm>
            <a:prstGeom prst="rect">
              <a:avLst/>
            </a:prstGeom>
            <a:noFill/>
            <a:ln w="9525">
              <a:noFill/>
              <a:miter lim="800000"/>
              <a:headEnd/>
              <a:tailEnd/>
            </a:ln>
          </p:spPr>
        </p:pic>
        <p:pic>
          <p:nvPicPr>
            <p:cNvPr id="135191" name="Picture 17"/>
            <p:cNvPicPr>
              <a:picLocks noChangeAspect="1" noChangeArrowheads="1"/>
            </p:cNvPicPr>
            <p:nvPr/>
          </p:nvPicPr>
          <p:blipFill>
            <a:blip r:embed="rId9"/>
            <a:srcRect l="16873" t="33594" r="17500" b="9375"/>
            <a:stretch>
              <a:fillRect/>
            </a:stretch>
          </p:blipFill>
          <p:spPr bwMode="auto">
            <a:xfrm>
              <a:off x="96" y="2259"/>
              <a:ext cx="1258" cy="958"/>
            </a:xfrm>
            <a:prstGeom prst="rect">
              <a:avLst/>
            </a:prstGeom>
            <a:noFill/>
            <a:ln w="9525">
              <a:noFill/>
              <a:miter lim="800000"/>
              <a:headEnd/>
              <a:tailEnd/>
            </a:ln>
          </p:spPr>
        </p:pic>
        <p:pic>
          <p:nvPicPr>
            <p:cNvPr id="135192" name="Picture 18"/>
            <p:cNvPicPr>
              <a:picLocks noChangeAspect="1" noChangeArrowheads="1"/>
            </p:cNvPicPr>
            <p:nvPr/>
          </p:nvPicPr>
          <p:blipFill>
            <a:blip r:embed="rId10"/>
            <a:srcRect l="19376" t="31250" r="19376" b="9375"/>
            <a:stretch>
              <a:fillRect/>
            </a:stretch>
          </p:blipFill>
          <p:spPr bwMode="auto">
            <a:xfrm>
              <a:off x="2726" y="2259"/>
              <a:ext cx="1258" cy="957"/>
            </a:xfrm>
            <a:prstGeom prst="rect">
              <a:avLst/>
            </a:prstGeom>
            <a:noFill/>
            <a:ln w="9525">
              <a:noFill/>
              <a:miter lim="800000"/>
              <a:headEnd/>
              <a:tailEnd/>
            </a:ln>
          </p:spPr>
        </p:pic>
        <p:pic>
          <p:nvPicPr>
            <p:cNvPr id="135193" name="Picture 19"/>
            <p:cNvPicPr>
              <a:picLocks noChangeAspect="1" noChangeArrowheads="1"/>
            </p:cNvPicPr>
            <p:nvPr/>
          </p:nvPicPr>
          <p:blipFill>
            <a:blip r:embed="rId11"/>
            <a:srcRect l="19376" t="28125" r="20000" b="10938"/>
            <a:stretch>
              <a:fillRect/>
            </a:stretch>
          </p:blipFill>
          <p:spPr bwMode="auto">
            <a:xfrm>
              <a:off x="1430" y="2259"/>
              <a:ext cx="1258" cy="954"/>
            </a:xfrm>
            <a:prstGeom prst="rect">
              <a:avLst/>
            </a:prstGeom>
            <a:noFill/>
            <a:ln w="9525">
              <a:noFill/>
              <a:miter lim="800000"/>
              <a:headEnd/>
              <a:tailEnd/>
            </a:ln>
          </p:spPr>
        </p:pic>
        <p:pic>
          <p:nvPicPr>
            <p:cNvPr id="135194" name="Picture 21"/>
            <p:cNvPicPr>
              <a:picLocks noChangeAspect="1" noChangeArrowheads="1"/>
            </p:cNvPicPr>
            <p:nvPr/>
          </p:nvPicPr>
          <p:blipFill>
            <a:blip r:embed="rId12"/>
            <a:srcRect l="16875" t="24219" r="14999" b="19531"/>
            <a:stretch>
              <a:fillRect/>
            </a:stretch>
          </p:blipFill>
          <p:spPr bwMode="auto">
            <a:xfrm>
              <a:off x="4032" y="1344"/>
              <a:ext cx="1344" cy="888"/>
            </a:xfrm>
            <a:prstGeom prst="rect">
              <a:avLst/>
            </a:prstGeom>
            <a:noFill/>
            <a:ln w="9525">
              <a:noFill/>
              <a:miter lim="800000"/>
              <a:headEnd/>
              <a:tailEnd/>
            </a:ln>
          </p:spPr>
        </p:pic>
        <p:pic>
          <p:nvPicPr>
            <p:cNvPr id="135195" name="Picture 22"/>
            <p:cNvPicPr>
              <a:picLocks noChangeAspect="1" noChangeArrowheads="1"/>
            </p:cNvPicPr>
            <p:nvPr/>
          </p:nvPicPr>
          <p:blipFill>
            <a:blip r:embed="rId13"/>
            <a:srcRect l="14375" t="35156" r="15625" b="9375"/>
            <a:stretch>
              <a:fillRect/>
            </a:stretch>
          </p:blipFill>
          <p:spPr bwMode="auto">
            <a:xfrm>
              <a:off x="4032" y="2256"/>
              <a:ext cx="1344" cy="960"/>
            </a:xfrm>
            <a:prstGeom prst="rect">
              <a:avLst/>
            </a:prstGeom>
            <a:noFill/>
            <a:ln w="9525">
              <a:noFill/>
              <a:miter lim="800000"/>
              <a:headEnd/>
              <a:tailEnd/>
            </a:ln>
          </p:spPr>
        </p:pic>
        <p:pic>
          <p:nvPicPr>
            <p:cNvPr id="135196" name="Picture 23"/>
            <p:cNvPicPr>
              <a:picLocks noChangeAspect="1" noChangeArrowheads="1"/>
            </p:cNvPicPr>
            <p:nvPr/>
          </p:nvPicPr>
          <p:blipFill>
            <a:blip r:embed="rId14"/>
            <a:srcRect l="24376" t="28906" r="21249" b="24219"/>
            <a:stretch>
              <a:fillRect/>
            </a:stretch>
          </p:blipFill>
          <p:spPr bwMode="auto">
            <a:xfrm>
              <a:off x="4032" y="384"/>
              <a:ext cx="1344" cy="927"/>
            </a:xfrm>
            <a:prstGeom prst="rect">
              <a:avLst/>
            </a:prstGeom>
            <a:noFill/>
            <a:ln w="9525">
              <a:noFill/>
              <a:miter lim="800000"/>
              <a:headEnd/>
              <a:tailEnd/>
            </a:ln>
          </p:spPr>
        </p:pic>
      </p:grpSp>
      <p:sp>
        <p:nvSpPr>
          <p:cNvPr id="9219" name="Text Box 25"/>
          <p:cNvSpPr txBox="1">
            <a:spLocks noChangeArrowheads="1"/>
          </p:cNvSpPr>
          <p:nvPr/>
        </p:nvSpPr>
        <p:spPr bwMode="auto">
          <a:xfrm>
            <a:off x="3124200" y="152400"/>
            <a:ext cx="3276600" cy="1062038"/>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defRPr/>
            </a:pPr>
            <a:r>
              <a:rPr lang="es-ES" b="1" dirty="0">
                <a:latin typeface="+mj-lt"/>
              </a:rPr>
              <a:t>Mujer 48a Melanoma IV-M1b SC/PULMONARES</a:t>
            </a:r>
          </a:p>
          <a:p>
            <a:pPr algn="ctr" eaLnBrk="1" fontAlgn="auto" hangingPunct="1">
              <a:spcBef>
                <a:spcPct val="50000"/>
              </a:spcBef>
              <a:spcAft>
                <a:spcPts val="0"/>
              </a:spcAft>
              <a:defRPr/>
            </a:pPr>
            <a:r>
              <a:rPr lang="es-ES" b="1" dirty="0">
                <a:solidFill>
                  <a:srgbClr val="FFC000"/>
                </a:solidFill>
                <a:latin typeface="+mj-lt"/>
              </a:rPr>
              <a:t>PROGRESIÓN</a:t>
            </a:r>
          </a:p>
        </p:txBody>
      </p:sp>
      <p:sp>
        <p:nvSpPr>
          <p:cNvPr id="9220" name="Line 26"/>
          <p:cNvSpPr>
            <a:spLocks noChangeShapeType="1"/>
          </p:cNvSpPr>
          <p:nvPr/>
        </p:nvSpPr>
        <p:spPr bwMode="auto">
          <a:xfrm flipV="1">
            <a:off x="1143000" y="2057400"/>
            <a:ext cx="76200" cy="304800"/>
          </a:xfrm>
          <a:prstGeom prst="line">
            <a:avLst/>
          </a:prstGeom>
          <a:noFill/>
          <a:ln w="38100">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
        <p:nvSpPr>
          <p:cNvPr id="9221" name="Text Box 28"/>
          <p:cNvSpPr txBox="1">
            <a:spLocks noChangeArrowheads="1"/>
          </p:cNvSpPr>
          <p:nvPr/>
        </p:nvSpPr>
        <p:spPr bwMode="auto">
          <a:xfrm>
            <a:off x="76200" y="1949450"/>
            <a:ext cx="838200" cy="3365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defRPr/>
            </a:pPr>
            <a:r>
              <a:rPr lang="es-ES" sz="1600" b="1">
                <a:solidFill>
                  <a:srgbClr val="000066"/>
                </a:solidFill>
                <a:latin typeface="+mj-lt"/>
              </a:rPr>
              <a:t>Basal</a:t>
            </a:r>
          </a:p>
        </p:txBody>
      </p:sp>
      <p:sp>
        <p:nvSpPr>
          <p:cNvPr id="9222" name="Text Box 29"/>
          <p:cNvSpPr txBox="1">
            <a:spLocks noChangeArrowheads="1"/>
          </p:cNvSpPr>
          <p:nvPr/>
        </p:nvSpPr>
        <p:spPr bwMode="auto">
          <a:xfrm>
            <a:off x="76200" y="5302250"/>
            <a:ext cx="1066800" cy="3365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defRPr/>
            </a:pPr>
            <a:r>
              <a:rPr lang="es-ES" sz="1600" b="1">
                <a:solidFill>
                  <a:srgbClr val="000066"/>
                </a:solidFill>
                <a:latin typeface="+mj-lt"/>
              </a:rPr>
              <a:t>Sem 16</a:t>
            </a:r>
          </a:p>
        </p:txBody>
      </p:sp>
      <p:sp>
        <p:nvSpPr>
          <p:cNvPr id="9223" name="Text Box 30"/>
          <p:cNvSpPr txBox="1">
            <a:spLocks noChangeArrowheads="1"/>
          </p:cNvSpPr>
          <p:nvPr/>
        </p:nvSpPr>
        <p:spPr bwMode="auto">
          <a:xfrm>
            <a:off x="76200" y="3625850"/>
            <a:ext cx="1066800" cy="3365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defRPr/>
            </a:pPr>
            <a:r>
              <a:rPr lang="es-ES" sz="1600" b="1">
                <a:solidFill>
                  <a:srgbClr val="000066"/>
                </a:solidFill>
                <a:latin typeface="+mj-lt"/>
              </a:rPr>
              <a:t>Sem 12</a:t>
            </a:r>
          </a:p>
        </p:txBody>
      </p:sp>
      <p:sp>
        <p:nvSpPr>
          <p:cNvPr id="9224" name="Line 31"/>
          <p:cNvSpPr>
            <a:spLocks noChangeShapeType="1"/>
          </p:cNvSpPr>
          <p:nvPr/>
        </p:nvSpPr>
        <p:spPr bwMode="auto">
          <a:xfrm flipV="1">
            <a:off x="1066800" y="3886200"/>
            <a:ext cx="76200" cy="304800"/>
          </a:xfrm>
          <a:prstGeom prst="line">
            <a:avLst/>
          </a:prstGeom>
          <a:noFill/>
          <a:ln w="38100">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
        <p:nvSpPr>
          <p:cNvPr id="9225" name="Line 32"/>
          <p:cNvSpPr>
            <a:spLocks noChangeShapeType="1"/>
          </p:cNvSpPr>
          <p:nvPr/>
        </p:nvSpPr>
        <p:spPr bwMode="auto">
          <a:xfrm flipV="1">
            <a:off x="1066800" y="5486400"/>
            <a:ext cx="76200" cy="304800"/>
          </a:xfrm>
          <a:prstGeom prst="line">
            <a:avLst/>
          </a:prstGeom>
          <a:noFill/>
          <a:ln w="38100">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
        <p:nvSpPr>
          <p:cNvPr id="9226" name="Line 33"/>
          <p:cNvSpPr>
            <a:spLocks noChangeShapeType="1"/>
          </p:cNvSpPr>
          <p:nvPr/>
        </p:nvSpPr>
        <p:spPr bwMode="auto">
          <a:xfrm flipV="1">
            <a:off x="2971800" y="5562600"/>
            <a:ext cx="76200" cy="304800"/>
          </a:xfrm>
          <a:prstGeom prst="line">
            <a:avLst/>
          </a:prstGeom>
          <a:noFill/>
          <a:ln w="38100">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
        <p:nvSpPr>
          <p:cNvPr id="9227" name="Line 34"/>
          <p:cNvSpPr>
            <a:spLocks noChangeShapeType="1"/>
          </p:cNvSpPr>
          <p:nvPr/>
        </p:nvSpPr>
        <p:spPr bwMode="auto">
          <a:xfrm flipV="1">
            <a:off x="3048000" y="2209800"/>
            <a:ext cx="76200" cy="304800"/>
          </a:xfrm>
          <a:prstGeom prst="line">
            <a:avLst/>
          </a:prstGeom>
          <a:noFill/>
          <a:ln w="38100">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
        <p:nvSpPr>
          <p:cNvPr id="9228" name="Line 35"/>
          <p:cNvSpPr>
            <a:spLocks noChangeShapeType="1"/>
          </p:cNvSpPr>
          <p:nvPr/>
        </p:nvSpPr>
        <p:spPr bwMode="auto">
          <a:xfrm flipV="1">
            <a:off x="2971800" y="3886200"/>
            <a:ext cx="76200" cy="304800"/>
          </a:xfrm>
          <a:prstGeom prst="line">
            <a:avLst/>
          </a:prstGeom>
          <a:noFill/>
          <a:ln w="38100">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
        <p:nvSpPr>
          <p:cNvPr id="9229" name="Line 38"/>
          <p:cNvSpPr>
            <a:spLocks noChangeShapeType="1"/>
          </p:cNvSpPr>
          <p:nvPr/>
        </p:nvSpPr>
        <p:spPr bwMode="auto">
          <a:xfrm rot="21323096" flipV="1">
            <a:off x="5562600" y="5943600"/>
            <a:ext cx="76200" cy="304800"/>
          </a:xfrm>
          <a:prstGeom prst="line">
            <a:avLst/>
          </a:prstGeom>
          <a:noFill/>
          <a:ln w="38100">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
        <p:nvSpPr>
          <p:cNvPr id="9230" name="Line 39"/>
          <p:cNvSpPr>
            <a:spLocks noChangeShapeType="1"/>
          </p:cNvSpPr>
          <p:nvPr/>
        </p:nvSpPr>
        <p:spPr bwMode="auto">
          <a:xfrm rot="21323096" flipV="1">
            <a:off x="5562600" y="4191000"/>
            <a:ext cx="76200" cy="304800"/>
          </a:xfrm>
          <a:prstGeom prst="line">
            <a:avLst/>
          </a:prstGeom>
          <a:noFill/>
          <a:ln w="38100">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
        <p:nvSpPr>
          <p:cNvPr id="9231" name="Line 40"/>
          <p:cNvSpPr>
            <a:spLocks noChangeShapeType="1"/>
          </p:cNvSpPr>
          <p:nvPr/>
        </p:nvSpPr>
        <p:spPr bwMode="auto">
          <a:xfrm rot="21323096" flipV="1">
            <a:off x="5562600" y="2590800"/>
            <a:ext cx="76200" cy="304800"/>
          </a:xfrm>
          <a:prstGeom prst="line">
            <a:avLst/>
          </a:prstGeom>
          <a:noFill/>
          <a:ln w="38100">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
        <p:nvSpPr>
          <p:cNvPr id="9232" name="Line 41"/>
          <p:cNvSpPr>
            <a:spLocks noChangeShapeType="1"/>
          </p:cNvSpPr>
          <p:nvPr/>
        </p:nvSpPr>
        <p:spPr bwMode="auto">
          <a:xfrm rot="4315999" flipV="1">
            <a:off x="7429500" y="3771900"/>
            <a:ext cx="76200" cy="304800"/>
          </a:xfrm>
          <a:prstGeom prst="line">
            <a:avLst/>
          </a:prstGeom>
          <a:noFill/>
          <a:ln w="38100">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
        <p:nvSpPr>
          <p:cNvPr id="9233" name="Line 42"/>
          <p:cNvSpPr>
            <a:spLocks noChangeShapeType="1"/>
          </p:cNvSpPr>
          <p:nvPr/>
        </p:nvSpPr>
        <p:spPr bwMode="auto">
          <a:xfrm rot="4315999" flipV="1">
            <a:off x="7505700" y="5524500"/>
            <a:ext cx="76200" cy="304800"/>
          </a:xfrm>
          <a:prstGeom prst="line">
            <a:avLst/>
          </a:prstGeom>
          <a:noFill/>
          <a:ln w="38100">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5" descr="Nov1"/>
          <p:cNvPicPr>
            <a:picLocks noChangeAspect="1" noChangeArrowheads="1"/>
          </p:cNvPicPr>
          <p:nvPr/>
        </p:nvPicPr>
        <p:blipFill>
          <a:blip r:embed="rId3"/>
          <a:srcRect/>
          <a:stretch>
            <a:fillRect/>
          </a:stretch>
        </p:blipFill>
        <p:spPr bwMode="auto">
          <a:xfrm>
            <a:off x="1752600" y="1295400"/>
            <a:ext cx="1905000" cy="1752600"/>
          </a:xfrm>
          <a:prstGeom prst="rect">
            <a:avLst/>
          </a:prstGeom>
          <a:noFill/>
          <a:ln w="9525">
            <a:noFill/>
            <a:miter lim="800000"/>
            <a:headEnd/>
            <a:tailEnd/>
          </a:ln>
        </p:spPr>
      </p:pic>
      <p:pic>
        <p:nvPicPr>
          <p:cNvPr id="137218" name="Picture 6" descr="Feb2"/>
          <p:cNvPicPr>
            <a:picLocks noChangeAspect="1" noChangeArrowheads="1"/>
          </p:cNvPicPr>
          <p:nvPr/>
        </p:nvPicPr>
        <p:blipFill>
          <a:blip r:embed="rId4"/>
          <a:srcRect/>
          <a:stretch>
            <a:fillRect/>
          </a:stretch>
        </p:blipFill>
        <p:spPr bwMode="auto">
          <a:xfrm>
            <a:off x="1752600" y="3124200"/>
            <a:ext cx="1911350" cy="1752600"/>
          </a:xfrm>
          <a:prstGeom prst="rect">
            <a:avLst/>
          </a:prstGeom>
          <a:noFill/>
          <a:ln w="9525">
            <a:noFill/>
            <a:miter lim="800000"/>
            <a:headEnd/>
            <a:tailEnd/>
          </a:ln>
        </p:spPr>
      </p:pic>
      <p:sp>
        <p:nvSpPr>
          <p:cNvPr id="10244" name="Text Box 7"/>
          <p:cNvSpPr txBox="1">
            <a:spLocks noChangeArrowheads="1"/>
          </p:cNvSpPr>
          <p:nvPr/>
        </p:nvSpPr>
        <p:spPr bwMode="auto">
          <a:xfrm>
            <a:off x="457200" y="2057400"/>
            <a:ext cx="1143000" cy="33655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defRPr/>
            </a:pPr>
            <a:r>
              <a:rPr lang="es-ES" sz="1600" b="1">
                <a:solidFill>
                  <a:srgbClr val="000066"/>
                </a:solidFill>
                <a:latin typeface="+mj-lt"/>
              </a:rPr>
              <a:t>Nov 2011</a:t>
            </a:r>
            <a:endParaRPr lang="en-GB" sz="1600" b="1">
              <a:solidFill>
                <a:srgbClr val="000066"/>
              </a:solidFill>
              <a:latin typeface="+mj-lt"/>
            </a:endParaRPr>
          </a:p>
        </p:txBody>
      </p:sp>
      <p:sp>
        <p:nvSpPr>
          <p:cNvPr id="10245" name="Text Box 8"/>
          <p:cNvSpPr txBox="1">
            <a:spLocks noChangeArrowheads="1"/>
          </p:cNvSpPr>
          <p:nvPr/>
        </p:nvSpPr>
        <p:spPr bwMode="auto">
          <a:xfrm>
            <a:off x="457200" y="3702050"/>
            <a:ext cx="1143000" cy="33655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defRPr/>
            </a:pPr>
            <a:r>
              <a:rPr lang="es-ES" sz="1600" b="1">
                <a:solidFill>
                  <a:srgbClr val="000066"/>
                </a:solidFill>
                <a:latin typeface="+mj-lt"/>
              </a:rPr>
              <a:t>Feb 2012</a:t>
            </a:r>
            <a:endParaRPr lang="en-GB" sz="1600" b="1">
              <a:solidFill>
                <a:srgbClr val="000066"/>
              </a:solidFill>
              <a:latin typeface="+mj-lt"/>
            </a:endParaRPr>
          </a:p>
        </p:txBody>
      </p:sp>
      <p:pic>
        <p:nvPicPr>
          <p:cNvPr id="137221" name="Picture 6" descr="Fev2"/>
          <p:cNvPicPr>
            <a:picLocks noChangeAspect="1" noChangeArrowheads="1"/>
          </p:cNvPicPr>
          <p:nvPr/>
        </p:nvPicPr>
        <p:blipFill>
          <a:blip r:embed="rId5"/>
          <a:srcRect/>
          <a:stretch>
            <a:fillRect/>
          </a:stretch>
        </p:blipFill>
        <p:spPr bwMode="auto">
          <a:xfrm>
            <a:off x="4267200" y="3124200"/>
            <a:ext cx="1905000" cy="1752600"/>
          </a:xfrm>
          <a:prstGeom prst="rect">
            <a:avLst/>
          </a:prstGeom>
          <a:noFill/>
          <a:ln w="9525">
            <a:noFill/>
            <a:miter lim="800000"/>
            <a:headEnd/>
            <a:tailEnd/>
          </a:ln>
        </p:spPr>
      </p:pic>
      <p:pic>
        <p:nvPicPr>
          <p:cNvPr id="137222" name="Picture 7" descr="Nov2"/>
          <p:cNvPicPr>
            <a:picLocks noChangeAspect="1" noChangeArrowheads="1"/>
          </p:cNvPicPr>
          <p:nvPr/>
        </p:nvPicPr>
        <p:blipFill>
          <a:blip r:embed="rId6"/>
          <a:srcRect/>
          <a:stretch>
            <a:fillRect/>
          </a:stretch>
        </p:blipFill>
        <p:spPr bwMode="auto">
          <a:xfrm>
            <a:off x="4267200" y="1295400"/>
            <a:ext cx="1905000" cy="1752600"/>
          </a:xfrm>
          <a:prstGeom prst="rect">
            <a:avLst/>
          </a:prstGeom>
          <a:noFill/>
          <a:ln w="9525">
            <a:noFill/>
            <a:miter lim="800000"/>
            <a:headEnd/>
            <a:tailEnd/>
          </a:ln>
        </p:spPr>
      </p:pic>
      <p:pic>
        <p:nvPicPr>
          <p:cNvPr id="137223" name="Picture 4"/>
          <p:cNvPicPr>
            <a:picLocks noChangeAspect="1" noChangeArrowheads="1"/>
          </p:cNvPicPr>
          <p:nvPr/>
        </p:nvPicPr>
        <p:blipFill>
          <a:blip r:embed="rId7"/>
          <a:srcRect t="15379" r="25586" b="10677"/>
          <a:stretch>
            <a:fillRect/>
          </a:stretch>
        </p:blipFill>
        <p:spPr bwMode="auto">
          <a:xfrm>
            <a:off x="6629400" y="3124200"/>
            <a:ext cx="1905000" cy="1752600"/>
          </a:xfrm>
          <a:prstGeom prst="rect">
            <a:avLst/>
          </a:prstGeom>
          <a:noFill/>
          <a:ln w="9525">
            <a:noFill/>
            <a:miter lim="800000"/>
            <a:headEnd/>
            <a:tailEnd/>
          </a:ln>
        </p:spPr>
      </p:pic>
      <p:pic>
        <p:nvPicPr>
          <p:cNvPr id="137224" name="Picture 7" descr="Nov3"/>
          <p:cNvPicPr>
            <a:picLocks noChangeAspect="1" noChangeArrowheads="1"/>
          </p:cNvPicPr>
          <p:nvPr/>
        </p:nvPicPr>
        <p:blipFill>
          <a:blip r:embed="rId8"/>
          <a:srcRect/>
          <a:stretch>
            <a:fillRect/>
          </a:stretch>
        </p:blipFill>
        <p:spPr bwMode="auto">
          <a:xfrm>
            <a:off x="6629400" y="1295400"/>
            <a:ext cx="1905000" cy="1752600"/>
          </a:xfrm>
          <a:prstGeom prst="rect">
            <a:avLst/>
          </a:prstGeom>
          <a:noFill/>
          <a:ln w="9525">
            <a:noFill/>
            <a:miter lim="800000"/>
            <a:headEnd/>
            <a:tailEnd/>
          </a:ln>
        </p:spPr>
      </p:pic>
      <p:pic>
        <p:nvPicPr>
          <p:cNvPr id="137225" name="Picture 15"/>
          <p:cNvPicPr>
            <a:picLocks noChangeAspect="1" noChangeArrowheads="1"/>
          </p:cNvPicPr>
          <p:nvPr/>
        </p:nvPicPr>
        <p:blipFill>
          <a:blip r:embed="rId9"/>
          <a:srcRect l="3703" t="10054" r="15741" b="3770"/>
          <a:stretch>
            <a:fillRect/>
          </a:stretch>
        </p:blipFill>
        <p:spPr bwMode="auto">
          <a:xfrm>
            <a:off x="1752600" y="5029200"/>
            <a:ext cx="1905000" cy="1692275"/>
          </a:xfrm>
          <a:prstGeom prst="rect">
            <a:avLst/>
          </a:prstGeom>
          <a:noFill/>
          <a:ln w="9525">
            <a:noFill/>
            <a:miter lim="800000"/>
            <a:headEnd/>
            <a:tailEnd/>
          </a:ln>
        </p:spPr>
      </p:pic>
      <p:pic>
        <p:nvPicPr>
          <p:cNvPr id="137226" name="Picture 16"/>
          <p:cNvPicPr>
            <a:picLocks noChangeAspect="1" noChangeArrowheads="1"/>
          </p:cNvPicPr>
          <p:nvPr/>
        </p:nvPicPr>
        <p:blipFill>
          <a:blip r:embed="rId10"/>
          <a:srcRect l="3703" t="24117" r="20370" b="4366"/>
          <a:stretch>
            <a:fillRect/>
          </a:stretch>
        </p:blipFill>
        <p:spPr bwMode="auto">
          <a:xfrm>
            <a:off x="4267200" y="5029200"/>
            <a:ext cx="1905000" cy="1676400"/>
          </a:xfrm>
          <a:prstGeom prst="rect">
            <a:avLst/>
          </a:prstGeom>
          <a:noFill/>
          <a:ln w="9525">
            <a:noFill/>
            <a:miter lim="800000"/>
            <a:headEnd/>
            <a:tailEnd/>
          </a:ln>
        </p:spPr>
      </p:pic>
      <p:pic>
        <p:nvPicPr>
          <p:cNvPr id="137227" name="Picture 17"/>
          <p:cNvPicPr>
            <a:picLocks noChangeAspect="1" noChangeArrowheads="1"/>
          </p:cNvPicPr>
          <p:nvPr/>
        </p:nvPicPr>
        <p:blipFill>
          <a:blip r:embed="rId11"/>
          <a:srcRect l="4630" t="16632" r="19444" b="3534"/>
          <a:stretch>
            <a:fillRect/>
          </a:stretch>
        </p:blipFill>
        <p:spPr bwMode="auto">
          <a:xfrm>
            <a:off x="6629400" y="5029200"/>
            <a:ext cx="1905000" cy="1676400"/>
          </a:xfrm>
          <a:prstGeom prst="rect">
            <a:avLst/>
          </a:prstGeom>
          <a:noFill/>
          <a:ln w="9525">
            <a:noFill/>
            <a:miter lim="800000"/>
            <a:headEnd/>
            <a:tailEnd/>
          </a:ln>
        </p:spPr>
      </p:pic>
      <p:sp>
        <p:nvSpPr>
          <p:cNvPr id="10253" name="Text Box 8"/>
          <p:cNvSpPr txBox="1">
            <a:spLocks noChangeArrowheads="1"/>
          </p:cNvSpPr>
          <p:nvPr/>
        </p:nvSpPr>
        <p:spPr bwMode="auto">
          <a:xfrm>
            <a:off x="533400" y="5607050"/>
            <a:ext cx="1143000" cy="33655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defRPr/>
            </a:pPr>
            <a:r>
              <a:rPr lang="es-ES" sz="1600" b="1">
                <a:solidFill>
                  <a:srgbClr val="000066"/>
                </a:solidFill>
                <a:latin typeface="+mj-lt"/>
              </a:rPr>
              <a:t>Oct 2012</a:t>
            </a:r>
            <a:endParaRPr lang="en-GB" sz="1600" b="1">
              <a:solidFill>
                <a:srgbClr val="000066"/>
              </a:solidFill>
              <a:latin typeface="+mj-lt"/>
            </a:endParaRPr>
          </a:p>
        </p:txBody>
      </p:sp>
      <p:sp>
        <p:nvSpPr>
          <p:cNvPr id="10254" name="Line 19"/>
          <p:cNvSpPr>
            <a:spLocks noChangeShapeType="1"/>
          </p:cNvSpPr>
          <p:nvPr/>
        </p:nvSpPr>
        <p:spPr bwMode="auto">
          <a:xfrm flipV="1">
            <a:off x="2362200" y="2514600"/>
            <a:ext cx="228600" cy="304800"/>
          </a:xfrm>
          <a:prstGeom prst="line">
            <a:avLst/>
          </a:prstGeom>
          <a:noFill/>
          <a:ln w="9525">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
        <p:nvSpPr>
          <p:cNvPr id="10255" name="Line 20"/>
          <p:cNvSpPr>
            <a:spLocks noChangeShapeType="1"/>
          </p:cNvSpPr>
          <p:nvPr/>
        </p:nvSpPr>
        <p:spPr bwMode="auto">
          <a:xfrm flipV="1">
            <a:off x="2362200" y="6553200"/>
            <a:ext cx="228600" cy="304800"/>
          </a:xfrm>
          <a:prstGeom prst="line">
            <a:avLst/>
          </a:prstGeom>
          <a:noFill/>
          <a:ln w="9525">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
        <p:nvSpPr>
          <p:cNvPr id="10256" name="Line 21"/>
          <p:cNvSpPr>
            <a:spLocks noChangeShapeType="1"/>
          </p:cNvSpPr>
          <p:nvPr/>
        </p:nvSpPr>
        <p:spPr bwMode="auto">
          <a:xfrm flipV="1">
            <a:off x="2514600" y="4343400"/>
            <a:ext cx="228600" cy="304800"/>
          </a:xfrm>
          <a:prstGeom prst="line">
            <a:avLst/>
          </a:prstGeom>
          <a:noFill/>
          <a:ln w="9525">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
        <p:nvSpPr>
          <p:cNvPr id="10257" name="Line 22"/>
          <p:cNvSpPr>
            <a:spLocks noChangeShapeType="1"/>
          </p:cNvSpPr>
          <p:nvPr/>
        </p:nvSpPr>
        <p:spPr bwMode="auto">
          <a:xfrm rot="-10325570">
            <a:off x="5561013" y="2138363"/>
            <a:ext cx="304800" cy="0"/>
          </a:xfrm>
          <a:prstGeom prst="line">
            <a:avLst/>
          </a:prstGeom>
          <a:noFill/>
          <a:ln w="9525">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
        <p:nvSpPr>
          <p:cNvPr id="10258" name="Line 23"/>
          <p:cNvSpPr>
            <a:spLocks noChangeShapeType="1"/>
          </p:cNvSpPr>
          <p:nvPr/>
        </p:nvSpPr>
        <p:spPr bwMode="auto">
          <a:xfrm rot="-10325570">
            <a:off x="5410200" y="4038600"/>
            <a:ext cx="304800" cy="0"/>
          </a:xfrm>
          <a:prstGeom prst="line">
            <a:avLst/>
          </a:prstGeom>
          <a:noFill/>
          <a:ln w="9525">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
        <p:nvSpPr>
          <p:cNvPr id="10259" name="Line 24"/>
          <p:cNvSpPr>
            <a:spLocks noChangeShapeType="1"/>
          </p:cNvSpPr>
          <p:nvPr/>
        </p:nvSpPr>
        <p:spPr bwMode="auto">
          <a:xfrm rot="-10325570">
            <a:off x="5403850" y="5865813"/>
            <a:ext cx="304800" cy="76200"/>
          </a:xfrm>
          <a:prstGeom prst="line">
            <a:avLst/>
          </a:prstGeom>
          <a:noFill/>
          <a:ln w="9525">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
        <p:nvSpPr>
          <p:cNvPr id="10260" name="Line 25"/>
          <p:cNvSpPr>
            <a:spLocks noChangeShapeType="1"/>
          </p:cNvSpPr>
          <p:nvPr/>
        </p:nvSpPr>
        <p:spPr bwMode="auto">
          <a:xfrm rot="-7396726">
            <a:off x="7695407" y="2361406"/>
            <a:ext cx="304800" cy="1587"/>
          </a:xfrm>
          <a:prstGeom prst="line">
            <a:avLst/>
          </a:prstGeom>
          <a:noFill/>
          <a:ln w="9525">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
        <p:nvSpPr>
          <p:cNvPr id="10261" name="Line 26"/>
          <p:cNvSpPr>
            <a:spLocks noChangeShapeType="1"/>
          </p:cNvSpPr>
          <p:nvPr/>
        </p:nvSpPr>
        <p:spPr bwMode="auto">
          <a:xfrm rot="-7396726">
            <a:off x="7924007" y="4342606"/>
            <a:ext cx="304800" cy="1587"/>
          </a:xfrm>
          <a:prstGeom prst="line">
            <a:avLst/>
          </a:prstGeom>
          <a:noFill/>
          <a:ln w="9525">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
        <p:nvSpPr>
          <p:cNvPr id="10262" name="Line 27"/>
          <p:cNvSpPr>
            <a:spLocks noChangeShapeType="1"/>
          </p:cNvSpPr>
          <p:nvPr/>
        </p:nvSpPr>
        <p:spPr bwMode="auto">
          <a:xfrm rot="-7396726">
            <a:off x="8000207" y="6171406"/>
            <a:ext cx="304800" cy="1587"/>
          </a:xfrm>
          <a:prstGeom prst="line">
            <a:avLst/>
          </a:prstGeom>
          <a:noFill/>
          <a:ln w="9525">
            <a:solidFill>
              <a:srgbClr val="FF0000"/>
            </a:solidFill>
            <a:round/>
            <a:headEnd/>
            <a:tailEnd type="triangle" w="med" len="med"/>
          </a:ln>
          <a:effectLst/>
          <a:extLst>
            <a:ext uri="{909E8E84-426E-40DD-AFC4-6F175D3DCCD1}"/>
            <a:ext uri="{AF507438-7753-43E0-B8FC-AC1667EBCBE1}"/>
          </a:extLst>
        </p:spPr>
        <p:txBody>
          <a:bodyPr/>
          <a:lstStyle/>
          <a:p>
            <a:pPr fontAlgn="auto">
              <a:spcBef>
                <a:spcPts val="0"/>
              </a:spcBef>
              <a:spcAft>
                <a:spcPts val="0"/>
              </a:spcAft>
              <a:defRPr/>
            </a:pPr>
            <a:endParaRPr lang="es-ES">
              <a:latin typeface="+mj-lt"/>
            </a:endParaRPr>
          </a:p>
        </p:txBody>
      </p:sp>
      <p:sp>
        <p:nvSpPr>
          <p:cNvPr id="10263" name="Text Box 28"/>
          <p:cNvSpPr txBox="1">
            <a:spLocks noChangeArrowheads="1"/>
          </p:cNvSpPr>
          <p:nvPr/>
        </p:nvSpPr>
        <p:spPr bwMode="auto">
          <a:xfrm>
            <a:off x="609600" y="95250"/>
            <a:ext cx="7848600" cy="12001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defRPr/>
            </a:pPr>
            <a:r>
              <a:rPr lang="es-ES" b="1" dirty="0">
                <a:latin typeface="+mj-lt"/>
              </a:rPr>
              <a:t>Varón 37a Melanoma M1c</a:t>
            </a:r>
          </a:p>
          <a:p>
            <a:pPr algn="ctr" eaLnBrk="1" fontAlgn="auto" hangingPunct="1">
              <a:spcBef>
                <a:spcPct val="50000"/>
              </a:spcBef>
              <a:spcAft>
                <a:spcPts val="0"/>
              </a:spcAft>
              <a:defRPr/>
            </a:pPr>
            <a:r>
              <a:rPr lang="es-ES" b="1" dirty="0">
                <a:latin typeface="+mj-lt"/>
              </a:rPr>
              <a:t>M1 SC/Suprarrenales/partes blandas</a:t>
            </a:r>
          </a:p>
          <a:p>
            <a:pPr algn="ctr" eaLnBrk="1" fontAlgn="auto" hangingPunct="1">
              <a:spcBef>
                <a:spcPct val="50000"/>
              </a:spcBef>
              <a:spcAft>
                <a:spcPts val="0"/>
              </a:spcAft>
              <a:defRPr/>
            </a:pPr>
            <a:r>
              <a:rPr lang="es-ES" b="1" dirty="0">
                <a:solidFill>
                  <a:srgbClr val="FFC000"/>
                </a:solidFill>
                <a:latin typeface="+mj-lt"/>
              </a:rPr>
              <a:t>PROGRESIÓN INICIAL con RESPUESTA POSTERIOR</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ext Box 4"/>
          <p:cNvSpPr txBox="1">
            <a:spLocks noChangeArrowheads="1"/>
          </p:cNvSpPr>
          <p:nvPr/>
        </p:nvSpPr>
        <p:spPr bwMode="auto">
          <a:xfrm>
            <a:off x="1066800" y="762000"/>
            <a:ext cx="6705600" cy="366713"/>
          </a:xfrm>
          <a:prstGeom prst="rect">
            <a:avLst/>
          </a:prstGeom>
          <a:noFill/>
          <a:ln w="9525">
            <a:noFill/>
            <a:miter lim="800000"/>
            <a:headEnd/>
            <a:tailEnd/>
          </a:ln>
        </p:spPr>
        <p:txBody>
          <a:bodyPr>
            <a:spAutoFit/>
          </a:bodyPr>
          <a:lstStyle/>
          <a:p>
            <a:pPr>
              <a:spcBef>
                <a:spcPct val="50000"/>
              </a:spcBef>
            </a:pPr>
            <a:endParaRPr lang="en-US"/>
          </a:p>
        </p:txBody>
      </p:sp>
      <p:sp>
        <p:nvSpPr>
          <p:cNvPr id="2" name="1 Título"/>
          <p:cNvSpPr>
            <a:spLocks noGrp="1"/>
          </p:cNvSpPr>
          <p:nvPr>
            <p:ph type="title"/>
          </p:nvPr>
        </p:nvSpPr>
        <p:spPr/>
        <p:txBody>
          <a:bodyPr rtlCol="0">
            <a:normAutofit fontScale="90000"/>
          </a:bodyPr>
          <a:lstStyle/>
          <a:p>
            <a:pPr fontAlgn="auto">
              <a:spcAft>
                <a:spcPts val="0"/>
              </a:spcAft>
              <a:defRPr/>
            </a:pPr>
            <a:r>
              <a:rPr lang="es-ES" sz="3600" i="1" dirty="0" smtClean="0">
                <a:solidFill>
                  <a:srgbClr val="FFC000"/>
                </a:solidFill>
                <a:effectLst>
                  <a:outerShdw blurRad="38100" dist="38100" dir="2700000" algn="tl">
                    <a:srgbClr val="000000">
                      <a:alpha val="43137"/>
                    </a:srgbClr>
                  </a:outerShdw>
                </a:effectLst>
              </a:rPr>
              <a:t>Patrones de respuesta de </a:t>
            </a:r>
            <a:r>
              <a:rPr lang="es-ES" sz="3600" i="1" dirty="0" err="1" smtClean="0">
                <a:solidFill>
                  <a:srgbClr val="FFC000"/>
                </a:solidFill>
                <a:effectLst>
                  <a:outerShdw blurRad="38100" dist="38100" dir="2700000" algn="tl">
                    <a:srgbClr val="000000">
                      <a:alpha val="43137"/>
                    </a:srgbClr>
                  </a:outerShdw>
                </a:effectLst>
              </a:rPr>
              <a:t>ipilimumab</a:t>
            </a:r>
            <a:r>
              <a:rPr lang="es-ES" sz="3600" i="1" dirty="0" smtClean="0">
                <a:solidFill>
                  <a:srgbClr val="FFC000"/>
                </a:solidFill>
                <a:effectLst>
                  <a:outerShdw blurRad="38100" dist="38100" dir="2700000" algn="tl">
                    <a:srgbClr val="000000">
                      <a:alpha val="43137"/>
                    </a:srgbClr>
                  </a:outerShdw>
                </a:effectLst>
              </a:rPr>
              <a:t/>
            </a:r>
            <a:br>
              <a:rPr lang="es-ES" sz="3600" i="1" dirty="0" smtClean="0">
                <a:solidFill>
                  <a:srgbClr val="FFC000"/>
                </a:solidFill>
                <a:effectLst>
                  <a:outerShdw blurRad="38100" dist="38100" dir="2700000" algn="tl">
                    <a:srgbClr val="000000">
                      <a:alpha val="43137"/>
                    </a:srgbClr>
                  </a:outerShdw>
                </a:effectLst>
              </a:rPr>
            </a:br>
            <a:r>
              <a:rPr lang="es-ES" sz="3600" i="1" dirty="0" smtClean="0">
                <a:solidFill>
                  <a:srgbClr val="FFC000"/>
                </a:solidFill>
                <a:effectLst>
                  <a:outerShdw blurRad="38100" dist="38100" dir="2700000" algn="tl">
                    <a:srgbClr val="000000">
                      <a:alpha val="43137"/>
                    </a:srgbClr>
                  </a:outerShdw>
                </a:effectLst>
              </a:rPr>
              <a:t>conclusiones</a:t>
            </a:r>
            <a:endParaRPr lang="es-ES" i="1" dirty="0">
              <a:solidFill>
                <a:srgbClr val="FFC000"/>
              </a:solidFill>
              <a:effectLst>
                <a:outerShdw blurRad="38100" dist="38100" dir="2700000" algn="tl">
                  <a:srgbClr val="000000">
                    <a:alpha val="43137"/>
                  </a:srgbClr>
                </a:outerShdw>
              </a:effectLst>
            </a:endParaRPr>
          </a:p>
        </p:txBody>
      </p:sp>
      <p:sp>
        <p:nvSpPr>
          <p:cNvPr id="139267" name="2 Marcador de contenido"/>
          <p:cNvSpPr>
            <a:spLocks noGrp="1"/>
          </p:cNvSpPr>
          <p:nvPr>
            <p:ph idx="1"/>
          </p:nvPr>
        </p:nvSpPr>
        <p:spPr>
          <a:xfrm>
            <a:off x="457200" y="1855788"/>
            <a:ext cx="8229600" cy="4525962"/>
          </a:xfrm>
        </p:spPr>
        <p:txBody>
          <a:bodyPr/>
          <a:lstStyle/>
          <a:p>
            <a:r>
              <a:rPr lang="es-ES" sz="2400" smtClean="0"/>
              <a:t>Relacionados con su mecanismo de acción</a:t>
            </a:r>
          </a:p>
          <a:p>
            <a:endParaRPr lang="es-ES" sz="2400" smtClean="0"/>
          </a:p>
          <a:p>
            <a:r>
              <a:rPr lang="es-ES" sz="2400" smtClean="0"/>
              <a:t>Se pueden detectar con los criterios de respuesta relacionados con la inmunidad  (irWHO)</a:t>
            </a:r>
          </a:p>
          <a:p>
            <a:endParaRPr lang="es-ES" sz="2400" smtClean="0"/>
          </a:p>
          <a:p>
            <a:r>
              <a:rPr lang="es-ES" sz="2400" smtClean="0"/>
              <a:t>Hacen necesario evaluar la respuesta 12 semanas después del inicio del tratamiento</a:t>
            </a:r>
          </a:p>
          <a:p>
            <a:endParaRPr lang="es-ES" sz="240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57200" y="1998663"/>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s-ES" sz="3600" i="1" dirty="0" err="1" smtClean="0">
                <a:solidFill>
                  <a:srgbClr val="FFC000"/>
                </a:solidFill>
                <a:effectLst>
                  <a:outerShdw blurRad="38100" dist="38100" dir="2700000" algn="tl">
                    <a:srgbClr val="000000">
                      <a:alpha val="43137"/>
                    </a:srgbClr>
                  </a:outerShdw>
                </a:effectLst>
              </a:rPr>
              <a:t>Immunotherapy</a:t>
            </a:r>
            <a:r>
              <a:rPr lang="es-ES" sz="3600" i="1" dirty="0" smtClean="0">
                <a:solidFill>
                  <a:srgbClr val="FFC000"/>
                </a:solidFill>
                <a:effectLst>
                  <a:outerShdw blurRad="38100" dist="38100" dir="2700000" algn="tl">
                    <a:srgbClr val="000000">
                      <a:alpha val="43137"/>
                    </a:srgbClr>
                  </a:outerShdw>
                </a:effectLst>
              </a:rPr>
              <a:t>: PD-1/PD-L1 </a:t>
            </a:r>
            <a:r>
              <a:rPr lang="es-ES" sz="3600" i="1" dirty="0" err="1" smtClean="0">
                <a:solidFill>
                  <a:srgbClr val="FFC000"/>
                </a:solidFill>
                <a:effectLst>
                  <a:outerShdw blurRad="38100" dist="38100" dir="2700000" algn="tl">
                    <a:srgbClr val="000000">
                      <a:alpha val="43137"/>
                    </a:srgbClr>
                  </a:outerShdw>
                </a:effectLst>
              </a:rPr>
              <a:t>blockade</a:t>
            </a:r>
            <a:endParaRPr lang="es-ES" sz="3600" i="1"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1" name="Group 2434"/>
          <p:cNvGrpSpPr>
            <a:grpSpLocks/>
          </p:cNvGrpSpPr>
          <p:nvPr/>
        </p:nvGrpSpPr>
        <p:grpSpPr bwMode="auto">
          <a:xfrm>
            <a:off x="304800" y="1685925"/>
            <a:ext cx="2549525" cy="2422525"/>
            <a:chOff x="304801" y="1686580"/>
            <a:chExt cx="2549962" cy="2421328"/>
          </a:xfrm>
        </p:grpSpPr>
        <p:grpSp>
          <p:nvGrpSpPr>
            <p:cNvPr id="156197" name="Group 1184"/>
            <p:cNvGrpSpPr>
              <a:grpSpLocks/>
            </p:cNvGrpSpPr>
            <p:nvPr/>
          </p:nvGrpSpPr>
          <p:grpSpPr bwMode="auto">
            <a:xfrm rot="10800000">
              <a:off x="304801" y="1686580"/>
              <a:ext cx="2549962" cy="2421328"/>
              <a:chOff x="4583113" y="1905000"/>
              <a:chExt cx="2379663" cy="2360612"/>
            </a:xfrm>
          </p:grpSpPr>
          <p:sp>
            <p:nvSpPr>
              <p:cNvPr id="156199" name="Freeform 205"/>
              <p:cNvSpPr>
                <a:spLocks/>
              </p:cNvSpPr>
              <p:nvPr/>
            </p:nvSpPr>
            <p:spPr bwMode="auto">
              <a:xfrm>
                <a:off x="4583113" y="1905000"/>
                <a:ext cx="2379663" cy="2360612"/>
              </a:xfrm>
              <a:custGeom>
                <a:avLst/>
                <a:gdLst>
                  <a:gd name="T0" fmla="*/ 2147483647 w 543"/>
                  <a:gd name="T1" fmla="*/ 2147483647 h 539"/>
                  <a:gd name="T2" fmla="*/ 2147483647 w 543"/>
                  <a:gd name="T3" fmla="*/ 2147483647 h 539"/>
                  <a:gd name="T4" fmla="*/ 2147483647 w 543"/>
                  <a:gd name="T5" fmla="*/ 2147483647 h 539"/>
                  <a:gd name="T6" fmla="*/ 2147483647 w 543"/>
                  <a:gd name="T7" fmla="*/ 2147483647 h 539"/>
                  <a:gd name="T8" fmla="*/ 2147483647 w 543"/>
                  <a:gd name="T9" fmla="*/ 2147483647 h 539"/>
                  <a:gd name="T10" fmla="*/ 2147483647 w 543"/>
                  <a:gd name="T11" fmla="*/ 2147483647 h 539"/>
                  <a:gd name="T12" fmla="*/ 2147483647 w 543"/>
                  <a:gd name="T13" fmla="*/ 2147483647 h 539"/>
                  <a:gd name="T14" fmla="*/ 2147483647 w 543"/>
                  <a:gd name="T15" fmla="*/ 2147483647 h 539"/>
                  <a:gd name="T16" fmla="*/ 2147483647 w 543"/>
                  <a:gd name="T17" fmla="*/ 2147483647 h 539"/>
                  <a:gd name="T18" fmla="*/ 2147483647 w 543"/>
                  <a:gd name="T19" fmla="*/ 2147483647 h 539"/>
                  <a:gd name="T20" fmla="*/ 2147483647 w 543"/>
                  <a:gd name="T21" fmla="*/ 2109909342 h 539"/>
                  <a:gd name="T22" fmla="*/ 2147483647 w 543"/>
                  <a:gd name="T23" fmla="*/ 210992262 h 539"/>
                  <a:gd name="T24" fmla="*/ 2147483647 w 543"/>
                  <a:gd name="T25" fmla="*/ 57543741 h 539"/>
                  <a:gd name="T26" fmla="*/ 2147483647 w 543"/>
                  <a:gd name="T27" fmla="*/ 1898921528 h 539"/>
                  <a:gd name="T28" fmla="*/ 2147483647 w 543"/>
                  <a:gd name="T29" fmla="*/ 2147483647 h 539"/>
                  <a:gd name="T30" fmla="*/ 2147483647 w 543"/>
                  <a:gd name="T31" fmla="*/ 2147483647 h 539"/>
                  <a:gd name="T32" fmla="*/ 2147483647 w 543"/>
                  <a:gd name="T33" fmla="*/ 2147483647 h 539"/>
                  <a:gd name="T34" fmla="*/ 2147483647 w 543"/>
                  <a:gd name="T35" fmla="*/ 2147483647 h 539"/>
                  <a:gd name="T36" fmla="*/ 1478844303 w 543"/>
                  <a:gd name="T37" fmla="*/ 2147483647 h 539"/>
                  <a:gd name="T38" fmla="*/ 57615883 w 543"/>
                  <a:gd name="T39" fmla="*/ 2147483647 h 539"/>
                  <a:gd name="T40" fmla="*/ 1171552379 w 543"/>
                  <a:gd name="T41" fmla="*/ 2147483647 h 539"/>
                  <a:gd name="T42" fmla="*/ 2147483647 w 543"/>
                  <a:gd name="T43" fmla="*/ 2147483647 h 539"/>
                  <a:gd name="T44" fmla="*/ 2147483647 w 543"/>
                  <a:gd name="T45" fmla="*/ 2147483647 h 539"/>
                  <a:gd name="T46" fmla="*/ 2147483647 w 543"/>
                  <a:gd name="T47" fmla="*/ 2147483647 h 539"/>
                  <a:gd name="T48" fmla="*/ 2147483647 w 543"/>
                  <a:gd name="T49" fmla="*/ 2147483647 h 539"/>
                  <a:gd name="T50" fmla="*/ 2147483647 w 543"/>
                  <a:gd name="T51" fmla="*/ 2147483647 h 539"/>
                  <a:gd name="T52" fmla="*/ 2147483647 w 543"/>
                  <a:gd name="T53" fmla="*/ 2147483647 h 539"/>
                  <a:gd name="T54" fmla="*/ 2147483647 w 543"/>
                  <a:gd name="T55" fmla="*/ 2147483647 h 539"/>
                  <a:gd name="T56" fmla="*/ 2147483647 w 543"/>
                  <a:gd name="T57" fmla="*/ 2147483647 h 5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3"/>
                  <a:gd name="T88" fmla="*/ 0 h 539"/>
                  <a:gd name="T89" fmla="*/ 543 w 543"/>
                  <a:gd name="T90" fmla="*/ 539 h 5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3" h="539">
                    <a:moveTo>
                      <a:pt x="398" y="509"/>
                    </a:moveTo>
                    <a:cubicBezTo>
                      <a:pt x="415" y="501"/>
                      <a:pt x="422" y="474"/>
                      <a:pt x="436" y="462"/>
                    </a:cubicBezTo>
                    <a:cubicBezTo>
                      <a:pt x="451" y="450"/>
                      <a:pt x="475" y="447"/>
                      <a:pt x="487" y="431"/>
                    </a:cubicBezTo>
                    <a:cubicBezTo>
                      <a:pt x="498" y="416"/>
                      <a:pt x="510" y="399"/>
                      <a:pt x="518" y="382"/>
                    </a:cubicBezTo>
                    <a:cubicBezTo>
                      <a:pt x="526" y="364"/>
                      <a:pt x="509" y="339"/>
                      <a:pt x="513" y="320"/>
                    </a:cubicBezTo>
                    <a:cubicBezTo>
                      <a:pt x="517" y="301"/>
                      <a:pt x="531" y="285"/>
                      <a:pt x="530" y="265"/>
                    </a:cubicBezTo>
                    <a:cubicBezTo>
                      <a:pt x="530" y="246"/>
                      <a:pt x="543" y="224"/>
                      <a:pt x="538" y="205"/>
                    </a:cubicBezTo>
                    <a:cubicBezTo>
                      <a:pt x="533" y="186"/>
                      <a:pt x="519" y="169"/>
                      <a:pt x="511" y="153"/>
                    </a:cubicBezTo>
                    <a:cubicBezTo>
                      <a:pt x="502" y="135"/>
                      <a:pt x="492" y="117"/>
                      <a:pt x="480" y="103"/>
                    </a:cubicBezTo>
                    <a:cubicBezTo>
                      <a:pt x="468" y="88"/>
                      <a:pt x="452" y="75"/>
                      <a:pt x="436" y="63"/>
                    </a:cubicBezTo>
                    <a:cubicBezTo>
                      <a:pt x="421" y="52"/>
                      <a:pt x="401" y="48"/>
                      <a:pt x="383" y="40"/>
                    </a:cubicBezTo>
                    <a:cubicBezTo>
                      <a:pt x="366" y="32"/>
                      <a:pt x="352" y="8"/>
                      <a:pt x="333" y="4"/>
                    </a:cubicBezTo>
                    <a:cubicBezTo>
                      <a:pt x="314" y="0"/>
                      <a:pt x="291" y="1"/>
                      <a:pt x="271" y="1"/>
                    </a:cubicBezTo>
                    <a:cubicBezTo>
                      <a:pt x="252" y="2"/>
                      <a:pt x="237" y="31"/>
                      <a:pt x="218" y="36"/>
                    </a:cubicBezTo>
                    <a:cubicBezTo>
                      <a:pt x="199" y="41"/>
                      <a:pt x="179" y="37"/>
                      <a:pt x="163" y="45"/>
                    </a:cubicBezTo>
                    <a:cubicBezTo>
                      <a:pt x="146" y="54"/>
                      <a:pt x="111" y="42"/>
                      <a:pt x="97" y="54"/>
                    </a:cubicBezTo>
                    <a:cubicBezTo>
                      <a:pt x="82" y="67"/>
                      <a:pt x="90" y="103"/>
                      <a:pt x="78" y="118"/>
                    </a:cubicBezTo>
                    <a:cubicBezTo>
                      <a:pt x="67" y="133"/>
                      <a:pt x="52" y="146"/>
                      <a:pt x="44" y="164"/>
                    </a:cubicBezTo>
                    <a:cubicBezTo>
                      <a:pt x="36" y="181"/>
                      <a:pt x="32" y="200"/>
                      <a:pt x="28" y="219"/>
                    </a:cubicBezTo>
                    <a:cubicBezTo>
                      <a:pt x="24" y="238"/>
                      <a:pt x="0" y="258"/>
                      <a:pt x="1" y="278"/>
                    </a:cubicBezTo>
                    <a:cubicBezTo>
                      <a:pt x="1" y="296"/>
                      <a:pt x="17" y="317"/>
                      <a:pt x="22" y="336"/>
                    </a:cubicBezTo>
                    <a:cubicBezTo>
                      <a:pt x="26" y="355"/>
                      <a:pt x="42" y="369"/>
                      <a:pt x="51" y="386"/>
                    </a:cubicBezTo>
                    <a:cubicBezTo>
                      <a:pt x="59" y="403"/>
                      <a:pt x="62" y="425"/>
                      <a:pt x="74" y="440"/>
                    </a:cubicBezTo>
                    <a:cubicBezTo>
                      <a:pt x="87" y="454"/>
                      <a:pt x="94" y="479"/>
                      <a:pt x="109" y="491"/>
                    </a:cubicBezTo>
                    <a:cubicBezTo>
                      <a:pt x="124" y="502"/>
                      <a:pt x="157" y="487"/>
                      <a:pt x="174" y="495"/>
                    </a:cubicBezTo>
                    <a:cubicBezTo>
                      <a:pt x="192" y="503"/>
                      <a:pt x="203" y="531"/>
                      <a:pt x="222" y="535"/>
                    </a:cubicBezTo>
                    <a:cubicBezTo>
                      <a:pt x="241" y="539"/>
                      <a:pt x="264" y="526"/>
                      <a:pt x="283" y="525"/>
                    </a:cubicBezTo>
                    <a:cubicBezTo>
                      <a:pt x="302" y="525"/>
                      <a:pt x="317" y="509"/>
                      <a:pt x="337" y="504"/>
                    </a:cubicBezTo>
                    <a:cubicBezTo>
                      <a:pt x="355" y="499"/>
                      <a:pt x="382" y="518"/>
                      <a:pt x="398" y="509"/>
                    </a:cubicBezTo>
                    <a:close/>
                  </a:path>
                </a:pathLst>
              </a:custGeom>
              <a:solidFill>
                <a:srgbClr val="C7BBDC"/>
              </a:solidFill>
              <a:ln w="22225">
                <a:solidFill>
                  <a:srgbClr val="9D85BE"/>
                </a:solidFill>
                <a:miter lim="800000"/>
                <a:headEnd/>
                <a:tailEnd/>
              </a:ln>
            </p:spPr>
            <p:txBody>
              <a:bodyPr/>
              <a:lstStyle/>
              <a:p>
                <a:endParaRPr lang="en-US">
                  <a:latin typeface="Calibri" pitchFamily="34" charset="0"/>
                </a:endParaRPr>
              </a:p>
            </p:txBody>
          </p:sp>
          <p:sp>
            <p:nvSpPr>
              <p:cNvPr id="156200" name="Freeform 206"/>
              <p:cNvSpPr>
                <a:spLocks/>
              </p:cNvSpPr>
              <p:nvPr/>
            </p:nvSpPr>
            <p:spPr bwMode="auto">
              <a:xfrm>
                <a:off x="5586413" y="2189162"/>
                <a:ext cx="1162050" cy="1033462"/>
              </a:xfrm>
              <a:custGeom>
                <a:avLst/>
                <a:gdLst>
                  <a:gd name="T0" fmla="*/ 2147483647 w 265"/>
                  <a:gd name="T1" fmla="*/ 2147483647 h 236"/>
                  <a:gd name="T2" fmla="*/ 2147483647 w 265"/>
                  <a:gd name="T3" fmla="*/ 2147483647 h 236"/>
                  <a:gd name="T4" fmla="*/ 2147483647 w 265"/>
                  <a:gd name="T5" fmla="*/ 2071040343 h 236"/>
                  <a:gd name="T6" fmla="*/ 2147483647 w 265"/>
                  <a:gd name="T7" fmla="*/ 364347947 h 236"/>
                  <a:gd name="T8" fmla="*/ 2147483647 w 265"/>
                  <a:gd name="T9" fmla="*/ 115055854 h 236"/>
                  <a:gd name="T10" fmla="*/ 2147483647 w 265"/>
                  <a:gd name="T11" fmla="*/ 632820422 h 236"/>
                  <a:gd name="T12" fmla="*/ 2147483647 w 265"/>
                  <a:gd name="T13" fmla="*/ 1649164624 h 236"/>
                  <a:gd name="T14" fmla="*/ 2019050530 w 265"/>
                  <a:gd name="T15" fmla="*/ 2147483647 h 236"/>
                  <a:gd name="T16" fmla="*/ 326895614 w 265"/>
                  <a:gd name="T17" fmla="*/ 2147483647 h 236"/>
                  <a:gd name="T18" fmla="*/ 788391637 w 265"/>
                  <a:gd name="T19" fmla="*/ 2147483647 h 236"/>
                  <a:gd name="T20" fmla="*/ 2147483647 w 265"/>
                  <a:gd name="T21" fmla="*/ 2147483647 h 236"/>
                  <a:gd name="T22" fmla="*/ 2147483647 w 265"/>
                  <a:gd name="T23" fmla="*/ 2147483647 h 236"/>
                  <a:gd name="T24" fmla="*/ 2147483647 w 265"/>
                  <a:gd name="T25" fmla="*/ 2147483647 h 236"/>
                  <a:gd name="T26" fmla="*/ 2147483647 w 265"/>
                  <a:gd name="T27" fmla="*/ 2147483647 h 236"/>
                  <a:gd name="T28" fmla="*/ 2147483647 w 265"/>
                  <a:gd name="T29" fmla="*/ 2147483647 h 236"/>
                  <a:gd name="T30" fmla="*/ 2147483647 w 265"/>
                  <a:gd name="T31" fmla="*/ 2147483647 h 236"/>
                  <a:gd name="T32" fmla="*/ 2147483647 w 265"/>
                  <a:gd name="T33" fmla="*/ 2147483647 h 236"/>
                  <a:gd name="T34" fmla="*/ 2147483647 w 265"/>
                  <a:gd name="T35" fmla="*/ 2147483647 h 236"/>
                  <a:gd name="T36" fmla="*/ 2147483647 w 265"/>
                  <a:gd name="T37" fmla="*/ 2147483647 h 236"/>
                  <a:gd name="T38" fmla="*/ 2147483647 w 265"/>
                  <a:gd name="T39" fmla="*/ 2147483647 h 236"/>
                  <a:gd name="T40" fmla="*/ 2147483647 w 265"/>
                  <a:gd name="T41" fmla="*/ 2147483647 h 2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5"/>
                  <a:gd name="T64" fmla="*/ 0 h 236"/>
                  <a:gd name="T65" fmla="*/ 265 w 265"/>
                  <a:gd name="T66" fmla="*/ 236 h 2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5" h="236">
                    <a:moveTo>
                      <a:pt x="259" y="92"/>
                    </a:moveTo>
                    <a:cubicBezTo>
                      <a:pt x="251" y="73"/>
                      <a:pt x="238" y="83"/>
                      <a:pt x="224" y="65"/>
                    </a:cubicBezTo>
                    <a:cubicBezTo>
                      <a:pt x="217" y="56"/>
                      <a:pt x="207" y="48"/>
                      <a:pt x="197" y="39"/>
                    </a:cubicBezTo>
                    <a:cubicBezTo>
                      <a:pt x="187" y="29"/>
                      <a:pt x="183" y="13"/>
                      <a:pt x="172" y="7"/>
                    </a:cubicBezTo>
                    <a:cubicBezTo>
                      <a:pt x="160" y="2"/>
                      <a:pt x="147" y="0"/>
                      <a:pt x="134" y="2"/>
                    </a:cubicBezTo>
                    <a:cubicBezTo>
                      <a:pt x="121" y="4"/>
                      <a:pt x="109" y="8"/>
                      <a:pt x="98" y="12"/>
                    </a:cubicBezTo>
                    <a:cubicBezTo>
                      <a:pt x="85" y="16"/>
                      <a:pt x="76" y="26"/>
                      <a:pt x="66" y="31"/>
                    </a:cubicBezTo>
                    <a:cubicBezTo>
                      <a:pt x="54" y="38"/>
                      <a:pt x="47" y="47"/>
                      <a:pt x="38" y="54"/>
                    </a:cubicBezTo>
                    <a:cubicBezTo>
                      <a:pt x="27" y="62"/>
                      <a:pt x="10" y="62"/>
                      <a:pt x="6" y="70"/>
                    </a:cubicBezTo>
                    <a:cubicBezTo>
                      <a:pt x="0" y="80"/>
                      <a:pt x="8" y="98"/>
                      <a:pt x="15" y="114"/>
                    </a:cubicBezTo>
                    <a:cubicBezTo>
                      <a:pt x="21" y="128"/>
                      <a:pt x="27" y="141"/>
                      <a:pt x="41" y="147"/>
                    </a:cubicBezTo>
                    <a:cubicBezTo>
                      <a:pt x="53" y="153"/>
                      <a:pt x="67" y="159"/>
                      <a:pt x="84" y="153"/>
                    </a:cubicBezTo>
                    <a:cubicBezTo>
                      <a:pt x="99" y="148"/>
                      <a:pt x="111" y="149"/>
                      <a:pt x="123" y="149"/>
                    </a:cubicBezTo>
                    <a:cubicBezTo>
                      <a:pt x="137" y="148"/>
                      <a:pt x="155" y="137"/>
                      <a:pt x="166" y="144"/>
                    </a:cubicBezTo>
                    <a:cubicBezTo>
                      <a:pt x="175" y="151"/>
                      <a:pt x="178" y="169"/>
                      <a:pt x="187" y="182"/>
                    </a:cubicBezTo>
                    <a:cubicBezTo>
                      <a:pt x="193" y="192"/>
                      <a:pt x="199" y="203"/>
                      <a:pt x="206" y="217"/>
                    </a:cubicBezTo>
                    <a:cubicBezTo>
                      <a:pt x="215" y="236"/>
                      <a:pt x="224" y="235"/>
                      <a:pt x="232" y="233"/>
                    </a:cubicBezTo>
                    <a:cubicBezTo>
                      <a:pt x="240" y="232"/>
                      <a:pt x="239" y="226"/>
                      <a:pt x="244" y="208"/>
                    </a:cubicBezTo>
                    <a:cubicBezTo>
                      <a:pt x="247" y="197"/>
                      <a:pt x="264" y="186"/>
                      <a:pt x="265" y="171"/>
                    </a:cubicBezTo>
                    <a:cubicBezTo>
                      <a:pt x="265" y="159"/>
                      <a:pt x="259" y="146"/>
                      <a:pt x="258" y="132"/>
                    </a:cubicBezTo>
                    <a:cubicBezTo>
                      <a:pt x="257" y="120"/>
                      <a:pt x="261" y="105"/>
                      <a:pt x="259" y="92"/>
                    </a:cubicBezTo>
                    <a:close/>
                  </a:path>
                </a:pathLst>
              </a:custGeom>
              <a:solidFill>
                <a:srgbClr val="C7BBDC"/>
              </a:solidFill>
              <a:ln w="9525">
                <a:noFill/>
                <a:round/>
                <a:headEnd/>
                <a:tailEnd/>
              </a:ln>
            </p:spPr>
            <p:txBody>
              <a:bodyPr/>
              <a:lstStyle/>
              <a:p>
                <a:endParaRPr lang="en-US">
                  <a:latin typeface="Calibri" pitchFamily="34" charset="0"/>
                </a:endParaRPr>
              </a:p>
            </p:txBody>
          </p:sp>
          <p:sp>
            <p:nvSpPr>
              <p:cNvPr id="156201" name="Freeform 207"/>
              <p:cNvSpPr>
                <a:spLocks/>
              </p:cNvSpPr>
              <p:nvPr/>
            </p:nvSpPr>
            <p:spPr bwMode="auto">
              <a:xfrm>
                <a:off x="5586413" y="2193925"/>
                <a:ext cx="1162050" cy="1023937"/>
              </a:xfrm>
              <a:custGeom>
                <a:avLst/>
                <a:gdLst>
                  <a:gd name="T0" fmla="*/ 2147483647 w 265"/>
                  <a:gd name="T1" fmla="*/ 2147483647 h 234"/>
                  <a:gd name="T2" fmla="*/ 2147483647 w 265"/>
                  <a:gd name="T3" fmla="*/ 2147483647 h 234"/>
                  <a:gd name="T4" fmla="*/ 2147483647 w 265"/>
                  <a:gd name="T5" fmla="*/ 2010500322 h 234"/>
                  <a:gd name="T6" fmla="*/ 2147483647 w 265"/>
                  <a:gd name="T7" fmla="*/ 363803983 h 234"/>
                  <a:gd name="T8" fmla="*/ 2147483647 w 265"/>
                  <a:gd name="T9" fmla="*/ 114886611 h 234"/>
                  <a:gd name="T10" fmla="*/ 2147483647 w 265"/>
                  <a:gd name="T11" fmla="*/ 574428781 h 234"/>
                  <a:gd name="T12" fmla="*/ 2147483647 w 265"/>
                  <a:gd name="T13" fmla="*/ 1627547984 h 234"/>
                  <a:gd name="T14" fmla="*/ 2076736420 w 265"/>
                  <a:gd name="T15" fmla="*/ 2147483647 h 234"/>
                  <a:gd name="T16" fmla="*/ 326895614 w 265"/>
                  <a:gd name="T17" fmla="*/ 2147483647 h 234"/>
                  <a:gd name="T18" fmla="*/ 846077527 w 265"/>
                  <a:gd name="T19" fmla="*/ 2147483647 h 234"/>
                  <a:gd name="T20" fmla="*/ 2147483647 w 265"/>
                  <a:gd name="T21" fmla="*/ 2147483647 h 234"/>
                  <a:gd name="T22" fmla="*/ 2147483647 w 265"/>
                  <a:gd name="T23" fmla="*/ 2147483647 h 234"/>
                  <a:gd name="T24" fmla="*/ 2147483647 w 265"/>
                  <a:gd name="T25" fmla="*/ 2147483647 h 234"/>
                  <a:gd name="T26" fmla="*/ 2147483647 w 265"/>
                  <a:gd name="T27" fmla="*/ 2147483647 h 234"/>
                  <a:gd name="T28" fmla="*/ 2147483647 w 265"/>
                  <a:gd name="T29" fmla="*/ 2147483647 h 234"/>
                  <a:gd name="T30" fmla="*/ 2147483647 w 265"/>
                  <a:gd name="T31" fmla="*/ 2147483647 h 234"/>
                  <a:gd name="T32" fmla="*/ 2147483647 w 265"/>
                  <a:gd name="T33" fmla="*/ 2147483647 h 234"/>
                  <a:gd name="T34" fmla="*/ 2147483647 w 265"/>
                  <a:gd name="T35" fmla="*/ 2147483647 h 234"/>
                  <a:gd name="T36" fmla="*/ 2147483647 w 265"/>
                  <a:gd name="T37" fmla="*/ 2147483647 h 234"/>
                  <a:gd name="T38" fmla="*/ 2147483647 w 265"/>
                  <a:gd name="T39" fmla="*/ 2147483647 h 234"/>
                  <a:gd name="T40" fmla="*/ 2147483647 w 265"/>
                  <a:gd name="T41" fmla="*/ 2147483647 h 2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5"/>
                  <a:gd name="T64" fmla="*/ 0 h 234"/>
                  <a:gd name="T65" fmla="*/ 265 w 265"/>
                  <a:gd name="T66" fmla="*/ 234 h 2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5" h="234">
                    <a:moveTo>
                      <a:pt x="258" y="91"/>
                    </a:moveTo>
                    <a:cubicBezTo>
                      <a:pt x="252" y="72"/>
                      <a:pt x="238" y="83"/>
                      <a:pt x="224" y="64"/>
                    </a:cubicBezTo>
                    <a:cubicBezTo>
                      <a:pt x="216" y="55"/>
                      <a:pt x="207" y="47"/>
                      <a:pt x="197" y="38"/>
                    </a:cubicBezTo>
                    <a:cubicBezTo>
                      <a:pt x="187" y="29"/>
                      <a:pt x="183" y="12"/>
                      <a:pt x="172" y="7"/>
                    </a:cubicBezTo>
                    <a:cubicBezTo>
                      <a:pt x="160" y="1"/>
                      <a:pt x="147" y="0"/>
                      <a:pt x="134" y="2"/>
                    </a:cubicBezTo>
                    <a:cubicBezTo>
                      <a:pt x="122" y="3"/>
                      <a:pt x="110" y="8"/>
                      <a:pt x="98" y="11"/>
                    </a:cubicBezTo>
                    <a:cubicBezTo>
                      <a:pt x="86" y="15"/>
                      <a:pt x="77" y="25"/>
                      <a:pt x="66" y="31"/>
                    </a:cubicBezTo>
                    <a:cubicBezTo>
                      <a:pt x="54" y="37"/>
                      <a:pt x="47" y="46"/>
                      <a:pt x="39" y="53"/>
                    </a:cubicBezTo>
                    <a:cubicBezTo>
                      <a:pt x="28" y="61"/>
                      <a:pt x="11" y="61"/>
                      <a:pt x="6" y="69"/>
                    </a:cubicBezTo>
                    <a:cubicBezTo>
                      <a:pt x="0" y="79"/>
                      <a:pt x="9" y="97"/>
                      <a:pt x="16" y="113"/>
                    </a:cubicBezTo>
                    <a:cubicBezTo>
                      <a:pt x="22" y="127"/>
                      <a:pt x="28" y="140"/>
                      <a:pt x="42" y="146"/>
                    </a:cubicBezTo>
                    <a:cubicBezTo>
                      <a:pt x="54" y="152"/>
                      <a:pt x="68" y="157"/>
                      <a:pt x="85" y="151"/>
                    </a:cubicBezTo>
                    <a:cubicBezTo>
                      <a:pt x="99" y="146"/>
                      <a:pt x="111" y="147"/>
                      <a:pt x="123" y="147"/>
                    </a:cubicBezTo>
                    <a:cubicBezTo>
                      <a:pt x="137" y="147"/>
                      <a:pt x="155" y="135"/>
                      <a:pt x="166" y="143"/>
                    </a:cubicBezTo>
                    <a:cubicBezTo>
                      <a:pt x="176" y="150"/>
                      <a:pt x="178" y="168"/>
                      <a:pt x="187" y="181"/>
                    </a:cubicBezTo>
                    <a:cubicBezTo>
                      <a:pt x="193" y="190"/>
                      <a:pt x="200" y="202"/>
                      <a:pt x="206" y="215"/>
                    </a:cubicBezTo>
                    <a:cubicBezTo>
                      <a:pt x="215" y="234"/>
                      <a:pt x="223" y="233"/>
                      <a:pt x="231" y="232"/>
                    </a:cubicBezTo>
                    <a:cubicBezTo>
                      <a:pt x="240" y="230"/>
                      <a:pt x="239" y="224"/>
                      <a:pt x="244" y="206"/>
                    </a:cubicBezTo>
                    <a:cubicBezTo>
                      <a:pt x="246" y="195"/>
                      <a:pt x="264" y="185"/>
                      <a:pt x="264" y="170"/>
                    </a:cubicBezTo>
                    <a:cubicBezTo>
                      <a:pt x="265" y="158"/>
                      <a:pt x="259" y="144"/>
                      <a:pt x="257" y="130"/>
                    </a:cubicBezTo>
                    <a:cubicBezTo>
                      <a:pt x="256" y="119"/>
                      <a:pt x="262" y="104"/>
                      <a:pt x="258" y="91"/>
                    </a:cubicBezTo>
                    <a:close/>
                  </a:path>
                </a:pathLst>
              </a:custGeom>
              <a:solidFill>
                <a:srgbClr val="C6BBDC"/>
              </a:solidFill>
              <a:ln w="9525">
                <a:noFill/>
                <a:round/>
                <a:headEnd/>
                <a:tailEnd/>
              </a:ln>
            </p:spPr>
            <p:txBody>
              <a:bodyPr/>
              <a:lstStyle/>
              <a:p>
                <a:endParaRPr lang="en-US">
                  <a:latin typeface="Calibri" pitchFamily="34" charset="0"/>
                </a:endParaRPr>
              </a:p>
            </p:txBody>
          </p:sp>
          <p:sp>
            <p:nvSpPr>
              <p:cNvPr id="156202" name="Freeform 208"/>
              <p:cNvSpPr>
                <a:spLocks/>
              </p:cNvSpPr>
              <p:nvPr/>
            </p:nvSpPr>
            <p:spPr bwMode="auto">
              <a:xfrm>
                <a:off x="5591175" y="2193925"/>
                <a:ext cx="1152525" cy="1020762"/>
              </a:xfrm>
              <a:custGeom>
                <a:avLst/>
                <a:gdLst>
                  <a:gd name="T0" fmla="*/ 2147483647 w 263"/>
                  <a:gd name="T1" fmla="*/ 2147483647 h 233"/>
                  <a:gd name="T2" fmla="*/ 2147483647 w 263"/>
                  <a:gd name="T3" fmla="*/ 2147483647 h 233"/>
                  <a:gd name="T4" fmla="*/ 2147483647 w 263"/>
                  <a:gd name="T5" fmla="*/ 2072817150 h 233"/>
                  <a:gd name="T6" fmla="*/ 2147483647 w 263"/>
                  <a:gd name="T7" fmla="*/ 364661790 h 233"/>
                  <a:gd name="T8" fmla="*/ 2147483647 w 263"/>
                  <a:gd name="T9" fmla="*/ 115157729 h 233"/>
                  <a:gd name="T10" fmla="*/ 2147483647 w 263"/>
                  <a:gd name="T11" fmla="*/ 633358834 h 233"/>
                  <a:gd name="T12" fmla="*/ 2147483647 w 263"/>
                  <a:gd name="T13" fmla="*/ 1650576650 h 233"/>
                  <a:gd name="T14" fmla="*/ 2074018718 w 263"/>
                  <a:gd name="T15" fmla="*/ 2147483647 h 233"/>
                  <a:gd name="T16" fmla="*/ 326466934 w 263"/>
                  <a:gd name="T17" fmla="*/ 2147483647 h 233"/>
                  <a:gd name="T18" fmla="*/ 844971613 w 263"/>
                  <a:gd name="T19" fmla="*/ 2147483647 h 233"/>
                  <a:gd name="T20" fmla="*/ 2147483647 w 263"/>
                  <a:gd name="T21" fmla="*/ 2147483647 h 233"/>
                  <a:gd name="T22" fmla="*/ 2147483647 w 263"/>
                  <a:gd name="T23" fmla="*/ 2147483647 h 233"/>
                  <a:gd name="T24" fmla="*/ 2147483647 w 263"/>
                  <a:gd name="T25" fmla="*/ 2147483647 h 233"/>
                  <a:gd name="T26" fmla="*/ 2147483647 w 263"/>
                  <a:gd name="T27" fmla="*/ 2147483647 h 233"/>
                  <a:gd name="T28" fmla="*/ 2147483647 w 263"/>
                  <a:gd name="T29" fmla="*/ 2147483647 h 233"/>
                  <a:gd name="T30" fmla="*/ 2147483647 w 263"/>
                  <a:gd name="T31" fmla="*/ 2147483647 h 233"/>
                  <a:gd name="T32" fmla="*/ 2147483647 w 263"/>
                  <a:gd name="T33" fmla="*/ 2147483647 h 233"/>
                  <a:gd name="T34" fmla="*/ 2147483647 w 263"/>
                  <a:gd name="T35" fmla="*/ 2147483647 h 233"/>
                  <a:gd name="T36" fmla="*/ 2147483647 w 263"/>
                  <a:gd name="T37" fmla="*/ 2147483647 h 233"/>
                  <a:gd name="T38" fmla="*/ 2147483647 w 263"/>
                  <a:gd name="T39" fmla="*/ 2147483647 h 233"/>
                  <a:gd name="T40" fmla="*/ 2147483647 w 263"/>
                  <a:gd name="T41" fmla="*/ 2147483647 h 2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3"/>
                  <a:gd name="T64" fmla="*/ 0 h 233"/>
                  <a:gd name="T65" fmla="*/ 263 w 263"/>
                  <a:gd name="T66" fmla="*/ 233 h 2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3" h="233">
                    <a:moveTo>
                      <a:pt x="257" y="91"/>
                    </a:moveTo>
                    <a:cubicBezTo>
                      <a:pt x="251" y="72"/>
                      <a:pt x="236" y="83"/>
                      <a:pt x="222" y="65"/>
                    </a:cubicBezTo>
                    <a:cubicBezTo>
                      <a:pt x="215" y="55"/>
                      <a:pt x="205" y="48"/>
                      <a:pt x="196" y="39"/>
                    </a:cubicBezTo>
                    <a:cubicBezTo>
                      <a:pt x="186" y="29"/>
                      <a:pt x="182" y="13"/>
                      <a:pt x="170" y="7"/>
                    </a:cubicBezTo>
                    <a:cubicBezTo>
                      <a:pt x="159" y="2"/>
                      <a:pt x="146" y="0"/>
                      <a:pt x="133" y="2"/>
                    </a:cubicBezTo>
                    <a:cubicBezTo>
                      <a:pt x="121" y="4"/>
                      <a:pt x="109" y="8"/>
                      <a:pt x="98" y="12"/>
                    </a:cubicBezTo>
                    <a:cubicBezTo>
                      <a:pt x="85" y="16"/>
                      <a:pt x="76" y="25"/>
                      <a:pt x="66" y="31"/>
                    </a:cubicBezTo>
                    <a:cubicBezTo>
                      <a:pt x="54" y="37"/>
                      <a:pt x="47" y="46"/>
                      <a:pt x="39" y="53"/>
                    </a:cubicBezTo>
                    <a:cubicBezTo>
                      <a:pt x="28" y="62"/>
                      <a:pt x="11" y="61"/>
                      <a:pt x="6" y="69"/>
                    </a:cubicBezTo>
                    <a:cubicBezTo>
                      <a:pt x="0" y="79"/>
                      <a:pt x="9" y="97"/>
                      <a:pt x="16" y="113"/>
                    </a:cubicBezTo>
                    <a:cubicBezTo>
                      <a:pt x="22" y="127"/>
                      <a:pt x="28" y="139"/>
                      <a:pt x="42" y="146"/>
                    </a:cubicBezTo>
                    <a:cubicBezTo>
                      <a:pt x="53" y="151"/>
                      <a:pt x="67" y="157"/>
                      <a:pt x="84" y="151"/>
                    </a:cubicBezTo>
                    <a:cubicBezTo>
                      <a:pt x="99" y="145"/>
                      <a:pt x="111" y="147"/>
                      <a:pt x="122" y="146"/>
                    </a:cubicBezTo>
                    <a:cubicBezTo>
                      <a:pt x="137" y="146"/>
                      <a:pt x="155" y="135"/>
                      <a:pt x="166" y="142"/>
                    </a:cubicBezTo>
                    <a:cubicBezTo>
                      <a:pt x="175" y="149"/>
                      <a:pt x="178" y="168"/>
                      <a:pt x="186" y="180"/>
                    </a:cubicBezTo>
                    <a:cubicBezTo>
                      <a:pt x="193" y="190"/>
                      <a:pt x="199" y="201"/>
                      <a:pt x="205" y="214"/>
                    </a:cubicBezTo>
                    <a:cubicBezTo>
                      <a:pt x="214" y="233"/>
                      <a:pt x="222" y="232"/>
                      <a:pt x="230" y="231"/>
                    </a:cubicBezTo>
                    <a:cubicBezTo>
                      <a:pt x="239" y="229"/>
                      <a:pt x="238" y="224"/>
                      <a:pt x="242" y="206"/>
                    </a:cubicBezTo>
                    <a:cubicBezTo>
                      <a:pt x="245" y="195"/>
                      <a:pt x="262" y="184"/>
                      <a:pt x="263" y="169"/>
                    </a:cubicBezTo>
                    <a:cubicBezTo>
                      <a:pt x="263" y="157"/>
                      <a:pt x="257" y="144"/>
                      <a:pt x="256" y="130"/>
                    </a:cubicBezTo>
                    <a:cubicBezTo>
                      <a:pt x="255" y="119"/>
                      <a:pt x="261" y="104"/>
                      <a:pt x="257" y="91"/>
                    </a:cubicBezTo>
                    <a:close/>
                  </a:path>
                </a:pathLst>
              </a:custGeom>
              <a:solidFill>
                <a:srgbClr val="C5BADC"/>
              </a:solidFill>
              <a:ln w="9525">
                <a:noFill/>
                <a:round/>
                <a:headEnd/>
                <a:tailEnd/>
              </a:ln>
            </p:spPr>
            <p:txBody>
              <a:bodyPr/>
              <a:lstStyle/>
              <a:p>
                <a:endParaRPr lang="en-US">
                  <a:latin typeface="Calibri" pitchFamily="34" charset="0"/>
                </a:endParaRPr>
              </a:p>
            </p:txBody>
          </p:sp>
          <p:sp>
            <p:nvSpPr>
              <p:cNvPr id="156203" name="Freeform 209"/>
              <p:cNvSpPr>
                <a:spLocks/>
              </p:cNvSpPr>
              <p:nvPr/>
            </p:nvSpPr>
            <p:spPr bwMode="auto">
              <a:xfrm>
                <a:off x="5595938" y="2198687"/>
                <a:ext cx="1147763" cy="1016000"/>
              </a:xfrm>
              <a:custGeom>
                <a:avLst/>
                <a:gdLst>
                  <a:gd name="T0" fmla="*/ 2147483647 w 262"/>
                  <a:gd name="T1" fmla="*/ 2147483647 h 232"/>
                  <a:gd name="T2" fmla="*/ 2147483647 w 262"/>
                  <a:gd name="T3" fmla="*/ 2147483647 h 232"/>
                  <a:gd name="T4" fmla="*/ 2147483647 w 262"/>
                  <a:gd name="T5" fmla="*/ 2013729535 h 232"/>
                  <a:gd name="T6" fmla="*/ 2147483647 w 262"/>
                  <a:gd name="T7" fmla="*/ 364389317 h 232"/>
                  <a:gd name="T8" fmla="*/ 2147483647 w 262"/>
                  <a:gd name="T9" fmla="*/ 115070763 h 232"/>
                  <a:gd name="T10" fmla="*/ 2147483647 w 262"/>
                  <a:gd name="T11" fmla="*/ 575349536 h 232"/>
                  <a:gd name="T12" fmla="*/ 2147483647 w 262"/>
                  <a:gd name="T13" fmla="*/ 1591804991 h 232"/>
                  <a:gd name="T14" fmla="*/ 2015072786 w 262"/>
                  <a:gd name="T15" fmla="*/ 2147483647 h 232"/>
                  <a:gd name="T16" fmla="*/ 326249427 w 262"/>
                  <a:gd name="T17" fmla="*/ 2147483647 h 232"/>
                  <a:gd name="T18" fmla="*/ 844411748 w 262"/>
                  <a:gd name="T19" fmla="*/ 2147483647 h 232"/>
                  <a:gd name="T20" fmla="*/ 2147483647 w 262"/>
                  <a:gd name="T21" fmla="*/ 2147483647 h 232"/>
                  <a:gd name="T22" fmla="*/ 2147483647 w 262"/>
                  <a:gd name="T23" fmla="*/ 2147483647 h 232"/>
                  <a:gd name="T24" fmla="*/ 2147483647 w 262"/>
                  <a:gd name="T25" fmla="*/ 2147483647 h 232"/>
                  <a:gd name="T26" fmla="*/ 2147483647 w 262"/>
                  <a:gd name="T27" fmla="*/ 2147483647 h 232"/>
                  <a:gd name="T28" fmla="*/ 2147483647 w 262"/>
                  <a:gd name="T29" fmla="*/ 2147483647 h 232"/>
                  <a:gd name="T30" fmla="*/ 2147483647 w 262"/>
                  <a:gd name="T31" fmla="*/ 2147483647 h 232"/>
                  <a:gd name="T32" fmla="*/ 2147483647 w 262"/>
                  <a:gd name="T33" fmla="*/ 2147483647 h 232"/>
                  <a:gd name="T34" fmla="*/ 2147483647 w 262"/>
                  <a:gd name="T35" fmla="*/ 2147483647 h 232"/>
                  <a:gd name="T36" fmla="*/ 2147483647 w 262"/>
                  <a:gd name="T37" fmla="*/ 2147483647 h 232"/>
                  <a:gd name="T38" fmla="*/ 2147483647 w 262"/>
                  <a:gd name="T39" fmla="*/ 2147483647 h 232"/>
                  <a:gd name="T40" fmla="*/ 2147483647 w 262"/>
                  <a:gd name="T41" fmla="*/ 2147483647 h 2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2"/>
                  <a:gd name="T64" fmla="*/ 0 h 232"/>
                  <a:gd name="T65" fmla="*/ 262 w 262"/>
                  <a:gd name="T66" fmla="*/ 232 h 2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2" h="232">
                    <a:moveTo>
                      <a:pt x="256" y="90"/>
                    </a:moveTo>
                    <a:cubicBezTo>
                      <a:pt x="250" y="71"/>
                      <a:pt x="235" y="82"/>
                      <a:pt x="221" y="64"/>
                    </a:cubicBezTo>
                    <a:cubicBezTo>
                      <a:pt x="214" y="55"/>
                      <a:pt x="204" y="47"/>
                      <a:pt x="194" y="38"/>
                    </a:cubicBezTo>
                    <a:cubicBezTo>
                      <a:pt x="184" y="29"/>
                      <a:pt x="181" y="12"/>
                      <a:pt x="169" y="7"/>
                    </a:cubicBezTo>
                    <a:cubicBezTo>
                      <a:pt x="158" y="2"/>
                      <a:pt x="145" y="0"/>
                      <a:pt x="132" y="2"/>
                    </a:cubicBezTo>
                    <a:cubicBezTo>
                      <a:pt x="120" y="4"/>
                      <a:pt x="108" y="8"/>
                      <a:pt x="97" y="11"/>
                    </a:cubicBezTo>
                    <a:cubicBezTo>
                      <a:pt x="85" y="15"/>
                      <a:pt x="76" y="25"/>
                      <a:pt x="65" y="30"/>
                    </a:cubicBezTo>
                    <a:cubicBezTo>
                      <a:pt x="54" y="36"/>
                      <a:pt x="47" y="45"/>
                      <a:pt x="38" y="52"/>
                    </a:cubicBezTo>
                    <a:cubicBezTo>
                      <a:pt x="27" y="61"/>
                      <a:pt x="11" y="60"/>
                      <a:pt x="6" y="68"/>
                    </a:cubicBezTo>
                    <a:cubicBezTo>
                      <a:pt x="0" y="78"/>
                      <a:pt x="8" y="96"/>
                      <a:pt x="16" y="112"/>
                    </a:cubicBezTo>
                    <a:cubicBezTo>
                      <a:pt x="21" y="125"/>
                      <a:pt x="27" y="138"/>
                      <a:pt x="41" y="145"/>
                    </a:cubicBezTo>
                    <a:cubicBezTo>
                      <a:pt x="53" y="150"/>
                      <a:pt x="67" y="155"/>
                      <a:pt x="83" y="149"/>
                    </a:cubicBezTo>
                    <a:cubicBezTo>
                      <a:pt x="98" y="144"/>
                      <a:pt x="110" y="145"/>
                      <a:pt x="122" y="145"/>
                    </a:cubicBezTo>
                    <a:cubicBezTo>
                      <a:pt x="136" y="144"/>
                      <a:pt x="154" y="134"/>
                      <a:pt x="165" y="141"/>
                    </a:cubicBezTo>
                    <a:cubicBezTo>
                      <a:pt x="175" y="148"/>
                      <a:pt x="177" y="166"/>
                      <a:pt x="186" y="179"/>
                    </a:cubicBezTo>
                    <a:cubicBezTo>
                      <a:pt x="192" y="189"/>
                      <a:pt x="198" y="200"/>
                      <a:pt x="204" y="213"/>
                    </a:cubicBezTo>
                    <a:cubicBezTo>
                      <a:pt x="213" y="232"/>
                      <a:pt x="221" y="231"/>
                      <a:pt x="229" y="229"/>
                    </a:cubicBezTo>
                    <a:cubicBezTo>
                      <a:pt x="237" y="228"/>
                      <a:pt x="237" y="222"/>
                      <a:pt x="241" y="204"/>
                    </a:cubicBezTo>
                    <a:cubicBezTo>
                      <a:pt x="244" y="193"/>
                      <a:pt x="261" y="183"/>
                      <a:pt x="262" y="168"/>
                    </a:cubicBezTo>
                    <a:cubicBezTo>
                      <a:pt x="262" y="156"/>
                      <a:pt x="256" y="143"/>
                      <a:pt x="255" y="129"/>
                    </a:cubicBezTo>
                    <a:cubicBezTo>
                      <a:pt x="254" y="118"/>
                      <a:pt x="259" y="103"/>
                      <a:pt x="256" y="90"/>
                    </a:cubicBezTo>
                    <a:close/>
                  </a:path>
                </a:pathLst>
              </a:custGeom>
              <a:solidFill>
                <a:srgbClr val="C4BADC"/>
              </a:solidFill>
              <a:ln w="9525">
                <a:noFill/>
                <a:round/>
                <a:headEnd/>
                <a:tailEnd/>
              </a:ln>
            </p:spPr>
            <p:txBody>
              <a:bodyPr/>
              <a:lstStyle/>
              <a:p>
                <a:endParaRPr lang="en-US">
                  <a:latin typeface="Calibri" pitchFamily="34" charset="0"/>
                </a:endParaRPr>
              </a:p>
            </p:txBody>
          </p:sp>
          <p:sp>
            <p:nvSpPr>
              <p:cNvPr id="156204" name="Freeform 210"/>
              <p:cNvSpPr>
                <a:spLocks/>
              </p:cNvSpPr>
              <p:nvPr/>
            </p:nvSpPr>
            <p:spPr bwMode="auto">
              <a:xfrm>
                <a:off x="5600700" y="2201862"/>
                <a:ext cx="1143000" cy="1008062"/>
              </a:xfrm>
              <a:custGeom>
                <a:avLst/>
                <a:gdLst>
                  <a:gd name="T0" fmla="*/ 2147483647 w 261"/>
                  <a:gd name="T1" fmla="*/ 2147483647 h 230"/>
                  <a:gd name="T2" fmla="*/ 2147483647 w 261"/>
                  <a:gd name="T3" fmla="*/ 2147483647 h 230"/>
                  <a:gd name="T4" fmla="*/ 2147483647 w 261"/>
                  <a:gd name="T5" fmla="*/ 1959383286 h 230"/>
                  <a:gd name="T6" fmla="*/ 2147483647 w 261"/>
                  <a:gd name="T7" fmla="*/ 364984227 h 230"/>
                  <a:gd name="T8" fmla="*/ 2147483647 w 261"/>
                  <a:gd name="T9" fmla="*/ 57630468 h 230"/>
                  <a:gd name="T10" fmla="*/ 2147483647 w 261"/>
                  <a:gd name="T11" fmla="*/ 576287252 h 230"/>
                  <a:gd name="T12" fmla="*/ 2147483647 w 261"/>
                  <a:gd name="T13" fmla="*/ 1594399196 h 230"/>
                  <a:gd name="T14" fmla="*/ 2013729123 w 261"/>
                  <a:gd name="T15" fmla="*/ 2147483647 h 230"/>
                  <a:gd name="T16" fmla="*/ 326030881 w 261"/>
                  <a:gd name="T17" fmla="*/ 2147483647 h 230"/>
                  <a:gd name="T18" fmla="*/ 786313837 w 261"/>
                  <a:gd name="T19" fmla="*/ 2147483647 h 230"/>
                  <a:gd name="T20" fmla="*/ 2147483647 w 261"/>
                  <a:gd name="T21" fmla="*/ 2147483647 h 230"/>
                  <a:gd name="T22" fmla="*/ 2147483647 w 261"/>
                  <a:gd name="T23" fmla="*/ 2147483647 h 230"/>
                  <a:gd name="T24" fmla="*/ 2147483647 w 261"/>
                  <a:gd name="T25" fmla="*/ 2147483647 h 230"/>
                  <a:gd name="T26" fmla="*/ 2147483647 w 261"/>
                  <a:gd name="T27" fmla="*/ 2147483647 h 230"/>
                  <a:gd name="T28" fmla="*/ 2147483647 w 261"/>
                  <a:gd name="T29" fmla="*/ 2147483647 h 230"/>
                  <a:gd name="T30" fmla="*/ 2147483647 w 261"/>
                  <a:gd name="T31" fmla="*/ 2147483647 h 230"/>
                  <a:gd name="T32" fmla="*/ 2147483647 w 261"/>
                  <a:gd name="T33" fmla="*/ 2147483647 h 230"/>
                  <a:gd name="T34" fmla="*/ 2147483647 w 261"/>
                  <a:gd name="T35" fmla="*/ 2147483647 h 230"/>
                  <a:gd name="T36" fmla="*/ 2147483647 w 261"/>
                  <a:gd name="T37" fmla="*/ 2147483647 h 230"/>
                  <a:gd name="T38" fmla="*/ 2147483647 w 261"/>
                  <a:gd name="T39" fmla="*/ 2147483647 h 230"/>
                  <a:gd name="T40" fmla="*/ 2147483647 w 261"/>
                  <a:gd name="T41" fmla="*/ 2147483647 h 2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1"/>
                  <a:gd name="T64" fmla="*/ 0 h 230"/>
                  <a:gd name="T65" fmla="*/ 261 w 261"/>
                  <a:gd name="T66" fmla="*/ 230 h 2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1" h="230">
                    <a:moveTo>
                      <a:pt x="254" y="89"/>
                    </a:moveTo>
                    <a:cubicBezTo>
                      <a:pt x="249" y="70"/>
                      <a:pt x="233" y="81"/>
                      <a:pt x="220" y="63"/>
                    </a:cubicBezTo>
                    <a:cubicBezTo>
                      <a:pt x="212" y="54"/>
                      <a:pt x="203" y="46"/>
                      <a:pt x="193" y="37"/>
                    </a:cubicBezTo>
                    <a:cubicBezTo>
                      <a:pt x="183" y="28"/>
                      <a:pt x="180" y="12"/>
                      <a:pt x="168" y="7"/>
                    </a:cubicBezTo>
                    <a:cubicBezTo>
                      <a:pt x="157" y="1"/>
                      <a:pt x="144" y="0"/>
                      <a:pt x="132" y="1"/>
                    </a:cubicBezTo>
                    <a:cubicBezTo>
                      <a:pt x="119" y="3"/>
                      <a:pt x="108" y="7"/>
                      <a:pt x="96" y="11"/>
                    </a:cubicBezTo>
                    <a:cubicBezTo>
                      <a:pt x="84" y="15"/>
                      <a:pt x="75" y="24"/>
                      <a:pt x="65" y="30"/>
                    </a:cubicBezTo>
                    <a:cubicBezTo>
                      <a:pt x="53" y="35"/>
                      <a:pt x="46" y="45"/>
                      <a:pt x="38" y="51"/>
                    </a:cubicBezTo>
                    <a:cubicBezTo>
                      <a:pt x="27" y="60"/>
                      <a:pt x="10" y="59"/>
                      <a:pt x="6" y="67"/>
                    </a:cubicBezTo>
                    <a:cubicBezTo>
                      <a:pt x="0" y="77"/>
                      <a:pt x="8" y="95"/>
                      <a:pt x="15" y="111"/>
                    </a:cubicBezTo>
                    <a:cubicBezTo>
                      <a:pt x="21" y="124"/>
                      <a:pt x="27" y="137"/>
                      <a:pt x="41" y="143"/>
                    </a:cubicBezTo>
                    <a:cubicBezTo>
                      <a:pt x="52" y="149"/>
                      <a:pt x="66" y="153"/>
                      <a:pt x="82" y="147"/>
                    </a:cubicBezTo>
                    <a:cubicBezTo>
                      <a:pt x="97" y="142"/>
                      <a:pt x="110" y="143"/>
                      <a:pt x="121" y="143"/>
                    </a:cubicBezTo>
                    <a:cubicBezTo>
                      <a:pt x="135" y="143"/>
                      <a:pt x="153" y="132"/>
                      <a:pt x="164" y="140"/>
                    </a:cubicBezTo>
                    <a:cubicBezTo>
                      <a:pt x="174" y="146"/>
                      <a:pt x="176" y="165"/>
                      <a:pt x="185" y="178"/>
                    </a:cubicBezTo>
                    <a:cubicBezTo>
                      <a:pt x="191" y="187"/>
                      <a:pt x="197" y="198"/>
                      <a:pt x="203" y="211"/>
                    </a:cubicBezTo>
                    <a:cubicBezTo>
                      <a:pt x="212" y="230"/>
                      <a:pt x="220" y="229"/>
                      <a:pt x="228" y="228"/>
                    </a:cubicBezTo>
                    <a:cubicBezTo>
                      <a:pt x="236" y="226"/>
                      <a:pt x="235" y="220"/>
                      <a:pt x="240" y="202"/>
                    </a:cubicBezTo>
                    <a:cubicBezTo>
                      <a:pt x="243" y="192"/>
                      <a:pt x="260" y="181"/>
                      <a:pt x="260" y="166"/>
                    </a:cubicBezTo>
                    <a:cubicBezTo>
                      <a:pt x="261" y="155"/>
                      <a:pt x="255" y="142"/>
                      <a:pt x="253" y="128"/>
                    </a:cubicBezTo>
                    <a:cubicBezTo>
                      <a:pt x="252" y="116"/>
                      <a:pt x="258" y="102"/>
                      <a:pt x="254" y="89"/>
                    </a:cubicBezTo>
                    <a:close/>
                  </a:path>
                </a:pathLst>
              </a:custGeom>
              <a:solidFill>
                <a:srgbClr val="C3B9DC"/>
              </a:solidFill>
              <a:ln w="9525">
                <a:noFill/>
                <a:round/>
                <a:headEnd/>
                <a:tailEnd/>
              </a:ln>
            </p:spPr>
            <p:txBody>
              <a:bodyPr/>
              <a:lstStyle/>
              <a:p>
                <a:endParaRPr lang="en-US">
                  <a:latin typeface="Calibri" pitchFamily="34" charset="0"/>
                </a:endParaRPr>
              </a:p>
            </p:txBody>
          </p:sp>
          <p:sp>
            <p:nvSpPr>
              <p:cNvPr id="156205" name="Freeform 211"/>
              <p:cNvSpPr>
                <a:spLocks/>
              </p:cNvSpPr>
              <p:nvPr/>
            </p:nvSpPr>
            <p:spPr bwMode="auto">
              <a:xfrm>
                <a:off x="5603875" y="2201862"/>
                <a:ext cx="1135063" cy="1003300"/>
              </a:xfrm>
              <a:custGeom>
                <a:avLst/>
                <a:gdLst>
                  <a:gd name="T0" fmla="*/ 2147483647 w 259"/>
                  <a:gd name="T1" fmla="*/ 2147483647 h 229"/>
                  <a:gd name="T2" fmla="*/ 2147483647 w 259"/>
                  <a:gd name="T3" fmla="*/ 2147483647 h 229"/>
                  <a:gd name="T4" fmla="*/ 2147483647 w 259"/>
                  <a:gd name="T5" fmla="*/ 2015485130 h 229"/>
                  <a:gd name="T6" fmla="*/ 2147483647 w 259"/>
                  <a:gd name="T7" fmla="*/ 364706162 h 229"/>
                  <a:gd name="T8" fmla="*/ 2147483647 w 259"/>
                  <a:gd name="T9" fmla="*/ 115169205 h 229"/>
                  <a:gd name="T10" fmla="*/ 2147483647 w 259"/>
                  <a:gd name="T11" fmla="*/ 575854889 h 229"/>
                  <a:gd name="T12" fmla="*/ 2147483647 w 259"/>
                  <a:gd name="T13" fmla="*/ 1593196711 h 229"/>
                  <a:gd name="T14" fmla="*/ 2016647185 w 259"/>
                  <a:gd name="T15" fmla="*/ 2147483647 h 229"/>
                  <a:gd name="T16" fmla="*/ 268887163 w 259"/>
                  <a:gd name="T17" fmla="*/ 2147483647 h 229"/>
                  <a:gd name="T18" fmla="*/ 787453146 w 259"/>
                  <a:gd name="T19" fmla="*/ 2147483647 h 229"/>
                  <a:gd name="T20" fmla="*/ 2147483647 w 259"/>
                  <a:gd name="T21" fmla="*/ 2147483647 h 229"/>
                  <a:gd name="T22" fmla="*/ 2147483647 w 259"/>
                  <a:gd name="T23" fmla="*/ 2147483647 h 229"/>
                  <a:gd name="T24" fmla="*/ 2147483647 w 259"/>
                  <a:gd name="T25" fmla="*/ 2147483647 h 229"/>
                  <a:gd name="T26" fmla="*/ 2147483647 w 259"/>
                  <a:gd name="T27" fmla="*/ 2147483647 h 229"/>
                  <a:gd name="T28" fmla="*/ 2147483647 w 259"/>
                  <a:gd name="T29" fmla="*/ 2147483647 h 229"/>
                  <a:gd name="T30" fmla="*/ 2147483647 w 259"/>
                  <a:gd name="T31" fmla="*/ 2147483647 h 229"/>
                  <a:gd name="T32" fmla="*/ 2147483647 w 259"/>
                  <a:gd name="T33" fmla="*/ 2147483647 h 229"/>
                  <a:gd name="T34" fmla="*/ 2147483647 w 259"/>
                  <a:gd name="T35" fmla="*/ 2147483647 h 229"/>
                  <a:gd name="T36" fmla="*/ 2147483647 w 259"/>
                  <a:gd name="T37" fmla="*/ 2147483647 h 229"/>
                  <a:gd name="T38" fmla="*/ 2147483647 w 259"/>
                  <a:gd name="T39" fmla="*/ 2147483647 h 229"/>
                  <a:gd name="T40" fmla="*/ 2147483647 w 259"/>
                  <a:gd name="T41" fmla="*/ 2147483647 h 2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9"/>
                  <a:gd name="T64" fmla="*/ 0 h 229"/>
                  <a:gd name="T65" fmla="*/ 259 w 259"/>
                  <a:gd name="T66" fmla="*/ 229 h 2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9" h="229">
                    <a:moveTo>
                      <a:pt x="253" y="89"/>
                    </a:moveTo>
                    <a:cubicBezTo>
                      <a:pt x="247" y="70"/>
                      <a:pt x="232" y="82"/>
                      <a:pt x="218" y="64"/>
                    </a:cubicBezTo>
                    <a:cubicBezTo>
                      <a:pt x="211" y="54"/>
                      <a:pt x="201" y="47"/>
                      <a:pt x="192" y="38"/>
                    </a:cubicBezTo>
                    <a:cubicBezTo>
                      <a:pt x="182" y="29"/>
                      <a:pt x="178" y="13"/>
                      <a:pt x="167" y="7"/>
                    </a:cubicBezTo>
                    <a:cubicBezTo>
                      <a:pt x="156" y="2"/>
                      <a:pt x="143" y="0"/>
                      <a:pt x="131" y="2"/>
                    </a:cubicBezTo>
                    <a:cubicBezTo>
                      <a:pt x="118" y="4"/>
                      <a:pt x="107" y="8"/>
                      <a:pt x="96" y="11"/>
                    </a:cubicBezTo>
                    <a:cubicBezTo>
                      <a:pt x="83" y="15"/>
                      <a:pt x="75" y="24"/>
                      <a:pt x="64" y="30"/>
                    </a:cubicBezTo>
                    <a:cubicBezTo>
                      <a:pt x="53" y="36"/>
                      <a:pt x="46" y="45"/>
                      <a:pt x="38" y="51"/>
                    </a:cubicBezTo>
                    <a:cubicBezTo>
                      <a:pt x="27" y="60"/>
                      <a:pt x="10" y="60"/>
                      <a:pt x="5" y="67"/>
                    </a:cubicBezTo>
                    <a:cubicBezTo>
                      <a:pt x="0" y="77"/>
                      <a:pt x="8" y="95"/>
                      <a:pt x="15" y="111"/>
                    </a:cubicBezTo>
                    <a:cubicBezTo>
                      <a:pt x="21" y="124"/>
                      <a:pt x="27" y="137"/>
                      <a:pt x="41" y="143"/>
                    </a:cubicBezTo>
                    <a:cubicBezTo>
                      <a:pt x="52" y="149"/>
                      <a:pt x="65" y="152"/>
                      <a:pt x="82" y="146"/>
                    </a:cubicBezTo>
                    <a:cubicBezTo>
                      <a:pt x="96" y="141"/>
                      <a:pt x="109" y="143"/>
                      <a:pt x="120" y="142"/>
                    </a:cubicBezTo>
                    <a:cubicBezTo>
                      <a:pt x="134" y="142"/>
                      <a:pt x="153" y="132"/>
                      <a:pt x="164" y="139"/>
                    </a:cubicBezTo>
                    <a:cubicBezTo>
                      <a:pt x="173" y="146"/>
                      <a:pt x="176" y="164"/>
                      <a:pt x="184" y="177"/>
                    </a:cubicBezTo>
                    <a:cubicBezTo>
                      <a:pt x="190" y="187"/>
                      <a:pt x="196" y="198"/>
                      <a:pt x="202" y="211"/>
                    </a:cubicBezTo>
                    <a:cubicBezTo>
                      <a:pt x="211" y="229"/>
                      <a:pt x="219" y="229"/>
                      <a:pt x="227" y="227"/>
                    </a:cubicBezTo>
                    <a:cubicBezTo>
                      <a:pt x="235" y="226"/>
                      <a:pt x="234" y="220"/>
                      <a:pt x="239" y="202"/>
                    </a:cubicBezTo>
                    <a:cubicBezTo>
                      <a:pt x="241" y="191"/>
                      <a:pt x="258" y="181"/>
                      <a:pt x="259" y="166"/>
                    </a:cubicBezTo>
                    <a:cubicBezTo>
                      <a:pt x="259" y="154"/>
                      <a:pt x="253" y="141"/>
                      <a:pt x="252" y="128"/>
                    </a:cubicBezTo>
                    <a:cubicBezTo>
                      <a:pt x="251" y="116"/>
                      <a:pt x="257" y="101"/>
                      <a:pt x="253" y="89"/>
                    </a:cubicBezTo>
                    <a:close/>
                  </a:path>
                </a:pathLst>
              </a:custGeom>
              <a:solidFill>
                <a:srgbClr val="C3B9DB"/>
              </a:solidFill>
              <a:ln w="9525">
                <a:noFill/>
                <a:round/>
                <a:headEnd/>
                <a:tailEnd/>
              </a:ln>
            </p:spPr>
            <p:txBody>
              <a:bodyPr/>
              <a:lstStyle/>
              <a:p>
                <a:endParaRPr lang="en-US">
                  <a:latin typeface="Calibri" pitchFamily="34" charset="0"/>
                </a:endParaRPr>
              </a:p>
            </p:txBody>
          </p:sp>
          <p:sp>
            <p:nvSpPr>
              <p:cNvPr id="156206" name="Freeform 212"/>
              <p:cNvSpPr>
                <a:spLocks/>
              </p:cNvSpPr>
              <p:nvPr/>
            </p:nvSpPr>
            <p:spPr bwMode="auto">
              <a:xfrm>
                <a:off x="5603875" y="2206625"/>
                <a:ext cx="1135063" cy="998537"/>
              </a:xfrm>
              <a:custGeom>
                <a:avLst/>
                <a:gdLst>
                  <a:gd name="T0" fmla="*/ 2147483647 w 259"/>
                  <a:gd name="T1" fmla="*/ 2147483647 h 228"/>
                  <a:gd name="T2" fmla="*/ 2147483647 w 259"/>
                  <a:gd name="T3" fmla="*/ 2147483647 h 228"/>
                  <a:gd name="T4" fmla="*/ 2147483647 w 259"/>
                  <a:gd name="T5" fmla="*/ 1956405539 h 228"/>
                  <a:gd name="T6" fmla="*/ 2147483647 w 259"/>
                  <a:gd name="T7" fmla="*/ 364426628 h 228"/>
                  <a:gd name="T8" fmla="*/ 2147483647 w 259"/>
                  <a:gd name="T9" fmla="*/ 115081393 h 228"/>
                  <a:gd name="T10" fmla="*/ 2147483647 w 259"/>
                  <a:gd name="T11" fmla="*/ 575411445 h 228"/>
                  <a:gd name="T12" fmla="*/ 2147483647 w 259"/>
                  <a:gd name="T13" fmla="*/ 1534436178 h 228"/>
                  <a:gd name="T14" fmla="*/ 2016647185 w 259"/>
                  <a:gd name="T15" fmla="*/ 2147483647 h 228"/>
                  <a:gd name="T16" fmla="*/ 326503704 w 259"/>
                  <a:gd name="T17" fmla="*/ 2147483647 h 228"/>
                  <a:gd name="T18" fmla="*/ 845069618 w 259"/>
                  <a:gd name="T19" fmla="*/ 2147483647 h 228"/>
                  <a:gd name="T20" fmla="*/ 2147483647 w 259"/>
                  <a:gd name="T21" fmla="*/ 2147483647 h 228"/>
                  <a:gd name="T22" fmla="*/ 2147483647 w 259"/>
                  <a:gd name="T23" fmla="*/ 2147483647 h 228"/>
                  <a:gd name="T24" fmla="*/ 2147483647 w 259"/>
                  <a:gd name="T25" fmla="*/ 2147483647 h 228"/>
                  <a:gd name="T26" fmla="*/ 2147483647 w 259"/>
                  <a:gd name="T27" fmla="*/ 2147483647 h 228"/>
                  <a:gd name="T28" fmla="*/ 2147483647 w 259"/>
                  <a:gd name="T29" fmla="*/ 2147483647 h 228"/>
                  <a:gd name="T30" fmla="*/ 2147483647 w 259"/>
                  <a:gd name="T31" fmla="*/ 2147483647 h 228"/>
                  <a:gd name="T32" fmla="*/ 2147483647 w 259"/>
                  <a:gd name="T33" fmla="*/ 2147483647 h 228"/>
                  <a:gd name="T34" fmla="*/ 2147483647 w 259"/>
                  <a:gd name="T35" fmla="*/ 2147483647 h 228"/>
                  <a:gd name="T36" fmla="*/ 2147483647 w 259"/>
                  <a:gd name="T37" fmla="*/ 2147483647 h 228"/>
                  <a:gd name="T38" fmla="*/ 2147483647 w 259"/>
                  <a:gd name="T39" fmla="*/ 2147483647 h 228"/>
                  <a:gd name="T40" fmla="*/ 2147483647 w 259"/>
                  <a:gd name="T41" fmla="*/ 2147483647 h 2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9"/>
                  <a:gd name="T64" fmla="*/ 0 h 228"/>
                  <a:gd name="T65" fmla="*/ 259 w 259"/>
                  <a:gd name="T66" fmla="*/ 228 h 2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9" h="228">
                    <a:moveTo>
                      <a:pt x="253" y="88"/>
                    </a:moveTo>
                    <a:cubicBezTo>
                      <a:pt x="247" y="69"/>
                      <a:pt x="232" y="81"/>
                      <a:pt x="218" y="63"/>
                    </a:cubicBezTo>
                    <a:cubicBezTo>
                      <a:pt x="211" y="54"/>
                      <a:pt x="201" y="46"/>
                      <a:pt x="191" y="37"/>
                    </a:cubicBezTo>
                    <a:cubicBezTo>
                      <a:pt x="182" y="28"/>
                      <a:pt x="178" y="12"/>
                      <a:pt x="167" y="7"/>
                    </a:cubicBezTo>
                    <a:cubicBezTo>
                      <a:pt x="155" y="1"/>
                      <a:pt x="143" y="0"/>
                      <a:pt x="131" y="2"/>
                    </a:cubicBezTo>
                    <a:cubicBezTo>
                      <a:pt x="119" y="4"/>
                      <a:pt x="107" y="7"/>
                      <a:pt x="96" y="11"/>
                    </a:cubicBezTo>
                    <a:cubicBezTo>
                      <a:pt x="84" y="15"/>
                      <a:pt x="75" y="24"/>
                      <a:pt x="65" y="29"/>
                    </a:cubicBezTo>
                    <a:cubicBezTo>
                      <a:pt x="53" y="35"/>
                      <a:pt x="47" y="44"/>
                      <a:pt x="38" y="51"/>
                    </a:cubicBezTo>
                    <a:cubicBezTo>
                      <a:pt x="27" y="59"/>
                      <a:pt x="11" y="59"/>
                      <a:pt x="6" y="66"/>
                    </a:cubicBezTo>
                    <a:cubicBezTo>
                      <a:pt x="0" y="76"/>
                      <a:pt x="9" y="94"/>
                      <a:pt x="16" y="110"/>
                    </a:cubicBezTo>
                    <a:cubicBezTo>
                      <a:pt x="22" y="123"/>
                      <a:pt x="28" y="136"/>
                      <a:pt x="41" y="142"/>
                    </a:cubicBezTo>
                    <a:cubicBezTo>
                      <a:pt x="52" y="147"/>
                      <a:pt x="66" y="151"/>
                      <a:pt x="82" y="145"/>
                    </a:cubicBezTo>
                    <a:cubicBezTo>
                      <a:pt x="96" y="140"/>
                      <a:pt x="109" y="141"/>
                      <a:pt x="121" y="141"/>
                    </a:cubicBezTo>
                    <a:cubicBezTo>
                      <a:pt x="135" y="140"/>
                      <a:pt x="153" y="130"/>
                      <a:pt x="164" y="138"/>
                    </a:cubicBezTo>
                    <a:cubicBezTo>
                      <a:pt x="174" y="144"/>
                      <a:pt x="176" y="163"/>
                      <a:pt x="184" y="176"/>
                    </a:cubicBezTo>
                    <a:cubicBezTo>
                      <a:pt x="190" y="185"/>
                      <a:pt x="196" y="196"/>
                      <a:pt x="202" y="209"/>
                    </a:cubicBezTo>
                    <a:cubicBezTo>
                      <a:pt x="211" y="228"/>
                      <a:pt x="219" y="227"/>
                      <a:pt x="226" y="225"/>
                    </a:cubicBezTo>
                    <a:cubicBezTo>
                      <a:pt x="235" y="224"/>
                      <a:pt x="234" y="218"/>
                      <a:pt x="238" y="200"/>
                    </a:cubicBezTo>
                    <a:cubicBezTo>
                      <a:pt x="241" y="190"/>
                      <a:pt x="258" y="180"/>
                      <a:pt x="259" y="165"/>
                    </a:cubicBezTo>
                    <a:cubicBezTo>
                      <a:pt x="259" y="153"/>
                      <a:pt x="253" y="140"/>
                      <a:pt x="252" y="127"/>
                    </a:cubicBezTo>
                    <a:cubicBezTo>
                      <a:pt x="251" y="115"/>
                      <a:pt x="256" y="100"/>
                      <a:pt x="253" y="88"/>
                    </a:cubicBezTo>
                    <a:close/>
                  </a:path>
                </a:pathLst>
              </a:custGeom>
              <a:solidFill>
                <a:srgbClr val="C2B9DB"/>
              </a:solidFill>
              <a:ln w="9525">
                <a:noFill/>
                <a:round/>
                <a:headEnd/>
                <a:tailEnd/>
              </a:ln>
            </p:spPr>
            <p:txBody>
              <a:bodyPr/>
              <a:lstStyle/>
              <a:p>
                <a:endParaRPr lang="en-US">
                  <a:latin typeface="Calibri" pitchFamily="34" charset="0"/>
                </a:endParaRPr>
              </a:p>
            </p:txBody>
          </p:sp>
          <p:sp>
            <p:nvSpPr>
              <p:cNvPr id="156207" name="Freeform 213"/>
              <p:cNvSpPr>
                <a:spLocks/>
              </p:cNvSpPr>
              <p:nvPr/>
            </p:nvSpPr>
            <p:spPr bwMode="auto">
              <a:xfrm>
                <a:off x="5608638" y="2211387"/>
                <a:ext cx="1130300" cy="989012"/>
              </a:xfrm>
              <a:custGeom>
                <a:avLst/>
                <a:gdLst>
                  <a:gd name="T0" fmla="*/ 2147483647 w 258"/>
                  <a:gd name="T1" fmla="*/ 2147483647 h 226"/>
                  <a:gd name="T2" fmla="*/ 2147483647 w 258"/>
                  <a:gd name="T3" fmla="*/ 2147483647 h 226"/>
                  <a:gd name="T4" fmla="*/ 2147483647 w 258"/>
                  <a:gd name="T5" fmla="*/ 1953377490 h 226"/>
                  <a:gd name="T6" fmla="*/ 2147483647 w 258"/>
                  <a:gd name="T7" fmla="*/ 325564419 h 226"/>
                  <a:gd name="T8" fmla="*/ 2147483647 w 258"/>
                  <a:gd name="T9" fmla="*/ 57450221 h 226"/>
                  <a:gd name="T10" fmla="*/ 2147483647 w 258"/>
                  <a:gd name="T11" fmla="*/ 574524191 h 226"/>
                  <a:gd name="T12" fmla="*/ 2147483647 w 258"/>
                  <a:gd name="T13" fmla="*/ 1474608288 h 226"/>
                  <a:gd name="T14" fmla="*/ 2015289446 w 258"/>
                  <a:gd name="T15" fmla="*/ 2147483647 h 226"/>
                  <a:gd name="T16" fmla="*/ 326284297 w 258"/>
                  <a:gd name="T17" fmla="*/ 2147483647 h 226"/>
                  <a:gd name="T18" fmla="*/ 844500453 w 258"/>
                  <a:gd name="T19" fmla="*/ 2147483647 h 226"/>
                  <a:gd name="T20" fmla="*/ 2147483647 w 258"/>
                  <a:gd name="T21" fmla="*/ 2147483647 h 226"/>
                  <a:gd name="T22" fmla="*/ 2147483647 w 258"/>
                  <a:gd name="T23" fmla="*/ 2147483647 h 226"/>
                  <a:gd name="T24" fmla="*/ 2147483647 w 258"/>
                  <a:gd name="T25" fmla="*/ 2147483647 h 226"/>
                  <a:gd name="T26" fmla="*/ 2147483647 w 258"/>
                  <a:gd name="T27" fmla="*/ 2147483647 h 226"/>
                  <a:gd name="T28" fmla="*/ 2147483647 w 258"/>
                  <a:gd name="T29" fmla="*/ 2147483647 h 226"/>
                  <a:gd name="T30" fmla="*/ 2147483647 w 258"/>
                  <a:gd name="T31" fmla="*/ 2147483647 h 226"/>
                  <a:gd name="T32" fmla="*/ 2147483647 w 258"/>
                  <a:gd name="T33" fmla="*/ 2147483647 h 226"/>
                  <a:gd name="T34" fmla="*/ 2147483647 w 258"/>
                  <a:gd name="T35" fmla="*/ 2147483647 h 226"/>
                  <a:gd name="T36" fmla="*/ 2147483647 w 258"/>
                  <a:gd name="T37" fmla="*/ 2147483647 h 226"/>
                  <a:gd name="T38" fmla="*/ 2147483647 w 258"/>
                  <a:gd name="T39" fmla="*/ 2147483647 h 226"/>
                  <a:gd name="T40" fmla="*/ 2147483647 w 258"/>
                  <a:gd name="T41" fmla="*/ 2147483647 h 2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8"/>
                  <a:gd name="T64" fmla="*/ 0 h 226"/>
                  <a:gd name="T65" fmla="*/ 258 w 258"/>
                  <a:gd name="T66" fmla="*/ 226 h 2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8" h="226">
                    <a:moveTo>
                      <a:pt x="251" y="87"/>
                    </a:moveTo>
                    <a:cubicBezTo>
                      <a:pt x="246" y="68"/>
                      <a:pt x="230" y="80"/>
                      <a:pt x="216" y="62"/>
                    </a:cubicBezTo>
                    <a:cubicBezTo>
                      <a:pt x="209" y="53"/>
                      <a:pt x="199" y="46"/>
                      <a:pt x="190" y="37"/>
                    </a:cubicBezTo>
                    <a:cubicBezTo>
                      <a:pt x="180" y="28"/>
                      <a:pt x="177" y="12"/>
                      <a:pt x="166" y="6"/>
                    </a:cubicBezTo>
                    <a:cubicBezTo>
                      <a:pt x="154" y="1"/>
                      <a:pt x="142" y="0"/>
                      <a:pt x="130" y="1"/>
                    </a:cubicBezTo>
                    <a:cubicBezTo>
                      <a:pt x="118" y="3"/>
                      <a:pt x="106" y="7"/>
                      <a:pt x="95" y="11"/>
                    </a:cubicBezTo>
                    <a:cubicBezTo>
                      <a:pt x="83" y="15"/>
                      <a:pt x="75" y="23"/>
                      <a:pt x="64" y="28"/>
                    </a:cubicBezTo>
                    <a:cubicBezTo>
                      <a:pt x="53" y="34"/>
                      <a:pt x="46" y="43"/>
                      <a:pt x="38" y="50"/>
                    </a:cubicBezTo>
                    <a:cubicBezTo>
                      <a:pt x="27" y="58"/>
                      <a:pt x="11" y="58"/>
                      <a:pt x="6" y="66"/>
                    </a:cubicBezTo>
                    <a:cubicBezTo>
                      <a:pt x="0" y="75"/>
                      <a:pt x="9" y="93"/>
                      <a:pt x="16" y="109"/>
                    </a:cubicBezTo>
                    <a:cubicBezTo>
                      <a:pt x="21" y="122"/>
                      <a:pt x="27" y="134"/>
                      <a:pt x="41" y="141"/>
                    </a:cubicBezTo>
                    <a:cubicBezTo>
                      <a:pt x="52" y="146"/>
                      <a:pt x="65" y="149"/>
                      <a:pt x="81" y="143"/>
                    </a:cubicBezTo>
                    <a:cubicBezTo>
                      <a:pt x="96" y="138"/>
                      <a:pt x="109" y="139"/>
                      <a:pt x="120" y="139"/>
                    </a:cubicBezTo>
                    <a:cubicBezTo>
                      <a:pt x="134" y="139"/>
                      <a:pt x="153" y="129"/>
                      <a:pt x="164" y="136"/>
                    </a:cubicBezTo>
                    <a:cubicBezTo>
                      <a:pt x="173" y="143"/>
                      <a:pt x="175" y="162"/>
                      <a:pt x="183" y="174"/>
                    </a:cubicBezTo>
                    <a:cubicBezTo>
                      <a:pt x="190" y="184"/>
                      <a:pt x="195" y="195"/>
                      <a:pt x="202" y="208"/>
                    </a:cubicBezTo>
                    <a:cubicBezTo>
                      <a:pt x="210" y="226"/>
                      <a:pt x="217" y="225"/>
                      <a:pt x="225" y="224"/>
                    </a:cubicBezTo>
                    <a:cubicBezTo>
                      <a:pt x="234" y="222"/>
                      <a:pt x="233" y="217"/>
                      <a:pt x="237" y="199"/>
                    </a:cubicBezTo>
                    <a:cubicBezTo>
                      <a:pt x="240" y="188"/>
                      <a:pt x="257" y="178"/>
                      <a:pt x="257" y="163"/>
                    </a:cubicBezTo>
                    <a:cubicBezTo>
                      <a:pt x="258" y="152"/>
                      <a:pt x="252" y="139"/>
                      <a:pt x="250" y="125"/>
                    </a:cubicBezTo>
                    <a:cubicBezTo>
                      <a:pt x="249" y="114"/>
                      <a:pt x="255" y="99"/>
                      <a:pt x="251" y="87"/>
                    </a:cubicBezTo>
                    <a:close/>
                  </a:path>
                </a:pathLst>
              </a:custGeom>
              <a:solidFill>
                <a:srgbClr val="C1B8DB"/>
              </a:solidFill>
              <a:ln w="9525">
                <a:noFill/>
                <a:round/>
                <a:headEnd/>
                <a:tailEnd/>
              </a:ln>
            </p:spPr>
            <p:txBody>
              <a:bodyPr/>
              <a:lstStyle/>
              <a:p>
                <a:endParaRPr lang="en-US">
                  <a:latin typeface="Calibri" pitchFamily="34" charset="0"/>
                </a:endParaRPr>
              </a:p>
            </p:txBody>
          </p:sp>
          <p:sp>
            <p:nvSpPr>
              <p:cNvPr id="156208" name="Freeform 214"/>
              <p:cNvSpPr>
                <a:spLocks/>
              </p:cNvSpPr>
              <p:nvPr/>
            </p:nvSpPr>
            <p:spPr bwMode="auto">
              <a:xfrm>
                <a:off x="5613400" y="2211387"/>
                <a:ext cx="1120775" cy="984250"/>
              </a:xfrm>
              <a:custGeom>
                <a:avLst/>
                <a:gdLst>
                  <a:gd name="T0" fmla="*/ 2147483647 w 256"/>
                  <a:gd name="T1" fmla="*/ 2147483647 h 225"/>
                  <a:gd name="T2" fmla="*/ 2147483647 w 256"/>
                  <a:gd name="T3" fmla="*/ 2147483647 h 225"/>
                  <a:gd name="T4" fmla="*/ 2147483647 w 256"/>
                  <a:gd name="T5" fmla="*/ 1951846507 h 225"/>
                  <a:gd name="T6" fmla="*/ 2147483647 w 256"/>
                  <a:gd name="T7" fmla="*/ 363577614 h 225"/>
                  <a:gd name="T8" fmla="*/ 2147483647 w 256"/>
                  <a:gd name="T9" fmla="*/ 114816046 h 225"/>
                  <a:gd name="T10" fmla="*/ 2147483647 w 256"/>
                  <a:gd name="T11" fmla="*/ 574071585 h 225"/>
                  <a:gd name="T12" fmla="*/ 2147483647 w 256"/>
                  <a:gd name="T13" fmla="*/ 1530863212 h 225"/>
                  <a:gd name="T14" fmla="*/ 1955047128 w 256"/>
                  <a:gd name="T15" fmla="*/ 2147483647 h 225"/>
                  <a:gd name="T16" fmla="*/ 325839045 w 256"/>
                  <a:gd name="T17" fmla="*/ 2147483647 h 225"/>
                  <a:gd name="T18" fmla="*/ 785851429 w 256"/>
                  <a:gd name="T19" fmla="*/ 2147483647 h 225"/>
                  <a:gd name="T20" fmla="*/ 2108383084 w 256"/>
                  <a:gd name="T21" fmla="*/ 2147483647 h 225"/>
                  <a:gd name="T22" fmla="*/ 2147483647 w 256"/>
                  <a:gd name="T23" fmla="*/ 2147483647 h 225"/>
                  <a:gd name="T24" fmla="*/ 2147483647 w 256"/>
                  <a:gd name="T25" fmla="*/ 2147483647 h 225"/>
                  <a:gd name="T26" fmla="*/ 2147483647 w 256"/>
                  <a:gd name="T27" fmla="*/ 2147483647 h 225"/>
                  <a:gd name="T28" fmla="*/ 2147483647 w 256"/>
                  <a:gd name="T29" fmla="*/ 2147483647 h 225"/>
                  <a:gd name="T30" fmla="*/ 2147483647 w 256"/>
                  <a:gd name="T31" fmla="*/ 2147483647 h 225"/>
                  <a:gd name="T32" fmla="*/ 2147483647 w 256"/>
                  <a:gd name="T33" fmla="*/ 2147483647 h 225"/>
                  <a:gd name="T34" fmla="*/ 2147483647 w 256"/>
                  <a:gd name="T35" fmla="*/ 2147483647 h 225"/>
                  <a:gd name="T36" fmla="*/ 2147483647 w 256"/>
                  <a:gd name="T37" fmla="*/ 2147483647 h 225"/>
                  <a:gd name="T38" fmla="*/ 2147483647 w 256"/>
                  <a:gd name="T39" fmla="*/ 2147483647 h 225"/>
                  <a:gd name="T40" fmla="*/ 2147483647 w 256"/>
                  <a:gd name="T41" fmla="*/ 2147483647 h 2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25"/>
                  <a:gd name="T65" fmla="*/ 256 w 256"/>
                  <a:gd name="T66" fmla="*/ 225 h 2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25">
                    <a:moveTo>
                      <a:pt x="250" y="87"/>
                    </a:moveTo>
                    <a:cubicBezTo>
                      <a:pt x="244" y="68"/>
                      <a:pt x="229" y="80"/>
                      <a:pt x="215" y="63"/>
                    </a:cubicBezTo>
                    <a:cubicBezTo>
                      <a:pt x="208" y="54"/>
                      <a:pt x="198" y="46"/>
                      <a:pt x="188" y="37"/>
                    </a:cubicBezTo>
                    <a:cubicBezTo>
                      <a:pt x="179" y="28"/>
                      <a:pt x="176" y="12"/>
                      <a:pt x="165" y="7"/>
                    </a:cubicBezTo>
                    <a:cubicBezTo>
                      <a:pt x="153" y="2"/>
                      <a:pt x="141" y="0"/>
                      <a:pt x="129" y="2"/>
                    </a:cubicBezTo>
                    <a:cubicBezTo>
                      <a:pt x="117" y="4"/>
                      <a:pt x="106" y="7"/>
                      <a:pt x="95" y="11"/>
                    </a:cubicBezTo>
                    <a:cubicBezTo>
                      <a:pt x="82" y="15"/>
                      <a:pt x="74" y="23"/>
                      <a:pt x="64" y="29"/>
                    </a:cubicBezTo>
                    <a:cubicBezTo>
                      <a:pt x="52" y="34"/>
                      <a:pt x="46" y="43"/>
                      <a:pt x="37" y="50"/>
                    </a:cubicBezTo>
                    <a:cubicBezTo>
                      <a:pt x="27" y="58"/>
                      <a:pt x="10" y="58"/>
                      <a:pt x="6" y="66"/>
                    </a:cubicBezTo>
                    <a:cubicBezTo>
                      <a:pt x="0" y="75"/>
                      <a:pt x="8" y="92"/>
                      <a:pt x="15" y="109"/>
                    </a:cubicBezTo>
                    <a:cubicBezTo>
                      <a:pt x="21" y="122"/>
                      <a:pt x="27" y="134"/>
                      <a:pt x="40" y="141"/>
                    </a:cubicBezTo>
                    <a:cubicBezTo>
                      <a:pt x="52" y="146"/>
                      <a:pt x="64" y="148"/>
                      <a:pt x="81" y="142"/>
                    </a:cubicBezTo>
                    <a:cubicBezTo>
                      <a:pt x="95" y="137"/>
                      <a:pt x="108" y="139"/>
                      <a:pt x="119" y="138"/>
                    </a:cubicBezTo>
                    <a:cubicBezTo>
                      <a:pt x="133" y="138"/>
                      <a:pt x="152" y="128"/>
                      <a:pt x="163" y="136"/>
                    </a:cubicBezTo>
                    <a:cubicBezTo>
                      <a:pt x="172" y="142"/>
                      <a:pt x="174" y="161"/>
                      <a:pt x="183" y="174"/>
                    </a:cubicBezTo>
                    <a:cubicBezTo>
                      <a:pt x="189" y="183"/>
                      <a:pt x="195" y="194"/>
                      <a:pt x="201" y="207"/>
                    </a:cubicBezTo>
                    <a:cubicBezTo>
                      <a:pt x="209" y="225"/>
                      <a:pt x="216" y="225"/>
                      <a:pt x="224" y="223"/>
                    </a:cubicBezTo>
                    <a:cubicBezTo>
                      <a:pt x="232" y="222"/>
                      <a:pt x="231" y="216"/>
                      <a:pt x="236" y="198"/>
                    </a:cubicBezTo>
                    <a:cubicBezTo>
                      <a:pt x="239" y="188"/>
                      <a:pt x="255" y="178"/>
                      <a:pt x="256" y="163"/>
                    </a:cubicBezTo>
                    <a:cubicBezTo>
                      <a:pt x="256" y="152"/>
                      <a:pt x="250" y="139"/>
                      <a:pt x="249" y="125"/>
                    </a:cubicBezTo>
                    <a:cubicBezTo>
                      <a:pt x="248" y="114"/>
                      <a:pt x="254" y="99"/>
                      <a:pt x="250" y="87"/>
                    </a:cubicBezTo>
                    <a:close/>
                  </a:path>
                </a:pathLst>
              </a:custGeom>
              <a:solidFill>
                <a:srgbClr val="C0B7DB"/>
              </a:solidFill>
              <a:ln w="9525">
                <a:noFill/>
                <a:round/>
                <a:headEnd/>
                <a:tailEnd/>
              </a:ln>
            </p:spPr>
            <p:txBody>
              <a:bodyPr/>
              <a:lstStyle/>
              <a:p>
                <a:endParaRPr lang="en-US">
                  <a:latin typeface="Calibri" pitchFamily="34" charset="0"/>
                </a:endParaRPr>
              </a:p>
            </p:txBody>
          </p:sp>
          <p:sp>
            <p:nvSpPr>
              <p:cNvPr id="156209" name="Freeform 215"/>
              <p:cNvSpPr>
                <a:spLocks/>
              </p:cNvSpPr>
              <p:nvPr/>
            </p:nvSpPr>
            <p:spPr bwMode="auto">
              <a:xfrm>
                <a:off x="5618163" y="2216150"/>
                <a:ext cx="1116013" cy="979487"/>
              </a:xfrm>
              <a:custGeom>
                <a:avLst/>
                <a:gdLst>
                  <a:gd name="T0" fmla="*/ 2147483647 w 255"/>
                  <a:gd name="T1" fmla="*/ 2147483647 h 224"/>
                  <a:gd name="T2" fmla="*/ 2147483647 w 255"/>
                  <a:gd name="T3" fmla="*/ 2147483647 h 224"/>
                  <a:gd name="T4" fmla="*/ 2147483647 w 255"/>
                  <a:gd name="T5" fmla="*/ 1950298559 h 224"/>
                  <a:gd name="T6" fmla="*/ 2147483647 w 255"/>
                  <a:gd name="T7" fmla="*/ 363289142 h 224"/>
                  <a:gd name="T8" fmla="*/ 2147483647 w 255"/>
                  <a:gd name="T9" fmla="*/ 114722418 h 224"/>
                  <a:gd name="T10" fmla="*/ 2147483647 w 255"/>
                  <a:gd name="T11" fmla="*/ 573616564 h 224"/>
                  <a:gd name="T12" fmla="*/ 2147483647 w 255"/>
                  <a:gd name="T13" fmla="*/ 1472287170 h 224"/>
                  <a:gd name="T14" fmla="*/ 1953701190 w 255"/>
                  <a:gd name="T15" fmla="*/ 2147483647 h 224"/>
                  <a:gd name="T16" fmla="*/ 325617640 w 255"/>
                  <a:gd name="T17" fmla="*/ 2147483647 h 224"/>
                  <a:gd name="T18" fmla="*/ 785309986 w 255"/>
                  <a:gd name="T19" fmla="*/ 2147483647 h 224"/>
                  <a:gd name="T20" fmla="*/ 2106931927 w 255"/>
                  <a:gd name="T21" fmla="*/ 2147483647 h 224"/>
                  <a:gd name="T22" fmla="*/ 2147483647 w 255"/>
                  <a:gd name="T23" fmla="*/ 2147483647 h 224"/>
                  <a:gd name="T24" fmla="*/ 2147483647 w 255"/>
                  <a:gd name="T25" fmla="*/ 2147483647 h 224"/>
                  <a:gd name="T26" fmla="*/ 2147483647 w 255"/>
                  <a:gd name="T27" fmla="*/ 2147483647 h 224"/>
                  <a:gd name="T28" fmla="*/ 2147483647 w 255"/>
                  <a:gd name="T29" fmla="*/ 2147483647 h 224"/>
                  <a:gd name="T30" fmla="*/ 2147483647 w 255"/>
                  <a:gd name="T31" fmla="*/ 2147483647 h 224"/>
                  <a:gd name="T32" fmla="*/ 2147483647 w 255"/>
                  <a:gd name="T33" fmla="*/ 2147483647 h 224"/>
                  <a:gd name="T34" fmla="*/ 2147483647 w 255"/>
                  <a:gd name="T35" fmla="*/ 2147483647 h 224"/>
                  <a:gd name="T36" fmla="*/ 2147483647 w 255"/>
                  <a:gd name="T37" fmla="*/ 2147483647 h 224"/>
                  <a:gd name="T38" fmla="*/ 2147483647 w 255"/>
                  <a:gd name="T39" fmla="*/ 2147483647 h 224"/>
                  <a:gd name="T40" fmla="*/ 2147483647 w 255"/>
                  <a:gd name="T41" fmla="*/ 2147483647 h 2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24"/>
                  <a:gd name="T65" fmla="*/ 255 w 255"/>
                  <a:gd name="T66" fmla="*/ 224 h 2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24">
                    <a:moveTo>
                      <a:pt x="249" y="86"/>
                    </a:moveTo>
                    <a:cubicBezTo>
                      <a:pt x="243" y="68"/>
                      <a:pt x="227" y="80"/>
                      <a:pt x="214" y="62"/>
                    </a:cubicBezTo>
                    <a:cubicBezTo>
                      <a:pt x="207" y="53"/>
                      <a:pt x="197" y="45"/>
                      <a:pt x="187" y="37"/>
                    </a:cubicBezTo>
                    <a:cubicBezTo>
                      <a:pt x="178" y="28"/>
                      <a:pt x="175" y="12"/>
                      <a:pt x="163" y="7"/>
                    </a:cubicBezTo>
                    <a:cubicBezTo>
                      <a:pt x="152" y="1"/>
                      <a:pt x="141" y="0"/>
                      <a:pt x="128" y="2"/>
                    </a:cubicBezTo>
                    <a:cubicBezTo>
                      <a:pt x="116" y="4"/>
                      <a:pt x="105" y="7"/>
                      <a:pt x="94" y="11"/>
                    </a:cubicBezTo>
                    <a:cubicBezTo>
                      <a:pt x="82" y="15"/>
                      <a:pt x="74" y="22"/>
                      <a:pt x="63" y="28"/>
                    </a:cubicBezTo>
                    <a:cubicBezTo>
                      <a:pt x="52" y="34"/>
                      <a:pt x="45" y="43"/>
                      <a:pt x="37" y="49"/>
                    </a:cubicBezTo>
                    <a:cubicBezTo>
                      <a:pt x="27" y="57"/>
                      <a:pt x="10" y="57"/>
                      <a:pt x="6" y="65"/>
                    </a:cubicBezTo>
                    <a:cubicBezTo>
                      <a:pt x="0" y="74"/>
                      <a:pt x="8" y="91"/>
                      <a:pt x="15" y="107"/>
                    </a:cubicBezTo>
                    <a:cubicBezTo>
                      <a:pt x="21" y="121"/>
                      <a:pt x="27" y="133"/>
                      <a:pt x="40" y="139"/>
                    </a:cubicBezTo>
                    <a:cubicBezTo>
                      <a:pt x="51" y="145"/>
                      <a:pt x="64" y="146"/>
                      <a:pt x="80" y="141"/>
                    </a:cubicBezTo>
                    <a:cubicBezTo>
                      <a:pt x="94" y="136"/>
                      <a:pt x="107" y="137"/>
                      <a:pt x="118" y="137"/>
                    </a:cubicBezTo>
                    <a:cubicBezTo>
                      <a:pt x="132" y="136"/>
                      <a:pt x="152" y="127"/>
                      <a:pt x="162" y="134"/>
                    </a:cubicBezTo>
                    <a:cubicBezTo>
                      <a:pt x="172" y="141"/>
                      <a:pt x="174" y="160"/>
                      <a:pt x="182" y="172"/>
                    </a:cubicBezTo>
                    <a:cubicBezTo>
                      <a:pt x="188" y="182"/>
                      <a:pt x="194" y="193"/>
                      <a:pt x="200" y="205"/>
                    </a:cubicBezTo>
                    <a:cubicBezTo>
                      <a:pt x="209" y="224"/>
                      <a:pt x="215" y="223"/>
                      <a:pt x="223" y="222"/>
                    </a:cubicBezTo>
                    <a:cubicBezTo>
                      <a:pt x="231" y="220"/>
                      <a:pt x="230" y="215"/>
                      <a:pt x="235" y="197"/>
                    </a:cubicBezTo>
                    <a:cubicBezTo>
                      <a:pt x="237" y="187"/>
                      <a:pt x="254" y="176"/>
                      <a:pt x="255" y="162"/>
                    </a:cubicBezTo>
                    <a:cubicBezTo>
                      <a:pt x="255" y="150"/>
                      <a:pt x="249" y="137"/>
                      <a:pt x="248" y="124"/>
                    </a:cubicBezTo>
                    <a:cubicBezTo>
                      <a:pt x="247" y="113"/>
                      <a:pt x="252" y="98"/>
                      <a:pt x="249" y="86"/>
                    </a:cubicBezTo>
                    <a:close/>
                  </a:path>
                </a:pathLst>
              </a:custGeom>
              <a:solidFill>
                <a:srgbClr val="BFB7DB"/>
              </a:solidFill>
              <a:ln w="9525">
                <a:noFill/>
                <a:round/>
                <a:headEnd/>
                <a:tailEnd/>
              </a:ln>
            </p:spPr>
            <p:txBody>
              <a:bodyPr/>
              <a:lstStyle/>
              <a:p>
                <a:endParaRPr lang="en-US">
                  <a:latin typeface="Calibri" pitchFamily="34" charset="0"/>
                </a:endParaRPr>
              </a:p>
            </p:txBody>
          </p:sp>
          <p:sp>
            <p:nvSpPr>
              <p:cNvPr id="156210" name="Freeform 216"/>
              <p:cNvSpPr>
                <a:spLocks/>
              </p:cNvSpPr>
              <p:nvPr/>
            </p:nvSpPr>
            <p:spPr bwMode="auto">
              <a:xfrm>
                <a:off x="5621338" y="2219325"/>
                <a:ext cx="1112838" cy="973137"/>
              </a:xfrm>
              <a:custGeom>
                <a:avLst/>
                <a:gdLst>
                  <a:gd name="T0" fmla="*/ 2147483647 w 254"/>
                  <a:gd name="T1" fmla="*/ 2147483647 h 222"/>
                  <a:gd name="T2" fmla="*/ 2147483647 w 254"/>
                  <a:gd name="T3" fmla="*/ 2147483647 h 222"/>
                  <a:gd name="T4" fmla="*/ 2147483647 w 254"/>
                  <a:gd name="T5" fmla="*/ 1902294369 h 222"/>
                  <a:gd name="T6" fmla="*/ 2147483647 w 254"/>
                  <a:gd name="T7" fmla="*/ 326658467 h 222"/>
                  <a:gd name="T8" fmla="*/ 2147483647 w 254"/>
                  <a:gd name="T9" fmla="*/ 57647410 h 222"/>
                  <a:gd name="T10" fmla="*/ 2147483647 w 254"/>
                  <a:gd name="T11" fmla="*/ 538022012 h 222"/>
                  <a:gd name="T12" fmla="*/ 2147483647 w 254"/>
                  <a:gd name="T13" fmla="*/ 1441132762 h 222"/>
                  <a:gd name="T14" fmla="*/ 1957929007 w 254"/>
                  <a:gd name="T15" fmla="*/ 2147483647 h 222"/>
                  <a:gd name="T16" fmla="*/ 268737237 w 254"/>
                  <a:gd name="T17" fmla="*/ 2147483647 h 222"/>
                  <a:gd name="T18" fmla="*/ 787008757 w 254"/>
                  <a:gd name="T19" fmla="*/ 2147483647 h 222"/>
                  <a:gd name="T20" fmla="*/ 2111491851 w 254"/>
                  <a:gd name="T21" fmla="*/ 2147483647 h 222"/>
                  <a:gd name="T22" fmla="*/ 2147483647 w 254"/>
                  <a:gd name="T23" fmla="*/ 2147483647 h 222"/>
                  <a:gd name="T24" fmla="*/ 2147483647 w 254"/>
                  <a:gd name="T25" fmla="*/ 2147483647 h 222"/>
                  <a:gd name="T26" fmla="*/ 2147483647 w 254"/>
                  <a:gd name="T27" fmla="*/ 2147483647 h 222"/>
                  <a:gd name="T28" fmla="*/ 2147483647 w 254"/>
                  <a:gd name="T29" fmla="*/ 2147483647 h 222"/>
                  <a:gd name="T30" fmla="*/ 2147483647 w 254"/>
                  <a:gd name="T31" fmla="*/ 2147483647 h 222"/>
                  <a:gd name="T32" fmla="*/ 2147483647 w 254"/>
                  <a:gd name="T33" fmla="*/ 2147483647 h 222"/>
                  <a:gd name="T34" fmla="*/ 2147483647 w 254"/>
                  <a:gd name="T35" fmla="*/ 2147483647 h 222"/>
                  <a:gd name="T36" fmla="*/ 2147483647 w 254"/>
                  <a:gd name="T37" fmla="*/ 2147483647 h 222"/>
                  <a:gd name="T38" fmla="*/ 2147483647 w 254"/>
                  <a:gd name="T39" fmla="*/ 2147483647 h 222"/>
                  <a:gd name="T40" fmla="*/ 2147483647 w 254"/>
                  <a:gd name="T41" fmla="*/ 2147483647 h 2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4"/>
                  <a:gd name="T64" fmla="*/ 0 h 222"/>
                  <a:gd name="T65" fmla="*/ 254 w 254"/>
                  <a:gd name="T66" fmla="*/ 222 h 2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4" h="222">
                    <a:moveTo>
                      <a:pt x="247" y="85"/>
                    </a:moveTo>
                    <a:cubicBezTo>
                      <a:pt x="242" y="67"/>
                      <a:pt x="226" y="79"/>
                      <a:pt x="212" y="61"/>
                    </a:cubicBezTo>
                    <a:cubicBezTo>
                      <a:pt x="205" y="52"/>
                      <a:pt x="195" y="45"/>
                      <a:pt x="186" y="36"/>
                    </a:cubicBezTo>
                    <a:cubicBezTo>
                      <a:pt x="176" y="27"/>
                      <a:pt x="173" y="11"/>
                      <a:pt x="162" y="6"/>
                    </a:cubicBezTo>
                    <a:cubicBezTo>
                      <a:pt x="151" y="1"/>
                      <a:pt x="140" y="0"/>
                      <a:pt x="128" y="1"/>
                    </a:cubicBezTo>
                    <a:cubicBezTo>
                      <a:pt x="116" y="3"/>
                      <a:pt x="104" y="7"/>
                      <a:pt x="93" y="10"/>
                    </a:cubicBezTo>
                    <a:cubicBezTo>
                      <a:pt x="81" y="14"/>
                      <a:pt x="73" y="22"/>
                      <a:pt x="63" y="27"/>
                    </a:cubicBezTo>
                    <a:cubicBezTo>
                      <a:pt x="52" y="33"/>
                      <a:pt x="45" y="42"/>
                      <a:pt x="37" y="48"/>
                    </a:cubicBezTo>
                    <a:cubicBezTo>
                      <a:pt x="26" y="57"/>
                      <a:pt x="10" y="56"/>
                      <a:pt x="5" y="64"/>
                    </a:cubicBezTo>
                    <a:cubicBezTo>
                      <a:pt x="0" y="74"/>
                      <a:pt x="8" y="90"/>
                      <a:pt x="15" y="106"/>
                    </a:cubicBezTo>
                    <a:cubicBezTo>
                      <a:pt x="20" y="119"/>
                      <a:pt x="26" y="132"/>
                      <a:pt x="40" y="138"/>
                    </a:cubicBezTo>
                    <a:cubicBezTo>
                      <a:pt x="51" y="143"/>
                      <a:pt x="63" y="144"/>
                      <a:pt x="79" y="139"/>
                    </a:cubicBezTo>
                    <a:cubicBezTo>
                      <a:pt x="93" y="134"/>
                      <a:pt x="107" y="135"/>
                      <a:pt x="118" y="135"/>
                    </a:cubicBezTo>
                    <a:cubicBezTo>
                      <a:pt x="131" y="135"/>
                      <a:pt x="151" y="125"/>
                      <a:pt x="162" y="133"/>
                    </a:cubicBezTo>
                    <a:cubicBezTo>
                      <a:pt x="171" y="139"/>
                      <a:pt x="173" y="159"/>
                      <a:pt x="181" y="171"/>
                    </a:cubicBezTo>
                    <a:cubicBezTo>
                      <a:pt x="187" y="180"/>
                      <a:pt x="193" y="191"/>
                      <a:pt x="199" y="204"/>
                    </a:cubicBezTo>
                    <a:cubicBezTo>
                      <a:pt x="208" y="222"/>
                      <a:pt x="214" y="221"/>
                      <a:pt x="222" y="220"/>
                    </a:cubicBezTo>
                    <a:cubicBezTo>
                      <a:pt x="230" y="218"/>
                      <a:pt x="229" y="213"/>
                      <a:pt x="233" y="195"/>
                    </a:cubicBezTo>
                    <a:cubicBezTo>
                      <a:pt x="236" y="185"/>
                      <a:pt x="253" y="175"/>
                      <a:pt x="253" y="160"/>
                    </a:cubicBezTo>
                    <a:cubicBezTo>
                      <a:pt x="254" y="149"/>
                      <a:pt x="248" y="136"/>
                      <a:pt x="247" y="123"/>
                    </a:cubicBezTo>
                    <a:cubicBezTo>
                      <a:pt x="245" y="112"/>
                      <a:pt x="251" y="97"/>
                      <a:pt x="247" y="85"/>
                    </a:cubicBezTo>
                    <a:close/>
                  </a:path>
                </a:pathLst>
              </a:custGeom>
              <a:solidFill>
                <a:srgbClr val="BEB7DB"/>
              </a:solidFill>
              <a:ln w="9525">
                <a:noFill/>
                <a:round/>
                <a:headEnd/>
                <a:tailEnd/>
              </a:ln>
            </p:spPr>
            <p:txBody>
              <a:bodyPr/>
              <a:lstStyle/>
              <a:p>
                <a:endParaRPr lang="en-US">
                  <a:latin typeface="Calibri" pitchFamily="34" charset="0"/>
                </a:endParaRPr>
              </a:p>
            </p:txBody>
          </p:sp>
          <p:sp>
            <p:nvSpPr>
              <p:cNvPr id="156211" name="Freeform 217"/>
              <p:cNvSpPr>
                <a:spLocks/>
              </p:cNvSpPr>
              <p:nvPr/>
            </p:nvSpPr>
            <p:spPr bwMode="auto">
              <a:xfrm>
                <a:off x="5626100" y="2219325"/>
                <a:ext cx="1104900" cy="968375"/>
              </a:xfrm>
              <a:custGeom>
                <a:avLst/>
                <a:gdLst>
                  <a:gd name="T0" fmla="*/ 2147483647 w 252"/>
                  <a:gd name="T1" fmla="*/ 2147483647 h 221"/>
                  <a:gd name="T2" fmla="*/ 2147483647 w 252"/>
                  <a:gd name="T3" fmla="*/ 2147483647 h 221"/>
                  <a:gd name="T4" fmla="*/ 2147483647 w 252"/>
                  <a:gd name="T5" fmla="*/ 1958404800 h 221"/>
                  <a:gd name="T6" fmla="*/ 2147483647 w 252"/>
                  <a:gd name="T7" fmla="*/ 364801359 h 221"/>
                  <a:gd name="T8" fmla="*/ 2147483647 w 252"/>
                  <a:gd name="T9" fmla="*/ 115201573 h 221"/>
                  <a:gd name="T10" fmla="*/ 2147483647 w 252"/>
                  <a:gd name="T11" fmla="*/ 576003587 h 221"/>
                  <a:gd name="T12" fmla="*/ 2147483647 w 252"/>
                  <a:gd name="T13" fmla="*/ 1440004448 h 221"/>
                  <a:gd name="T14" fmla="*/ 1903181568 w 252"/>
                  <a:gd name="T15" fmla="*/ 2147483647 h 221"/>
                  <a:gd name="T16" fmla="*/ 269135228 w 252"/>
                  <a:gd name="T17" fmla="*/ 2147483647 h 221"/>
                  <a:gd name="T18" fmla="*/ 788184006 w 252"/>
                  <a:gd name="T19" fmla="*/ 2147483647 h 221"/>
                  <a:gd name="T20" fmla="*/ 2076199220 w 252"/>
                  <a:gd name="T21" fmla="*/ 2147483647 h 221"/>
                  <a:gd name="T22" fmla="*/ 2147483647 w 252"/>
                  <a:gd name="T23" fmla="*/ 2147483647 h 221"/>
                  <a:gd name="T24" fmla="*/ 2147483647 w 252"/>
                  <a:gd name="T25" fmla="*/ 2147483647 h 221"/>
                  <a:gd name="T26" fmla="*/ 2147483647 w 252"/>
                  <a:gd name="T27" fmla="*/ 2147483647 h 221"/>
                  <a:gd name="T28" fmla="*/ 2147483647 w 252"/>
                  <a:gd name="T29" fmla="*/ 2147483647 h 221"/>
                  <a:gd name="T30" fmla="*/ 2147483647 w 252"/>
                  <a:gd name="T31" fmla="*/ 2147483647 h 221"/>
                  <a:gd name="T32" fmla="*/ 2147483647 w 252"/>
                  <a:gd name="T33" fmla="*/ 2147483647 h 221"/>
                  <a:gd name="T34" fmla="*/ 2147483647 w 252"/>
                  <a:gd name="T35" fmla="*/ 2147483647 h 221"/>
                  <a:gd name="T36" fmla="*/ 2147483647 w 252"/>
                  <a:gd name="T37" fmla="*/ 2147483647 h 221"/>
                  <a:gd name="T38" fmla="*/ 2147483647 w 252"/>
                  <a:gd name="T39" fmla="*/ 2147483647 h 221"/>
                  <a:gd name="T40" fmla="*/ 2147483647 w 252"/>
                  <a:gd name="T41" fmla="*/ 2147483647 h 2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2"/>
                  <a:gd name="T64" fmla="*/ 0 h 221"/>
                  <a:gd name="T65" fmla="*/ 252 w 252"/>
                  <a:gd name="T66" fmla="*/ 221 h 2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2" h="221">
                    <a:moveTo>
                      <a:pt x="246" y="85"/>
                    </a:moveTo>
                    <a:cubicBezTo>
                      <a:pt x="241" y="67"/>
                      <a:pt x="224" y="79"/>
                      <a:pt x="211" y="62"/>
                    </a:cubicBezTo>
                    <a:cubicBezTo>
                      <a:pt x="204" y="53"/>
                      <a:pt x="194" y="45"/>
                      <a:pt x="184" y="37"/>
                    </a:cubicBezTo>
                    <a:cubicBezTo>
                      <a:pt x="175" y="28"/>
                      <a:pt x="172" y="12"/>
                      <a:pt x="161" y="7"/>
                    </a:cubicBezTo>
                    <a:cubicBezTo>
                      <a:pt x="150" y="2"/>
                      <a:pt x="139" y="0"/>
                      <a:pt x="127" y="2"/>
                    </a:cubicBezTo>
                    <a:cubicBezTo>
                      <a:pt x="115" y="4"/>
                      <a:pt x="104" y="7"/>
                      <a:pt x="93" y="11"/>
                    </a:cubicBezTo>
                    <a:cubicBezTo>
                      <a:pt x="81" y="15"/>
                      <a:pt x="73" y="22"/>
                      <a:pt x="62" y="27"/>
                    </a:cubicBezTo>
                    <a:cubicBezTo>
                      <a:pt x="51" y="33"/>
                      <a:pt x="45" y="42"/>
                      <a:pt x="36" y="48"/>
                    </a:cubicBezTo>
                    <a:cubicBezTo>
                      <a:pt x="26" y="57"/>
                      <a:pt x="10" y="56"/>
                      <a:pt x="5" y="64"/>
                    </a:cubicBezTo>
                    <a:cubicBezTo>
                      <a:pt x="0" y="74"/>
                      <a:pt x="8" y="90"/>
                      <a:pt x="15" y="106"/>
                    </a:cubicBezTo>
                    <a:cubicBezTo>
                      <a:pt x="20" y="119"/>
                      <a:pt x="26" y="132"/>
                      <a:pt x="39" y="138"/>
                    </a:cubicBezTo>
                    <a:cubicBezTo>
                      <a:pt x="50" y="143"/>
                      <a:pt x="63" y="144"/>
                      <a:pt x="78" y="138"/>
                    </a:cubicBezTo>
                    <a:cubicBezTo>
                      <a:pt x="93" y="133"/>
                      <a:pt x="106" y="135"/>
                      <a:pt x="117" y="134"/>
                    </a:cubicBezTo>
                    <a:cubicBezTo>
                      <a:pt x="131" y="134"/>
                      <a:pt x="151" y="125"/>
                      <a:pt x="161" y="132"/>
                    </a:cubicBezTo>
                    <a:cubicBezTo>
                      <a:pt x="171" y="139"/>
                      <a:pt x="172" y="158"/>
                      <a:pt x="180" y="171"/>
                    </a:cubicBezTo>
                    <a:cubicBezTo>
                      <a:pt x="186" y="180"/>
                      <a:pt x="192" y="191"/>
                      <a:pt x="198" y="203"/>
                    </a:cubicBezTo>
                    <a:cubicBezTo>
                      <a:pt x="207" y="221"/>
                      <a:pt x="213" y="221"/>
                      <a:pt x="220" y="219"/>
                    </a:cubicBezTo>
                    <a:cubicBezTo>
                      <a:pt x="229" y="218"/>
                      <a:pt x="228" y="212"/>
                      <a:pt x="232" y="195"/>
                    </a:cubicBezTo>
                    <a:cubicBezTo>
                      <a:pt x="235" y="185"/>
                      <a:pt x="251" y="174"/>
                      <a:pt x="252" y="160"/>
                    </a:cubicBezTo>
                    <a:cubicBezTo>
                      <a:pt x="252" y="149"/>
                      <a:pt x="246" y="136"/>
                      <a:pt x="245" y="123"/>
                    </a:cubicBezTo>
                    <a:cubicBezTo>
                      <a:pt x="244" y="112"/>
                      <a:pt x="250" y="97"/>
                      <a:pt x="246" y="85"/>
                    </a:cubicBezTo>
                    <a:close/>
                  </a:path>
                </a:pathLst>
              </a:custGeom>
              <a:solidFill>
                <a:srgbClr val="BDB6DB"/>
              </a:solidFill>
              <a:ln w="9525">
                <a:noFill/>
                <a:round/>
                <a:headEnd/>
                <a:tailEnd/>
              </a:ln>
            </p:spPr>
            <p:txBody>
              <a:bodyPr/>
              <a:lstStyle/>
              <a:p>
                <a:endParaRPr lang="en-US">
                  <a:latin typeface="Calibri" pitchFamily="34" charset="0"/>
                </a:endParaRPr>
              </a:p>
            </p:txBody>
          </p:sp>
          <p:sp>
            <p:nvSpPr>
              <p:cNvPr id="156212" name="Freeform 218"/>
              <p:cNvSpPr>
                <a:spLocks/>
              </p:cNvSpPr>
              <p:nvPr/>
            </p:nvSpPr>
            <p:spPr bwMode="auto">
              <a:xfrm>
                <a:off x="5626100" y="2224087"/>
                <a:ext cx="1104900" cy="963612"/>
              </a:xfrm>
              <a:custGeom>
                <a:avLst/>
                <a:gdLst>
                  <a:gd name="T0" fmla="*/ 2147483647 w 252"/>
                  <a:gd name="T1" fmla="*/ 2147483647 h 220"/>
                  <a:gd name="T2" fmla="*/ 2147483647 w 252"/>
                  <a:gd name="T3" fmla="*/ 2147483647 h 220"/>
                  <a:gd name="T4" fmla="*/ 2147483647 w 252"/>
                  <a:gd name="T5" fmla="*/ 1899301173 h 220"/>
                  <a:gd name="T6" fmla="*/ 2147483647 w 252"/>
                  <a:gd name="T7" fmla="*/ 326143288 h 220"/>
                  <a:gd name="T8" fmla="*/ 2147483647 w 252"/>
                  <a:gd name="T9" fmla="*/ 115107836 h 220"/>
                  <a:gd name="T10" fmla="*/ 2147483647 w 252"/>
                  <a:gd name="T11" fmla="*/ 537178637 h 220"/>
                  <a:gd name="T12" fmla="*/ 2147483647 w 252"/>
                  <a:gd name="T13" fmla="*/ 1419680953 h 220"/>
                  <a:gd name="T14" fmla="*/ 1960851196 w 252"/>
                  <a:gd name="T15" fmla="*/ 2147483647 h 220"/>
                  <a:gd name="T16" fmla="*/ 326809309 w 252"/>
                  <a:gd name="T17" fmla="*/ 2147483647 h 220"/>
                  <a:gd name="T18" fmla="*/ 788184006 w 252"/>
                  <a:gd name="T19" fmla="*/ 2147483647 h 220"/>
                  <a:gd name="T20" fmla="*/ 2114647100 w 252"/>
                  <a:gd name="T21" fmla="*/ 2147483647 h 220"/>
                  <a:gd name="T22" fmla="*/ 2147483647 w 252"/>
                  <a:gd name="T23" fmla="*/ 2147483647 h 220"/>
                  <a:gd name="T24" fmla="*/ 2147483647 w 252"/>
                  <a:gd name="T25" fmla="*/ 2147483647 h 220"/>
                  <a:gd name="T26" fmla="*/ 2147483647 w 252"/>
                  <a:gd name="T27" fmla="*/ 2147483647 h 220"/>
                  <a:gd name="T28" fmla="*/ 2147483647 w 252"/>
                  <a:gd name="T29" fmla="*/ 2147483647 h 220"/>
                  <a:gd name="T30" fmla="*/ 2147483647 w 252"/>
                  <a:gd name="T31" fmla="*/ 2147483647 h 220"/>
                  <a:gd name="T32" fmla="*/ 2147483647 w 252"/>
                  <a:gd name="T33" fmla="*/ 2147483647 h 220"/>
                  <a:gd name="T34" fmla="*/ 2147483647 w 252"/>
                  <a:gd name="T35" fmla="*/ 2147483647 h 220"/>
                  <a:gd name="T36" fmla="*/ 2147483647 w 252"/>
                  <a:gd name="T37" fmla="*/ 2147483647 h 220"/>
                  <a:gd name="T38" fmla="*/ 2147483647 w 252"/>
                  <a:gd name="T39" fmla="*/ 2147483647 h 220"/>
                  <a:gd name="T40" fmla="*/ 2147483647 w 252"/>
                  <a:gd name="T41" fmla="*/ 2147483647 h 2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2"/>
                  <a:gd name="T64" fmla="*/ 0 h 220"/>
                  <a:gd name="T65" fmla="*/ 252 w 252"/>
                  <a:gd name="T66" fmla="*/ 220 h 2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2" h="220">
                    <a:moveTo>
                      <a:pt x="246" y="84"/>
                    </a:moveTo>
                    <a:cubicBezTo>
                      <a:pt x="240" y="66"/>
                      <a:pt x="224" y="78"/>
                      <a:pt x="210" y="61"/>
                    </a:cubicBezTo>
                    <a:cubicBezTo>
                      <a:pt x="203" y="52"/>
                      <a:pt x="193" y="45"/>
                      <a:pt x="184" y="36"/>
                    </a:cubicBezTo>
                    <a:cubicBezTo>
                      <a:pt x="175" y="27"/>
                      <a:pt x="172" y="12"/>
                      <a:pt x="161" y="6"/>
                    </a:cubicBezTo>
                    <a:cubicBezTo>
                      <a:pt x="150" y="1"/>
                      <a:pt x="139" y="0"/>
                      <a:pt x="127" y="2"/>
                    </a:cubicBezTo>
                    <a:cubicBezTo>
                      <a:pt x="115" y="4"/>
                      <a:pt x="104" y="7"/>
                      <a:pt x="93" y="10"/>
                    </a:cubicBezTo>
                    <a:cubicBezTo>
                      <a:pt x="81" y="14"/>
                      <a:pt x="73" y="21"/>
                      <a:pt x="63" y="27"/>
                    </a:cubicBezTo>
                    <a:cubicBezTo>
                      <a:pt x="52" y="32"/>
                      <a:pt x="45" y="41"/>
                      <a:pt x="37" y="48"/>
                    </a:cubicBezTo>
                    <a:cubicBezTo>
                      <a:pt x="27" y="56"/>
                      <a:pt x="11" y="56"/>
                      <a:pt x="6" y="63"/>
                    </a:cubicBezTo>
                    <a:cubicBezTo>
                      <a:pt x="0" y="73"/>
                      <a:pt x="8" y="89"/>
                      <a:pt x="15" y="105"/>
                    </a:cubicBezTo>
                    <a:cubicBezTo>
                      <a:pt x="21" y="118"/>
                      <a:pt x="27" y="130"/>
                      <a:pt x="40" y="137"/>
                    </a:cubicBezTo>
                    <a:cubicBezTo>
                      <a:pt x="51" y="142"/>
                      <a:pt x="63" y="142"/>
                      <a:pt x="79" y="136"/>
                    </a:cubicBezTo>
                    <a:cubicBezTo>
                      <a:pt x="93" y="131"/>
                      <a:pt x="106" y="133"/>
                      <a:pt x="117" y="133"/>
                    </a:cubicBezTo>
                    <a:cubicBezTo>
                      <a:pt x="131" y="132"/>
                      <a:pt x="151" y="124"/>
                      <a:pt x="162" y="131"/>
                    </a:cubicBezTo>
                    <a:cubicBezTo>
                      <a:pt x="171" y="137"/>
                      <a:pt x="172" y="157"/>
                      <a:pt x="181" y="169"/>
                    </a:cubicBezTo>
                    <a:cubicBezTo>
                      <a:pt x="187" y="178"/>
                      <a:pt x="192" y="189"/>
                      <a:pt x="198" y="202"/>
                    </a:cubicBezTo>
                    <a:cubicBezTo>
                      <a:pt x="207" y="220"/>
                      <a:pt x="213" y="219"/>
                      <a:pt x="220" y="218"/>
                    </a:cubicBezTo>
                    <a:cubicBezTo>
                      <a:pt x="228" y="216"/>
                      <a:pt x="228" y="211"/>
                      <a:pt x="232" y="193"/>
                    </a:cubicBezTo>
                    <a:cubicBezTo>
                      <a:pt x="235" y="183"/>
                      <a:pt x="251" y="173"/>
                      <a:pt x="251" y="159"/>
                    </a:cubicBezTo>
                    <a:cubicBezTo>
                      <a:pt x="252" y="147"/>
                      <a:pt x="246" y="135"/>
                      <a:pt x="245" y="121"/>
                    </a:cubicBezTo>
                    <a:cubicBezTo>
                      <a:pt x="244" y="110"/>
                      <a:pt x="249" y="96"/>
                      <a:pt x="246" y="84"/>
                    </a:cubicBezTo>
                    <a:close/>
                  </a:path>
                </a:pathLst>
              </a:custGeom>
              <a:solidFill>
                <a:srgbClr val="BCB6DB"/>
              </a:solidFill>
              <a:ln w="9525">
                <a:noFill/>
                <a:round/>
                <a:headEnd/>
                <a:tailEnd/>
              </a:ln>
            </p:spPr>
            <p:txBody>
              <a:bodyPr/>
              <a:lstStyle/>
              <a:p>
                <a:endParaRPr lang="en-US">
                  <a:latin typeface="Calibri" pitchFamily="34" charset="0"/>
                </a:endParaRPr>
              </a:p>
            </p:txBody>
          </p:sp>
          <p:sp>
            <p:nvSpPr>
              <p:cNvPr id="156213" name="Freeform 219"/>
              <p:cNvSpPr>
                <a:spLocks/>
              </p:cNvSpPr>
              <p:nvPr/>
            </p:nvSpPr>
            <p:spPr bwMode="auto">
              <a:xfrm>
                <a:off x="5630863" y="2228850"/>
                <a:ext cx="1100138" cy="954087"/>
              </a:xfrm>
              <a:custGeom>
                <a:avLst/>
                <a:gdLst>
                  <a:gd name="T0" fmla="*/ 2147483647 w 251"/>
                  <a:gd name="T1" fmla="*/ 2147483647 h 218"/>
                  <a:gd name="T2" fmla="*/ 2147483647 w 251"/>
                  <a:gd name="T3" fmla="*/ 2147483647 h 218"/>
                  <a:gd name="T4" fmla="*/ 2147483647 w 251"/>
                  <a:gd name="T5" fmla="*/ 1838797027 h 218"/>
                  <a:gd name="T6" fmla="*/ 2147483647 w 251"/>
                  <a:gd name="T7" fmla="*/ 325619435 h 218"/>
                  <a:gd name="T8" fmla="*/ 2147483647 w 251"/>
                  <a:gd name="T9" fmla="*/ 57464048 h 218"/>
                  <a:gd name="T10" fmla="*/ 2147483647 w 251"/>
                  <a:gd name="T11" fmla="*/ 536315047 h 218"/>
                  <a:gd name="T12" fmla="*/ 2147483647 w 251"/>
                  <a:gd name="T13" fmla="*/ 1379097907 h 218"/>
                  <a:gd name="T14" fmla="*/ 1959508021 w 251"/>
                  <a:gd name="T15" fmla="*/ 2147483647 h 218"/>
                  <a:gd name="T16" fmla="*/ 326583255 w 251"/>
                  <a:gd name="T17" fmla="*/ 2147483647 h 218"/>
                  <a:gd name="T18" fmla="*/ 787646294 w 251"/>
                  <a:gd name="T19" fmla="*/ 2147483647 h 218"/>
                  <a:gd name="T20" fmla="*/ 2113194194 w 251"/>
                  <a:gd name="T21" fmla="*/ 2147483647 h 218"/>
                  <a:gd name="T22" fmla="*/ 2147483647 w 251"/>
                  <a:gd name="T23" fmla="*/ 2147483647 h 218"/>
                  <a:gd name="T24" fmla="*/ 2147483647 w 251"/>
                  <a:gd name="T25" fmla="*/ 2147483647 h 218"/>
                  <a:gd name="T26" fmla="*/ 2147483647 w 251"/>
                  <a:gd name="T27" fmla="*/ 2147483647 h 218"/>
                  <a:gd name="T28" fmla="*/ 2147483647 w 251"/>
                  <a:gd name="T29" fmla="*/ 2147483647 h 218"/>
                  <a:gd name="T30" fmla="*/ 2147483647 w 251"/>
                  <a:gd name="T31" fmla="*/ 2147483647 h 218"/>
                  <a:gd name="T32" fmla="*/ 2147483647 w 251"/>
                  <a:gd name="T33" fmla="*/ 2147483647 h 218"/>
                  <a:gd name="T34" fmla="*/ 2147483647 w 251"/>
                  <a:gd name="T35" fmla="*/ 2147483647 h 218"/>
                  <a:gd name="T36" fmla="*/ 2147483647 w 251"/>
                  <a:gd name="T37" fmla="*/ 2147483647 h 218"/>
                  <a:gd name="T38" fmla="*/ 2147483647 w 251"/>
                  <a:gd name="T39" fmla="*/ 2147483647 h 218"/>
                  <a:gd name="T40" fmla="*/ 2147483647 w 251"/>
                  <a:gd name="T41" fmla="*/ 2147483647 h 2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1"/>
                  <a:gd name="T64" fmla="*/ 0 h 218"/>
                  <a:gd name="T65" fmla="*/ 251 w 251"/>
                  <a:gd name="T66" fmla="*/ 218 h 2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1" h="218">
                    <a:moveTo>
                      <a:pt x="244" y="83"/>
                    </a:moveTo>
                    <a:cubicBezTo>
                      <a:pt x="239" y="65"/>
                      <a:pt x="222" y="78"/>
                      <a:pt x="209" y="60"/>
                    </a:cubicBezTo>
                    <a:cubicBezTo>
                      <a:pt x="202" y="51"/>
                      <a:pt x="192" y="44"/>
                      <a:pt x="183" y="35"/>
                    </a:cubicBezTo>
                    <a:cubicBezTo>
                      <a:pt x="173" y="27"/>
                      <a:pt x="171" y="11"/>
                      <a:pt x="160" y="6"/>
                    </a:cubicBezTo>
                    <a:cubicBezTo>
                      <a:pt x="149" y="1"/>
                      <a:pt x="138" y="0"/>
                      <a:pt x="126" y="1"/>
                    </a:cubicBezTo>
                    <a:cubicBezTo>
                      <a:pt x="114" y="3"/>
                      <a:pt x="103" y="6"/>
                      <a:pt x="92" y="10"/>
                    </a:cubicBezTo>
                    <a:cubicBezTo>
                      <a:pt x="80" y="14"/>
                      <a:pt x="72" y="21"/>
                      <a:pt x="62" y="26"/>
                    </a:cubicBezTo>
                    <a:cubicBezTo>
                      <a:pt x="51" y="32"/>
                      <a:pt x="45" y="40"/>
                      <a:pt x="37" y="47"/>
                    </a:cubicBezTo>
                    <a:cubicBezTo>
                      <a:pt x="26" y="55"/>
                      <a:pt x="10" y="55"/>
                      <a:pt x="6" y="62"/>
                    </a:cubicBezTo>
                    <a:cubicBezTo>
                      <a:pt x="0" y="72"/>
                      <a:pt x="8" y="88"/>
                      <a:pt x="15" y="104"/>
                    </a:cubicBezTo>
                    <a:cubicBezTo>
                      <a:pt x="21" y="117"/>
                      <a:pt x="26" y="129"/>
                      <a:pt x="40" y="135"/>
                    </a:cubicBezTo>
                    <a:cubicBezTo>
                      <a:pt x="51" y="140"/>
                      <a:pt x="62" y="140"/>
                      <a:pt x="78" y="135"/>
                    </a:cubicBezTo>
                    <a:cubicBezTo>
                      <a:pt x="92" y="130"/>
                      <a:pt x="106" y="131"/>
                      <a:pt x="117" y="131"/>
                    </a:cubicBezTo>
                    <a:cubicBezTo>
                      <a:pt x="130" y="131"/>
                      <a:pt x="151" y="122"/>
                      <a:pt x="161" y="129"/>
                    </a:cubicBezTo>
                    <a:cubicBezTo>
                      <a:pt x="170" y="136"/>
                      <a:pt x="172" y="156"/>
                      <a:pt x="180" y="168"/>
                    </a:cubicBezTo>
                    <a:cubicBezTo>
                      <a:pt x="186" y="177"/>
                      <a:pt x="191" y="188"/>
                      <a:pt x="197" y="200"/>
                    </a:cubicBezTo>
                    <a:cubicBezTo>
                      <a:pt x="206" y="218"/>
                      <a:pt x="211" y="218"/>
                      <a:pt x="219" y="216"/>
                    </a:cubicBezTo>
                    <a:cubicBezTo>
                      <a:pt x="227" y="215"/>
                      <a:pt x="226" y="209"/>
                      <a:pt x="231" y="192"/>
                    </a:cubicBezTo>
                    <a:cubicBezTo>
                      <a:pt x="233" y="182"/>
                      <a:pt x="250" y="172"/>
                      <a:pt x="250" y="157"/>
                    </a:cubicBezTo>
                    <a:cubicBezTo>
                      <a:pt x="251" y="146"/>
                      <a:pt x="245" y="133"/>
                      <a:pt x="244" y="120"/>
                    </a:cubicBezTo>
                    <a:cubicBezTo>
                      <a:pt x="243" y="109"/>
                      <a:pt x="248" y="95"/>
                      <a:pt x="244" y="83"/>
                    </a:cubicBezTo>
                    <a:close/>
                  </a:path>
                </a:pathLst>
              </a:custGeom>
              <a:solidFill>
                <a:srgbClr val="BBB5DA"/>
              </a:solidFill>
              <a:ln w="9525">
                <a:noFill/>
                <a:round/>
                <a:headEnd/>
                <a:tailEnd/>
              </a:ln>
            </p:spPr>
            <p:txBody>
              <a:bodyPr/>
              <a:lstStyle/>
              <a:p>
                <a:endParaRPr lang="en-US">
                  <a:latin typeface="Calibri" pitchFamily="34" charset="0"/>
                </a:endParaRPr>
              </a:p>
            </p:txBody>
          </p:sp>
          <p:sp>
            <p:nvSpPr>
              <p:cNvPr id="156214" name="Freeform 220"/>
              <p:cNvSpPr>
                <a:spLocks/>
              </p:cNvSpPr>
              <p:nvPr/>
            </p:nvSpPr>
            <p:spPr bwMode="auto">
              <a:xfrm>
                <a:off x="5635625" y="2228850"/>
                <a:ext cx="1090613" cy="949325"/>
              </a:xfrm>
              <a:custGeom>
                <a:avLst/>
                <a:gdLst>
                  <a:gd name="T0" fmla="*/ 2147483647 w 249"/>
                  <a:gd name="T1" fmla="*/ 2147483647 h 217"/>
                  <a:gd name="T2" fmla="*/ 2147483647 w 249"/>
                  <a:gd name="T3" fmla="*/ 2147483647 h 217"/>
                  <a:gd name="T4" fmla="*/ 2147483647 w 249"/>
                  <a:gd name="T5" fmla="*/ 1894721471 h 217"/>
                  <a:gd name="T6" fmla="*/ 2147483647 w 249"/>
                  <a:gd name="T7" fmla="*/ 363635257 h 217"/>
                  <a:gd name="T8" fmla="*/ 2147483647 w 249"/>
                  <a:gd name="T9" fmla="*/ 114833329 h 217"/>
                  <a:gd name="T10" fmla="*/ 2147483647 w 249"/>
                  <a:gd name="T11" fmla="*/ 535883012 h 217"/>
                  <a:gd name="T12" fmla="*/ 2147483647 w 249"/>
                  <a:gd name="T13" fmla="*/ 1377978208 h 217"/>
                  <a:gd name="T14" fmla="*/ 1899230352 w 249"/>
                  <a:gd name="T15" fmla="*/ 2147483647 h 217"/>
                  <a:gd name="T16" fmla="*/ 326132764 w 249"/>
                  <a:gd name="T17" fmla="*/ 2147483647 h 217"/>
                  <a:gd name="T18" fmla="*/ 786551053 w 249"/>
                  <a:gd name="T19" fmla="*/ 2147483647 h 217"/>
                  <a:gd name="T20" fmla="*/ 2071888801 w 249"/>
                  <a:gd name="T21" fmla="*/ 2147483647 h 217"/>
                  <a:gd name="T22" fmla="*/ 2147483647 w 249"/>
                  <a:gd name="T23" fmla="*/ 2147483647 h 217"/>
                  <a:gd name="T24" fmla="*/ 2147483647 w 249"/>
                  <a:gd name="T25" fmla="*/ 2147483647 h 217"/>
                  <a:gd name="T26" fmla="*/ 2147483647 w 249"/>
                  <a:gd name="T27" fmla="*/ 2147483647 h 217"/>
                  <a:gd name="T28" fmla="*/ 2147483647 w 249"/>
                  <a:gd name="T29" fmla="*/ 2147483647 h 217"/>
                  <a:gd name="T30" fmla="*/ 2147483647 w 249"/>
                  <a:gd name="T31" fmla="*/ 2147483647 h 217"/>
                  <a:gd name="T32" fmla="*/ 2147483647 w 249"/>
                  <a:gd name="T33" fmla="*/ 2147483647 h 217"/>
                  <a:gd name="T34" fmla="*/ 2147483647 w 249"/>
                  <a:gd name="T35" fmla="*/ 2147483647 h 217"/>
                  <a:gd name="T36" fmla="*/ 2147483647 w 249"/>
                  <a:gd name="T37" fmla="*/ 2147483647 h 217"/>
                  <a:gd name="T38" fmla="*/ 2147483647 w 249"/>
                  <a:gd name="T39" fmla="*/ 2147483647 h 217"/>
                  <a:gd name="T40" fmla="*/ 2147483647 w 249"/>
                  <a:gd name="T41" fmla="*/ 2147483647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9"/>
                  <a:gd name="T64" fmla="*/ 0 h 217"/>
                  <a:gd name="T65" fmla="*/ 249 w 249"/>
                  <a:gd name="T66" fmla="*/ 217 h 2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9" h="217">
                    <a:moveTo>
                      <a:pt x="243" y="83"/>
                    </a:moveTo>
                    <a:cubicBezTo>
                      <a:pt x="238" y="65"/>
                      <a:pt x="221" y="78"/>
                      <a:pt x="208" y="61"/>
                    </a:cubicBezTo>
                    <a:cubicBezTo>
                      <a:pt x="201" y="52"/>
                      <a:pt x="191" y="45"/>
                      <a:pt x="181" y="36"/>
                    </a:cubicBezTo>
                    <a:cubicBezTo>
                      <a:pt x="172" y="27"/>
                      <a:pt x="170" y="12"/>
                      <a:pt x="159" y="7"/>
                    </a:cubicBezTo>
                    <a:cubicBezTo>
                      <a:pt x="148" y="1"/>
                      <a:pt x="137" y="0"/>
                      <a:pt x="125" y="2"/>
                    </a:cubicBezTo>
                    <a:cubicBezTo>
                      <a:pt x="113" y="4"/>
                      <a:pt x="102" y="7"/>
                      <a:pt x="92" y="10"/>
                    </a:cubicBezTo>
                    <a:cubicBezTo>
                      <a:pt x="80" y="14"/>
                      <a:pt x="72" y="21"/>
                      <a:pt x="62" y="26"/>
                    </a:cubicBezTo>
                    <a:cubicBezTo>
                      <a:pt x="51" y="32"/>
                      <a:pt x="44" y="41"/>
                      <a:pt x="36" y="47"/>
                    </a:cubicBezTo>
                    <a:cubicBezTo>
                      <a:pt x="26" y="55"/>
                      <a:pt x="10" y="55"/>
                      <a:pt x="6" y="62"/>
                    </a:cubicBezTo>
                    <a:cubicBezTo>
                      <a:pt x="0" y="72"/>
                      <a:pt x="8" y="88"/>
                      <a:pt x="15" y="104"/>
                    </a:cubicBezTo>
                    <a:cubicBezTo>
                      <a:pt x="20" y="117"/>
                      <a:pt x="26" y="129"/>
                      <a:pt x="39" y="135"/>
                    </a:cubicBezTo>
                    <a:cubicBezTo>
                      <a:pt x="50" y="140"/>
                      <a:pt x="62" y="139"/>
                      <a:pt x="77" y="134"/>
                    </a:cubicBezTo>
                    <a:cubicBezTo>
                      <a:pt x="91" y="129"/>
                      <a:pt x="105" y="131"/>
                      <a:pt x="116" y="131"/>
                    </a:cubicBezTo>
                    <a:cubicBezTo>
                      <a:pt x="129" y="130"/>
                      <a:pt x="150" y="122"/>
                      <a:pt x="160" y="129"/>
                    </a:cubicBezTo>
                    <a:cubicBezTo>
                      <a:pt x="170" y="135"/>
                      <a:pt x="171" y="155"/>
                      <a:pt x="179" y="167"/>
                    </a:cubicBezTo>
                    <a:cubicBezTo>
                      <a:pt x="185" y="176"/>
                      <a:pt x="190" y="187"/>
                      <a:pt x="196" y="199"/>
                    </a:cubicBezTo>
                    <a:cubicBezTo>
                      <a:pt x="205" y="217"/>
                      <a:pt x="210" y="217"/>
                      <a:pt x="218" y="216"/>
                    </a:cubicBezTo>
                    <a:cubicBezTo>
                      <a:pt x="226" y="214"/>
                      <a:pt x="225" y="209"/>
                      <a:pt x="229" y="191"/>
                    </a:cubicBezTo>
                    <a:cubicBezTo>
                      <a:pt x="232" y="181"/>
                      <a:pt x="248" y="171"/>
                      <a:pt x="249" y="157"/>
                    </a:cubicBezTo>
                    <a:cubicBezTo>
                      <a:pt x="249" y="146"/>
                      <a:pt x="244" y="133"/>
                      <a:pt x="242" y="120"/>
                    </a:cubicBezTo>
                    <a:cubicBezTo>
                      <a:pt x="241" y="109"/>
                      <a:pt x="246" y="95"/>
                      <a:pt x="243" y="83"/>
                    </a:cubicBezTo>
                    <a:close/>
                  </a:path>
                </a:pathLst>
              </a:custGeom>
              <a:solidFill>
                <a:srgbClr val="BAB5DA"/>
              </a:solidFill>
              <a:ln w="9525">
                <a:noFill/>
                <a:round/>
                <a:headEnd/>
                <a:tailEnd/>
              </a:ln>
            </p:spPr>
            <p:txBody>
              <a:bodyPr/>
              <a:lstStyle/>
              <a:p>
                <a:endParaRPr lang="en-US">
                  <a:latin typeface="Calibri" pitchFamily="34" charset="0"/>
                </a:endParaRPr>
              </a:p>
            </p:txBody>
          </p:sp>
          <p:sp>
            <p:nvSpPr>
              <p:cNvPr id="156215" name="Freeform 221"/>
              <p:cNvSpPr>
                <a:spLocks/>
              </p:cNvSpPr>
              <p:nvPr/>
            </p:nvSpPr>
            <p:spPr bwMode="auto">
              <a:xfrm>
                <a:off x="5638800" y="2233612"/>
                <a:ext cx="1087438" cy="944562"/>
              </a:xfrm>
              <a:custGeom>
                <a:avLst/>
                <a:gdLst>
                  <a:gd name="T0" fmla="*/ 2147483647 w 248"/>
                  <a:gd name="T1" fmla="*/ 2147483647 h 216"/>
                  <a:gd name="T2" fmla="*/ 2147483647 w 248"/>
                  <a:gd name="T3" fmla="*/ 2147483647 h 216"/>
                  <a:gd name="T4" fmla="*/ 2147483647 w 248"/>
                  <a:gd name="T5" fmla="*/ 1835795632 h 216"/>
                  <a:gd name="T6" fmla="*/ 2147483647 w 248"/>
                  <a:gd name="T7" fmla="*/ 325091173 h 216"/>
                  <a:gd name="T8" fmla="*/ 2147483647 w 248"/>
                  <a:gd name="T9" fmla="*/ 114738047 h 216"/>
                  <a:gd name="T10" fmla="*/ 2147483647 w 248"/>
                  <a:gd name="T11" fmla="*/ 535439823 h 216"/>
                  <a:gd name="T12" fmla="*/ 2147483647 w 248"/>
                  <a:gd name="T13" fmla="*/ 1319478947 h 216"/>
                  <a:gd name="T14" fmla="*/ 1903446293 w 248"/>
                  <a:gd name="T15" fmla="*/ 2147483647 h 216"/>
                  <a:gd name="T16" fmla="*/ 269175986 w 248"/>
                  <a:gd name="T17" fmla="*/ 2147483647 h 216"/>
                  <a:gd name="T18" fmla="*/ 788296164 w 248"/>
                  <a:gd name="T19" fmla="*/ 2147483647 h 216"/>
                  <a:gd name="T20" fmla="*/ 2076489207 w 248"/>
                  <a:gd name="T21" fmla="*/ 2147483647 h 216"/>
                  <a:gd name="T22" fmla="*/ 2147483647 w 248"/>
                  <a:gd name="T23" fmla="*/ 2147483647 h 216"/>
                  <a:gd name="T24" fmla="*/ 2147483647 w 248"/>
                  <a:gd name="T25" fmla="*/ 2147483647 h 216"/>
                  <a:gd name="T26" fmla="*/ 2147483647 w 248"/>
                  <a:gd name="T27" fmla="*/ 2147483647 h 216"/>
                  <a:gd name="T28" fmla="*/ 2147483647 w 248"/>
                  <a:gd name="T29" fmla="*/ 2147483647 h 216"/>
                  <a:gd name="T30" fmla="*/ 2147483647 w 248"/>
                  <a:gd name="T31" fmla="*/ 2147483647 h 216"/>
                  <a:gd name="T32" fmla="*/ 2147483647 w 248"/>
                  <a:gd name="T33" fmla="*/ 2147483647 h 216"/>
                  <a:gd name="T34" fmla="*/ 2147483647 w 248"/>
                  <a:gd name="T35" fmla="*/ 2147483647 h 216"/>
                  <a:gd name="T36" fmla="*/ 2147483647 w 248"/>
                  <a:gd name="T37" fmla="*/ 2147483647 h 216"/>
                  <a:gd name="T38" fmla="*/ 2147483647 w 248"/>
                  <a:gd name="T39" fmla="*/ 2147483647 h 216"/>
                  <a:gd name="T40" fmla="*/ 2147483647 w 248"/>
                  <a:gd name="T41" fmla="*/ 2147483647 h 2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8"/>
                  <a:gd name="T64" fmla="*/ 0 h 216"/>
                  <a:gd name="T65" fmla="*/ 248 w 248"/>
                  <a:gd name="T66" fmla="*/ 216 h 2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8" h="216">
                    <a:moveTo>
                      <a:pt x="242" y="82"/>
                    </a:moveTo>
                    <a:cubicBezTo>
                      <a:pt x="236" y="64"/>
                      <a:pt x="219" y="77"/>
                      <a:pt x="206" y="60"/>
                    </a:cubicBezTo>
                    <a:cubicBezTo>
                      <a:pt x="199" y="51"/>
                      <a:pt x="189" y="44"/>
                      <a:pt x="180" y="35"/>
                    </a:cubicBezTo>
                    <a:cubicBezTo>
                      <a:pt x="171" y="27"/>
                      <a:pt x="168" y="11"/>
                      <a:pt x="158" y="6"/>
                    </a:cubicBezTo>
                    <a:cubicBezTo>
                      <a:pt x="147" y="1"/>
                      <a:pt x="136" y="0"/>
                      <a:pt x="124" y="2"/>
                    </a:cubicBezTo>
                    <a:cubicBezTo>
                      <a:pt x="113" y="3"/>
                      <a:pt x="102" y="6"/>
                      <a:pt x="91" y="10"/>
                    </a:cubicBezTo>
                    <a:cubicBezTo>
                      <a:pt x="79" y="14"/>
                      <a:pt x="71" y="20"/>
                      <a:pt x="61" y="25"/>
                    </a:cubicBezTo>
                    <a:cubicBezTo>
                      <a:pt x="51" y="31"/>
                      <a:pt x="44" y="40"/>
                      <a:pt x="36" y="46"/>
                    </a:cubicBezTo>
                    <a:cubicBezTo>
                      <a:pt x="26" y="54"/>
                      <a:pt x="10" y="54"/>
                      <a:pt x="5" y="61"/>
                    </a:cubicBezTo>
                    <a:cubicBezTo>
                      <a:pt x="0" y="71"/>
                      <a:pt x="8" y="87"/>
                      <a:pt x="15" y="103"/>
                    </a:cubicBezTo>
                    <a:cubicBezTo>
                      <a:pt x="20" y="116"/>
                      <a:pt x="26" y="128"/>
                      <a:pt x="39" y="134"/>
                    </a:cubicBezTo>
                    <a:cubicBezTo>
                      <a:pt x="50" y="139"/>
                      <a:pt x="61" y="138"/>
                      <a:pt x="77" y="132"/>
                    </a:cubicBezTo>
                    <a:cubicBezTo>
                      <a:pt x="90" y="127"/>
                      <a:pt x="104" y="129"/>
                      <a:pt x="115" y="129"/>
                    </a:cubicBezTo>
                    <a:cubicBezTo>
                      <a:pt x="129" y="129"/>
                      <a:pt x="149" y="120"/>
                      <a:pt x="160" y="127"/>
                    </a:cubicBezTo>
                    <a:cubicBezTo>
                      <a:pt x="169" y="134"/>
                      <a:pt x="170" y="154"/>
                      <a:pt x="178" y="166"/>
                    </a:cubicBezTo>
                    <a:cubicBezTo>
                      <a:pt x="184" y="175"/>
                      <a:pt x="190" y="186"/>
                      <a:pt x="195" y="198"/>
                    </a:cubicBezTo>
                    <a:cubicBezTo>
                      <a:pt x="204" y="216"/>
                      <a:pt x="209" y="215"/>
                      <a:pt x="217" y="214"/>
                    </a:cubicBezTo>
                    <a:cubicBezTo>
                      <a:pt x="225" y="212"/>
                      <a:pt x="224" y="207"/>
                      <a:pt x="228" y="190"/>
                    </a:cubicBezTo>
                    <a:cubicBezTo>
                      <a:pt x="231" y="180"/>
                      <a:pt x="247" y="170"/>
                      <a:pt x="247" y="156"/>
                    </a:cubicBezTo>
                    <a:cubicBezTo>
                      <a:pt x="248" y="144"/>
                      <a:pt x="242" y="132"/>
                      <a:pt x="241" y="119"/>
                    </a:cubicBezTo>
                    <a:cubicBezTo>
                      <a:pt x="240" y="108"/>
                      <a:pt x="245" y="94"/>
                      <a:pt x="242" y="82"/>
                    </a:cubicBezTo>
                    <a:close/>
                  </a:path>
                </a:pathLst>
              </a:custGeom>
              <a:solidFill>
                <a:srgbClr val="B9B5DA"/>
              </a:solidFill>
              <a:ln w="9525">
                <a:noFill/>
                <a:round/>
                <a:headEnd/>
                <a:tailEnd/>
              </a:ln>
            </p:spPr>
            <p:txBody>
              <a:bodyPr/>
              <a:lstStyle/>
              <a:p>
                <a:endParaRPr lang="en-US">
                  <a:latin typeface="Calibri" pitchFamily="34" charset="0"/>
                </a:endParaRPr>
              </a:p>
            </p:txBody>
          </p:sp>
          <p:sp>
            <p:nvSpPr>
              <p:cNvPr id="156216" name="Freeform 222"/>
              <p:cNvSpPr>
                <a:spLocks/>
              </p:cNvSpPr>
              <p:nvPr/>
            </p:nvSpPr>
            <p:spPr bwMode="auto">
              <a:xfrm>
                <a:off x="5643563" y="2236787"/>
                <a:ext cx="1077913" cy="938212"/>
              </a:xfrm>
              <a:custGeom>
                <a:avLst/>
                <a:gdLst>
                  <a:gd name="T0" fmla="*/ 2147483647 w 246"/>
                  <a:gd name="T1" fmla="*/ 2147483647 h 214"/>
                  <a:gd name="T2" fmla="*/ 2147483647 w 246"/>
                  <a:gd name="T3" fmla="*/ 2147483647 h 214"/>
                  <a:gd name="T4" fmla="*/ 2147483647 w 246"/>
                  <a:gd name="T5" fmla="*/ 1864428932 h 214"/>
                  <a:gd name="T6" fmla="*/ 2147483647 w 246"/>
                  <a:gd name="T7" fmla="*/ 326756486 h 214"/>
                  <a:gd name="T8" fmla="*/ 2147483647 w 246"/>
                  <a:gd name="T9" fmla="*/ 57664965 h 214"/>
                  <a:gd name="T10" fmla="*/ 2147483647 w 246"/>
                  <a:gd name="T11" fmla="*/ 480522374 h 214"/>
                  <a:gd name="T12" fmla="*/ 2147483647 w 246"/>
                  <a:gd name="T13" fmla="*/ 1326246131 h 214"/>
                  <a:gd name="T14" fmla="*/ 1900781344 w 246"/>
                  <a:gd name="T15" fmla="*/ 2147483647 h 214"/>
                  <a:gd name="T16" fmla="*/ 268799079 w 246"/>
                  <a:gd name="T17" fmla="*/ 2147483647 h 214"/>
                  <a:gd name="T18" fmla="*/ 748794701 w 246"/>
                  <a:gd name="T19" fmla="*/ 2147483647 h 214"/>
                  <a:gd name="T20" fmla="*/ 2015982172 w 246"/>
                  <a:gd name="T21" fmla="*/ 2147483647 h 214"/>
                  <a:gd name="T22" fmla="*/ 2147483647 w 246"/>
                  <a:gd name="T23" fmla="*/ 2147483647 h 214"/>
                  <a:gd name="T24" fmla="*/ 2147483647 w 246"/>
                  <a:gd name="T25" fmla="*/ 2147483647 h 214"/>
                  <a:gd name="T26" fmla="*/ 2147483647 w 246"/>
                  <a:gd name="T27" fmla="*/ 2147483647 h 214"/>
                  <a:gd name="T28" fmla="*/ 2147483647 w 246"/>
                  <a:gd name="T29" fmla="*/ 2147483647 h 214"/>
                  <a:gd name="T30" fmla="*/ 2147483647 w 246"/>
                  <a:gd name="T31" fmla="*/ 2147483647 h 214"/>
                  <a:gd name="T32" fmla="*/ 2147483647 w 246"/>
                  <a:gd name="T33" fmla="*/ 2147483647 h 214"/>
                  <a:gd name="T34" fmla="*/ 2147483647 w 246"/>
                  <a:gd name="T35" fmla="*/ 2147483647 h 214"/>
                  <a:gd name="T36" fmla="*/ 2147483647 w 246"/>
                  <a:gd name="T37" fmla="*/ 2147483647 h 214"/>
                  <a:gd name="T38" fmla="*/ 2147483647 w 246"/>
                  <a:gd name="T39" fmla="*/ 2147483647 h 214"/>
                  <a:gd name="T40" fmla="*/ 2147483647 w 246"/>
                  <a:gd name="T41" fmla="*/ 2147483647 h 2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6"/>
                  <a:gd name="T64" fmla="*/ 0 h 214"/>
                  <a:gd name="T65" fmla="*/ 246 w 246"/>
                  <a:gd name="T66" fmla="*/ 214 h 2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6" h="214">
                    <a:moveTo>
                      <a:pt x="240" y="81"/>
                    </a:moveTo>
                    <a:cubicBezTo>
                      <a:pt x="235" y="63"/>
                      <a:pt x="218" y="76"/>
                      <a:pt x="205" y="59"/>
                    </a:cubicBezTo>
                    <a:cubicBezTo>
                      <a:pt x="198" y="50"/>
                      <a:pt x="188" y="43"/>
                      <a:pt x="179" y="35"/>
                    </a:cubicBezTo>
                    <a:cubicBezTo>
                      <a:pt x="170" y="26"/>
                      <a:pt x="167" y="11"/>
                      <a:pt x="156" y="6"/>
                    </a:cubicBezTo>
                    <a:cubicBezTo>
                      <a:pt x="146" y="1"/>
                      <a:pt x="135" y="0"/>
                      <a:pt x="124" y="1"/>
                    </a:cubicBezTo>
                    <a:cubicBezTo>
                      <a:pt x="112" y="3"/>
                      <a:pt x="101" y="6"/>
                      <a:pt x="90" y="9"/>
                    </a:cubicBezTo>
                    <a:cubicBezTo>
                      <a:pt x="79" y="13"/>
                      <a:pt x="71" y="20"/>
                      <a:pt x="61" y="25"/>
                    </a:cubicBezTo>
                    <a:cubicBezTo>
                      <a:pt x="50" y="30"/>
                      <a:pt x="44" y="39"/>
                      <a:pt x="36" y="45"/>
                    </a:cubicBezTo>
                    <a:cubicBezTo>
                      <a:pt x="25" y="53"/>
                      <a:pt x="10" y="53"/>
                      <a:pt x="5" y="60"/>
                    </a:cubicBezTo>
                    <a:cubicBezTo>
                      <a:pt x="0" y="70"/>
                      <a:pt x="8" y="86"/>
                      <a:pt x="14" y="102"/>
                    </a:cubicBezTo>
                    <a:cubicBezTo>
                      <a:pt x="20" y="114"/>
                      <a:pt x="26" y="126"/>
                      <a:pt x="38" y="133"/>
                    </a:cubicBezTo>
                    <a:cubicBezTo>
                      <a:pt x="49" y="138"/>
                      <a:pt x="60" y="136"/>
                      <a:pt x="76" y="130"/>
                    </a:cubicBezTo>
                    <a:cubicBezTo>
                      <a:pt x="90" y="126"/>
                      <a:pt x="104" y="128"/>
                      <a:pt x="115" y="127"/>
                    </a:cubicBezTo>
                    <a:cubicBezTo>
                      <a:pt x="128" y="127"/>
                      <a:pt x="149" y="119"/>
                      <a:pt x="159" y="126"/>
                    </a:cubicBezTo>
                    <a:cubicBezTo>
                      <a:pt x="168" y="132"/>
                      <a:pt x="169" y="152"/>
                      <a:pt x="177" y="165"/>
                    </a:cubicBezTo>
                    <a:cubicBezTo>
                      <a:pt x="183" y="174"/>
                      <a:pt x="189" y="184"/>
                      <a:pt x="195" y="196"/>
                    </a:cubicBezTo>
                    <a:cubicBezTo>
                      <a:pt x="203" y="214"/>
                      <a:pt x="208" y="214"/>
                      <a:pt x="215" y="212"/>
                    </a:cubicBezTo>
                    <a:cubicBezTo>
                      <a:pt x="223" y="211"/>
                      <a:pt x="223" y="205"/>
                      <a:pt x="227" y="188"/>
                    </a:cubicBezTo>
                    <a:cubicBezTo>
                      <a:pt x="229" y="178"/>
                      <a:pt x="246" y="168"/>
                      <a:pt x="246" y="154"/>
                    </a:cubicBezTo>
                    <a:cubicBezTo>
                      <a:pt x="246" y="143"/>
                      <a:pt x="241" y="131"/>
                      <a:pt x="240" y="118"/>
                    </a:cubicBezTo>
                    <a:cubicBezTo>
                      <a:pt x="239" y="107"/>
                      <a:pt x="244" y="93"/>
                      <a:pt x="240" y="81"/>
                    </a:cubicBezTo>
                    <a:close/>
                  </a:path>
                </a:pathLst>
              </a:custGeom>
              <a:solidFill>
                <a:srgbClr val="B8B4DA"/>
              </a:solidFill>
              <a:ln w="9525">
                <a:noFill/>
                <a:round/>
                <a:headEnd/>
                <a:tailEnd/>
              </a:ln>
            </p:spPr>
            <p:txBody>
              <a:bodyPr/>
              <a:lstStyle/>
              <a:p>
                <a:endParaRPr lang="en-US">
                  <a:latin typeface="Calibri" pitchFamily="34" charset="0"/>
                </a:endParaRPr>
              </a:p>
            </p:txBody>
          </p:sp>
          <p:sp>
            <p:nvSpPr>
              <p:cNvPr id="156217" name="Freeform 223"/>
              <p:cNvSpPr>
                <a:spLocks/>
              </p:cNvSpPr>
              <p:nvPr/>
            </p:nvSpPr>
            <p:spPr bwMode="auto">
              <a:xfrm>
                <a:off x="5643563" y="2236787"/>
                <a:ext cx="1077913" cy="933450"/>
              </a:xfrm>
              <a:custGeom>
                <a:avLst/>
                <a:gdLst>
                  <a:gd name="T0" fmla="*/ 2147483647 w 246"/>
                  <a:gd name="T1" fmla="*/ 2147483647 h 213"/>
                  <a:gd name="T2" fmla="*/ 2147483647 w 246"/>
                  <a:gd name="T3" fmla="*/ 2147483647 h 213"/>
                  <a:gd name="T4" fmla="*/ 2147483647 w 246"/>
                  <a:gd name="T5" fmla="*/ 1862920800 h 213"/>
                  <a:gd name="T6" fmla="*/ 2147483647 w 246"/>
                  <a:gd name="T7" fmla="*/ 326492806 h 213"/>
                  <a:gd name="T8" fmla="*/ 2147483647 w 246"/>
                  <a:gd name="T9" fmla="*/ 115230679 h 213"/>
                  <a:gd name="T10" fmla="*/ 2147483647 w 246"/>
                  <a:gd name="T11" fmla="*/ 537750448 h 213"/>
                  <a:gd name="T12" fmla="*/ 2147483647 w 246"/>
                  <a:gd name="T13" fmla="*/ 1325170488 h 213"/>
                  <a:gd name="T14" fmla="*/ 1900781344 w 246"/>
                  <a:gd name="T15" fmla="*/ 2147483647 h 213"/>
                  <a:gd name="T16" fmla="*/ 326397370 w 246"/>
                  <a:gd name="T17" fmla="*/ 2147483647 h 213"/>
                  <a:gd name="T18" fmla="*/ 787192055 w 246"/>
                  <a:gd name="T19" fmla="*/ 2147483647 h 213"/>
                  <a:gd name="T20" fmla="*/ 2073580395 w 246"/>
                  <a:gd name="T21" fmla="*/ 2147483647 h 213"/>
                  <a:gd name="T22" fmla="*/ 2147483647 w 246"/>
                  <a:gd name="T23" fmla="*/ 2147483647 h 213"/>
                  <a:gd name="T24" fmla="*/ 2147483647 w 246"/>
                  <a:gd name="T25" fmla="*/ 2147483647 h 213"/>
                  <a:gd name="T26" fmla="*/ 2147483647 w 246"/>
                  <a:gd name="T27" fmla="*/ 2147483647 h 213"/>
                  <a:gd name="T28" fmla="*/ 2147483647 w 246"/>
                  <a:gd name="T29" fmla="*/ 2147483647 h 213"/>
                  <a:gd name="T30" fmla="*/ 2147483647 w 246"/>
                  <a:gd name="T31" fmla="*/ 2147483647 h 213"/>
                  <a:gd name="T32" fmla="*/ 2147483647 w 246"/>
                  <a:gd name="T33" fmla="*/ 2147483647 h 213"/>
                  <a:gd name="T34" fmla="*/ 2147483647 w 246"/>
                  <a:gd name="T35" fmla="*/ 2147483647 h 213"/>
                  <a:gd name="T36" fmla="*/ 2147483647 w 246"/>
                  <a:gd name="T37" fmla="*/ 2147483647 h 213"/>
                  <a:gd name="T38" fmla="*/ 2147483647 w 246"/>
                  <a:gd name="T39" fmla="*/ 2147483647 h 213"/>
                  <a:gd name="T40" fmla="*/ 2147483647 w 246"/>
                  <a:gd name="T41" fmla="*/ 2147483647 h 2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6"/>
                  <a:gd name="T64" fmla="*/ 0 h 213"/>
                  <a:gd name="T65" fmla="*/ 246 w 246"/>
                  <a:gd name="T66" fmla="*/ 213 h 2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6" h="213">
                    <a:moveTo>
                      <a:pt x="240" y="81"/>
                    </a:moveTo>
                    <a:cubicBezTo>
                      <a:pt x="235" y="63"/>
                      <a:pt x="218" y="77"/>
                      <a:pt x="204" y="60"/>
                    </a:cubicBezTo>
                    <a:cubicBezTo>
                      <a:pt x="198" y="51"/>
                      <a:pt x="188" y="44"/>
                      <a:pt x="178" y="35"/>
                    </a:cubicBezTo>
                    <a:cubicBezTo>
                      <a:pt x="169" y="27"/>
                      <a:pt x="167" y="11"/>
                      <a:pt x="156" y="6"/>
                    </a:cubicBezTo>
                    <a:cubicBezTo>
                      <a:pt x="145" y="1"/>
                      <a:pt x="135" y="0"/>
                      <a:pt x="124" y="2"/>
                    </a:cubicBezTo>
                    <a:cubicBezTo>
                      <a:pt x="112" y="4"/>
                      <a:pt x="101" y="6"/>
                      <a:pt x="91" y="10"/>
                    </a:cubicBezTo>
                    <a:cubicBezTo>
                      <a:pt x="79" y="14"/>
                      <a:pt x="71" y="20"/>
                      <a:pt x="62" y="25"/>
                    </a:cubicBezTo>
                    <a:cubicBezTo>
                      <a:pt x="51" y="31"/>
                      <a:pt x="44" y="39"/>
                      <a:pt x="36" y="45"/>
                    </a:cubicBezTo>
                    <a:cubicBezTo>
                      <a:pt x="26" y="53"/>
                      <a:pt x="10" y="53"/>
                      <a:pt x="6" y="61"/>
                    </a:cubicBezTo>
                    <a:cubicBezTo>
                      <a:pt x="0" y="70"/>
                      <a:pt x="8" y="86"/>
                      <a:pt x="15" y="102"/>
                    </a:cubicBezTo>
                    <a:cubicBezTo>
                      <a:pt x="21" y="114"/>
                      <a:pt x="26" y="126"/>
                      <a:pt x="39" y="132"/>
                    </a:cubicBezTo>
                    <a:cubicBezTo>
                      <a:pt x="50" y="137"/>
                      <a:pt x="61" y="135"/>
                      <a:pt x="76" y="130"/>
                    </a:cubicBezTo>
                    <a:cubicBezTo>
                      <a:pt x="90" y="125"/>
                      <a:pt x="104" y="127"/>
                      <a:pt x="115" y="127"/>
                    </a:cubicBezTo>
                    <a:cubicBezTo>
                      <a:pt x="128" y="126"/>
                      <a:pt x="149" y="118"/>
                      <a:pt x="160" y="125"/>
                    </a:cubicBezTo>
                    <a:cubicBezTo>
                      <a:pt x="169" y="131"/>
                      <a:pt x="170" y="152"/>
                      <a:pt x="178" y="164"/>
                    </a:cubicBezTo>
                    <a:cubicBezTo>
                      <a:pt x="184" y="173"/>
                      <a:pt x="189" y="183"/>
                      <a:pt x="195" y="196"/>
                    </a:cubicBezTo>
                    <a:cubicBezTo>
                      <a:pt x="203" y="213"/>
                      <a:pt x="208" y="213"/>
                      <a:pt x="215" y="212"/>
                    </a:cubicBezTo>
                    <a:cubicBezTo>
                      <a:pt x="223" y="210"/>
                      <a:pt x="222" y="205"/>
                      <a:pt x="227" y="188"/>
                    </a:cubicBezTo>
                    <a:cubicBezTo>
                      <a:pt x="229" y="178"/>
                      <a:pt x="245" y="168"/>
                      <a:pt x="246" y="154"/>
                    </a:cubicBezTo>
                    <a:cubicBezTo>
                      <a:pt x="246" y="143"/>
                      <a:pt x="241" y="131"/>
                      <a:pt x="239" y="118"/>
                    </a:cubicBezTo>
                    <a:cubicBezTo>
                      <a:pt x="238" y="107"/>
                      <a:pt x="243" y="93"/>
                      <a:pt x="240" y="81"/>
                    </a:cubicBezTo>
                    <a:close/>
                  </a:path>
                </a:pathLst>
              </a:custGeom>
              <a:solidFill>
                <a:srgbClr val="B7B3D9"/>
              </a:solidFill>
              <a:ln w="9525">
                <a:noFill/>
                <a:round/>
                <a:headEnd/>
                <a:tailEnd/>
              </a:ln>
            </p:spPr>
            <p:txBody>
              <a:bodyPr/>
              <a:lstStyle/>
              <a:p>
                <a:endParaRPr lang="en-US">
                  <a:latin typeface="Calibri" pitchFamily="34" charset="0"/>
                </a:endParaRPr>
              </a:p>
            </p:txBody>
          </p:sp>
          <p:sp>
            <p:nvSpPr>
              <p:cNvPr id="156218" name="Freeform 224"/>
              <p:cNvSpPr>
                <a:spLocks/>
              </p:cNvSpPr>
              <p:nvPr/>
            </p:nvSpPr>
            <p:spPr bwMode="auto">
              <a:xfrm>
                <a:off x="5648325" y="2241550"/>
                <a:ext cx="1073150" cy="928687"/>
              </a:xfrm>
              <a:custGeom>
                <a:avLst/>
                <a:gdLst>
                  <a:gd name="T0" fmla="*/ 2147483647 w 245"/>
                  <a:gd name="T1" fmla="*/ 2147483647 h 212"/>
                  <a:gd name="T2" fmla="*/ 2147483647 w 245"/>
                  <a:gd name="T3" fmla="*/ 2147483647 h 212"/>
                  <a:gd name="T4" fmla="*/ 2147483647 w 245"/>
                  <a:gd name="T5" fmla="*/ 1861395402 h 212"/>
                  <a:gd name="T6" fmla="*/ 2147483647 w 245"/>
                  <a:gd name="T7" fmla="*/ 326223255 h 212"/>
                  <a:gd name="T8" fmla="*/ 2147483647 w 245"/>
                  <a:gd name="T9" fmla="*/ 115139667 h 212"/>
                  <a:gd name="T10" fmla="*/ 2147483647 w 245"/>
                  <a:gd name="T11" fmla="*/ 479741304 h 212"/>
                  <a:gd name="T12" fmla="*/ 2147483647 w 245"/>
                  <a:gd name="T13" fmla="*/ 1266518982 h 212"/>
                  <a:gd name="T14" fmla="*/ 1899431772 w 245"/>
                  <a:gd name="T15" fmla="*/ 2147483647 h 212"/>
                  <a:gd name="T16" fmla="*/ 326163192 w 245"/>
                  <a:gd name="T17" fmla="*/ 2147483647 h 212"/>
                  <a:gd name="T18" fmla="*/ 786632168 w 245"/>
                  <a:gd name="T19" fmla="*/ 2147483647 h 212"/>
                  <a:gd name="T20" fmla="*/ 2072108135 w 245"/>
                  <a:gd name="T21" fmla="*/ 2147483647 h 212"/>
                  <a:gd name="T22" fmla="*/ 2147483647 w 245"/>
                  <a:gd name="T23" fmla="*/ 2147483647 h 212"/>
                  <a:gd name="T24" fmla="*/ 2147483647 w 245"/>
                  <a:gd name="T25" fmla="*/ 2147483647 h 212"/>
                  <a:gd name="T26" fmla="*/ 2147483647 w 245"/>
                  <a:gd name="T27" fmla="*/ 2147483647 h 212"/>
                  <a:gd name="T28" fmla="*/ 2147483647 w 245"/>
                  <a:gd name="T29" fmla="*/ 2147483647 h 212"/>
                  <a:gd name="T30" fmla="*/ 2147483647 w 245"/>
                  <a:gd name="T31" fmla="*/ 2147483647 h 212"/>
                  <a:gd name="T32" fmla="*/ 2147483647 w 245"/>
                  <a:gd name="T33" fmla="*/ 2147483647 h 212"/>
                  <a:gd name="T34" fmla="*/ 2147483647 w 245"/>
                  <a:gd name="T35" fmla="*/ 2147483647 h 212"/>
                  <a:gd name="T36" fmla="*/ 2147483647 w 245"/>
                  <a:gd name="T37" fmla="*/ 2147483647 h 212"/>
                  <a:gd name="T38" fmla="*/ 2147483647 w 245"/>
                  <a:gd name="T39" fmla="*/ 2147483647 h 212"/>
                  <a:gd name="T40" fmla="*/ 2147483647 w 245"/>
                  <a:gd name="T41" fmla="*/ 2147483647 h 2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5"/>
                  <a:gd name="T64" fmla="*/ 0 h 212"/>
                  <a:gd name="T65" fmla="*/ 245 w 245"/>
                  <a:gd name="T66" fmla="*/ 212 h 2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5" h="212">
                    <a:moveTo>
                      <a:pt x="239" y="80"/>
                    </a:moveTo>
                    <a:cubicBezTo>
                      <a:pt x="233" y="62"/>
                      <a:pt x="216" y="76"/>
                      <a:pt x="203" y="59"/>
                    </a:cubicBezTo>
                    <a:cubicBezTo>
                      <a:pt x="196" y="50"/>
                      <a:pt x="186" y="43"/>
                      <a:pt x="177" y="35"/>
                    </a:cubicBezTo>
                    <a:cubicBezTo>
                      <a:pt x="168" y="26"/>
                      <a:pt x="166" y="11"/>
                      <a:pt x="155" y="6"/>
                    </a:cubicBezTo>
                    <a:cubicBezTo>
                      <a:pt x="144" y="1"/>
                      <a:pt x="134" y="0"/>
                      <a:pt x="123" y="2"/>
                    </a:cubicBezTo>
                    <a:cubicBezTo>
                      <a:pt x="111" y="3"/>
                      <a:pt x="100" y="6"/>
                      <a:pt x="90" y="9"/>
                    </a:cubicBezTo>
                    <a:cubicBezTo>
                      <a:pt x="78" y="13"/>
                      <a:pt x="71" y="19"/>
                      <a:pt x="61" y="24"/>
                    </a:cubicBezTo>
                    <a:cubicBezTo>
                      <a:pt x="50" y="30"/>
                      <a:pt x="44" y="38"/>
                      <a:pt x="36" y="45"/>
                    </a:cubicBezTo>
                    <a:cubicBezTo>
                      <a:pt x="26" y="53"/>
                      <a:pt x="10" y="52"/>
                      <a:pt x="6" y="60"/>
                    </a:cubicBezTo>
                    <a:cubicBezTo>
                      <a:pt x="0" y="69"/>
                      <a:pt x="8" y="85"/>
                      <a:pt x="15" y="101"/>
                    </a:cubicBezTo>
                    <a:cubicBezTo>
                      <a:pt x="20" y="113"/>
                      <a:pt x="26" y="125"/>
                      <a:pt x="39" y="131"/>
                    </a:cubicBezTo>
                    <a:cubicBezTo>
                      <a:pt x="49" y="136"/>
                      <a:pt x="60" y="133"/>
                      <a:pt x="76" y="128"/>
                    </a:cubicBezTo>
                    <a:cubicBezTo>
                      <a:pt x="89" y="123"/>
                      <a:pt x="103" y="125"/>
                      <a:pt x="114" y="125"/>
                    </a:cubicBezTo>
                    <a:cubicBezTo>
                      <a:pt x="127" y="125"/>
                      <a:pt x="149" y="117"/>
                      <a:pt x="159" y="124"/>
                    </a:cubicBezTo>
                    <a:cubicBezTo>
                      <a:pt x="168" y="130"/>
                      <a:pt x="169" y="151"/>
                      <a:pt x="177" y="163"/>
                    </a:cubicBezTo>
                    <a:cubicBezTo>
                      <a:pt x="183" y="172"/>
                      <a:pt x="188" y="182"/>
                      <a:pt x="194" y="194"/>
                    </a:cubicBezTo>
                    <a:cubicBezTo>
                      <a:pt x="202" y="212"/>
                      <a:pt x="207" y="211"/>
                      <a:pt x="214" y="210"/>
                    </a:cubicBezTo>
                    <a:cubicBezTo>
                      <a:pt x="222" y="209"/>
                      <a:pt x="221" y="203"/>
                      <a:pt x="225" y="186"/>
                    </a:cubicBezTo>
                    <a:cubicBezTo>
                      <a:pt x="228" y="176"/>
                      <a:pt x="244" y="167"/>
                      <a:pt x="244" y="153"/>
                    </a:cubicBezTo>
                    <a:cubicBezTo>
                      <a:pt x="245" y="142"/>
                      <a:pt x="239" y="129"/>
                      <a:pt x="238" y="116"/>
                    </a:cubicBezTo>
                    <a:cubicBezTo>
                      <a:pt x="237" y="106"/>
                      <a:pt x="242" y="92"/>
                      <a:pt x="239" y="80"/>
                    </a:cubicBezTo>
                    <a:close/>
                  </a:path>
                </a:pathLst>
              </a:custGeom>
              <a:solidFill>
                <a:srgbClr val="B6B3D9"/>
              </a:solidFill>
              <a:ln w="9525">
                <a:noFill/>
                <a:round/>
                <a:headEnd/>
                <a:tailEnd/>
              </a:ln>
            </p:spPr>
            <p:txBody>
              <a:bodyPr/>
              <a:lstStyle/>
              <a:p>
                <a:endParaRPr lang="en-US">
                  <a:latin typeface="Calibri" pitchFamily="34" charset="0"/>
                </a:endParaRPr>
              </a:p>
            </p:txBody>
          </p:sp>
          <p:sp>
            <p:nvSpPr>
              <p:cNvPr id="156219" name="Freeform 225"/>
              <p:cNvSpPr>
                <a:spLocks/>
              </p:cNvSpPr>
              <p:nvPr/>
            </p:nvSpPr>
            <p:spPr bwMode="auto">
              <a:xfrm>
                <a:off x="5653088" y="2241550"/>
                <a:ext cx="1063625" cy="923925"/>
              </a:xfrm>
              <a:custGeom>
                <a:avLst/>
                <a:gdLst>
                  <a:gd name="T0" fmla="*/ 2147483647 w 243"/>
                  <a:gd name="T1" fmla="*/ 2147483647 h 211"/>
                  <a:gd name="T2" fmla="*/ 2147483647 w 243"/>
                  <a:gd name="T3" fmla="*/ 2147483647 h 211"/>
                  <a:gd name="T4" fmla="*/ 2147483647 w 243"/>
                  <a:gd name="T5" fmla="*/ 1859861034 h 211"/>
                  <a:gd name="T6" fmla="*/ 2147483647 w 243"/>
                  <a:gd name="T7" fmla="*/ 364302345 h 211"/>
                  <a:gd name="T8" fmla="*/ 2147483647 w 243"/>
                  <a:gd name="T9" fmla="*/ 115043989 h 211"/>
                  <a:gd name="T10" fmla="*/ 2147483647 w 243"/>
                  <a:gd name="T11" fmla="*/ 536866088 h 211"/>
                  <a:gd name="T12" fmla="*/ 2147483647 w 243"/>
                  <a:gd name="T13" fmla="*/ 1322995083 h 211"/>
                  <a:gd name="T14" fmla="*/ 1896706069 w 243"/>
                  <a:gd name="T15" fmla="*/ 2147483647 h 211"/>
                  <a:gd name="T16" fmla="*/ 325696912 w 243"/>
                  <a:gd name="T17" fmla="*/ 2147483647 h 211"/>
                  <a:gd name="T18" fmla="*/ 785502458 w 243"/>
                  <a:gd name="T19" fmla="*/ 2147483647 h 211"/>
                  <a:gd name="T20" fmla="*/ 2011656327 w 243"/>
                  <a:gd name="T21" fmla="*/ 2147483647 h 211"/>
                  <a:gd name="T22" fmla="*/ 2147483647 w 243"/>
                  <a:gd name="T23" fmla="*/ 2147483647 h 211"/>
                  <a:gd name="T24" fmla="*/ 2147483647 w 243"/>
                  <a:gd name="T25" fmla="*/ 2147483647 h 211"/>
                  <a:gd name="T26" fmla="*/ 2147483647 w 243"/>
                  <a:gd name="T27" fmla="*/ 2147483647 h 211"/>
                  <a:gd name="T28" fmla="*/ 2147483647 w 243"/>
                  <a:gd name="T29" fmla="*/ 2147483647 h 211"/>
                  <a:gd name="T30" fmla="*/ 2147483647 w 243"/>
                  <a:gd name="T31" fmla="*/ 2147483647 h 211"/>
                  <a:gd name="T32" fmla="*/ 2147483647 w 243"/>
                  <a:gd name="T33" fmla="*/ 2147483647 h 211"/>
                  <a:gd name="T34" fmla="*/ 2147483647 w 243"/>
                  <a:gd name="T35" fmla="*/ 2147483647 h 211"/>
                  <a:gd name="T36" fmla="*/ 2147483647 w 243"/>
                  <a:gd name="T37" fmla="*/ 2147483647 h 211"/>
                  <a:gd name="T38" fmla="*/ 2147483647 w 243"/>
                  <a:gd name="T39" fmla="*/ 2147483647 h 211"/>
                  <a:gd name="T40" fmla="*/ 2147483647 w 243"/>
                  <a:gd name="T41" fmla="*/ 2147483647 h 2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3"/>
                  <a:gd name="T64" fmla="*/ 0 h 211"/>
                  <a:gd name="T65" fmla="*/ 243 w 243"/>
                  <a:gd name="T66" fmla="*/ 211 h 2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3" h="211">
                    <a:moveTo>
                      <a:pt x="237" y="80"/>
                    </a:moveTo>
                    <a:cubicBezTo>
                      <a:pt x="232" y="62"/>
                      <a:pt x="215" y="76"/>
                      <a:pt x="202" y="59"/>
                    </a:cubicBezTo>
                    <a:cubicBezTo>
                      <a:pt x="195" y="51"/>
                      <a:pt x="185" y="44"/>
                      <a:pt x="176" y="35"/>
                    </a:cubicBezTo>
                    <a:cubicBezTo>
                      <a:pt x="167" y="27"/>
                      <a:pt x="165" y="12"/>
                      <a:pt x="154" y="7"/>
                    </a:cubicBezTo>
                    <a:cubicBezTo>
                      <a:pt x="143" y="2"/>
                      <a:pt x="134" y="0"/>
                      <a:pt x="122" y="2"/>
                    </a:cubicBezTo>
                    <a:cubicBezTo>
                      <a:pt x="111" y="4"/>
                      <a:pt x="100" y="7"/>
                      <a:pt x="89" y="10"/>
                    </a:cubicBezTo>
                    <a:cubicBezTo>
                      <a:pt x="78" y="14"/>
                      <a:pt x="70" y="19"/>
                      <a:pt x="61" y="25"/>
                    </a:cubicBezTo>
                    <a:cubicBezTo>
                      <a:pt x="50" y="30"/>
                      <a:pt x="43" y="39"/>
                      <a:pt x="36" y="45"/>
                    </a:cubicBezTo>
                    <a:cubicBezTo>
                      <a:pt x="26" y="53"/>
                      <a:pt x="10" y="52"/>
                      <a:pt x="6" y="60"/>
                    </a:cubicBezTo>
                    <a:cubicBezTo>
                      <a:pt x="0" y="69"/>
                      <a:pt x="8" y="85"/>
                      <a:pt x="15" y="101"/>
                    </a:cubicBezTo>
                    <a:cubicBezTo>
                      <a:pt x="20" y="113"/>
                      <a:pt x="26" y="125"/>
                      <a:pt x="38" y="131"/>
                    </a:cubicBezTo>
                    <a:cubicBezTo>
                      <a:pt x="49" y="136"/>
                      <a:pt x="59" y="133"/>
                      <a:pt x="75" y="127"/>
                    </a:cubicBezTo>
                    <a:cubicBezTo>
                      <a:pt x="88" y="122"/>
                      <a:pt x="103" y="125"/>
                      <a:pt x="113" y="124"/>
                    </a:cubicBezTo>
                    <a:cubicBezTo>
                      <a:pt x="127" y="124"/>
                      <a:pt x="148" y="116"/>
                      <a:pt x="159" y="123"/>
                    </a:cubicBezTo>
                    <a:cubicBezTo>
                      <a:pt x="168" y="129"/>
                      <a:pt x="168" y="150"/>
                      <a:pt x="176" y="162"/>
                    </a:cubicBezTo>
                    <a:cubicBezTo>
                      <a:pt x="182" y="171"/>
                      <a:pt x="187" y="181"/>
                      <a:pt x="193" y="194"/>
                    </a:cubicBezTo>
                    <a:cubicBezTo>
                      <a:pt x="201" y="211"/>
                      <a:pt x="205" y="211"/>
                      <a:pt x="213" y="209"/>
                    </a:cubicBezTo>
                    <a:cubicBezTo>
                      <a:pt x="221" y="208"/>
                      <a:pt x="220" y="203"/>
                      <a:pt x="224" y="186"/>
                    </a:cubicBezTo>
                    <a:cubicBezTo>
                      <a:pt x="227" y="176"/>
                      <a:pt x="243" y="166"/>
                      <a:pt x="243" y="152"/>
                    </a:cubicBezTo>
                    <a:cubicBezTo>
                      <a:pt x="243" y="141"/>
                      <a:pt x="238" y="129"/>
                      <a:pt x="237" y="116"/>
                    </a:cubicBezTo>
                    <a:cubicBezTo>
                      <a:pt x="236" y="106"/>
                      <a:pt x="241" y="92"/>
                      <a:pt x="237" y="80"/>
                    </a:cubicBezTo>
                    <a:close/>
                  </a:path>
                </a:pathLst>
              </a:custGeom>
              <a:solidFill>
                <a:srgbClr val="B6B3D9"/>
              </a:solidFill>
              <a:ln w="9525">
                <a:noFill/>
                <a:round/>
                <a:headEnd/>
                <a:tailEnd/>
              </a:ln>
            </p:spPr>
            <p:txBody>
              <a:bodyPr/>
              <a:lstStyle/>
              <a:p>
                <a:endParaRPr lang="en-US">
                  <a:latin typeface="Calibri" pitchFamily="34" charset="0"/>
                </a:endParaRPr>
              </a:p>
            </p:txBody>
          </p:sp>
          <p:sp>
            <p:nvSpPr>
              <p:cNvPr id="156220" name="Freeform 226"/>
              <p:cNvSpPr>
                <a:spLocks/>
              </p:cNvSpPr>
              <p:nvPr/>
            </p:nvSpPr>
            <p:spPr bwMode="auto">
              <a:xfrm>
                <a:off x="5656263" y="2246312"/>
                <a:ext cx="1060450" cy="914400"/>
              </a:xfrm>
              <a:custGeom>
                <a:avLst/>
                <a:gdLst>
                  <a:gd name="T0" fmla="*/ 2147483647 w 242"/>
                  <a:gd name="T1" fmla="*/ 2147483647 h 209"/>
                  <a:gd name="T2" fmla="*/ 2147483647 w 242"/>
                  <a:gd name="T3" fmla="*/ 2147483647 h 209"/>
                  <a:gd name="T4" fmla="*/ 2147483647 w 242"/>
                  <a:gd name="T5" fmla="*/ 1837598376 h 209"/>
                  <a:gd name="T6" fmla="*/ 2147483647 w 242"/>
                  <a:gd name="T7" fmla="*/ 325408313 h 209"/>
                  <a:gd name="T8" fmla="*/ 2147483647 w 242"/>
                  <a:gd name="T9" fmla="*/ 114851266 h 209"/>
                  <a:gd name="T10" fmla="*/ 2147483647 w 242"/>
                  <a:gd name="T11" fmla="*/ 535965259 h 209"/>
                  <a:gd name="T12" fmla="*/ 2147483647 w 242"/>
                  <a:gd name="T13" fmla="*/ 1263350968 h 209"/>
                  <a:gd name="T14" fmla="*/ 1862606009 w 242"/>
                  <a:gd name="T15" fmla="*/ 2147483647 h 209"/>
                  <a:gd name="T16" fmla="*/ 268828458 w 242"/>
                  <a:gd name="T17" fmla="*/ 2147483647 h 209"/>
                  <a:gd name="T18" fmla="*/ 748883740 w 242"/>
                  <a:gd name="T19" fmla="*/ 2147483647 h 209"/>
                  <a:gd name="T20" fmla="*/ 2016226613 w 242"/>
                  <a:gd name="T21" fmla="*/ 2147483647 h 209"/>
                  <a:gd name="T22" fmla="*/ 2147483647 w 242"/>
                  <a:gd name="T23" fmla="*/ 2147483647 h 209"/>
                  <a:gd name="T24" fmla="*/ 2147483647 w 242"/>
                  <a:gd name="T25" fmla="*/ 2147483647 h 209"/>
                  <a:gd name="T26" fmla="*/ 2147483647 w 242"/>
                  <a:gd name="T27" fmla="*/ 2147483647 h 209"/>
                  <a:gd name="T28" fmla="*/ 2147483647 w 242"/>
                  <a:gd name="T29" fmla="*/ 2147483647 h 209"/>
                  <a:gd name="T30" fmla="*/ 2147483647 w 242"/>
                  <a:gd name="T31" fmla="*/ 2147483647 h 209"/>
                  <a:gd name="T32" fmla="*/ 2147483647 w 242"/>
                  <a:gd name="T33" fmla="*/ 2147483647 h 209"/>
                  <a:gd name="T34" fmla="*/ 2147483647 w 242"/>
                  <a:gd name="T35" fmla="*/ 2147483647 h 209"/>
                  <a:gd name="T36" fmla="*/ 2147483647 w 242"/>
                  <a:gd name="T37" fmla="*/ 2147483647 h 209"/>
                  <a:gd name="T38" fmla="*/ 2147483647 w 242"/>
                  <a:gd name="T39" fmla="*/ 2147483647 h 209"/>
                  <a:gd name="T40" fmla="*/ 2147483647 w 242"/>
                  <a:gd name="T41" fmla="*/ 2147483647 h 2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09"/>
                  <a:gd name="T65" fmla="*/ 242 w 242"/>
                  <a:gd name="T66" fmla="*/ 209 h 2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09">
                    <a:moveTo>
                      <a:pt x="236" y="79"/>
                    </a:moveTo>
                    <a:cubicBezTo>
                      <a:pt x="231" y="61"/>
                      <a:pt x="213" y="75"/>
                      <a:pt x="200" y="59"/>
                    </a:cubicBezTo>
                    <a:cubicBezTo>
                      <a:pt x="194" y="50"/>
                      <a:pt x="183" y="43"/>
                      <a:pt x="174" y="35"/>
                    </a:cubicBezTo>
                    <a:cubicBezTo>
                      <a:pt x="165" y="26"/>
                      <a:pt x="163" y="11"/>
                      <a:pt x="153" y="6"/>
                    </a:cubicBezTo>
                    <a:cubicBezTo>
                      <a:pt x="142" y="1"/>
                      <a:pt x="133" y="0"/>
                      <a:pt x="121" y="2"/>
                    </a:cubicBezTo>
                    <a:cubicBezTo>
                      <a:pt x="110" y="4"/>
                      <a:pt x="99" y="6"/>
                      <a:pt x="89" y="10"/>
                    </a:cubicBezTo>
                    <a:cubicBezTo>
                      <a:pt x="77" y="13"/>
                      <a:pt x="70" y="19"/>
                      <a:pt x="60" y="24"/>
                    </a:cubicBezTo>
                    <a:cubicBezTo>
                      <a:pt x="49" y="29"/>
                      <a:pt x="43" y="38"/>
                      <a:pt x="35" y="44"/>
                    </a:cubicBezTo>
                    <a:cubicBezTo>
                      <a:pt x="25" y="52"/>
                      <a:pt x="10" y="52"/>
                      <a:pt x="5" y="59"/>
                    </a:cubicBezTo>
                    <a:cubicBezTo>
                      <a:pt x="0" y="68"/>
                      <a:pt x="8" y="84"/>
                      <a:pt x="14" y="99"/>
                    </a:cubicBezTo>
                    <a:cubicBezTo>
                      <a:pt x="20" y="112"/>
                      <a:pt x="25" y="124"/>
                      <a:pt x="38" y="130"/>
                    </a:cubicBezTo>
                    <a:cubicBezTo>
                      <a:pt x="49" y="135"/>
                      <a:pt x="59" y="131"/>
                      <a:pt x="74" y="126"/>
                    </a:cubicBezTo>
                    <a:cubicBezTo>
                      <a:pt x="88" y="121"/>
                      <a:pt x="102" y="123"/>
                      <a:pt x="113" y="123"/>
                    </a:cubicBezTo>
                    <a:cubicBezTo>
                      <a:pt x="126" y="122"/>
                      <a:pt x="148" y="115"/>
                      <a:pt x="158" y="122"/>
                    </a:cubicBezTo>
                    <a:cubicBezTo>
                      <a:pt x="167" y="128"/>
                      <a:pt x="167" y="149"/>
                      <a:pt x="175" y="161"/>
                    </a:cubicBezTo>
                    <a:cubicBezTo>
                      <a:pt x="181" y="170"/>
                      <a:pt x="186" y="180"/>
                      <a:pt x="192" y="192"/>
                    </a:cubicBezTo>
                    <a:cubicBezTo>
                      <a:pt x="200" y="209"/>
                      <a:pt x="204" y="209"/>
                      <a:pt x="212" y="208"/>
                    </a:cubicBezTo>
                    <a:cubicBezTo>
                      <a:pt x="219" y="206"/>
                      <a:pt x="219" y="201"/>
                      <a:pt x="223" y="184"/>
                    </a:cubicBezTo>
                    <a:cubicBezTo>
                      <a:pt x="225" y="175"/>
                      <a:pt x="241" y="165"/>
                      <a:pt x="242" y="151"/>
                    </a:cubicBezTo>
                    <a:cubicBezTo>
                      <a:pt x="242" y="140"/>
                      <a:pt x="237" y="128"/>
                      <a:pt x="235" y="115"/>
                    </a:cubicBezTo>
                    <a:cubicBezTo>
                      <a:pt x="234" y="104"/>
                      <a:pt x="239" y="91"/>
                      <a:pt x="236" y="79"/>
                    </a:cubicBezTo>
                    <a:close/>
                  </a:path>
                </a:pathLst>
              </a:custGeom>
              <a:solidFill>
                <a:srgbClr val="B5B3D9"/>
              </a:solidFill>
              <a:ln w="9525">
                <a:noFill/>
                <a:round/>
                <a:headEnd/>
                <a:tailEnd/>
              </a:ln>
            </p:spPr>
            <p:txBody>
              <a:bodyPr/>
              <a:lstStyle/>
              <a:p>
                <a:endParaRPr lang="en-US">
                  <a:latin typeface="Calibri" pitchFamily="34" charset="0"/>
                </a:endParaRPr>
              </a:p>
            </p:txBody>
          </p:sp>
          <p:sp>
            <p:nvSpPr>
              <p:cNvPr id="156221" name="Freeform 227"/>
              <p:cNvSpPr>
                <a:spLocks/>
              </p:cNvSpPr>
              <p:nvPr/>
            </p:nvSpPr>
            <p:spPr bwMode="auto">
              <a:xfrm>
                <a:off x="5661025" y="2251075"/>
                <a:ext cx="1055688" cy="909637"/>
              </a:xfrm>
              <a:custGeom>
                <a:avLst/>
                <a:gdLst>
                  <a:gd name="T0" fmla="*/ 2147483647 w 241"/>
                  <a:gd name="T1" fmla="*/ 2147483647 h 208"/>
                  <a:gd name="T2" fmla="*/ 2147483647 w 241"/>
                  <a:gd name="T3" fmla="*/ 2147483647 h 208"/>
                  <a:gd name="T4" fmla="*/ 2147483647 w 241"/>
                  <a:gd name="T5" fmla="*/ 1797783845 h 208"/>
                  <a:gd name="T6" fmla="*/ 2147483647 w 241"/>
                  <a:gd name="T7" fmla="*/ 325129670 h 208"/>
                  <a:gd name="T8" fmla="*/ 2147483647 w 241"/>
                  <a:gd name="T9" fmla="*/ 114754207 h 208"/>
                  <a:gd name="T10" fmla="*/ 2147483647 w 241"/>
                  <a:gd name="T11" fmla="*/ 478132318 h 208"/>
                  <a:gd name="T12" fmla="*/ 2147483647 w 241"/>
                  <a:gd name="T13" fmla="*/ 1204897491 h 208"/>
                  <a:gd name="T14" fmla="*/ 1861265629 w 241"/>
                  <a:gd name="T15" fmla="*/ 2147483647 h 208"/>
                  <a:gd name="T16" fmla="*/ 268635363 w 241"/>
                  <a:gd name="T17" fmla="*/ 2147483647 h 208"/>
                  <a:gd name="T18" fmla="*/ 748347082 w 241"/>
                  <a:gd name="T19" fmla="*/ 2147483647 h 208"/>
                  <a:gd name="T20" fmla="*/ 2014774015 w 241"/>
                  <a:gd name="T21" fmla="*/ 2147483647 h 208"/>
                  <a:gd name="T22" fmla="*/ 2147483647 w 241"/>
                  <a:gd name="T23" fmla="*/ 2147483647 h 208"/>
                  <a:gd name="T24" fmla="*/ 2147483647 w 241"/>
                  <a:gd name="T25" fmla="*/ 2147483647 h 208"/>
                  <a:gd name="T26" fmla="*/ 2147483647 w 241"/>
                  <a:gd name="T27" fmla="*/ 2147483647 h 208"/>
                  <a:gd name="T28" fmla="*/ 2147483647 w 241"/>
                  <a:gd name="T29" fmla="*/ 2147483647 h 208"/>
                  <a:gd name="T30" fmla="*/ 2147483647 w 241"/>
                  <a:gd name="T31" fmla="*/ 2147483647 h 208"/>
                  <a:gd name="T32" fmla="*/ 2147483647 w 241"/>
                  <a:gd name="T33" fmla="*/ 2147483647 h 208"/>
                  <a:gd name="T34" fmla="*/ 2147483647 w 241"/>
                  <a:gd name="T35" fmla="*/ 2147483647 h 208"/>
                  <a:gd name="T36" fmla="*/ 2147483647 w 241"/>
                  <a:gd name="T37" fmla="*/ 2147483647 h 208"/>
                  <a:gd name="T38" fmla="*/ 2147483647 w 241"/>
                  <a:gd name="T39" fmla="*/ 2147483647 h 208"/>
                  <a:gd name="T40" fmla="*/ 2147483647 w 241"/>
                  <a:gd name="T41" fmla="*/ 2147483647 h 2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1"/>
                  <a:gd name="T64" fmla="*/ 0 h 208"/>
                  <a:gd name="T65" fmla="*/ 241 w 241"/>
                  <a:gd name="T66" fmla="*/ 208 h 2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1" h="208">
                    <a:moveTo>
                      <a:pt x="235" y="78"/>
                    </a:moveTo>
                    <a:cubicBezTo>
                      <a:pt x="230" y="61"/>
                      <a:pt x="212" y="75"/>
                      <a:pt x="199" y="58"/>
                    </a:cubicBezTo>
                    <a:cubicBezTo>
                      <a:pt x="192" y="49"/>
                      <a:pt x="182" y="42"/>
                      <a:pt x="173" y="34"/>
                    </a:cubicBezTo>
                    <a:cubicBezTo>
                      <a:pt x="164" y="26"/>
                      <a:pt x="162" y="11"/>
                      <a:pt x="152" y="6"/>
                    </a:cubicBezTo>
                    <a:cubicBezTo>
                      <a:pt x="141" y="1"/>
                      <a:pt x="132" y="0"/>
                      <a:pt x="120" y="2"/>
                    </a:cubicBezTo>
                    <a:cubicBezTo>
                      <a:pt x="109" y="3"/>
                      <a:pt x="98" y="6"/>
                      <a:pt x="88" y="9"/>
                    </a:cubicBezTo>
                    <a:cubicBezTo>
                      <a:pt x="76" y="13"/>
                      <a:pt x="69" y="18"/>
                      <a:pt x="60" y="23"/>
                    </a:cubicBezTo>
                    <a:cubicBezTo>
                      <a:pt x="49" y="29"/>
                      <a:pt x="43" y="37"/>
                      <a:pt x="35" y="43"/>
                    </a:cubicBezTo>
                    <a:cubicBezTo>
                      <a:pt x="25" y="51"/>
                      <a:pt x="9" y="51"/>
                      <a:pt x="5" y="58"/>
                    </a:cubicBezTo>
                    <a:cubicBezTo>
                      <a:pt x="0" y="67"/>
                      <a:pt x="7" y="83"/>
                      <a:pt x="14" y="98"/>
                    </a:cubicBezTo>
                    <a:cubicBezTo>
                      <a:pt x="19" y="111"/>
                      <a:pt x="25" y="122"/>
                      <a:pt x="38" y="128"/>
                    </a:cubicBezTo>
                    <a:cubicBezTo>
                      <a:pt x="48" y="133"/>
                      <a:pt x="58" y="129"/>
                      <a:pt x="73" y="124"/>
                    </a:cubicBezTo>
                    <a:cubicBezTo>
                      <a:pt x="87" y="119"/>
                      <a:pt x="101" y="121"/>
                      <a:pt x="112" y="121"/>
                    </a:cubicBezTo>
                    <a:cubicBezTo>
                      <a:pt x="125" y="121"/>
                      <a:pt x="147" y="114"/>
                      <a:pt x="157" y="120"/>
                    </a:cubicBezTo>
                    <a:cubicBezTo>
                      <a:pt x="166" y="126"/>
                      <a:pt x="167" y="148"/>
                      <a:pt x="175" y="159"/>
                    </a:cubicBezTo>
                    <a:cubicBezTo>
                      <a:pt x="180" y="168"/>
                      <a:pt x="185" y="178"/>
                      <a:pt x="191" y="190"/>
                    </a:cubicBezTo>
                    <a:cubicBezTo>
                      <a:pt x="199" y="208"/>
                      <a:pt x="203" y="208"/>
                      <a:pt x="210" y="206"/>
                    </a:cubicBezTo>
                    <a:cubicBezTo>
                      <a:pt x="218" y="205"/>
                      <a:pt x="217" y="199"/>
                      <a:pt x="222" y="183"/>
                    </a:cubicBezTo>
                    <a:cubicBezTo>
                      <a:pt x="224" y="173"/>
                      <a:pt x="240" y="163"/>
                      <a:pt x="240" y="150"/>
                    </a:cubicBezTo>
                    <a:cubicBezTo>
                      <a:pt x="241" y="139"/>
                      <a:pt x="235" y="127"/>
                      <a:pt x="234" y="114"/>
                    </a:cubicBezTo>
                    <a:cubicBezTo>
                      <a:pt x="233" y="103"/>
                      <a:pt x="238" y="90"/>
                      <a:pt x="235" y="78"/>
                    </a:cubicBezTo>
                    <a:close/>
                  </a:path>
                </a:pathLst>
              </a:custGeom>
              <a:solidFill>
                <a:srgbClr val="B4B2D9"/>
              </a:solidFill>
              <a:ln w="9525">
                <a:noFill/>
                <a:round/>
                <a:headEnd/>
                <a:tailEnd/>
              </a:ln>
            </p:spPr>
            <p:txBody>
              <a:bodyPr/>
              <a:lstStyle/>
              <a:p>
                <a:endParaRPr lang="en-US">
                  <a:latin typeface="Calibri" pitchFamily="34" charset="0"/>
                </a:endParaRPr>
              </a:p>
            </p:txBody>
          </p:sp>
          <p:sp>
            <p:nvSpPr>
              <p:cNvPr id="156222" name="Freeform 228"/>
              <p:cNvSpPr>
                <a:spLocks/>
              </p:cNvSpPr>
              <p:nvPr/>
            </p:nvSpPr>
            <p:spPr bwMode="auto">
              <a:xfrm>
                <a:off x="5665788" y="2251075"/>
                <a:ext cx="1046163" cy="906462"/>
              </a:xfrm>
              <a:custGeom>
                <a:avLst/>
                <a:gdLst>
                  <a:gd name="T0" fmla="*/ 2147483647 w 239"/>
                  <a:gd name="T1" fmla="*/ 2147483647 h 207"/>
                  <a:gd name="T2" fmla="*/ 2147483647 w 239"/>
                  <a:gd name="T3" fmla="*/ 2147483647 h 207"/>
                  <a:gd name="T4" fmla="*/ 2147483647 w 239"/>
                  <a:gd name="T5" fmla="*/ 1802545683 h 207"/>
                  <a:gd name="T6" fmla="*/ 2147483647 w 239"/>
                  <a:gd name="T7" fmla="*/ 325993553 h 207"/>
                  <a:gd name="T8" fmla="*/ 2147483647 w 239"/>
                  <a:gd name="T9" fmla="*/ 115054989 h 207"/>
                  <a:gd name="T10" fmla="*/ 2147483647 w 239"/>
                  <a:gd name="T11" fmla="*/ 536927637 h 207"/>
                  <a:gd name="T12" fmla="*/ 2147483647 w 239"/>
                  <a:gd name="T13" fmla="*/ 1208090706 h 207"/>
                  <a:gd name="T14" fmla="*/ 1858550226 w 239"/>
                  <a:gd name="T15" fmla="*/ 2147483647 h 207"/>
                  <a:gd name="T16" fmla="*/ 268246698 w 239"/>
                  <a:gd name="T17" fmla="*/ 2147483647 h 207"/>
                  <a:gd name="T18" fmla="*/ 747253741 w 239"/>
                  <a:gd name="T19" fmla="*/ 2147483647 h 207"/>
                  <a:gd name="T20" fmla="*/ 1954355095 w 239"/>
                  <a:gd name="T21" fmla="*/ 2147483647 h 207"/>
                  <a:gd name="T22" fmla="*/ 2147483647 w 239"/>
                  <a:gd name="T23" fmla="*/ 2147483647 h 207"/>
                  <a:gd name="T24" fmla="*/ 2147483647 w 239"/>
                  <a:gd name="T25" fmla="*/ 2147483647 h 207"/>
                  <a:gd name="T26" fmla="*/ 2147483647 w 239"/>
                  <a:gd name="T27" fmla="*/ 2147483647 h 207"/>
                  <a:gd name="T28" fmla="*/ 2147483647 w 239"/>
                  <a:gd name="T29" fmla="*/ 2147483647 h 207"/>
                  <a:gd name="T30" fmla="*/ 2147483647 w 239"/>
                  <a:gd name="T31" fmla="*/ 2147483647 h 207"/>
                  <a:gd name="T32" fmla="*/ 2147483647 w 239"/>
                  <a:gd name="T33" fmla="*/ 2147483647 h 207"/>
                  <a:gd name="T34" fmla="*/ 2147483647 w 239"/>
                  <a:gd name="T35" fmla="*/ 2147483647 h 207"/>
                  <a:gd name="T36" fmla="*/ 2147483647 w 239"/>
                  <a:gd name="T37" fmla="*/ 2147483647 h 207"/>
                  <a:gd name="T38" fmla="*/ 2147483647 w 239"/>
                  <a:gd name="T39" fmla="*/ 2147483647 h 207"/>
                  <a:gd name="T40" fmla="*/ 2147483647 w 239"/>
                  <a:gd name="T41" fmla="*/ 2147483647 h 2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9"/>
                  <a:gd name="T64" fmla="*/ 0 h 207"/>
                  <a:gd name="T65" fmla="*/ 239 w 239"/>
                  <a:gd name="T66" fmla="*/ 207 h 2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9" h="207">
                    <a:moveTo>
                      <a:pt x="234" y="78"/>
                    </a:moveTo>
                    <a:cubicBezTo>
                      <a:pt x="228" y="61"/>
                      <a:pt x="210" y="75"/>
                      <a:pt x="197" y="58"/>
                    </a:cubicBezTo>
                    <a:cubicBezTo>
                      <a:pt x="191" y="50"/>
                      <a:pt x="181" y="43"/>
                      <a:pt x="172" y="34"/>
                    </a:cubicBezTo>
                    <a:cubicBezTo>
                      <a:pt x="163" y="26"/>
                      <a:pt x="161" y="11"/>
                      <a:pt x="151" y="6"/>
                    </a:cubicBezTo>
                    <a:cubicBezTo>
                      <a:pt x="140" y="1"/>
                      <a:pt x="131" y="0"/>
                      <a:pt x="120" y="2"/>
                    </a:cubicBezTo>
                    <a:cubicBezTo>
                      <a:pt x="108" y="4"/>
                      <a:pt x="98" y="6"/>
                      <a:pt x="87" y="10"/>
                    </a:cubicBezTo>
                    <a:cubicBezTo>
                      <a:pt x="76" y="13"/>
                      <a:pt x="69" y="18"/>
                      <a:pt x="59" y="23"/>
                    </a:cubicBezTo>
                    <a:cubicBezTo>
                      <a:pt x="49" y="29"/>
                      <a:pt x="42" y="37"/>
                      <a:pt x="35" y="43"/>
                    </a:cubicBezTo>
                    <a:cubicBezTo>
                      <a:pt x="25" y="51"/>
                      <a:pt x="9" y="51"/>
                      <a:pt x="5" y="58"/>
                    </a:cubicBezTo>
                    <a:cubicBezTo>
                      <a:pt x="0" y="67"/>
                      <a:pt x="7" y="83"/>
                      <a:pt x="14" y="98"/>
                    </a:cubicBezTo>
                    <a:cubicBezTo>
                      <a:pt x="19" y="111"/>
                      <a:pt x="25" y="122"/>
                      <a:pt x="37" y="128"/>
                    </a:cubicBezTo>
                    <a:cubicBezTo>
                      <a:pt x="48" y="133"/>
                      <a:pt x="58" y="128"/>
                      <a:pt x="73" y="123"/>
                    </a:cubicBezTo>
                    <a:cubicBezTo>
                      <a:pt x="86" y="118"/>
                      <a:pt x="101" y="121"/>
                      <a:pt x="111" y="120"/>
                    </a:cubicBezTo>
                    <a:cubicBezTo>
                      <a:pt x="124" y="120"/>
                      <a:pt x="147" y="113"/>
                      <a:pt x="157" y="120"/>
                    </a:cubicBezTo>
                    <a:cubicBezTo>
                      <a:pt x="166" y="126"/>
                      <a:pt x="166" y="147"/>
                      <a:pt x="174" y="159"/>
                    </a:cubicBezTo>
                    <a:cubicBezTo>
                      <a:pt x="180" y="168"/>
                      <a:pt x="185" y="178"/>
                      <a:pt x="190" y="190"/>
                    </a:cubicBezTo>
                    <a:cubicBezTo>
                      <a:pt x="199" y="207"/>
                      <a:pt x="202" y="207"/>
                      <a:pt x="209" y="206"/>
                    </a:cubicBezTo>
                    <a:cubicBezTo>
                      <a:pt x="217" y="204"/>
                      <a:pt x="216" y="199"/>
                      <a:pt x="220" y="182"/>
                    </a:cubicBezTo>
                    <a:cubicBezTo>
                      <a:pt x="223" y="173"/>
                      <a:pt x="239" y="163"/>
                      <a:pt x="239" y="149"/>
                    </a:cubicBezTo>
                    <a:cubicBezTo>
                      <a:pt x="239" y="138"/>
                      <a:pt x="234" y="126"/>
                      <a:pt x="233" y="114"/>
                    </a:cubicBezTo>
                    <a:cubicBezTo>
                      <a:pt x="232" y="103"/>
                      <a:pt x="237" y="90"/>
                      <a:pt x="234" y="78"/>
                    </a:cubicBezTo>
                    <a:close/>
                  </a:path>
                </a:pathLst>
              </a:custGeom>
              <a:solidFill>
                <a:srgbClr val="B3B1D9"/>
              </a:solidFill>
              <a:ln w="9525">
                <a:noFill/>
                <a:round/>
                <a:headEnd/>
                <a:tailEnd/>
              </a:ln>
            </p:spPr>
            <p:txBody>
              <a:bodyPr/>
              <a:lstStyle/>
              <a:p>
                <a:endParaRPr lang="en-US">
                  <a:latin typeface="Calibri" pitchFamily="34" charset="0"/>
                </a:endParaRPr>
              </a:p>
            </p:txBody>
          </p:sp>
          <p:sp>
            <p:nvSpPr>
              <p:cNvPr id="156223" name="Freeform 229"/>
              <p:cNvSpPr>
                <a:spLocks/>
              </p:cNvSpPr>
              <p:nvPr/>
            </p:nvSpPr>
            <p:spPr bwMode="auto">
              <a:xfrm>
                <a:off x="5665788" y="2254250"/>
                <a:ext cx="1046163" cy="898525"/>
              </a:xfrm>
              <a:custGeom>
                <a:avLst/>
                <a:gdLst>
                  <a:gd name="T0" fmla="*/ 2147483647 w 239"/>
                  <a:gd name="T1" fmla="*/ 2147483647 h 205"/>
                  <a:gd name="T2" fmla="*/ 2147483647 w 239"/>
                  <a:gd name="T3" fmla="*/ 2147483647 h 205"/>
                  <a:gd name="T4" fmla="*/ 2147483647 w 239"/>
                  <a:gd name="T5" fmla="*/ 1805846789 h 205"/>
                  <a:gd name="T6" fmla="*/ 2147483647 w 239"/>
                  <a:gd name="T7" fmla="*/ 326589770 h 205"/>
                  <a:gd name="T8" fmla="*/ 2147483647 w 239"/>
                  <a:gd name="T9" fmla="*/ 115265417 h 205"/>
                  <a:gd name="T10" fmla="*/ 2147483647 w 239"/>
                  <a:gd name="T11" fmla="*/ 480276947 h 205"/>
                  <a:gd name="T12" fmla="*/ 2147483647 w 239"/>
                  <a:gd name="T13" fmla="*/ 1229511110 h 205"/>
                  <a:gd name="T14" fmla="*/ 1858550226 w 239"/>
                  <a:gd name="T15" fmla="*/ 2147483647 h 205"/>
                  <a:gd name="T16" fmla="*/ 325724436 w 239"/>
                  <a:gd name="T17" fmla="*/ 2147483647 h 205"/>
                  <a:gd name="T18" fmla="*/ 785572186 w 239"/>
                  <a:gd name="T19" fmla="*/ 2147483647 h 205"/>
                  <a:gd name="T20" fmla="*/ 2011832764 w 239"/>
                  <a:gd name="T21" fmla="*/ 2147483647 h 205"/>
                  <a:gd name="T22" fmla="*/ 2147483647 w 239"/>
                  <a:gd name="T23" fmla="*/ 2147483647 h 205"/>
                  <a:gd name="T24" fmla="*/ 2147483647 w 239"/>
                  <a:gd name="T25" fmla="*/ 2147483647 h 205"/>
                  <a:gd name="T26" fmla="*/ 2147483647 w 239"/>
                  <a:gd name="T27" fmla="*/ 2147483647 h 205"/>
                  <a:gd name="T28" fmla="*/ 2147483647 w 239"/>
                  <a:gd name="T29" fmla="*/ 2147483647 h 205"/>
                  <a:gd name="T30" fmla="*/ 2147483647 w 239"/>
                  <a:gd name="T31" fmla="*/ 2147483647 h 205"/>
                  <a:gd name="T32" fmla="*/ 2147483647 w 239"/>
                  <a:gd name="T33" fmla="*/ 2147483647 h 205"/>
                  <a:gd name="T34" fmla="*/ 2147483647 w 239"/>
                  <a:gd name="T35" fmla="*/ 2147483647 h 205"/>
                  <a:gd name="T36" fmla="*/ 2147483647 w 239"/>
                  <a:gd name="T37" fmla="*/ 2147483647 h 205"/>
                  <a:gd name="T38" fmla="*/ 2147483647 w 239"/>
                  <a:gd name="T39" fmla="*/ 2147483647 h 205"/>
                  <a:gd name="T40" fmla="*/ 2147483647 w 239"/>
                  <a:gd name="T41" fmla="*/ 2147483647 h 2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9"/>
                  <a:gd name="T64" fmla="*/ 0 h 205"/>
                  <a:gd name="T65" fmla="*/ 239 w 239"/>
                  <a:gd name="T66" fmla="*/ 205 h 20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9" h="205">
                    <a:moveTo>
                      <a:pt x="233" y="77"/>
                    </a:moveTo>
                    <a:cubicBezTo>
                      <a:pt x="228" y="60"/>
                      <a:pt x="210" y="74"/>
                      <a:pt x="197" y="58"/>
                    </a:cubicBezTo>
                    <a:cubicBezTo>
                      <a:pt x="191" y="49"/>
                      <a:pt x="180" y="42"/>
                      <a:pt x="171" y="34"/>
                    </a:cubicBezTo>
                    <a:cubicBezTo>
                      <a:pt x="162" y="26"/>
                      <a:pt x="161" y="11"/>
                      <a:pt x="150" y="6"/>
                    </a:cubicBezTo>
                    <a:cubicBezTo>
                      <a:pt x="140" y="1"/>
                      <a:pt x="131" y="0"/>
                      <a:pt x="120" y="2"/>
                    </a:cubicBezTo>
                    <a:cubicBezTo>
                      <a:pt x="108" y="4"/>
                      <a:pt x="98" y="6"/>
                      <a:pt x="88" y="9"/>
                    </a:cubicBezTo>
                    <a:cubicBezTo>
                      <a:pt x="76" y="13"/>
                      <a:pt x="69" y="18"/>
                      <a:pt x="60" y="23"/>
                    </a:cubicBezTo>
                    <a:cubicBezTo>
                      <a:pt x="49" y="28"/>
                      <a:pt x="43" y="36"/>
                      <a:pt x="35" y="42"/>
                    </a:cubicBezTo>
                    <a:cubicBezTo>
                      <a:pt x="25" y="50"/>
                      <a:pt x="10" y="50"/>
                      <a:pt x="6" y="57"/>
                    </a:cubicBezTo>
                    <a:cubicBezTo>
                      <a:pt x="0" y="66"/>
                      <a:pt x="8" y="82"/>
                      <a:pt x="15" y="97"/>
                    </a:cubicBezTo>
                    <a:cubicBezTo>
                      <a:pt x="20" y="109"/>
                      <a:pt x="25" y="121"/>
                      <a:pt x="38" y="127"/>
                    </a:cubicBezTo>
                    <a:cubicBezTo>
                      <a:pt x="48" y="132"/>
                      <a:pt x="58" y="127"/>
                      <a:pt x="73" y="121"/>
                    </a:cubicBezTo>
                    <a:cubicBezTo>
                      <a:pt x="86" y="117"/>
                      <a:pt x="101" y="119"/>
                      <a:pt x="112" y="119"/>
                    </a:cubicBezTo>
                    <a:cubicBezTo>
                      <a:pt x="125" y="118"/>
                      <a:pt x="147" y="112"/>
                      <a:pt x="157" y="119"/>
                    </a:cubicBezTo>
                    <a:cubicBezTo>
                      <a:pt x="166" y="124"/>
                      <a:pt x="166" y="146"/>
                      <a:pt x="174" y="158"/>
                    </a:cubicBezTo>
                    <a:cubicBezTo>
                      <a:pt x="180" y="166"/>
                      <a:pt x="185" y="176"/>
                      <a:pt x="190" y="188"/>
                    </a:cubicBezTo>
                    <a:cubicBezTo>
                      <a:pt x="199" y="205"/>
                      <a:pt x="202" y="205"/>
                      <a:pt x="209" y="204"/>
                    </a:cubicBezTo>
                    <a:cubicBezTo>
                      <a:pt x="217" y="203"/>
                      <a:pt x="216" y="197"/>
                      <a:pt x="220" y="181"/>
                    </a:cubicBezTo>
                    <a:cubicBezTo>
                      <a:pt x="223" y="171"/>
                      <a:pt x="238" y="162"/>
                      <a:pt x="239" y="148"/>
                    </a:cubicBezTo>
                    <a:cubicBezTo>
                      <a:pt x="239" y="137"/>
                      <a:pt x="234" y="125"/>
                      <a:pt x="232" y="113"/>
                    </a:cubicBezTo>
                    <a:cubicBezTo>
                      <a:pt x="231" y="102"/>
                      <a:pt x="236" y="88"/>
                      <a:pt x="233" y="77"/>
                    </a:cubicBezTo>
                    <a:close/>
                  </a:path>
                </a:pathLst>
              </a:custGeom>
              <a:solidFill>
                <a:srgbClr val="B2B1D9"/>
              </a:solidFill>
              <a:ln w="9525">
                <a:noFill/>
                <a:round/>
                <a:headEnd/>
                <a:tailEnd/>
              </a:ln>
            </p:spPr>
            <p:txBody>
              <a:bodyPr/>
              <a:lstStyle/>
              <a:p>
                <a:endParaRPr lang="en-US">
                  <a:latin typeface="Calibri" pitchFamily="34" charset="0"/>
                </a:endParaRPr>
              </a:p>
            </p:txBody>
          </p:sp>
          <p:sp>
            <p:nvSpPr>
              <p:cNvPr id="156224" name="Freeform 230"/>
              <p:cNvSpPr>
                <a:spLocks/>
              </p:cNvSpPr>
              <p:nvPr/>
            </p:nvSpPr>
            <p:spPr bwMode="auto">
              <a:xfrm>
                <a:off x="5670550" y="2259012"/>
                <a:ext cx="1041400" cy="893762"/>
              </a:xfrm>
              <a:custGeom>
                <a:avLst/>
                <a:gdLst>
                  <a:gd name="T0" fmla="*/ 2147483647 w 238"/>
                  <a:gd name="T1" fmla="*/ 2147483647 h 204"/>
                  <a:gd name="T2" fmla="*/ 2147483647 w 238"/>
                  <a:gd name="T3" fmla="*/ 2147483647 h 204"/>
                  <a:gd name="T4" fmla="*/ 2147483647 w 238"/>
                  <a:gd name="T5" fmla="*/ 1746726418 h 204"/>
                  <a:gd name="T6" fmla="*/ 2147483647 w 238"/>
                  <a:gd name="T7" fmla="*/ 326310793 h 204"/>
                  <a:gd name="T8" fmla="*/ 2147483647 w 238"/>
                  <a:gd name="T9" fmla="*/ 115168243 h 204"/>
                  <a:gd name="T10" fmla="*/ 2147483647 w 238"/>
                  <a:gd name="T11" fmla="*/ 479871326 h 204"/>
                  <a:gd name="T12" fmla="*/ 2147483647 w 238"/>
                  <a:gd name="T13" fmla="*/ 1170880992 h 204"/>
                  <a:gd name="T14" fmla="*/ 1838031695 w 238"/>
                  <a:gd name="T15" fmla="*/ 2147483647 h 204"/>
                  <a:gd name="T16" fmla="*/ 325485685 w 238"/>
                  <a:gd name="T17" fmla="*/ 2147483647 h 204"/>
                  <a:gd name="T18" fmla="*/ 746701385 w 238"/>
                  <a:gd name="T19" fmla="*/ 2147483647 h 204"/>
                  <a:gd name="T20" fmla="*/ 2010343970 w 238"/>
                  <a:gd name="T21" fmla="*/ 2147483647 h 204"/>
                  <a:gd name="T22" fmla="*/ 2147483647 w 238"/>
                  <a:gd name="T23" fmla="*/ 2147483647 h 204"/>
                  <a:gd name="T24" fmla="*/ 2147483647 w 238"/>
                  <a:gd name="T25" fmla="*/ 2147483647 h 204"/>
                  <a:gd name="T26" fmla="*/ 2147483647 w 238"/>
                  <a:gd name="T27" fmla="*/ 2147483647 h 204"/>
                  <a:gd name="T28" fmla="*/ 2147483647 w 238"/>
                  <a:gd name="T29" fmla="*/ 2147483647 h 204"/>
                  <a:gd name="T30" fmla="*/ 2147483647 w 238"/>
                  <a:gd name="T31" fmla="*/ 2147483647 h 204"/>
                  <a:gd name="T32" fmla="*/ 2147483647 w 238"/>
                  <a:gd name="T33" fmla="*/ 2147483647 h 204"/>
                  <a:gd name="T34" fmla="*/ 2147483647 w 238"/>
                  <a:gd name="T35" fmla="*/ 2147483647 h 204"/>
                  <a:gd name="T36" fmla="*/ 2147483647 w 238"/>
                  <a:gd name="T37" fmla="*/ 2147483647 h 204"/>
                  <a:gd name="T38" fmla="*/ 2147483647 w 238"/>
                  <a:gd name="T39" fmla="*/ 2147483647 h 204"/>
                  <a:gd name="T40" fmla="*/ 2147483647 w 238"/>
                  <a:gd name="T41" fmla="*/ 2147483647 h 2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8"/>
                  <a:gd name="T64" fmla="*/ 0 h 204"/>
                  <a:gd name="T65" fmla="*/ 238 w 238"/>
                  <a:gd name="T66" fmla="*/ 204 h 2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8" h="204">
                    <a:moveTo>
                      <a:pt x="232" y="76"/>
                    </a:moveTo>
                    <a:cubicBezTo>
                      <a:pt x="227" y="59"/>
                      <a:pt x="208" y="73"/>
                      <a:pt x="196" y="57"/>
                    </a:cubicBezTo>
                    <a:cubicBezTo>
                      <a:pt x="189" y="48"/>
                      <a:pt x="179" y="42"/>
                      <a:pt x="170" y="33"/>
                    </a:cubicBezTo>
                    <a:cubicBezTo>
                      <a:pt x="161" y="25"/>
                      <a:pt x="160" y="11"/>
                      <a:pt x="149" y="6"/>
                    </a:cubicBezTo>
                    <a:cubicBezTo>
                      <a:pt x="139" y="1"/>
                      <a:pt x="130" y="0"/>
                      <a:pt x="119" y="2"/>
                    </a:cubicBezTo>
                    <a:cubicBezTo>
                      <a:pt x="108" y="3"/>
                      <a:pt x="97" y="5"/>
                      <a:pt x="87" y="9"/>
                    </a:cubicBezTo>
                    <a:cubicBezTo>
                      <a:pt x="76" y="12"/>
                      <a:pt x="69" y="17"/>
                      <a:pt x="59" y="22"/>
                    </a:cubicBezTo>
                    <a:cubicBezTo>
                      <a:pt x="49" y="27"/>
                      <a:pt x="43" y="36"/>
                      <a:pt x="35" y="42"/>
                    </a:cubicBezTo>
                    <a:cubicBezTo>
                      <a:pt x="25" y="49"/>
                      <a:pt x="10" y="49"/>
                      <a:pt x="6" y="56"/>
                    </a:cubicBezTo>
                    <a:cubicBezTo>
                      <a:pt x="0" y="65"/>
                      <a:pt x="8" y="81"/>
                      <a:pt x="14" y="96"/>
                    </a:cubicBezTo>
                    <a:cubicBezTo>
                      <a:pt x="20" y="108"/>
                      <a:pt x="25" y="120"/>
                      <a:pt x="38" y="126"/>
                    </a:cubicBezTo>
                    <a:cubicBezTo>
                      <a:pt x="48" y="131"/>
                      <a:pt x="57" y="125"/>
                      <a:pt x="72" y="120"/>
                    </a:cubicBezTo>
                    <a:cubicBezTo>
                      <a:pt x="86" y="115"/>
                      <a:pt x="101" y="117"/>
                      <a:pt x="111" y="117"/>
                    </a:cubicBezTo>
                    <a:cubicBezTo>
                      <a:pt x="124" y="117"/>
                      <a:pt x="147" y="110"/>
                      <a:pt x="157" y="117"/>
                    </a:cubicBezTo>
                    <a:cubicBezTo>
                      <a:pt x="165" y="123"/>
                      <a:pt x="166" y="145"/>
                      <a:pt x="173" y="156"/>
                    </a:cubicBezTo>
                    <a:cubicBezTo>
                      <a:pt x="179" y="165"/>
                      <a:pt x="184" y="175"/>
                      <a:pt x="190" y="187"/>
                    </a:cubicBezTo>
                    <a:cubicBezTo>
                      <a:pt x="198" y="204"/>
                      <a:pt x="201" y="204"/>
                      <a:pt x="208" y="202"/>
                    </a:cubicBezTo>
                    <a:cubicBezTo>
                      <a:pt x="216" y="201"/>
                      <a:pt x="215" y="196"/>
                      <a:pt x="219" y="179"/>
                    </a:cubicBezTo>
                    <a:cubicBezTo>
                      <a:pt x="221" y="170"/>
                      <a:pt x="237" y="160"/>
                      <a:pt x="237" y="147"/>
                    </a:cubicBezTo>
                    <a:cubicBezTo>
                      <a:pt x="238" y="136"/>
                      <a:pt x="232" y="124"/>
                      <a:pt x="231" y="111"/>
                    </a:cubicBezTo>
                    <a:cubicBezTo>
                      <a:pt x="230" y="101"/>
                      <a:pt x="235" y="87"/>
                      <a:pt x="232" y="76"/>
                    </a:cubicBezTo>
                    <a:close/>
                  </a:path>
                </a:pathLst>
              </a:custGeom>
              <a:solidFill>
                <a:srgbClr val="B1B1D9"/>
              </a:solidFill>
              <a:ln w="9525">
                <a:noFill/>
                <a:round/>
                <a:headEnd/>
                <a:tailEnd/>
              </a:ln>
            </p:spPr>
            <p:txBody>
              <a:bodyPr/>
              <a:lstStyle/>
              <a:p>
                <a:endParaRPr lang="en-US">
                  <a:latin typeface="Calibri" pitchFamily="34" charset="0"/>
                </a:endParaRPr>
              </a:p>
            </p:txBody>
          </p:sp>
          <p:sp>
            <p:nvSpPr>
              <p:cNvPr id="156225" name="Freeform 231"/>
              <p:cNvSpPr>
                <a:spLocks/>
              </p:cNvSpPr>
              <p:nvPr/>
            </p:nvSpPr>
            <p:spPr bwMode="auto">
              <a:xfrm>
                <a:off x="5675313" y="2259012"/>
                <a:ext cx="1033463" cy="889000"/>
              </a:xfrm>
              <a:custGeom>
                <a:avLst/>
                <a:gdLst>
                  <a:gd name="T0" fmla="*/ 2147483647 w 236"/>
                  <a:gd name="T1" fmla="*/ 2147483647 h 203"/>
                  <a:gd name="T2" fmla="*/ 2147483647 w 236"/>
                  <a:gd name="T3" fmla="*/ 2147483647 h 203"/>
                  <a:gd name="T4" fmla="*/ 2147483647 w 236"/>
                  <a:gd name="T5" fmla="*/ 1802765005 h 203"/>
                  <a:gd name="T6" fmla="*/ 2147483647 w 236"/>
                  <a:gd name="T7" fmla="*/ 326030935 h 203"/>
                  <a:gd name="T8" fmla="*/ 2147483647 w 236"/>
                  <a:gd name="T9" fmla="*/ 115070758 h 203"/>
                  <a:gd name="T10" fmla="*/ 2147483647 w 236"/>
                  <a:gd name="T11" fmla="*/ 479460027 h 203"/>
                  <a:gd name="T12" fmla="*/ 2147483647 w 236"/>
                  <a:gd name="T13" fmla="*/ 1169880403 h 203"/>
                  <a:gd name="T14" fmla="*/ 1802578507 w 236"/>
                  <a:gd name="T15" fmla="*/ 2147483647 h 203"/>
                  <a:gd name="T16" fmla="*/ 268468288 w 236"/>
                  <a:gd name="T17" fmla="*/ 2147483647 h 203"/>
                  <a:gd name="T18" fmla="*/ 747876966 w 236"/>
                  <a:gd name="T19" fmla="*/ 2147483647 h 203"/>
                  <a:gd name="T20" fmla="*/ 1955986416 w 236"/>
                  <a:gd name="T21" fmla="*/ 2147483647 h 203"/>
                  <a:gd name="T22" fmla="*/ 2147483647 w 236"/>
                  <a:gd name="T23" fmla="*/ 2147483647 h 203"/>
                  <a:gd name="T24" fmla="*/ 2147483647 w 236"/>
                  <a:gd name="T25" fmla="*/ 2147483647 h 203"/>
                  <a:gd name="T26" fmla="*/ 2147483647 w 236"/>
                  <a:gd name="T27" fmla="*/ 2147483647 h 203"/>
                  <a:gd name="T28" fmla="*/ 2147483647 w 236"/>
                  <a:gd name="T29" fmla="*/ 2147483647 h 203"/>
                  <a:gd name="T30" fmla="*/ 2147483647 w 236"/>
                  <a:gd name="T31" fmla="*/ 2147483647 h 203"/>
                  <a:gd name="T32" fmla="*/ 2147483647 w 236"/>
                  <a:gd name="T33" fmla="*/ 2147483647 h 203"/>
                  <a:gd name="T34" fmla="*/ 2147483647 w 236"/>
                  <a:gd name="T35" fmla="*/ 2147483647 h 203"/>
                  <a:gd name="T36" fmla="*/ 2147483647 w 236"/>
                  <a:gd name="T37" fmla="*/ 2147483647 h 203"/>
                  <a:gd name="T38" fmla="*/ 2147483647 w 236"/>
                  <a:gd name="T39" fmla="*/ 2147483647 h 203"/>
                  <a:gd name="T40" fmla="*/ 2147483647 w 236"/>
                  <a:gd name="T41" fmla="*/ 2147483647 h 2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6"/>
                  <a:gd name="T64" fmla="*/ 0 h 203"/>
                  <a:gd name="T65" fmla="*/ 236 w 236"/>
                  <a:gd name="T66" fmla="*/ 203 h 2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6" h="203">
                    <a:moveTo>
                      <a:pt x="231" y="76"/>
                    </a:moveTo>
                    <a:cubicBezTo>
                      <a:pt x="225" y="59"/>
                      <a:pt x="207" y="74"/>
                      <a:pt x="194" y="57"/>
                    </a:cubicBezTo>
                    <a:cubicBezTo>
                      <a:pt x="188" y="49"/>
                      <a:pt x="177" y="42"/>
                      <a:pt x="169" y="34"/>
                    </a:cubicBezTo>
                    <a:cubicBezTo>
                      <a:pt x="160" y="26"/>
                      <a:pt x="158" y="11"/>
                      <a:pt x="148" y="6"/>
                    </a:cubicBezTo>
                    <a:cubicBezTo>
                      <a:pt x="138" y="1"/>
                      <a:pt x="129" y="0"/>
                      <a:pt x="118" y="2"/>
                    </a:cubicBezTo>
                    <a:cubicBezTo>
                      <a:pt x="107" y="4"/>
                      <a:pt x="96" y="6"/>
                      <a:pt x="86" y="9"/>
                    </a:cubicBezTo>
                    <a:cubicBezTo>
                      <a:pt x="75" y="13"/>
                      <a:pt x="68" y="17"/>
                      <a:pt x="59" y="22"/>
                    </a:cubicBezTo>
                    <a:cubicBezTo>
                      <a:pt x="48" y="28"/>
                      <a:pt x="42" y="36"/>
                      <a:pt x="34" y="42"/>
                    </a:cubicBezTo>
                    <a:cubicBezTo>
                      <a:pt x="25" y="50"/>
                      <a:pt x="10" y="49"/>
                      <a:pt x="5" y="56"/>
                    </a:cubicBezTo>
                    <a:cubicBezTo>
                      <a:pt x="0" y="65"/>
                      <a:pt x="8" y="81"/>
                      <a:pt x="14" y="96"/>
                    </a:cubicBezTo>
                    <a:cubicBezTo>
                      <a:pt x="19" y="108"/>
                      <a:pt x="25" y="120"/>
                      <a:pt x="37" y="125"/>
                    </a:cubicBezTo>
                    <a:cubicBezTo>
                      <a:pt x="48" y="130"/>
                      <a:pt x="57" y="124"/>
                      <a:pt x="72" y="119"/>
                    </a:cubicBezTo>
                    <a:cubicBezTo>
                      <a:pt x="85" y="114"/>
                      <a:pt x="100" y="117"/>
                      <a:pt x="110" y="116"/>
                    </a:cubicBezTo>
                    <a:cubicBezTo>
                      <a:pt x="123" y="116"/>
                      <a:pt x="146" y="110"/>
                      <a:pt x="156" y="117"/>
                    </a:cubicBezTo>
                    <a:cubicBezTo>
                      <a:pt x="165" y="122"/>
                      <a:pt x="165" y="144"/>
                      <a:pt x="172" y="156"/>
                    </a:cubicBezTo>
                    <a:cubicBezTo>
                      <a:pt x="178" y="164"/>
                      <a:pt x="183" y="174"/>
                      <a:pt x="189" y="186"/>
                    </a:cubicBezTo>
                    <a:cubicBezTo>
                      <a:pt x="197" y="203"/>
                      <a:pt x="199" y="203"/>
                      <a:pt x="207" y="202"/>
                    </a:cubicBezTo>
                    <a:cubicBezTo>
                      <a:pt x="214" y="200"/>
                      <a:pt x="214" y="195"/>
                      <a:pt x="218" y="179"/>
                    </a:cubicBezTo>
                    <a:cubicBezTo>
                      <a:pt x="220" y="169"/>
                      <a:pt x="236" y="160"/>
                      <a:pt x="236" y="146"/>
                    </a:cubicBezTo>
                    <a:cubicBezTo>
                      <a:pt x="236" y="136"/>
                      <a:pt x="231" y="124"/>
                      <a:pt x="230" y="111"/>
                    </a:cubicBezTo>
                    <a:cubicBezTo>
                      <a:pt x="229" y="101"/>
                      <a:pt x="234" y="87"/>
                      <a:pt x="231" y="76"/>
                    </a:cubicBezTo>
                    <a:close/>
                  </a:path>
                </a:pathLst>
              </a:custGeom>
              <a:solidFill>
                <a:srgbClr val="B0B1D9"/>
              </a:solidFill>
              <a:ln w="9525">
                <a:noFill/>
                <a:round/>
                <a:headEnd/>
                <a:tailEnd/>
              </a:ln>
            </p:spPr>
            <p:txBody>
              <a:bodyPr/>
              <a:lstStyle/>
              <a:p>
                <a:endParaRPr lang="en-US">
                  <a:latin typeface="Calibri" pitchFamily="34" charset="0"/>
                </a:endParaRPr>
              </a:p>
            </p:txBody>
          </p:sp>
          <p:sp>
            <p:nvSpPr>
              <p:cNvPr id="156226" name="Freeform 232"/>
              <p:cNvSpPr>
                <a:spLocks/>
              </p:cNvSpPr>
              <p:nvPr/>
            </p:nvSpPr>
            <p:spPr bwMode="auto">
              <a:xfrm>
                <a:off x="5678488" y="2263775"/>
                <a:ext cx="1030288" cy="884237"/>
              </a:xfrm>
              <a:custGeom>
                <a:avLst/>
                <a:gdLst>
                  <a:gd name="T0" fmla="*/ 2147483647 w 235"/>
                  <a:gd name="T1" fmla="*/ 2147483647 h 202"/>
                  <a:gd name="T2" fmla="*/ 2147483647 w 235"/>
                  <a:gd name="T3" fmla="*/ 2147483647 h 202"/>
                  <a:gd name="T4" fmla="*/ 2147483647 w 235"/>
                  <a:gd name="T5" fmla="*/ 1743715384 h 202"/>
                  <a:gd name="T6" fmla="*/ 2147483647 w 235"/>
                  <a:gd name="T7" fmla="*/ 325749447 h 202"/>
                  <a:gd name="T8" fmla="*/ 2147483647 w 235"/>
                  <a:gd name="T9" fmla="*/ 114968319 h 202"/>
                  <a:gd name="T10" fmla="*/ 2147483647 w 235"/>
                  <a:gd name="T11" fmla="*/ 479041953 h 202"/>
                  <a:gd name="T12" fmla="*/ 2147483647 w 235"/>
                  <a:gd name="T13" fmla="*/ 1111380789 h 202"/>
                  <a:gd name="T14" fmla="*/ 1806796415 w 235"/>
                  <a:gd name="T15" fmla="*/ 2147483647 h 202"/>
                  <a:gd name="T16" fmla="*/ 269098072 w 235"/>
                  <a:gd name="T17" fmla="*/ 2147483647 h 202"/>
                  <a:gd name="T18" fmla="*/ 749628860 w 235"/>
                  <a:gd name="T19" fmla="*/ 2147483647 h 202"/>
                  <a:gd name="T20" fmla="*/ 1960567956 w 235"/>
                  <a:gd name="T21" fmla="*/ 2147483647 h 202"/>
                  <a:gd name="T22" fmla="*/ 2147483647 w 235"/>
                  <a:gd name="T23" fmla="*/ 2147483647 h 202"/>
                  <a:gd name="T24" fmla="*/ 2147483647 w 235"/>
                  <a:gd name="T25" fmla="*/ 2147483647 h 202"/>
                  <a:gd name="T26" fmla="*/ 2147483647 w 235"/>
                  <a:gd name="T27" fmla="*/ 2147483647 h 202"/>
                  <a:gd name="T28" fmla="*/ 2147483647 w 235"/>
                  <a:gd name="T29" fmla="*/ 2147483647 h 202"/>
                  <a:gd name="T30" fmla="*/ 2147483647 w 235"/>
                  <a:gd name="T31" fmla="*/ 2147483647 h 202"/>
                  <a:gd name="T32" fmla="*/ 2147483647 w 235"/>
                  <a:gd name="T33" fmla="*/ 2147483647 h 202"/>
                  <a:gd name="T34" fmla="*/ 2147483647 w 235"/>
                  <a:gd name="T35" fmla="*/ 2147483647 h 202"/>
                  <a:gd name="T36" fmla="*/ 2147483647 w 235"/>
                  <a:gd name="T37" fmla="*/ 2147483647 h 202"/>
                  <a:gd name="T38" fmla="*/ 2147483647 w 235"/>
                  <a:gd name="T39" fmla="*/ 2147483647 h 202"/>
                  <a:gd name="T40" fmla="*/ 2147483647 w 235"/>
                  <a:gd name="T41" fmla="*/ 2147483647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5"/>
                  <a:gd name="T64" fmla="*/ 0 h 202"/>
                  <a:gd name="T65" fmla="*/ 235 w 235"/>
                  <a:gd name="T66" fmla="*/ 202 h 2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5" h="202">
                    <a:moveTo>
                      <a:pt x="229" y="75"/>
                    </a:moveTo>
                    <a:cubicBezTo>
                      <a:pt x="224" y="58"/>
                      <a:pt x="205" y="73"/>
                      <a:pt x="193" y="57"/>
                    </a:cubicBezTo>
                    <a:cubicBezTo>
                      <a:pt x="186" y="48"/>
                      <a:pt x="176" y="41"/>
                      <a:pt x="167" y="33"/>
                    </a:cubicBezTo>
                    <a:cubicBezTo>
                      <a:pt x="159" y="25"/>
                      <a:pt x="157" y="11"/>
                      <a:pt x="147" y="6"/>
                    </a:cubicBezTo>
                    <a:cubicBezTo>
                      <a:pt x="137" y="1"/>
                      <a:pt x="128" y="0"/>
                      <a:pt x="117" y="2"/>
                    </a:cubicBezTo>
                    <a:cubicBezTo>
                      <a:pt x="106" y="4"/>
                      <a:pt x="96" y="5"/>
                      <a:pt x="86" y="9"/>
                    </a:cubicBezTo>
                    <a:cubicBezTo>
                      <a:pt x="74" y="12"/>
                      <a:pt x="68" y="16"/>
                      <a:pt x="58" y="21"/>
                    </a:cubicBezTo>
                    <a:cubicBezTo>
                      <a:pt x="48" y="27"/>
                      <a:pt x="42" y="35"/>
                      <a:pt x="34" y="41"/>
                    </a:cubicBezTo>
                    <a:cubicBezTo>
                      <a:pt x="24" y="49"/>
                      <a:pt x="9" y="48"/>
                      <a:pt x="5" y="55"/>
                    </a:cubicBezTo>
                    <a:cubicBezTo>
                      <a:pt x="0" y="64"/>
                      <a:pt x="7" y="80"/>
                      <a:pt x="14" y="95"/>
                    </a:cubicBezTo>
                    <a:cubicBezTo>
                      <a:pt x="19" y="107"/>
                      <a:pt x="24" y="118"/>
                      <a:pt x="37" y="124"/>
                    </a:cubicBezTo>
                    <a:cubicBezTo>
                      <a:pt x="47" y="129"/>
                      <a:pt x="56" y="122"/>
                      <a:pt x="71" y="117"/>
                    </a:cubicBezTo>
                    <a:cubicBezTo>
                      <a:pt x="84" y="113"/>
                      <a:pt x="99" y="115"/>
                      <a:pt x="110" y="115"/>
                    </a:cubicBezTo>
                    <a:cubicBezTo>
                      <a:pt x="122" y="114"/>
                      <a:pt x="146" y="108"/>
                      <a:pt x="155" y="115"/>
                    </a:cubicBezTo>
                    <a:cubicBezTo>
                      <a:pt x="164" y="121"/>
                      <a:pt x="164" y="143"/>
                      <a:pt x="172" y="154"/>
                    </a:cubicBezTo>
                    <a:cubicBezTo>
                      <a:pt x="177" y="163"/>
                      <a:pt x="182" y="173"/>
                      <a:pt x="188" y="185"/>
                    </a:cubicBezTo>
                    <a:cubicBezTo>
                      <a:pt x="196" y="201"/>
                      <a:pt x="198" y="202"/>
                      <a:pt x="205" y="200"/>
                    </a:cubicBezTo>
                    <a:cubicBezTo>
                      <a:pt x="213" y="199"/>
                      <a:pt x="212" y="194"/>
                      <a:pt x="216" y="177"/>
                    </a:cubicBezTo>
                    <a:cubicBezTo>
                      <a:pt x="219" y="168"/>
                      <a:pt x="234" y="158"/>
                      <a:pt x="235" y="145"/>
                    </a:cubicBezTo>
                    <a:cubicBezTo>
                      <a:pt x="235" y="134"/>
                      <a:pt x="230" y="122"/>
                      <a:pt x="229" y="110"/>
                    </a:cubicBezTo>
                    <a:cubicBezTo>
                      <a:pt x="228" y="100"/>
                      <a:pt x="232" y="86"/>
                      <a:pt x="229" y="75"/>
                    </a:cubicBezTo>
                    <a:close/>
                  </a:path>
                </a:pathLst>
              </a:custGeom>
              <a:solidFill>
                <a:srgbClr val="AFB0D8"/>
              </a:solidFill>
              <a:ln w="9525">
                <a:noFill/>
                <a:round/>
                <a:headEnd/>
                <a:tailEnd/>
              </a:ln>
            </p:spPr>
            <p:txBody>
              <a:bodyPr/>
              <a:lstStyle/>
              <a:p>
                <a:endParaRPr lang="en-US">
                  <a:latin typeface="Calibri" pitchFamily="34" charset="0"/>
                </a:endParaRPr>
              </a:p>
            </p:txBody>
          </p:sp>
          <p:sp>
            <p:nvSpPr>
              <p:cNvPr id="156227" name="Freeform 233"/>
              <p:cNvSpPr>
                <a:spLocks/>
              </p:cNvSpPr>
              <p:nvPr/>
            </p:nvSpPr>
            <p:spPr bwMode="auto">
              <a:xfrm>
                <a:off x="5683250" y="2268537"/>
                <a:ext cx="1025525" cy="874712"/>
              </a:xfrm>
              <a:custGeom>
                <a:avLst/>
                <a:gdLst>
                  <a:gd name="T0" fmla="*/ 2147483647 w 234"/>
                  <a:gd name="T1" fmla="*/ 2147483647 h 200"/>
                  <a:gd name="T2" fmla="*/ 2147483647 w 234"/>
                  <a:gd name="T3" fmla="*/ 2147483647 h 200"/>
                  <a:gd name="T4" fmla="*/ 2147483647 w 234"/>
                  <a:gd name="T5" fmla="*/ 1740650654 h 200"/>
                  <a:gd name="T6" fmla="*/ 2147483647 w 234"/>
                  <a:gd name="T7" fmla="*/ 267793065 h 200"/>
                  <a:gd name="T8" fmla="*/ 2147483647 w 234"/>
                  <a:gd name="T9" fmla="*/ 114766587 h 200"/>
                  <a:gd name="T10" fmla="*/ 2147483647 w 234"/>
                  <a:gd name="T11" fmla="*/ 420815204 h 200"/>
                  <a:gd name="T12" fmla="*/ 2147483647 w 234"/>
                  <a:gd name="T13" fmla="*/ 1109423406 h 200"/>
                  <a:gd name="T14" fmla="*/ 1805463135 w 234"/>
                  <a:gd name="T15" fmla="*/ 2104084632 h 200"/>
                  <a:gd name="T16" fmla="*/ 268897912 w 234"/>
                  <a:gd name="T17" fmla="*/ 2147483647 h 200"/>
                  <a:gd name="T18" fmla="*/ 749075970 w 234"/>
                  <a:gd name="T19" fmla="*/ 2147483647 h 200"/>
                  <a:gd name="T20" fmla="*/ 1901498705 w 234"/>
                  <a:gd name="T21" fmla="*/ 2147483647 h 200"/>
                  <a:gd name="T22" fmla="*/ 2147483647 w 234"/>
                  <a:gd name="T23" fmla="*/ 2147483647 h 200"/>
                  <a:gd name="T24" fmla="*/ 2147483647 w 234"/>
                  <a:gd name="T25" fmla="*/ 2147483647 h 200"/>
                  <a:gd name="T26" fmla="*/ 2147483647 w 234"/>
                  <a:gd name="T27" fmla="*/ 2147483647 h 200"/>
                  <a:gd name="T28" fmla="*/ 2147483647 w 234"/>
                  <a:gd name="T29" fmla="*/ 2147483647 h 200"/>
                  <a:gd name="T30" fmla="*/ 2147483647 w 234"/>
                  <a:gd name="T31" fmla="*/ 2147483647 h 200"/>
                  <a:gd name="T32" fmla="*/ 2147483647 w 234"/>
                  <a:gd name="T33" fmla="*/ 2147483647 h 200"/>
                  <a:gd name="T34" fmla="*/ 2147483647 w 234"/>
                  <a:gd name="T35" fmla="*/ 2147483647 h 200"/>
                  <a:gd name="T36" fmla="*/ 2147483647 w 234"/>
                  <a:gd name="T37" fmla="*/ 2147483647 h 200"/>
                  <a:gd name="T38" fmla="*/ 2147483647 w 234"/>
                  <a:gd name="T39" fmla="*/ 2147483647 h 200"/>
                  <a:gd name="T40" fmla="*/ 2147483647 w 234"/>
                  <a:gd name="T41" fmla="*/ 2147483647 h 2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4"/>
                  <a:gd name="T64" fmla="*/ 0 h 200"/>
                  <a:gd name="T65" fmla="*/ 234 w 234"/>
                  <a:gd name="T66" fmla="*/ 200 h 2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4" h="200">
                    <a:moveTo>
                      <a:pt x="228" y="74"/>
                    </a:moveTo>
                    <a:cubicBezTo>
                      <a:pt x="223" y="57"/>
                      <a:pt x="204" y="72"/>
                      <a:pt x="192" y="56"/>
                    </a:cubicBezTo>
                    <a:cubicBezTo>
                      <a:pt x="185" y="48"/>
                      <a:pt x="175" y="41"/>
                      <a:pt x="166" y="33"/>
                    </a:cubicBezTo>
                    <a:cubicBezTo>
                      <a:pt x="157" y="25"/>
                      <a:pt x="156" y="10"/>
                      <a:pt x="146" y="5"/>
                    </a:cubicBezTo>
                    <a:cubicBezTo>
                      <a:pt x="135" y="1"/>
                      <a:pt x="127" y="0"/>
                      <a:pt x="116" y="2"/>
                    </a:cubicBezTo>
                    <a:cubicBezTo>
                      <a:pt x="105" y="3"/>
                      <a:pt x="95" y="5"/>
                      <a:pt x="85" y="8"/>
                    </a:cubicBezTo>
                    <a:cubicBezTo>
                      <a:pt x="74" y="12"/>
                      <a:pt x="67" y="16"/>
                      <a:pt x="58" y="21"/>
                    </a:cubicBezTo>
                    <a:cubicBezTo>
                      <a:pt x="48" y="26"/>
                      <a:pt x="41" y="34"/>
                      <a:pt x="34" y="40"/>
                    </a:cubicBezTo>
                    <a:cubicBezTo>
                      <a:pt x="24" y="48"/>
                      <a:pt x="9" y="48"/>
                      <a:pt x="5" y="55"/>
                    </a:cubicBezTo>
                    <a:cubicBezTo>
                      <a:pt x="0" y="63"/>
                      <a:pt x="7" y="79"/>
                      <a:pt x="14" y="94"/>
                    </a:cubicBezTo>
                    <a:cubicBezTo>
                      <a:pt x="19" y="106"/>
                      <a:pt x="24" y="117"/>
                      <a:pt x="36" y="123"/>
                    </a:cubicBezTo>
                    <a:cubicBezTo>
                      <a:pt x="47" y="128"/>
                      <a:pt x="55" y="121"/>
                      <a:pt x="70" y="115"/>
                    </a:cubicBezTo>
                    <a:cubicBezTo>
                      <a:pt x="83" y="111"/>
                      <a:pt x="99" y="113"/>
                      <a:pt x="109" y="113"/>
                    </a:cubicBezTo>
                    <a:cubicBezTo>
                      <a:pt x="121" y="113"/>
                      <a:pt x="145" y="107"/>
                      <a:pt x="155" y="114"/>
                    </a:cubicBezTo>
                    <a:cubicBezTo>
                      <a:pt x="163" y="119"/>
                      <a:pt x="163" y="141"/>
                      <a:pt x="171" y="153"/>
                    </a:cubicBezTo>
                    <a:cubicBezTo>
                      <a:pt x="177" y="161"/>
                      <a:pt x="181" y="171"/>
                      <a:pt x="187" y="183"/>
                    </a:cubicBezTo>
                    <a:cubicBezTo>
                      <a:pt x="195" y="200"/>
                      <a:pt x="197" y="200"/>
                      <a:pt x="204" y="199"/>
                    </a:cubicBezTo>
                    <a:cubicBezTo>
                      <a:pt x="212" y="197"/>
                      <a:pt x="211" y="192"/>
                      <a:pt x="215" y="176"/>
                    </a:cubicBezTo>
                    <a:cubicBezTo>
                      <a:pt x="218" y="166"/>
                      <a:pt x="233" y="157"/>
                      <a:pt x="233" y="144"/>
                    </a:cubicBezTo>
                    <a:cubicBezTo>
                      <a:pt x="234" y="133"/>
                      <a:pt x="228" y="121"/>
                      <a:pt x="227" y="109"/>
                    </a:cubicBezTo>
                    <a:cubicBezTo>
                      <a:pt x="226" y="99"/>
                      <a:pt x="231" y="85"/>
                      <a:pt x="228" y="74"/>
                    </a:cubicBezTo>
                    <a:close/>
                  </a:path>
                </a:pathLst>
              </a:custGeom>
              <a:solidFill>
                <a:srgbClr val="AEAFD8"/>
              </a:solidFill>
              <a:ln w="9525">
                <a:noFill/>
                <a:round/>
                <a:headEnd/>
                <a:tailEnd/>
              </a:ln>
            </p:spPr>
            <p:txBody>
              <a:bodyPr/>
              <a:lstStyle/>
              <a:p>
                <a:endParaRPr lang="en-US">
                  <a:latin typeface="Calibri" pitchFamily="34" charset="0"/>
                </a:endParaRPr>
              </a:p>
            </p:txBody>
          </p:sp>
          <p:sp>
            <p:nvSpPr>
              <p:cNvPr id="156228" name="Freeform 234"/>
              <p:cNvSpPr>
                <a:spLocks/>
              </p:cNvSpPr>
              <p:nvPr/>
            </p:nvSpPr>
            <p:spPr bwMode="auto">
              <a:xfrm>
                <a:off x="5683250" y="2268537"/>
                <a:ext cx="1020763" cy="871537"/>
              </a:xfrm>
              <a:custGeom>
                <a:avLst/>
                <a:gdLst>
                  <a:gd name="T0" fmla="*/ 2147483647 w 233"/>
                  <a:gd name="T1" fmla="*/ 2147483647 h 199"/>
                  <a:gd name="T2" fmla="*/ 2147483647 w 233"/>
                  <a:gd name="T3" fmla="*/ 2147483647 h 199"/>
                  <a:gd name="T4" fmla="*/ 2147483647 w 233"/>
                  <a:gd name="T5" fmla="*/ 1745447746 h 199"/>
                  <a:gd name="T6" fmla="*/ 2147483647 w 233"/>
                  <a:gd name="T7" fmla="*/ 326073124 h 199"/>
                  <a:gd name="T8" fmla="*/ 2147483647 w 233"/>
                  <a:gd name="T9" fmla="*/ 115082299 h 199"/>
                  <a:gd name="T10" fmla="*/ 2147483647 w 233"/>
                  <a:gd name="T11" fmla="*/ 479520523 h 199"/>
                  <a:gd name="T12" fmla="*/ 2147483647 w 233"/>
                  <a:gd name="T13" fmla="*/ 1112484066 h 199"/>
                  <a:gd name="T14" fmla="*/ 1804122011 w 233"/>
                  <a:gd name="T15" fmla="*/ 2109881488 h 199"/>
                  <a:gd name="T16" fmla="*/ 326276211 w 233"/>
                  <a:gd name="T17" fmla="*/ 2147483647 h 199"/>
                  <a:gd name="T18" fmla="*/ 748517262 w 233"/>
                  <a:gd name="T19" fmla="*/ 2147483647 h 199"/>
                  <a:gd name="T20" fmla="*/ 1957665754 w 233"/>
                  <a:gd name="T21" fmla="*/ 2147483647 h 199"/>
                  <a:gd name="T22" fmla="*/ 2147483647 w 233"/>
                  <a:gd name="T23" fmla="*/ 2147483647 h 199"/>
                  <a:gd name="T24" fmla="*/ 2147483647 w 233"/>
                  <a:gd name="T25" fmla="*/ 2147483647 h 199"/>
                  <a:gd name="T26" fmla="*/ 2147483647 w 233"/>
                  <a:gd name="T27" fmla="*/ 2147483647 h 199"/>
                  <a:gd name="T28" fmla="*/ 2147483647 w 233"/>
                  <a:gd name="T29" fmla="*/ 2147483647 h 199"/>
                  <a:gd name="T30" fmla="*/ 2147483647 w 233"/>
                  <a:gd name="T31" fmla="*/ 2147483647 h 199"/>
                  <a:gd name="T32" fmla="*/ 2147483647 w 233"/>
                  <a:gd name="T33" fmla="*/ 2147483647 h 199"/>
                  <a:gd name="T34" fmla="*/ 2147483647 w 233"/>
                  <a:gd name="T35" fmla="*/ 2147483647 h 199"/>
                  <a:gd name="T36" fmla="*/ 2147483647 w 233"/>
                  <a:gd name="T37" fmla="*/ 2147483647 h 199"/>
                  <a:gd name="T38" fmla="*/ 2147483647 w 233"/>
                  <a:gd name="T39" fmla="*/ 2147483647 h 199"/>
                  <a:gd name="T40" fmla="*/ 2147483647 w 233"/>
                  <a:gd name="T41" fmla="*/ 2147483647 h 1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3"/>
                  <a:gd name="T64" fmla="*/ 0 h 199"/>
                  <a:gd name="T65" fmla="*/ 233 w 233"/>
                  <a:gd name="T66" fmla="*/ 199 h 1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3" h="199">
                    <a:moveTo>
                      <a:pt x="228" y="74"/>
                    </a:moveTo>
                    <a:cubicBezTo>
                      <a:pt x="223" y="57"/>
                      <a:pt x="204" y="72"/>
                      <a:pt x="191" y="56"/>
                    </a:cubicBezTo>
                    <a:cubicBezTo>
                      <a:pt x="185" y="48"/>
                      <a:pt x="174" y="41"/>
                      <a:pt x="166" y="33"/>
                    </a:cubicBezTo>
                    <a:cubicBezTo>
                      <a:pt x="157" y="25"/>
                      <a:pt x="156" y="11"/>
                      <a:pt x="146" y="6"/>
                    </a:cubicBezTo>
                    <a:cubicBezTo>
                      <a:pt x="135" y="1"/>
                      <a:pt x="128" y="0"/>
                      <a:pt x="117" y="2"/>
                    </a:cubicBezTo>
                    <a:cubicBezTo>
                      <a:pt x="106" y="4"/>
                      <a:pt x="95" y="6"/>
                      <a:pt x="85" y="9"/>
                    </a:cubicBezTo>
                    <a:cubicBezTo>
                      <a:pt x="74" y="12"/>
                      <a:pt x="68" y="16"/>
                      <a:pt x="58" y="21"/>
                    </a:cubicBezTo>
                    <a:cubicBezTo>
                      <a:pt x="48" y="26"/>
                      <a:pt x="42" y="34"/>
                      <a:pt x="34" y="40"/>
                    </a:cubicBezTo>
                    <a:cubicBezTo>
                      <a:pt x="25" y="48"/>
                      <a:pt x="10" y="48"/>
                      <a:pt x="6" y="55"/>
                    </a:cubicBezTo>
                    <a:cubicBezTo>
                      <a:pt x="0" y="64"/>
                      <a:pt x="8" y="79"/>
                      <a:pt x="14" y="94"/>
                    </a:cubicBezTo>
                    <a:cubicBezTo>
                      <a:pt x="19" y="106"/>
                      <a:pt x="25" y="117"/>
                      <a:pt x="37" y="123"/>
                    </a:cubicBezTo>
                    <a:cubicBezTo>
                      <a:pt x="47" y="127"/>
                      <a:pt x="56" y="120"/>
                      <a:pt x="70" y="115"/>
                    </a:cubicBezTo>
                    <a:cubicBezTo>
                      <a:pt x="83" y="110"/>
                      <a:pt x="99" y="113"/>
                      <a:pt x="109" y="113"/>
                    </a:cubicBezTo>
                    <a:cubicBezTo>
                      <a:pt x="122" y="112"/>
                      <a:pt x="145" y="107"/>
                      <a:pt x="155" y="113"/>
                    </a:cubicBezTo>
                    <a:cubicBezTo>
                      <a:pt x="164" y="119"/>
                      <a:pt x="164" y="141"/>
                      <a:pt x="171" y="152"/>
                    </a:cubicBezTo>
                    <a:cubicBezTo>
                      <a:pt x="177" y="161"/>
                      <a:pt x="181" y="171"/>
                      <a:pt x="187" y="182"/>
                    </a:cubicBezTo>
                    <a:cubicBezTo>
                      <a:pt x="195" y="199"/>
                      <a:pt x="197" y="199"/>
                      <a:pt x="204" y="198"/>
                    </a:cubicBezTo>
                    <a:cubicBezTo>
                      <a:pt x="212" y="196"/>
                      <a:pt x="211" y="191"/>
                      <a:pt x="215" y="175"/>
                    </a:cubicBezTo>
                    <a:cubicBezTo>
                      <a:pt x="217" y="166"/>
                      <a:pt x="232" y="156"/>
                      <a:pt x="233" y="143"/>
                    </a:cubicBezTo>
                    <a:cubicBezTo>
                      <a:pt x="233" y="133"/>
                      <a:pt x="228" y="121"/>
                      <a:pt x="227" y="109"/>
                    </a:cubicBezTo>
                    <a:cubicBezTo>
                      <a:pt x="226" y="98"/>
                      <a:pt x="231" y="85"/>
                      <a:pt x="228" y="74"/>
                    </a:cubicBezTo>
                    <a:close/>
                  </a:path>
                </a:pathLst>
              </a:custGeom>
              <a:solidFill>
                <a:srgbClr val="ADAFD8"/>
              </a:solidFill>
              <a:ln w="9525">
                <a:noFill/>
                <a:round/>
                <a:headEnd/>
                <a:tailEnd/>
              </a:ln>
            </p:spPr>
            <p:txBody>
              <a:bodyPr/>
              <a:lstStyle/>
              <a:p>
                <a:endParaRPr lang="en-US">
                  <a:latin typeface="Calibri" pitchFamily="34" charset="0"/>
                </a:endParaRPr>
              </a:p>
            </p:txBody>
          </p:sp>
          <p:sp>
            <p:nvSpPr>
              <p:cNvPr id="156229" name="Freeform 235"/>
              <p:cNvSpPr>
                <a:spLocks/>
              </p:cNvSpPr>
              <p:nvPr/>
            </p:nvSpPr>
            <p:spPr bwMode="auto">
              <a:xfrm>
                <a:off x="5688013" y="2271712"/>
                <a:ext cx="1016000" cy="868362"/>
              </a:xfrm>
              <a:custGeom>
                <a:avLst/>
                <a:gdLst>
                  <a:gd name="T0" fmla="*/ 2147483647 w 232"/>
                  <a:gd name="T1" fmla="*/ 2147483647 h 198"/>
                  <a:gd name="T2" fmla="*/ 2147483647 w 232"/>
                  <a:gd name="T3" fmla="*/ 2147483647 h 198"/>
                  <a:gd name="T4" fmla="*/ 2147483647 w 232"/>
                  <a:gd name="T5" fmla="*/ 1750302033 h 198"/>
                  <a:gd name="T6" fmla="*/ 2147483647 w 232"/>
                  <a:gd name="T7" fmla="*/ 326977800 h 198"/>
                  <a:gd name="T8" fmla="*/ 2147483647 w 232"/>
                  <a:gd name="T9" fmla="*/ 115404431 h 198"/>
                  <a:gd name="T10" fmla="*/ 2147483647 w 232"/>
                  <a:gd name="T11" fmla="*/ 423151055 h 198"/>
                  <a:gd name="T12" fmla="*/ 2147483647 w 232"/>
                  <a:gd name="T13" fmla="*/ 1057875376 h 198"/>
                  <a:gd name="T14" fmla="*/ 1802765073 w 232"/>
                  <a:gd name="T15" fmla="*/ 2077279696 h 198"/>
                  <a:gd name="T16" fmla="*/ 268495515 w 232"/>
                  <a:gd name="T17" fmla="*/ 2147483647 h 198"/>
                  <a:gd name="T18" fmla="*/ 747955629 w 232"/>
                  <a:gd name="T19" fmla="*/ 2147483647 h 198"/>
                  <a:gd name="T20" fmla="*/ 1956194171 w 232"/>
                  <a:gd name="T21" fmla="*/ 2147483647 h 198"/>
                  <a:gd name="T22" fmla="*/ 2147483647 w 232"/>
                  <a:gd name="T23" fmla="*/ 2147483647 h 198"/>
                  <a:gd name="T24" fmla="*/ 2147483647 w 232"/>
                  <a:gd name="T25" fmla="*/ 2147483647 h 198"/>
                  <a:gd name="T26" fmla="*/ 2147483647 w 232"/>
                  <a:gd name="T27" fmla="*/ 2147483647 h 198"/>
                  <a:gd name="T28" fmla="*/ 2147483647 w 232"/>
                  <a:gd name="T29" fmla="*/ 2147483647 h 198"/>
                  <a:gd name="T30" fmla="*/ 2147483647 w 232"/>
                  <a:gd name="T31" fmla="*/ 2147483647 h 198"/>
                  <a:gd name="T32" fmla="*/ 2147483647 w 232"/>
                  <a:gd name="T33" fmla="*/ 2147483647 h 198"/>
                  <a:gd name="T34" fmla="*/ 2147483647 w 232"/>
                  <a:gd name="T35" fmla="*/ 2147483647 h 198"/>
                  <a:gd name="T36" fmla="*/ 2147483647 w 232"/>
                  <a:gd name="T37" fmla="*/ 2147483647 h 198"/>
                  <a:gd name="T38" fmla="*/ 2147483647 w 232"/>
                  <a:gd name="T39" fmla="*/ 2147483647 h 198"/>
                  <a:gd name="T40" fmla="*/ 2147483647 w 232"/>
                  <a:gd name="T41" fmla="*/ 2147483647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2"/>
                  <a:gd name="T64" fmla="*/ 0 h 198"/>
                  <a:gd name="T65" fmla="*/ 232 w 232"/>
                  <a:gd name="T66" fmla="*/ 198 h 1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2" h="198">
                    <a:moveTo>
                      <a:pt x="226" y="73"/>
                    </a:moveTo>
                    <a:cubicBezTo>
                      <a:pt x="221" y="56"/>
                      <a:pt x="202" y="72"/>
                      <a:pt x="190" y="56"/>
                    </a:cubicBezTo>
                    <a:cubicBezTo>
                      <a:pt x="183" y="47"/>
                      <a:pt x="173" y="41"/>
                      <a:pt x="164" y="33"/>
                    </a:cubicBezTo>
                    <a:cubicBezTo>
                      <a:pt x="156" y="25"/>
                      <a:pt x="155" y="10"/>
                      <a:pt x="145" y="6"/>
                    </a:cubicBezTo>
                    <a:cubicBezTo>
                      <a:pt x="134" y="1"/>
                      <a:pt x="127" y="0"/>
                      <a:pt x="116" y="2"/>
                    </a:cubicBezTo>
                    <a:cubicBezTo>
                      <a:pt x="105" y="4"/>
                      <a:pt x="95" y="5"/>
                      <a:pt x="85" y="8"/>
                    </a:cubicBezTo>
                    <a:cubicBezTo>
                      <a:pt x="74" y="12"/>
                      <a:pt x="67" y="15"/>
                      <a:pt x="58" y="20"/>
                    </a:cubicBezTo>
                    <a:cubicBezTo>
                      <a:pt x="48" y="25"/>
                      <a:pt x="42" y="34"/>
                      <a:pt x="34" y="39"/>
                    </a:cubicBezTo>
                    <a:cubicBezTo>
                      <a:pt x="24" y="47"/>
                      <a:pt x="10" y="47"/>
                      <a:pt x="5" y="54"/>
                    </a:cubicBezTo>
                    <a:cubicBezTo>
                      <a:pt x="0" y="63"/>
                      <a:pt x="8" y="78"/>
                      <a:pt x="14" y="93"/>
                    </a:cubicBezTo>
                    <a:cubicBezTo>
                      <a:pt x="19" y="104"/>
                      <a:pt x="25" y="116"/>
                      <a:pt x="37" y="121"/>
                    </a:cubicBezTo>
                    <a:cubicBezTo>
                      <a:pt x="47" y="126"/>
                      <a:pt x="55" y="118"/>
                      <a:pt x="70" y="113"/>
                    </a:cubicBezTo>
                    <a:cubicBezTo>
                      <a:pt x="83" y="108"/>
                      <a:pt x="98" y="111"/>
                      <a:pt x="108" y="111"/>
                    </a:cubicBezTo>
                    <a:cubicBezTo>
                      <a:pt x="121" y="111"/>
                      <a:pt x="145" y="105"/>
                      <a:pt x="155" y="112"/>
                    </a:cubicBezTo>
                    <a:cubicBezTo>
                      <a:pt x="163" y="117"/>
                      <a:pt x="163" y="140"/>
                      <a:pt x="170" y="151"/>
                    </a:cubicBezTo>
                    <a:cubicBezTo>
                      <a:pt x="176" y="159"/>
                      <a:pt x="181" y="169"/>
                      <a:pt x="186" y="181"/>
                    </a:cubicBezTo>
                    <a:cubicBezTo>
                      <a:pt x="194" y="197"/>
                      <a:pt x="196" y="198"/>
                      <a:pt x="203" y="196"/>
                    </a:cubicBezTo>
                    <a:cubicBezTo>
                      <a:pt x="210" y="195"/>
                      <a:pt x="210" y="190"/>
                      <a:pt x="214" y="174"/>
                    </a:cubicBezTo>
                    <a:cubicBezTo>
                      <a:pt x="216" y="164"/>
                      <a:pt x="231" y="155"/>
                      <a:pt x="232" y="142"/>
                    </a:cubicBezTo>
                    <a:cubicBezTo>
                      <a:pt x="232" y="131"/>
                      <a:pt x="227" y="120"/>
                      <a:pt x="226" y="108"/>
                    </a:cubicBezTo>
                    <a:cubicBezTo>
                      <a:pt x="225" y="97"/>
                      <a:pt x="229" y="84"/>
                      <a:pt x="226" y="73"/>
                    </a:cubicBezTo>
                    <a:close/>
                  </a:path>
                </a:pathLst>
              </a:custGeom>
              <a:solidFill>
                <a:srgbClr val="ACAFD8"/>
              </a:solidFill>
              <a:ln w="9525">
                <a:noFill/>
                <a:round/>
                <a:headEnd/>
                <a:tailEnd/>
              </a:ln>
            </p:spPr>
            <p:txBody>
              <a:bodyPr/>
              <a:lstStyle/>
              <a:p>
                <a:endParaRPr lang="en-US">
                  <a:latin typeface="Calibri" pitchFamily="34" charset="0"/>
                </a:endParaRPr>
              </a:p>
            </p:txBody>
          </p:sp>
          <p:sp>
            <p:nvSpPr>
              <p:cNvPr id="156230" name="Freeform 236"/>
              <p:cNvSpPr>
                <a:spLocks/>
              </p:cNvSpPr>
              <p:nvPr/>
            </p:nvSpPr>
            <p:spPr bwMode="auto">
              <a:xfrm>
                <a:off x="5692775" y="2276475"/>
                <a:ext cx="1011238" cy="858837"/>
              </a:xfrm>
              <a:custGeom>
                <a:avLst/>
                <a:gdLst>
                  <a:gd name="T0" fmla="*/ 2147483647 w 231"/>
                  <a:gd name="T1" fmla="*/ 2147483647 h 196"/>
                  <a:gd name="T2" fmla="*/ 2147483647 w 231"/>
                  <a:gd name="T3" fmla="*/ 2147483647 h 196"/>
                  <a:gd name="T4" fmla="*/ 2147483647 w 231"/>
                  <a:gd name="T5" fmla="*/ 1689630364 h 196"/>
                  <a:gd name="T6" fmla="*/ 2147483647 w 231"/>
                  <a:gd name="T7" fmla="*/ 268802820 h 196"/>
                  <a:gd name="T8" fmla="*/ 2147483647 w 231"/>
                  <a:gd name="T9" fmla="*/ 57599042 h 196"/>
                  <a:gd name="T10" fmla="*/ 2147483647 w 231"/>
                  <a:gd name="T11" fmla="*/ 422407591 h 196"/>
                  <a:gd name="T12" fmla="*/ 2147483647 w 231"/>
                  <a:gd name="T13" fmla="*/ 998419885 h 196"/>
                  <a:gd name="T14" fmla="*/ 1801400183 w 231"/>
                  <a:gd name="T15" fmla="*/ 2073639929 h 196"/>
                  <a:gd name="T16" fmla="*/ 268293259 w 231"/>
                  <a:gd name="T17" fmla="*/ 2147483647 h 196"/>
                  <a:gd name="T18" fmla="*/ 747392511 w 231"/>
                  <a:gd name="T19" fmla="*/ 2147483647 h 196"/>
                  <a:gd name="T20" fmla="*/ 1897222619 w 231"/>
                  <a:gd name="T21" fmla="*/ 2147483647 h 196"/>
                  <a:gd name="T22" fmla="*/ 2147483647 w 231"/>
                  <a:gd name="T23" fmla="*/ 2147483647 h 196"/>
                  <a:gd name="T24" fmla="*/ 2147483647 w 231"/>
                  <a:gd name="T25" fmla="*/ 2147483647 h 196"/>
                  <a:gd name="T26" fmla="*/ 2147483647 w 231"/>
                  <a:gd name="T27" fmla="*/ 2147483647 h 196"/>
                  <a:gd name="T28" fmla="*/ 2147483647 w 231"/>
                  <a:gd name="T29" fmla="*/ 2147483647 h 196"/>
                  <a:gd name="T30" fmla="*/ 2147483647 w 231"/>
                  <a:gd name="T31" fmla="*/ 2147483647 h 196"/>
                  <a:gd name="T32" fmla="*/ 2147483647 w 231"/>
                  <a:gd name="T33" fmla="*/ 2147483647 h 196"/>
                  <a:gd name="T34" fmla="*/ 2147483647 w 231"/>
                  <a:gd name="T35" fmla="*/ 2147483647 h 196"/>
                  <a:gd name="T36" fmla="*/ 2147483647 w 231"/>
                  <a:gd name="T37" fmla="*/ 2147483647 h 196"/>
                  <a:gd name="T38" fmla="*/ 2147483647 w 231"/>
                  <a:gd name="T39" fmla="*/ 2147483647 h 196"/>
                  <a:gd name="T40" fmla="*/ 2147483647 w 231"/>
                  <a:gd name="T41" fmla="*/ 2147483647 h 1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1"/>
                  <a:gd name="T64" fmla="*/ 0 h 196"/>
                  <a:gd name="T65" fmla="*/ 231 w 231"/>
                  <a:gd name="T66" fmla="*/ 196 h 1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1" h="196">
                    <a:moveTo>
                      <a:pt x="225" y="72"/>
                    </a:moveTo>
                    <a:cubicBezTo>
                      <a:pt x="220" y="55"/>
                      <a:pt x="201" y="71"/>
                      <a:pt x="188" y="55"/>
                    </a:cubicBezTo>
                    <a:cubicBezTo>
                      <a:pt x="182" y="47"/>
                      <a:pt x="172" y="40"/>
                      <a:pt x="163" y="32"/>
                    </a:cubicBezTo>
                    <a:cubicBezTo>
                      <a:pt x="154" y="24"/>
                      <a:pt x="153" y="10"/>
                      <a:pt x="143" y="5"/>
                    </a:cubicBezTo>
                    <a:cubicBezTo>
                      <a:pt x="133" y="0"/>
                      <a:pt x="126" y="0"/>
                      <a:pt x="115" y="1"/>
                    </a:cubicBezTo>
                    <a:cubicBezTo>
                      <a:pt x="104" y="3"/>
                      <a:pt x="94" y="5"/>
                      <a:pt x="84" y="8"/>
                    </a:cubicBezTo>
                    <a:cubicBezTo>
                      <a:pt x="73" y="11"/>
                      <a:pt x="67" y="15"/>
                      <a:pt x="57" y="19"/>
                    </a:cubicBezTo>
                    <a:cubicBezTo>
                      <a:pt x="47" y="25"/>
                      <a:pt x="41" y="33"/>
                      <a:pt x="34" y="39"/>
                    </a:cubicBezTo>
                    <a:cubicBezTo>
                      <a:pt x="24" y="46"/>
                      <a:pt x="9" y="46"/>
                      <a:pt x="5" y="53"/>
                    </a:cubicBezTo>
                    <a:cubicBezTo>
                      <a:pt x="0" y="62"/>
                      <a:pt x="7" y="77"/>
                      <a:pt x="14" y="91"/>
                    </a:cubicBezTo>
                    <a:cubicBezTo>
                      <a:pt x="19" y="103"/>
                      <a:pt x="24" y="115"/>
                      <a:pt x="36" y="120"/>
                    </a:cubicBezTo>
                    <a:cubicBezTo>
                      <a:pt x="46" y="125"/>
                      <a:pt x="55" y="116"/>
                      <a:pt x="69" y="111"/>
                    </a:cubicBezTo>
                    <a:cubicBezTo>
                      <a:pt x="82" y="107"/>
                      <a:pt x="98" y="109"/>
                      <a:pt x="108" y="109"/>
                    </a:cubicBezTo>
                    <a:cubicBezTo>
                      <a:pt x="120" y="109"/>
                      <a:pt x="144" y="104"/>
                      <a:pt x="154" y="110"/>
                    </a:cubicBezTo>
                    <a:cubicBezTo>
                      <a:pt x="163" y="116"/>
                      <a:pt x="162" y="138"/>
                      <a:pt x="170" y="150"/>
                    </a:cubicBezTo>
                    <a:cubicBezTo>
                      <a:pt x="175" y="158"/>
                      <a:pt x="180" y="168"/>
                      <a:pt x="185" y="179"/>
                    </a:cubicBezTo>
                    <a:cubicBezTo>
                      <a:pt x="193" y="196"/>
                      <a:pt x="195" y="196"/>
                      <a:pt x="202" y="195"/>
                    </a:cubicBezTo>
                    <a:cubicBezTo>
                      <a:pt x="209" y="193"/>
                      <a:pt x="208" y="188"/>
                      <a:pt x="212" y="172"/>
                    </a:cubicBezTo>
                    <a:cubicBezTo>
                      <a:pt x="215" y="163"/>
                      <a:pt x="230" y="154"/>
                      <a:pt x="230" y="141"/>
                    </a:cubicBezTo>
                    <a:cubicBezTo>
                      <a:pt x="231" y="130"/>
                      <a:pt x="225" y="119"/>
                      <a:pt x="224" y="106"/>
                    </a:cubicBezTo>
                    <a:cubicBezTo>
                      <a:pt x="223" y="96"/>
                      <a:pt x="228" y="83"/>
                      <a:pt x="225" y="72"/>
                    </a:cubicBezTo>
                    <a:close/>
                  </a:path>
                </a:pathLst>
              </a:custGeom>
              <a:solidFill>
                <a:srgbClr val="ABAFD8"/>
              </a:solidFill>
              <a:ln w="9525">
                <a:noFill/>
                <a:round/>
                <a:headEnd/>
                <a:tailEnd/>
              </a:ln>
            </p:spPr>
            <p:txBody>
              <a:bodyPr/>
              <a:lstStyle/>
              <a:p>
                <a:endParaRPr lang="en-US">
                  <a:latin typeface="Calibri" pitchFamily="34" charset="0"/>
                </a:endParaRPr>
              </a:p>
            </p:txBody>
          </p:sp>
          <p:sp>
            <p:nvSpPr>
              <p:cNvPr id="156231" name="Freeform 237"/>
              <p:cNvSpPr>
                <a:spLocks/>
              </p:cNvSpPr>
              <p:nvPr/>
            </p:nvSpPr>
            <p:spPr bwMode="auto">
              <a:xfrm>
                <a:off x="5695950" y="2276475"/>
                <a:ext cx="1003300" cy="854075"/>
              </a:xfrm>
              <a:custGeom>
                <a:avLst/>
                <a:gdLst>
                  <a:gd name="T0" fmla="*/ 2147483647 w 229"/>
                  <a:gd name="T1" fmla="*/ 2147483647 h 195"/>
                  <a:gd name="T2" fmla="*/ 2147483647 w 229"/>
                  <a:gd name="T3" fmla="*/ 2147483647 h 195"/>
                  <a:gd name="T4" fmla="*/ 2147483647 w 229"/>
                  <a:gd name="T5" fmla="*/ 1688129625 h 195"/>
                  <a:gd name="T6" fmla="*/ 2147483647 w 229"/>
                  <a:gd name="T7" fmla="*/ 326116529 h 195"/>
                  <a:gd name="T8" fmla="*/ 2147483647 w 229"/>
                  <a:gd name="T9" fmla="*/ 115098649 h 195"/>
                  <a:gd name="T10" fmla="*/ 2147483647 w 229"/>
                  <a:gd name="T11" fmla="*/ 422031311 h 195"/>
                  <a:gd name="T12" fmla="*/ 2147483647 w 229"/>
                  <a:gd name="T13" fmla="*/ 1055080400 h 195"/>
                  <a:gd name="T14" fmla="*/ 1746754145 w 229"/>
                  <a:gd name="T15" fmla="*/ 2071793135 h 195"/>
                  <a:gd name="T16" fmla="*/ 268731054 w 229"/>
                  <a:gd name="T17" fmla="*/ 2147483647 h 195"/>
                  <a:gd name="T18" fmla="*/ 748610836 w 229"/>
                  <a:gd name="T19" fmla="*/ 2147483647 h 195"/>
                  <a:gd name="T20" fmla="*/ 1900315960 w 229"/>
                  <a:gd name="T21" fmla="*/ 2147483647 h 195"/>
                  <a:gd name="T22" fmla="*/ 2147483647 w 229"/>
                  <a:gd name="T23" fmla="*/ 2147483647 h 195"/>
                  <a:gd name="T24" fmla="*/ 2147483647 w 229"/>
                  <a:gd name="T25" fmla="*/ 2147483647 h 195"/>
                  <a:gd name="T26" fmla="*/ 2147483647 w 229"/>
                  <a:gd name="T27" fmla="*/ 2147483647 h 195"/>
                  <a:gd name="T28" fmla="*/ 2147483647 w 229"/>
                  <a:gd name="T29" fmla="*/ 2147483647 h 195"/>
                  <a:gd name="T30" fmla="*/ 2147483647 w 229"/>
                  <a:gd name="T31" fmla="*/ 2147483647 h 195"/>
                  <a:gd name="T32" fmla="*/ 2147483647 w 229"/>
                  <a:gd name="T33" fmla="*/ 2147483647 h 195"/>
                  <a:gd name="T34" fmla="*/ 2147483647 w 229"/>
                  <a:gd name="T35" fmla="*/ 2147483647 h 195"/>
                  <a:gd name="T36" fmla="*/ 2147483647 w 229"/>
                  <a:gd name="T37" fmla="*/ 2147483647 h 195"/>
                  <a:gd name="T38" fmla="*/ 2147483647 w 229"/>
                  <a:gd name="T39" fmla="*/ 2147483647 h 195"/>
                  <a:gd name="T40" fmla="*/ 2147483647 w 229"/>
                  <a:gd name="T41" fmla="*/ 2147483647 h 1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9"/>
                  <a:gd name="T64" fmla="*/ 0 h 195"/>
                  <a:gd name="T65" fmla="*/ 229 w 229"/>
                  <a:gd name="T66" fmla="*/ 195 h 1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9" h="195">
                    <a:moveTo>
                      <a:pt x="224" y="72"/>
                    </a:moveTo>
                    <a:cubicBezTo>
                      <a:pt x="219" y="55"/>
                      <a:pt x="199" y="71"/>
                      <a:pt x="187" y="55"/>
                    </a:cubicBezTo>
                    <a:cubicBezTo>
                      <a:pt x="181" y="47"/>
                      <a:pt x="170" y="40"/>
                      <a:pt x="162" y="32"/>
                    </a:cubicBezTo>
                    <a:cubicBezTo>
                      <a:pt x="153" y="24"/>
                      <a:pt x="152" y="11"/>
                      <a:pt x="142" y="6"/>
                    </a:cubicBezTo>
                    <a:cubicBezTo>
                      <a:pt x="132" y="1"/>
                      <a:pt x="125" y="0"/>
                      <a:pt x="114" y="2"/>
                    </a:cubicBezTo>
                    <a:cubicBezTo>
                      <a:pt x="103" y="4"/>
                      <a:pt x="93" y="5"/>
                      <a:pt x="83" y="8"/>
                    </a:cubicBezTo>
                    <a:cubicBezTo>
                      <a:pt x="72" y="12"/>
                      <a:pt x="66" y="15"/>
                      <a:pt x="57" y="20"/>
                    </a:cubicBezTo>
                    <a:cubicBezTo>
                      <a:pt x="47" y="25"/>
                      <a:pt x="41" y="33"/>
                      <a:pt x="33" y="39"/>
                    </a:cubicBezTo>
                    <a:cubicBezTo>
                      <a:pt x="24" y="46"/>
                      <a:pt x="9" y="46"/>
                      <a:pt x="5" y="53"/>
                    </a:cubicBezTo>
                    <a:cubicBezTo>
                      <a:pt x="0" y="62"/>
                      <a:pt x="7" y="77"/>
                      <a:pt x="14" y="91"/>
                    </a:cubicBezTo>
                    <a:cubicBezTo>
                      <a:pt x="19" y="103"/>
                      <a:pt x="24" y="114"/>
                      <a:pt x="36" y="120"/>
                    </a:cubicBezTo>
                    <a:cubicBezTo>
                      <a:pt x="46" y="125"/>
                      <a:pt x="54" y="116"/>
                      <a:pt x="68" y="111"/>
                    </a:cubicBezTo>
                    <a:cubicBezTo>
                      <a:pt x="81" y="106"/>
                      <a:pt x="97" y="109"/>
                      <a:pt x="107" y="109"/>
                    </a:cubicBezTo>
                    <a:cubicBezTo>
                      <a:pt x="119" y="108"/>
                      <a:pt x="144" y="103"/>
                      <a:pt x="153" y="110"/>
                    </a:cubicBezTo>
                    <a:cubicBezTo>
                      <a:pt x="162" y="115"/>
                      <a:pt x="161" y="138"/>
                      <a:pt x="169" y="149"/>
                    </a:cubicBezTo>
                    <a:cubicBezTo>
                      <a:pt x="174" y="158"/>
                      <a:pt x="179" y="167"/>
                      <a:pt x="184" y="179"/>
                    </a:cubicBezTo>
                    <a:cubicBezTo>
                      <a:pt x="192" y="195"/>
                      <a:pt x="193" y="195"/>
                      <a:pt x="200" y="194"/>
                    </a:cubicBezTo>
                    <a:cubicBezTo>
                      <a:pt x="208" y="193"/>
                      <a:pt x="207" y="188"/>
                      <a:pt x="211" y="172"/>
                    </a:cubicBezTo>
                    <a:cubicBezTo>
                      <a:pt x="213" y="162"/>
                      <a:pt x="228" y="153"/>
                      <a:pt x="229" y="140"/>
                    </a:cubicBezTo>
                    <a:cubicBezTo>
                      <a:pt x="229" y="130"/>
                      <a:pt x="224" y="118"/>
                      <a:pt x="223" y="106"/>
                    </a:cubicBezTo>
                    <a:cubicBezTo>
                      <a:pt x="222" y="96"/>
                      <a:pt x="227" y="83"/>
                      <a:pt x="224" y="72"/>
                    </a:cubicBezTo>
                    <a:close/>
                  </a:path>
                </a:pathLst>
              </a:custGeom>
              <a:solidFill>
                <a:srgbClr val="AAAED7"/>
              </a:solidFill>
              <a:ln w="9525">
                <a:noFill/>
                <a:round/>
                <a:headEnd/>
                <a:tailEnd/>
              </a:ln>
            </p:spPr>
            <p:txBody>
              <a:bodyPr/>
              <a:lstStyle/>
              <a:p>
                <a:endParaRPr lang="en-US">
                  <a:latin typeface="Calibri" pitchFamily="34" charset="0"/>
                </a:endParaRPr>
              </a:p>
            </p:txBody>
          </p:sp>
          <p:sp>
            <p:nvSpPr>
              <p:cNvPr id="156232" name="Freeform 238"/>
              <p:cNvSpPr>
                <a:spLocks/>
              </p:cNvSpPr>
              <p:nvPr/>
            </p:nvSpPr>
            <p:spPr bwMode="auto">
              <a:xfrm>
                <a:off x="5700713" y="2281237"/>
                <a:ext cx="998538" cy="849312"/>
              </a:xfrm>
              <a:custGeom>
                <a:avLst/>
                <a:gdLst>
                  <a:gd name="T0" fmla="*/ 2147483647 w 228"/>
                  <a:gd name="T1" fmla="*/ 2147483647 h 194"/>
                  <a:gd name="T2" fmla="*/ 2147483647 w 228"/>
                  <a:gd name="T3" fmla="*/ 2147483647 h 194"/>
                  <a:gd name="T4" fmla="*/ 2147483647 w 228"/>
                  <a:gd name="T5" fmla="*/ 1686606690 h 194"/>
                  <a:gd name="T6" fmla="*/ 2147483647 w 228"/>
                  <a:gd name="T7" fmla="*/ 268325663 h 194"/>
                  <a:gd name="T8" fmla="*/ 2147483647 w 228"/>
                  <a:gd name="T9" fmla="*/ 114994216 h 194"/>
                  <a:gd name="T10" fmla="*/ 2147483647 w 228"/>
                  <a:gd name="T11" fmla="*/ 421652767 h 194"/>
                  <a:gd name="T12" fmla="*/ 2147483647 w 228"/>
                  <a:gd name="T13" fmla="*/ 996632569 h 194"/>
                  <a:gd name="T14" fmla="*/ 1745422606 w 228"/>
                  <a:gd name="T15" fmla="*/ 2012427187 h 194"/>
                  <a:gd name="T16" fmla="*/ 268527887 w 228"/>
                  <a:gd name="T17" fmla="*/ 2147483647 h 194"/>
                  <a:gd name="T18" fmla="*/ 690497875 w 228"/>
                  <a:gd name="T19" fmla="*/ 2147483647 h 194"/>
                  <a:gd name="T20" fmla="*/ 1898868951 w 228"/>
                  <a:gd name="T21" fmla="*/ 2147483647 h 194"/>
                  <a:gd name="T22" fmla="*/ 2147483647 w 228"/>
                  <a:gd name="T23" fmla="*/ 2147483647 h 194"/>
                  <a:gd name="T24" fmla="*/ 2147483647 w 228"/>
                  <a:gd name="T25" fmla="*/ 2147483647 h 194"/>
                  <a:gd name="T26" fmla="*/ 2147483647 w 228"/>
                  <a:gd name="T27" fmla="*/ 2147483647 h 194"/>
                  <a:gd name="T28" fmla="*/ 2147483647 w 228"/>
                  <a:gd name="T29" fmla="*/ 2147483647 h 194"/>
                  <a:gd name="T30" fmla="*/ 2147483647 w 228"/>
                  <a:gd name="T31" fmla="*/ 2147483647 h 194"/>
                  <a:gd name="T32" fmla="*/ 2147483647 w 228"/>
                  <a:gd name="T33" fmla="*/ 2147483647 h 194"/>
                  <a:gd name="T34" fmla="*/ 2147483647 w 228"/>
                  <a:gd name="T35" fmla="*/ 2147483647 h 194"/>
                  <a:gd name="T36" fmla="*/ 2147483647 w 228"/>
                  <a:gd name="T37" fmla="*/ 2147483647 h 194"/>
                  <a:gd name="T38" fmla="*/ 2147483647 w 228"/>
                  <a:gd name="T39" fmla="*/ 2147483647 h 194"/>
                  <a:gd name="T40" fmla="*/ 2147483647 w 228"/>
                  <a:gd name="T41" fmla="*/ 2147483647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8"/>
                  <a:gd name="T64" fmla="*/ 0 h 194"/>
                  <a:gd name="T65" fmla="*/ 228 w 228"/>
                  <a:gd name="T66" fmla="*/ 194 h 1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8" h="194">
                    <a:moveTo>
                      <a:pt x="222" y="71"/>
                    </a:moveTo>
                    <a:cubicBezTo>
                      <a:pt x="217" y="55"/>
                      <a:pt x="198" y="70"/>
                      <a:pt x="186" y="55"/>
                    </a:cubicBezTo>
                    <a:cubicBezTo>
                      <a:pt x="179" y="46"/>
                      <a:pt x="169" y="40"/>
                      <a:pt x="160" y="32"/>
                    </a:cubicBezTo>
                    <a:cubicBezTo>
                      <a:pt x="152" y="24"/>
                      <a:pt x="151" y="10"/>
                      <a:pt x="141" y="5"/>
                    </a:cubicBezTo>
                    <a:cubicBezTo>
                      <a:pt x="131" y="1"/>
                      <a:pt x="124" y="0"/>
                      <a:pt x="113" y="2"/>
                    </a:cubicBezTo>
                    <a:cubicBezTo>
                      <a:pt x="102" y="3"/>
                      <a:pt x="92" y="5"/>
                      <a:pt x="83" y="8"/>
                    </a:cubicBezTo>
                    <a:cubicBezTo>
                      <a:pt x="72" y="12"/>
                      <a:pt x="66" y="14"/>
                      <a:pt x="56" y="19"/>
                    </a:cubicBezTo>
                    <a:cubicBezTo>
                      <a:pt x="46" y="24"/>
                      <a:pt x="40" y="32"/>
                      <a:pt x="33" y="38"/>
                    </a:cubicBezTo>
                    <a:cubicBezTo>
                      <a:pt x="24" y="45"/>
                      <a:pt x="9" y="45"/>
                      <a:pt x="5" y="52"/>
                    </a:cubicBezTo>
                    <a:cubicBezTo>
                      <a:pt x="0" y="61"/>
                      <a:pt x="7" y="76"/>
                      <a:pt x="13" y="90"/>
                    </a:cubicBezTo>
                    <a:cubicBezTo>
                      <a:pt x="18" y="102"/>
                      <a:pt x="24" y="113"/>
                      <a:pt x="36" y="119"/>
                    </a:cubicBezTo>
                    <a:cubicBezTo>
                      <a:pt x="46" y="123"/>
                      <a:pt x="53" y="114"/>
                      <a:pt x="68" y="109"/>
                    </a:cubicBezTo>
                    <a:cubicBezTo>
                      <a:pt x="80" y="104"/>
                      <a:pt x="96" y="107"/>
                      <a:pt x="106" y="107"/>
                    </a:cubicBezTo>
                    <a:cubicBezTo>
                      <a:pt x="119" y="107"/>
                      <a:pt x="143" y="102"/>
                      <a:pt x="153" y="108"/>
                    </a:cubicBezTo>
                    <a:cubicBezTo>
                      <a:pt x="161" y="114"/>
                      <a:pt x="161" y="137"/>
                      <a:pt x="168" y="148"/>
                    </a:cubicBezTo>
                    <a:cubicBezTo>
                      <a:pt x="174" y="156"/>
                      <a:pt x="178" y="166"/>
                      <a:pt x="183" y="177"/>
                    </a:cubicBezTo>
                    <a:cubicBezTo>
                      <a:pt x="191" y="194"/>
                      <a:pt x="192" y="194"/>
                      <a:pt x="199" y="192"/>
                    </a:cubicBezTo>
                    <a:cubicBezTo>
                      <a:pt x="207" y="191"/>
                      <a:pt x="206" y="186"/>
                      <a:pt x="210" y="170"/>
                    </a:cubicBezTo>
                    <a:cubicBezTo>
                      <a:pt x="212" y="161"/>
                      <a:pt x="227" y="152"/>
                      <a:pt x="228" y="139"/>
                    </a:cubicBezTo>
                    <a:cubicBezTo>
                      <a:pt x="228" y="129"/>
                      <a:pt x="223" y="117"/>
                      <a:pt x="222" y="105"/>
                    </a:cubicBezTo>
                    <a:cubicBezTo>
                      <a:pt x="221" y="95"/>
                      <a:pt x="225" y="82"/>
                      <a:pt x="222" y="71"/>
                    </a:cubicBezTo>
                    <a:close/>
                  </a:path>
                </a:pathLst>
              </a:custGeom>
              <a:solidFill>
                <a:srgbClr val="AAAED7"/>
              </a:solidFill>
              <a:ln w="9525">
                <a:noFill/>
                <a:round/>
                <a:headEnd/>
                <a:tailEnd/>
              </a:ln>
            </p:spPr>
            <p:txBody>
              <a:bodyPr/>
              <a:lstStyle/>
              <a:p>
                <a:endParaRPr lang="en-US">
                  <a:latin typeface="Calibri" pitchFamily="34" charset="0"/>
                </a:endParaRPr>
              </a:p>
            </p:txBody>
          </p:sp>
          <p:sp>
            <p:nvSpPr>
              <p:cNvPr id="156233" name="Freeform 239"/>
              <p:cNvSpPr>
                <a:spLocks/>
              </p:cNvSpPr>
              <p:nvPr/>
            </p:nvSpPr>
            <p:spPr bwMode="auto">
              <a:xfrm>
                <a:off x="5705475" y="2286000"/>
                <a:ext cx="993775" cy="839787"/>
              </a:xfrm>
              <a:custGeom>
                <a:avLst/>
                <a:gdLst>
                  <a:gd name="T0" fmla="*/ 2147483647 w 227"/>
                  <a:gd name="T1" fmla="*/ 2147483647 h 192"/>
                  <a:gd name="T2" fmla="*/ 2147483647 w 227"/>
                  <a:gd name="T3" fmla="*/ 2147483647 h 192"/>
                  <a:gd name="T4" fmla="*/ 2147483647 w 227"/>
                  <a:gd name="T5" fmla="*/ 1626129460 h 192"/>
                  <a:gd name="T6" fmla="*/ 2147483647 w 227"/>
                  <a:gd name="T7" fmla="*/ 267830802 h 192"/>
                  <a:gd name="T8" fmla="*/ 2147483647 w 227"/>
                  <a:gd name="T9" fmla="*/ 57394192 h 192"/>
                  <a:gd name="T10" fmla="*/ 2147483647 w 227"/>
                  <a:gd name="T11" fmla="*/ 420882002 h 192"/>
                  <a:gd name="T12" fmla="*/ 2147483647 w 227"/>
                  <a:gd name="T13" fmla="*/ 956547980 h 192"/>
                  <a:gd name="T14" fmla="*/ 1744079581 w 227"/>
                  <a:gd name="T15" fmla="*/ 1951354368 h 192"/>
                  <a:gd name="T16" fmla="*/ 268319246 w 227"/>
                  <a:gd name="T17" fmla="*/ 2147483647 h 192"/>
                  <a:gd name="T18" fmla="*/ 689964499 w 227"/>
                  <a:gd name="T19" fmla="*/ 2147483647 h 192"/>
                  <a:gd name="T20" fmla="*/ 1859072889 w 227"/>
                  <a:gd name="T21" fmla="*/ 2147483647 h 192"/>
                  <a:gd name="T22" fmla="*/ 2147483647 w 227"/>
                  <a:gd name="T23" fmla="*/ 2147483647 h 192"/>
                  <a:gd name="T24" fmla="*/ 2147483647 w 227"/>
                  <a:gd name="T25" fmla="*/ 2147483647 h 192"/>
                  <a:gd name="T26" fmla="*/ 2147483647 w 227"/>
                  <a:gd name="T27" fmla="*/ 2147483647 h 192"/>
                  <a:gd name="T28" fmla="*/ 2147483647 w 227"/>
                  <a:gd name="T29" fmla="*/ 2147483647 h 192"/>
                  <a:gd name="T30" fmla="*/ 2147483647 w 227"/>
                  <a:gd name="T31" fmla="*/ 2147483647 h 192"/>
                  <a:gd name="T32" fmla="*/ 2147483647 w 227"/>
                  <a:gd name="T33" fmla="*/ 2147483647 h 192"/>
                  <a:gd name="T34" fmla="*/ 2147483647 w 227"/>
                  <a:gd name="T35" fmla="*/ 2147483647 h 192"/>
                  <a:gd name="T36" fmla="*/ 2147483647 w 227"/>
                  <a:gd name="T37" fmla="*/ 2147483647 h 192"/>
                  <a:gd name="T38" fmla="*/ 2147483647 w 227"/>
                  <a:gd name="T39" fmla="*/ 2147483647 h 192"/>
                  <a:gd name="T40" fmla="*/ 2147483647 w 227"/>
                  <a:gd name="T41" fmla="*/ 2147483647 h 1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7"/>
                  <a:gd name="T64" fmla="*/ 0 h 192"/>
                  <a:gd name="T65" fmla="*/ 227 w 227"/>
                  <a:gd name="T66" fmla="*/ 192 h 1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7" h="192">
                    <a:moveTo>
                      <a:pt x="221" y="70"/>
                    </a:moveTo>
                    <a:cubicBezTo>
                      <a:pt x="216" y="54"/>
                      <a:pt x="196" y="70"/>
                      <a:pt x="184" y="54"/>
                    </a:cubicBezTo>
                    <a:cubicBezTo>
                      <a:pt x="178" y="46"/>
                      <a:pt x="167" y="39"/>
                      <a:pt x="159" y="31"/>
                    </a:cubicBezTo>
                    <a:cubicBezTo>
                      <a:pt x="151" y="23"/>
                      <a:pt x="150" y="10"/>
                      <a:pt x="140" y="5"/>
                    </a:cubicBezTo>
                    <a:cubicBezTo>
                      <a:pt x="130" y="0"/>
                      <a:pt x="123" y="0"/>
                      <a:pt x="112" y="1"/>
                    </a:cubicBezTo>
                    <a:cubicBezTo>
                      <a:pt x="102" y="3"/>
                      <a:pt x="92" y="4"/>
                      <a:pt x="82" y="8"/>
                    </a:cubicBezTo>
                    <a:cubicBezTo>
                      <a:pt x="71" y="11"/>
                      <a:pt x="65" y="13"/>
                      <a:pt x="56" y="18"/>
                    </a:cubicBezTo>
                    <a:cubicBezTo>
                      <a:pt x="46" y="23"/>
                      <a:pt x="40" y="31"/>
                      <a:pt x="33" y="37"/>
                    </a:cubicBezTo>
                    <a:cubicBezTo>
                      <a:pt x="23" y="45"/>
                      <a:pt x="9" y="44"/>
                      <a:pt x="5" y="51"/>
                    </a:cubicBezTo>
                    <a:cubicBezTo>
                      <a:pt x="0" y="60"/>
                      <a:pt x="7" y="75"/>
                      <a:pt x="13" y="89"/>
                    </a:cubicBezTo>
                    <a:cubicBezTo>
                      <a:pt x="18" y="101"/>
                      <a:pt x="23" y="112"/>
                      <a:pt x="35" y="117"/>
                    </a:cubicBezTo>
                    <a:cubicBezTo>
                      <a:pt x="45" y="122"/>
                      <a:pt x="53" y="112"/>
                      <a:pt x="67" y="107"/>
                    </a:cubicBezTo>
                    <a:cubicBezTo>
                      <a:pt x="80" y="103"/>
                      <a:pt x="96" y="106"/>
                      <a:pt x="106" y="105"/>
                    </a:cubicBezTo>
                    <a:cubicBezTo>
                      <a:pt x="118" y="105"/>
                      <a:pt x="143" y="100"/>
                      <a:pt x="152" y="107"/>
                    </a:cubicBezTo>
                    <a:cubicBezTo>
                      <a:pt x="161" y="112"/>
                      <a:pt x="160" y="135"/>
                      <a:pt x="167" y="146"/>
                    </a:cubicBezTo>
                    <a:cubicBezTo>
                      <a:pt x="173" y="155"/>
                      <a:pt x="177" y="164"/>
                      <a:pt x="183" y="176"/>
                    </a:cubicBezTo>
                    <a:cubicBezTo>
                      <a:pt x="190" y="192"/>
                      <a:pt x="191" y="192"/>
                      <a:pt x="198" y="191"/>
                    </a:cubicBezTo>
                    <a:cubicBezTo>
                      <a:pt x="205" y="189"/>
                      <a:pt x="205" y="184"/>
                      <a:pt x="209" y="169"/>
                    </a:cubicBezTo>
                    <a:cubicBezTo>
                      <a:pt x="211" y="160"/>
                      <a:pt x="226" y="150"/>
                      <a:pt x="226" y="137"/>
                    </a:cubicBezTo>
                    <a:cubicBezTo>
                      <a:pt x="227" y="127"/>
                      <a:pt x="221" y="116"/>
                      <a:pt x="220" y="104"/>
                    </a:cubicBezTo>
                    <a:cubicBezTo>
                      <a:pt x="219" y="94"/>
                      <a:pt x="224" y="81"/>
                      <a:pt x="221" y="70"/>
                    </a:cubicBezTo>
                    <a:close/>
                  </a:path>
                </a:pathLst>
              </a:custGeom>
              <a:solidFill>
                <a:srgbClr val="AAADD7"/>
              </a:solidFill>
              <a:ln w="9525">
                <a:noFill/>
                <a:round/>
                <a:headEnd/>
                <a:tailEnd/>
              </a:ln>
            </p:spPr>
            <p:txBody>
              <a:bodyPr/>
              <a:lstStyle/>
              <a:p>
                <a:endParaRPr lang="en-US">
                  <a:latin typeface="Calibri" pitchFamily="34" charset="0"/>
                </a:endParaRPr>
              </a:p>
            </p:txBody>
          </p:sp>
          <p:sp>
            <p:nvSpPr>
              <p:cNvPr id="156234" name="Freeform 240"/>
              <p:cNvSpPr>
                <a:spLocks/>
              </p:cNvSpPr>
              <p:nvPr/>
            </p:nvSpPr>
            <p:spPr bwMode="auto">
              <a:xfrm>
                <a:off x="5705475" y="2286000"/>
                <a:ext cx="989013" cy="839787"/>
              </a:xfrm>
              <a:custGeom>
                <a:avLst/>
                <a:gdLst>
                  <a:gd name="T0" fmla="*/ 2147483647 w 226"/>
                  <a:gd name="T1" fmla="*/ 2147483647 h 192"/>
                  <a:gd name="T2" fmla="*/ 2147483647 w 226"/>
                  <a:gd name="T3" fmla="*/ 2147483647 h 192"/>
                  <a:gd name="T4" fmla="*/ 2147483647 w 226"/>
                  <a:gd name="T5" fmla="*/ 1683519261 h 192"/>
                  <a:gd name="T6" fmla="*/ 2147483647 w 226"/>
                  <a:gd name="T7" fmla="*/ 325225045 h 192"/>
                  <a:gd name="T8" fmla="*/ 2147483647 w 226"/>
                  <a:gd name="T9" fmla="*/ 114784009 h 192"/>
                  <a:gd name="T10" fmla="*/ 2147483647 w 226"/>
                  <a:gd name="T11" fmla="*/ 420882002 h 192"/>
                  <a:gd name="T12" fmla="*/ 2147483647 w 226"/>
                  <a:gd name="T13" fmla="*/ 994806389 h 192"/>
                  <a:gd name="T14" fmla="*/ 1742724129 w 226"/>
                  <a:gd name="T15" fmla="*/ 1951354368 h 192"/>
                  <a:gd name="T16" fmla="*/ 268110042 w 226"/>
                  <a:gd name="T17" fmla="*/ 2147483647 h 192"/>
                  <a:gd name="T18" fmla="*/ 746879933 w 226"/>
                  <a:gd name="T19" fmla="*/ 2147483647 h 192"/>
                  <a:gd name="T20" fmla="*/ 1895929204 w 226"/>
                  <a:gd name="T21" fmla="*/ 2147483647 h 192"/>
                  <a:gd name="T22" fmla="*/ 2147483647 w 226"/>
                  <a:gd name="T23" fmla="*/ 2147483647 h 192"/>
                  <a:gd name="T24" fmla="*/ 2147483647 w 226"/>
                  <a:gd name="T25" fmla="*/ 2147483647 h 192"/>
                  <a:gd name="T26" fmla="*/ 2147483647 w 226"/>
                  <a:gd name="T27" fmla="*/ 2147483647 h 192"/>
                  <a:gd name="T28" fmla="*/ 2147483647 w 226"/>
                  <a:gd name="T29" fmla="*/ 2147483647 h 192"/>
                  <a:gd name="T30" fmla="*/ 2147483647 w 226"/>
                  <a:gd name="T31" fmla="*/ 2147483647 h 192"/>
                  <a:gd name="T32" fmla="*/ 2147483647 w 226"/>
                  <a:gd name="T33" fmla="*/ 2147483647 h 192"/>
                  <a:gd name="T34" fmla="*/ 2147483647 w 226"/>
                  <a:gd name="T35" fmla="*/ 2147483647 h 192"/>
                  <a:gd name="T36" fmla="*/ 2147483647 w 226"/>
                  <a:gd name="T37" fmla="*/ 2147483647 h 192"/>
                  <a:gd name="T38" fmla="*/ 2147483647 w 226"/>
                  <a:gd name="T39" fmla="*/ 2147483647 h 192"/>
                  <a:gd name="T40" fmla="*/ 2147483647 w 226"/>
                  <a:gd name="T41" fmla="*/ 2147483647 h 1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6"/>
                  <a:gd name="T64" fmla="*/ 0 h 192"/>
                  <a:gd name="T65" fmla="*/ 226 w 226"/>
                  <a:gd name="T66" fmla="*/ 192 h 1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6" h="192">
                    <a:moveTo>
                      <a:pt x="221" y="70"/>
                    </a:moveTo>
                    <a:cubicBezTo>
                      <a:pt x="216" y="54"/>
                      <a:pt x="196" y="70"/>
                      <a:pt x="184" y="54"/>
                    </a:cubicBezTo>
                    <a:cubicBezTo>
                      <a:pt x="178" y="46"/>
                      <a:pt x="167" y="40"/>
                      <a:pt x="159" y="32"/>
                    </a:cubicBezTo>
                    <a:cubicBezTo>
                      <a:pt x="150" y="24"/>
                      <a:pt x="150" y="10"/>
                      <a:pt x="140" y="6"/>
                    </a:cubicBezTo>
                    <a:cubicBezTo>
                      <a:pt x="130" y="1"/>
                      <a:pt x="123" y="0"/>
                      <a:pt x="113" y="2"/>
                    </a:cubicBezTo>
                    <a:cubicBezTo>
                      <a:pt x="102" y="4"/>
                      <a:pt x="92" y="5"/>
                      <a:pt x="82" y="8"/>
                    </a:cubicBezTo>
                    <a:cubicBezTo>
                      <a:pt x="71" y="12"/>
                      <a:pt x="66" y="14"/>
                      <a:pt x="57" y="19"/>
                    </a:cubicBezTo>
                    <a:cubicBezTo>
                      <a:pt x="47" y="24"/>
                      <a:pt x="41" y="32"/>
                      <a:pt x="33" y="37"/>
                    </a:cubicBezTo>
                    <a:cubicBezTo>
                      <a:pt x="24" y="45"/>
                      <a:pt x="9" y="44"/>
                      <a:pt x="5" y="51"/>
                    </a:cubicBezTo>
                    <a:cubicBezTo>
                      <a:pt x="0" y="60"/>
                      <a:pt x="8" y="75"/>
                      <a:pt x="14" y="89"/>
                    </a:cubicBezTo>
                    <a:cubicBezTo>
                      <a:pt x="19" y="101"/>
                      <a:pt x="24" y="112"/>
                      <a:pt x="36" y="117"/>
                    </a:cubicBezTo>
                    <a:cubicBezTo>
                      <a:pt x="46" y="122"/>
                      <a:pt x="53" y="111"/>
                      <a:pt x="67" y="106"/>
                    </a:cubicBezTo>
                    <a:cubicBezTo>
                      <a:pt x="80" y="102"/>
                      <a:pt x="96" y="105"/>
                      <a:pt x="106" y="105"/>
                    </a:cubicBezTo>
                    <a:cubicBezTo>
                      <a:pt x="118" y="104"/>
                      <a:pt x="143" y="100"/>
                      <a:pt x="153" y="106"/>
                    </a:cubicBezTo>
                    <a:cubicBezTo>
                      <a:pt x="161" y="112"/>
                      <a:pt x="160" y="135"/>
                      <a:pt x="167" y="146"/>
                    </a:cubicBezTo>
                    <a:cubicBezTo>
                      <a:pt x="173" y="154"/>
                      <a:pt x="177" y="164"/>
                      <a:pt x="183" y="175"/>
                    </a:cubicBezTo>
                    <a:cubicBezTo>
                      <a:pt x="190" y="191"/>
                      <a:pt x="191" y="192"/>
                      <a:pt x="198" y="190"/>
                    </a:cubicBezTo>
                    <a:cubicBezTo>
                      <a:pt x="205" y="189"/>
                      <a:pt x="204" y="184"/>
                      <a:pt x="208" y="168"/>
                    </a:cubicBezTo>
                    <a:cubicBezTo>
                      <a:pt x="211" y="159"/>
                      <a:pt x="225" y="150"/>
                      <a:pt x="226" y="137"/>
                    </a:cubicBezTo>
                    <a:cubicBezTo>
                      <a:pt x="226" y="127"/>
                      <a:pt x="221" y="116"/>
                      <a:pt x="220" y="104"/>
                    </a:cubicBezTo>
                    <a:cubicBezTo>
                      <a:pt x="219" y="94"/>
                      <a:pt x="224" y="81"/>
                      <a:pt x="221" y="70"/>
                    </a:cubicBezTo>
                    <a:close/>
                  </a:path>
                </a:pathLst>
              </a:custGeom>
              <a:solidFill>
                <a:srgbClr val="A9ADD7"/>
              </a:solidFill>
              <a:ln w="9525">
                <a:noFill/>
                <a:round/>
                <a:headEnd/>
                <a:tailEnd/>
              </a:ln>
            </p:spPr>
            <p:txBody>
              <a:bodyPr/>
              <a:lstStyle/>
              <a:p>
                <a:endParaRPr lang="en-US">
                  <a:latin typeface="Calibri" pitchFamily="34" charset="0"/>
                </a:endParaRPr>
              </a:p>
            </p:txBody>
          </p:sp>
          <p:sp>
            <p:nvSpPr>
              <p:cNvPr id="156235" name="Freeform 241"/>
              <p:cNvSpPr>
                <a:spLocks/>
              </p:cNvSpPr>
              <p:nvPr/>
            </p:nvSpPr>
            <p:spPr bwMode="auto">
              <a:xfrm>
                <a:off x="5710238" y="2289175"/>
                <a:ext cx="984250" cy="833437"/>
              </a:xfrm>
              <a:custGeom>
                <a:avLst/>
                <a:gdLst>
                  <a:gd name="T0" fmla="*/ 2147483647 w 225"/>
                  <a:gd name="T1" fmla="*/ 2147483647 h 190"/>
                  <a:gd name="T2" fmla="*/ 2147483647 w 225"/>
                  <a:gd name="T3" fmla="*/ 2147483647 h 190"/>
                  <a:gd name="T4" fmla="*/ 2147483647 w 225"/>
                  <a:gd name="T5" fmla="*/ 1654767248 h 190"/>
                  <a:gd name="T6" fmla="*/ 2147483647 w 225"/>
                  <a:gd name="T7" fmla="*/ 269379980 h 190"/>
                  <a:gd name="T8" fmla="*/ 2147483647 w 225"/>
                  <a:gd name="T9" fmla="*/ 115448568 h 190"/>
                  <a:gd name="T10" fmla="*/ 2147483647 w 225"/>
                  <a:gd name="T11" fmla="*/ 423311426 h 190"/>
                  <a:gd name="T12" fmla="*/ 2147483647 w 225"/>
                  <a:gd name="T13" fmla="*/ 962075773 h 190"/>
                  <a:gd name="T14" fmla="*/ 1741352672 w 225"/>
                  <a:gd name="T15" fmla="*/ 1904907930 h 190"/>
                  <a:gd name="T16" fmla="*/ 267899722 w 225"/>
                  <a:gd name="T17" fmla="*/ 2147483647 h 190"/>
                  <a:gd name="T18" fmla="*/ 746293417 w 225"/>
                  <a:gd name="T19" fmla="*/ 2147483647 h 190"/>
                  <a:gd name="T20" fmla="*/ 1894440688 w 225"/>
                  <a:gd name="T21" fmla="*/ 2147483647 h 190"/>
                  <a:gd name="T22" fmla="*/ 2147483647 w 225"/>
                  <a:gd name="T23" fmla="*/ 2147483647 h 190"/>
                  <a:gd name="T24" fmla="*/ 2147483647 w 225"/>
                  <a:gd name="T25" fmla="*/ 2147483647 h 190"/>
                  <a:gd name="T26" fmla="*/ 2147483647 w 225"/>
                  <a:gd name="T27" fmla="*/ 2147483647 h 190"/>
                  <a:gd name="T28" fmla="*/ 2147483647 w 225"/>
                  <a:gd name="T29" fmla="*/ 2147483647 h 190"/>
                  <a:gd name="T30" fmla="*/ 2147483647 w 225"/>
                  <a:gd name="T31" fmla="*/ 2147483647 h 190"/>
                  <a:gd name="T32" fmla="*/ 2147483647 w 225"/>
                  <a:gd name="T33" fmla="*/ 2147483647 h 190"/>
                  <a:gd name="T34" fmla="*/ 2147483647 w 225"/>
                  <a:gd name="T35" fmla="*/ 2147483647 h 190"/>
                  <a:gd name="T36" fmla="*/ 2147483647 w 225"/>
                  <a:gd name="T37" fmla="*/ 2147483647 h 190"/>
                  <a:gd name="T38" fmla="*/ 2147483647 w 225"/>
                  <a:gd name="T39" fmla="*/ 2147483647 h 190"/>
                  <a:gd name="T40" fmla="*/ 2147483647 w 225"/>
                  <a:gd name="T41" fmla="*/ 2147483647 h 1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5"/>
                  <a:gd name="T64" fmla="*/ 0 h 190"/>
                  <a:gd name="T65" fmla="*/ 225 w 225"/>
                  <a:gd name="T66" fmla="*/ 190 h 1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5" h="190">
                    <a:moveTo>
                      <a:pt x="219" y="69"/>
                    </a:moveTo>
                    <a:cubicBezTo>
                      <a:pt x="215" y="53"/>
                      <a:pt x="194" y="69"/>
                      <a:pt x="182" y="54"/>
                    </a:cubicBezTo>
                    <a:cubicBezTo>
                      <a:pt x="176" y="46"/>
                      <a:pt x="166" y="39"/>
                      <a:pt x="157" y="31"/>
                    </a:cubicBezTo>
                    <a:cubicBezTo>
                      <a:pt x="149" y="23"/>
                      <a:pt x="148" y="10"/>
                      <a:pt x="139" y="5"/>
                    </a:cubicBezTo>
                    <a:cubicBezTo>
                      <a:pt x="129" y="1"/>
                      <a:pt x="122" y="0"/>
                      <a:pt x="112" y="2"/>
                    </a:cubicBezTo>
                    <a:cubicBezTo>
                      <a:pt x="101" y="3"/>
                      <a:pt x="91" y="4"/>
                      <a:pt x="82" y="8"/>
                    </a:cubicBezTo>
                    <a:cubicBezTo>
                      <a:pt x="71" y="11"/>
                      <a:pt x="65" y="13"/>
                      <a:pt x="56" y="18"/>
                    </a:cubicBezTo>
                    <a:cubicBezTo>
                      <a:pt x="46" y="23"/>
                      <a:pt x="40" y="31"/>
                      <a:pt x="33" y="36"/>
                    </a:cubicBezTo>
                    <a:cubicBezTo>
                      <a:pt x="24" y="44"/>
                      <a:pt x="9" y="44"/>
                      <a:pt x="5" y="50"/>
                    </a:cubicBezTo>
                    <a:cubicBezTo>
                      <a:pt x="0" y="59"/>
                      <a:pt x="7" y="74"/>
                      <a:pt x="14" y="88"/>
                    </a:cubicBezTo>
                    <a:cubicBezTo>
                      <a:pt x="19" y="99"/>
                      <a:pt x="24" y="110"/>
                      <a:pt x="36" y="116"/>
                    </a:cubicBezTo>
                    <a:cubicBezTo>
                      <a:pt x="45" y="121"/>
                      <a:pt x="52" y="110"/>
                      <a:pt x="67" y="105"/>
                    </a:cubicBezTo>
                    <a:cubicBezTo>
                      <a:pt x="79" y="100"/>
                      <a:pt x="95" y="103"/>
                      <a:pt x="105" y="103"/>
                    </a:cubicBezTo>
                    <a:cubicBezTo>
                      <a:pt x="117" y="103"/>
                      <a:pt x="143" y="98"/>
                      <a:pt x="152" y="105"/>
                    </a:cubicBezTo>
                    <a:cubicBezTo>
                      <a:pt x="160" y="110"/>
                      <a:pt x="159" y="133"/>
                      <a:pt x="167" y="145"/>
                    </a:cubicBezTo>
                    <a:cubicBezTo>
                      <a:pt x="172" y="153"/>
                      <a:pt x="176" y="162"/>
                      <a:pt x="182" y="173"/>
                    </a:cubicBezTo>
                    <a:cubicBezTo>
                      <a:pt x="190" y="190"/>
                      <a:pt x="190" y="190"/>
                      <a:pt x="197" y="189"/>
                    </a:cubicBezTo>
                    <a:cubicBezTo>
                      <a:pt x="204" y="187"/>
                      <a:pt x="203" y="182"/>
                      <a:pt x="207" y="167"/>
                    </a:cubicBezTo>
                    <a:cubicBezTo>
                      <a:pt x="209" y="158"/>
                      <a:pt x="224" y="149"/>
                      <a:pt x="225" y="136"/>
                    </a:cubicBezTo>
                    <a:cubicBezTo>
                      <a:pt x="225" y="126"/>
                      <a:pt x="220" y="114"/>
                      <a:pt x="219" y="103"/>
                    </a:cubicBezTo>
                    <a:cubicBezTo>
                      <a:pt x="218" y="93"/>
                      <a:pt x="222" y="80"/>
                      <a:pt x="219" y="69"/>
                    </a:cubicBezTo>
                    <a:close/>
                  </a:path>
                </a:pathLst>
              </a:custGeom>
              <a:solidFill>
                <a:srgbClr val="A8ACD7"/>
              </a:solidFill>
              <a:ln w="9525">
                <a:noFill/>
                <a:round/>
                <a:headEnd/>
                <a:tailEnd/>
              </a:ln>
            </p:spPr>
            <p:txBody>
              <a:bodyPr/>
              <a:lstStyle/>
              <a:p>
                <a:endParaRPr lang="en-US">
                  <a:latin typeface="Calibri" pitchFamily="34" charset="0"/>
                </a:endParaRPr>
              </a:p>
            </p:txBody>
          </p:sp>
          <p:sp>
            <p:nvSpPr>
              <p:cNvPr id="156236" name="Freeform 242"/>
              <p:cNvSpPr>
                <a:spLocks/>
              </p:cNvSpPr>
              <p:nvPr/>
            </p:nvSpPr>
            <p:spPr bwMode="auto">
              <a:xfrm>
                <a:off x="5713413" y="2293937"/>
                <a:ext cx="981075" cy="823912"/>
              </a:xfrm>
              <a:custGeom>
                <a:avLst/>
                <a:gdLst>
                  <a:gd name="T0" fmla="*/ 2147483647 w 224"/>
                  <a:gd name="T1" fmla="*/ 2147483647 h 188"/>
                  <a:gd name="T2" fmla="*/ 2147483647 w 224"/>
                  <a:gd name="T3" fmla="*/ 2147483647 h 188"/>
                  <a:gd name="T4" fmla="*/ 2147483647 w 224"/>
                  <a:gd name="T5" fmla="*/ 1651750741 h 188"/>
                  <a:gd name="T6" fmla="*/ 2147483647 w 224"/>
                  <a:gd name="T7" fmla="*/ 268888921 h 188"/>
                  <a:gd name="T8" fmla="*/ 2147483647 w 224"/>
                  <a:gd name="T9" fmla="*/ 57621248 h 188"/>
                  <a:gd name="T10" fmla="*/ 2147483647 w 224"/>
                  <a:gd name="T11" fmla="*/ 364922914 h 188"/>
                  <a:gd name="T12" fmla="*/ 2147483647 w 224"/>
                  <a:gd name="T13" fmla="*/ 902700757 h 188"/>
                  <a:gd name="T14" fmla="*/ 1745621564 w 224"/>
                  <a:gd name="T15" fmla="*/ 1901435439 h 188"/>
                  <a:gd name="T16" fmla="*/ 268556137 w 224"/>
                  <a:gd name="T17" fmla="*/ 2147483647 h 188"/>
                  <a:gd name="T18" fmla="*/ 690576150 w 224"/>
                  <a:gd name="T19" fmla="*/ 2147483647 h 188"/>
                  <a:gd name="T20" fmla="*/ 1860718273 w 224"/>
                  <a:gd name="T21" fmla="*/ 2147483647 h 188"/>
                  <a:gd name="T22" fmla="*/ 2147483647 w 224"/>
                  <a:gd name="T23" fmla="*/ 2147483647 h 188"/>
                  <a:gd name="T24" fmla="*/ 2147483647 w 224"/>
                  <a:gd name="T25" fmla="*/ 2147483647 h 188"/>
                  <a:gd name="T26" fmla="*/ 2147483647 w 224"/>
                  <a:gd name="T27" fmla="*/ 2147483647 h 188"/>
                  <a:gd name="T28" fmla="*/ 2147483647 w 224"/>
                  <a:gd name="T29" fmla="*/ 2147483647 h 188"/>
                  <a:gd name="T30" fmla="*/ 2147483647 w 224"/>
                  <a:gd name="T31" fmla="*/ 2147483647 h 188"/>
                  <a:gd name="T32" fmla="*/ 2147483647 w 224"/>
                  <a:gd name="T33" fmla="*/ 2147483647 h 188"/>
                  <a:gd name="T34" fmla="*/ 2147483647 w 224"/>
                  <a:gd name="T35" fmla="*/ 2147483647 h 188"/>
                  <a:gd name="T36" fmla="*/ 2147483647 w 224"/>
                  <a:gd name="T37" fmla="*/ 2147483647 h 188"/>
                  <a:gd name="T38" fmla="*/ 2147483647 w 224"/>
                  <a:gd name="T39" fmla="*/ 2147483647 h 188"/>
                  <a:gd name="T40" fmla="*/ 2147483647 w 224"/>
                  <a:gd name="T41" fmla="*/ 2147483647 h 1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4"/>
                  <a:gd name="T64" fmla="*/ 0 h 188"/>
                  <a:gd name="T65" fmla="*/ 224 w 224"/>
                  <a:gd name="T66" fmla="*/ 188 h 1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4" h="188">
                    <a:moveTo>
                      <a:pt x="218" y="68"/>
                    </a:moveTo>
                    <a:cubicBezTo>
                      <a:pt x="213" y="52"/>
                      <a:pt x="193" y="68"/>
                      <a:pt x="181" y="53"/>
                    </a:cubicBezTo>
                    <a:cubicBezTo>
                      <a:pt x="175" y="45"/>
                      <a:pt x="164" y="38"/>
                      <a:pt x="156" y="31"/>
                    </a:cubicBezTo>
                    <a:cubicBezTo>
                      <a:pt x="148" y="23"/>
                      <a:pt x="147" y="10"/>
                      <a:pt x="137" y="5"/>
                    </a:cubicBezTo>
                    <a:cubicBezTo>
                      <a:pt x="128" y="0"/>
                      <a:pt x="121" y="0"/>
                      <a:pt x="111" y="1"/>
                    </a:cubicBezTo>
                    <a:cubicBezTo>
                      <a:pt x="100" y="3"/>
                      <a:pt x="90" y="4"/>
                      <a:pt x="81" y="7"/>
                    </a:cubicBezTo>
                    <a:cubicBezTo>
                      <a:pt x="70" y="11"/>
                      <a:pt x="65" y="12"/>
                      <a:pt x="56" y="17"/>
                    </a:cubicBezTo>
                    <a:cubicBezTo>
                      <a:pt x="46" y="22"/>
                      <a:pt x="40" y="30"/>
                      <a:pt x="33" y="36"/>
                    </a:cubicBezTo>
                    <a:cubicBezTo>
                      <a:pt x="23" y="43"/>
                      <a:pt x="9" y="43"/>
                      <a:pt x="5" y="49"/>
                    </a:cubicBezTo>
                    <a:cubicBezTo>
                      <a:pt x="0" y="58"/>
                      <a:pt x="7" y="73"/>
                      <a:pt x="13" y="87"/>
                    </a:cubicBezTo>
                    <a:cubicBezTo>
                      <a:pt x="18" y="98"/>
                      <a:pt x="23" y="109"/>
                      <a:pt x="35" y="115"/>
                    </a:cubicBezTo>
                    <a:cubicBezTo>
                      <a:pt x="45" y="119"/>
                      <a:pt x="52" y="108"/>
                      <a:pt x="66" y="103"/>
                    </a:cubicBezTo>
                    <a:cubicBezTo>
                      <a:pt x="78" y="98"/>
                      <a:pt x="95" y="102"/>
                      <a:pt x="104" y="101"/>
                    </a:cubicBezTo>
                    <a:cubicBezTo>
                      <a:pt x="117" y="101"/>
                      <a:pt x="142" y="97"/>
                      <a:pt x="152" y="103"/>
                    </a:cubicBezTo>
                    <a:cubicBezTo>
                      <a:pt x="160" y="109"/>
                      <a:pt x="159" y="132"/>
                      <a:pt x="166" y="143"/>
                    </a:cubicBezTo>
                    <a:cubicBezTo>
                      <a:pt x="171" y="151"/>
                      <a:pt x="176" y="161"/>
                      <a:pt x="181" y="172"/>
                    </a:cubicBezTo>
                    <a:cubicBezTo>
                      <a:pt x="189" y="188"/>
                      <a:pt x="189" y="188"/>
                      <a:pt x="195" y="187"/>
                    </a:cubicBezTo>
                    <a:cubicBezTo>
                      <a:pt x="203" y="186"/>
                      <a:pt x="202" y="181"/>
                      <a:pt x="206" y="165"/>
                    </a:cubicBezTo>
                    <a:cubicBezTo>
                      <a:pt x="208" y="156"/>
                      <a:pt x="223" y="147"/>
                      <a:pt x="223" y="134"/>
                    </a:cubicBezTo>
                    <a:cubicBezTo>
                      <a:pt x="224" y="124"/>
                      <a:pt x="218" y="113"/>
                      <a:pt x="217" y="101"/>
                    </a:cubicBezTo>
                    <a:cubicBezTo>
                      <a:pt x="216" y="92"/>
                      <a:pt x="221" y="79"/>
                      <a:pt x="218" y="68"/>
                    </a:cubicBezTo>
                    <a:close/>
                  </a:path>
                </a:pathLst>
              </a:custGeom>
              <a:solidFill>
                <a:srgbClr val="A7ACD7"/>
              </a:solidFill>
              <a:ln w="9525">
                <a:noFill/>
                <a:round/>
                <a:headEnd/>
                <a:tailEnd/>
              </a:ln>
            </p:spPr>
            <p:txBody>
              <a:bodyPr/>
              <a:lstStyle/>
              <a:p>
                <a:endParaRPr lang="en-US">
                  <a:latin typeface="Calibri" pitchFamily="34" charset="0"/>
                </a:endParaRPr>
              </a:p>
            </p:txBody>
          </p:sp>
          <p:sp>
            <p:nvSpPr>
              <p:cNvPr id="156237" name="Freeform 243"/>
              <p:cNvSpPr>
                <a:spLocks/>
              </p:cNvSpPr>
              <p:nvPr/>
            </p:nvSpPr>
            <p:spPr bwMode="auto">
              <a:xfrm>
                <a:off x="5718175" y="2293937"/>
                <a:ext cx="973138" cy="823912"/>
              </a:xfrm>
              <a:custGeom>
                <a:avLst/>
                <a:gdLst>
                  <a:gd name="T0" fmla="*/ 2147483647 w 222"/>
                  <a:gd name="T1" fmla="*/ 2147483647 h 188"/>
                  <a:gd name="T2" fmla="*/ 2147483647 w 222"/>
                  <a:gd name="T3" fmla="*/ 2147483647 h 188"/>
                  <a:gd name="T4" fmla="*/ 2147483647 w 222"/>
                  <a:gd name="T5" fmla="*/ 1651750741 h 188"/>
                  <a:gd name="T6" fmla="*/ 2147483647 w 222"/>
                  <a:gd name="T7" fmla="*/ 326510221 h 188"/>
                  <a:gd name="T8" fmla="*/ 2147483647 w 222"/>
                  <a:gd name="T9" fmla="*/ 115238114 h 188"/>
                  <a:gd name="T10" fmla="*/ 2147483647 w 222"/>
                  <a:gd name="T11" fmla="*/ 422539763 h 188"/>
                  <a:gd name="T12" fmla="*/ 2147483647 w 222"/>
                  <a:gd name="T13" fmla="*/ 902700757 h 188"/>
                  <a:gd name="T14" fmla="*/ 1690928179 w 222"/>
                  <a:gd name="T15" fmla="*/ 1901435439 h 188"/>
                  <a:gd name="T16" fmla="*/ 269011282 w 222"/>
                  <a:gd name="T17" fmla="*/ 2147483647 h 188"/>
                  <a:gd name="T18" fmla="*/ 691743396 w 222"/>
                  <a:gd name="T19" fmla="*/ 2147483647 h 188"/>
                  <a:gd name="T20" fmla="*/ 1863866151 w 222"/>
                  <a:gd name="T21" fmla="*/ 2147483647 h 188"/>
                  <a:gd name="T22" fmla="*/ 2147483647 w 222"/>
                  <a:gd name="T23" fmla="*/ 2147483647 h 188"/>
                  <a:gd name="T24" fmla="*/ 2147483647 w 222"/>
                  <a:gd name="T25" fmla="*/ 2147483647 h 188"/>
                  <a:gd name="T26" fmla="*/ 2147483647 w 222"/>
                  <a:gd name="T27" fmla="*/ 2147483647 h 188"/>
                  <a:gd name="T28" fmla="*/ 2147483647 w 222"/>
                  <a:gd name="T29" fmla="*/ 2147483647 h 188"/>
                  <a:gd name="T30" fmla="*/ 2147483647 w 222"/>
                  <a:gd name="T31" fmla="*/ 2147483647 h 188"/>
                  <a:gd name="T32" fmla="*/ 2147483647 w 222"/>
                  <a:gd name="T33" fmla="*/ 2147483647 h 188"/>
                  <a:gd name="T34" fmla="*/ 2147483647 w 222"/>
                  <a:gd name="T35" fmla="*/ 2147483647 h 188"/>
                  <a:gd name="T36" fmla="*/ 2147483647 w 222"/>
                  <a:gd name="T37" fmla="*/ 2147483647 h 188"/>
                  <a:gd name="T38" fmla="*/ 2147483647 w 222"/>
                  <a:gd name="T39" fmla="*/ 2147483647 h 188"/>
                  <a:gd name="T40" fmla="*/ 2147483647 w 222"/>
                  <a:gd name="T41" fmla="*/ 2147483647 h 1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2"/>
                  <a:gd name="T64" fmla="*/ 0 h 188"/>
                  <a:gd name="T65" fmla="*/ 222 w 222"/>
                  <a:gd name="T66" fmla="*/ 188 h 1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2" h="188">
                    <a:moveTo>
                      <a:pt x="217" y="68"/>
                    </a:moveTo>
                    <a:cubicBezTo>
                      <a:pt x="212" y="52"/>
                      <a:pt x="191" y="69"/>
                      <a:pt x="180" y="53"/>
                    </a:cubicBezTo>
                    <a:cubicBezTo>
                      <a:pt x="173" y="45"/>
                      <a:pt x="163" y="39"/>
                      <a:pt x="155" y="31"/>
                    </a:cubicBezTo>
                    <a:cubicBezTo>
                      <a:pt x="146" y="23"/>
                      <a:pt x="146" y="10"/>
                      <a:pt x="136" y="6"/>
                    </a:cubicBezTo>
                    <a:cubicBezTo>
                      <a:pt x="127" y="1"/>
                      <a:pt x="121" y="0"/>
                      <a:pt x="110" y="2"/>
                    </a:cubicBezTo>
                    <a:cubicBezTo>
                      <a:pt x="99" y="4"/>
                      <a:pt x="90" y="5"/>
                      <a:pt x="80" y="8"/>
                    </a:cubicBezTo>
                    <a:cubicBezTo>
                      <a:pt x="70" y="11"/>
                      <a:pt x="64" y="13"/>
                      <a:pt x="55" y="17"/>
                    </a:cubicBezTo>
                    <a:cubicBezTo>
                      <a:pt x="45" y="22"/>
                      <a:pt x="39" y="30"/>
                      <a:pt x="32" y="36"/>
                    </a:cubicBezTo>
                    <a:cubicBezTo>
                      <a:pt x="23" y="43"/>
                      <a:pt x="9" y="43"/>
                      <a:pt x="5" y="50"/>
                    </a:cubicBezTo>
                    <a:cubicBezTo>
                      <a:pt x="0" y="58"/>
                      <a:pt x="7" y="73"/>
                      <a:pt x="13" y="87"/>
                    </a:cubicBezTo>
                    <a:cubicBezTo>
                      <a:pt x="18" y="98"/>
                      <a:pt x="23" y="109"/>
                      <a:pt x="35" y="115"/>
                    </a:cubicBezTo>
                    <a:cubicBezTo>
                      <a:pt x="45" y="119"/>
                      <a:pt x="51" y="107"/>
                      <a:pt x="65" y="102"/>
                    </a:cubicBezTo>
                    <a:cubicBezTo>
                      <a:pt x="78" y="98"/>
                      <a:pt x="94" y="101"/>
                      <a:pt x="104" y="101"/>
                    </a:cubicBezTo>
                    <a:cubicBezTo>
                      <a:pt x="116" y="100"/>
                      <a:pt x="142" y="97"/>
                      <a:pt x="151" y="103"/>
                    </a:cubicBezTo>
                    <a:cubicBezTo>
                      <a:pt x="159" y="108"/>
                      <a:pt x="158" y="132"/>
                      <a:pt x="165" y="143"/>
                    </a:cubicBezTo>
                    <a:cubicBezTo>
                      <a:pt x="170" y="151"/>
                      <a:pt x="175" y="160"/>
                      <a:pt x="180" y="171"/>
                    </a:cubicBezTo>
                    <a:cubicBezTo>
                      <a:pt x="188" y="187"/>
                      <a:pt x="187" y="188"/>
                      <a:pt x="194" y="186"/>
                    </a:cubicBezTo>
                    <a:cubicBezTo>
                      <a:pt x="201" y="185"/>
                      <a:pt x="201" y="180"/>
                      <a:pt x="205" y="165"/>
                    </a:cubicBezTo>
                    <a:cubicBezTo>
                      <a:pt x="207" y="156"/>
                      <a:pt x="221" y="147"/>
                      <a:pt x="222" y="134"/>
                    </a:cubicBezTo>
                    <a:cubicBezTo>
                      <a:pt x="222" y="124"/>
                      <a:pt x="217" y="113"/>
                      <a:pt x="216" y="101"/>
                    </a:cubicBezTo>
                    <a:cubicBezTo>
                      <a:pt x="215" y="91"/>
                      <a:pt x="220" y="79"/>
                      <a:pt x="217" y="68"/>
                    </a:cubicBezTo>
                    <a:close/>
                  </a:path>
                </a:pathLst>
              </a:custGeom>
              <a:solidFill>
                <a:srgbClr val="A6ACD7"/>
              </a:solidFill>
              <a:ln w="9525">
                <a:noFill/>
                <a:round/>
                <a:headEnd/>
                <a:tailEnd/>
              </a:ln>
            </p:spPr>
            <p:txBody>
              <a:bodyPr/>
              <a:lstStyle/>
              <a:p>
                <a:endParaRPr lang="en-US">
                  <a:latin typeface="Calibri" pitchFamily="34" charset="0"/>
                </a:endParaRPr>
              </a:p>
            </p:txBody>
          </p:sp>
          <p:sp>
            <p:nvSpPr>
              <p:cNvPr id="156238" name="Freeform 244"/>
              <p:cNvSpPr>
                <a:spLocks/>
              </p:cNvSpPr>
              <p:nvPr/>
            </p:nvSpPr>
            <p:spPr bwMode="auto">
              <a:xfrm>
                <a:off x="5722938" y="2298700"/>
                <a:ext cx="968375" cy="814387"/>
              </a:xfrm>
              <a:custGeom>
                <a:avLst/>
                <a:gdLst>
                  <a:gd name="T0" fmla="*/ 2147483647 w 221"/>
                  <a:gd name="T1" fmla="*/ 2147483647 h 186"/>
                  <a:gd name="T2" fmla="*/ 2147483647 w 221"/>
                  <a:gd name="T3" fmla="*/ 2147483647 h 186"/>
                  <a:gd name="T4" fmla="*/ 2147483647 w 221"/>
                  <a:gd name="T5" fmla="*/ 1629500831 h 186"/>
                  <a:gd name="T6" fmla="*/ 2147483647 w 221"/>
                  <a:gd name="T7" fmla="*/ 268388660 h 186"/>
                  <a:gd name="T8" fmla="*/ 2147483647 w 221"/>
                  <a:gd name="T9" fmla="*/ 115025593 h 186"/>
                  <a:gd name="T10" fmla="*/ 2147483647 w 221"/>
                  <a:gd name="T11" fmla="*/ 364241171 h 186"/>
                  <a:gd name="T12" fmla="*/ 2147483647 w 221"/>
                  <a:gd name="T13" fmla="*/ 901018490 h 186"/>
                  <a:gd name="T14" fmla="*/ 1689604130 w 221"/>
                  <a:gd name="T15" fmla="*/ 1859547569 h 186"/>
                  <a:gd name="T16" fmla="*/ 268800738 w 221"/>
                  <a:gd name="T17" fmla="*/ 2147483647 h 186"/>
                  <a:gd name="T18" fmla="*/ 691200744 w 221"/>
                  <a:gd name="T19" fmla="*/ 2147483647 h 186"/>
                  <a:gd name="T20" fmla="*/ 1804805669 w 221"/>
                  <a:gd name="T21" fmla="*/ 2147483647 h 186"/>
                  <a:gd name="T22" fmla="*/ 2147483647 w 221"/>
                  <a:gd name="T23" fmla="*/ 2147483647 h 186"/>
                  <a:gd name="T24" fmla="*/ 2147483647 w 221"/>
                  <a:gd name="T25" fmla="*/ 2147483647 h 186"/>
                  <a:gd name="T26" fmla="*/ 2147483647 w 221"/>
                  <a:gd name="T27" fmla="*/ 2147483647 h 186"/>
                  <a:gd name="T28" fmla="*/ 2147483647 w 221"/>
                  <a:gd name="T29" fmla="*/ 2147483647 h 186"/>
                  <a:gd name="T30" fmla="*/ 2147483647 w 221"/>
                  <a:gd name="T31" fmla="*/ 2147483647 h 186"/>
                  <a:gd name="T32" fmla="*/ 2147483647 w 221"/>
                  <a:gd name="T33" fmla="*/ 2147483647 h 186"/>
                  <a:gd name="T34" fmla="*/ 2147483647 w 221"/>
                  <a:gd name="T35" fmla="*/ 2147483647 h 186"/>
                  <a:gd name="T36" fmla="*/ 2147483647 w 221"/>
                  <a:gd name="T37" fmla="*/ 2147483647 h 186"/>
                  <a:gd name="T38" fmla="*/ 2147483647 w 221"/>
                  <a:gd name="T39" fmla="*/ 2147483647 h 186"/>
                  <a:gd name="T40" fmla="*/ 2147483647 w 221"/>
                  <a:gd name="T41" fmla="*/ 2147483647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1"/>
                  <a:gd name="T64" fmla="*/ 0 h 186"/>
                  <a:gd name="T65" fmla="*/ 221 w 221"/>
                  <a:gd name="T66" fmla="*/ 186 h 1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1" h="186">
                    <a:moveTo>
                      <a:pt x="215" y="67"/>
                    </a:moveTo>
                    <a:cubicBezTo>
                      <a:pt x="211" y="51"/>
                      <a:pt x="190" y="68"/>
                      <a:pt x="178" y="53"/>
                    </a:cubicBezTo>
                    <a:cubicBezTo>
                      <a:pt x="172" y="45"/>
                      <a:pt x="161" y="38"/>
                      <a:pt x="153" y="31"/>
                    </a:cubicBezTo>
                    <a:cubicBezTo>
                      <a:pt x="145" y="23"/>
                      <a:pt x="145" y="10"/>
                      <a:pt x="135" y="5"/>
                    </a:cubicBezTo>
                    <a:cubicBezTo>
                      <a:pt x="125" y="1"/>
                      <a:pt x="120" y="0"/>
                      <a:pt x="109" y="2"/>
                    </a:cubicBezTo>
                    <a:cubicBezTo>
                      <a:pt x="99" y="3"/>
                      <a:pt x="89" y="4"/>
                      <a:pt x="80" y="7"/>
                    </a:cubicBezTo>
                    <a:cubicBezTo>
                      <a:pt x="69" y="11"/>
                      <a:pt x="64" y="12"/>
                      <a:pt x="55" y="17"/>
                    </a:cubicBezTo>
                    <a:cubicBezTo>
                      <a:pt x="45" y="22"/>
                      <a:pt x="39" y="29"/>
                      <a:pt x="32" y="35"/>
                    </a:cubicBezTo>
                    <a:cubicBezTo>
                      <a:pt x="23" y="42"/>
                      <a:pt x="9" y="42"/>
                      <a:pt x="5" y="49"/>
                    </a:cubicBezTo>
                    <a:cubicBezTo>
                      <a:pt x="0" y="57"/>
                      <a:pt x="7" y="72"/>
                      <a:pt x="13" y="86"/>
                    </a:cubicBezTo>
                    <a:cubicBezTo>
                      <a:pt x="18" y="97"/>
                      <a:pt x="23" y="108"/>
                      <a:pt x="34" y="113"/>
                    </a:cubicBezTo>
                    <a:cubicBezTo>
                      <a:pt x="44" y="118"/>
                      <a:pt x="50" y="105"/>
                      <a:pt x="64" y="100"/>
                    </a:cubicBezTo>
                    <a:cubicBezTo>
                      <a:pt x="77" y="96"/>
                      <a:pt x="93" y="99"/>
                      <a:pt x="103" y="99"/>
                    </a:cubicBezTo>
                    <a:cubicBezTo>
                      <a:pt x="115" y="99"/>
                      <a:pt x="141" y="95"/>
                      <a:pt x="150" y="101"/>
                    </a:cubicBezTo>
                    <a:cubicBezTo>
                      <a:pt x="159" y="107"/>
                      <a:pt x="157" y="130"/>
                      <a:pt x="164" y="141"/>
                    </a:cubicBezTo>
                    <a:cubicBezTo>
                      <a:pt x="170" y="149"/>
                      <a:pt x="174" y="159"/>
                      <a:pt x="179" y="170"/>
                    </a:cubicBezTo>
                    <a:cubicBezTo>
                      <a:pt x="187" y="186"/>
                      <a:pt x="186" y="186"/>
                      <a:pt x="193" y="185"/>
                    </a:cubicBezTo>
                    <a:cubicBezTo>
                      <a:pt x="200" y="183"/>
                      <a:pt x="199" y="179"/>
                      <a:pt x="203" y="163"/>
                    </a:cubicBezTo>
                    <a:cubicBezTo>
                      <a:pt x="206" y="154"/>
                      <a:pt x="220" y="145"/>
                      <a:pt x="221" y="133"/>
                    </a:cubicBezTo>
                    <a:cubicBezTo>
                      <a:pt x="221" y="123"/>
                      <a:pt x="216" y="112"/>
                      <a:pt x="215" y="100"/>
                    </a:cubicBezTo>
                    <a:cubicBezTo>
                      <a:pt x="214" y="90"/>
                      <a:pt x="218" y="78"/>
                      <a:pt x="215" y="67"/>
                    </a:cubicBezTo>
                    <a:close/>
                  </a:path>
                </a:pathLst>
              </a:custGeom>
              <a:solidFill>
                <a:srgbClr val="A5ACD7"/>
              </a:solidFill>
              <a:ln w="9525">
                <a:noFill/>
                <a:round/>
                <a:headEnd/>
                <a:tailEnd/>
              </a:ln>
            </p:spPr>
            <p:txBody>
              <a:bodyPr/>
              <a:lstStyle/>
              <a:p>
                <a:endParaRPr lang="en-US">
                  <a:latin typeface="Calibri" pitchFamily="34" charset="0"/>
                </a:endParaRPr>
              </a:p>
            </p:txBody>
          </p:sp>
          <p:sp>
            <p:nvSpPr>
              <p:cNvPr id="156239" name="Freeform 245"/>
              <p:cNvSpPr>
                <a:spLocks/>
              </p:cNvSpPr>
              <p:nvPr/>
            </p:nvSpPr>
            <p:spPr bwMode="auto">
              <a:xfrm>
                <a:off x="5722938" y="2303462"/>
                <a:ext cx="968375" cy="804862"/>
              </a:xfrm>
              <a:custGeom>
                <a:avLst/>
                <a:gdLst>
                  <a:gd name="T0" fmla="*/ 2147483647 w 221"/>
                  <a:gd name="T1" fmla="*/ 2147483647 h 184"/>
                  <a:gd name="T2" fmla="*/ 2147483647 w 221"/>
                  <a:gd name="T3" fmla="*/ 2147483647 h 184"/>
                  <a:gd name="T4" fmla="*/ 2147483647 w 221"/>
                  <a:gd name="T5" fmla="*/ 1588128348 h 184"/>
                  <a:gd name="T6" fmla="*/ 2147483647 w 221"/>
                  <a:gd name="T7" fmla="*/ 267874675 h 184"/>
                  <a:gd name="T8" fmla="*/ 2147483647 w 221"/>
                  <a:gd name="T9" fmla="*/ 57403281 h 184"/>
                  <a:gd name="T10" fmla="*/ 2147483647 w 221"/>
                  <a:gd name="T11" fmla="*/ 363548308 h 184"/>
                  <a:gd name="T12" fmla="*/ 2147483647 w 221"/>
                  <a:gd name="T13" fmla="*/ 841898769 h 184"/>
                  <a:gd name="T14" fmla="*/ 1747207091 w 221"/>
                  <a:gd name="T15" fmla="*/ 1798599691 h 184"/>
                  <a:gd name="T16" fmla="*/ 268800738 w 221"/>
                  <a:gd name="T17" fmla="*/ 2147483647 h 184"/>
                  <a:gd name="T18" fmla="*/ 748803704 w 221"/>
                  <a:gd name="T19" fmla="*/ 2147483647 h 184"/>
                  <a:gd name="T20" fmla="*/ 1862404248 w 221"/>
                  <a:gd name="T21" fmla="*/ 2147483647 h 184"/>
                  <a:gd name="T22" fmla="*/ 2147483647 w 221"/>
                  <a:gd name="T23" fmla="*/ 2147483647 h 184"/>
                  <a:gd name="T24" fmla="*/ 2147483647 w 221"/>
                  <a:gd name="T25" fmla="*/ 2147483647 h 184"/>
                  <a:gd name="T26" fmla="*/ 2147483647 w 221"/>
                  <a:gd name="T27" fmla="*/ 2147483647 h 184"/>
                  <a:gd name="T28" fmla="*/ 2147483647 w 221"/>
                  <a:gd name="T29" fmla="*/ 2147483647 h 184"/>
                  <a:gd name="T30" fmla="*/ 2147483647 w 221"/>
                  <a:gd name="T31" fmla="*/ 2147483647 h 184"/>
                  <a:gd name="T32" fmla="*/ 2147483647 w 221"/>
                  <a:gd name="T33" fmla="*/ 2147483647 h 184"/>
                  <a:gd name="T34" fmla="*/ 2147483647 w 221"/>
                  <a:gd name="T35" fmla="*/ 2147483647 h 184"/>
                  <a:gd name="T36" fmla="*/ 2147483647 w 221"/>
                  <a:gd name="T37" fmla="*/ 2147483647 h 184"/>
                  <a:gd name="T38" fmla="*/ 2147483647 w 221"/>
                  <a:gd name="T39" fmla="*/ 2147483647 h 184"/>
                  <a:gd name="T40" fmla="*/ 2147483647 w 221"/>
                  <a:gd name="T41" fmla="*/ 2147483647 h 1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1"/>
                  <a:gd name="T64" fmla="*/ 0 h 184"/>
                  <a:gd name="T65" fmla="*/ 221 w 221"/>
                  <a:gd name="T66" fmla="*/ 184 h 1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1" h="184">
                    <a:moveTo>
                      <a:pt x="215" y="66"/>
                    </a:moveTo>
                    <a:cubicBezTo>
                      <a:pt x="210" y="50"/>
                      <a:pt x="190" y="67"/>
                      <a:pt x="178" y="52"/>
                    </a:cubicBezTo>
                    <a:cubicBezTo>
                      <a:pt x="172" y="44"/>
                      <a:pt x="161" y="38"/>
                      <a:pt x="153" y="30"/>
                    </a:cubicBezTo>
                    <a:cubicBezTo>
                      <a:pt x="145" y="22"/>
                      <a:pt x="145" y="9"/>
                      <a:pt x="135" y="5"/>
                    </a:cubicBezTo>
                    <a:cubicBezTo>
                      <a:pt x="125" y="0"/>
                      <a:pt x="120" y="0"/>
                      <a:pt x="109" y="1"/>
                    </a:cubicBezTo>
                    <a:cubicBezTo>
                      <a:pt x="99" y="3"/>
                      <a:pt x="89" y="4"/>
                      <a:pt x="80" y="7"/>
                    </a:cubicBezTo>
                    <a:cubicBezTo>
                      <a:pt x="69" y="10"/>
                      <a:pt x="64" y="11"/>
                      <a:pt x="55" y="16"/>
                    </a:cubicBezTo>
                    <a:cubicBezTo>
                      <a:pt x="45" y="21"/>
                      <a:pt x="40" y="29"/>
                      <a:pt x="33" y="34"/>
                    </a:cubicBezTo>
                    <a:cubicBezTo>
                      <a:pt x="23" y="41"/>
                      <a:pt x="9" y="41"/>
                      <a:pt x="5" y="48"/>
                    </a:cubicBezTo>
                    <a:cubicBezTo>
                      <a:pt x="0" y="56"/>
                      <a:pt x="8" y="71"/>
                      <a:pt x="14" y="85"/>
                    </a:cubicBezTo>
                    <a:cubicBezTo>
                      <a:pt x="18" y="96"/>
                      <a:pt x="24" y="107"/>
                      <a:pt x="35" y="112"/>
                    </a:cubicBezTo>
                    <a:cubicBezTo>
                      <a:pt x="45" y="117"/>
                      <a:pt x="51" y="104"/>
                      <a:pt x="65" y="99"/>
                    </a:cubicBezTo>
                    <a:cubicBezTo>
                      <a:pt x="77" y="94"/>
                      <a:pt x="94" y="98"/>
                      <a:pt x="103" y="97"/>
                    </a:cubicBezTo>
                    <a:cubicBezTo>
                      <a:pt x="115" y="97"/>
                      <a:pt x="142" y="94"/>
                      <a:pt x="151" y="100"/>
                    </a:cubicBezTo>
                    <a:cubicBezTo>
                      <a:pt x="159" y="105"/>
                      <a:pt x="157" y="129"/>
                      <a:pt x="165" y="140"/>
                    </a:cubicBezTo>
                    <a:cubicBezTo>
                      <a:pt x="170" y="148"/>
                      <a:pt x="174" y="157"/>
                      <a:pt x="179" y="168"/>
                    </a:cubicBezTo>
                    <a:cubicBezTo>
                      <a:pt x="187" y="184"/>
                      <a:pt x="186" y="184"/>
                      <a:pt x="193" y="183"/>
                    </a:cubicBezTo>
                    <a:cubicBezTo>
                      <a:pt x="200" y="182"/>
                      <a:pt x="199" y="177"/>
                      <a:pt x="203" y="162"/>
                    </a:cubicBezTo>
                    <a:cubicBezTo>
                      <a:pt x="205" y="153"/>
                      <a:pt x="220" y="144"/>
                      <a:pt x="220" y="131"/>
                    </a:cubicBezTo>
                    <a:cubicBezTo>
                      <a:pt x="221" y="121"/>
                      <a:pt x="216" y="110"/>
                      <a:pt x="214" y="99"/>
                    </a:cubicBezTo>
                    <a:cubicBezTo>
                      <a:pt x="213" y="89"/>
                      <a:pt x="218" y="77"/>
                      <a:pt x="215" y="66"/>
                    </a:cubicBezTo>
                    <a:close/>
                  </a:path>
                </a:pathLst>
              </a:custGeom>
              <a:solidFill>
                <a:srgbClr val="A4ABD7"/>
              </a:solidFill>
              <a:ln w="9525">
                <a:noFill/>
                <a:round/>
                <a:headEnd/>
                <a:tailEnd/>
              </a:ln>
            </p:spPr>
            <p:txBody>
              <a:bodyPr/>
              <a:lstStyle/>
              <a:p>
                <a:endParaRPr lang="en-US">
                  <a:latin typeface="Calibri" pitchFamily="34" charset="0"/>
                </a:endParaRPr>
              </a:p>
            </p:txBody>
          </p:sp>
          <p:sp>
            <p:nvSpPr>
              <p:cNvPr id="156240" name="Freeform 246"/>
              <p:cNvSpPr>
                <a:spLocks/>
              </p:cNvSpPr>
              <p:nvPr/>
            </p:nvSpPr>
            <p:spPr bwMode="auto">
              <a:xfrm>
                <a:off x="5727700" y="2303462"/>
                <a:ext cx="958850" cy="804862"/>
              </a:xfrm>
              <a:custGeom>
                <a:avLst/>
                <a:gdLst>
                  <a:gd name="T0" fmla="*/ 2147483647 w 219"/>
                  <a:gd name="T1" fmla="*/ 2147483647 h 184"/>
                  <a:gd name="T2" fmla="*/ 2147483647 w 219"/>
                  <a:gd name="T3" fmla="*/ 2147483647 h 184"/>
                  <a:gd name="T4" fmla="*/ 2147483647 w 219"/>
                  <a:gd name="T5" fmla="*/ 1588128348 h 184"/>
                  <a:gd name="T6" fmla="*/ 2147483647 w 219"/>
                  <a:gd name="T7" fmla="*/ 267874675 h 184"/>
                  <a:gd name="T8" fmla="*/ 2147483647 w 219"/>
                  <a:gd name="T9" fmla="*/ 114802187 h 184"/>
                  <a:gd name="T10" fmla="*/ 2147483647 w 219"/>
                  <a:gd name="T11" fmla="*/ 363548308 h 184"/>
                  <a:gd name="T12" fmla="*/ 2147483647 w 219"/>
                  <a:gd name="T13" fmla="*/ 841898769 h 184"/>
                  <a:gd name="T14" fmla="*/ 1686923709 w 219"/>
                  <a:gd name="T15" fmla="*/ 1798599691 h 184"/>
                  <a:gd name="T16" fmla="*/ 268372914 w 219"/>
                  <a:gd name="T17" fmla="*/ 2147483647 h 184"/>
                  <a:gd name="T18" fmla="*/ 690105004 w 219"/>
                  <a:gd name="T19" fmla="*/ 2147483647 h 184"/>
                  <a:gd name="T20" fmla="*/ 1859450986 w 219"/>
                  <a:gd name="T21" fmla="*/ 2147483647 h 184"/>
                  <a:gd name="T22" fmla="*/ 2147483647 w 219"/>
                  <a:gd name="T23" fmla="*/ 2147483647 h 184"/>
                  <a:gd name="T24" fmla="*/ 2147483647 w 219"/>
                  <a:gd name="T25" fmla="*/ 2147483647 h 184"/>
                  <a:gd name="T26" fmla="*/ 2147483647 w 219"/>
                  <a:gd name="T27" fmla="*/ 2147483647 h 184"/>
                  <a:gd name="T28" fmla="*/ 2147483647 w 219"/>
                  <a:gd name="T29" fmla="*/ 2147483647 h 184"/>
                  <a:gd name="T30" fmla="*/ 2147483647 w 219"/>
                  <a:gd name="T31" fmla="*/ 2147483647 h 184"/>
                  <a:gd name="T32" fmla="*/ 2147483647 w 219"/>
                  <a:gd name="T33" fmla="*/ 2147483647 h 184"/>
                  <a:gd name="T34" fmla="*/ 2147483647 w 219"/>
                  <a:gd name="T35" fmla="*/ 2147483647 h 184"/>
                  <a:gd name="T36" fmla="*/ 2147483647 w 219"/>
                  <a:gd name="T37" fmla="*/ 2147483647 h 184"/>
                  <a:gd name="T38" fmla="*/ 2147483647 w 219"/>
                  <a:gd name="T39" fmla="*/ 2147483647 h 184"/>
                  <a:gd name="T40" fmla="*/ 2147483647 w 219"/>
                  <a:gd name="T41" fmla="*/ 2147483647 h 1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184"/>
                  <a:gd name="T65" fmla="*/ 219 w 219"/>
                  <a:gd name="T66" fmla="*/ 184 h 1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184">
                    <a:moveTo>
                      <a:pt x="214" y="66"/>
                    </a:moveTo>
                    <a:cubicBezTo>
                      <a:pt x="209" y="50"/>
                      <a:pt x="188" y="67"/>
                      <a:pt x="176" y="52"/>
                    </a:cubicBezTo>
                    <a:cubicBezTo>
                      <a:pt x="170" y="44"/>
                      <a:pt x="160" y="38"/>
                      <a:pt x="152" y="30"/>
                    </a:cubicBezTo>
                    <a:cubicBezTo>
                      <a:pt x="143" y="23"/>
                      <a:pt x="143" y="10"/>
                      <a:pt x="134" y="5"/>
                    </a:cubicBezTo>
                    <a:cubicBezTo>
                      <a:pt x="124" y="1"/>
                      <a:pt x="119" y="0"/>
                      <a:pt x="109" y="2"/>
                    </a:cubicBezTo>
                    <a:cubicBezTo>
                      <a:pt x="98" y="4"/>
                      <a:pt x="89" y="4"/>
                      <a:pt x="79" y="7"/>
                    </a:cubicBezTo>
                    <a:cubicBezTo>
                      <a:pt x="69" y="11"/>
                      <a:pt x="63" y="12"/>
                      <a:pt x="55" y="16"/>
                    </a:cubicBezTo>
                    <a:cubicBezTo>
                      <a:pt x="45" y="21"/>
                      <a:pt x="39" y="29"/>
                      <a:pt x="32" y="34"/>
                    </a:cubicBezTo>
                    <a:cubicBezTo>
                      <a:pt x="23" y="42"/>
                      <a:pt x="9" y="41"/>
                      <a:pt x="5" y="48"/>
                    </a:cubicBezTo>
                    <a:cubicBezTo>
                      <a:pt x="0" y="56"/>
                      <a:pt x="7" y="71"/>
                      <a:pt x="13" y="85"/>
                    </a:cubicBezTo>
                    <a:cubicBezTo>
                      <a:pt x="18" y="96"/>
                      <a:pt x="23" y="106"/>
                      <a:pt x="35" y="112"/>
                    </a:cubicBezTo>
                    <a:cubicBezTo>
                      <a:pt x="44" y="116"/>
                      <a:pt x="50" y="103"/>
                      <a:pt x="64" y="98"/>
                    </a:cubicBezTo>
                    <a:cubicBezTo>
                      <a:pt x="76" y="94"/>
                      <a:pt x="93" y="97"/>
                      <a:pt x="103" y="97"/>
                    </a:cubicBezTo>
                    <a:cubicBezTo>
                      <a:pt x="115" y="96"/>
                      <a:pt x="141" y="93"/>
                      <a:pt x="150" y="99"/>
                    </a:cubicBezTo>
                    <a:cubicBezTo>
                      <a:pt x="158" y="105"/>
                      <a:pt x="157" y="129"/>
                      <a:pt x="164" y="139"/>
                    </a:cubicBezTo>
                    <a:cubicBezTo>
                      <a:pt x="169" y="147"/>
                      <a:pt x="173" y="157"/>
                      <a:pt x="178" y="167"/>
                    </a:cubicBezTo>
                    <a:cubicBezTo>
                      <a:pt x="186" y="183"/>
                      <a:pt x="185" y="184"/>
                      <a:pt x="192" y="182"/>
                    </a:cubicBezTo>
                    <a:cubicBezTo>
                      <a:pt x="199" y="181"/>
                      <a:pt x="198" y="176"/>
                      <a:pt x="202" y="161"/>
                    </a:cubicBezTo>
                    <a:cubicBezTo>
                      <a:pt x="204" y="152"/>
                      <a:pt x="218" y="144"/>
                      <a:pt x="219" y="131"/>
                    </a:cubicBezTo>
                    <a:cubicBezTo>
                      <a:pt x="219" y="121"/>
                      <a:pt x="214" y="110"/>
                      <a:pt x="213" y="99"/>
                    </a:cubicBezTo>
                    <a:cubicBezTo>
                      <a:pt x="212" y="89"/>
                      <a:pt x="217" y="77"/>
                      <a:pt x="214" y="66"/>
                    </a:cubicBezTo>
                    <a:close/>
                  </a:path>
                </a:pathLst>
              </a:custGeom>
              <a:solidFill>
                <a:srgbClr val="A3AAD6"/>
              </a:solidFill>
              <a:ln w="9525">
                <a:noFill/>
                <a:round/>
                <a:headEnd/>
                <a:tailEnd/>
              </a:ln>
            </p:spPr>
            <p:txBody>
              <a:bodyPr/>
              <a:lstStyle/>
              <a:p>
                <a:endParaRPr lang="en-US">
                  <a:latin typeface="Calibri" pitchFamily="34" charset="0"/>
                </a:endParaRPr>
              </a:p>
            </p:txBody>
          </p:sp>
          <p:sp>
            <p:nvSpPr>
              <p:cNvPr id="156241" name="Freeform 247"/>
              <p:cNvSpPr>
                <a:spLocks/>
              </p:cNvSpPr>
              <p:nvPr/>
            </p:nvSpPr>
            <p:spPr bwMode="auto">
              <a:xfrm>
                <a:off x="5730875" y="2306637"/>
                <a:ext cx="955675" cy="798512"/>
              </a:xfrm>
              <a:custGeom>
                <a:avLst/>
                <a:gdLst>
                  <a:gd name="T0" fmla="*/ 2147483647 w 218"/>
                  <a:gd name="T1" fmla="*/ 2147483647 h 182"/>
                  <a:gd name="T2" fmla="*/ 2147483647 w 218"/>
                  <a:gd name="T3" fmla="*/ 2147483647 h 182"/>
                  <a:gd name="T4" fmla="*/ 2147483647 w 218"/>
                  <a:gd name="T5" fmla="*/ 1597712839 h 182"/>
                  <a:gd name="T6" fmla="*/ 2147483647 w 218"/>
                  <a:gd name="T7" fmla="*/ 269493391 h 182"/>
                  <a:gd name="T8" fmla="*/ 2147483647 w 218"/>
                  <a:gd name="T9" fmla="*/ 115499053 h 182"/>
                  <a:gd name="T10" fmla="*/ 2147483647 w 218"/>
                  <a:gd name="T11" fmla="*/ 365740448 h 182"/>
                  <a:gd name="T12" fmla="*/ 2147483647 w 218"/>
                  <a:gd name="T13" fmla="*/ 789232598 h 182"/>
                  <a:gd name="T14" fmla="*/ 1691180967 w 218"/>
                  <a:gd name="T15" fmla="*/ 1809454458 h 182"/>
                  <a:gd name="T16" fmla="*/ 269053192 w 218"/>
                  <a:gd name="T17" fmla="*/ 2147483647 h 182"/>
                  <a:gd name="T18" fmla="*/ 691847407 w 218"/>
                  <a:gd name="T19" fmla="*/ 2147483647 h 182"/>
                  <a:gd name="T20" fmla="*/ 1806488822 w 218"/>
                  <a:gd name="T21" fmla="*/ 2147483647 h 182"/>
                  <a:gd name="T22" fmla="*/ 2147483647 w 218"/>
                  <a:gd name="T23" fmla="*/ 2147483647 h 182"/>
                  <a:gd name="T24" fmla="*/ 2147483647 w 218"/>
                  <a:gd name="T25" fmla="*/ 2147483647 h 182"/>
                  <a:gd name="T26" fmla="*/ 2147483647 w 218"/>
                  <a:gd name="T27" fmla="*/ 2147483647 h 182"/>
                  <a:gd name="T28" fmla="*/ 2147483647 w 218"/>
                  <a:gd name="T29" fmla="*/ 2147483647 h 182"/>
                  <a:gd name="T30" fmla="*/ 2147483647 w 218"/>
                  <a:gd name="T31" fmla="*/ 2147483647 h 182"/>
                  <a:gd name="T32" fmla="*/ 2147483647 w 218"/>
                  <a:gd name="T33" fmla="*/ 2147483647 h 182"/>
                  <a:gd name="T34" fmla="*/ 2147483647 w 218"/>
                  <a:gd name="T35" fmla="*/ 2147483647 h 182"/>
                  <a:gd name="T36" fmla="*/ 2147483647 w 218"/>
                  <a:gd name="T37" fmla="*/ 2147483647 h 182"/>
                  <a:gd name="T38" fmla="*/ 2147483647 w 218"/>
                  <a:gd name="T39" fmla="*/ 2147483647 h 182"/>
                  <a:gd name="T40" fmla="*/ 2147483647 w 218"/>
                  <a:gd name="T41" fmla="*/ 2147483647 h 1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8"/>
                  <a:gd name="T64" fmla="*/ 0 h 182"/>
                  <a:gd name="T65" fmla="*/ 218 w 218"/>
                  <a:gd name="T66" fmla="*/ 182 h 1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8" h="182">
                    <a:moveTo>
                      <a:pt x="212" y="65"/>
                    </a:moveTo>
                    <a:cubicBezTo>
                      <a:pt x="208" y="49"/>
                      <a:pt x="187" y="67"/>
                      <a:pt x="175" y="52"/>
                    </a:cubicBezTo>
                    <a:cubicBezTo>
                      <a:pt x="169" y="44"/>
                      <a:pt x="158" y="37"/>
                      <a:pt x="150" y="30"/>
                    </a:cubicBezTo>
                    <a:cubicBezTo>
                      <a:pt x="142" y="22"/>
                      <a:pt x="142" y="9"/>
                      <a:pt x="133" y="5"/>
                    </a:cubicBezTo>
                    <a:cubicBezTo>
                      <a:pt x="123" y="0"/>
                      <a:pt x="118" y="0"/>
                      <a:pt x="108" y="2"/>
                    </a:cubicBezTo>
                    <a:cubicBezTo>
                      <a:pt x="97" y="3"/>
                      <a:pt x="88" y="4"/>
                      <a:pt x="79" y="7"/>
                    </a:cubicBezTo>
                    <a:cubicBezTo>
                      <a:pt x="68" y="10"/>
                      <a:pt x="63" y="11"/>
                      <a:pt x="54" y="15"/>
                    </a:cubicBezTo>
                    <a:cubicBezTo>
                      <a:pt x="45" y="20"/>
                      <a:pt x="39" y="28"/>
                      <a:pt x="32" y="34"/>
                    </a:cubicBezTo>
                    <a:cubicBezTo>
                      <a:pt x="23" y="41"/>
                      <a:pt x="9" y="40"/>
                      <a:pt x="5" y="47"/>
                    </a:cubicBezTo>
                    <a:cubicBezTo>
                      <a:pt x="0" y="55"/>
                      <a:pt x="7" y="70"/>
                      <a:pt x="13" y="83"/>
                    </a:cubicBezTo>
                    <a:cubicBezTo>
                      <a:pt x="18" y="95"/>
                      <a:pt x="23" y="105"/>
                      <a:pt x="34" y="111"/>
                    </a:cubicBezTo>
                    <a:cubicBezTo>
                      <a:pt x="44" y="115"/>
                      <a:pt x="50" y="101"/>
                      <a:pt x="63" y="96"/>
                    </a:cubicBezTo>
                    <a:cubicBezTo>
                      <a:pt x="75" y="92"/>
                      <a:pt x="92" y="95"/>
                      <a:pt x="102" y="95"/>
                    </a:cubicBezTo>
                    <a:cubicBezTo>
                      <a:pt x="114" y="95"/>
                      <a:pt x="140" y="92"/>
                      <a:pt x="150" y="98"/>
                    </a:cubicBezTo>
                    <a:cubicBezTo>
                      <a:pt x="158" y="103"/>
                      <a:pt x="156" y="127"/>
                      <a:pt x="163" y="138"/>
                    </a:cubicBezTo>
                    <a:cubicBezTo>
                      <a:pt x="168" y="146"/>
                      <a:pt x="172" y="155"/>
                      <a:pt x="178" y="166"/>
                    </a:cubicBezTo>
                    <a:cubicBezTo>
                      <a:pt x="185" y="182"/>
                      <a:pt x="184" y="182"/>
                      <a:pt x="190" y="181"/>
                    </a:cubicBezTo>
                    <a:cubicBezTo>
                      <a:pt x="197" y="180"/>
                      <a:pt x="197" y="175"/>
                      <a:pt x="201" y="160"/>
                    </a:cubicBezTo>
                    <a:cubicBezTo>
                      <a:pt x="203" y="151"/>
                      <a:pt x="217" y="142"/>
                      <a:pt x="217" y="130"/>
                    </a:cubicBezTo>
                    <a:cubicBezTo>
                      <a:pt x="218" y="120"/>
                      <a:pt x="213" y="109"/>
                      <a:pt x="212" y="98"/>
                    </a:cubicBezTo>
                    <a:cubicBezTo>
                      <a:pt x="211" y="88"/>
                      <a:pt x="215" y="76"/>
                      <a:pt x="212" y="65"/>
                    </a:cubicBezTo>
                    <a:close/>
                  </a:path>
                </a:pathLst>
              </a:custGeom>
              <a:solidFill>
                <a:srgbClr val="A2AAD6"/>
              </a:solidFill>
              <a:ln w="9525">
                <a:noFill/>
                <a:round/>
                <a:headEnd/>
                <a:tailEnd/>
              </a:ln>
            </p:spPr>
            <p:txBody>
              <a:bodyPr/>
              <a:lstStyle/>
              <a:p>
                <a:endParaRPr lang="en-US">
                  <a:latin typeface="Calibri" pitchFamily="34" charset="0"/>
                </a:endParaRPr>
              </a:p>
            </p:txBody>
          </p:sp>
          <p:sp>
            <p:nvSpPr>
              <p:cNvPr id="156242" name="Freeform 248"/>
              <p:cNvSpPr>
                <a:spLocks/>
              </p:cNvSpPr>
              <p:nvPr/>
            </p:nvSpPr>
            <p:spPr bwMode="auto">
              <a:xfrm>
                <a:off x="5735638" y="2311400"/>
                <a:ext cx="946150" cy="793750"/>
              </a:xfrm>
              <a:custGeom>
                <a:avLst/>
                <a:gdLst>
                  <a:gd name="T0" fmla="*/ 2147483647 w 216"/>
                  <a:gd name="T1" fmla="*/ 2147483647 h 181"/>
                  <a:gd name="T2" fmla="*/ 2147483647 w 216"/>
                  <a:gd name="T3" fmla="*/ 2147483647 h 181"/>
                  <a:gd name="T4" fmla="*/ 2147483647 w 216"/>
                  <a:gd name="T5" fmla="*/ 1538511183 h 181"/>
                  <a:gd name="T6" fmla="*/ 2147483647 w 216"/>
                  <a:gd name="T7" fmla="*/ 269239101 h 181"/>
                  <a:gd name="T8" fmla="*/ 2147483647 w 216"/>
                  <a:gd name="T9" fmla="*/ 57693782 h 181"/>
                  <a:gd name="T10" fmla="*/ 2147483647 w 216"/>
                  <a:gd name="T11" fmla="*/ 326932934 h 181"/>
                  <a:gd name="T12" fmla="*/ 2147483647 w 216"/>
                  <a:gd name="T13" fmla="*/ 788487577 h 181"/>
                  <a:gd name="T14" fmla="*/ 1650103203 w 216"/>
                  <a:gd name="T15" fmla="*/ 1750056450 h 181"/>
                  <a:gd name="T16" fmla="*/ 268623366 w 216"/>
                  <a:gd name="T17" fmla="*/ 2147483647 h 181"/>
                  <a:gd name="T18" fmla="*/ 690742142 w 216"/>
                  <a:gd name="T19" fmla="*/ 2147483647 h 181"/>
                  <a:gd name="T20" fmla="*/ 1803598475 w 216"/>
                  <a:gd name="T21" fmla="*/ 2147483647 h 181"/>
                  <a:gd name="T22" fmla="*/ 2147483647 w 216"/>
                  <a:gd name="T23" fmla="*/ 2147483647 h 181"/>
                  <a:gd name="T24" fmla="*/ 2147483647 w 216"/>
                  <a:gd name="T25" fmla="*/ 2147483647 h 181"/>
                  <a:gd name="T26" fmla="*/ 2147483647 w 216"/>
                  <a:gd name="T27" fmla="*/ 2147483647 h 181"/>
                  <a:gd name="T28" fmla="*/ 2147483647 w 216"/>
                  <a:gd name="T29" fmla="*/ 2147483647 h 181"/>
                  <a:gd name="T30" fmla="*/ 2147483647 w 216"/>
                  <a:gd name="T31" fmla="*/ 2147483647 h 181"/>
                  <a:gd name="T32" fmla="*/ 2147483647 w 216"/>
                  <a:gd name="T33" fmla="*/ 2147483647 h 181"/>
                  <a:gd name="T34" fmla="*/ 2147483647 w 216"/>
                  <a:gd name="T35" fmla="*/ 2147483647 h 181"/>
                  <a:gd name="T36" fmla="*/ 2147483647 w 216"/>
                  <a:gd name="T37" fmla="*/ 2147483647 h 181"/>
                  <a:gd name="T38" fmla="*/ 2147483647 w 216"/>
                  <a:gd name="T39" fmla="*/ 2147483647 h 181"/>
                  <a:gd name="T40" fmla="*/ 2147483647 w 216"/>
                  <a:gd name="T41" fmla="*/ 2147483647 h 1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
                  <a:gd name="T64" fmla="*/ 0 h 181"/>
                  <a:gd name="T65" fmla="*/ 216 w 216"/>
                  <a:gd name="T66" fmla="*/ 181 h 1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 h="181">
                    <a:moveTo>
                      <a:pt x="211" y="64"/>
                    </a:moveTo>
                    <a:cubicBezTo>
                      <a:pt x="206" y="48"/>
                      <a:pt x="185" y="66"/>
                      <a:pt x="174" y="51"/>
                    </a:cubicBezTo>
                    <a:cubicBezTo>
                      <a:pt x="168" y="43"/>
                      <a:pt x="157" y="37"/>
                      <a:pt x="149" y="29"/>
                    </a:cubicBezTo>
                    <a:cubicBezTo>
                      <a:pt x="141" y="22"/>
                      <a:pt x="141" y="9"/>
                      <a:pt x="132" y="5"/>
                    </a:cubicBezTo>
                    <a:cubicBezTo>
                      <a:pt x="122" y="0"/>
                      <a:pt x="117" y="0"/>
                      <a:pt x="107" y="1"/>
                    </a:cubicBezTo>
                    <a:cubicBezTo>
                      <a:pt x="97" y="3"/>
                      <a:pt x="87" y="3"/>
                      <a:pt x="78" y="6"/>
                    </a:cubicBezTo>
                    <a:cubicBezTo>
                      <a:pt x="68" y="10"/>
                      <a:pt x="62" y="10"/>
                      <a:pt x="54" y="15"/>
                    </a:cubicBezTo>
                    <a:cubicBezTo>
                      <a:pt x="44" y="20"/>
                      <a:pt x="39" y="27"/>
                      <a:pt x="31" y="33"/>
                    </a:cubicBezTo>
                    <a:cubicBezTo>
                      <a:pt x="23" y="40"/>
                      <a:pt x="9" y="40"/>
                      <a:pt x="5" y="46"/>
                    </a:cubicBezTo>
                    <a:cubicBezTo>
                      <a:pt x="0" y="54"/>
                      <a:pt x="7" y="69"/>
                      <a:pt x="13" y="82"/>
                    </a:cubicBezTo>
                    <a:cubicBezTo>
                      <a:pt x="18" y="93"/>
                      <a:pt x="23" y="104"/>
                      <a:pt x="34" y="109"/>
                    </a:cubicBezTo>
                    <a:cubicBezTo>
                      <a:pt x="43" y="114"/>
                      <a:pt x="49" y="99"/>
                      <a:pt x="63" y="94"/>
                    </a:cubicBezTo>
                    <a:cubicBezTo>
                      <a:pt x="75" y="90"/>
                      <a:pt x="92" y="94"/>
                      <a:pt x="101" y="94"/>
                    </a:cubicBezTo>
                    <a:cubicBezTo>
                      <a:pt x="113" y="93"/>
                      <a:pt x="140" y="90"/>
                      <a:pt x="149" y="96"/>
                    </a:cubicBezTo>
                    <a:cubicBezTo>
                      <a:pt x="157" y="102"/>
                      <a:pt x="155" y="126"/>
                      <a:pt x="162" y="137"/>
                    </a:cubicBezTo>
                    <a:cubicBezTo>
                      <a:pt x="167" y="144"/>
                      <a:pt x="171" y="154"/>
                      <a:pt x="177" y="164"/>
                    </a:cubicBezTo>
                    <a:cubicBezTo>
                      <a:pt x="184" y="180"/>
                      <a:pt x="183" y="181"/>
                      <a:pt x="189" y="179"/>
                    </a:cubicBezTo>
                    <a:cubicBezTo>
                      <a:pt x="196" y="178"/>
                      <a:pt x="196" y="173"/>
                      <a:pt x="199" y="158"/>
                    </a:cubicBezTo>
                    <a:cubicBezTo>
                      <a:pt x="202" y="149"/>
                      <a:pt x="216" y="141"/>
                      <a:pt x="216" y="128"/>
                    </a:cubicBezTo>
                    <a:cubicBezTo>
                      <a:pt x="216" y="119"/>
                      <a:pt x="212" y="108"/>
                      <a:pt x="210" y="96"/>
                    </a:cubicBezTo>
                    <a:cubicBezTo>
                      <a:pt x="210" y="87"/>
                      <a:pt x="214" y="74"/>
                      <a:pt x="211" y="64"/>
                    </a:cubicBezTo>
                    <a:close/>
                  </a:path>
                </a:pathLst>
              </a:custGeom>
              <a:solidFill>
                <a:srgbClr val="A1AAD6"/>
              </a:solidFill>
              <a:ln w="9525">
                <a:noFill/>
                <a:round/>
                <a:headEnd/>
                <a:tailEnd/>
              </a:ln>
            </p:spPr>
            <p:txBody>
              <a:bodyPr/>
              <a:lstStyle/>
              <a:p>
                <a:endParaRPr lang="en-US">
                  <a:latin typeface="Calibri" pitchFamily="34" charset="0"/>
                </a:endParaRPr>
              </a:p>
            </p:txBody>
          </p:sp>
          <p:sp>
            <p:nvSpPr>
              <p:cNvPr id="156243" name="Freeform 249"/>
              <p:cNvSpPr>
                <a:spLocks/>
              </p:cNvSpPr>
              <p:nvPr/>
            </p:nvSpPr>
            <p:spPr bwMode="auto">
              <a:xfrm>
                <a:off x="5740400" y="2311400"/>
                <a:ext cx="941388" cy="788987"/>
              </a:xfrm>
              <a:custGeom>
                <a:avLst/>
                <a:gdLst>
                  <a:gd name="T0" fmla="*/ 2147483647 w 215"/>
                  <a:gd name="T1" fmla="*/ 2147483647 h 180"/>
                  <a:gd name="T2" fmla="*/ 2147483647 w 215"/>
                  <a:gd name="T3" fmla="*/ 2147483647 h 180"/>
                  <a:gd name="T4" fmla="*/ 2147483647 w 215"/>
                  <a:gd name="T5" fmla="*/ 1594678615 h 180"/>
                  <a:gd name="T6" fmla="*/ 2147483647 w 215"/>
                  <a:gd name="T7" fmla="*/ 268983179 h 180"/>
                  <a:gd name="T8" fmla="*/ 2147483647 w 215"/>
                  <a:gd name="T9" fmla="*/ 115279762 h 180"/>
                  <a:gd name="T10" fmla="*/ 2147483647 w 215"/>
                  <a:gd name="T11" fmla="*/ 365046765 h 180"/>
                  <a:gd name="T12" fmla="*/ 2147483647 w 215"/>
                  <a:gd name="T13" fmla="*/ 787733394 h 180"/>
                  <a:gd name="T14" fmla="*/ 1648764537 w 215"/>
                  <a:gd name="T15" fmla="*/ 1748381997 h 180"/>
                  <a:gd name="T16" fmla="*/ 268405036 w 215"/>
                  <a:gd name="T17" fmla="*/ 2147483647 h 180"/>
                  <a:gd name="T18" fmla="*/ 690181974 w 215"/>
                  <a:gd name="T19" fmla="*/ 2147483647 h 180"/>
                  <a:gd name="T20" fmla="*/ 1802140680 w 215"/>
                  <a:gd name="T21" fmla="*/ 2147483647 h 180"/>
                  <a:gd name="T22" fmla="*/ 2147483647 w 215"/>
                  <a:gd name="T23" fmla="*/ 2147483647 h 180"/>
                  <a:gd name="T24" fmla="*/ 2147483647 w 215"/>
                  <a:gd name="T25" fmla="*/ 2147483647 h 180"/>
                  <a:gd name="T26" fmla="*/ 2147483647 w 215"/>
                  <a:gd name="T27" fmla="*/ 2147483647 h 180"/>
                  <a:gd name="T28" fmla="*/ 2147483647 w 215"/>
                  <a:gd name="T29" fmla="*/ 2147483647 h 180"/>
                  <a:gd name="T30" fmla="*/ 2147483647 w 215"/>
                  <a:gd name="T31" fmla="*/ 2147483647 h 180"/>
                  <a:gd name="T32" fmla="*/ 2147483647 w 215"/>
                  <a:gd name="T33" fmla="*/ 2147483647 h 180"/>
                  <a:gd name="T34" fmla="*/ 2147483647 w 215"/>
                  <a:gd name="T35" fmla="*/ 2147483647 h 180"/>
                  <a:gd name="T36" fmla="*/ 2147483647 w 215"/>
                  <a:gd name="T37" fmla="*/ 2147483647 h 180"/>
                  <a:gd name="T38" fmla="*/ 2147483647 w 215"/>
                  <a:gd name="T39" fmla="*/ 2147483647 h 180"/>
                  <a:gd name="T40" fmla="*/ 2147483647 w 215"/>
                  <a:gd name="T41" fmla="*/ 2147483647 h 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5"/>
                  <a:gd name="T64" fmla="*/ 0 h 180"/>
                  <a:gd name="T65" fmla="*/ 215 w 215"/>
                  <a:gd name="T66" fmla="*/ 180 h 1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5" h="180">
                    <a:moveTo>
                      <a:pt x="210" y="64"/>
                    </a:moveTo>
                    <a:cubicBezTo>
                      <a:pt x="205" y="48"/>
                      <a:pt x="184" y="66"/>
                      <a:pt x="172" y="51"/>
                    </a:cubicBezTo>
                    <a:cubicBezTo>
                      <a:pt x="166" y="44"/>
                      <a:pt x="156" y="37"/>
                      <a:pt x="148" y="30"/>
                    </a:cubicBezTo>
                    <a:cubicBezTo>
                      <a:pt x="140" y="22"/>
                      <a:pt x="140" y="10"/>
                      <a:pt x="130" y="5"/>
                    </a:cubicBezTo>
                    <a:cubicBezTo>
                      <a:pt x="121" y="1"/>
                      <a:pt x="116" y="0"/>
                      <a:pt x="106" y="2"/>
                    </a:cubicBezTo>
                    <a:cubicBezTo>
                      <a:pt x="96" y="4"/>
                      <a:pt x="86" y="4"/>
                      <a:pt x="77" y="7"/>
                    </a:cubicBezTo>
                    <a:cubicBezTo>
                      <a:pt x="67" y="10"/>
                      <a:pt x="62" y="10"/>
                      <a:pt x="53" y="15"/>
                    </a:cubicBezTo>
                    <a:cubicBezTo>
                      <a:pt x="44" y="20"/>
                      <a:pt x="38" y="27"/>
                      <a:pt x="31" y="33"/>
                    </a:cubicBezTo>
                    <a:cubicBezTo>
                      <a:pt x="22" y="40"/>
                      <a:pt x="8" y="40"/>
                      <a:pt x="5" y="46"/>
                    </a:cubicBezTo>
                    <a:cubicBezTo>
                      <a:pt x="0" y="54"/>
                      <a:pt x="7" y="69"/>
                      <a:pt x="13" y="82"/>
                    </a:cubicBezTo>
                    <a:cubicBezTo>
                      <a:pt x="17" y="93"/>
                      <a:pt x="22" y="104"/>
                      <a:pt x="34" y="109"/>
                    </a:cubicBezTo>
                    <a:cubicBezTo>
                      <a:pt x="43" y="113"/>
                      <a:pt x="48" y="99"/>
                      <a:pt x="62" y="94"/>
                    </a:cubicBezTo>
                    <a:cubicBezTo>
                      <a:pt x="74" y="89"/>
                      <a:pt x="91" y="93"/>
                      <a:pt x="101" y="93"/>
                    </a:cubicBezTo>
                    <a:cubicBezTo>
                      <a:pt x="112" y="93"/>
                      <a:pt x="139" y="90"/>
                      <a:pt x="148" y="96"/>
                    </a:cubicBezTo>
                    <a:cubicBezTo>
                      <a:pt x="156" y="101"/>
                      <a:pt x="154" y="126"/>
                      <a:pt x="161" y="136"/>
                    </a:cubicBezTo>
                    <a:cubicBezTo>
                      <a:pt x="167" y="144"/>
                      <a:pt x="171" y="153"/>
                      <a:pt x="176" y="164"/>
                    </a:cubicBezTo>
                    <a:cubicBezTo>
                      <a:pt x="183" y="179"/>
                      <a:pt x="181" y="180"/>
                      <a:pt x="188" y="179"/>
                    </a:cubicBezTo>
                    <a:cubicBezTo>
                      <a:pt x="195" y="177"/>
                      <a:pt x="194" y="173"/>
                      <a:pt x="198" y="158"/>
                    </a:cubicBezTo>
                    <a:cubicBezTo>
                      <a:pt x="200" y="149"/>
                      <a:pt x="214" y="140"/>
                      <a:pt x="215" y="128"/>
                    </a:cubicBezTo>
                    <a:cubicBezTo>
                      <a:pt x="215" y="118"/>
                      <a:pt x="210" y="107"/>
                      <a:pt x="209" y="96"/>
                    </a:cubicBezTo>
                    <a:cubicBezTo>
                      <a:pt x="208" y="87"/>
                      <a:pt x="213" y="74"/>
                      <a:pt x="210" y="64"/>
                    </a:cubicBezTo>
                    <a:close/>
                  </a:path>
                </a:pathLst>
              </a:custGeom>
              <a:solidFill>
                <a:srgbClr val="A0AAD6"/>
              </a:solidFill>
              <a:ln w="9525">
                <a:noFill/>
                <a:round/>
                <a:headEnd/>
                <a:tailEnd/>
              </a:ln>
            </p:spPr>
            <p:txBody>
              <a:bodyPr/>
              <a:lstStyle/>
              <a:p>
                <a:endParaRPr lang="en-US">
                  <a:latin typeface="Calibri" pitchFamily="34" charset="0"/>
                </a:endParaRPr>
              </a:p>
            </p:txBody>
          </p:sp>
          <p:sp>
            <p:nvSpPr>
              <p:cNvPr id="156244" name="Freeform 250"/>
              <p:cNvSpPr>
                <a:spLocks/>
              </p:cNvSpPr>
              <p:nvPr/>
            </p:nvSpPr>
            <p:spPr bwMode="auto">
              <a:xfrm>
                <a:off x="5745163" y="2316162"/>
                <a:ext cx="936625" cy="779462"/>
              </a:xfrm>
              <a:custGeom>
                <a:avLst/>
                <a:gdLst>
                  <a:gd name="T0" fmla="*/ 2147483647 w 214"/>
                  <a:gd name="T1" fmla="*/ 2147483647 h 178"/>
                  <a:gd name="T2" fmla="*/ 2147483647 w 214"/>
                  <a:gd name="T3" fmla="*/ 2147483647 h 178"/>
                  <a:gd name="T4" fmla="*/ 2147483647 w 214"/>
                  <a:gd name="T5" fmla="*/ 1534051301 h 178"/>
                  <a:gd name="T6" fmla="*/ 2147483647 w 214"/>
                  <a:gd name="T7" fmla="*/ 268458950 h 178"/>
                  <a:gd name="T8" fmla="*/ 2147483647 w 214"/>
                  <a:gd name="T9" fmla="*/ 115053841 h 178"/>
                  <a:gd name="T10" fmla="*/ 2147483647 w 214"/>
                  <a:gd name="T11" fmla="*/ 325985922 h 178"/>
                  <a:gd name="T12" fmla="*/ 2147483647 w 214"/>
                  <a:gd name="T13" fmla="*/ 747850016 h 178"/>
                  <a:gd name="T14" fmla="*/ 1628256994 w 214"/>
                  <a:gd name="T15" fmla="*/ 1687456377 h 178"/>
                  <a:gd name="T16" fmla="*/ 210714373 w 214"/>
                  <a:gd name="T17" fmla="*/ 2147483647 h 178"/>
                  <a:gd name="T18" fmla="*/ 632147563 w 214"/>
                  <a:gd name="T19" fmla="*/ 2147483647 h 178"/>
                  <a:gd name="T20" fmla="*/ 1743190477 w 214"/>
                  <a:gd name="T21" fmla="*/ 2147483647 h 178"/>
                  <a:gd name="T22" fmla="*/ 2147483647 w 214"/>
                  <a:gd name="T23" fmla="*/ 2147483647 h 178"/>
                  <a:gd name="T24" fmla="*/ 2147483647 w 214"/>
                  <a:gd name="T25" fmla="*/ 2147483647 h 178"/>
                  <a:gd name="T26" fmla="*/ 2147483647 w 214"/>
                  <a:gd name="T27" fmla="*/ 2147483647 h 178"/>
                  <a:gd name="T28" fmla="*/ 2147483647 w 214"/>
                  <a:gd name="T29" fmla="*/ 2147483647 h 178"/>
                  <a:gd name="T30" fmla="*/ 2147483647 w 214"/>
                  <a:gd name="T31" fmla="*/ 2147483647 h 178"/>
                  <a:gd name="T32" fmla="*/ 2147483647 w 214"/>
                  <a:gd name="T33" fmla="*/ 2147483647 h 178"/>
                  <a:gd name="T34" fmla="*/ 2147483647 w 214"/>
                  <a:gd name="T35" fmla="*/ 2147483647 h 178"/>
                  <a:gd name="T36" fmla="*/ 2147483647 w 214"/>
                  <a:gd name="T37" fmla="*/ 2147483647 h 178"/>
                  <a:gd name="T38" fmla="*/ 2147483647 w 214"/>
                  <a:gd name="T39" fmla="*/ 2147483647 h 178"/>
                  <a:gd name="T40" fmla="*/ 2147483647 w 214"/>
                  <a:gd name="T41" fmla="*/ 2147483647 h 1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4"/>
                  <a:gd name="T64" fmla="*/ 0 h 178"/>
                  <a:gd name="T65" fmla="*/ 214 w 214"/>
                  <a:gd name="T66" fmla="*/ 178 h 1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4" h="178">
                    <a:moveTo>
                      <a:pt x="209" y="63"/>
                    </a:moveTo>
                    <a:cubicBezTo>
                      <a:pt x="204" y="48"/>
                      <a:pt x="182" y="65"/>
                      <a:pt x="171" y="51"/>
                    </a:cubicBezTo>
                    <a:cubicBezTo>
                      <a:pt x="165" y="43"/>
                      <a:pt x="154" y="37"/>
                      <a:pt x="146" y="29"/>
                    </a:cubicBezTo>
                    <a:cubicBezTo>
                      <a:pt x="138" y="22"/>
                      <a:pt x="139" y="9"/>
                      <a:pt x="129" y="5"/>
                    </a:cubicBezTo>
                    <a:cubicBezTo>
                      <a:pt x="120" y="0"/>
                      <a:pt x="115" y="0"/>
                      <a:pt x="105" y="2"/>
                    </a:cubicBezTo>
                    <a:cubicBezTo>
                      <a:pt x="95" y="3"/>
                      <a:pt x="86" y="3"/>
                      <a:pt x="77" y="6"/>
                    </a:cubicBezTo>
                    <a:cubicBezTo>
                      <a:pt x="66" y="10"/>
                      <a:pt x="61" y="10"/>
                      <a:pt x="53" y="14"/>
                    </a:cubicBezTo>
                    <a:cubicBezTo>
                      <a:pt x="43" y="19"/>
                      <a:pt x="38" y="27"/>
                      <a:pt x="31" y="32"/>
                    </a:cubicBezTo>
                    <a:cubicBezTo>
                      <a:pt x="22" y="39"/>
                      <a:pt x="8" y="39"/>
                      <a:pt x="4" y="45"/>
                    </a:cubicBezTo>
                    <a:cubicBezTo>
                      <a:pt x="0" y="53"/>
                      <a:pt x="6" y="68"/>
                      <a:pt x="12" y="81"/>
                    </a:cubicBezTo>
                    <a:cubicBezTo>
                      <a:pt x="17" y="92"/>
                      <a:pt x="22" y="103"/>
                      <a:pt x="33" y="108"/>
                    </a:cubicBezTo>
                    <a:cubicBezTo>
                      <a:pt x="43" y="112"/>
                      <a:pt x="48" y="97"/>
                      <a:pt x="61" y="92"/>
                    </a:cubicBezTo>
                    <a:cubicBezTo>
                      <a:pt x="73" y="88"/>
                      <a:pt x="91" y="91"/>
                      <a:pt x="100" y="91"/>
                    </a:cubicBezTo>
                    <a:cubicBezTo>
                      <a:pt x="112" y="91"/>
                      <a:pt x="139" y="88"/>
                      <a:pt x="148" y="95"/>
                    </a:cubicBezTo>
                    <a:cubicBezTo>
                      <a:pt x="156" y="100"/>
                      <a:pt x="154" y="124"/>
                      <a:pt x="161" y="135"/>
                    </a:cubicBezTo>
                    <a:cubicBezTo>
                      <a:pt x="166" y="143"/>
                      <a:pt x="170" y="151"/>
                      <a:pt x="175" y="162"/>
                    </a:cubicBezTo>
                    <a:cubicBezTo>
                      <a:pt x="182" y="178"/>
                      <a:pt x="180" y="178"/>
                      <a:pt x="187" y="177"/>
                    </a:cubicBezTo>
                    <a:cubicBezTo>
                      <a:pt x="194" y="176"/>
                      <a:pt x="193" y="171"/>
                      <a:pt x="197" y="156"/>
                    </a:cubicBezTo>
                    <a:cubicBezTo>
                      <a:pt x="199" y="148"/>
                      <a:pt x="213" y="139"/>
                      <a:pt x="213" y="127"/>
                    </a:cubicBezTo>
                    <a:cubicBezTo>
                      <a:pt x="214" y="117"/>
                      <a:pt x="209" y="106"/>
                      <a:pt x="208" y="95"/>
                    </a:cubicBezTo>
                    <a:cubicBezTo>
                      <a:pt x="207" y="86"/>
                      <a:pt x="211" y="73"/>
                      <a:pt x="209" y="63"/>
                    </a:cubicBezTo>
                    <a:close/>
                  </a:path>
                </a:pathLst>
              </a:custGeom>
              <a:solidFill>
                <a:srgbClr val="9FA9D5"/>
              </a:solidFill>
              <a:ln w="9525">
                <a:noFill/>
                <a:round/>
                <a:headEnd/>
                <a:tailEnd/>
              </a:ln>
            </p:spPr>
            <p:txBody>
              <a:bodyPr/>
              <a:lstStyle/>
              <a:p>
                <a:endParaRPr lang="en-US">
                  <a:latin typeface="Calibri" pitchFamily="34" charset="0"/>
                </a:endParaRPr>
              </a:p>
            </p:txBody>
          </p:sp>
          <p:sp>
            <p:nvSpPr>
              <p:cNvPr id="156245" name="Freeform 251"/>
              <p:cNvSpPr>
                <a:spLocks/>
              </p:cNvSpPr>
              <p:nvPr/>
            </p:nvSpPr>
            <p:spPr bwMode="auto">
              <a:xfrm>
                <a:off x="5745163" y="2320925"/>
                <a:ext cx="931863" cy="774700"/>
              </a:xfrm>
              <a:custGeom>
                <a:avLst/>
                <a:gdLst>
                  <a:gd name="T0" fmla="*/ 2147483647 w 213"/>
                  <a:gd name="T1" fmla="*/ 2147483647 h 177"/>
                  <a:gd name="T2" fmla="*/ 2147483647 w 213"/>
                  <a:gd name="T3" fmla="*/ 2147483647 h 177"/>
                  <a:gd name="T4" fmla="*/ 2147483647 w 213"/>
                  <a:gd name="T5" fmla="*/ 1532536069 h 177"/>
                  <a:gd name="T6" fmla="*/ 2147483647 w 213"/>
                  <a:gd name="T7" fmla="*/ 210722773 h 177"/>
                  <a:gd name="T8" fmla="*/ 2147483647 w 213"/>
                  <a:gd name="T9" fmla="*/ 57472233 h 177"/>
                  <a:gd name="T10" fmla="*/ 2147483647 w 213"/>
                  <a:gd name="T11" fmla="*/ 325662896 h 177"/>
                  <a:gd name="T12" fmla="*/ 2147483647 w 213"/>
                  <a:gd name="T13" fmla="*/ 689640602 h 177"/>
                  <a:gd name="T14" fmla="*/ 1626910380 w 213"/>
                  <a:gd name="T15" fmla="*/ 1628318718 h 177"/>
                  <a:gd name="T16" fmla="*/ 267960916 w 213"/>
                  <a:gd name="T17" fmla="*/ 2147483647 h 177"/>
                  <a:gd name="T18" fmla="*/ 689044953 w 213"/>
                  <a:gd name="T19" fmla="*/ 2147483647 h 177"/>
                  <a:gd name="T20" fmla="*/ 1799173738 w 213"/>
                  <a:gd name="T21" fmla="*/ 2147483647 h 177"/>
                  <a:gd name="T22" fmla="*/ 2147483647 w 213"/>
                  <a:gd name="T23" fmla="*/ 2147483647 h 177"/>
                  <a:gd name="T24" fmla="*/ 2147483647 w 213"/>
                  <a:gd name="T25" fmla="*/ 2147483647 h 177"/>
                  <a:gd name="T26" fmla="*/ 2147483647 w 213"/>
                  <a:gd name="T27" fmla="*/ 2147483647 h 177"/>
                  <a:gd name="T28" fmla="*/ 2147483647 w 213"/>
                  <a:gd name="T29" fmla="*/ 2147483647 h 177"/>
                  <a:gd name="T30" fmla="*/ 2147483647 w 213"/>
                  <a:gd name="T31" fmla="*/ 2147483647 h 177"/>
                  <a:gd name="T32" fmla="*/ 2147483647 w 213"/>
                  <a:gd name="T33" fmla="*/ 2147483647 h 177"/>
                  <a:gd name="T34" fmla="*/ 2147483647 w 213"/>
                  <a:gd name="T35" fmla="*/ 2147483647 h 177"/>
                  <a:gd name="T36" fmla="*/ 2147483647 w 213"/>
                  <a:gd name="T37" fmla="*/ 2147483647 h 177"/>
                  <a:gd name="T38" fmla="*/ 2147483647 w 213"/>
                  <a:gd name="T39" fmla="*/ 2147483647 h 177"/>
                  <a:gd name="T40" fmla="*/ 2147483647 w 213"/>
                  <a:gd name="T41" fmla="*/ 2147483647 h 1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3"/>
                  <a:gd name="T64" fmla="*/ 0 h 177"/>
                  <a:gd name="T65" fmla="*/ 213 w 213"/>
                  <a:gd name="T66" fmla="*/ 177 h 1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3" h="177">
                    <a:moveTo>
                      <a:pt x="208" y="62"/>
                    </a:moveTo>
                    <a:cubicBezTo>
                      <a:pt x="204" y="47"/>
                      <a:pt x="182" y="65"/>
                      <a:pt x="170" y="50"/>
                    </a:cubicBezTo>
                    <a:cubicBezTo>
                      <a:pt x="165" y="42"/>
                      <a:pt x="154" y="36"/>
                      <a:pt x="146" y="29"/>
                    </a:cubicBezTo>
                    <a:cubicBezTo>
                      <a:pt x="138" y="21"/>
                      <a:pt x="138" y="9"/>
                      <a:pt x="129" y="4"/>
                    </a:cubicBezTo>
                    <a:cubicBezTo>
                      <a:pt x="120" y="0"/>
                      <a:pt x="115" y="0"/>
                      <a:pt x="105" y="1"/>
                    </a:cubicBezTo>
                    <a:cubicBezTo>
                      <a:pt x="95" y="3"/>
                      <a:pt x="86" y="3"/>
                      <a:pt x="77" y="6"/>
                    </a:cubicBezTo>
                    <a:cubicBezTo>
                      <a:pt x="67" y="9"/>
                      <a:pt x="62" y="9"/>
                      <a:pt x="53" y="13"/>
                    </a:cubicBezTo>
                    <a:cubicBezTo>
                      <a:pt x="44" y="18"/>
                      <a:pt x="38" y="26"/>
                      <a:pt x="31" y="31"/>
                    </a:cubicBezTo>
                    <a:cubicBezTo>
                      <a:pt x="23" y="38"/>
                      <a:pt x="9" y="38"/>
                      <a:pt x="5" y="44"/>
                    </a:cubicBezTo>
                    <a:cubicBezTo>
                      <a:pt x="0" y="52"/>
                      <a:pt x="7" y="67"/>
                      <a:pt x="13" y="80"/>
                    </a:cubicBezTo>
                    <a:cubicBezTo>
                      <a:pt x="18" y="91"/>
                      <a:pt x="23" y="101"/>
                      <a:pt x="34" y="107"/>
                    </a:cubicBezTo>
                    <a:cubicBezTo>
                      <a:pt x="43" y="111"/>
                      <a:pt x="48" y="95"/>
                      <a:pt x="61" y="90"/>
                    </a:cubicBezTo>
                    <a:cubicBezTo>
                      <a:pt x="73" y="86"/>
                      <a:pt x="91" y="90"/>
                      <a:pt x="100" y="90"/>
                    </a:cubicBezTo>
                    <a:cubicBezTo>
                      <a:pt x="112" y="89"/>
                      <a:pt x="139" y="87"/>
                      <a:pt x="148" y="93"/>
                    </a:cubicBezTo>
                    <a:cubicBezTo>
                      <a:pt x="156" y="98"/>
                      <a:pt x="154" y="123"/>
                      <a:pt x="161" y="133"/>
                    </a:cubicBezTo>
                    <a:cubicBezTo>
                      <a:pt x="166" y="141"/>
                      <a:pt x="170" y="150"/>
                      <a:pt x="175" y="161"/>
                    </a:cubicBezTo>
                    <a:cubicBezTo>
                      <a:pt x="182" y="176"/>
                      <a:pt x="180" y="177"/>
                      <a:pt x="187" y="175"/>
                    </a:cubicBezTo>
                    <a:cubicBezTo>
                      <a:pt x="194" y="174"/>
                      <a:pt x="193" y="169"/>
                      <a:pt x="197" y="155"/>
                    </a:cubicBezTo>
                    <a:cubicBezTo>
                      <a:pt x="199" y="146"/>
                      <a:pt x="213" y="137"/>
                      <a:pt x="213" y="125"/>
                    </a:cubicBezTo>
                    <a:cubicBezTo>
                      <a:pt x="213" y="116"/>
                      <a:pt x="209" y="105"/>
                      <a:pt x="208" y="94"/>
                    </a:cubicBezTo>
                    <a:cubicBezTo>
                      <a:pt x="207" y="84"/>
                      <a:pt x="211" y="72"/>
                      <a:pt x="208" y="62"/>
                    </a:cubicBezTo>
                    <a:close/>
                  </a:path>
                </a:pathLst>
              </a:custGeom>
              <a:solidFill>
                <a:srgbClr val="9EA9D5"/>
              </a:solidFill>
              <a:ln w="9525">
                <a:noFill/>
                <a:round/>
                <a:headEnd/>
                <a:tailEnd/>
              </a:ln>
            </p:spPr>
            <p:txBody>
              <a:bodyPr/>
              <a:lstStyle/>
              <a:p>
                <a:endParaRPr lang="en-US">
                  <a:latin typeface="Calibri" pitchFamily="34" charset="0"/>
                </a:endParaRPr>
              </a:p>
            </p:txBody>
          </p:sp>
          <p:sp>
            <p:nvSpPr>
              <p:cNvPr id="156246" name="Freeform 252"/>
              <p:cNvSpPr>
                <a:spLocks/>
              </p:cNvSpPr>
              <p:nvPr/>
            </p:nvSpPr>
            <p:spPr bwMode="auto">
              <a:xfrm>
                <a:off x="5748338" y="2320925"/>
                <a:ext cx="928688" cy="769937"/>
              </a:xfrm>
              <a:custGeom>
                <a:avLst/>
                <a:gdLst>
                  <a:gd name="T0" fmla="*/ 2147483647 w 212"/>
                  <a:gd name="T1" fmla="*/ 2147483647 h 176"/>
                  <a:gd name="T2" fmla="*/ 2147483647 w 212"/>
                  <a:gd name="T3" fmla="*/ 2147483647 h 176"/>
                  <a:gd name="T4" fmla="*/ 2147483647 w 212"/>
                  <a:gd name="T5" fmla="*/ 1530997867 h 176"/>
                  <a:gd name="T6" fmla="*/ 2147483647 w 212"/>
                  <a:gd name="T7" fmla="*/ 267924928 h 176"/>
                  <a:gd name="T8" fmla="*/ 2147483647 w 212"/>
                  <a:gd name="T9" fmla="*/ 114825599 h 176"/>
                  <a:gd name="T10" fmla="*/ 2147483647 w 212"/>
                  <a:gd name="T11" fmla="*/ 363611508 h 176"/>
                  <a:gd name="T12" fmla="*/ 2147483647 w 212"/>
                  <a:gd name="T13" fmla="*/ 746362069 h 176"/>
                  <a:gd name="T14" fmla="*/ 1650313693 w 212"/>
                  <a:gd name="T15" fmla="*/ 1626688754 h 176"/>
                  <a:gd name="T16" fmla="*/ 268653659 w 212"/>
                  <a:gd name="T17" fmla="*/ 2147483647 h 176"/>
                  <a:gd name="T18" fmla="*/ 690830051 w 212"/>
                  <a:gd name="T19" fmla="*/ 2147483647 h 176"/>
                  <a:gd name="T20" fmla="*/ 1803831908 w 212"/>
                  <a:gd name="T21" fmla="*/ 2147483647 h 176"/>
                  <a:gd name="T22" fmla="*/ 2147483647 w 212"/>
                  <a:gd name="T23" fmla="*/ 2147483647 h 176"/>
                  <a:gd name="T24" fmla="*/ 2147483647 w 212"/>
                  <a:gd name="T25" fmla="*/ 2147483647 h 176"/>
                  <a:gd name="T26" fmla="*/ 2147483647 w 212"/>
                  <a:gd name="T27" fmla="*/ 2147483647 h 176"/>
                  <a:gd name="T28" fmla="*/ 2147483647 w 212"/>
                  <a:gd name="T29" fmla="*/ 2147483647 h 176"/>
                  <a:gd name="T30" fmla="*/ 2147483647 w 212"/>
                  <a:gd name="T31" fmla="*/ 2147483647 h 176"/>
                  <a:gd name="T32" fmla="*/ 2147483647 w 212"/>
                  <a:gd name="T33" fmla="*/ 2147483647 h 176"/>
                  <a:gd name="T34" fmla="*/ 2147483647 w 212"/>
                  <a:gd name="T35" fmla="*/ 2147483647 h 176"/>
                  <a:gd name="T36" fmla="*/ 2147483647 w 212"/>
                  <a:gd name="T37" fmla="*/ 2147483647 h 176"/>
                  <a:gd name="T38" fmla="*/ 2147483647 w 212"/>
                  <a:gd name="T39" fmla="*/ 2147483647 h 176"/>
                  <a:gd name="T40" fmla="*/ 2147483647 w 212"/>
                  <a:gd name="T41" fmla="*/ 2147483647 h 1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2"/>
                  <a:gd name="T64" fmla="*/ 0 h 176"/>
                  <a:gd name="T65" fmla="*/ 212 w 212"/>
                  <a:gd name="T66" fmla="*/ 176 h 1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2" h="176">
                    <a:moveTo>
                      <a:pt x="207" y="62"/>
                    </a:moveTo>
                    <a:cubicBezTo>
                      <a:pt x="202" y="47"/>
                      <a:pt x="180" y="65"/>
                      <a:pt x="169" y="50"/>
                    </a:cubicBezTo>
                    <a:cubicBezTo>
                      <a:pt x="163" y="43"/>
                      <a:pt x="152" y="36"/>
                      <a:pt x="145" y="29"/>
                    </a:cubicBezTo>
                    <a:cubicBezTo>
                      <a:pt x="137" y="22"/>
                      <a:pt x="137" y="9"/>
                      <a:pt x="128" y="5"/>
                    </a:cubicBezTo>
                    <a:cubicBezTo>
                      <a:pt x="119" y="1"/>
                      <a:pt x="115" y="0"/>
                      <a:pt x="105" y="2"/>
                    </a:cubicBezTo>
                    <a:cubicBezTo>
                      <a:pt x="94" y="3"/>
                      <a:pt x="85" y="4"/>
                      <a:pt x="76" y="7"/>
                    </a:cubicBezTo>
                    <a:cubicBezTo>
                      <a:pt x="66" y="10"/>
                      <a:pt x="61" y="9"/>
                      <a:pt x="53" y="14"/>
                    </a:cubicBezTo>
                    <a:cubicBezTo>
                      <a:pt x="44" y="19"/>
                      <a:pt x="38" y="26"/>
                      <a:pt x="31" y="31"/>
                    </a:cubicBezTo>
                    <a:cubicBezTo>
                      <a:pt x="22" y="38"/>
                      <a:pt x="9" y="38"/>
                      <a:pt x="5" y="44"/>
                    </a:cubicBezTo>
                    <a:cubicBezTo>
                      <a:pt x="0" y="52"/>
                      <a:pt x="7" y="67"/>
                      <a:pt x="13" y="80"/>
                    </a:cubicBezTo>
                    <a:cubicBezTo>
                      <a:pt x="17" y="91"/>
                      <a:pt x="22" y="101"/>
                      <a:pt x="34" y="106"/>
                    </a:cubicBezTo>
                    <a:cubicBezTo>
                      <a:pt x="43" y="111"/>
                      <a:pt x="47" y="94"/>
                      <a:pt x="61" y="90"/>
                    </a:cubicBezTo>
                    <a:cubicBezTo>
                      <a:pt x="73" y="85"/>
                      <a:pt x="90" y="89"/>
                      <a:pt x="99" y="89"/>
                    </a:cubicBezTo>
                    <a:cubicBezTo>
                      <a:pt x="111" y="89"/>
                      <a:pt x="139" y="87"/>
                      <a:pt x="148" y="93"/>
                    </a:cubicBezTo>
                    <a:cubicBezTo>
                      <a:pt x="155" y="98"/>
                      <a:pt x="153" y="122"/>
                      <a:pt x="160" y="133"/>
                    </a:cubicBezTo>
                    <a:cubicBezTo>
                      <a:pt x="165" y="141"/>
                      <a:pt x="169" y="149"/>
                      <a:pt x="174" y="160"/>
                    </a:cubicBezTo>
                    <a:cubicBezTo>
                      <a:pt x="181" y="175"/>
                      <a:pt x="179" y="176"/>
                      <a:pt x="185" y="175"/>
                    </a:cubicBezTo>
                    <a:cubicBezTo>
                      <a:pt x="192" y="174"/>
                      <a:pt x="192" y="169"/>
                      <a:pt x="195" y="154"/>
                    </a:cubicBezTo>
                    <a:cubicBezTo>
                      <a:pt x="197" y="146"/>
                      <a:pt x="211" y="137"/>
                      <a:pt x="212" y="125"/>
                    </a:cubicBezTo>
                    <a:cubicBezTo>
                      <a:pt x="212" y="115"/>
                      <a:pt x="207" y="105"/>
                      <a:pt x="206" y="94"/>
                    </a:cubicBezTo>
                    <a:cubicBezTo>
                      <a:pt x="205" y="84"/>
                      <a:pt x="210" y="72"/>
                      <a:pt x="207" y="62"/>
                    </a:cubicBezTo>
                    <a:close/>
                  </a:path>
                </a:pathLst>
              </a:custGeom>
              <a:solidFill>
                <a:srgbClr val="9EA8D5"/>
              </a:solidFill>
              <a:ln w="9525">
                <a:noFill/>
                <a:round/>
                <a:headEnd/>
                <a:tailEnd/>
              </a:ln>
            </p:spPr>
            <p:txBody>
              <a:bodyPr/>
              <a:lstStyle/>
              <a:p>
                <a:endParaRPr lang="en-US">
                  <a:latin typeface="Calibri" pitchFamily="34" charset="0"/>
                </a:endParaRPr>
              </a:p>
            </p:txBody>
          </p:sp>
          <p:sp>
            <p:nvSpPr>
              <p:cNvPr id="156247" name="Freeform 253"/>
              <p:cNvSpPr>
                <a:spLocks/>
              </p:cNvSpPr>
              <p:nvPr/>
            </p:nvSpPr>
            <p:spPr bwMode="auto">
              <a:xfrm>
                <a:off x="5753100" y="2325687"/>
                <a:ext cx="923925" cy="762000"/>
              </a:xfrm>
              <a:custGeom>
                <a:avLst/>
                <a:gdLst>
                  <a:gd name="T0" fmla="*/ 2147483647 w 211"/>
                  <a:gd name="T1" fmla="*/ 2147483647 h 174"/>
                  <a:gd name="T2" fmla="*/ 2147483647 w 211"/>
                  <a:gd name="T3" fmla="*/ 2147483647 h 174"/>
                  <a:gd name="T4" fmla="*/ 2147483647 w 211"/>
                  <a:gd name="T5" fmla="*/ 1534269492 h 174"/>
                  <a:gd name="T6" fmla="*/ 2147483647 w 211"/>
                  <a:gd name="T7" fmla="*/ 268495491 h 174"/>
                  <a:gd name="T8" fmla="*/ 2147483647 w 211"/>
                  <a:gd name="T9" fmla="*/ 115070752 h 174"/>
                  <a:gd name="T10" fmla="*/ 2147483647 w 211"/>
                  <a:gd name="T11" fmla="*/ 326030919 h 174"/>
                  <a:gd name="T12" fmla="*/ 2147483647 w 211"/>
                  <a:gd name="T13" fmla="*/ 690420204 h 174"/>
                  <a:gd name="T14" fmla="*/ 1648947847 w 211"/>
                  <a:gd name="T15" fmla="*/ 1649340210 h 174"/>
                  <a:gd name="T16" fmla="*/ 268433044 w 211"/>
                  <a:gd name="T17" fmla="*/ 2147483647 h 174"/>
                  <a:gd name="T18" fmla="*/ 690259625 w 211"/>
                  <a:gd name="T19" fmla="*/ 2147483647 h 174"/>
                  <a:gd name="T20" fmla="*/ 1744817079 w 211"/>
                  <a:gd name="T21" fmla="*/ 2147483647 h 174"/>
                  <a:gd name="T22" fmla="*/ 2147483647 w 211"/>
                  <a:gd name="T23" fmla="*/ 2147483647 h 174"/>
                  <a:gd name="T24" fmla="*/ 2147483647 w 211"/>
                  <a:gd name="T25" fmla="*/ 2147483647 h 174"/>
                  <a:gd name="T26" fmla="*/ 2147483647 w 211"/>
                  <a:gd name="T27" fmla="*/ 2147483647 h 174"/>
                  <a:gd name="T28" fmla="*/ 2147483647 w 211"/>
                  <a:gd name="T29" fmla="*/ 2147483647 h 174"/>
                  <a:gd name="T30" fmla="*/ 2147483647 w 211"/>
                  <a:gd name="T31" fmla="*/ 2147483647 h 174"/>
                  <a:gd name="T32" fmla="*/ 2147483647 w 211"/>
                  <a:gd name="T33" fmla="*/ 2147483647 h 174"/>
                  <a:gd name="T34" fmla="*/ 2147483647 w 211"/>
                  <a:gd name="T35" fmla="*/ 2147483647 h 174"/>
                  <a:gd name="T36" fmla="*/ 2147483647 w 211"/>
                  <a:gd name="T37" fmla="*/ 2147483647 h 174"/>
                  <a:gd name="T38" fmla="*/ 2147483647 w 211"/>
                  <a:gd name="T39" fmla="*/ 2147483647 h 174"/>
                  <a:gd name="T40" fmla="*/ 2147483647 w 211"/>
                  <a:gd name="T41" fmla="*/ 2147483647 h 1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1"/>
                  <a:gd name="T64" fmla="*/ 0 h 174"/>
                  <a:gd name="T65" fmla="*/ 211 w 211"/>
                  <a:gd name="T66" fmla="*/ 174 h 1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1" h="174">
                    <a:moveTo>
                      <a:pt x="206" y="61"/>
                    </a:moveTo>
                    <a:cubicBezTo>
                      <a:pt x="201" y="46"/>
                      <a:pt x="179" y="64"/>
                      <a:pt x="168" y="50"/>
                    </a:cubicBezTo>
                    <a:cubicBezTo>
                      <a:pt x="162" y="42"/>
                      <a:pt x="151" y="36"/>
                      <a:pt x="143" y="29"/>
                    </a:cubicBezTo>
                    <a:cubicBezTo>
                      <a:pt x="135" y="21"/>
                      <a:pt x="136" y="9"/>
                      <a:pt x="127" y="5"/>
                    </a:cubicBezTo>
                    <a:cubicBezTo>
                      <a:pt x="118" y="0"/>
                      <a:pt x="114" y="0"/>
                      <a:pt x="104" y="2"/>
                    </a:cubicBezTo>
                    <a:cubicBezTo>
                      <a:pt x="94" y="3"/>
                      <a:pt x="85" y="3"/>
                      <a:pt x="76" y="6"/>
                    </a:cubicBezTo>
                    <a:cubicBezTo>
                      <a:pt x="65" y="9"/>
                      <a:pt x="61" y="9"/>
                      <a:pt x="52" y="13"/>
                    </a:cubicBezTo>
                    <a:cubicBezTo>
                      <a:pt x="43" y="18"/>
                      <a:pt x="38" y="25"/>
                      <a:pt x="31" y="31"/>
                    </a:cubicBezTo>
                    <a:cubicBezTo>
                      <a:pt x="22" y="37"/>
                      <a:pt x="9" y="37"/>
                      <a:pt x="5" y="44"/>
                    </a:cubicBezTo>
                    <a:cubicBezTo>
                      <a:pt x="0" y="52"/>
                      <a:pt x="7" y="66"/>
                      <a:pt x="13" y="79"/>
                    </a:cubicBezTo>
                    <a:cubicBezTo>
                      <a:pt x="17" y="90"/>
                      <a:pt x="22" y="100"/>
                      <a:pt x="33" y="105"/>
                    </a:cubicBezTo>
                    <a:cubicBezTo>
                      <a:pt x="42" y="109"/>
                      <a:pt x="47" y="93"/>
                      <a:pt x="60" y="88"/>
                    </a:cubicBezTo>
                    <a:cubicBezTo>
                      <a:pt x="72" y="84"/>
                      <a:pt x="90" y="88"/>
                      <a:pt x="99" y="87"/>
                    </a:cubicBezTo>
                    <a:cubicBezTo>
                      <a:pt x="110" y="87"/>
                      <a:pt x="138" y="85"/>
                      <a:pt x="147" y="91"/>
                    </a:cubicBezTo>
                    <a:cubicBezTo>
                      <a:pt x="155" y="96"/>
                      <a:pt x="153" y="121"/>
                      <a:pt x="159" y="131"/>
                    </a:cubicBezTo>
                    <a:cubicBezTo>
                      <a:pt x="164" y="139"/>
                      <a:pt x="168" y="148"/>
                      <a:pt x="173" y="158"/>
                    </a:cubicBezTo>
                    <a:cubicBezTo>
                      <a:pt x="180" y="174"/>
                      <a:pt x="178" y="174"/>
                      <a:pt x="184" y="173"/>
                    </a:cubicBezTo>
                    <a:cubicBezTo>
                      <a:pt x="191" y="172"/>
                      <a:pt x="190" y="167"/>
                      <a:pt x="194" y="153"/>
                    </a:cubicBezTo>
                    <a:cubicBezTo>
                      <a:pt x="196" y="144"/>
                      <a:pt x="210" y="136"/>
                      <a:pt x="210" y="124"/>
                    </a:cubicBezTo>
                    <a:cubicBezTo>
                      <a:pt x="211" y="114"/>
                      <a:pt x="206" y="104"/>
                      <a:pt x="205" y="92"/>
                    </a:cubicBezTo>
                    <a:cubicBezTo>
                      <a:pt x="204" y="83"/>
                      <a:pt x="208" y="71"/>
                      <a:pt x="206" y="61"/>
                    </a:cubicBezTo>
                    <a:close/>
                  </a:path>
                </a:pathLst>
              </a:custGeom>
              <a:solidFill>
                <a:srgbClr val="9DA8D5"/>
              </a:solidFill>
              <a:ln w="9525">
                <a:noFill/>
                <a:round/>
                <a:headEnd/>
                <a:tailEnd/>
              </a:ln>
            </p:spPr>
            <p:txBody>
              <a:bodyPr/>
              <a:lstStyle/>
              <a:p>
                <a:endParaRPr lang="en-US">
                  <a:latin typeface="Calibri" pitchFamily="34" charset="0"/>
                </a:endParaRPr>
              </a:p>
            </p:txBody>
          </p:sp>
          <p:sp>
            <p:nvSpPr>
              <p:cNvPr id="156248" name="Freeform 254"/>
              <p:cNvSpPr>
                <a:spLocks/>
              </p:cNvSpPr>
              <p:nvPr/>
            </p:nvSpPr>
            <p:spPr bwMode="auto">
              <a:xfrm>
                <a:off x="5757863" y="2328862"/>
                <a:ext cx="915988" cy="758825"/>
              </a:xfrm>
              <a:custGeom>
                <a:avLst/>
                <a:gdLst>
                  <a:gd name="T0" fmla="*/ 2147483647 w 209"/>
                  <a:gd name="T1" fmla="*/ 2147483647 h 173"/>
                  <a:gd name="T2" fmla="*/ 2147483647 w 209"/>
                  <a:gd name="T3" fmla="*/ 2147483647 h 173"/>
                  <a:gd name="T4" fmla="*/ 2147483647 w 209"/>
                  <a:gd name="T5" fmla="*/ 1481432580 h 173"/>
                  <a:gd name="T6" fmla="*/ 2147483647 w 209"/>
                  <a:gd name="T7" fmla="*/ 211633216 h 173"/>
                  <a:gd name="T8" fmla="*/ 2147483647 w 209"/>
                  <a:gd name="T9" fmla="*/ 57718946 h 173"/>
                  <a:gd name="T10" fmla="*/ 2147483647 w 209"/>
                  <a:gd name="T11" fmla="*/ 327071142 h 173"/>
                  <a:gd name="T12" fmla="*/ 2147483647 w 209"/>
                  <a:gd name="T13" fmla="*/ 634899716 h 173"/>
                  <a:gd name="T14" fmla="*/ 1594283770 w 209"/>
                  <a:gd name="T15" fmla="*/ 1596870438 h 173"/>
                  <a:gd name="T16" fmla="*/ 268914783 w 209"/>
                  <a:gd name="T17" fmla="*/ 2147483647 h 173"/>
                  <a:gd name="T18" fmla="*/ 633872550 w 209"/>
                  <a:gd name="T19" fmla="*/ 2147483647 h 173"/>
                  <a:gd name="T20" fmla="*/ 1747946191 w 209"/>
                  <a:gd name="T21" fmla="*/ 2147483647 h 173"/>
                  <a:gd name="T22" fmla="*/ 2147483647 w 209"/>
                  <a:gd name="T23" fmla="*/ 2147483647 h 173"/>
                  <a:gd name="T24" fmla="*/ 2147483647 w 209"/>
                  <a:gd name="T25" fmla="*/ 2147483647 h 173"/>
                  <a:gd name="T26" fmla="*/ 2147483647 w 209"/>
                  <a:gd name="T27" fmla="*/ 2147483647 h 173"/>
                  <a:gd name="T28" fmla="*/ 2147483647 w 209"/>
                  <a:gd name="T29" fmla="*/ 2147483647 h 173"/>
                  <a:gd name="T30" fmla="*/ 2147483647 w 209"/>
                  <a:gd name="T31" fmla="*/ 2147483647 h 173"/>
                  <a:gd name="T32" fmla="*/ 2147483647 w 209"/>
                  <a:gd name="T33" fmla="*/ 2147483647 h 173"/>
                  <a:gd name="T34" fmla="*/ 2147483647 w 209"/>
                  <a:gd name="T35" fmla="*/ 2147483647 h 173"/>
                  <a:gd name="T36" fmla="*/ 2147483647 w 209"/>
                  <a:gd name="T37" fmla="*/ 2147483647 h 173"/>
                  <a:gd name="T38" fmla="*/ 2147483647 w 209"/>
                  <a:gd name="T39" fmla="*/ 2147483647 h 173"/>
                  <a:gd name="T40" fmla="*/ 2147483647 w 209"/>
                  <a:gd name="T41" fmla="*/ 2147483647 h 1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9"/>
                  <a:gd name="T64" fmla="*/ 0 h 173"/>
                  <a:gd name="T65" fmla="*/ 209 w 209"/>
                  <a:gd name="T66" fmla="*/ 173 h 1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9" h="173">
                    <a:moveTo>
                      <a:pt x="204" y="60"/>
                    </a:moveTo>
                    <a:cubicBezTo>
                      <a:pt x="200" y="45"/>
                      <a:pt x="177" y="63"/>
                      <a:pt x="166" y="49"/>
                    </a:cubicBezTo>
                    <a:cubicBezTo>
                      <a:pt x="160" y="41"/>
                      <a:pt x="150" y="35"/>
                      <a:pt x="142" y="28"/>
                    </a:cubicBezTo>
                    <a:cubicBezTo>
                      <a:pt x="134" y="21"/>
                      <a:pt x="135" y="8"/>
                      <a:pt x="126" y="4"/>
                    </a:cubicBezTo>
                    <a:cubicBezTo>
                      <a:pt x="116" y="0"/>
                      <a:pt x="113" y="0"/>
                      <a:pt x="103" y="1"/>
                    </a:cubicBezTo>
                    <a:cubicBezTo>
                      <a:pt x="93" y="3"/>
                      <a:pt x="84" y="3"/>
                      <a:pt x="75" y="6"/>
                    </a:cubicBezTo>
                    <a:cubicBezTo>
                      <a:pt x="65" y="9"/>
                      <a:pt x="60" y="8"/>
                      <a:pt x="52" y="12"/>
                    </a:cubicBezTo>
                    <a:cubicBezTo>
                      <a:pt x="43" y="17"/>
                      <a:pt x="37" y="24"/>
                      <a:pt x="30" y="30"/>
                    </a:cubicBezTo>
                    <a:cubicBezTo>
                      <a:pt x="22" y="37"/>
                      <a:pt x="8" y="36"/>
                      <a:pt x="5" y="43"/>
                    </a:cubicBezTo>
                    <a:cubicBezTo>
                      <a:pt x="0" y="51"/>
                      <a:pt x="7" y="65"/>
                      <a:pt x="12" y="78"/>
                    </a:cubicBezTo>
                    <a:cubicBezTo>
                      <a:pt x="17" y="88"/>
                      <a:pt x="22" y="99"/>
                      <a:pt x="33" y="104"/>
                    </a:cubicBezTo>
                    <a:cubicBezTo>
                      <a:pt x="42" y="108"/>
                      <a:pt x="46" y="91"/>
                      <a:pt x="59" y="86"/>
                    </a:cubicBezTo>
                    <a:cubicBezTo>
                      <a:pt x="71" y="82"/>
                      <a:pt x="89" y="86"/>
                      <a:pt x="98" y="86"/>
                    </a:cubicBezTo>
                    <a:cubicBezTo>
                      <a:pt x="109" y="85"/>
                      <a:pt x="138" y="84"/>
                      <a:pt x="146" y="90"/>
                    </a:cubicBezTo>
                    <a:cubicBezTo>
                      <a:pt x="154" y="95"/>
                      <a:pt x="152" y="120"/>
                      <a:pt x="159" y="130"/>
                    </a:cubicBezTo>
                    <a:cubicBezTo>
                      <a:pt x="164" y="138"/>
                      <a:pt x="167" y="146"/>
                      <a:pt x="172" y="157"/>
                    </a:cubicBezTo>
                    <a:cubicBezTo>
                      <a:pt x="180" y="172"/>
                      <a:pt x="177" y="173"/>
                      <a:pt x="183" y="172"/>
                    </a:cubicBezTo>
                    <a:cubicBezTo>
                      <a:pt x="190" y="170"/>
                      <a:pt x="189" y="166"/>
                      <a:pt x="193" y="151"/>
                    </a:cubicBezTo>
                    <a:cubicBezTo>
                      <a:pt x="195" y="143"/>
                      <a:pt x="209" y="134"/>
                      <a:pt x="209" y="122"/>
                    </a:cubicBezTo>
                    <a:cubicBezTo>
                      <a:pt x="209" y="113"/>
                      <a:pt x="205" y="102"/>
                      <a:pt x="204" y="91"/>
                    </a:cubicBezTo>
                    <a:cubicBezTo>
                      <a:pt x="203" y="82"/>
                      <a:pt x="207" y="70"/>
                      <a:pt x="204" y="60"/>
                    </a:cubicBezTo>
                    <a:close/>
                  </a:path>
                </a:pathLst>
              </a:custGeom>
              <a:solidFill>
                <a:srgbClr val="9CA8D5"/>
              </a:solidFill>
              <a:ln w="9525">
                <a:noFill/>
                <a:round/>
                <a:headEnd/>
                <a:tailEnd/>
              </a:ln>
            </p:spPr>
            <p:txBody>
              <a:bodyPr/>
              <a:lstStyle/>
              <a:p>
                <a:endParaRPr lang="en-US">
                  <a:latin typeface="Calibri" pitchFamily="34" charset="0"/>
                </a:endParaRPr>
              </a:p>
            </p:txBody>
          </p:sp>
          <p:sp>
            <p:nvSpPr>
              <p:cNvPr id="156249" name="Freeform 255"/>
              <p:cNvSpPr>
                <a:spLocks/>
              </p:cNvSpPr>
              <p:nvPr/>
            </p:nvSpPr>
            <p:spPr bwMode="auto">
              <a:xfrm>
                <a:off x="5762625" y="2328862"/>
                <a:ext cx="911225" cy="754062"/>
              </a:xfrm>
              <a:custGeom>
                <a:avLst/>
                <a:gdLst>
                  <a:gd name="T0" fmla="*/ 2147483647 w 208"/>
                  <a:gd name="T1" fmla="*/ 2147483647 h 172"/>
                  <a:gd name="T2" fmla="*/ 2147483647 w 208"/>
                  <a:gd name="T3" fmla="*/ 2147483647 h 172"/>
                  <a:gd name="T4" fmla="*/ 2147483647 w 208"/>
                  <a:gd name="T5" fmla="*/ 1479951916 h 172"/>
                  <a:gd name="T6" fmla="*/ 2147483647 w 208"/>
                  <a:gd name="T7" fmla="*/ 269081737 h 172"/>
                  <a:gd name="T8" fmla="*/ 2147483647 w 208"/>
                  <a:gd name="T9" fmla="*/ 115318870 h 172"/>
                  <a:gd name="T10" fmla="*/ 2147483647 w 208"/>
                  <a:gd name="T11" fmla="*/ 326741223 h 172"/>
                  <a:gd name="T12" fmla="*/ 2147483647 w 208"/>
                  <a:gd name="T13" fmla="*/ 691926443 h 172"/>
                  <a:gd name="T14" fmla="*/ 1592952807 w 208"/>
                  <a:gd name="T15" fmla="*/ 1595275136 h 172"/>
                  <a:gd name="T16" fmla="*/ 211115068 w 208"/>
                  <a:gd name="T17" fmla="*/ 2147483647 h 172"/>
                  <a:gd name="T18" fmla="*/ 633340891 w 208"/>
                  <a:gd name="T19" fmla="*/ 2147483647 h 172"/>
                  <a:gd name="T20" fmla="*/ 1688911781 w 208"/>
                  <a:gd name="T21" fmla="*/ 2147483647 h 172"/>
                  <a:gd name="T22" fmla="*/ 2147483647 w 208"/>
                  <a:gd name="T23" fmla="*/ 2147483647 h 172"/>
                  <a:gd name="T24" fmla="*/ 2147483647 w 208"/>
                  <a:gd name="T25" fmla="*/ 2147483647 h 172"/>
                  <a:gd name="T26" fmla="*/ 2147483647 w 208"/>
                  <a:gd name="T27" fmla="*/ 2147483647 h 172"/>
                  <a:gd name="T28" fmla="*/ 2147483647 w 208"/>
                  <a:gd name="T29" fmla="*/ 2147483647 h 172"/>
                  <a:gd name="T30" fmla="*/ 2147483647 w 208"/>
                  <a:gd name="T31" fmla="*/ 2147483647 h 172"/>
                  <a:gd name="T32" fmla="*/ 2147483647 w 208"/>
                  <a:gd name="T33" fmla="*/ 2147483647 h 172"/>
                  <a:gd name="T34" fmla="*/ 2147483647 w 208"/>
                  <a:gd name="T35" fmla="*/ 2147483647 h 172"/>
                  <a:gd name="T36" fmla="*/ 2147483647 w 208"/>
                  <a:gd name="T37" fmla="*/ 2147483647 h 172"/>
                  <a:gd name="T38" fmla="*/ 2147483647 w 208"/>
                  <a:gd name="T39" fmla="*/ 2147483647 h 172"/>
                  <a:gd name="T40" fmla="*/ 2147483647 w 208"/>
                  <a:gd name="T41" fmla="*/ 2147483647 h 1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8"/>
                  <a:gd name="T64" fmla="*/ 0 h 172"/>
                  <a:gd name="T65" fmla="*/ 208 w 208"/>
                  <a:gd name="T66" fmla="*/ 172 h 1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8" h="172">
                    <a:moveTo>
                      <a:pt x="203" y="60"/>
                    </a:moveTo>
                    <a:cubicBezTo>
                      <a:pt x="198" y="45"/>
                      <a:pt x="176" y="64"/>
                      <a:pt x="165" y="49"/>
                    </a:cubicBezTo>
                    <a:cubicBezTo>
                      <a:pt x="159" y="42"/>
                      <a:pt x="148" y="36"/>
                      <a:pt x="141" y="28"/>
                    </a:cubicBezTo>
                    <a:cubicBezTo>
                      <a:pt x="133" y="21"/>
                      <a:pt x="134" y="9"/>
                      <a:pt x="125" y="5"/>
                    </a:cubicBezTo>
                    <a:cubicBezTo>
                      <a:pt x="115" y="0"/>
                      <a:pt x="112" y="0"/>
                      <a:pt x="102" y="2"/>
                    </a:cubicBezTo>
                    <a:cubicBezTo>
                      <a:pt x="92" y="3"/>
                      <a:pt x="83" y="3"/>
                      <a:pt x="74" y="6"/>
                    </a:cubicBezTo>
                    <a:cubicBezTo>
                      <a:pt x="64" y="9"/>
                      <a:pt x="60" y="8"/>
                      <a:pt x="51" y="13"/>
                    </a:cubicBezTo>
                    <a:cubicBezTo>
                      <a:pt x="42" y="17"/>
                      <a:pt x="37" y="25"/>
                      <a:pt x="30" y="30"/>
                    </a:cubicBezTo>
                    <a:cubicBezTo>
                      <a:pt x="21" y="37"/>
                      <a:pt x="8" y="36"/>
                      <a:pt x="4" y="43"/>
                    </a:cubicBezTo>
                    <a:cubicBezTo>
                      <a:pt x="0" y="51"/>
                      <a:pt x="6" y="65"/>
                      <a:pt x="12" y="78"/>
                    </a:cubicBezTo>
                    <a:cubicBezTo>
                      <a:pt x="17" y="88"/>
                      <a:pt x="21" y="98"/>
                      <a:pt x="32" y="104"/>
                    </a:cubicBezTo>
                    <a:cubicBezTo>
                      <a:pt x="42" y="108"/>
                      <a:pt x="46" y="90"/>
                      <a:pt x="59" y="85"/>
                    </a:cubicBezTo>
                    <a:cubicBezTo>
                      <a:pt x="70" y="81"/>
                      <a:pt x="88" y="85"/>
                      <a:pt x="97" y="85"/>
                    </a:cubicBezTo>
                    <a:cubicBezTo>
                      <a:pt x="109" y="85"/>
                      <a:pt x="137" y="83"/>
                      <a:pt x="146" y="89"/>
                    </a:cubicBezTo>
                    <a:cubicBezTo>
                      <a:pt x="154" y="94"/>
                      <a:pt x="151" y="119"/>
                      <a:pt x="158" y="130"/>
                    </a:cubicBezTo>
                    <a:cubicBezTo>
                      <a:pt x="163" y="137"/>
                      <a:pt x="166" y="146"/>
                      <a:pt x="171" y="156"/>
                    </a:cubicBezTo>
                    <a:cubicBezTo>
                      <a:pt x="179" y="171"/>
                      <a:pt x="175" y="172"/>
                      <a:pt x="182" y="171"/>
                    </a:cubicBezTo>
                    <a:cubicBezTo>
                      <a:pt x="189" y="170"/>
                      <a:pt x="188" y="165"/>
                      <a:pt x="192" y="151"/>
                    </a:cubicBezTo>
                    <a:cubicBezTo>
                      <a:pt x="194" y="142"/>
                      <a:pt x="207" y="134"/>
                      <a:pt x="208" y="122"/>
                    </a:cubicBezTo>
                    <a:cubicBezTo>
                      <a:pt x="208" y="113"/>
                      <a:pt x="203" y="102"/>
                      <a:pt x="202" y="91"/>
                    </a:cubicBezTo>
                    <a:cubicBezTo>
                      <a:pt x="201" y="82"/>
                      <a:pt x="206" y="70"/>
                      <a:pt x="203" y="60"/>
                    </a:cubicBezTo>
                    <a:close/>
                  </a:path>
                </a:pathLst>
              </a:custGeom>
              <a:solidFill>
                <a:srgbClr val="9BA7D5"/>
              </a:solidFill>
              <a:ln w="9525">
                <a:noFill/>
                <a:round/>
                <a:headEnd/>
                <a:tailEnd/>
              </a:ln>
            </p:spPr>
            <p:txBody>
              <a:bodyPr/>
              <a:lstStyle/>
              <a:p>
                <a:endParaRPr lang="en-US">
                  <a:latin typeface="Calibri" pitchFamily="34" charset="0"/>
                </a:endParaRPr>
              </a:p>
            </p:txBody>
          </p:sp>
          <p:sp>
            <p:nvSpPr>
              <p:cNvPr id="156250" name="Freeform 256"/>
              <p:cNvSpPr>
                <a:spLocks/>
              </p:cNvSpPr>
              <p:nvPr/>
            </p:nvSpPr>
            <p:spPr bwMode="auto">
              <a:xfrm>
                <a:off x="5762625" y="2333625"/>
                <a:ext cx="911225" cy="749300"/>
              </a:xfrm>
              <a:custGeom>
                <a:avLst/>
                <a:gdLst>
                  <a:gd name="T0" fmla="*/ 2147483647 w 208"/>
                  <a:gd name="T1" fmla="*/ 2147483647 h 171"/>
                  <a:gd name="T2" fmla="*/ 2147483647 w 208"/>
                  <a:gd name="T3" fmla="*/ 2147483647 h 171"/>
                  <a:gd name="T4" fmla="*/ 2147483647 w 208"/>
                  <a:gd name="T5" fmla="*/ 1478460939 h 171"/>
                  <a:gd name="T6" fmla="*/ 2147483647 w 208"/>
                  <a:gd name="T7" fmla="*/ 211210574 h 171"/>
                  <a:gd name="T8" fmla="*/ 2147483647 w 208"/>
                  <a:gd name="T9" fmla="*/ 115203773 h 171"/>
                  <a:gd name="T10" fmla="*/ 2147483647 w 208"/>
                  <a:gd name="T11" fmla="*/ 326414381 h 171"/>
                  <a:gd name="T12" fmla="*/ 2147483647 w 208"/>
                  <a:gd name="T13" fmla="*/ 633627408 h 171"/>
                  <a:gd name="T14" fmla="*/ 1650530820 w 208"/>
                  <a:gd name="T15" fmla="*/ 1536064999 h 171"/>
                  <a:gd name="T16" fmla="*/ 268688700 w 208"/>
                  <a:gd name="T17" fmla="*/ 2147483647 h 171"/>
                  <a:gd name="T18" fmla="*/ 690918904 w 208"/>
                  <a:gd name="T19" fmla="*/ 2147483647 h 171"/>
                  <a:gd name="T20" fmla="*/ 1746489793 w 208"/>
                  <a:gd name="T21" fmla="*/ 2147483647 h 171"/>
                  <a:gd name="T22" fmla="*/ 2147483647 w 208"/>
                  <a:gd name="T23" fmla="*/ 2147483647 h 171"/>
                  <a:gd name="T24" fmla="*/ 2147483647 w 208"/>
                  <a:gd name="T25" fmla="*/ 2147483647 h 171"/>
                  <a:gd name="T26" fmla="*/ 2147483647 w 208"/>
                  <a:gd name="T27" fmla="*/ 2147483647 h 171"/>
                  <a:gd name="T28" fmla="*/ 2147483647 w 208"/>
                  <a:gd name="T29" fmla="*/ 2147483647 h 171"/>
                  <a:gd name="T30" fmla="*/ 2147483647 w 208"/>
                  <a:gd name="T31" fmla="*/ 2147483647 h 171"/>
                  <a:gd name="T32" fmla="*/ 2147483647 w 208"/>
                  <a:gd name="T33" fmla="*/ 2147483647 h 171"/>
                  <a:gd name="T34" fmla="*/ 2147483647 w 208"/>
                  <a:gd name="T35" fmla="*/ 2147483647 h 171"/>
                  <a:gd name="T36" fmla="*/ 2147483647 w 208"/>
                  <a:gd name="T37" fmla="*/ 2147483647 h 171"/>
                  <a:gd name="T38" fmla="*/ 2147483647 w 208"/>
                  <a:gd name="T39" fmla="*/ 2147483647 h 171"/>
                  <a:gd name="T40" fmla="*/ 2147483647 w 208"/>
                  <a:gd name="T41" fmla="*/ 2147483647 h 1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8"/>
                  <a:gd name="T64" fmla="*/ 0 h 171"/>
                  <a:gd name="T65" fmla="*/ 208 w 208"/>
                  <a:gd name="T66" fmla="*/ 171 h 1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8" h="171">
                    <a:moveTo>
                      <a:pt x="203" y="59"/>
                    </a:moveTo>
                    <a:cubicBezTo>
                      <a:pt x="198" y="44"/>
                      <a:pt x="176" y="63"/>
                      <a:pt x="164" y="49"/>
                    </a:cubicBezTo>
                    <a:cubicBezTo>
                      <a:pt x="159" y="41"/>
                      <a:pt x="148" y="35"/>
                      <a:pt x="140" y="28"/>
                    </a:cubicBezTo>
                    <a:cubicBezTo>
                      <a:pt x="132" y="21"/>
                      <a:pt x="133" y="9"/>
                      <a:pt x="124" y="4"/>
                    </a:cubicBezTo>
                    <a:cubicBezTo>
                      <a:pt x="115" y="0"/>
                      <a:pt x="112" y="0"/>
                      <a:pt x="102" y="2"/>
                    </a:cubicBezTo>
                    <a:cubicBezTo>
                      <a:pt x="92" y="3"/>
                      <a:pt x="83" y="3"/>
                      <a:pt x="74" y="6"/>
                    </a:cubicBezTo>
                    <a:cubicBezTo>
                      <a:pt x="65" y="9"/>
                      <a:pt x="60" y="7"/>
                      <a:pt x="52" y="12"/>
                    </a:cubicBezTo>
                    <a:cubicBezTo>
                      <a:pt x="43" y="17"/>
                      <a:pt x="37" y="24"/>
                      <a:pt x="31" y="29"/>
                    </a:cubicBezTo>
                    <a:cubicBezTo>
                      <a:pt x="22" y="36"/>
                      <a:pt x="9" y="36"/>
                      <a:pt x="5" y="42"/>
                    </a:cubicBezTo>
                    <a:cubicBezTo>
                      <a:pt x="0" y="50"/>
                      <a:pt x="7" y="64"/>
                      <a:pt x="13" y="77"/>
                    </a:cubicBezTo>
                    <a:cubicBezTo>
                      <a:pt x="17" y="87"/>
                      <a:pt x="22" y="97"/>
                      <a:pt x="33" y="102"/>
                    </a:cubicBezTo>
                    <a:cubicBezTo>
                      <a:pt x="42" y="107"/>
                      <a:pt x="46" y="88"/>
                      <a:pt x="59" y="84"/>
                    </a:cubicBezTo>
                    <a:cubicBezTo>
                      <a:pt x="71" y="80"/>
                      <a:pt x="89" y="84"/>
                      <a:pt x="98" y="83"/>
                    </a:cubicBezTo>
                    <a:cubicBezTo>
                      <a:pt x="109" y="83"/>
                      <a:pt x="138" y="82"/>
                      <a:pt x="146" y="88"/>
                    </a:cubicBezTo>
                    <a:cubicBezTo>
                      <a:pt x="154" y="93"/>
                      <a:pt x="151" y="118"/>
                      <a:pt x="158" y="128"/>
                    </a:cubicBezTo>
                    <a:cubicBezTo>
                      <a:pt x="163" y="136"/>
                      <a:pt x="167" y="144"/>
                      <a:pt x="172" y="155"/>
                    </a:cubicBezTo>
                    <a:cubicBezTo>
                      <a:pt x="179" y="170"/>
                      <a:pt x="175" y="171"/>
                      <a:pt x="182" y="169"/>
                    </a:cubicBezTo>
                    <a:cubicBezTo>
                      <a:pt x="188" y="168"/>
                      <a:pt x="188" y="164"/>
                      <a:pt x="191" y="149"/>
                    </a:cubicBezTo>
                    <a:cubicBezTo>
                      <a:pt x="193" y="141"/>
                      <a:pt x="207" y="132"/>
                      <a:pt x="207" y="121"/>
                    </a:cubicBezTo>
                    <a:cubicBezTo>
                      <a:pt x="208" y="111"/>
                      <a:pt x="203" y="101"/>
                      <a:pt x="202" y="90"/>
                    </a:cubicBezTo>
                    <a:cubicBezTo>
                      <a:pt x="201" y="81"/>
                      <a:pt x="205" y="69"/>
                      <a:pt x="203" y="59"/>
                    </a:cubicBezTo>
                    <a:close/>
                  </a:path>
                </a:pathLst>
              </a:custGeom>
              <a:solidFill>
                <a:srgbClr val="9AA7D5"/>
              </a:solidFill>
              <a:ln w="9525">
                <a:noFill/>
                <a:round/>
                <a:headEnd/>
                <a:tailEnd/>
              </a:ln>
            </p:spPr>
            <p:txBody>
              <a:bodyPr/>
              <a:lstStyle/>
              <a:p>
                <a:endParaRPr lang="en-US">
                  <a:latin typeface="Calibri" pitchFamily="34" charset="0"/>
                </a:endParaRPr>
              </a:p>
            </p:txBody>
          </p:sp>
          <p:sp>
            <p:nvSpPr>
              <p:cNvPr id="156251" name="Freeform 257"/>
              <p:cNvSpPr>
                <a:spLocks/>
              </p:cNvSpPr>
              <p:nvPr/>
            </p:nvSpPr>
            <p:spPr bwMode="auto">
              <a:xfrm>
                <a:off x="5765800" y="2338387"/>
                <a:ext cx="903288" cy="739775"/>
              </a:xfrm>
              <a:custGeom>
                <a:avLst/>
                <a:gdLst>
                  <a:gd name="T0" fmla="*/ 2147483647 w 206"/>
                  <a:gd name="T1" fmla="*/ 2147483647 h 169"/>
                  <a:gd name="T2" fmla="*/ 2147483647 w 206"/>
                  <a:gd name="T3" fmla="*/ 2147483647 h 169"/>
                  <a:gd name="T4" fmla="*/ 2147483647 w 206"/>
                  <a:gd name="T5" fmla="*/ 1417938596 h 169"/>
                  <a:gd name="T6" fmla="*/ 2147483647 w 206"/>
                  <a:gd name="T7" fmla="*/ 210774584 h 169"/>
                  <a:gd name="T8" fmla="*/ 2147483647 w 206"/>
                  <a:gd name="T9" fmla="*/ 57483578 h 169"/>
                  <a:gd name="T10" fmla="*/ 2147483647 w 206"/>
                  <a:gd name="T11" fmla="*/ 268258145 h 169"/>
                  <a:gd name="T12" fmla="*/ 2147483647 w 206"/>
                  <a:gd name="T13" fmla="*/ 574840260 h 169"/>
                  <a:gd name="T14" fmla="*/ 1595864417 w 206"/>
                  <a:gd name="T15" fmla="*/ 1475422157 h 169"/>
                  <a:gd name="T16" fmla="*/ 269184198 w 206"/>
                  <a:gd name="T17" fmla="*/ 2147483647 h 169"/>
                  <a:gd name="T18" fmla="*/ 692181771 w 206"/>
                  <a:gd name="T19" fmla="*/ 2147483647 h 169"/>
                  <a:gd name="T20" fmla="*/ 1749682040 w 206"/>
                  <a:gd name="T21" fmla="*/ 2147483647 h 169"/>
                  <a:gd name="T22" fmla="*/ 2147483647 w 206"/>
                  <a:gd name="T23" fmla="*/ 2147483647 h 169"/>
                  <a:gd name="T24" fmla="*/ 2147483647 w 206"/>
                  <a:gd name="T25" fmla="*/ 2147483647 h 169"/>
                  <a:gd name="T26" fmla="*/ 2147483647 w 206"/>
                  <a:gd name="T27" fmla="*/ 2147483647 h 169"/>
                  <a:gd name="T28" fmla="*/ 2147483647 w 206"/>
                  <a:gd name="T29" fmla="*/ 2147483647 h 169"/>
                  <a:gd name="T30" fmla="*/ 2147483647 w 206"/>
                  <a:gd name="T31" fmla="*/ 2147483647 h 169"/>
                  <a:gd name="T32" fmla="*/ 2147483647 w 206"/>
                  <a:gd name="T33" fmla="*/ 2147483647 h 169"/>
                  <a:gd name="T34" fmla="*/ 2147483647 w 206"/>
                  <a:gd name="T35" fmla="*/ 2147483647 h 169"/>
                  <a:gd name="T36" fmla="*/ 2147483647 w 206"/>
                  <a:gd name="T37" fmla="*/ 2147483647 h 169"/>
                  <a:gd name="T38" fmla="*/ 2147483647 w 206"/>
                  <a:gd name="T39" fmla="*/ 2147483647 h 169"/>
                  <a:gd name="T40" fmla="*/ 2147483647 w 206"/>
                  <a:gd name="T41" fmla="*/ 2147483647 h 1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6"/>
                  <a:gd name="T64" fmla="*/ 0 h 169"/>
                  <a:gd name="T65" fmla="*/ 206 w 206"/>
                  <a:gd name="T66" fmla="*/ 169 h 1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6" h="169">
                    <a:moveTo>
                      <a:pt x="201" y="58"/>
                    </a:moveTo>
                    <a:cubicBezTo>
                      <a:pt x="197" y="43"/>
                      <a:pt x="174" y="62"/>
                      <a:pt x="163" y="48"/>
                    </a:cubicBezTo>
                    <a:cubicBezTo>
                      <a:pt x="157" y="41"/>
                      <a:pt x="147" y="35"/>
                      <a:pt x="139" y="27"/>
                    </a:cubicBezTo>
                    <a:cubicBezTo>
                      <a:pt x="131" y="20"/>
                      <a:pt x="132" y="8"/>
                      <a:pt x="123" y="4"/>
                    </a:cubicBezTo>
                    <a:cubicBezTo>
                      <a:pt x="114" y="0"/>
                      <a:pt x="111" y="0"/>
                      <a:pt x="101" y="1"/>
                    </a:cubicBezTo>
                    <a:cubicBezTo>
                      <a:pt x="92" y="3"/>
                      <a:pt x="83" y="2"/>
                      <a:pt x="74" y="5"/>
                    </a:cubicBezTo>
                    <a:cubicBezTo>
                      <a:pt x="64" y="8"/>
                      <a:pt x="60" y="7"/>
                      <a:pt x="51" y="11"/>
                    </a:cubicBezTo>
                    <a:cubicBezTo>
                      <a:pt x="42" y="16"/>
                      <a:pt x="37" y="23"/>
                      <a:pt x="30" y="28"/>
                    </a:cubicBezTo>
                    <a:cubicBezTo>
                      <a:pt x="22" y="35"/>
                      <a:pt x="9" y="35"/>
                      <a:pt x="5" y="41"/>
                    </a:cubicBezTo>
                    <a:cubicBezTo>
                      <a:pt x="0" y="49"/>
                      <a:pt x="7" y="62"/>
                      <a:pt x="13" y="75"/>
                    </a:cubicBezTo>
                    <a:cubicBezTo>
                      <a:pt x="17" y="86"/>
                      <a:pt x="22" y="96"/>
                      <a:pt x="33" y="101"/>
                    </a:cubicBezTo>
                    <a:cubicBezTo>
                      <a:pt x="42" y="105"/>
                      <a:pt x="45" y="86"/>
                      <a:pt x="58" y="82"/>
                    </a:cubicBezTo>
                    <a:cubicBezTo>
                      <a:pt x="70" y="78"/>
                      <a:pt x="88" y="82"/>
                      <a:pt x="97" y="82"/>
                    </a:cubicBezTo>
                    <a:cubicBezTo>
                      <a:pt x="108" y="81"/>
                      <a:pt x="137" y="80"/>
                      <a:pt x="146" y="86"/>
                    </a:cubicBezTo>
                    <a:cubicBezTo>
                      <a:pt x="153" y="91"/>
                      <a:pt x="151" y="117"/>
                      <a:pt x="157" y="127"/>
                    </a:cubicBezTo>
                    <a:cubicBezTo>
                      <a:pt x="162" y="134"/>
                      <a:pt x="166" y="143"/>
                      <a:pt x="171" y="153"/>
                    </a:cubicBezTo>
                    <a:cubicBezTo>
                      <a:pt x="178" y="168"/>
                      <a:pt x="174" y="169"/>
                      <a:pt x="180" y="168"/>
                    </a:cubicBezTo>
                    <a:cubicBezTo>
                      <a:pt x="187" y="166"/>
                      <a:pt x="186" y="162"/>
                      <a:pt x="190" y="148"/>
                    </a:cubicBezTo>
                    <a:cubicBezTo>
                      <a:pt x="192" y="139"/>
                      <a:pt x="206" y="131"/>
                      <a:pt x="206" y="119"/>
                    </a:cubicBezTo>
                    <a:cubicBezTo>
                      <a:pt x="206" y="110"/>
                      <a:pt x="202" y="100"/>
                      <a:pt x="201" y="89"/>
                    </a:cubicBezTo>
                    <a:cubicBezTo>
                      <a:pt x="200" y="80"/>
                      <a:pt x="204" y="68"/>
                      <a:pt x="201" y="58"/>
                    </a:cubicBezTo>
                    <a:close/>
                  </a:path>
                </a:pathLst>
              </a:custGeom>
              <a:solidFill>
                <a:srgbClr val="99A6D5"/>
              </a:solidFill>
              <a:ln w="9525">
                <a:noFill/>
                <a:round/>
                <a:headEnd/>
                <a:tailEnd/>
              </a:ln>
            </p:spPr>
            <p:txBody>
              <a:bodyPr/>
              <a:lstStyle/>
              <a:p>
                <a:endParaRPr lang="en-US">
                  <a:latin typeface="Calibri" pitchFamily="34" charset="0"/>
                </a:endParaRPr>
              </a:p>
            </p:txBody>
          </p:sp>
          <p:sp>
            <p:nvSpPr>
              <p:cNvPr id="156252" name="Freeform 258"/>
              <p:cNvSpPr>
                <a:spLocks/>
              </p:cNvSpPr>
              <p:nvPr/>
            </p:nvSpPr>
            <p:spPr bwMode="auto">
              <a:xfrm>
                <a:off x="5770563" y="2338387"/>
                <a:ext cx="898525" cy="735012"/>
              </a:xfrm>
              <a:custGeom>
                <a:avLst/>
                <a:gdLst>
                  <a:gd name="T0" fmla="*/ 2147483647 w 205"/>
                  <a:gd name="T1" fmla="*/ 2147483647 h 168"/>
                  <a:gd name="T2" fmla="*/ 2147483647 w 205"/>
                  <a:gd name="T3" fmla="*/ 2147483647 h 168"/>
                  <a:gd name="T4" fmla="*/ 2147483647 w 205"/>
                  <a:gd name="T5" fmla="*/ 1473878449 h 168"/>
                  <a:gd name="T6" fmla="*/ 2147483647 w 205"/>
                  <a:gd name="T7" fmla="*/ 267977471 h 168"/>
                  <a:gd name="T8" fmla="*/ 2147483647 w 205"/>
                  <a:gd name="T9" fmla="*/ 114845617 h 168"/>
                  <a:gd name="T10" fmla="*/ 2147483647 w 205"/>
                  <a:gd name="T11" fmla="*/ 325400331 h 168"/>
                  <a:gd name="T12" fmla="*/ 2147483647 w 205"/>
                  <a:gd name="T13" fmla="*/ 574236940 h 168"/>
                  <a:gd name="T14" fmla="*/ 1594522538 w 205"/>
                  <a:gd name="T15" fmla="*/ 1473878449 h 168"/>
                  <a:gd name="T16" fmla="*/ 268957011 w 205"/>
                  <a:gd name="T17" fmla="*/ 2147483647 h 168"/>
                  <a:gd name="T18" fmla="*/ 633968644 w 205"/>
                  <a:gd name="T19" fmla="*/ 2147483647 h 168"/>
                  <a:gd name="T20" fmla="*/ 1690577024 w 205"/>
                  <a:gd name="T21" fmla="*/ 2147483647 h 168"/>
                  <a:gd name="T22" fmla="*/ 2147483647 w 205"/>
                  <a:gd name="T23" fmla="*/ 2147483647 h 168"/>
                  <a:gd name="T24" fmla="*/ 2147483647 w 205"/>
                  <a:gd name="T25" fmla="*/ 2147483647 h 168"/>
                  <a:gd name="T26" fmla="*/ 2147483647 w 205"/>
                  <a:gd name="T27" fmla="*/ 2147483647 h 168"/>
                  <a:gd name="T28" fmla="*/ 2147483647 w 205"/>
                  <a:gd name="T29" fmla="*/ 2147483647 h 168"/>
                  <a:gd name="T30" fmla="*/ 2147483647 w 205"/>
                  <a:gd name="T31" fmla="*/ 2147483647 h 168"/>
                  <a:gd name="T32" fmla="*/ 2147483647 w 205"/>
                  <a:gd name="T33" fmla="*/ 2147483647 h 168"/>
                  <a:gd name="T34" fmla="*/ 2147483647 w 205"/>
                  <a:gd name="T35" fmla="*/ 2147483647 h 168"/>
                  <a:gd name="T36" fmla="*/ 2147483647 w 205"/>
                  <a:gd name="T37" fmla="*/ 2147483647 h 168"/>
                  <a:gd name="T38" fmla="*/ 2147483647 w 205"/>
                  <a:gd name="T39" fmla="*/ 2147483647 h 168"/>
                  <a:gd name="T40" fmla="*/ 2147483647 w 205"/>
                  <a:gd name="T41" fmla="*/ 2147483647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5"/>
                  <a:gd name="T64" fmla="*/ 0 h 168"/>
                  <a:gd name="T65" fmla="*/ 205 w 205"/>
                  <a:gd name="T66" fmla="*/ 168 h 1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5" h="168">
                    <a:moveTo>
                      <a:pt x="200" y="58"/>
                    </a:moveTo>
                    <a:cubicBezTo>
                      <a:pt x="196" y="43"/>
                      <a:pt x="173" y="62"/>
                      <a:pt x="162" y="48"/>
                    </a:cubicBezTo>
                    <a:cubicBezTo>
                      <a:pt x="156" y="41"/>
                      <a:pt x="145" y="35"/>
                      <a:pt x="138" y="28"/>
                    </a:cubicBezTo>
                    <a:cubicBezTo>
                      <a:pt x="130" y="21"/>
                      <a:pt x="131" y="9"/>
                      <a:pt x="122" y="5"/>
                    </a:cubicBezTo>
                    <a:cubicBezTo>
                      <a:pt x="113" y="0"/>
                      <a:pt x="110" y="0"/>
                      <a:pt x="101" y="2"/>
                    </a:cubicBezTo>
                    <a:cubicBezTo>
                      <a:pt x="91" y="3"/>
                      <a:pt x="82" y="3"/>
                      <a:pt x="73" y="6"/>
                    </a:cubicBezTo>
                    <a:cubicBezTo>
                      <a:pt x="63" y="9"/>
                      <a:pt x="59" y="7"/>
                      <a:pt x="51" y="11"/>
                    </a:cubicBezTo>
                    <a:cubicBezTo>
                      <a:pt x="42" y="16"/>
                      <a:pt x="37" y="23"/>
                      <a:pt x="30" y="28"/>
                    </a:cubicBezTo>
                    <a:cubicBezTo>
                      <a:pt x="21" y="35"/>
                      <a:pt x="8" y="35"/>
                      <a:pt x="5" y="41"/>
                    </a:cubicBezTo>
                    <a:cubicBezTo>
                      <a:pt x="0" y="49"/>
                      <a:pt x="7" y="62"/>
                      <a:pt x="12" y="75"/>
                    </a:cubicBezTo>
                    <a:cubicBezTo>
                      <a:pt x="17" y="86"/>
                      <a:pt x="22" y="96"/>
                      <a:pt x="32" y="101"/>
                    </a:cubicBezTo>
                    <a:cubicBezTo>
                      <a:pt x="41" y="105"/>
                      <a:pt x="45" y="86"/>
                      <a:pt x="58" y="81"/>
                    </a:cubicBezTo>
                    <a:cubicBezTo>
                      <a:pt x="69" y="77"/>
                      <a:pt x="87" y="81"/>
                      <a:pt x="96" y="81"/>
                    </a:cubicBezTo>
                    <a:cubicBezTo>
                      <a:pt x="107" y="81"/>
                      <a:pt x="137" y="80"/>
                      <a:pt x="145" y="86"/>
                    </a:cubicBezTo>
                    <a:cubicBezTo>
                      <a:pt x="153" y="91"/>
                      <a:pt x="150" y="116"/>
                      <a:pt x="157" y="126"/>
                    </a:cubicBezTo>
                    <a:cubicBezTo>
                      <a:pt x="161" y="134"/>
                      <a:pt x="165" y="142"/>
                      <a:pt x="170" y="153"/>
                    </a:cubicBezTo>
                    <a:cubicBezTo>
                      <a:pt x="177" y="167"/>
                      <a:pt x="173" y="168"/>
                      <a:pt x="179" y="167"/>
                    </a:cubicBezTo>
                    <a:cubicBezTo>
                      <a:pt x="186" y="166"/>
                      <a:pt x="185" y="161"/>
                      <a:pt x="189" y="147"/>
                    </a:cubicBezTo>
                    <a:cubicBezTo>
                      <a:pt x="191" y="139"/>
                      <a:pt x="204" y="131"/>
                      <a:pt x="205" y="119"/>
                    </a:cubicBezTo>
                    <a:cubicBezTo>
                      <a:pt x="205" y="110"/>
                      <a:pt x="200" y="99"/>
                      <a:pt x="199" y="89"/>
                    </a:cubicBezTo>
                    <a:cubicBezTo>
                      <a:pt x="198" y="80"/>
                      <a:pt x="203" y="68"/>
                      <a:pt x="200" y="58"/>
                    </a:cubicBezTo>
                    <a:close/>
                  </a:path>
                </a:pathLst>
              </a:custGeom>
              <a:solidFill>
                <a:srgbClr val="98A6D5"/>
              </a:solidFill>
              <a:ln w="9525">
                <a:noFill/>
                <a:round/>
                <a:headEnd/>
                <a:tailEnd/>
              </a:ln>
            </p:spPr>
            <p:txBody>
              <a:bodyPr/>
              <a:lstStyle/>
              <a:p>
                <a:endParaRPr lang="en-US">
                  <a:latin typeface="Calibri" pitchFamily="34" charset="0"/>
                </a:endParaRPr>
              </a:p>
            </p:txBody>
          </p:sp>
          <p:sp>
            <p:nvSpPr>
              <p:cNvPr id="156253" name="Freeform 259"/>
              <p:cNvSpPr>
                <a:spLocks/>
              </p:cNvSpPr>
              <p:nvPr/>
            </p:nvSpPr>
            <p:spPr bwMode="auto">
              <a:xfrm>
                <a:off x="5775325" y="2343150"/>
                <a:ext cx="893763" cy="730250"/>
              </a:xfrm>
              <a:custGeom>
                <a:avLst/>
                <a:gdLst>
                  <a:gd name="T0" fmla="*/ 2147483647 w 204"/>
                  <a:gd name="T1" fmla="*/ 2147483647 h 167"/>
                  <a:gd name="T2" fmla="*/ 2147483647 w 204"/>
                  <a:gd name="T3" fmla="*/ 2147483647 h 167"/>
                  <a:gd name="T4" fmla="*/ 2147483647 w 204"/>
                  <a:gd name="T5" fmla="*/ 1414953419 h 167"/>
                  <a:gd name="T6" fmla="*/ 2147483647 w 204"/>
                  <a:gd name="T7" fmla="*/ 210329482 h 167"/>
                  <a:gd name="T8" fmla="*/ 2147483647 w 204"/>
                  <a:gd name="T9" fmla="*/ 57361790 h 167"/>
                  <a:gd name="T10" fmla="*/ 2147483647 w 204"/>
                  <a:gd name="T11" fmla="*/ 267695628 h 167"/>
                  <a:gd name="T12" fmla="*/ 2147483647 w 204"/>
                  <a:gd name="T13" fmla="*/ 573631116 h 167"/>
                  <a:gd name="T14" fmla="*/ 1593172049 w 204"/>
                  <a:gd name="T15" fmla="*/ 1472315191 h 167"/>
                  <a:gd name="T16" fmla="*/ 211142752 w 204"/>
                  <a:gd name="T17" fmla="*/ 2103307806 h 167"/>
                  <a:gd name="T18" fmla="*/ 633428323 w 204"/>
                  <a:gd name="T19" fmla="*/ 2147483647 h 167"/>
                  <a:gd name="T20" fmla="*/ 1689146394 w 204"/>
                  <a:gd name="T21" fmla="*/ 2147483647 h 167"/>
                  <a:gd name="T22" fmla="*/ 2147483647 w 204"/>
                  <a:gd name="T23" fmla="*/ 2147483647 h 167"/>
                  <a:gd name="T24" fmla="*/ 2147483647 w 204"/>
                  <a:gd name="T25" fmla="*/ 2147483647 h 167"/>
                  <a:gd name="T26" fmla="*/ 2147483647 w 204"/>
                  <a:gd name="T27" fmla="*/ 2147483647 h 167"/>
                  <a:gd name="T28" fmla="*/ 2147483647 w 204"/>
                  <a:gd name="T29" fmla="*/ 2147483647 h 167"/>
                  <a:gd name="T30" fmla="*/ 2147483647 w 204"/>
                  <a:gd name="T31" fmla="*/ 2147483647 h 167"/>
                  <a:gd name="T32" fmla="*/ 2147483647 w 204"/>
                  <a:gd name="T33" fmla="*/ 2147483647 h 167"/>
                  <a:gd name="T34" fmla="*/ 2147483647 w 204"/>
                  <a:gd name="T35" fmla="*/ 2147483647 h 167"/>
                  <a:gd name="T36" fmla="*/ 2147483647 w 204"/>
                  <a:gd name="T37" fmla="*/ 2147483647 h 167"/>
                  <a:gd name="T38" fmla="*/ 2147483647 w 204"/>
                  <a:gd name="T39" fmla="*/ 2147483647 h 167"/>
                  <a:gd name="T40" fmla="*/ 2147483647 w 204"/>
                  <a:gd name="T41" fmla="*/ 2147483647 h 1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4"/>
                  <a:gd name="T64" fmla="*/ 0 h 167"/>
                  <a:gd name="T65" fmla="*/ 204 w 204"/>
                  <a:gd name="T66" fmla="*/ 167 h 1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4" h="167">
                    <a:moveTo>
                      <a:pt x="199" y="57"/>
                    </a:moveTo>
                    <a:cubicBezTo>
                      <a:pt x="194" y="42"/>
                      <a:pt x="171" y="62"/>
                      <a:pt x="160" y="48"/>
                    </a:cubicBezTo>
                    <a:cubicBezTo>
                      <a:pt x="155" y="40"/>
                      <a:pt x="144" y="34"/>
                      <a:pt x="136" y="27"/>
                    </a:cubicBezTo>
                    <a:cubicBezTo>
                      <a:pt x="129" y="20"/>
                      <a:pt x="130" y="8"/>
                      <a:pt x="121" y="4"/>
                    </a:cubicBezTo>
                    <a:cubicBezTo>
                      <a:pt x="112" y="0"/>
                      <a:pt x="109" y="0"/>
                      <a:pt x="100" y="1"/>
                    </a:cubicBezTo>
                    <a:cubicBezTo>
                      <a:pt x="90" y="3"/>
                      <a:pt x="81" y="2"/>
                      <a:pt x="72" y="5"/>
                    </a:cubicBezTo>
                    <a:cubicBezTo>
                      <a:pt x="63" y="8"/>
                      <a:pt x="59" y="6"/>
                      <a:pt x="51" y="11"/>
                    </a:cubicBezTo>
                    <a:cubicBezTo>
                      <a:pt x="42" y="15"/>
                      <a:pt x="36" y="22"/>
                      <a:pt x="30" y="28"/>
                    </a:cubicBezTo>
                    <a:cubicBezTo>
                      <a:pt x="21" y="34"/>
                      <a:pt x="8" y="34"/>
                      <a:pt x="4" y="40"/>
                    </a:cubicBezTo>
                    <a:cubicBezTo>
                      <a:pt x="0" y="48"/>
                      <a:pt x="6" y="61"/>
                      <a:pt x="12" y="74"/>
                    </a:cubicBezTo>
                    <a:cubicBezTo>
                      <a:pt x="17" y="85"/>
                      <a:pt x="21" y="95"/>
                      <a:pt x="32" y="100"/>
                    </a:cubicBezTo>
                    <a:cubicBezTo>
                      <a:pt x="41" y="104"/>
                      <a:pt x="44" y="84"/>
                      <a:pt x="57" y="79"/>
                    </a:cubicBezTo>
                    <a:cubicBezTo>
                      <a:pt x="68" y="75"/>
                      <a:pt x="87" y="80"/>
                      <a:pt x="96" y="79"/>
                    </a:cubicBezTo>
                    <a:cubicBezTo>
                      <a:pt x="107" y="79"/>
                      <a:pt x="136" y="78"/>
                      <a:pt x="145" y="84"/>
                    </a:cubicBezTo>
                    <a:cubicBezTo>
                      <a:pt x="152" y="89"/>
                      <a:pt x="149" y="115"/>
                      <a:pt x="156" y="125"/>
                    </a:cubicBezTo>
                    <a:cubicBezTo>
                      <a:pt x="161" y="132"/>
                      <a:pt x="164" y="141"/>
                      <a:pt x="169" y="151"/>
                    </a:cubicBezTo>
                    <a:cubicBezTo>
                      <a:pt x="176" y="166"/>
                      <a:pt x="172" y="167"/>
                      <a:pt x="178" y="165"/>
                    </a:cubicBezTo>
                    <a:cubicBezTo>
                      <a:pt x="185" y="164"/>
                      <a:pt x="184" y="160"/>
                      <a:pt x="188" y="146"/>
                    </a:cubicBezTo>
                    <a:cubicBezTo>
                      <a:pt x="190" y="137"/>
                      <a:pt x="203" y="129"/>
                      <a:pt x="203" y="118"/>
                    </a:cubicBezTo>
                    <a:cubicBezTo>
                      <a:pt x="204" y="108"/>
                      <a:pt x="199" y="98"/>
                      <a:pt x="198" y="87"/>
                    </a:cubicBezTo>
                    <a:cubicBezTo>
                      <a:pt x="197" y="78"/>
                      <a:pt x="201" y="67"/>
                      <a:pt x="199" y="57"/>
                    </a:cubicBezTo>
                    <a:close/>
                  </a:path>
                </a:pathLst>
              </a:custGeom>
              <a:solidFill>
                <a:srgbClr val="97A5D4"/>
              </a:solidFill>
              <a:ln w="9525">
                <a:noFill/>
                <a:round/>
                <a:headEnd/>
                <a:tailEnd/>
              </a:ln>
            </p:spPr>
            <p:txBody>
              <a:bodyPr/>
              <a:lstStyle/>
              <a:p>
                <a:endParaRPr lang="en-US">
                  <a:latin typeface="Calibri" pitchFamily="34" charset="0"/>
                </a:endParaRPr>
              </a:p>
            </p:txBody>
          </p:sp>
          <p:sp>
            <p:nvSpPr>
              <p:cNvPr id="156254" name="Freeform 260"/>
              <p:cNvSpPr>
                <a:spLocks/>
              </p:cNvSpPr>
              <p:nvPr/>
            </p:nvSpPr>
            <p:spPr bwMode="auto">
              <a:xfrm>
                <a:off x="5780088" y="2346325"/>
                <a:ext cx="884238" cy="722312"/>
              </a:xfrm>
              <a:custGeom>
                <a:avLst/>
                <a:gdLst>
                  <a:gd name="T0" fmla="*/ 2147483647 w 202"/>
                  <a:gd name="T1" fmla="*/ 2147483647 h 165"/>
                  <a:gd name="T2" fmla="*/ 2147483647 w 202"/>
                  <a:gd name="T3" fmla="*/ 2147483647 h 165"/>
                  <a:gd name="T4" fmla="*/ 2147483647 w 202"/>
                  <a:gd name="T5" fmla="*/ 1418121739 h 165"/>
                  <a:gd name="T6" fmla="*/ 2147483647 w 202"/>
                  <a:gd name="T7" fmla="*/ 210801276 h 165"/>
                  <a:gd name="T8" fmla="*/ 2147483647 w 202"/>
                  <a:gd name="T9" fmla="*/ 57491653 h 165"/>
                  <a:gd name="T10" fmla="*/ 2147483647 w 202"/>
                  <a:gd name="T11" fmla="*/ 268292912 h 165"/>
                  <a:gd name="T12" fmla="*/ 2147483647 w 202"/>
                  <a:gd name="T13" fmla="*/ 536585824 h 165"/>
                  <a:gd name="T14" fmla="*/ 1532940470 w 202"/>
                  <a:gd name="T15" fmla="*/ 1418121739 h 165"/>
                  <a:gd name="T16" fmla="*/ 210781332 w 202"/>
                  <a:gd name="T17" fmla="*/ 2069690698 h 165"/>
                  <a:gd name="T18" fmla="*/ 632339688 w 202"/>
                  <a:gd name="T19" fmla="*/ 2147483647 h 165"/>
                  <a:gd name="T20" fmla="*/ 1686237526 w 202"/>
                  <a:gd name="T21" fmla="*/ 2147483647 h 165"/>
                  <a:gd name="T22" fmla="*/ 2147483647 w 202"/>
                  <a:gd name="T23" fmla="*/ 2147483647 h 165"/>
                  <a:gd name="T24" fmla="*/ 2147483647 w 202"/>
                  <a:gd name="T25" fmla="*/ 2147483647 h 165"/>
                  <a:gd name="T26" fmla="*/ 2147483647 w 202"/>
                  <a:gd name="T27" fmla="*/ 2147483647 h 165"/>
                  <a:gd name="T28" fmla="*/ 2147483647 w 202"/>
                  <a:gd name="T29" fmla="*/ 2147483647 h 165"/>
                  <a:gd name="T30" fmla="*/ 2147483647 w 202"/>
                  <a:gd name="T31" fmla="*/ 2147483647 h 165"/>
                  <a:gd name="T32" fmla="*/ 2147483647 w 202"/>
                  <a:gd name="T33" fmla="*/ 2147483647 h 165"/>
                  <a:gd name="T34" fmla="*/ 2147483647 w 202"/>
                  <a:gd name="T35" fmla="*/ 2147483647 h 165"/>
                  <a:gd name="T36" fmla="*/ 2147483647 w 202"/>
                  <a:gd name="T37" fmla="*/ 2147483647 h 165"/>
                  <a:gd name="T38" fmla="*/ 2147483647 w 202"/>
                  <a:gd name="T39" fmla="*/ 2147483647 h 165"/>
                  <a:gd name="T40" fmla="*/ 2147483647 w 202"/>
                  <a:gd name="T41" fmla="*/ 2147483647 h 1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2"/>
                  <a:gd name="T64" fmla="*/ 0 h 165"/>
                  <a:gd name="T65" fmla="*/ 202 w 202"/>
                  <a:gd name="T66" fmla="*/ 165 h 1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2" h="165">
                    <a:moveTo>
                      <a:pt x="197" y="56"/>
                    </a:moveTo>
                    <a:cubicBezTo>
                      <a:pt x="193" y="41"/>
                      <a:pt x="170" y="61"/>
                      <a:pt x="159" y="47"/>
                    </a:cubicBezTo>
                    <a:cubicBezTo>
                      <a:pt x="153" y="40"/>
                      <a:pt x="142" y="34"/>
                      <a:pt x="135" y="27"/>
                    </a:cubicBezTo>
                    <a:cubicBezTo>
                      <a:pt x="127" y="20"/>
                      <a:pt x="129" y="8"/>
                      <a:pt x="120" y="4"/>
                    </a:cubicBezTo>
                    <a:cubicBezTo>
                      <a:pt x="111" y="0"/>
                      <a:pt x="108" y="0"/>
                      <a:pt x="99" y="1"/>
                    </a:cubicBezTo>
                    <a:cubicBezTo>
                      <a:pt x="89" y="3"/>
                      <a:pt x="80" y="2"/>
                      <a:pt x="72" y="5"/>
                    </a:cubicBezTo>
                    <a:cubicBezTo>
                      <a:pt x="62" y="8"/>
                      <a:pt x="58" y="6"/>
                      <a:pt x="50" y="10"/>
                    </a:cubicBezTo>
                    <a:cubicBezTo>
                      <a:pt x="41" y="15"/>
                      <a:pt x="36" y="22"/>
                      <a:pt x="29" y="27"/>
                    </a:cubicBezTo>
                    <a:cubicBezTo>
                      <a:pt x="21" y="33"/>
                      <a:pt x="8" y="33"/>
                      <a:pt x="4" y="39"/>
                    </a:cubicBezTo>
                    <a:cubicBezTo>
                      <a:pt x="0" y="47"/>
                      <a:pt x="6" y="60"/>
                      <a:pt x="12" y="73"/>
                    </a:cubicBezTo>
                    <a:cubicBezTo>
                      <a:pt x="16" y="84"/>
                      <a:pt x="21" y="93"/>
                      <a:pt x="32" y="98"/>
                    </a:cubicBezTo>
                    <a:cubicBezTo>
                      <a:pt x="40" y="103"/>
                      <a:pt x="43" y="82"/>
                      <a:pt x="56" y="78"/>
                    </a:cubicBezTo>
                    <a:cubicBezTo>
                      <a:pt x="67" y="74"/>
                      <a:pt x="86" y="78"/>
                      <a:pt x="95" y="78"/>
                    </a:cubicBezTo>
                    <a:cubicBezTo>
                      <a:pt x="106" y="78"/>
                      <a:pt x="135" y="77"/>
                      <a:pt x="144" y="83"/>
                    </a:cubicBezTo>
                    <a:cubicBezTo>
                      <a:pt x="151" y="88"/>
                      <a:pt x="148" y="114"/>
                      <a:pt x="155" y="124"/>
                    </a:cubicBezTo>
                    <a:cubicBezTo>
                      <a:pt x="160" y="131"/>
                      <a:pt x="163" y="139"/>
                      <a:pt x="168" y="149"/>
                    </a:cubicBezTo>
                    <a:cubicBezTo>
                      <a:pt x="175" y="164"/>
                      <a:pt x="171" y="165"/>
                      <a:pt x="177" y="164"/>
                    </a:cubicBezTo>
                    <a:cubicBezTo>
                      <a:pt x="183" y="163"/>
                      <a:pt x="183" y="158"/>
                      <a:pt x="186" y="144"/>
                    </a:cubicBezTo>
                    <a:cubicBezTo>
                      <a:pt x="188" y="136"/>
                      <a:pt x="202" y="128"/>
                      <a:pt x="202" y="116"/>
                    </a:cubicBezTo>
                    <a:cubicBezTo>
                      <a:pt x="202" y="107"/>
                      <a:pt x="198" y="97"/>
                      <a:pt x="197" y="86"/>
                    </a:cubicBezTo>
                    <a:cubicBezTo>
                      <a:pt x="196" y="77"/>
                      <a:pt x="200" y="66"/>
                      <a:pt x="197" y="56"/>
                    </a:cubicBezTo>
                    <a:close/>
                  </a:path>
                </a:pathLst>
              </a:custGeom>
              <a:solidFill>
                <a:srgbClr val="96A5D4"/>
              </a:solidFill>
              <a:ln w="9525">
                <a:noFill/>
                <a:round/>
                <a:headEnd/>
                <a:tailEnd/>
              </a:ln>
            </p:spPr>
            <p:txBody>
              <a:bodyPr/>
              <a:lstStyle/>
              <a:p>
                <a:endParaRPr lang="en-US">
                  <a:latin typeface="Calibri" pitchFamily="34" charset="0"/>
                </a:endParaRPr>
              </a:p>
            </p:txBody>
          </p:sp>
          <p:sp>
            <p:nvSpPr>
              <p:cNvPr id="156255" name="Freeform 261"/>
              <p:cNvSpPr>
                <a:spLocks/>
              </p:cNvSpPr>
              <p:nvPr/>
            </p:nvSpPr>
            <p:spPr bwMode="auto">
              <a:xfrm>
                <a:off x="5783263" y="2346325"/>
                <a:ext cx="881063" cy="719137"/>
              </a:xfrm>
              <a:custGeom>
                <a:avLst/>
                <a:gdLst>
                  <a:gd name="T0" fmla="*/ 2147483647 w 201"/>
                  <a:gd name="T1" fmla="*/ 2147483647 h 164"/>
                  <a:gd name="T2" fmla="*/ 2147483647 w 201"/>
                  <a:gd name="T3" fmla="*/ 2147483647 h 164"/>
                  <a:gd name="T4" fmla="*/ 2147483647 w 201"/>
                  <a:gd name="T5" fmla="*/ 1442106485 h 164"/>
                  <a:gd name="T6" fmla="*/ 2147483647 w 201"/>
                  <a:gd name="T7" fmla="*/ 211509582 h 164"/>
                  <a:gd name="T8" fmla="*/ 2147483647 w 201"/>
                  <a:gd name="T9" fmla="*/ 115368860 h 164"/>
                  <a:gd name="T10" fmla="*/ 2147483647 w 201"/>
                  <a:gd name="T11" fmla="*/ 269193995 h 164"/>
                  <a:gd name="T12" fmla="*/ 2147483647 w 201"/>
                  <a:gd name="T13" fmla="*/ 538383606 h 164"/>
                  <a:gd name="T14" fmla="*/ 1537135028 w 201"/>
                  <a:gd name="T15" fmla="*/ 1442106485 h 164"/>
                  <a:gd name="T16" fmla="*/ 211354306 w 201"/>
                  <a:gd name="T17" fmla="*/ 2076630642 h 164"/>
                  <a:gd name="T18" fmla="*/ 634067370 w 201"/>
                  <a:gd name="T19" fmla="*/ 2147483647 h 164"/>
                  <a:gd name="T20" fmla="*/ 1652418361 w 201"/>
                  <a:gd name="T21" fmla="*/ 2147483647 h 164"/>
                  <a:gd name="T22" fmla="*/ 2147483647 w 201"/>
                  <a:gd name="T23" fmla="*/ 2147483647 h 164"/>
                  <a:gd name="T24" fmla="*/ 2147483647 w 201"/>
                  <a:gd name="T25" fmla="*/ 2147483647 h 164"/>
                  <a:gd name="T26" fmla="*/ 2147483647 w 201"/>
                  <a:gd name="T27" fmla="*/ 2147483647 h 164"/>
                  <a:gd name="T28" fmla="*/ 2147483647 w 201"/>
                  <a:gd name="T29" fmla="*/ 2147483647 h 164"/>
                  <a:gd name="T30" fmla="*/ 2147483647 w 201"/>
                  <a:gd name="T31" fmla="*/ 2147483647 h 164"/>
                  <a:gd name="T32" fmla="*/ 2147483647 w 201"/>
                  <a:gd name="T33" fmla="*/ 2147483647 h 164"/>
                  <a:gd name="T34" fmla="*/ 2147483647 w 201"/>
                  <a:gd name="T35" fmla="*/ 2147483647 h 164"/>
                  <a:gd name="T36" fmla="*/ 2147483647 w 201"/>
                  <a:gd name="T37" fmla="*/ 2147483647 h 164"/>
                  <a:gd name="T38" fmla="*/ 2147483647 w 201"/>
                  <a:gd name="T39" fmla="*/ 2147483647 h 164"/>
                  <a:gd name="T40" fmla="*/ 2147483647 w 201"/>
                  <a:gd name="T41" fmla="*/ 2147483647 h 1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1"/>
                  <a:gd name="T64" fmla="*/ 0 h 164"/>
                  <a:gd name="T65" fmla="*/ 201 w 201"/>
                  <a:gd name="T66" fmla="*/ 164 h 1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1" h="164">
                    <a:moveTo>
                      <a:pt x="196" y="56"/>
                    </a:moveTo>
                    <a:cubicBezTo>
                      <a:pt x="192" y="41"/>
                      <a:pt x="168" y="61"/>
                      <a:pt x="157" y="47"/>
                    </a:cubicBezTo>
                    <a:cubicBezTo>
                      <a:pt x="152" y="40"/>
                      <a:pt x="141" y="34"/>
                      <a:pt x="134" y="27"/>
                    </a:cubicBezTo>
                    <a:cubicBezTo>
                      <a:pt x="126" y="20"/>
                      <a:pt x="127" y="9"/>
                      <a:pt x="119" y="4"/>
                    </a:cubicBezTo>
                    <a:cubicBezTo>
                      <a:pt x="110" y="0"/>
                      <a:pt x="108" y="0"/>
                      <a:pt x="98" y="2"/>
                    </a:cubicBezTo>
                    <a:cubicBezTo>
                      <a:pt x="88" y="3"/>
                      <a:pt x="80" y="3"/>
                      <a:pt x="71" y="5"/>
                    </a:cubicBezTo>
                    <a:cubicBezTo>
                      <a:pt x="62" y="8"/>
                      <a:pt x="58" y="6"/>
                      <a:pt x="50" y="10"/>
                    </a:cubicBezTo>
                    <a:cubicBezTo>
                      <a:pt x="41" y="15"/>
                      <a:pt x="35" y="22"/>
                      <a:pt x="29" y="27"/>
                    </a:cubicBezTo>
                    <a:cubicBezTo>
                      <a:pt x="21" y="34"/>
                      <a:pt x="8" y="33"/>
                      <a:pt x="4" y="39"/>
                    </a:cubicBezTo>
                    <a:cubicBezTo>
                      <a:pt x="0" y="47"/>
                      <a:pt x="6" y="60"/>
                      <a:pt x="12" y="73"/>
                    </a:cubicBezTo>
                    <a:cubicBezTo>
                      <a:pt x="16" y="83"/>
                      <a:pt x="21" y="93"/>
                      <a:pt x="31" y="98"/>
                    </a:cubicBezTo>
                    <a:cubicBezTo>
                      <a:pt x="40" y="102"/>
                      <a:pt x="43" y="81"/>
                      <a:pt x="55" y="77"/>
                    </a:cubicBezTo>
                    <a:cubicBezTo>
                      <a:pt x="67" y="73"/>
                      <a:pt x="85" y="77"/>
                      <a:pt x="94" y="77"/>
                    </a:cubicBezTo>
                    <a:cubicBezTo>
                      <a:pt x="105" y="77"/>
                      <a:pt x="135" y="77"/>
                      <a:pt x="143" y="82"/>
                    </a:cubicBezTo>
                    <a:cubicBezTo>
                      <a:pt x="151" y="87"/>
                      <a:pt x="148" y="113"/>
                      <a:pt x="154" y="123"/>
                    </a:cubicBezTo>
                    <a:cubicBezTo>
                      <a:pt x="159" y="130"/>
                      <a:pt x="162" y="139"/>
                      <a:pt x="167" y="149"/>
                    </a:cubicBezTo>
                    <a:cubicBezTo>
                      <a:pt x="174" y="163"/>
                      <a:pt x="169" y="164"/>
                      <a:pt x="176" y="163"/>
                    </a:cubicBezTo>
                    <a:cubicBezTo>
                      <a:pt x="182" y="162"/>
                      <a:pt x="182" y="158"/>
                      <a:pt x="185" y="144"/>
                    </a:cubicBezTo>
                    <a:cubicBezTo>
                      <a:pt x="187" y="135"/>
                      <a:pt x="200" y="127"/>
                      <a:pt x="201" y="116"/>
                    </a:cubicBezTo>
                    <a:cubicBezTo>
                      <a:pt x="201" y="107"/>
                      <a:pt x="196" y="97"/>
                      <a:pt x="195" y="86"/>
                    </a:cubicBezTo>
                    <a:cubicBezTo>
                      <a:pt x="195" y="77"/>
                      <a:pt x="199" y="66"/>
                      <a:pt x="196" y="56"/>
                    </a:cubicBezTo>
                    <a:close/>
                  </a:path>
                </a:pathLst>
              </a:custGeom>
              <a:solidFill>
                <a:srgbClr val="95A5D4"/>
              </a:solidFill>
              <a:ln w="9525">
                <a:noFill/>
                <a:round/>
                <a:headEnd/>
                <a:tailEnd/>
              </a:ln>
            </p:spPr>
            <p:txBody>
              <a:bodyPr/>
              <a:lstStyle/>
              <a:p>
                <a:endParaRPr lang="en-US">
                  <a:latin typeface="Calibri" pitchFamily="34" charset="0"/>
                </a:endParaRPr>
              </a:p>
            </p:txBody>
          </p:sp>
          <p:sp>
            <p:nvSpPr>
              <p:cNvPr id="156256" name="Freeform 262"/>
              <p:cNvSpPr>
                <a:spLocks/>
              </p:cNvSpPr>
              <p:nvPr/>
            </p:nvSpPr>
            <p:spPr bwMode="auto">
              <a:xfrm>
                <a:off x="5783263" y="2351087"/>
                <a:ext cx="881063" cy="714375"/>
              </a:xfrm>
              <a:custGeom>
                <a:avLst/>
                <a:gdLst>
                  <a:gd name="T0" fmla="*/ 2147483647 w 201"/>
                  <a:gd name="T1" fmla="*/ 2147483647 h 163"/>
                  <a:gd name="T2" fmla="*/ 2147483647 w 201"/>
                  <a:gd name="T3" fmla="*/ 2147483647 h 163"/>
                  <a:gd name="T4" fmla="*/ 2147483647 w 201"/>
                  <a:gd name="T5" fmla="*/ 1440583214 h 163"/>
                  <a:gd name="T6" fmla="*/ 2147483647 w 201"/>
                  <a:gd name="T7" fmla="*/ 211284065 h 163"/>
                  <a:gd name="T8" fmla="*/ 2147483647 w 201"/>
                  <a:gd name="T9" fmla="*/ 57623324 h 163"/>
                  <a:gd name="T10" fmla="*/ 2147483647 w 201"/>
                  <a:gd name="T11" fmla="*/ 268907372 h 163"/>
                  <a:gd name="T12" fmla="*/ 2147483647 w 201"/>
                  <a:gd name="T13" fmla="*/ 480195820 h 163"/>
                  <a:gd name="T14" fmla="*/ 1594776694 w 201"/>
                  <a:gd name="T15" fmla="*/ 1382959907 h 163"/>
                  <a:gd name="T16" fmla="*/ 269000356 w 201"/>
                  <a:gd name="T17" fmla="*/ 2016816280 h 163"/>
                  <a:gd name="T18" fmla="*/ 634067370 w 201"/>
                  <a:gd name="T19" fmla="*/ 2147483647 h 163"/>
                  <a:gd name="T20" fmla="*/ 1690847599 w 201"/>
                  <a:gd name="T21" fmla="*/ 2147483647 h 163"/>
                  <a:gd name="T22" fmla="*/ 2147483647 w 201"/>
                  <a:gd name="T23" fmla="*/ 2147483647 h 163"/>
                  <a:gd name="T24" fmla="*/ 2147483647 w 201"/>
                  <a:gd name="T25" fmla="*/ 2147483647 h 163"/>
                  <a:gd name="T26" fmla="*/ 2147483647 w 201"/>
                  <a:gd name="T27" fmla="*/ 2147483647 h 163"/>
                  <a:gd name="T28" fmla="*/ 2147483647 w 201"/>
                  <a:gd name="T29" fmla="*/ 2147483647 h 163"/>
                  <a:gd name="T30" fmla="*/ 2147483647 w 201"/>
                  <a:gd name="T31" fmla="*/ 2147483647 h 163"/>
                  <a:gd name="T32" fmla="*/ 2147483647 w 201"/>
                  <a:gd name="T33" fmla="*/ 2147483647 h 163"/>
                  <a:gd name="T34" fmla="*/ 2147483647 w 201"/>
                  <a:gd name="T35" fmla="*/ 2147483647 h 163"/>
                  <a:gd name="T36" fmla="*/ 2147483647 w 201"/>
                  <a:gd name="T37" fmla="*/ 2147483647 h 163"/>
                  <a:gd name="T38" fmla="*/ 2147483647 w 201"/>
                  <a:gd name="T39" fmla="*/ 2147483647 h 163"/>
                  <a:gd name="T40" fmla="*/ 2147483647 w 201"/>
                  <a:gd name="T41" fmla="*/ 2147483647 h 1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1"/>
                  <a:gd name="T64" fmla="*/ 0 h 163"/>
                  <a:gd name="T65" fmla="*/ 201 w 201"/>
                  <a:gd name="T66" fmla="*/ 163 h 1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1" h="163">
                    <a:moveTo>
                      <a:pt x="196" y="55"/>
                    </a:moveTo>
                    <a:cubicBezTo>
                      <a:pt x="191" y="41"/>
                      <a:pt x="168" y="60"/>
                      <a:pt x="157" y="47"/>
                    </a:cubicBezTo>
                    <a:cubicBezTo>
                      <a:pt x="152" y="39"/>
                      <a:pt x="141" y="34"/>
                      <a:pt x="133" y="27"/>
                    </a:cubicBezTo>
                    <a:cubicBezTo>
                      <a:pt x="126" y="20"/>
                      <a:pt x="127" y="8"/>
                      <a:pt x="119" y="4"/>
                    </a:cubicBezTo>
                    <a:cubicBezTo>
                      <a:pt x="110" y="0"/>
                      <a:pt x="108" y="0"/>
                      <a:pt x="98" y="1"/>
                    </a:cubicBezTo>
                    <a:cubicBezTo>
                      <a:pt x="89" y="3"/>
                      <a:pt x="80" y="2"/>
                      <a:pt x="71" y="5"/>
                    </a:cubicBezTo>
                    <a:cubicBezTo>
                      <a:pt x="62" y="8"/>
                      <a:pt x="58" y="5"/>
                      <a:pt x="50" y="9"/>
                    </a:cubicBezTo>
                    <a:cubicBezTo>
                      <a:pt x="41" y="14"/>
                      <a:pt x="36" y="21"/>
                      <a:pt x="30" y="26"/>
                    </a:cubicBezTo>
                    <a:cubicBezTo>
                      <a:pt x="21" y="33"/>
                      <a:pt x="8" y="32"/>
                      <a:pt x="5" y="38"/>
                    </a:cubicBezTo>
                    <a:cubicBezTo>
                      <a:pt x="0" y="46"/>
                      <a:pt x="7" y="59"/>
                      <a:pt x="12" y="72"/>
                    </a:cubicBezTo>
                    <a:cubicBezTo>
                      <a:pt x="17" y="82"/>
                      <a:pt x="21" y="92"/>
                      <a:pt x="32" y="97"/>
                    </a:cubicBezTo>
                    <a:cubicBezTo>
                      <a:pt x="41" y="101"/>
                      <a:pt x="43" y="80"/>
                      <a:pt x="56" y="75"/>
                    </a:cubicBezTo>
                    <a:cubicBezTo>
                      <a:pt x="67" y="71"/>
                      <a:pt x="86" y="76"/>
                      <a:pt x="94" y="76"/>
                    </a:cubicBezTo>
                    <a:cubicBezTo>
                      <a:pt x="105" y="75"/>
                      <a:pt x="135" y="75"/>
                      <a:pt x="144" y="81"/>
                    </a:cubicBezTo>
                    <a:cubicBezTo>
                      <a:pt x="151" y="86"/>
                      <a:pt x="148" y="112"/>
                      <a:pt x="154" y="122"/>
                    </a:cubicBezTo>
                    <a:cubicBezTo>
                      <a:pt x="159" y="129"/>
                      <a:pt x="162" y="137"/>
                      <a:pt x="167" y="147"/>
                    </a:cubicBezTo>
                    <a:cubicBezTo>
                      <a:pt x="174" y="162"/>
                      <a:pt x="169" y="163"/>
                      <a:pt x="175" y="162"/>
                    </a:cubicBezTo>
                    <a:cubicBezTo>
                      <a:pt x="182" y="160"/>
                      <a:pt x="181" y="156"/>
                      <a:pt x="185" y="142"/>
                    </a:cubicBezTo>
                    <a:cubicBezTo>
                      <a:pt x="187" y="134"/>
                      <a:pt x="200" y="126"/>
                      <a:pt x="200" y="115"/>
                    </a:cubicBezTo>
                    <a:cubicBezTo>
                      <a:pt x="201" y="106"/>
                      <a:pt x="196" y="95"/>
                      <a:pt x="195" y="85"/>
                    </a:cubicBezTo>
                    <a:cubicBezTo>
                      <a:pt x="194" y="76"/>
                      <a:pt x="198" y="65"/>
                      <a:pt x="196" y="55"/>
                    </a:cubicBezTo>
                    <a:close/>
                  </a:path>
                </a:pathLst>
              </a:custGeom>
              <a:solidFill>
                <a:srgbClr val="94A5D4"/>
              </a:solidFill>
              <a:ln w="9525">
                <a:noFill/>
                <a:round/>
                <a:headEnd/>
                <a:tailEnd/>
              </a:ln>
            </p:spPr>
            <p:txBody>
              <a:bodyPr/>
              <a:lstStyle/>
              <a:p>
                <a:endParaRPr lang="en-US">
                  <a:latin typeface="Calibri" pitchFamily="34" charset="0"/>
                </a:endParaRPr>
              </a:p>
            </p:txBody>
          </p:sp>
          <p:sp>
            <p:nvSpPr>
              <p:cNvPr id="156257" name="Freeform 263"/>
              <p:cNvSpPr>
                <a:spLocks/>
              </p:cNvSpPr>
              <p:nvPr/>
            </p:nvSpPr>
            <p:spPr bwMode="auto">
              <a:xfrm>
                <a:off x="5788025" y="2351087"/>
                <a:ext cx="871538" cy="709612"/>
              </a:xfrm>
              <a:custGeom>
                <a:avLst/>
                <a:gdLst>
                  <a:gd name="T0" fmla="*/ 2147483647 w 199"/>
                  <a:gd name="T1" fmla="*/ 2147483647 h 162"/>
                  <a:gd name="T2" fmla="*/ 2147483647 w 199"/>
                  <a:gd name="T3" fmla="*/ 2147483647 h 162"/>
                  <a:gd name="T4" fmla="*/ 2147483647 w 199"/>
                  <a:gd name="T5" fmla="*/ 1419854779 h 162"/>
                  <a:gd name="T6" fmla="*/ 2147483647 w 199"/>
                  <a:gd name="T7" fmla="*/ 268618771 h 162"/>
                  <a:gd name="T8" fmla="*/ 2147483647 w 199"/>
                  <a:gd name="T9" fmla="*/ 115123587 h 162"/>
                  <a:gd name="T10" fmla="*/ 2147483647 w 199"/>
                  <a:gd name="T11" fmla="*/ 268618771 h 162"/>
                  <a:gd name="T12" fmla="*/ 2147483647 w 199"/>
                  <a:gd name="T13" fmla="*/ 537241923 h 162"/>
                  <a:gd name="T14" fmla="*/ 1534463164 w 199"/>
                  <a:gd name="T15" fmla="*/ 1381478801 h 162"/>
                  <a:gd name="T16" fmla="*/ 268530041 w 199"/>
                  <a:gd name="T17" fmla="*/ 2072220118 h 162"/>
                  <a:gd name="T18" fmla="*/ 632964406 w 199"/>
                  <a:gd name="T19" fmla="*/ 2147483647 h 162"/>
                  <a:gd name="T20" fmla="*/ 1687910740 w 199"/>
                  <a:gd name="T21" fmla="*/ 2147483647 h 162"/>
                  <a:gd name="T22" fmla="*/ 2147483647 w 199"/>
                  <a:gd name="T23" fmla="*/ 2147483647 h 162"/>
                  <a:gd name="T24" fmla="*/ 2147483647 w 199"/>
                  <a:gd name="T25" fmla="*/ 2147483647 h 162"/>
                  <a:gd name="T26" fmla="*/ 2147483647 w 199"/>
                  <a:gd name="T27" fmla="*/ 2147483647 h 162"/>
                  <a:gd name="T28" fmla="*/ 2147483647 w 199"/>
                  <a:gd name="T29" fmla="*/ 2147483647 h 162"/>
                  <a:gd name="T30" fmla="*/ 2147483647 w 199"/>
                  <a:gd name="T31" fmla="*/ 2147483647 h 162"/>
                  <a:gd name="T32" fmla="*/ 2147483647 w 199"/>
                  <a:gd name="T33" fmla="*/ 2147483647 h 162"/>
                  <a:gd name="T34" fmla="*/ 2147483647 w 199"/>
                  <a:gd name="T35" fmla="*/ 2147483647 h 162"/>
                  <a:gd name="T36" fmla="*/ 2147483647 w 199"/>
                  <a:gd name="T37" fmla="*/ 2147483647 h 162"/>
                  <a:gd name="T38" fmla="*/ 2147483647 w 199"/>
                  <a:gd name="T39" fmla="*/ 2147483647 h 162"/>
                  <a:gd name="T40" fmla="*/ 2147483647 w 199"/>
                  <a:gd name="T41" fmla="*/ 2147483647 h 1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9"/>
                  <a:gd name="T64" fmla="*/ 0 h 162"/>
                  <a:gd name="T65" fmla="*/ 199 w 199"/>
                  <a:gd name="T66" fmla="*/ 162 h 1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9" h="162">
                    <a:moveTo>
                      <a:pt x="194" y="55"/>
                    </a:moveTo>
                    <a:cubicBezTo>
                      <a:pt x="189" y="41"/>
                      <a:pt x="166" y="61"/>
                      <a:pt x="156" y="47"/>
                    </a:cubicBezTo>
                    <a:cubicBezTo>
                      <a:pt x="150" y="40"/>
                      <a:pt x="139" y="34"/>
                      <a:pt x="132" y="27"/>
                    </a:cubicBezTo>
                    <a:cubicBezTo>
                      <a:pt x="124" y="20"/>
                      <a:pt x="126" y="9"/>
                      <a:pt x="117" y="5"/>
                    </a:cubicBezTo>
                    <a:cubicBezTo>
                      <a:pt x="109" y="0"/>
                      <a:pt x="107" y="1"/>
                      <a:pt x="97" y="2"/>
                    </a:cubicBezTo>
                    <a:cubicBezTo>
                      <a:pt x="88" y="4"/>
                      <a:pt x="79" y="3"/>
                      <a:pt x="71" y="5"/>
                    </a:cubicBezTo>
                    <a:cubicBezTo>
                      <a:pt x="61" y="9"/>
                      <a:pt x="58" y="5"/>
                      <a:pt x="50" y="10"/>
                    </a:cubicBezTo>
                    <a:cubicBezTo>
                      <a:pt x="41" y="14"/>
                      <a:pt x="36" y="21"/>
                      <a:pt x="29" y="26"/>
                    </a:cubicBezTo>
                    <a:cubicBezTo>
                      <a:pt x="21" y="33"/>
                      <a:pt x="8" y="33"/>
                      <a:pt x="5" y="39"/>
                    </a:cubicBezTo>
                    <a:cubicBezTo>
                      <a:pt x="0" y="46"/>
                      <a:pt x="7" y="59"/>
                      <a:pt x="12" y="72"/>
                    </a:cubicBezTo>
                    <a:cubicBezTo>
                      <a:pt x="16" y="82"/>
                      <a:pt x="21" y="92"/>
                      <a:pt x="32" y="97"/>
                    </a:cubicBezTo>
                    <a:cubicBezTo>
                      <a:pt x="40" y="101"/>
                      <a:pt x="42" y="79"/>
                      <a:pt x="55" y="75"/>
                    </a:cubicBezTo>
                    <a:cubicBezTo>
                      <a:pt x="66" y="71"/>
                      <a:pt x="85" y="75"/>
                      <a:pt x="94" y="75"/>
                    </a:cubicBezTo>
                    <a:cubicBezTo>
                      <a:pt x="105" y="75"/>
                      <a:pt x="135" y="75"/>
                      <a:pt x="143" y="80"/>
                    </a:cubicBezTo>
                    <a:cubicBezTo>
                      <a:pt x="151" y="85"/>
                      <a:pt x="147" y="111"/>
                      <a:pt x="154" y="121"/>
                    </a:cubicBezTo>
                    <a:cubicBezTo>
                      <a:pt x="158" y="128"/>
                      <a:pt x="162" y="137"/>
                      <a:pt x="166" y="147"/>
                    </a:cubicBezTo>
                    <a:cubicBezTo>
                      <a:pt x="173" y="161"/>
                      <a:pt x="168" y="162"/>
                      <a:pt x="174" y="161"/>
                    </a:cubicBezTo>
                    <a:cubicBezTo>
                      <a:pt x="181" y="160"/>
                      <a:pt x="180" y="155"/>
                      <a:pt x="183" y="142"/>
                    </a:cubicBezTo>
                    <a:cubicBezTo>
                      <a:pt x="186" y="134"/>
                      <a:pt x="199" y="126"/>
                      <a:pt x="199" y="114"/>
                    </a:cubicBezTo>
                    <a:cubicBezTo>
                      <a:pt x="199" y="105"/>
                      <a:pt x="195" y="95"/>
                      <a:pt x="194" y="85"/>
                    </a:cubicBezTo>
                    <a:cubicBezTo>
                      <a:pt x="193" y="76"/>
                      <a:pt x="196" y="65"/>
                      <a:pt x="194" y="55"/>
                    </a:cubicBezTo>
                    <a:close/>
                  </a:path>
                </a:pathLst>
              </a:custGeom>
              <a:solidFill>
                <a:srgbClr val="93A4D4"/>
              </a:solidFill>
              <a:ln w="9525">
                <a:noFill/>
                <a:round/>
                <a:headEnd/>
                <a:tailEnd/>
              </a:ln>
            </p:spPr>
            <p:txBody>
              <a:bodyPr/>
              <a:lstStyle/>
              <a:p>
                <a:endParaRPr lang="en-US">
                  <a:latin typeface="Calibri" pitchFamily="34" charset="0"/>
                </a:endParaRPr>
              </a:p>
            </p:txBody>
          </p:sp>
          <p:sp>
            <p:nvSpPr>
              <p:cNvPr id="156258" name="Freeform 264"/>
              <p:cNvSpPr>
                <a:spLocks/>
              </p:cNvSpPr>
              <p:nvPr/>
            </p:nvSpPr>
            <p:spPr bwMode="auto">
              <a:xfrm>
                <a:off x="5105400" y="2062162"/>
                <a:ext cx="858838" cy="665162"/>
              </a:xfrm>
              <a:custGeom>
                <a:avLst/>
                <a:gdLst>
                  <a:gd name="T0" fmla="*/ 2147483647 w 196"/>
                  <a:gd name="T1" fmla="*/ 114897971 h 152"/>
                  <a:gd name="T2" fmla="*/ 2147483647 w 196"/>
                  <a:gd name="T3" fmla="*/ 1263895361 h 152"/>
                  <a:gd name="T4" fmla="*/ 2147483647 w 196"/>
                  <a:gd name="T5" fmla="*/ 1627747581 h 152"/>
                  <a:gd name="T6" fmla="*/ 2147483647 w 196"/>
                  <a:gd name="T7" fmla="*/ 2147483647 h 152"/>
                  <a:gd name="T8" fmla="*/ 1862438371 w 196"/>
                  <a:gd name="T9" fmla="*/ 2147483647 h 152"/>
                  <a:gd name="T10" fmla="*/ 364808991 w 196"/>
                  <a:gd name="T11" fmla="*/ 2147483647 h 152"/>
                  <a:gd name="T12" fmla="*/ 748814758 w 196"/>
                  <a:gd name="T13" fmla="*/ 2147483647 h 152"/>
                  <a:gd name="T14" fmla="*/ 2147483647 w 196"/>
                  <a:gd name="T15" fmla="*/ 2147483647 h 152"/>
                  <a:gd name="T16" fmla="*/ 2147483647 w 196"/>
                  <a:gd name="T17" fmla="*/ 2147483647 h 152"/>
                  <a:gd name="T18" fmla="*/ 2147483647 w 196"/>
                  <a:gd name="T19" fmla="*/ 2147483647 h 152"/>
                  <a:gd name="T20" fmla="*/ 2147483647 w 196"/>
                  <a:gd name="T21" fmla="*/ 2147483647 h 152"/>
                  <a:gd name="T22" fmla="*/ 2147483647 w 196"/>
                  <a:gd name="T23" fmla="*/ 1742645518 h 152"/>
                  <a:gd name="T24" fmla="*/ 2147483647 w 196"/>
                  <a:gd name="T25" fmla="*/ 114897971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6"/>
                  <a:gd name="T40" fmla="*/ 0 h 152"/>
                  <a:gd name="T41" fmla="*/ 196 w 196"/>
                  <a:gd name="T42" fmla="*/ 152 h 1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6" h="152">
                    <a:moveTo>
                      <a:pt x="196" y="2"/>
                    </a:moveTo>
                    <a:cubicBezTo>
                      <a:pt x="174" y="0"/>
                      <a:pt x="179" y="15"/>
                      <a:pt x="155" y="24"/>
                    </a:cubicBezTo>
                    <a:cubicBezTo>
                      <a:pt x="143" y="28"/>
                      <a:pt x="126" y="26"/>
                      <a:pt x="112" y="31"/>
                    </a:cubicBezTo>
                    <a:cubicBezTo>
                      <a:pt x="98" y="37"/>
                      <a:pt x="85" y="43"/>
                      <a:pt x="72" y="48"/>
                    </a:cubicBezTo>
                    <a:cubicBezTo>
                      <a:pt x="57" y="55"/>
                      <a:pt x="47" y="69"/>
                      <a:pt x="35" y="75"/>
                    </a:cubicBezTo>
                    <a:cubicBezTo>
                      <a:pt x="18" y="84"/>
                      <a:pt x="10" y="93"/>
                      <a:pt x="7" y="99"/>
                    </a:cubicBezTo>
                    <a:cubicBezTo>
                      <a:pt x="0" y="112"/>
                      <a:pt x="1" y="129"/>
                      <a:pt x="14" y="139"/>
                    </a:cubicBezTo>
                    <a:cubicBezTo>
                      <a:pt x="30" y="151"/>
                      <a:pt x="34" y="152"/>
                      <a:pt x="55" y="148"/>
                    </a:cubicBezTo>
                    <a:cubicBezTo>
                      <a:pt x="75" y="144"/>
                      <a:pt x="65" y="140"/>
                      <a:pt x="79" y="120"/>
                    </a:cubicBezTo>
                    <a:cubicBezTo>
                      <a:pt x="87" y="110"/>
                      <a:pt x="88" y="93"/>
                      <a:pt x="97" y="81"/>
                    </a:cubicBezTo>
                    <a:cubicBezTo>
                      <a:pt x="106" y="72"/>
                      <a:pt x="118" y="63"/>
                      <a:pt x="129" y="53"/>
                    </a:cubicBezTo>
                    <a:cubicBezTo>
                      <a:pt x="138" y="44"/>
                      <a:pt x="155" y="41"/>
                      <a:pt x="166" y="33"/>
                    </a:cubicBezTo>
                    <a:cubicBezTo>
                      <a:pt x="176" y="25"/>
                      <a:pt x="185" y="8"/>
                      <a:pt x="196" y="2"/>
                    </a:cubicBezTo>
                    <a:close/>
                  </a:path>
                </a:pathLst>
              </a:custGeom>
              <a:solidFill>
                <a:srgbClr val="C7BBDC"/>
              </a:solidFill>
              <a:ln w="9525">
                <a:noFill/>
                <a:round/>
                <a:headEnd/>
                <a:tailEnd/>
              </a:ln>
            </p:spPr>
            <p:txBody>
              <a:bodyPr/>
              <a:lstStyle/>
              <a:p>
                <a:endParaRPr lang="en-US">
                  <a:latin typeface="Calibri" pitchFamily="34" charset="0"/>
                </a:endParaRPr>
              </a:p>
            </p:txBody>
          </p:sp>
          <p:sp>
            <p:nvSpPr>
              <p:cNvPr id="156259" name="Freeform 265"/>
              <p:cNvSpPr>
                <a:spLocks/>
              </p:cNvSpPr>
              <p:nvPr/>
            </p:nvSpPr>
            <p:spPr bwMode="auto">
              <a:xfrm>
                <a:off x="5110163" y="2066925"/>
                <a:ext cx="849313" cy="660400"/>
              </a:xfrm>
              <a:custGeom>
                <a:avLst/>
                <a:gdLst>
                  <a:gd name="T0" fmla="*/ 2147483647 w 194"/>
                  <a:gd name="T1" fmla="*/ 114765262 h 151"/>
                  <a:gd name="T2" fmla="*/ 2147483647 w 194"/>
                  <a:gd name="T3" fmla="*/ 1205037625 h 151"/>
                  <a:gd name="T4" fmla="*/ 2147483647 w 194"/>
                  <a:gd name="T5" fmla="*/ 1625843460 h 151"/>
                  <a:gd name="T6" fmla="*/ 2147483647 w 194"/>
                  <a:gd name="T7" fmla="*/ 2147483647 h 151"/>
                  <a:gd name="T8" fmla="*/ 1859106718 w 194"/>
                  <a:gd name="T9" fmla="*/ 2147483647 h 151"/>
                  <a:gd name="T10" fmla="*/ 325821017 w 194"/>
                  <a:gd name="T11" fmla="*/ 2147483647 h 151"/>
                  <a:gd name="T12" fmla="*/ 689974933 w 194"/>
                  <a:gd name="T13" fmla="*/ 2147483647 h 151"/>
                  <a:gd name="T14" fmla="*/ 2147483647 w 194"/>
                  <a:gd name="T15" fmla="*/ 2147483647 h 151"/>
                  <a:gd name="T16" fmla="*/ 2147483647 w 194"/>
                  <a:gd name="T17" fmla="*/ 2147483647 h 151"/>
                  <a:gd name="T18" fmla="*/ 2147483647 w 194"/>
                  <a:gd name="T19" fmla="*/ 2147483647 h 151"/>
                  <a:gd name="T20" fmla="*/ 2147483647 w 194"/>
                  <a:gd name="T21" fmla="*/ 2147483647 h 151"/>
                  <a:gd name="T22" fmla="*/ 2147483647 w 194"/>
                  <a:gd name="T23" fmla="*/ 1683228261 h 151"/>
                  <a:gd name="T24" fmla="*/ 2147483647 w 194"/>
                  <a:gd name="T25" fmla="*/ 114765262 h 1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4"/>
                  <a:gd name="T40" fmla="*/ 0 h 151"/>
                  <a:gd name="T41" fmla="*/ 194 w 194"/>
                  <a:gd name="T42" fmla="*/ 151 h 1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4" h="151">
                    <a:moveTo>
                      <a:pt x="194" y="2"/>
                    </a:moveTo>
                    <a:cubicBezTo>
                      <a:pt x="173" y="0"/>
                      <a:pt x="177" y="14"/>
                      <a:pt x="154" y="23"/>
                    </a:cubicBezTo>
                    <a:cubicBezTo>
                      <a:pt x="142" y="27"/>
                      <a:pt x="125" y="25"/>
                      <a:pt x="110" y="31"/>
                    </a:cubicBezTo>
                    <a:cubicBezTo>
                      <a:pt x="97" y="36"/>
                      <a:pt x="83" y="42"/>
                      <a:pt x="71" y="48"/>
                    </a:cubicBezTo>
                    <a:cubicBezTo>
                      <a:pt x="56" y="54"/>
                      <a:pt x="46" y="68"/>
                      <a:pt x="35" y="74"/>
                    </a:cubicBezTo>
                    <a:cubicBezTo>
                      <a:pt x="18" y="83"/>
                      <a:pt x="10" y="92"/>
                      <a:pt x="6" y="98"/>
                    </a:cubicBezTo>
                    <a:cubicBezTo>
                      <a:pt x="0" y="111"/>
                      <a:pt x="0" y="127"/>
                      <a:pt x="13" y="137"/>
                    </a:cubicBezTo>
                    <a:cubicBezTo>
                      <a:pt x="29" y="150"/>
                      <a:pt x="33" y="151"/>
                      <a:pt x="53" y="147"/>
                    </a:cubicBezTo>
                    <a:cubicBezTo>
                      <a:pt x="73" y="143"/>
                      <a:pt x="64" y="139"/>
                      <a:pt x="78" y="119"/>
                    </a:cubicBezTo>
                    <a:cubicBezTo>
                      <a:pt x="85" y="109"/>
                      <a:pt x="86" y="92"/>
                      <a:pt x="96" y="80"/>
                    </a:cubicBezTo>
                    <a:cubicBezTo>
                      <a:pt x="104" y="70"/>
                      <a:pt x="117" y="62"/>
                      <a:pt x="127" y="52"/>
                    </a:cubicBezTo>
                    <a:cubicBezTo>
                      <a:pt x="137" y="43"/>
                      <a:pt x="153" y="41"/>
                      <a:pt x="164" y="32"/>
                    </a:cubicBezTo>
                    <a:cubicBezTo>
                      <a:pt x="174" y="24"/>
                      <a:pt x="183" y="8"/>
                      <a:pt x="194" y="2"/>
                    </a:cubicBezTo>
                    <a:close/>
                  </a:path>
                </a:pathLst>
              </a:custGeom>
              <a:solidFill>
                <a:srgbClr val="C6BBDC"/>
              </a:solidFill>
              <a:ln w="9525">
                <a:noFill/>
                <a:round/>
                <a:headEnd/>
                <a:tailEnd/>
              </a:ln>
            </p:spPr>
            <p:txBody>
              <a:bodyPr/>
              <a:lstStyle/>
              <a:p>
                <a:endParaRPr lang="en-US">
                  <a:latin typeface="Calibri" pitchFamily="34" charset="0"/>
                </a:endParaRPr>
              </a:p>
            </p:txBody>
          </p:sp>
          <p:sp>
            <p:nvSpPr>
              <p:cNvPr id="156260" name="Freeform 266"/>
              <p:cNvSpPr>
                <a:spLocks/>
              </p:cNvSpPr>
              <p:nvPr/>
            </p:nvSpPr>
            <p:spPr bwMode="auto">
              <a:xfrm>
                <a:off x="5110163" y="2066925"/>
                <a:ext cx="849313" cy="657225"/>
              </a:xfrm>
              <a:custGeom>
                <a:avLst/>
                <a:gdLst>
                  <a:gd name="T0" fmla="*/ 2147483647 w 194"/>
                  <a:gd name="T1" fmla="*/ 115185241 h 150"/>
                  <a:gd name="T2" fmla="*/ 2147483647 w 194"/>
                  <a:gd name="T3" fmla="*/ 1209443027 h 150"/>
                  <a:gd name="T4" fmla="*/ 2147483647 w 194"/>
                  <a:gd name="T5" fmla="*/ 1650988509 h 150"/>
                  <a:gd name="T6" fmla="*/ 2147483647 w 194"/>
                  <a:gd name="T7" fmla="*/ 2147483647 h 150"/>
                  <a:gd name="T8" fmla="*/ 1859106718 w 194"/>
                  <a:gd name="T9" fmla="*/ 2147483647 h 150"/>
                  <a:gd name="T10" fmla="*/ 364153916 w 194"/>
                  <a:gd name="T11" fmla="*/ 2147483647 h 150"/>
                  <a:gd name="T12" fmla="*/ 747474281 w 194"/>
                  <a:gd name="T13" fmla="*/ 2147483647 h 150"/>
                  <a:gd name="T14" fmla="*/ 2147483647 w 194"/>
                  <a:gd name="T15" fmla="*/ 2147483647 h 150"/>
                  <a:gd name="T16" fmla="*/ 2147483647 w 194"/>
                  <a:gd name="T17" fmla="*/ 2147483647 h 150"/>
                  <a:gd name="T18" fmla="*/ 2147483647 w 194"/>
                  <a:gd name="T19" fmla="*/ 2147483647 h 150"/>
                  <a:gd name="T20" fmla="*/ 2147483647 w 194"/>
                  <a:gd name="T21" fmla="*/ 2147483647 h 150"/>
                  <a:gd name="T22" fmla="*/ 2147483647 w 194"/>
                  <a:gd name="T23" fmla="*/ 1689383578 h 150"/>
                  <a:gd name="T24" fmla="*/ 2147483647 w 194"/>
                  <a:gd name="T25" fmla="*/ 115185241 h 1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4"/>
                  <a:gd name="T40" fmla="*/ 0 h 150"/>
                  <a:gd name="T41" fmla="*/ 194 w 194"/>
                  <a:gd name="T42" fmla="*/ 150 h 1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4" h="150">
                    <a:moveTo>
                      <a:pt x="194" y="2"/>
                    </a:moveTo>
                    <a:cubicBezTo>
                      <a:pt x="173" y="0"/>
                      <a:pt x="177" y="14"/>
                      <a:pt x="154" y="23"/>
                    </a:cubicBezTo>
                    <a:cubicBezTo>
                      <a:pt x="142" y="27"/>
                      <a:pt x="124" y="26"/>
                      <a:pt x="110" y="31"/>
                    </a:cubicBezTo>
                    <a:cubicBezTo>
                      <a:pt x="97" y="36"/>
                      <a:pt x="83" y="43"/>
                      <a:pt x="70" y="48"/>
                    </a:cubicBezTo>
                    <a:cubicBezTo>
                      <a:pt x="56" y="54"/>
                      <a:pt x="46" y="68"/>
                      <a:pt x="35" y="74"/>
                    </a:cubicBezTo>
                    <a:cubicBezTo>
                      <a:pt x="18" y="83"/>
                      <a:pt x="10" y="92"/>
                      <a:pt x="7" y="99"/>
                    </a:cubicBezTo>
                    <a:cubicBezTo>
                      <a:pt x="0" y="111"/>
                      <a:pt x="0" y="127"/>
                      <a:pt x="14" y="137"/>
                    </a:cubicBezTo>
                    <a:cubicBezTo>
                      <a:pt x="30" y="149"/>
                      <a:pt x="33" y="150"/>
                      <a:pt x="53" y="146"/>
                    </a:cubicBezTo>
                    <a:cubicBezTo>
                      <a:pt x="73" y="142"/>
                      <a:pt x="64" y="138"/>
                      <a:pt x="78" y="119"/>
                    </a:cubicBezTo>
                    <a:cubicBezTo>
                      <a:pt x="85" y="109"/>
                      <a:pt x="85" y="92"/>
                      <a:pt x="95" y="80"/>
                    </a:cubicBezTo>
                    <a:cubicBezTo>
                      <a:pt x="103" y="70"/>
                      <a:pt x="116" y="62"/>
                      <a:pt x="126" y="52"/>
                    </a:cubicBezTo>
                    <a:cubicBezTo>
                      <a:pt x="136" y="43"/>
                      <a:pt x="152" y="41"/>
                      <a:pt x="163" y="32"/>
                    </a:cubicBezTo>
                    <a:cubicBezTo>
                      <a:pt x="173" y="24"/>
                      <a:pt x="183" y="8"/>
                      <a:pt x="194" y="2"/>
                    </a:cubicBezTo>
                    <a:close/>
                  </a:path>
                </a:pathLst>
              </a:custGeom>
              <a:solidFill>
                <a:srgbClr val="C5BADC"/>
              </a:solidFill>
              <a:ln w="9525">
                <a:noFill/>
                <a:round/>
                <a:headEnd/>
                <a:tailEnd/>
              </a:ln>
            </p:spPr>
            <p:txBody>
              <a:bodyPr/>
              <a:lstStyle/>
              <a:p>
                <a:endParaRPr lang="en-US">
                  <a:latin typeface="Calibri" pitchFamily="34" charset="0"/>
                </a:endParaRPr>
              </a:p>
            </p:txBody>
          </p:sp>
          <p:sp>
            <p:nvSpPr>
              <p:cNvPr id="156261" name="Freeform 267"/>
              <p:cNvSpPr>
                <a:spLocks/>
              </p:cNvSpPr>
              <p:nvPr/>
            </p:nvSpPr>
            <p:spPr bwMode="auto">
              <a:xfrm>
                <a:off x="5113338" y="2071687"/>
                <a:ext cx="841375" cy="647700"/>
              </a:xfrm>
              <a:custGeom>
                <a:avLst/>
                <a:gdLst>
                  <a:gd name="T0" fmla="*/ 2147483647 w 192"/>
                  <a:gd name="T1" fmla="*/ 114914221 h 148"/>
                  <a:gd name="T2" fmla="*/ 2147483647 w 192"/>
                  <a:gd name="T3" fmla="*/ 1168297693 h 148"/>
                  <a:gd name="T4" fmla="*/ 2147483647 w 192"/>
                  <a:gd name="T5" fmla="*/ 1627958815 h 148"/>
                  <a:gd name="T6" fmla="*/ 2147483647 w 192"/>
                  <a:gd name="T7" fmla="*/ 2147483647 h 148"/>
                  <a:gd name="T8" fmla="*/ 1805113068 w 192"/>
                  <a:gd name="T9" fmla="*/ 2147483647 h 148"/>
                  <a:gd name="T10" fmla="*/ 326457915 w 192"/>
                  <a:gd name="T11" fmla="*/ 2147483647 h 148"/>
                  <a:gd name="T12" fmla="*/ 691321081 w 192"/>
                  <a:gd name="T13" fmla="*/ 2147483647 h 148"/>
                  <a:gd name="T14" fmla="*/ 2147483647 w 192"/>
                  <a:gd name="T15" fmla="*/ 2147483647 h 148"/>
                  <a:gd name="T16" fmla="*/ 2147483647 w 192"/>
                  <a:gd name="T17" fmla="*/ 2147483647 h 148"/>
                  <a:gd name="T18" fmla="*/ 2147483647 w 192"/>
                  <a:gd name="T19" fmla="*/ 2147483647 h 148"/>
                  <a:gd name="T20" fmla="*/ 2147483647 w 192"/>
                  <a:gd name="T21" fmla="*/ 2147483647 h 148"/>
                  <a:gd name="T22" fmla="*/ 2147483647 w 192"/>
                  <a:gd name="T23" fmla="*/ 1685415908 h 148"/>
                  <a:gd name="T24" fmla="*/ 2147483647 w 192"/>
                  <a:gd name="T25" fmla="*/ 114914221 h 1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148"/>
                  <a:gd name="T41" fmla="*/ 192 w 192"/>
                  <a:gd name="T42" fmla="*/ 148 h 1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148">
                    <a:moveTo>
                      <a:pt x="192" y="2"/>
                    </a:moveTo>
                    <a:cubicBezTo>
                      <a:pt x="172" y="0"/>
                      <a:pt x="176" y="13"/>
                      <a:pt x="153" y="22"/>
                    </a:cubicBezTo>
                    <a:cubicBezTo>
                      <a:pt x="142" y="26"/>
                      <a:pt x="123" y="25"/>
                      <a:pt x="109" y="31"/>
                    </a:cubicBezTo>
                    <a:cubicBezTo>
                      <a:pt x="96" y="36"/>
                      <a:pt x="82" y="42"/>
                      <a:pt x="69" y="48"/>
                    </a:cubicBezTo>
                    <a:cubicBezTo>
                      <a:pt x="55" y="54"/>
                      <a:pt x="45" y="68"/>
                      <a:pt x="34" y="74"/>
                    </a:cubicBezTo>
                    <a:cubicBezTo>
                      <a:pt x="17" y="82"/>
                      <a:pt x="10" y="91"/>
                      <a:pt x="6" y="98"/>
                    </a:cubicBezTo>
                    <a:cubicBezTo>
                      <a:pt x="0" y="110"/>
                      <a:pt x="0" y="126"/>
                      <a:pt x="13" y="136"/>
                    </a:cubicBezTo>
                    <a:cubicBezTo>
                      <a:pt x="29" y="148"/>
                      <a:pt x="32" y="148"/>
                      <a:pt x="52" y="145"/>
                    </a:cubicBezTo>
                    <a:cubicBezTo>
                      <a:pt x="72" y="141"/>
                      <a:pt x="63" y="137"/>
                      <a:pt x="77" y="118"/>
                    </a:cubicBezTo>
                    <a:cubicBezTo>
                      <a:pt x="84" y="108"/>
                      <a:pt x="84" y="90"/>
                      <a:pt x="93" y="79"/>
                    </a:cubicBezTo>
                    <a:cubicBezTo>
                      <a:pt x="102" y="69"/>
                      <a:pt x="114" y="61"/>
                      <a:pt x="125" y="52"/>
                    </a:cubicBezTo>
                    <a:cubicBezTo>
                      <a:pt x="134" y="42"/>
                      <a:pt x="150" y="40"/>
                      <a:pt x="161" y="32"/>
                    </a:cubicBezTo>
                    <a:cubicBezTo>
                      <a:pt x="171" y="24"/>
                      <a:pt x="181" y="8"/>
                      <a:pt x="192" y="2"/>
                    </a:cubicBezTo>
                    <a:close/>
                  </a:path>
                </a:pathLst>
              </a:custGeom>
              <a:solidFill>
                <a:srgbClr val="C4BADC"/>
              </a:solidFill>
              <a:ln w="9525">
                <a:noFill/>
                <a:round/>
                <a:headEnd/>
                <a:tailEnd/>
              </a:ln>
            </p:spPr>
            <p:txBody>
              <a:bodyPr/>
              <a:lstStyle/>
              <a:p>
                <a:endParaRPr lang="en-US">
                  <a:latin typeface="Calibri" pitchFamily="34" charset="0"/>
                </a:endParaRPr>
              </a:p>
            </p:txBody>
          </p:sp>
          <p:sp>
            <p:nvSpPr>
              <p:cNvPr id="156262" name="Freeform 268"/>
              <p:cNvSpPr>
                <a:spLocks/>
              </p:cNvSpPr>
              <p:nvPr/>
            </p:nvSpPr>
            <p:spPr bwMode="auto">
              <a:xfrm>
                <a:off x="5113338" y="2074862"/>
                <a:ext cx="836613" cy="644525"/>
              </a:xfrm>
              <a:custGeom>
                <a:avLst/>
                <a:gdLst>
                  <a:gd name="T0" fmla="*/ 2147483647 w 191"/>
                  <a:gd name="T1" fmla="*/ 57674019 h 147"/>
                  <a:gd name="T2" fmla="*/ 2147483647 w 191"/>
                  <a:gd name="T3" fmla="*/ 1114992985 h 147"/>
                  <a:gd name="T4" fmla="*/ 2147483647 w 191"/>
                  <a:gd name="T5" fmla="*/ 1595593868 h 147"/>
                  <a:gd name="T6" fmla="*/ 2147483647 w 191"/>
                  <a:gd name="T7" fmla="*/ 2147483647 h 147"/>
                  <a:gd name="T8" fmla="*/ 1803474789 w 191"/>
                  <a:gd name="T9" fmla="*/ 2147483647 h 147"/>
                  <a:gd name="T10" fmla="*/ 364531139 w 191"/>
                  <a:gd name="T11" fmla="*/ 2147483647 h 147"/>
                  <a:gd name="T12" fmla="*/ 690691977 w 191"/>
                  <a:gd name="T13" fmla="*/ 2147483647 h 147"/>
                  <a:gd name="T14" fmla="*/ 2147483647 w 191"/>
                  <a:gd name="T15" fmla="*/ 2147483647 h 147"/>
                  <a:gd name="T16" fmla="*/ 2147483647 w 191"/>
                  <a:gd name="T17" fmla="*/ 2147483647 h 147"/>
                  <a:gd name="T18" fmla="*/ 2147483647 w 191"/>
                  <a:gd name="T19" fmla="*/ 2147483647 h 147"/>
                  <a:gd name="T20" fmla="*/ 2147483647 w 191"/>
                  <a:gd name="T21" fmla="*/ 2147483647 h 147"/>
                  <a:gd name="T22" fmla="*/ 2147483647 w 191"/>
                  <a:gd name="T23" fmla="*/ 1653267870 h 147"/>
                  <a:gd name="T24" fmla="*/ 2147483647 w 191"/>
                  <a:gd name="T25" fmla="*/ 57674019 h 1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1"/>
                  <a:gd name="T40" fmla="*/ 0 h 147"/>
                  <a:gd name="T41" fmla="*/ 191 w 191"/>
                  <a:gd name="T42" fmla="*/ 147 h 1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1" h="147">
                    <a:moveTo>
                      <a:pt x="191" y="1"/>
                    </a:moveTo>
                    <a:cubicBezTo>
                      <a:pt x="171" y="0"/>
                      <a:pt x="175" y="13"/>
                      <a:pt x="153" y="21"/>
                    </a:cubicBezTo>
                    <a:cubicBezTo>
                      <a:pt x="142" y="25"/>
                      <a:pt x="122" y="25"/>
                      <a:pt x="108" y="30"/>
                    </a:cubicBezTo>
                    <a:cubicBezTo>
                      <a:pt x="95" y="35"/>
                      <a:pt x="82" y="41"/>
                      <a:pt x="69" y="47"/>
                    </a:cubicBezTo>
                    <a:cubicBezTo>
                      <a:pt x="55" y="53"/>
                      <a:pt x="45" y="67"/>
                      <a:pt x="34" y="73"/>
                    </a:cubicBezTo>
                    <a:cubicBezTo>
                      <a:pt x="17" y="82"/>
                      <a:pt x="10" y="90"/>
                      <a:pt x="7" y="97"/>
                    </a:cubicBezTo>
                    <a:cubicBezTo>
                      <a:pt x="1" y="109"/>
                      <a:pt x="0" y="124"/>
                      <a:pt x="13" y="134"/>
                    </a:cubicBezTo>
                    <a:cubicBezTo>
                      <a:pt x="29" y="146"/>
                      <a:pt x="32" y="147"/>
                      <a:pt x="52" y="143"/>
                    </a:cubicBezTo>
                    <a:cubicBezTo>
                      <a:pt x="71" y="139"/>
                      <a:pt x="62" y="136"/>
                      <a:pt x="77" y="116"/>
                    </a:cubicBezTo>
                    <a:cubicBezTo>
                      <a:pt x="83" y="107"/>
                      <a:pt x="83" y="89"/>
                      <a:pt x="93" y="78"/>
                    </a:cubicBezTo>
                    <a:cubicBezTo>
                      <a:pt x="101" y="68"/>
                      <a:pt x="114" y="60"/>
                      <a:pt x="124" y="51"/>
                    </a:cubicBezTo>
                    <a:cubicBezTo>
                      <a:pt x="133" y="41"/>
                      <a:pt x="149" y="39"/>
                      <a:pt x="160" y="31"/>
                    </a:cubicBezTo>
                    <a:cubicBezTo>
                      <a:pt x="170" y="23"/>
                      <a:pt x="180" y="7"/>
                      <a:pt x="191" y="1"/>
                    </a:cubicBezTo>
                    <a:close/>
                  </a:path>
                </a:pathLst>
              </a:custGeom>
              <a:solidFill>
                <a:srgbClr val="C3BADC"/>
              </a:solidFill>
              <a:ln w="9525">
                <a:noFill/>
                <a:round/>
                <a:headEnd/>
                <a:tailEnd/>
              </a:ln>
            </p:spPr>
            <p:txBody>
              <a:bodyPr/>
              <a:lstStyle/>
              <a:p>
                <a:endParaRPr lang="en-US">
                  <a:latin typeface="Calibri" pitchFamily="34" charset="0"/>
                </a:endParaRPr>
              </a:p>
            </p:txBody>
          </p:sp>
          <p:sp>
            <p:nvSpPr>
              <p:cNvPr id="156263" name="Freeform 269"/>
              <p:cNvSpPr>
                <a:spLocks/>
              </p:cNvSpPr>
              <p:nvPr/>
            </p:nvSpPr>
            <p:spPr bwMode="auto">
              <a:xfrm>
                <a:off x="5113338" y="2074862"/>
                <a:ext cx="836613" cy="639762"/>
              </a:xfrm>
              <a:custGeom>
                <a:avLst/>
                <a:gdLst>
                  <a:gd name="T0" fmla="*/ 2147483647 w 191"/>
                  <a:gd name="T1" fmla="*/ 115209729 h 146"/>
                  <a:gd name="T2" fmla="*/ 2147483647 w 191"/>
                  <a:gd name="T3" fmla="*/ 1113676465 h 146"/>
                  <a:gd name="T4" fmla="*/ 2147483647 w 191"/>
                  <a:gd name="T5" fmla="*/ 1651313218 h 146"/>
                  <a:gd name="T6" fmla="*/ 2147483647 w 191"/>
                  <a:gd name="T7" fmla="*/ 2147483647 h 146"/>
                  <a:gd name="T8" fmla="*/ 1803474789 w 191"/>
                  <a:gd name="T9" fmla="*/ 2147483647 h 146"/>
                  <a:gd name="T10" fmla="*/ 364531139 w 191"/>
                  <a:gd name="T11" fmla="*/ 2147483647 h 146"/>
                  <a:gd name="T12" fmla="*/ 690691977 w 191"/>
                  <a:gd name="T13" fmla="*/ 2147483647 h 146"/>
                  <a:gd name="T14" fmla="*/ 2147483647 w 191"/>
                  <a:gd name="T15" fmla="*/ 2147483647 h 146"/>
                  <a:gd name="T16" fmla="*/ 2147483647 w 191"/>
                  <a:gd name="T17" fmla="*/ 2147483647 h 146"/>
                  <a:gd name="T18" fmla="*/ 2147483647 w 191"/>
                  <a:gd name="T19" fmla="*/ 2147483647 h 146"/>
                  <a:gd name="T20" fmla="*/ 2147483647 w 191"/>
                  <a:gd name="T21" fmla="*/ 2147483647 h 146"/>
                  <a:gd name="T22" fmla="*/ 2147483647 w 191"/>
                  <a:gd name="T23" fmla="*/ 1651313218 h 146"/>
                  <a:gd name="T24" fmla="*/ 2147483647 w 191"/>
                  <a:gd name="T25" fmla="*/ 115209729 h 1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1"/>
                  <a:gd name="T40" fmla="*/ 0 h 146"/>
                  <a:gd name="T41" fmla="*/ 191 w 191"/>
                  <a:gd name="T42" fmla="*/ 146 h 1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1" h="146">
                    <a:moveTo>
                      <a:pt x="191" y="2"/>
                    </a:moveTo>
                    <a:cubicBezTo>
                      <a:pt x="171" y="0"/>
                      <a:pt x="175" y="13"/>
                      <a:pt x="154" y="21"/>
                    </a:cubicBezTo>
                    <a:cubicBezTo>
                      <a:pt x="142" y="25"/>
                      <a:pt x="122" y="25"/>
                      <a:pt x="108" y="31"/>
                    </a:cubicBezTo>
                    <a:cubicBezTo>
                      <a:pt x="95" y="36"/>
                      <a:pt x="82" y="42"/>
                      <a:pt x="69" y="47"/>
                    </a:cubicBezTo>
                    <a:cubicBezTo>
                      <a:pt x="55" y="53"/>
                      <a:pt x="45" y="67"/>
                      <a:pt x="34" y="73"/>
                    </a:cubicBezTo>
                    <a:cubicBezTo>
                      <a:pt x="18" y="82"/>
                      <a:pt x="11" y="91"/>
                      <a:pt x="7" y="97"/>
                    </a:cubicBezTo>
                    <a:cubicBezTo>
                      <a:pt x="1" y="109"/>
                      <a:pt x="0" y="124"/>
                      <a:pt x="13" y="134"/>
                    </a:cubicBezTo>
                    <a:cubicBezTo>
                      <a:pt x="29" y="146"/>
                      <a:pt x="32" y="146"/>
                      <a:pt x="52" y="143"/>
                    </a:cubicBezTo>
                    <a:cubicBezTo>
                      <a:pt x="71" y="139"/>
                      <a:pt x="62" y="135"/>
                      <a:pt x="76" y="116"/>
                    </a:cubicBezTo>
                    <a:cubicBezTo>
                      <a:pt x="83" y="107"/>
                      <a:pt x="83" y="89"/>
                      <a:pt x="92" y="78"/>
                    </a:cubicBezTo>
                    <a:cubicBezTo>
                      <a:pt x="100" y="68"/>
                      <a:pt x="113" y="61"/>
                      <a:pt x="123" y="51"/>
                    </a:cubicBezTo>
                    <a:cubicBezTo>
                      <a:pt x="133" y="42"/>
                      <a:pt x="149" y="39"/>
                      <a:pt x="159" y="31"/>
                    </a:cubicBezTo>
                    <a:cubicBezTo>
                      <a:pt x="169" y="23"/>
                      <a:pt x="180" y="8"/>
                      <a:pt x="191" y="2"/>
                    </a:cubicBezTo>
                    <a:close/>
                  </a:path>
                </a:pathLst>
              </a:custGeom>
              <a:solidFill>
                <a:srgbClr val="C3B9DC"/>
              </a:solidFill>
              <a:ln w="9525">
                <a:noFill/>
                <a:round/>
                <a:headEnd/>
                <a:tailEnd/>
              </a:ln>
            </p:spPr>
            <p:txBody>
              <a:bodyPr/>
              <a:lstStyle/>
              <a:p>
                <a:endParaRPr lang="en-US">
                  <a:latin typeface="Calibri" pitchFamily="34" charset="0"/>
                </a:endParaRPr>
              </a:p>
            </p:txBody>
          </p:sp>
          <p:sp>
            <p:nvSpPr>
              <p:cNvPr id="156264" name="Freeform 270"/>
              <p:cNvSpPr>
                <a:spLocks/>
              </p:cNvSpPr>
              <p:nvPr/>
            </p:nvSpPr>
            <p:spPr bwMode="auto">
              <a:xfrm>
                <a:off x="5113338" y="2079625"/>
                <a:ext cx="833438" cy="635000"/>
              </a:xfrm>
              <a:custGeom>
                <a:avLst/>
                <a:gdLst>
                  <a:gd name="T0" fmla="*/ 2147483647 w 190"/>
                  <a:gd name="T1" fmla="*/ 57535372 h 145"/>
                  <a:gd name="T2" fmla="*/ 2147483647 w 190"/>
                  <a:gd name="T3" fmla="*/ 1054809278 h 145"/>
                  <a:gd name="T4" fmla="*/ 2147483647 w 190"/>
                  <a:gd name="T5" fmla="*/ 1591804739 h 145"/>
                  <a:gd name="T6" fmla="*/ 2147483647 w 190"/>
                  <a:gd name="T7" fmla="*/ 2147483647 h 145"/>
                  <a:gd name="T8" fmla="*/ 1808700796 w 190"/>
                  <a:gd name="T9" fmla="*/ 2147483647 h 145"/>
                  <a:gd name="T10" fmla="*/ 423311934 w 190"/>
                  <a:gd name="T11" fmla="*/ 2147483647 h 145"/>
                  <a:gd name="T12" fmla="*/ 692696693 w 190"/>
                  <a:gd name="T13" fmla="*/ 2147483647 h 145"/>
                  <a:gd name="T14" fmla="*/ 2147483647 w 190"/>
                  <a:gd name="T15" fmla="*/ 2147483647 h 145"/>
                  <a:gd name="T16" fmla="*/ 2147483647 w 190"/>
                  <a:gd name="T17" fmla="*/ 2147483647 h 145"/>
                  <a:gd name="T18" fmla="*/ 2147483647 w 190"/>
                  <a:gd name="T19" fmla="*/ 2147483647 h 145"/>
                  <a:gd name="T20" fmla="*/ 2147483647 w 190"/>
                  <a:gd name="T21" fmla="*/ 2147483647 h 145"/>
                  <a:gd name="T22" fmla="*/ 2147483647 w 190"/>
                  <a:gd name="T23" fmla="*/ 1591804739 h 145"/>
                  <a:gd name="T24" fmla="*/ 2147483647 w 190"/>
                  <a:gd name="T25" fmla="*/ 57535372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0"/>
                  <a:gd name="T40" fmla="*/ 0 h 145"/>
                  <a:gd name="T41" fmla="*/ 190 w 190"/>
                  <a:gd name="T42" fmla="*/ 145 h 1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0" h="145">
                    <a:moveTo>
                      <a:pt x="190" y="1"/>
                    </a:moveTo>
                    <a:cubicBezTo>
                      <a:pt x="171" y="0"/>
                      <a:pt x="175" y="12"/>
                      <a:pt x="154" y="20"/>
                    </a:cubicBezTo>
                    <a:cubicBezTo>
                      <a:pt x="142" y="24"/>
                      <a:pt x="121" y="25"/>
                      <a:pt x="107" y="30"/>
                    </a:cubicBezTo>
                    <a:cubicBezTo>
                      <a:pt x="95" y="35"/>
                      <a:pt x="82" y="41"/>
                      <a:pt x="69" y="47"/>
                    </a:cubicBezTo>
                    <a:cubicBezTo>
                      <a:pt x="55" y="53"/>
                      <a:pt x="46" y="67"/>
                      <a:pt x="34" y="73"/>
                    </a:cubicBezTo>
                    <a:cubicBezTo>
                      <a:pt x="18" y="81"/>
                      <a:pt x="11" y="90"/>
                      <a:pt x="8" y="96"/>
                    </a:cubicBezTo>
                    <a:cubicBezTo>
                      <a:pt x="2" y="108"/>
                      <a:pt x="0" y="123"/>
                      <a:pt x="13" y="133"/>
                    </a:cubicBezTo>
                    <a:cubicBezTo>
                      <a:pt x="29" y="145"/>
                      <a:pt x="32" y="145"/>
                      <a:pt x="51" y="141"/>
                    </a:cubicBezTo>
                    <a:cubicBezTo>
                      <a:pt x="71" y="137"/>
                      <a:pt x="62" y="134"/>
                      <a:pt x="76" y="115"/>
                    </a:cubicBezTo>
                    <a:cubicBezTo>
                      <a:pt x="83" y="106"/>
                      <a:pt x="82" y="88"/>
                      <a:pt x="91" y="76"/>
                    </a:cubicBezTo>
                    <a:cubicBezTo>
                      <a:pt x="100" y="67"/>
                      <a:pt x="113" y="60"/>
                      <a:pt x="122" y="50"/>
                    </a:cubicBezTo>
                    <a:cubicBezTo>
                      <a:pt x="132" y="41"/>
                      <a:pt x="148" y="39"/>
                      <a:pt x="158" y="30"/>
                    </a:cubicBezTo>
                    <a:cubicBezTo>
                      <a:pt x="168" y="23"/>
                      <a:pt x="179" y="7"/>
                      <a:pt x="190" y="1"/>
                    </a:cubicBezTo>
                    <a:close/>
                  </a:path>
                </a:pathLst>
              </a:custGeom>
              <a:solidFill>
                <a:srgbClr val="C2B9DC"/>
              </a:solidFill>
              <a:ln w="9525">
                <a:noFill/>
                <a:round/>
                <a:headEnd/>
                <a:tailEnd/>
              </a:ln>
            </p:spPr>
            <p:txBody>
              <a:bodyPr/>
              <a:lstStyle/>
              <a:p>
                <a:endParaRPr lang="en-US">
                  <a:latin typeface="Calibri" pitchFamily="34" charset="0"/>
                </a:endParaRPr>
              </a:p>
            </p:txBody>
          </p:sp>
          <p:sp>
            <p:nvSpPr>
              <p:cNvPr id="156265" name="Freeform 271"/>
              <p:cNvSpPr>
                <a:spLocks/>
              </p:cNvSpPr>
              <p:nvPr/>
            </p:nvSpPr>
            <p:spPr bwMode="auto">
              <a:xfrm>
                <a:off x="5118100" y="2084387"/>
                <a:ext cx="823913" cy="625475"/>
              </a:xfrm>
              <a:custGeom>
                <a:avLst/>
                <a:gdLst>
                  <a:gd name="T0" fmla="*/ 2147483647 w 188"/>
                  <a:gd name="T1" fmla="*/ 57394978 h 143"/>
                  <a:gd name="T2" fmla="*/ 2147483647 w 188"/>
                  <a:gd name="T3" fmla="*/ 994833145 h 143"/>
                  <a:gd name="T4" fmla="*/ 2147483647 w 188"/>
                  <a:gd name="T5" fmla="*/ 1587910310 h 143"/>
                  <a:gd name="T6" fmla="*/ 2147483647 w 188"/>
                  <a:gd name="T7" fmla="*/ 2147483647 h 143"/>
                  <a:gd name="T8" fmla="*/ 1805403705 w 188"/>
                  <a:gd name="T9" fmla="*/ 2147483647 h 143"/>
                  <a:gd name="T10" fmla="*/ 364923357 w 188"/>
                  <a:gd name="T11" fmla="*/ 2147483647 h 143"/>
                  <a:gd name="T12" fmla="*/ 691433975 w 188"/>
                  <a:gd name="T13" fmla="*/ 2147483647 h 143"/>
                  <a:gd name="T14" fmla="*/ 2147483647 w 188"/>
                  <a:gd name="T15" fmla="*/ 2147483647 h 143"/>
                  <a:gd name="T16" fmla="*/ 2147483647 w 188"/>
                  <a:gd name="T17" fmla="*/ 2147483647 h 143"/>
                  <a:gd name="T18" fmla="*/ 2147483647 w 188"/>
                  <a:gd name="T19" fmla="*/ 2147483647 h 143"/>
                  <a:gd name="T20" fmla="*/ 2147483647 w 188"/>
                  <a:gd name="T21" fmla="*/ 2147483647 h 143"/>
                  <a:gd name="T22" fmla="*/ 2147483647 w 188"/>
                  <a:gd name="T23" fmla="*/ 1587910310 h 143"/>
                  <a:gd name="T24" fmla="*/ 2147483647 w 188"/>
                  <a:gd name="T25" fmla="*/ 57394978 h 1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8"/>
                  <a:gd name="T40" fmla="*/ 0 h 143"/>
                  <a:gd name="T41" fmla="*/ 188 w 188"/>
                  <a:gd name="T42" fmla="*/ 143 h 1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8" h="143">
                    <a:moveTo>
                      <a:pt x="188" y="1"/>
                    </a:moveTo>
                    <a:cubicBezTo>
                      <a:pt x="170" y="0"/>
                      <a:pt x="173" y="11"/>
                      <a:pt x="153" y="19"/>
                    </a:cubicBezTo>
                    <a:cubicBezTo>
                      <a:pt x="141" y="23"/>
                      <a:pt x="120" y="24"/>
                      <a:pt x="106" y="30"/>
                    </a:cubicBezTo>
                    <a:cubicBezTo>
                      <a:pt x="93" y="35"/>
                      <a:pt x="80" y="41"/>
                      <a:pt x="68" y="46"/>
                    </a:cubicBezTo>
                    <a:cubicBezTo>
                      <a:pt x="54" y="52"/>
                      <a:pt x="45" y="66"/>
                      <a:pt x="34" y="72"/>
                    </a:cubicBezTo>
                    <a:cubicBezTo>
                      <a:pt x="17" y="80"/>
                      <a:pt x="11" y="89"/>
                      <a:pt x="7" y="95"/>
                    </a:cubicBezTo>
                    <a:cubicBezTo>
                      <a:pt x="1" y="107"/>
                      <a:pt x="0" y="122"/>
                      <a:pt x="13" y="131"/>
                    </a:cubicBezTo>
                    <a:cubicBezTo>
                      <a:pt x="28" y="143"/>
                      <a:pt x="30" y="143"/>
                      <a:pt x="50" y="139"/>
                    </a:cubicBezTo>
                    <a:cubicBezTo>
                      <a:pt x="69" y="136"/>
                      <a:pt x="61" y="133"/>
                      <a:pt x="75" y="114"/>
                    </a:cubicBezTo>
                    <a:cubicBezTo>
                      <a:pt x="82" y="104"/>
                      <a:pt x="80" y="86"/>
                      <a:pt x="90" y="75"/>
                    </a:cubicBezTo>
                    <a:cubicBezTo>
                      <a:pt x="98" y="66"/>
                      <a:pt x="111" y="59"/>
                      <a:pt x="121" y="49"/>
                    </a:cubicBezTo>
                    <a:cubicBezTo>
                      <a:pt x="130" y="40"/>
                      <a:pt x="146" y="38"/>
                      <a:pt x="156" y="30"/>
                    </a:cubicBezTo>
                    <a:cubicBezTo>
                      <a:pt x="166" y="22"/>
                      <a:pt x="178" y="6"/>
                      <a:pt x="188" y="1"/>
                    </a:cubicBezTo>
                    <a:close/>
                  </a:path>
                </a:pathLst>
              </a:custGeom>
              <a:solidFill>
                <a:srgbClr val="C1B9DC"/>
              </a:solidFill>
              <a:ln w="9525">
                <a:noFill/>
                <a:round/>
                <a:headEnd/>
                <a:tailEnd/>
              </a:ln>
            </p:spPr>
            <p:txBody>
              <a:bodyPr/>
              <a:lstStyle/>
              <a:p>
                <a:endParaRPr lang="en-US">
                  <a:latin typeface="Calibri" pitchFamily="34" charset="0"/>
                </a:endParaRPr>
              </a:p>
            </p:txBody>
          </p:sp>
          <p:sp>
            <p:nvSpPr>
              <p:cNvPr id="156266" name="Freeform 272"/>
              <p:cNvSpPr>
                <a:spLocks/>
              </p:cNvSpPr>
              <p:nvPr/>
            </p:nvSpPr>
            <p:spPr bwMode="auto">
              <a:xfrm>
                <a:off x="5118100" y="2084387"/>
                <a:ext cx="823913" cy="625475"/>
              </a:xfrm>
              <a:custGeom>
                <a:avLst/>
                <a:gdLst>
                  <a:gd name="T0" fmla="*/ 2147483647 w 188"/>
                  <a:gd name="T1" fmla="*/ 57394978 h 143"/>
                  <a:gd name="T2" fmla="*/ 2147483647 w 188"/>
                  <a:gd name="T3" fmla="*/ 994833145 h 143"/>
                  <a:gd name="T4" fmla="*/ 2147483647 w 188"/>
                  <a:gd name="T5" fmla="*/ 1587910310 h 143"/>
                  <a:gd name="T6" fmla="*/ 2147483647 w 188"/>
                  <a:gd name="T7" fmla="*/ 2147483647 h 143"/>
                  <a:gd name="T8" fmla="*/ 1805403705 w 188"/>
                  <a:gd name="T9" fmla="*/ 2147483647 h 143"/>
                  <a:gd name="T10" fmla="*/ 422540276 w 188"/>
                  <a:gd name="T11" fmla="*/ 2147483647 h 143"/>
                  <a:gd name="T12" fmla="*/ 691433975 w 188"/>
                  <a:gd name="T13" fmla="*/ 2147483647 h 143"/>
                  <a:gd name="T14" fmla="*/ 2147483647 w 188"/>
                  <a:gd name="T15" fmla="*/ 2147483647 h 143"/>
                  <a:gd name="T16" fmla="*/ 2147483647 w 188"/>
                  <a:gd name="T17" fmla="*/ 2147483647 h 143"/>
                  <a:gd name="T18" fmla="*/ 2147483647 w 188"/>
                  <a:gd name="T19" fmla="*/ 2147483647 h 143"/>
                  <a:gd name="T20" fmla="*/ 2147483647 w 188"/>
                  <a:gd name="T21" fmla="*/ 2147483647 h 143"/>
                  <a:gd name="T22" fmla="*/ 2147483647 w 188"/>
                  <a:gd name="T23" fmla="*/ 1587910310 h 143"/>
                  <a:gd name="T24" fmla="*/ 2147483647 w 188"/>
                  <a:gd name="T25" fmla="*/ 57394978 h 1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8"/>
                  <a:gd name="T40" fmla="*/ 0 h 143"/>
                  <a:gd name="T41" fmla="*/ 188 w 188"/>
                  <a:gd name="T42" fmla="*/ 143 h 1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8" h="143">
                    <a:moveTo>
                      <a:pt x="188" y="1"/>
                    </a:moveTo>
                    <a:cubicBezTo>
                      <a:pt x="169" y="0"/>
                      <a:pt x="173" y="12"/>
                      <a:pt x="153" y="19"/>
                    </a:cubicBezTo>
                    <a:cubicBezTo>
                      <a:pt x="141" y="23"/>
                      <a:pt x="119" y="25"/>
                      <a:pt x="106" y="30"/>
                    </a:cubicBezTo>
                    <a:cubicBezTo>
                      <a:pt x="93" y="35"/>
                      <a:pt x="80" y="41"/>
                      <a:pt x="68" y="47"/>
                    </a:cubicBezTo>
                    <a:cubicBezTo>
                      <a:pt x="54" y="53"/>
                      <a:pt x="45" y="66"/>
                      <a:pt x="34" y="72"/>
                    </a:cubicBezTo>
                    <a:cubicBezTo>
                      <a:pt x="18" y="81"/>
                      <a:pt x="11" y="89"/>
                      <a:pt x="8" y="95"/>
                    </a:cubicBezTo>
                    <a:cubicBezTo>
                      <a:pt x="2" y="107"/>
                      <a:pt x="0" y="121"/>
                      <a:pt x="13" y="131"/>
                    </a:cubicBezTo>
                    <a:cubicBezTo>
                      <a:pt x="28" y="143"/>
                      <a:pt x="30" y="143"/>
                      <a:pt x="50" y="139"/>
                    </a:cubicBezTo>
                    <a:cubicBezTo>
                      <a:pt x="69" y="135"/>
                      <a:pt x="61" y="132"/>
                      <a:pt x="75" y="114"/>
                    </a:cubicBezTo>
                    <a:cubicBezTo>
                      <a:pt x="81" y="104"/>
                      <a:pt x="80" y="86"/>
                      <a:pt x="89" y="75"/>
                    </a:cubicBezTo>
                    <a:cubicBezTo>
                      <a:pt x="97" y="66"/>
                      <a:pt x="110" y="59"/>
                      <a:pt x="120" y="49"/>
                    </a:cubicBezTo>
                    <a:cubicBezTo>
                      <a:pt x="129" y="40"/>
                      <a:pt x="145" y="38"/>
                      <a:pt x="155" y="30"/>
                    </a:cubicBezTo>
                    <a:cubicBezTo>
                      <a:pt x="165" y="22"/>
                      <a:pt x="177" y="7"/>
                      <a:pt x="188" y="1"/>
                    </a:cubicBezTo>
                    <a:close/>
                  </a:path>
                </a:pathLst>
              </a:custGeom>
              <a:solidFill>
                <a:srgbClr val="C0B9DC"/>
              </a:solidFill>
              <a:ln w="9525">
                <a:noFill/>
                <a:round/>
                <a:headEnd/>
                <a:tailEnd/>
              </a:ln>
            </p:spPr>
            <p:txBody>
              <a:bodyPr/>
              <a:lstStyle/>
              <a:p>
                <a:endParaRPr lang="en-US">
                  <a:latin typeface="Calibri" pitchFamily="34" charset="0"/>
                </a:endParaRPr>
              </a:p>
            </p:txBody>
          </p:sp>
          <p:sp>
            <p:nvSpPr>
              <p:cNvPr id="156267" name="Freeform 273"/>
              <p:cNvSpPr>
                <a:spLocks/>
              </p:cNvSpPr>
              <p:nvPr/>
            </p:nvSpPr>
            <p:spPr bwMode="auto">
              <a:xfrm>
                <a:off x="5118100" y="2089150"/>
                <a:ext cx="819150" cy="617537"/>
              </a:xfrm>
              <a:custGeom>
                <a:avLst/>
                <a:gdLst>
                  <a:gd name="T0" fmla="*/ 2147483647 w 187"/>
                  <a:gd name="T1" fmla="*/ 57544805 h 141"/>
                  <a:gd name="T2" fmla="*/ 2147483647 w 187"/>
                  <a:gd name="T3" fmla="*/ 959087376 h 141"/>
                  <a:gd name="T4" fmla="*/ 2147483647 w 187"/>
                  <a:gd name="T5" fmla="*/ 1592084699 h 141"/>
                  <a:gd name="T6" fmla="*/ 2147483647 w 187"/>
                  <a:gd name="T7" fmla="*/ 2147483647 h 141"/>
                  <a:gd name="T8" fmla="*/ 1803728835 w 187"/>
                  <a:gd name="T9" fmla="*/ 2147483647 h 141"/>
                  <a:gd name="T10" fmla="*/ 422151361 w 187"/>
                  <a:gd name="T11" fmla="*/ 2147483647 h 141"/>
                  <a:gd name="T12" fmla="*/ 690788805 w 187"/>
                  <a:gd name="T13" fmla="*/ 2147483647 h 141"/>
                  <a:gd name="T14" fmla="*/ 2147483647 w 187"/>
                  <a:gd name="T15" fmla="*/ 2147483647 h 141"/>
                  <a:gd name="T16" fmla="*/ 2147483647 w 187"/>
                  <a:gd name="T17" fmla="*/ 2147483647 h 141"/>
                  <a:gd name="T18" fmla="*/ 2147483647 w 187"/>
                  <a:gd name="T19" fmla="*/ 2147483647 h 141"/>
                  <a:gd name="T20" fmla="*/ 2147483647 w 187"/>
                  <a:gd name="T21" fmla="*/ 2147483647 h 141"/>
                  <a:gd name="T22" fmla="*/ 2147483647 w 187"/>
                  <a:gd name="T23" fmla="*/ 1534539911 h 141"/>
                  <a:gd name="T24" fmla="*/ 2147483647 w 187"/>
                  <a:gd name="T25" fmla="*/ 57544805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7"/>
                  <a:gd name="T40" fmla="*/ 0 h 141"/>
                  <a:gd name="T41" fmla="*/ 187 w 187"/>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7" h="141">
                    <a:moveTo>
                      <a:pt x="187" y="1"/>
                    </a:moveTo>
                    <a:cubicBezTo>
                      <a:pt x="169" y="0"/>
                      <a:pt x="172" y="11"/>
                      <a:pt x="153" y="18"/>
                    </a:cubicBezTo>
                    <a:cubicBezTo>
                      <a:pt x="142" y="22"/>
                      <a:pt x="119" y="24"/>
                      <a:pt x="105" y="30"/>
                    </a:cubicBezTo>
                    <a:cubicBezTo>
                      <a:pt x="93" y="34"/>
                      <a:pt x="80" y="41"/>
                      <a:pt x="68" y="46"/>
                    </a:cubicBezTo>
                    <a:cubicBezTo>
                      <a:pt x="54" y="52"/>
                      <a:pt x="45" y="66"/>
                      <a:pt x="34" y="72"/>
                    </a:cubicBezTo>
                    <a:cubicBezTo>
                      <a:pt x="18" y="80"/>
                      <a:pt x="12" y="88"/>
                      <a:pt x="8" y="94"/>
                    </a:cubicBezTo>
                    <a:cubicBezTo>
                      <a:pt x="2" y="106"/>
                      <a:pt x="0" y="120"/>
                      <a:pt x="13" y="130"/>
                    </a:cubicBezTo>
                    <a:cubicBezTo>
                      <a:pt x="28" y="141"/>
                      <a:pt x="30" y="141"/>
                      <a:pt x="50" y="137"/>
                    </a:cubicBezTo>
                    <a:cubicBezTo>
                      <a:pt x="69" y="134"/>
                      <a:pt x="61" y="131"/>
                      <a:pt x="74" y="112"/>
                    </a:cubicBezTo>
                    <a:cubicBezTo>
                      <a:pt x="81" y="103"/>
                      <a:pt x="79" y="85"/>
                      <a:pt x="88" y="74"/>
                    </a:cubicBezTo>
                    <a:cubicBezTo>
                      <a:pt x="96" y="65"/>
                      <a:pt x="110" y="58"/>
                      <a:pt x="119" y="48"/>
                    </a:cubicBezTo>
                    <a:cubicBezTo>
                      <a:pt x="128" y="39"/>
                      <a:pt x="144" y="37"/>
                      <a:pt x="154" y="29"/>
                    </a:cubicBezTo>
                    <a:cubicBezTo>
                      <a:pt x="164" y="22"/>
                      <a:pt x="177" y="6"/>
                      <a:pt x="187" y="1"/>
                    </a:cubicBezTo>
                    <a:close/>
                  </a:path>
                </a:pathLst>
              </a:custGeom>
              <a:solidFill>
                <a:srgbClr val="BFB8DC"/>
              </a:solidFill>
              <a:ln w="9525">
                <a:noFill/>
                <a:round/>
                <a:headEnd/>
                <a:tailEnd/>
              </a:ln>
            </p:spPr>
            <p:txBody>
              <a:bodyPr/>
              <a:lstStyle/>
              <a:p>
                <a:endParaRPr lang="en-US">
                  <a:latin typeface="Calibri" pitchFamily="34" charset="0"/>
                </a:endParaRPr>
              </a:p>
            </p:txBody>
          </p:sp>
          <p:sp>
            <p:nvSpPr>
              <p:cNvPr id="156268" name="Freeform 274"/>
              <p:cNvSpPr>
                <a:spLocks/>
              </p:cNvSpPr>
              <p:nvPr/>
            </p:nvSpPr>
            <p:spPr bwMode="auto">
              <a:xfrm>
                <a:off x="5122863" y="2092325"/>
                <a:ext cx="814388" cy="614362"/>
              </a:xfrm>
              <a:custGeom>
                <a:avLst/>
                <a:gdLst>
                  <a:gd name="T0" fmla="*/ 2147483647 w 186"/>
                  <a:gd name="T1" fmla="*/ 0 h 140"/>
                  <a:gd name="T2" fmla="*/ 2147483647 w 186"/>
                  <a:gd name="T3" fmla="*/ 905086755 h 140"/>
                  <a:gd name="T4" fmla="*/ 2147483647 w 186"/>
                  <a:gd name="T5" fmla="*/ 1540574028 h 140"/>
                  <a:gd name="T6" fmla="*/ 2147483647 w 186"/>
                  <a:gd name="T7" fmla="*/ 2147483647 h 140"/>
                  <a:gd name="T8" fmla="*/ 1744528532 w 186"/>
                  <a:gd name="T9" fmla="*/ 2147483647 h 140"/>
                  <a:gd name="T10" fmla="*/ 421752279 w 186"/>
                  <a:gd name="T11" fmla="*/ 2147483647 h 140"/>
                  <a:gd name="T12" fmla="*/ 632630675 w 186"/>
                  <a:gd name="T13" fmla="*/ 2147483647 h 140"/>
                  <a:gd name="T14" fmla="*/ 2147483647 w 186"/>
                  <a:gd name="T15" fmla="*/ 2147483647 h 140"/>
                  <a:gd name="T16" fmla="*/ 2147483647 w 186"/>
                  <a:gd name="T17" fmla="*/ 2147483647 h 140"/>
                  <a:gd name="T18" fmla="*/ 2147483647 w 186"/>
                  <a:gd name="T19" fmla="*/ 2147483647 h 140"/>
                  <a:gd name="T20" fmla="*/ 2147483647 w 186"/>
                  <a:gd name="T21" fmla="*/ 2147483647 h 140"/>
                  <a:gd name="T22" fmla="*/ 2147483647 w 186"/>
                  <a:gd name="T23" fmla="*/ 1482802084 h 140"/>
                  <a:gd name="T24" fmla="*/ 2147483647 w 186"/>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6"/>
                  <a:gd name="T40" fmla="*/ 0 h 140"/>
                  <a:gd name="T41" fmla="*/ 186 w 186"/>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6" h="140">
                    <a:moveTo>
                      <a:pt x="186" y="0"/>
                    </a:moveTo>
                    <a:cubicBezTo>
                      <a:pt x="168" y="0"/>
                      <a:pt x="171" y="10"/>
                      <a:pt x="152" y="17"/>
                    </a:cubicBezTo>
                    <a:cubicBezTo>
                      <a:pt x="141" y="21"/>
                      <a:pt x="118" y="24"/>
                      <a:pt x="104" y="29"/>
                    </a:cubicBezTo>
                    <a:cubicBezTo>
                      <a:pt x="92" y="34"/>
                      <a:pt x="79" y="40"/>
                      <a:pt x="67" y="45"/>
                    </a:cubicBezTo>
                    <a:cubicBezTo>
                      <a:pt x="53" y="51"/>
                      <a:pt x="44" y="65"/>
                      <a:pt x="33" y="71"/>
                    </a:cubicBezTo>
                    <a:cubicBezTo>
                      <a:pt x="17" y="79"/>
                      <a:pt x="11" y="87"/>
                      <a:pt x="8" y="93"/>
                    </a:cubicBezTo>
                    <a:cubicBezTo>
                      <a:pt x="2" y="105"/>
                      <a:pt x="0" y="119"/>
                      <a:pt x="12" y="128"/>
                    </a:cubicBezTo>
                    <a:cubicBezTo>
                      <a:pt x="27" y="140"/>
                      <a:pt x="29" y="140"/>
                      <a:pt x="49" y="136"/>
                    </a:cubicBezTo>
                    <a:cubicBezTo>
                      <a:pt x="67" y="132"/>
                      <a:pt x="60" y="130"/>
                      <a:pt x="73" y="111"/>
                    </a:cubicBezTo>
                    <a:cubicBezTo>
                      <a:pt x="80" y="102"/>
                      <a:pt x="78" y="84"/>
                      <a:pt x="87" y="73"/>
                    </a:cubicBezTo>
                    <a:cubicBezTo>
                      <a:pt x="95" y="63"/>
                      <a:pt x="108" y="57"/>
                      <a:pt x="118" y="47"/>
                    </a:cubicBezTo>
                    <a:cubicBezTo>
                      <a:pt x="127" y="39"/>
                      <a:pt x="142" y="36"/>
                      <a:pt x="152" y="28"/>
                    </a:cubicBezTo>
                    <a:cubicBezTo>
                      <a:pt x="162" y="21"/>
                      <a:pt x="175" y="6"/>
                      <a:pt x="186" y="0"/>
                    </a:cubicBezTo>
                    <a:close/>
                  </a:path>
                </a:pathLst>
              </a:custGeom>
              <a:solidFill>
                <a:srgbClr val="BEB8DC"/>
              </a:solidFill>
              <a:ln w="9525">
                <a:noFill/>
                <a:round/>
                <a:headEnd/>
                <a:tailEnd/>
              </a:ln>
            </p:spPr>
            <p:txBody>
              <a:bodyPr/>
              <a:lstStyle/>
              <a:p>
                <a:endParaRPr lang="en-US">
                  <a:latin typeface="Calibri" pitchFamily="34" charset="0"/>
                </a:endParaRPr>
              </a:p>
            </p:txBody>
          </p:sp>
          <p:sp>
            <p:nvSpPr>
              <p:cNvPr id="156269" name="Freeform 275"/>
              <p:cNvSpPr>
                <a:spLocks/>
              </p:cNvSpPr>
              <p:nvPr/>
            </p:nvSpPr>
            <p:spPr bwMode="auto">
              <a:xfrm>
                <a:off x="5122863" y="2092325"/>
                <a:ext cx="809625" cy="614362"/>
              </a:xfrm>
              <a:custGeom>
                <a:avLst/>
                <a:gdLst>
                  <a:gd name="T0" fmla="*/ 2147483647 w 185"/>
                  <a:gd name="T1" fmla="*/ 57771961 h 140"/>
                  <a:gd name="T2" fmla="*/ 2147483647 w 185"/>
                  <a:gd name="T3" fmla="*/ 905086755 h 140"/>
                  <a:gd name="T4" fmla="*/ 2147483647 w 185"/>
                  <a:gd name="T5" fmla="*/ 1540574028 h 140"/>
                  <a:gd name="T6" fmla="*/ 2147483647 w 185"/>
                  <a:gd name="T7" fmla="*/ 2147483647 h 140"/>
                  <a:gd name="T8" fmla="*/ 1742873145 w 185"/>
                  <a:gd name="T9" fmla="*/ 2147483647 h 140"/>
                  <a:gd name="T10" fmla="*/ 478812204 w 185"/>
                  <a:gd name="T11" fmla="*/ 2147483647 h 140"/>
                  <a:gd name="T12" fmla="*/ 632032727 w 185"/>
                  <a:gd name="T13" fmla="*/ 2147483647 h 140"/>
                  <a:gd name="T14" fmla="*/ 2147483647 w 185"/>
                  <a:gd name="T15" fmla="*/ 2147483647 h 140"/>
                  <a:gd name="T16" fmla="*/ 2147483647 w 185"/>
                  <a:gd name="T17" fmla="*/ 2147483647 h 140"/>
                  <a:gd name="T18" fmla="*/ 2147483647 w 185"/>
                  <a:gd name="T19" fmla="*/ 2147483647 h 140"/>
                  <a:gd name="T20" fmla="*/ 2147483647 w 185"/>
                  <a:gd name="T21" fmla="*/ 2147483647 h 140"/>
                  <a:gd name="T22" fmla="*/ 2147483647 w 185"/>
                  <a:gd name="T23" fmla="*/ 1540574028 h 140"/>
                  <a:gd name="T24" fmla="*/ 2147483647 w 185"/>
                  <a:gd name="T25" fmla="*/ 57771961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5"/>
                  <a:gd name="T40" fmla="*/ 0 h 140"/>
                  <a:gd name="T41" fmla="*/ 185 w 185"/>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5" h="140">
                    <a:moveTo>
                      <a:pt x="185" y="1"/>
                    </a:moveTo>
                    <a:cubicBezTo>
                      <a:pt x="168" y="0"/>
                      <a:pt x="171" y="10"/>
                      <a:pt x="152" y="17"/>
                    </a:cubicBezTo>
                    <a:cubicBezTo>
                      <a:pt x="141" y="22"/>
                      <a:pt x="117" y="24"/>
                      <a:pt x="104" y="29"/>
                    </a:cubicBezTo>
                    <a:cubicBezTo>
                      <a:pt x="91" y="34"/>
                      <a:pt x="79" y="41"/>
                      <a:pt x="67" y="46"/>
                    </a:cubicBezTo>
                    <a:cubicBezTo>
                      <a:pt x="53" y="52"/>
                      <a:pt x="44" y="66"/>
                      <a:pt x="33" y="71"/>
                    </a:cubicBezTo>
                    <a:cubicBezTo>
                      <a:pt x="18" y="80"/>
                      <a:pt x="12" y="87"/>
                      <a:pt x="9" y="94"/>
                    </a:cubicBezTo>
                    <a:cubicBezTo>
                      <a:pt x="3" y="105"/>
                      <a:pt x="0" y="119"/>
                      <a:pt x="12" y="128"/>
                    </a:cubicBezTo>
                    <a:cubicBezTo>
                      <a:pt x="27" y="140"/>
                      <a:pt x="29" y="139"/>
                      <a:pt x="48" y="135"/>
                    </a:cubicBezTo>
                    <a:cubicBezTo>
                      <a:pt x="67" y="132"/>
                      <a:pt x="59" y="129"/>
                      <a:pt x="73" y="111"/>
                    </a:cubicBezTo>
                    <a:cubicBezTo>
                      <a:pt x="80" y="102"/>
                      <a:pt x="77" y="83"/>
                      <a:pt x="86" y="73"/>
                    </a:cubicBezTo>
                    <a:cubicBezTo>
                      <a:pt x="94" y="63"/>
                      <a:pt x="107" y="57"/>
                      <a:pt x="117" y="48"/>
                    </a:cubicBezTo>
                    <a:cubicBezTo>
                      <a:pt x="126" y="39"/>
                      <a:pt x="141" y="37"/>
                      <a:pt x="151" y="29"/>
                    </a:cubicBezTo>
                    <a:cubicBezTo>
                      <a:pt x="161" y="21"/>
                      <a:pt x="174" y="6"/>
                      <a:pt x="185" y="1"/>
                    </a:cubicBezTo>
                    <a:close/>
                  </a:path>
                </a:pathLst>
              </a:custGeom>
              <a:solidFill>
                <a:srgbClr val="BDB8DC"/>
              </a:solidFill>
              <a:ln w="9525">
                <a:noFill/>
                <a:round/>
                <a:headEnd/>
                <a:tailEnd/>
              </a:ln>
            </p:spPr>
            <p:txBody>
              <a:bodyPr/>
              <a:lstStyle/>
              <a:p>
                <a:endParaRPr lang="en-US">
                  <a:latin typeface="Calibri" pitchFamily="34" charset="0"/>
                </a:endParaRPr>
              </a:p>
            </p:txBody>
          </p:sp>
          <p:sp>
            <p:nvSpPr>
              <p:cNvPr id="156270" name="Freeform 276"/>
              <p:cNvSpPr>
                <a:spLocks/>
              </p:cNvSpPr>
              <p:nvPr/>
            </p:nvSpPr>
            <p:spPr bwMode="auto">
              <a:xfrm>
                <a:off x="5122863" y="2097087"/>
                <a:ext cx="806450" cy="604837"/>
              </a:xfrm>
              <a:custGeom>
                <a:avLst/>
                <a:gdLst>
                  <a:gd name="T0" fmla="*/ 2147483647 w 184"/>
                  <a:gd name="T1" fmla="*/ 0 h 138"/>
                  <a:gd name="T2" fmla="*/ 2147483647 w 184"/>
                  <a:gd name="T3" fmla="*/ 845224545 h 138"/>
                  <a:gd name="T4" fmla="*/ 2147483647 w 184"/>
                  <a:gd name="T5" fmla="*/ 1536767965 h 138"/>
                  <a:gd name="T6" fmla="*/ 2147483647 w 184"/>
                  <a:gd name="T7" fmla="*/ 2147483647 h 138"/>
                  <a:gd name="T8" fmla="*/ 1805707242 w 184"/>
                  <a:gd name="T9" fmla="*/ 2147483647 h 138"/>
                  <a:gd name="T10" fmla="*/ 480240953 w 184"/>
                  <a:gd name="T11" fmla="*/ 2147483647 h 138"/>
                  <a:gd name="T12" fmla="*/ 633917975 w 184"/>
                  <a:gd name="T13" fmla="*/ 2147483647 h 138"/>
                  <a:gd name="T14" fmla="*/ 2147483647 w 184"/>
                  <a:gd name="T15" fmla="*/ 2147483647 h 138"/>
                  <a:gd name="T16" fmla="*/ 2147483647 w 184"/>
                  <a:gd name="T17" fmla="*/ 2147483647 h 138"/>
                  <a:gd name="T18" fmla="*/ 2147483647 w 184"/>
                  <a:gd name="T19" fmla="*/ 2147483647 h 138"/>
                  <a:gd name="T20" fmla="*/ 2147483647 w 184"/>
                  <a:gd name="T21" fmla="*/ 2147483647 h 138"/>
                  <a:gd name="T22" fmla="*/ 2147483647 w 184"/>
                  <a:gd name="T23" fmla="*/ 1479137543 h 138"/>
                  <a:gd name="T24" fmla="*/ 2147483647 w 184"/>
                  <a:gd name="T25" fmla="*/ 0 h 1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4"/>
                  <a:gd name="T40" fmla="*/ 0 h 138"/>
                  <a:gd name="T41" fmla="*/ 184 w 184"/>
                  <a:gd name="T42" fmla="*/ 138 h 1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4" h="138">
                    <a:moveTo>
                      <a:pt x="184" y="0"/>
                    </a:moveTo>
                    <a:cubicBezTo>
                      <a:pt x="168" y="0"/>
                      <a:pt x="170" y="10"/>
                      <a:pt x="152" y="16"/>
                    </a:cubicBezTo>
                    <a:cubicBezTo>
                      <a:pt x="141" y="21"/>
                      <a:pt x="117" y="24"/>
                      <a:pt x="103" y="29"/>
                    </a:cubicBezTo>
                    <a:cubicBezTo>
                      <a:pt x="91" y="34"/>
                      <a:pt x="79" y="40"/>
                      <a:pt x="66" y="45"/>
                    </a:cubicBezTo>
                    <a:cubicBezTo>
                      <a:pt x="53" y="51"/>
                      <a:pt x="44" y="65"/>
                      <a:pt x="34" y="71"/>
                    </a:cubicBezTo>
                    <a:cubicBezTo>
                      <a:pt x="18" y="79"/>
                      <a:pt x="12" y="87"/>
                      <a:pt x="9" y="93"/>
                    </a:cubicBezTo>
                    <a:cubicBezTo>
                      <a:pt x="3" y="104"/>
                      <a:pt x="0" y="117"/>
                      <a:pt x="12" y="127"/>
                    </a:cubicBezTo>
                    <a:cubicBezTo>
                      <a:pt x="27" y="138"/>
                      <a:pt x="29" y="137"/>
                      <a:pt x="48" y="134"/>
                    </a:cubicBezTo>
                    <a:cubicBezTo>
                      <a:pt x="67" y="130"/>
                      <a:pt x="59" y="128"/>
                      <a:pt x="73" y="110"/>
                    </a:cubicBezTo>
                    <a:cubicBezTo>
                      <a:pt x="79" y="101"/>
                      <a:pt x="76" y="82"/>
                      <a:pt x="85" y="71"/>
                    </a:cubicBezTo>
                    <a:cubicBezTo>
                      <a:pt x="93" y="62"/>
                      <a:pt x="107" y="56"/>
                      <a:pt x="116" y="47"/>
                    </a:cubicBezTo>
                    <a:cubicBezTo>
                      <a:pt x="125" y="38"/>
                      <a:pt x="140" y="36"/>
                      <a:pt x="151" y="28"/>
                    </a:cubicBezTo>
                    <a:cubicBezTo>
                      <a:pt x="160" y="21"/>
                      <a:pt x="174" y="6"/>
                      <a:pt x="184" y="0"/>
                    </a:cubicBezTo>
                    <a:close/>
                  </a:path>
                </a:pathLst>
              </a:custGeom>
              <a:solidFill>
                <a:srgbClr val="BCB8DC"/>
              </a:solidFill>
              <a:ln w="9525">
                <a:noFill/>
                <a:round/>
                <a:headEnd/>
                <a:tailEnd/>
              </a:ln>
            </p:spPr>
            <p:txBody>
              <a:bodyPr/>
              <a:lstStyle/>
              <a:p>
                <a:endParaRPr lang="en-US">
                  <a:latin typeface="Calibri" pitchFamily="34" charset="0"/>
                </a:endParaRPr>
              </a:p>
            </p:txBody>
          </p:sp>
          <p:sp>
            <p:nvSpPr>
              <p:cNvPr id="156271" name="Freeform 277"/>
              <p:cNvSpPr>
                <a:spLocks/>
              </p:cNvSpPr>
              <p:nvPr/>
            </p:nvSpPr>
            <p:spPr bwMode="auto">
              <a:xfrm>
                <a:off x="5122863" y="2097087"/>
                <a:ext cx="806450" cy="604837"/>
              </a:xfrm>
              <a:custGeom>
                <a:avLst/>
                <a:gdLst>
                  <a:gd name="T0" fmla="*/ 2147483647 w 184"/>
                  <a:gd name="T1" fmla="*/ 57630439 h 138"/>
                  <a:gd name="T2" fmla="*/ 2147483647 w 184"/>
                  <a:gd name="T3" fmla="*/ 845224545 h 138"/>
                  <a:gd name="T4" fmla="*/ 2147483647 w 184"/>
                  <a:gd name="T5" fmla="*/ 1536767965 h 138"/>
                  <a:gd name="T6" fmla="*/ 2147483647 w 184"/>
                  <a:gd name="T7" fmla="*/ 2147483647 h 138"/>
                  <a:gd name="T8" fmla="*/ 1805707242 w 184"/>
                  <a:gd name="T9" fmla="*/ 2147483647 h 138"/>
                  <a:gd name="T10" fmla="*/ 537871428 w 184"/>
                  <a:gd name="T11" fmla="*/ 2147483647 h 138"/>
                  <a:gd name="T12" fmla="*/ 691548451 w 184"/>
                  <a:gd name="T13" fmla="*/ 2147483647 h 138"/>
                  <a:gd name="T14" fmla="*/ 2147483647 w 184"/>
                  <a:gd name="T15" fmla="*/ 2147483647 h 138"/>
                  <a:gd name="T16" fmla="*/ 2147483647 w 184"/>
                  <a:gd name="T17" fmla="*/ 2147483647 h 138"/>
                  <a:gd name="T18" fmla="*/ 2147483647 w 184"/>
                  <a:gd name="T19" fmla="*/ 2147483647 h 138"/>
                  <a:gd name="T20" fmla="*/ 2147483647 w 184"/>
                  <a:gd name="T21" fmla="*/ 2147483647 h 138"/>
                  <a:gd name="T22" fmla="*/ 2147483647 w 184"/>
                  <a:gd name="T23" fmla="*/ 1479137543 h 138"/>
                  <a:gd name="T24" fmla="*/ 2147483647 w 184"/>
                  <a:gd name="T25" fmla="*/ 57630439 h 1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4"/>
                  <a:gd name="T40" fmla="*/ 0 h 138"/>
                  <a:gd name="T41" fmla="*/ 184 w 184"/>
                  <a:gd name="T42" fmla="*/ 138 h 1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4" h="138">
                    <a:moveTo>
                      <a:pt x="184" y="1"/>
                    </a:moveTo>
                    <a:cubicBezTo>
                      <a:pt x="167" y="0"/>
                      <a:pt x="170" y="10"/>
                      <a:pt x="152" y="16"/>
                    </a:cubicBezTo>
                    <a:cubicBezTo>
                      <a:pt x="141" y="21"/>
                      <a:pt x="116" y="24"/>
                      <a:pt x="103" y="29"/>
                    </a:cubicBezTo>
                    <a:cubicBezTo>
                      <a:pt x="91" y="34"/>
                      <a:pt x="78" y="41"/>
                      <a:pt x="66" y="46"/>
                    </a:cubicBezTo>
                    <a:cubicBezTo>
                      <a:pt x="53" y="51"/>
                      <a:pt x="44" y="65"/>
                      <a:pt x="34" y="71"/>
                    </a:cubicBezTo>
                    <a:cubicBezTo>
                      <a:pt x="18" y="79"/>
                      <a:pt x="13" y="87"/>
                      <a:pt x="10" y="93"/>
                    </a:cubicBezTo>
                    <a:cubicBezTo>
                      <a:pt x="4" y="104"/>
                      <a:pt x="0" y="117"/>
                      <a:pt x="13" y="127"/>
                    </a:cubicBezTo>
                    <a:cubicBezTo>
                      <a:pt x="27" y="138"/>
                      <a:pt x="29" y="137"/>
                      <a:pt x="48" y="133"/>
                    </a:cubicBezTo>
                    <a:cubicBezTo>
                      <a:pt x="66" y="130"/>
                      <a:pt x="59" y="128"/>
                      <a:pt x="73" y="110"/>
                    </a:cubicBezTo>
                    <a:cubicBezTo>
                      <a:pt x="79" y="101"/>
                      <a:pt x="76" y="82"/>
                      <a:pt x="85" y="71"/>
                    </a:cubicBezTo>
                    <a:cubicBezTo>
                      <a:pt x="93" y="62"/>
                      <a:pt x="106" y="56"/>
                      <a:pt x="115" y="47"/>
                    </a:cubicBezTo>
                    <a:cubicBezTo>
                      <a:pt x="124" y="38"/>
                      <a:pt x="139" y="36"/>
                      <a:pt x="150" y="28"/>
                    </a:cubicBezTo>
                    <a:cubicBezTo>
                      <a:pt x="159" y="21"/>
                      <a:pt x="173" y="6"/>
                      <a:pt x="184" y="1"/>
                    </a:cubicBezTo>
                    <a:close/>
                  </a:path>
                </a:pathLst>
              </a:custGeom>
              <a:solidFill>
                <a:srgbClr val="BBB7DC"/>
              </a:solidFill>
              <a:ln w="9525">
                <a:noFill/>
                <a:round/>
                <a:headEnd/>
                <a:tailEnd/>
              </a:ln>
            </p:spPr>
            <p:txBody>
              <a:bodyPr/>
              <a:lstStyle/>
              <a:p>
                <a:endParaRPr lang="en-US">
                  <a:latin typeface="Calibri" pitchFamily="34" charset="0"/>
                </a:endParaRPr>
              </a:p>
            </p:txBody>
          </p:sp>
          <p:sp>
            <p:nvSpPr>
              <p:cNvPr id="156272" name="Freeform 278"/>
              <p:cNvSpPr>
                <a:spLocks/>
              </p:cNvSpPr>
              <p:nvPr/>
            </p:nvSpPr>
            <p:spPr bwMode="auto">
              <a:xfrm>
                <a:off x="5127625" y="2101850"/>
                <a:ext cx="796925" cy="595312"/>
              </a:xfrm>
              <a:custGeom>
                <a:avLst/>
                <a:gdLst>
                  <a:gd name="T0" fmla="*/ 2147483647 w 182"/>
                  <a:gd name="T1" fmla="*/ 0 h 136"/>
                  <a:gd name="T2" fmla="*/ 2147483647 w 182"/>
                  <a:gd name="T3" fmla="*/ 785588519 h 136"/>
                  <a:gd name="T4" fmla="*/ 2147483647 w 182"/>
                  <a:gd name="T5" fmla="*/ 1532858223 h 136"/>
                  <a:gd name="T6" fmla="*/ 2147483647 w 182"/>
                  <a:gd name="T7" fmla="*/ 2147483647 h 136"/>
                  <a:gd name="T8" fmla="*/ 1744753403 w 182"/>
                  <a:gd name="T9" fmla="*/ 2147483647 h 136"/>
                  <a:gd name="T10" fmla="*/ 479328470 w 182"/>
                  <a:gd name="T11" fmla="*/ 2147483647 h 136"/>
                  <a:gd name="T12" fmla="*/ 632710346 w 182"/>
                  <a:gd name="T13" fmla="*/ 2147483647 h 136"/>
                  <a:gd name="T14" fmla="*/ 2147483647 w 182"/>
                  <a:gd name="T15" fmla="*/ 2147483647 h 136"/>
                  <a:gd name="T16" fmla="*/ 2147483647 w 182"/>
                  <a:gd name="T17" fmla="*/ 2147483647 h 136"/>
                  <a:gd name="T18" fmla="*/ 2147483647 w 182"/>
                  <a:gd name="T19" fmla="*/ 2147483647 h 136"/>
                  <a:gd name="T20" fmla="*/ 2147483647 w 182"/>
                  <a:gd name="T21" fmla="*/ 2147483647 h 136"/>
                  <a:gd name="T22" fmla="*/ 2147483647 w 182"/>
                  <a:gd name="T23" fmla="*/ 1417893021 h 136"/>
                  <a:gd name="T24" fmla="*/ 2147483647 w 182"/>
                  <a:gd name="T25" fmla="*/ 0 h 1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2"/>
                  <a:gd name="T40" fmla="*/ 0 h 136"/>
                  <a:gd name="T41" fmla="*/ 182 w 182"/>
                  <a:gd name="T42" fmla="*/ 136 h 1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2" h="136">
                    <a:moveTo>
                      <a:pt x="182" y="0"/>
                    </a:moveTo>
                    <a:cubicBezTo>
                      <a:pt x="166" y="0"/>
                      <a:pt x="168" y="9"/>
                      <a:pt x="152" y="15"/>
                    </a:cubicBezTo>
                    <a:cubicBezTo>
                      <a:pt x="141" y="20"/>
                      <a:pt x="115" y="24"/>
                      <a:pt x="102" y="29"/>
                    </a:cubicBezTo>
                    <a:cubicBezTo>
                      <a:pt x="89" y="34"/>
                      <a:pt x="77" y="40"/>
                      <a:pt x="65" y="45"/>
                    </a:cubicBezTo>
                    <a:cubicBezTo>
                      <a:pt x="52" y="51"/>
                      <a:pt x="44" y="65"/>
                      <a:pt x="33" y="70"/>
                    </a:cubicBezTo>
                    <a:cubicBezTo>
                      <a:pt x="17" y="78"/>
                      <a:pt x="12" y="86"/>
                      <a:pt x="9" y="92"/>
                    </a:cubicBezTo>
                    <a:cubicBezTo>
                      <a:pt x="3" y="103"/>
                      <a:pt x="0" y="116"/>
                      <a:pt x="12" y="125"/>
                    </a:cubicBezTo>
                    <a:cubicBezTo>
                      <a:pt x="27" y="136"/>
                      <a:pt x="28" y="135"/>
                      <a:pt x="47" y="132"/>
                    </a:cubicBezTo>
                    <a:cubicBezTo>
                      <a:pt x="65" y="128"/>
                      <a:pt x="58" y="126"/>
                      <a:pt x="71" y="108"/>
                    </a:cubicBezTo>
                    <a:cubicBezTo>
                      <a:pt x="78" y="100"/>
                      <a:pt x="74" y="81"/>
                      <a:pt x="83" y="70"/>
                    </a:cubicBezTo>
                    <a:cubicBezTo>
                      <a:pt x="91" y="61"/>
                      <a:pt x="104" y="55"/>
                      <a:pt x="114" y="46"/>
                    </a:cubicBezTo>
                    <a:cubicBezTo>
                      <a:pt x="123" y="37"/>
                      <a:pt x="138" y="35"/>
                      <a:pt x="148" y="27"/>
                    </a:cubicBezTo>
                    <a:cubicBezTo>
                      <a:pt x="157" y="20"/>
                      <a:pt x="172" y="6"/>
                      <a:pt x="182" y="0"/>
                    </a:cubicBezTo>
                    <a:close/>
                  </a:path>
                </a:pathLst>
              </a:custGeom>
              <a:solidFill>
                <a:srgbClr val="BAB7DB"/>
              </a:solidFill>
              <a:ln w="9525">
                <a:noFill/>
                <a:round/>
                <a:headEnd/>
                <a:tailEnd/>
              </a:ln>
            </p:spPr>
            <p:txBody>
              <a:bodyPr/>
              <a:lstStyle/>
              <a:p>
                <a:endParaRPr lang="en-US">
                  <a:latin typeface="Calibri" pitchFamily="34" charset="0"/>
                </a:endParaRPr>
              </a:p>
            </p:txBody>
          </p:sp>
          <p:sp>
            <p:nvSpPr>
              <p:cNvPr id="156273" name="Freeform 279"/>
              <p:cNvSpPr>
                <a:spLocks/>
              </p:cNvSpPr>
              <p:nvPr/>
            </p:nvSpPr>
            <p:spPr bwMode="auto">
              <a:xfrm>
                <a:off x="5127625" y="2106612"/>
                <a:ext cx="792163" cy="590550"/>
              </a:xfrm>
              <a:custGeom>
                <a:avLst/>
                <a:gdLst>
                  <a:gd name="T0" fmla="*/ 2147483647 w 181"/>
                  <a:gd name="T1" fmla="*/ 0 h 135"/>
                  <a:gd name="T2" fmla="*/ 2147483647 w 181"/>
                  <a:gd name="T3" fmla="*/ 784565279 h 135"/>
                  <a:gd name="T4" fmla="*/ 2147483647 w 181"/>
                  <a:gd name="T5" fmla="*/ 1473452752 h 135"/>
                  <a:gd name="T6" fmla="*/ 2147483647 w 181"/>
                  <a:gd name="T7" fmla="*/ 2147483647 h 135"/>
                  <a:gd name="T8" fmla="*/ 1743064921 w 181"/>
                  <a:gd name="T9" fmla="*/ 2147483647 h 135"/>
                  <a:gd name="T10" fmla="*/ 536329320 w 181"/>
                  <a:gd name="T11" fmla="*/ 2147483647 h 135"/>
                  <a:gd name="T12" fmla="*/ 632102368 w 181"/>
                  <a:gd name="T13" fmla="*/ 2147483647 h 135"/>
                  <a:gd name="T14" fmla="*/ 2147483647 w 181"/>
                  <a:gd name="T15" fmla="*/ 2147483647 h 135"/>
                  <a:gd name="T16" fmla="*/ 2147483647 w 181"/>
                  <a:gd name="T17" fmla="*/ 2147483647 h 135"/>
                  <a:gd name="T18" fmla="*/ 2147483647 w 181"/>
                  <a:gd name="T19" fmla="*/ 2147483647 h 135"/>
                  <a:gd name="T20" fmla="*/ 2147483647 w 181"/>
                  <a:gd name="T21" fmla="*/ 2147483647 h 135"/>
                  <a:gd name="T22" fmla="*/ 2147483647 w 181"/>
                  <a:gd name="T23" fmla="*/ 1416046943 h 135"/>
                  <a:gd name="T24" fmla="*/ 2147483647 w 181"/>
                  <a:gd name="T25" fmla="*/ 0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
                  <a:gd name="T40" fmla="*/ 0 h 135"/>
                  <a:gd name="T41" fmla="*/ 181 w 181"/>
                  <a:gd name="T42" fmla="*/ 135 h 1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 h="135">
                    <a:moveTo>
                      <a:pt x="181" y="0"/>
                    </a:moveTo>
                    <a:cubicBezTo>
                      <a:pt x="166" y="0"/>
                      <a:pt x="168" y="8"/>
                      <a:pt x="152" y="15"/>
                    </a:cubicBezTo>
                    <a:cubicBezTo>
                      <a:pt x="141" y="19"/>
                      <a:pt x="114" y="23"/>
                      <a:pt x="101" y="28"/>
                    </a:cubicBezTo>
                    <a:cubicBezTo>
                      <a:pt x="89" y="33"/>
                      <a:pt x="77" y="39"/>
                      <a:pt x="65" y="45"/>
                    </a:cubicBezTo>
                    <a:cubicBezTo>
                      <a:pt x="52" y="50"/>
                      <a:pt x="44" y="64"/>
                      <a:pt x="33" y="70"/>
                    </a:cubicBezTo>
                    <a:cubicBezTo>
                      <a:pt x="18" y="78"/>
                      <a:pt x="13" y="85"/>
                      <a:pt x="10" y="91"/>
                    </a:cubicBezTo>
                    <a:cubicBezTo>
                      <a:pt x="4" y="102"/>
                      <a:pt x="0" y="115"/>
                      <a:pt x="12" y="124"/>
                    </a:cubicBezTo>
                    <a:cubicBezTo>
                      <a:pt x="27" y="135"/>
                      <a:pt x="28" y="134"/>
                      <a:pt x="47" y="130"/>
                    </a:cubicBezTo>
                    <a:cubicBezTo>
                      <a:pt x="65" y="127"/>
                      <a:pt x="58" y="125"/>
                      <a:pt x="71" y="107"/>
                    </a:cubicBezTo>
                    <a:cubicBezTo>
                      <a:pt x="77" y="98"/>
                      <a:pt x="73" y="79"/>
                      <a:pt x="82" y="69"/>
                    </a:cubicBezTo>
                    <a:cubicBezTo>
                      <a:pt x="90" y="60"/>
                      <a:pt x="104" y="54"/>
                      <a:pt x="113" y="45"/>
                    </a:cubicBezTo>
                    <a:cubicBezTo>
                      <a:pt x="122" y="37"/>
                      <a:pt x="137" y="34"/>
                      <a:pt x="147" y="27"/>
                    </a:cubicBezTo>
                    <a:cubicBezTo>
                      <a:pt x="156" y="19"/>
                      <a:pt x="171" y="5"/>
                      <a:pt x="181" y="0"/>
                    </a:cubicBezTo>
                    <a:close/>
                  </a:path>
                </a:pathLst>
              </a:custGeom>
              <a:solidFill>
                <a:srgbClr val="B9B7DB"/>
              </a:solidFill>
              <a:ln w="9525">
                <a:noFill/>
                <a:round/>
                <a:headEnd/>
                <a:tailEnd/>
              </a:ln>
            </p:spPr>
            <p:txBody>
              <a:bodyPr/>
              <a:lstStyle/>
              <a:p>
                <a:endParaRPr lang="en-US">
                  <a:latin typeface="Calibri" pitchFamily="34" charset="0"/>
                </a:endParaRPr>
              </a:p>
            </p:txBody>
          </p:sp>
          <p:sp>
            <p:nvSpPr>
              <p:cNvPr id="156274" name="Freeform 280"/>
              <p:cNvSpPr>
                <a:spLocks/>
              </p:cNvSpPr>
              <p:nvPr/>
            </p:nvSpPr>
            <p:spPr bwMode="auto">
              <a:xfrm>
                <a:off x="5127625" y="2106612"/>
                <a:ext cx="792163" cy="590550"/>
              </a:xfrm>
              <a:custGeom>
                <a:avLst/>
                <a:gdLst>
                  <a:gd name="T0" fmla="*/ 2147483647 w 181"/>
                  <a:gd name="T1" fmla="*/ 0 h 135"/>
                  <a:gd name="T2" fmla="*/ 2147483647 w 181"/>
                  <a:gd name="T3" fmla="*/ 784565279 h 135"/>
                  <a:gd name="T4" fmla="*/ 2147483647 w 181"/>
                  <a:gd name="T5" fmla="*/ 1530862935 h 135"/>
                  <a:gd name="T6" fmla="*/ 2147483647 w 181"/>
                  <a:gd name="T7" fmla="*/ 2147483647 h 135"/>
                  <a:gd name="T8" fmla="*/ 1743064921 w 181"/>
                  <a:gd name="T9" fmla="*/ 2147483647 h 135"/>
                  <a:gd name="T10" fmla="*/ 536329320 w 181"/>
                  <a:gd name="T11" fmla="*/ 2147483647 h 135"/>
                  <a:gd name="T12" fmla="*/ 632102368 w 181"/>
                  <a:gd name="T13" fmla="*/ 2147483647 h 135"/>
                  <a:gd name="T14" fmla="*/ 2147483647 w 181"/>
                  <a:gd name="T15" fmla="*/ 2147483647 h 135"/>
                  <a:gd name="T16" fmla="*/ 2147483647 w 181"/>
                  <a:gd name="T17" fmla="*/ 2147483647 h 135"/>
                  <a:gd name="T18" fmla="*/ 2147483647 w 181"/>
                  <a:gd name="T19" fmla="*/ 2147483647 h 135"/>
                  <a:gd name="T20" fmla="*/ 2147483647 w 181"/>
                  <a:gd name="T21" fmla="*/ 2147483647 h 135"/>
                  <a:gd name="T22" fmla="*/ 2147483647 w 181"/>
                  <a:gd name="T23" fmla="*/ 1416046943 h 135"/>
                  <a:gd name="T24" fmla="*/ 2147483647 w 181"/>
                  <a:gd name="T25" fmla="*/ 0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
                  <a:gd name="T40" fmla="*/ 0 h 135"/>
                  <a:gd name="T41" fmla="*/ 181 w 181"/>
                  <a:gd name="T42" fmla="*/ 135 h 1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 h="135">
                    <a:moveTo>
                      <a:pt x="181" y="0"/>
                    </a:moveTo>
                    <a:cubicBezTo>
                      <a:pt x="166" y="0"/>
                      <a:pt x="168" y="9"/>
                      <a:pt x="152" y="15"/>
                    </a:cubicBezTo>
                    <a:cubicBezTo>
                      <a:pt x="141" y="19"/>
                      <a:pt x="114" y="24"/>
                      <a:pt x="101" y="29"/>
                    </a:cubicBezTo>
                    <a:cubicBezTo>
                      <a:pt x="89" y="34"/>
                      <a:pt x="77" y="40"/>
                      <a:pt x="65" y="45"/>
                    </a:cubicBezTo>
                    <a:cubicBezTo>
                      <a:pt x="52" y="51"/>
                      <a:pt x="44" y="64"/>
                      <a:pt x="33" y="70"/>
                    </a:cubicBezTo>
                    <a:cubicBezTo>
                      <a:pt x="18" y="78"/>
                      <a:pt x="13" y="85"/>
                      <a:pt x="10" y="91"/>
                    </a:cubicBezTo>
                    <a:cubicBezTo>
                      <a:pt x="4" y="102"/>
                      <a:pt x="0" y="114"/>
                      <a:pt x="12" y="124"/>
                    </a:cubicBezTo>
                    <a:cubicBezTo>
                      <a:pt x="27" y="135"/>
                      <a:pt x="28" y="133"/>
                      <a:pt x="47" y="130"/>
                    </a:cubicBezTo>
                    <a:cubicBezTo>
                      <a:pt x="64" y="126"/>
                      <a:pt x="58" y="125"/>
                      <a:pt x="71" y="107"/>
                    </a:cubicBezTo>
                    <a:cubicBezTo>
                      <a:pt x="77" y="98"/>
                      <a:pt x="73" y="79"/>
                      <a:pt x="82" y="69"/>
                    </a:cubicBezTo>
                    <a:cubicBezTo>
                      <a:pt x="89" y="60"/>
                      <a:pt x="103" y="54"/>
                      <a:pt x="112" y="45"/>
                    </a:cubicBezTo>
                    <a:cubicBezTo>
                      <a:pt x="121" y="37"/>
                      <a:pt x="136" y="35"/>
                      <a:pt x="146" y="27"/>
                    </a:cubicBezTo>
                    <a:cubicBezTo>
                      <a:pt x="155" y="20"/>
                      <a:pt x="171" y="6"/>
                      <a:pt x="181" y="0"/>
                    </a:cubicBezTo>
                    <a:close/>
                  </a:path>
                </a:pathLst>
              </a:custGeom>
              <a:solidFill>
                <a:srgbClr val="B8B6DB"/>
              </a:solidFill>
              <a:ln w="9525">
                <a:noFill/>
                <a:round/>
                <a:headEnd/>
                <a:tailEnd/>
              </a:ln>
            </p:spPr>
            <p:txBody>
              <a:bodyPr/>
              <a:lstStyle/>
              <a:p>
                <a:endParaRPr lang="en-US">
                  <a:latin typeface="Calibri" pitchFamily="34" charset="0"/>
                </a:endParaRPr>
              </a:p>
            </p:txBody>
          </p:sp>
          <p:sp>
            <p:nvSpPr>
              <p:cNvPr id="156275" name="Freeform 281"/>
              <p:cNvSpPr>
                <a:spLocks/>
              </p:cNvSpPr>
              <p:nvPr/>
            </p:nvSpPr>
            <p:spPr bwMode="auto">
              <a:xfrm>
                <a:off x="5130800" y="2109787"/>
                <a:ext cx="784225" cy="582612"/>
              </a:xfrm>
              <a:custGeom>
                <a:avLst/>
                <a:gdLst>
                  <a:gd name="T0" fmla="*/ 2147483647 w 179"/>
                  <a:gd name="T1" fmla="*/ 0 h 133"/>
                  <a:gd name="T2" fmla="*/ 2147483647 w 179"/>
                  <a:gd name="T3" fmla="*/ 748375996 h 133"/>
                  <a:gd name="T4" fmla="*/ 2147483647 w 179"/>
                  <a:gd name="T5" fmla="*/ 1477565229 h 133"/>
                  <a:gd name="T6" fmla="*/ 2147483647 w 179"/>
                  <a:gd name="T7" fmla="*/ 2147483647 h 133"/>
                  <a:gd name="T8" fmla="*/ 1746692465 w 179"/>
                  <a:gd name="T9" fmla="*/ 2147483647 h 133"/>
                  <a:gd name="T10" fmla="*/ 537443804 w 179"/>
                  <a:gd name="T11" fmla="*/ 2147483647 h 133"/>
                  <a:gd name="T12" fmla="*/ 575831522 w 179"/>
                  <a:gd name="T13" fmla="*/ 2147483647 h 133"/>
                  <a:gd name="T14" fmla="*/ 2147483647 w 179"/>
                  <a:gd name="T15" fmla="*/ 2147483647 h 133"/>
                  <a:gd name="T16" fmla="*/ 2147483647 w 179"/>
                  <a:gd name="T17" fmla="*/ 2147483647 h 133"/>
                  <a:gd name="T18" fmla="*/ 2147483647 w 179"/>
                  <a:gd name="T19" fmla="*/ 2147483647 h 133"/>
                  <a:gd name="T20" fmla="*/ 2147483647 w 179"/>
                  <a:gd name="T21" fmla="*/ 2147483647 h 133"/>
                  <a:gd name="T22" fmla="*/ 2147483647 w 179"/>
                  <a:gd name="T23" fmla="*/ 1381618276 h 133"/>
                  <a:gd name="T24" fmla="*/ 2147483647 w 179"/>
                  <a:gd name="T25" fmla="*/ 0 h 1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9"/>
                  <a:gd name="T40" fmla="*/ 0 h 133"/>
                  <a:gd name="T41" fmla="*/ 179 w 179"/>
                  <a:gd name="T42" fmla="*/ 133 h 1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9" h="133">
                    <a:moveTo>
                      <a:pt x="179" y="0"/>
                    </a:moveTo>
                    <a:cubicBezTo>
                      <a:pt x="164" y="0"/>
                      <a:pt x="166" y="8"/>
                      <a:pt x="151" y="14"/>
                    </a:cubicBezTo>
                    <a:cubicBezTo>
                      <a:pt x="140" y="18"/>
                      <a:pt x="112" y="23"/>
                      <a:pt x="99" y="28"/>
                    </a:cubicBezTo>
                    <a:cubicBezTo>
                      <a:pt x="88" y="33"/>
                      <a:pt x="76" y="39"/>
                      <a:pt x="64" y="44"/>
                    </a:cubicBezTo>
                    <a:cubicBezTo>
                      <a:pt x="51" y="50"/>
                      <a:pt x="43" y="64"/>
                      <a:pt x="33" y="69"/>
                    </a:cubicBezTo>
                    <a:cubicBezTo>
                      <a:pt x="17" y="77"/>
                      <a:pt x="13" y="84"/>
                      <a:pt x="10" y="90"/>
                    </a:cubicBezTo>
                    <a:cubicBezTo>
                      <a:pt x="4" y="102"/>
                      <a:pt x="0" y="113"/>
                      <a:pt x="11" y="122"/>
                    </a:cubicBezTo>
                    <a:cubicBezTo>
                      <a:pt x="26" y="133"/>
                      <a:pt x="27" y="132"/>
                      <a:pt x="45" y="128"/>
                    </a:cubicBezTo>
                    <a:cubicBezTo>
                      <a:pt x="63" y="125"/>
                      <a:pt x="57" y="123"/>
                      <a:pt x="70" y="106"/>
                    </a:cubicBezTo>
                    <a:cubicBezTo>
                      <a:pt x="76" y="97"/>
                      <a:pt x="71" y="78"/>
                      <a:pt x="80" y="68"/>
                    </a:cubicBezTo>
                    <a:cubicBezTo>
                      <a:pt x="88" y="59"/>
                      <a:pt x="101" y="53"/>
                      <a:pt x="111" y="44"/>
                    </a:cubicBezTo>
                    <a:cubicBezTo>
                      <a:pt x="119" y="36"/>
                      <a:pt x="134" y="34"/>
                      <a:pt x="144" y="26"/>
                    </a:cubicBezTo>
                    <a:cubicBezTo>
                      <a:pt x="153" y="19"/>
                      <a:pt x="169" y="5"/>
                      <a:pt x="179" y="0"/>
                    </a:cubicBezTo>
                    <a:close/>
                  </a:path>
                </a:pathLst>
              </a:custGeom>
              <a:solidFill>
                <a:srgbClr val="B7B6DB"/>
              </a:solidFill>
              <a:ln w="9525">
                <a:noFill/>
                <a:round/>
                <a:headEnd/>
                <a:tailEnd/>
              </a:ln>
            </p:spPr>
            <p:txBody>
              <a:bodyPr/>
              <a:lstStyle/>
              <a:p>
                <a:endParaRPr lang="en-US">
                  <a:latin typeface="Calibri" pitchFamily="34" charset="0"/>
                </a:endParaRPr>
              </a:p>
            </p:txBody>
          </p:sp>
          <p:sp>
            <p:nvSpPr>
              <p:cNvPr id="156276" name="Freeform 282"/>
              <p:cNvSpPr>
                <a:spLocks/>
              </p:cNvSpPr>
              <p:nvPr/>
            </p:nvSpPr>
            <p:spPr bwMode="auto">
              <a:xfrm>
                <a:off x="5130800" y="2109787"/>
                <a:ext cx="781050" cy="582612"/>
              </a:xfrm>
              <a:custGeom>
                <a:avLst/>
                <a:gdLst>
                  <a:gd name="T0" fmla="*/ 2147483647 w 178"/>
                  <a:gd name="T1" fmla="*/ 0 h 133"/>
                  <a:gd name="T2" fmla="*/ 2147483647 w 178"/>
                  <a:gd name="T3" fmla="*/ 748375996 h 133"/>
                  <a:gd name="T4" fmla="*/ 2147483647 w 178"/>
                  <a:gd name="T5" fmla="*/ 1535129897 h 133"/>
                  <a:gd name="T6" fmla="*/ 2147483647 w 178"/>
                  <a:gd name="T7" fmla="*/ 2147483647 h 133"/>
                  <a:gd name="T8" fmla="*/ 1752101330 w 178"/>
                  <a:gd name="T9" fmla="*/ 2147483647 h 133"/>
                  <a:gd name="T10" fmla="*/ 539108745 w 178"/>
                  <a:gd name="T11" fmla="*/ 2147483647 h 133"/>
                  <a:gd name="T12" fmla="*/ 635375456 w 178"/>
                  <a:gd name="T13" fmla="*/ 2147483647 h 133"/>
                  <a:gd name="T14" fmla="*/ 2147483647 w 178"/>
                  <a:gd name="T15" fmla="*/ 2147483647 h 133"/>
                  <a:gd name="T16" fmla="*/ 2147483647 w 178"/>
                  <a:gd name="T17" fmla="*/ 2147483647 h 133"/>
                  <a:gd name="T18" fmla="*/ 2147483647 w 178"/>
                  <a:gd name="T19" fmla="*/ 2147483647 h 133"/>
                  <a:gd name="T20" fmla="*/ 2147483647 w 178"/>
                  <a:gd name="T21" fmla="*/ 2147483647 h 133"/>
                  <a:gd name="T22" fmla="*/ 2147483647 w 178"/>
                  <a:gd name="T23" fmla="*/ 1381618276 h 133"/>
                  <a:gd name="T24" fmla="*/ 2147483647 w 178"/>
                  <a:gd name="T25" fmla="*/ 0 h 1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8"/>
                  <a:gd name="T40" fmla="*/ 0 h 133"/>
                  <a:gd name="T41" fmla="*/ 178 w 178"/>
                  <a:gd name="T42" fmla="*/ 133 h 1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8" h="133">
                    <a:moveTo>
                      <a:pt x="178" y="0"/>
                    </a:moveTo>
                    <a:cubicBezTo>
                      <a:pt x="164" y="1"/>
                      <a:pt x="166" y="8"/>
                      <a:pt x="151" y="14"/>
                    </a:cubicBezTo>
                    <a:cubicBezTo>
                      <a:pt x="140" y="18"/>
                      <a:pt x="112" y="24"/>
                      <a:pt x="99" y="29"/>
                    </a:cubicBezTo>
                    <a:cubicBezTo>
                      <a:pt x="87" y="33"/>
                      <a:pt x="76" y="40"/>
                      <a:pt x="64" y="45"/>
                    </a:cubicBezTo>
                    <a:cubicBezTo>
                      <a:pt x="51" y="50"/>
                      <a:pt x="43" y="64"/>
                      <a:pt x="33" y="69"/>
                    </a:cubicBezTo>
                    <a:cubicBezTo>
                      <a:pt x="18" y="77"/>
                      <a:pt x="13" y="85"/>
                      <a:pt x="10" y="90"/>
                    </a:cubicBezTo>
                    <a:cubicBezTo>
                      <a:pt x="5" y="102"/>
                      <a:pt x="0" y="113"/>
                      <a:pt x="12" y="122"/>
                    </a:cubicBezTo>
                    <a:cubicBezTo>
                      <a:pt x="26" y="133"/>
                      <a:pt x="27" y="131"/>
                      <a:pt x="45" y="127"/>
                    </a:cubicBezTo>
                    <a:cubicBezTo>
                      <a:pt x="63" y="124"/>
                      <a:pt x="57" y="123"/>
                      <a:pt x="69" y="106"/>
                    </a:cubicBezTo>
                    <a:cubicBezTo>
                      <a:pt x="76" y="97"/>
                      <a:pt x="71" y="78"/>
                      <a:pt x="79" y="67"/>
                    </a:cubicBezTo>
                    <a:cubicBezTo>
                      <a:pt x="87" y="59"/>
                      <a:pt x="101" y="53"/>
                      <a:pt x="110" y="45"/>
                    </a:cubicBezTo>
                    <a:cubicBezTo>
                      <a:pt x="118" y="36"/>
                      <a:pt x="133" y="34"/>
                      <a:pt x="143" y="26"/>
                    </a:cubicBezTo>
                    <a:cubicBezTo>
                      <a:pt x="152" y="19"/>
                      <a:pt x="169" y="6"/>
                      <a:pt x="178" y="0"/>
                    </a:cubicBezTo>
                    <a:close/>
                  </a:path>
                </a:pathLst>
              </a:custGeom>
              <a:solidFill>
                <a:srgbClr val="B6B6DB"/>
              </a:solidFill>
              <a:ln w="9525">
                <a:noFill/>
                <a:round/>
                <a:headEnd/>
                <a:tailEnd/>
              </a:ln>
            </p:spPr>
            <p:txBody>
              <a:bodyPr/>
              <a:lstStyle/>
              <a:p>
                <a:endParaRPr lang="en-US">
                  <a:latin typeface="Calibri" pitchFamily="34" charset="0"/>
                </a:endParaRPr>
              </a:p>
            </p:txBody>
          </p:sp>
          <p:sp>
            <p:nvSpPr>
              <p:cNvPr id="156277" name="Freeform 283"/>
              <p:cNvSpPr>
                <a:spLocks/>
              </p:cNvSpPr>
              <p:nvPr/>
            </p:nvSpPr>
            <p:spPr bwMode="auto">
              <a:xfrm>
                <a:off x="5130800" y="2114550"/>
                <a:ext cx="781050" cy="573087"/>
              </a:xfrm>
              <a:custGeom>
                <a:avLst/>
                <a:gdLst>
                  <a:gd name="T0" fmla="*/ 2147483647 w 178"/>
                  <a:gd name="T1" fmla="*/ 0 h 131"/>
                  <a:gd name="T2" fmla="*/ 2147483647 w 178"/>
                  <a:gd name="T3" fmla="*/ 688973018 h 131"/>
                  <a:gd name="T4" fmla="*/ 2147483647 w 178"/>
                  <a:gd name="T5" fmla="*/ 1473634022 h 131"/>
                  <a:gd name="T6" fmla="*/ 2147483647 w 178"/>
                  <a:gd name="T7" fmla="*/ 2147483647 h 131"/>
                  <a:gd name="T8" fmla="*/ 1752101330 w 178"/>
                  <a:gd name="T9" fmla="*/ 2147483647 h 131"/>
                  <a:gd name="T10" fmla="*/ 577617267 w 178"/>
                  <a:gd name="T11" fmla="*/ 2147483647 h 131"/>
                  <a:gd name="T12" fmla="*/ 635375456 w 178"/>
                  <a:gd name="T13" fmla="*/ 2147483647 h 131"/>
                  <a:gd name="T14" fmla="*/ 2147483647 w 178"/>
                  <a:gd name="T15" fmla="*/ 2147483647 h 131"/>
                  <a:gd name="T16" fmla="*/ 2147483647 w 178"/>
                  <a:gd name="T17" fmla="*/ 2147483647 h 131"/>
                  <a:gd name="T18" fmla="*/ 2147483647 w 178"/>
                  <a:gd name="T19" fmla="*/ 2147483647 h 131"/>
                  <a:gd name="T20" fmla="*/ 2147483647 w 178"/>
                  <a:gd name="T21" fmla="*/ 2147483647 h 131"/>
                  <a:gd name="T22" fmla="*/ 2147483647 w 178"/>
                  <a:gd name="T23" fmla="*/ 1377941662 h 131"/>
                  <a:gd name="T24" fmla="*/ 2147483647 w 178"/>
                  <a:gd name="T25" fmla="*/ 0 h 1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8"/>
                  <a:gd name="T40" fmla="*/ 0 h 131"/>
                  <a:gd name="T41" fmla="*/ 178 w 178"/>
                  <a:gd name="T42" fmla="*/ 131 h 1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8" h="131">
                    <a:moveTo>
                      <a:pt x="178" y="0"/>
                    </a:moveTo>
                    <a:cubicBezTo>
                      <a:pt x="164" y="0"/>
                      <a:pt x="166" y="7"/>
                      <a:pt x="151" y="13"/>
                    </a:cubicBezTo>
                    <a:cubicBezTo>
                      <a:pt x="140" y="17"/>
                      <a:pt x="111" y="23"/>
                      <a:pt x="99" y="28"/>
                    </a:cubicBezTo>
                    <a:cubicBezTo>
                      <a:pt x="87" y="33"/>
                      <a:pt x="75" y="39"/>
                      <a:pt x="64" y="44"/>
                    </a:cubicBezTo>
                    <a:cubicBezTo>
                      <a:pt x="51" y="50"/>
                      <a:pt x="43" y="63"/>
                      <a:pt x="33" y="69"/>
                    </a:cubicBezTo>
                    <a:cubicBezTo>
                      <a:pt x="18" y="77"/>
                      <a:pt x="14" y="84"/>
                      <a:pt x="11" y="89"/>
                    </a:cubicBezTo>
                    <a:cubicBezTo>
                      <a:pt x="5" y="101"/>
                      <a:pt x="0" y="112"/>
                      <a:pt x="12" y="121"/>
                    </a:cubicBezTo>
                    <a:cubicBezTo>
                      <a:pt x="26" y="131"/>
                      <a:pt x="27" y="129"/>
                      <a:pt x="45" y="126"/>
                    </a:cubicBezTo>
                    <a:cubicBezTo>
                      <a:pt x="63" y="123"/>
                      <a:pt x="56" y="122"/>
                      <a:pt x="69" y="104"/>
                    </a:cubicBezTo>
                    <a:cubicBezTo>
                      <a:pt x="75" y="96"/>
                      <a:pt x="70" y="76"/>
                      <a:pt x="79" y="66"/>
                    </a:cubicBezTo>
                    <a:cubicBezTo>
                      <a:pt x="86" y="57"/>
                      <a:pt x="100" y="53"/>
                      <a:pt x="109" y="44"/>
                    </a:cubicBezTo>
                    <a:cubicBezTo>
                      <a:pt x="118" y="35"/>
                      <a:pt x="132" y="33"/>
                      <a:pt x="142" y="26"/>
                    </a:cubicBezTo>
                    <a:cubicBezTo>
                      <a:pt x="151" y="19"/>
                      <a:pt x="168" y="5"/>
                      <a:pt x="178" y="0"/>
                    </a:cubicBezTo>
                    <a:close/>
                  </a:path>
                </a:pathLst>
              </a:custGeom>
              <a:solidFill>
                <a:srgbClr val="B5B6DB"/>
              </a:solidFill>
              <a:ln w="9525">
                <a:noFill/>
                <a:round/>
                <a:headEnd/>
                <a:tailEnd/>
              </a:ln>
            </p:spPr>
            <p:txBody>
              <a:bodyPr/>
              <a:lstStyle/>
              <a:p>
                <a:endParaRPr lang="en-US">
                  <a:latin typeface="Calibri" pitchFamily="34" charset="0"/>
                </a:endParaRPr>
              </a:p>
            </p:txBody>
          </p:sp>
          <p:sp>
            <p:nvSpPr>
              <p:cNvPr id="156278" name="Freeform 284"/>
              <p:cNvSpPr>
                <a:spLocks/>
              </p:cNvSpPr>
              <p:nvPr/>
            </p:nvSpPr>
            <p:spPr bwMode="auto">
              <a:xfrm>
                <a:off x="5130800" y="2114550"/>
                <a:ext cx="776288" cy="573087"/>
              </a:xfrm>
              <a:custGeom>
                <a:avLst/>
                <a:gdLst>
                  <a:gd name="T0" fmla="*/ 2147483647 w 177"/>
                  <a:gd name="T1" fmla="*/ 0 h 131"/>
                  <a:gd name="T2" fmla="*/ 2147483647 w 177"/>
                  <a:gd name="T3" fmla="*/ 688973018 h 131"/>
                  <a:gd name="T4" fmla="*/ 2147483647 w 177"/>
                  <a:gd name="T5" fmla="*/ 1531047688 h 131"/>
                  <a:gd name="T6" fmla="*/ 2147483647 w 177"/>
                  <a:gd name="T7" fmla="*/ 2147483647 h 131"/>
                  <a:gd name="T8" fmla="*/ 1750415354 w 177"/>
                  <a:gd name="T9" fmla="*/ 2147483647 h 131"/>
                  <a:gd name="T10" fmla="*/ 577058365 w 177"/>
                  <a:gd name="T11" fmla="*/ 2147483647 h 131"/>
                  <a:gd name="T12" fmla="*/ 634766806 w 177"/>
                  <a:gd name="T13" fmla="*/ 2147483647 h 131"/>
                  <a:gd name="T14" fmla="*/ 2147483647 w 177"/>
                  <a:gd name="T15" fmla="*/ 2147483647 h 131"/>
                  <a:gd name="T16" fmla="*/ 2147483647 w 177"/>
                  <a:gd name="T17" fmla="*/ 2147483647 h 131"/>
                  <a:gd name="T18" fmla="*/ 2147483647 w 177"/>
                  <a:gd name="T19" fmla="*/ 2147483647 h 131"/>
                  <a:gd name="T20" fmla="*/ 2147483647 w 177"/>
                  <a:gd name="T21" fmla="*/ 2147483647 h 131"/>
                  <a:gd name="T22" fmla="*/ 2147483647 w 177"/>
                  <a:gd name="T23" fmla="*/ 1377941662 h 131"/>
                  <a:gd name="T24" fmla="*/ 2147483647 w 177"/>
                  <a:gd name="T25" fmla="*/ 0 h 1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7"/>
                  <a:gd name="T40" fmla="*/ 0 h 131"/>
                  <a:gd name="T41" fmla="*/ 177 w 177"/>
                  <a:gd name="T42" fmla="*/ 131 h 1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7" h="131">
                    <a:moveTo>
                      <a:pt x="177" y="0"/>
                    </a:moveTo>
                    <a:cubicBezTo>
                      <a:pt x="164" y="1"/>
                      <a:pt x="165" y="7"/>
                      <a:pt x="151" y="13"/>
                    </a:cubicBezTo>
                    <a:cubicBezTo>
                      <a:pt x="141" y="17"/>
                      <a:pt x="111" y="24"/>
                      <a:pt x="98" y="29"/>
                    </a:cubicBezTo>
                    <a:cubicBezTo>
                      <a:pt x="87" y="33"/>
                      <a:pt x="75" y="40"/>
                      <a:pt x="64" y="45"/>
                    </a:cubicBezTo>
                    <a:cubicBezTo>
                      <a:pt x="51" y="50"/>
                      <a:pt x="43" y="64"/>
                      <a:pt x="33" y="69"/>
                    </a:cubicBezTo>
                    <a:cubicBezTo>
                      <a:pt x="18" y="77"/>
                      <a:pt x="14" y="84"/>
                      <a:pt x="11" y="90"/>
                    </a:cubicBezTo>
                    <a:cubicBezTo>
                      <a:pt x="6" y="101"/>
                      <a:pt x="0" y="111"/>
                      <a:pt x="12" y="120"/>
                    </a:cubicBezTo>
                    <a:cubicBezTo>
                      <a:pt x="26" y="131"/>
                      <a:pt x="27" y="129"/>
                      <a:pt x="45" y="125"/>
                    </a:cubicBezTo>
                    <a:cubicBezTo>
                      <a:pt x="62" y="122"/>
                      <a:pt x="56" y="121"/>
                      <a:pt x="69" y="104"/>
                    </a:cubicBezTo>
                    <a:cubicBezTo>
                      <a:pt x="75" y="96"/>
                      <a:pt x="69" y="76"/>
                      <a:pt x="78" y="66"/>
                    </a:cubicBezTo>
                    <a:cubicBezTo>
                      <a:pt x="86" y="57"/>
                      <a:pt x="100" y="53"/>
                      <a:pt x="108" y="44"/>
                    </a:cubicBezTo>
                    <a:cubicBezTo>
                      <a:pt x="117" y="35"/>
                      <a:pt x="131" y="33"/>
                      <a:pt x="141" y="26"/>
                    </a:cubicBezTo>
                    <a:cubicBezTo>
                      <a:pt x="150" y="19"/>
                      <a:pt x="167" y="5"/>
                      <a:pt x="177" y="0"/>
                    </a:cubicBezTo>
                    <a:close/>
                  </a:path>
                </a:pathLst>
              </a:custGeom>
              <a:solidFill>
                <a:srgbClr val="B4B5DB"/>
              </a:solidFill>
              <a:ln w="9525">
                <a:noFill/>
                <a:round/>
                <a:headEnd/>
                <a:tailEnd/>
              </a:ln>
            </p:spPr>
            <p:txBody>
              <a:bodyPr/>
              <a:lstStyle/>
              <a:p>
                <a:endParaRPr lang="en-US">
                  <a:latin typeface="Calibri" pitchFamily="34" charset="0"/>
                </a:endParaRPr>
              </a:p>
            </p:txBody>
          </p:sp>
          <p:sp>
            <p:nvSpPr>
              <p:cNvPr id="156279" name="Freeform 285"/>
              <p:cNvSpPr>
                <a:spLocks/>
              </p:cNvSpPr>
              <p:nvPr/>
            </p:nvSpPr>
            <p:spPr bwMode="auto">
              <a:xfrm>
                <a:off x="5135563" y="2119312"/>
                <a:ext cx="771525" cy="568325"/>
              </a:xfrm>
              <a:custGeom>
                <a:avLst/>
                <a:gdLst>
                  <a:gd name="T0" fmla="*/ 2147483647 w 176"/>
                  <a:gd name="T1" fmla="*/ 0 h 130"/>
                  <a:gd name="T2" fmla="*/ 2147483647 w 176"/>
                  <a:gd name="T3" fmla="*/ 630696460 h 130"/>
                  <a:gd name="T4" fmla="*/ 2147483647 w 176"/>
                  <a:gd name="T5" fmla="*/ 1471624982 h 130"/>
                  <a:gd name="T6" fmla="*/ 2147483647 w 176"/>
                  <a:gd name="T7" fmla="*/ 2147483647 h 130"/>
                  <a:gd name="T8" fmla="*/ 1691055635 w 176"/>
                  <a:gd name="T9" fmla="*/ 2147483647 h 130"/>
                  <a:gd name="T10" fmla="*/ 576495828 w 176"/>
                  <a:gd name="T11" fmla="*/ 2147483647 h 130"/>
                  <a:gd name="T12" fmla="*/ 576495828 w 176"/>
                  <a:gd name="T13" fmla="*/ 2147483647 h 130"/>
                  <a:gd name="T14" fmla="*/ 2147483647 w 176"/>
                  <a:gd name="T15" fmla="*/ 2147483647 h 130"/>
                  <a:gd name="T16" fmla="*/ 2147483647 w 176"/>
                  <a:gd name="T17" fmla="*/ 2147483647 h 130"/>
                  <a:gd name="T18" fmla="*/ 2147483647 w 176"/>
                  <a:gd name="T19" fmla="*/ 2147483647 h 130"/>
                  <a:gd name="T20" fmla="*/ 2147483647 w 176"/>
                  <a:gd name="T21" fmla="*/ 2147483647 h 130"/>
                  <a:gd name="T22" fmla="*/ 2147483647 w 176"/>
                  <a:gd name="T23" fmla="*/ 1318728142 h 130"/>
                  <a:gd name="T24" fmla="*/ 2147483647 w 176"/>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6"/>
                  <a:gd name="T40" fmla="*/ 0 h 130"/>
                  <a:gd name="T41" fmla="*/ 176 w 176"/>
                  <a:gd name="T42" fmla="*/ 130 h 1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6" h="130">
                    <a:moveTo>
                      <a:pt x="176" y="0"/>
                    </a:moveTo>
                    <a:cubicBezTo>
                      <a:pt x="163" y="1"/>
                      <a:pt x="164" y="7"/>
                      <a:pt x="150" y="12"/>
                    </a:cubicBezTo>
                    <a:cubicBezTo>
                      <a:pt x="140" y="16"/>
                      <a:pt x="109" y="23"/>
                      <a:pt x="97" y="28"/>
                    </a:cubicBezTo>
                    <a:cubicBezTo>
                      <a:pt x="86" y="33"/>
                      <a:pt x="74" y="39"/>
                      <a:pt x="63" y="44"/>
                    </a:cubicBezTo>
                    <a:cubicBezTo>
                      <a:pt x="50" y="49"/>
                      <a:pt x="42" y="63"/>
                      <a:pt x="32" y="68"/>
                    </a:cubicBezTo>
                    <a:cubicBezTo>
                      <a:pt x="18" y="76"/>
                      <a:pt x="14" y="83"/>
                      <a:pt x="11" y="89"/>
                    </a:cubicBezTo>
                    <a:cubicBezTo>
                      <a:pt x="5" y="100"/>
                      <a:pt x="0" y="110"/>
                      <a:pt x="11" y="119"/>
                    </a:cubicBezTo>
                    <a:cubicBezTo>
                      <a:pt x="25" y="130"/>
                      <a:pt x="26" y="127"/>
                      <a:pt x="44" y="124"/>
                    </a:cubicBezTo>
                    <a:cubicBezTo>
                      <a:pt x="61" y="121"/>
                      <a:pt x="55" y="120"/>
                      <a:pt x="68" y="103"/>
                    </a:cubicBezTo>
                    <a:cubicBezTo>
                      <a:pt x="74" y="95"/>
                      <a:pt x="68" y="75"/>
                      <a:pt x="76" y="65"/>
                    </a:cubicBezTo>
                    <a:cubicBezTo>
                      <a:pt x="84" y="56"/>
                      <a:pt x="98" y="52"/>
                      <a:pt x="107" y="43"/>
                    </a:cubicBezTo>
                    <a:cubicBezTo>
                      <a:pt x="115" y="35"/>
                      <a:pt x="129" y="33"/>
                      <a:pt x="139" y="25"/>
                    </a:cubicBezTo>
                    <a:cubicBezTo>
                      <a:pt x="148" y="18"/>
                      <a:pt x="166" y="5"/>
                      <a:pt x="176" y="0"/>
                    </a:cubicBezTo>
                    <a:close/>
                  </a:path>
                </a:pathLst>
              </a:custGeom>
              <a:solidFill>
                <a:srgbClr val="B3B5DB"/>
              </a:solidFill>
              <a:ln w="9525">
                <a:noFill/>
                <a:round/>
                <a:headEnd/>
                <a:tailEnd/>
              </a:ln>
            </p:spPr>
            <p:txBody>
              <a:bodyPr/>
              <a:lstStyle/>
              <a:p>
                <a:endParaRPr lang="en-US">
                  <a:latin typeface="Calibri" pitchFamily="34" charset="0"/>
                </a:endParaRPr>
              </a:p>
            </p:txBody>
          </p:sp>
          <p:sp>
            <p:nvSpPr>
              <p:cNvPr id="156280" name="Freeform 286"/>
              <p:cNvSpPr>
                <a:spLocks/>
              </p:cNvSpPr>
              <p:nvPr/>
            </p:nvSpPr>
            <p:spPr bwMode="auto">
              <a:xfrm>
                <a:off x="5135563" y="2119312"/>
                <a:ext cx="766763" cy="565150"/>
              </a:xfrm>
              <a:custGeom>
                <a:avLst/>
                <a:gdLst>
                  <a:gd name="T0" fmla="*/ 2147483647 w 175"/>
                  <a:gd name="T1" fmla="*/ 0 h 129"/>
                  <a:gd name="T2" fmla="*/ 2147483647 w 175"/>
                  <a:gd name="T3" fmla="*/ 633375408 h 129"/>
                  <a:gd name="T4" fmla="*/ 2147483647 w 175"/>
                  <a:gd name="T5" fmla="*/ 1535459799 h 129"/>
                  <a:gd name="T6" fmla="*/ 2147483647 w 175"/>
                  <a:gd name="T7" fmla="*/ 2147483647 h 129"/>
                  <a:gd name="T8" fmla="*/ 1746979613 w 175"/>
                  <a:gd name="T9" fmla="*/ 2147483647 h 129"/>
                  <a:gd name="T10" fmla="*/ 575926716 w 175"/>
                  <a:gd name="T11" fmla="*/ 2147483647 h 129"/>
                  <a:gd name="T12" fmla="*/ 575926716 w 175"/>
                  <a:gd name="T13" fmla="*/ 2147483647 h 129"/>
                  <a:gd name="T14" fmla="*/ 2147483647 w 175"/>
                  <a:gd name="T15" fmla="*/ 2147483647 h 129"/>
                  <a:gd name="T16" fmla="*/ 2147483647 w 175"/>
                  <a:gd name="T17" fmla="*/ 2147483647 h 129"/>
                  <a:gd name="T18" fmla="*/ 2147483647 w 175"/>
                  <a:gd name="T19" fmla="*/ 2147483647 h 129"/>
                  <a:gd name="T20" fmla="*/ 2147483647 w 175"/>
                  <a:gd name="T21" fmla="*/ 2147483647 h 129"/>
                  <a:gd name="T22" fmla="*/ 2147483647 w 175"/>
                  <a:gd name="T23" fmla="*/ 1324334754 h 129"/>
                  <a:gd name="T24" fmla="*/ 2147483647 w 175"/>
                  <a:gd name="T25" fmla="*/ 0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5"/>
                  <a:gd name="T40" fmla="*/ 0 h 129"/>
                  <a:gd name="T41" fmla="*/ 175 w 175"/>
                  <a:gd name="T42" fmla="*/ 129 h 1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5" h="129">
                    <a:moveTo>
                      <a:pt x="175" y="0"/>
                    </a:moveTo>
                    <a:cubicBezTo>
                      <a:pt x="162" y="1"/>
                      <a:pt x="163" y="7"/>
                      <a:pt x="150" y="12"/>
                    </a:cubicBezTo>
                    <a:cubicBezTo>
                      <a:pt x="140" y="16"/>
                      <a:pt x="109" y="24"/>
                      <a:pt x="97" y="29"/>
                    </a:cubicBezTo>
                    <a:cubicBezTo>
                      <a:pt x="85" y="33"/>
                      <a:pt x="74" y="40"/>
                      <a:pt x="63" y="44"/>
                    </a:cubicBezTo>
                    <a:cubicBezTo>
                      <a:pt x="50" y="50"/>
                      <a:pt x="42" y="64"/>
                      <a:pt x="33" y="69"/>
                    </a:cubicBezTo>
                    <a:cubicBezTo>
                      <a:pt x="18" y="76"/>
                      <a:pt x="14" y="83"/>
                      <a:pt x="11" y="89"/>
                    </a:cubicBezTo>
                    <a:cubicBezTo>
                      <a:pt x="6" y="100"/>
                      <a:pt x="0" y="110"/>
                      <a:pt x="11" y="119"/>
                    </a:cubicBezTo>
                    <a:cubicBezTo>
                      <a:pt x="25" y="129"/>
                      <a:pt x="26" y="127"/>
                      <a:pt x="43" y="123"/>
                    </a:cubicBezTo>
                    <a:cubicBezTo>
                      <a:pt x="61" y="120"/>
                      <a:pt x="55" y="120"/>
                      <a:pt x="67" y="103"/>
                    </a:cubicBezTo>
                    <a:cubicBezTo>
                      <a:pt x="74" y="94"/>
                      <a:pt x="67" y="75"/>
                      <a:pt x="76" y="65"/>
                    </a:cubicBezTo>
                    <a:cubicBezTo>
                      <a:pt x="83" y="56"/>
                      <a:pt x="97" y="52"/>
                      <a:pt x="106" y="43"/>
                    </a:cubicBezTo>
                    <a:cubicBezTo>
                      <a:pt x="114" y="35"/>
                      <a:pt x="129" y="33"/>
                      <a:pt x="138" y="25"/>
                    </a:cubicBezTo>
                    <a:cubicBezTo>
                      <a:pt x="147" y="19"/>
                      <a:pt x="165" y="5"/>
                      <a:pt x="175" y="0"/>
                    </a:cubicBezTo>
                    <a:close/>
                  </a:path>
                </a:pathLst>
              </a:custGeom>
              <a:solidFill>
                <a:srgbClr val="B2B5DB"/>
              </a:solidFill>
              <a:ln w="9525">
                <a:noFill/>
                <a:round/>
                <a:headEnd/>
                <a:tailEnd/>
              </a:ln>
            </p:spPr>
            <p:txBody>
              <a:bodyPr/>
              <a:lstStyle/>
              <a:p>
                <a:endParaRPr lang="en-US">
                  <a:latin typeface="Calibri" pitchFamily="34" charset="0"/>
                </a:endParaRPr>
              </a:p>
            </p:txBody>
          </p:sp>
          <p:sp>
            <p:nvSpPr>
              <p:cNvPr id="156281" name="Freeform 287"/>
              <p:cNvSpPr>
                <a:spLocks/>
              </p:cNvSpPr>
              <p:nvPr/>
            </p:nvSpPr>
            <p:spPr bwMode="auto">
              <a:xfrm>
                <a:off x="5135563" y="2124075"/>
                <a:ext cx="762000" cy="560387"/>
              </a:xfrm>
              <a:custGeom>
                <a:avLst/>
                <a:gdLst>
                  <a:gd name="T0" fmla="*/ 2147483647 w 174"/>
                  <a:gd name="T1" fmla="*/ 0 h 128"/>
                  <a:gd name="T2" fmla="*/ 2147483647 w 174"/>
                  <a:gd name="T3" fmla="*/ 575013976 h 128"/>
                  <a:gd name="T4" fmla="*/ 2147483647 w 174"/>
                  <a:gd name="T5" fmla="*/ 1475866568 h 128"/>
                  <a:gd name="T6" fmla="*/ 2147483647 w 174"/>
                  <a:gd name="T7" fmla="*/ 2147483647 h 128"/>
                  <a:gd name="T8" fmla="*/ 1745229556 w 174"/>
                  <a:gd name="T9" fmla="*/ 2147483647 h 128"/>
                  <a:gd name="T10" fmla="*/ 632884845 w 174"/>
                  <a:gd name="T11" fmla="*/ 2147483647 h 128"/>
                  <a:gd name="T12" fmla="*/ 632884845 w 174"/>
                  <a:gd name="T13" fmla="*/ 2147483647 h 128"/>
                  <a:gd name="T14" fmla="*/ 2147483647 w 174"/>
                  <a:gd name="T15" fmla="*/ 2147483647 h 128"/>
                  <a:gd name="T16" fmla="*/ 2147483647 w 174"/>
                  <a:gd name="T17" fmla="*/ 2147483647 h 128"/>
                  <a:gd name="T18" fmla="*/ 2147483647 w 174"/>
                  <a:gd name="T19" fmla="*/ 2147483647 h 128"/>
                  <a:gd name="T20" fmla="*/ 2147483647 w 174"/>
                  <a:gd name="T21" fmla="*/ 2147483647 h 128"/>
                  <a:gd name="T22" fmla="*/ 2147483647 w 174"/>
                  <a:gd name="T23" fmla="*/ 1322530749 h 128"/>
                  <a:gd name="T24" fmla="*/ 2147483647 w 174"/>
                  <a:gd name="T25" fmla="*/ 0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4"/>
                  <a:gd name="T40" fmla="*/ 0 h 128"/>
                  <a:gd name="T41" fmla="*/ 174 w 174"/>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4" h="128">
                    <a:moveTo>
                      <a:pt x="174" y="0"/>
                    </a:moveTo>
                    <a:cubicBezTo>
                      <a:pt x="162" y="1"/>
                      <a:pt x="163" y="6"/>
                      <a:pt x="150" y="11"/>
                    </a:cubicBezTo>
                    <a:cubicBezTo>
                      <a:pt x="140" y="15"/>
                      <a:pt x="109" y="23"/>
                      <a:pt x="96" y="28"/>
                    </a:cubicBezTo>
                    <a:cubicBezTo>
                      <a:pt x="85" y="33"/>
                      <a:pt x="74" y="39"/>
                      <a:pt x="62" y="44"/>
                    </a:cubicBezTo>
                    <a:cubicBezTo>
                      <a:pt x="50" y="49"/>
                      <a:pt x="43" y="63"/>
                      <a:pt x="33" y="68"/>
                    </a:cubicBezTo>
                    <a:cubicBezTo>
                      <a:pt x="18" y="76"/>
                      <a:pt x="15" y="82"/>
                      <a:pt x="12" y="88"/>
                    </a:cubicBezTo>
                    <a:cubicBezTo>
                      <a:pt x="6" y="99"/>
                      <a:pt x="0" y="109"/>
                      <a:pt x="12" y="117"/>
                    </a:cubicBezTo>
                    <a:cubicBezTo>
                      <a:pt x="25" y="128"/>
                      <a:pt x="26" y="125"/>
                      <a:pt x="43" y="122"/>
                    </a:cubicBezTo>
                    <a:cubicBezTo>
                      <a:pt x="60" y="119"/>
                      <a:pt x="55" y="118"/>
                      <a:pt x="67" y="102"/>
                    </a:cubicBezTo>
                    <a:cubicBezTo>
                      <a:pt x="73" y="93"/>
                      <a:pt x="67" y="73"/>
                      <a:pt x="75" y="64"/>
                    </a:cubicBezTo>
                    <a:cubicBezTo>
                      <a:pt x="82" y="55"/>
                      <a:pt x="97" y="51"/>
                      <a:pt x="105" y="42"/>
                    </a:cubicBezTo>
                    <a:cubicBezTo>
                      <a:pt x="114" y="34"/>
                      <a:pt x="128" y="32"/>
                      <a:pt x="137" y="25"/>
                    </a:cubicBezTo>
                    <a:cubicBezTo>
                      <a:pt x="146" y="18"/>
                      <a:pt x="165" y="5"/>
                      <a:pt x="174" y="0"/>
                    </a:cubicBezTo>
                    <a:close/>
                  </a:path>
                </a:pathLst>
              </a:custGeom>
              <a:solidFill>
                <a:srgbClr val="B2B5DB"/>
              </a:solidFill>
              <a:ln w="9525">
                <a:noFill/>
                <a:round/>
                <a:headEnd/>
                <a:tailEnd/>
              </a:ln>
            </p:spPr>
            <p:txBody>
              <a:bodyPr/>
              <a:lstStyle/>
              <a:p>
                <a:endParaRPr lang="en-US">
                  <a:latin typeface="Calibri" pitchFamily="34" charset="0"/>
                </a:endParaRPr>
              </a:p>
            </p:txBody>
          </p:sp>
          <p:sp>
            <p:nvSpPr>
              <p:cNvPr id="156282" name="Freeform 288"/>
              <p:cNvSpPr>
                <a:spLocks/>
              </p:cNvSpPr>
              <p:nvPr/>
            </p:nvSpPr>
            <p:spPr bwMode="auto">
              <a:xfrm>
                <a:off x="5135563" y="2124075"/>
                <a:ext cx="762000" cy="555625"/>
              </a:xfrm>
              <a:custGeom>
                <a:avLst/>
                <a:gdLst>
                  <a:gd name="T0" fmla="*/ 2147483647 w 174"/>
                  <a:gd name="T1" fmla="*/ 0 h 127"/>
                  <a:gd name="T2" fmla="*/ 2147483647 w 174"/>
                  <a:gd name="T3" fmla="*/ 574218885 h 127"/>
                  <a:gd name="T4" fmla="*/ 2147483647 w 174"/>
                  <a:gd name="T5" fmla="*/ 1531250179 h 127"/>
                  <a:gd name="T6" fmla="*/ 2147483647 w 174"/>
                  <a:gd name="T7" fmla="*/ 2147483647 h 127"/>
                  <a:gd name="T8" fmla="*/ 1745229556 w 174"/>
                  <a:gd name="T9" fmla="*/ 2147483647 h 127"/>
                  <a:gd name="T10" fmla="*/ 632884845 w 174"/>
                  <a:gd name="T11" fmla="*/ 2147483647 h 127"/>
                  <a:gd name="T12" fmla="*/ 632884845 w 174"/>
                  <a:gd name="T13" fmla="*/ 2147483647 h 127"/>
                  <a:gd name="T14" fmla="*/ 2147483647 w 174"/>
                  <a:gd name="T15" fmla="*/ 2147483647 h 127"/>
                  <a:gd name="T16" fmla="*/ 2147483647 w 174"/>
                  <a:gd name="T17" fmla="*/ 2147483647 h 127"/>
                  <a:gd name="T18" fmla="*/ 2147483647 w 174"/>
                  <a:gd name="T19" fmla="*/ 2147483647 h 127"/>
                  <a:gd name="T20" fmla="*/ 2147483647 w 174"/>
                  <a:gd name="T21" fmla="*/ 2147483647 h 127"/>
                  <a:gd name="T22" fmla="*/ 2147483647 w 174"/>
                  <a:gd name="T23" fmla="*/ 1320703355 h 127"/>
                  <a:gd name="T24" fmla="*/ 2147483647 w 174"/>
                  <a:gd name="T25" fmla="*/ 0 h 1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4"/>
                  <a:gd name="T40" fmla="*/ 0 h 127"/>
                  <a:gd name="T41" fmla="*/ 174 w 174"/>
                  <a:gd name="T42" fmla="*/ 127 h 1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4" h="127">
                    <a:moveTo>
                      <a:pt x="174" y="0"/>
                    </a:moveTo>
                    <a:cubicBezTo>
                      <a:pt x="162" y="1"/>
                      <a:pt x="163" y="6"/>
                      <a:pt x="151" y="11"/>
                    </a:cubicBezTo>
                    <a:cubicBezTo>
                      <a:pt x="140" y="15"/>
                      <a:pt x="108" y="24"/>
                      <a:pt x="96" y="29"/>
                    </a:cubicBezTo>
                    <a:cubicBezTo>
                      <a:pt x="85" y="33"/>
                      <a:pt x="73" y="39"/>
                      <a:pt x="62" y="44"/>
                    </a:cubicBezTo>
                    <a:cubicBezTo>
                      <a:pt x="50" y="50"/>
                      <a:pt x="43" y="63"/>
                      <a:pt x="33" y="68"/>
                    </a:cubicBezTo>
                    <a:cubicBezTo>
                      <a:pt x="19" y="76"/>
                      <a:pt x="15" y="82"/>
                      <a:pt x="12" y="88"/>
                    </a:cubicBezTo>
                    <a:cubicBezTo>
                      <a:pt x="7" y="99"/>
                      <a:pt x="0" y="108"/>
                      <a:pt x="12" y="117"/>
                    </a:cubicBezTo>
                    <a:cubicBezTo>
                      <a:pt x="25" y="127"/>
                      <a:pt x="25" y="125"/>
                      <a:pt x="43" y="121"/>
                    </a:cubicBezTo>
                    <a:cubicBezTo>
                      <a:pt x="60" y="118"/>
                      <a:pt x="55" y="118"/>
                      <a:pt x="67" y="101"/>
                    </a:cubicBezTo>
                    <a:cubicBezTo>
                      <a:pt x="73" y="93"/>
                      <a:pt x="66" y="73"/>
                      <a:pt x="74" y="63"/>
                    </a:cubicBezTo>
                    <a:cubicBezTo>
                      <a:pt x="82" y="55"/>
                      <a:pt x="96" y="51"/>
                      <a:pt x="105" y="42"/>
                    </a:cubicBezTo>
                    <a:cubicBezTo>
                      <a:pt x="113" y="34"/>
                      <a:pt x="127" y="32"/>
                      <a:pt x="136" y="25"/>
                    </a:cubicBezTo>
                    <a:cubicBezTo>
                      <a:pt x="145" y="18"/>
                      <a:pt x="164" y="5"/>
                      <a:pt x="174" y="0"/>
                    </a:cubicBezTo>
                    <a:close/>
                  </a:path>
                </a:pathLst>
              </a:custGeom>
              <a:solidFill>
                <a:srgbClr val="B1B4DB"/>
              </a:solidFill>
              <a:ln w="9525">
                <a:noFill/>
                <a:round/>
                <a:headEnd/>
                <a:tailEnd/>
              </a:ln>
            </p:spPr>
            <p:txBody>
              <a:bodyPr/>
              <a:lstStyle/>
              <a:p>
                <a:endParaRPr lang="en-US">
                  <a:latin typeface="Calibri" pitchFamily="34" charset="0"/>
                </a:endParaRPr>
              </a:p>
            </p:txBody>
          </p:sp>
          <p:sp>
            <p:nvSpPr>
              <p:cNvPr id="156283" name="Freeform 289"/>
              <p:cNvSpPr>
                <a:spLocks/>
              </p:cNvSpPr>
              <p:nvPr/>
            </p:nvSpPr>
            <p:spPr bwMode="auto">
              <a:xfrm>
                <a:off x="5140325" y="2127250"/>
                <a:ext cx="752475" cy="552450"/>
              </a:xfrm>
              <a:custGeom>
                <a:avLst/>
                <a:gdLst>
                  <a:gd name="T0" fmla="*/ 2147483647 w 172"/>
                  <a:gd name="T1" fmla="*/ 0 h 126"/>
                  <a:gd name="T2" fmla="*/ 2147483647 w 172"/>
                  <a:gd name="T3" fmla="*/ 538274841 h 126"/>
                  <a:gd name="T4" fmla="*/ 2147483647 w 172"/>
                  <a:gd name="T5" fmla="*/ 1480250504 h 126"/>
                  <a:gd name="T6" fmla="*/ 2147483647 w 172"/>
                  <a:gd name="T7" fmla="*/ 2147483647 h 126"/>
                  <a:gd name="T8" fmla="*/ 1684262117 w 172"/>
                  <a:gd name="T9" fmla="*/ 2147483647 h 126"/>
                  <a:gd name="T10" fmla="*/ 631597815 w 172"/>
                  <a:gd name="T11" fmla="*/ 2147483647 h 126"/>
                  <a:gd name="T12" fmla="*/ 574182243 w 172"/>
                  <a:gd name="T13" fmla="*/ 2147483647 h 126"/>
                  <a:gd name="T14" fmla="*/ 2147483647 w 172"/>
                  <a:gd name="T15" fmla="*/ 2147483647 h 126"/>
                  <a:gd name="T16" fmla="*/ 2147483647 w 172"/>
                  <a:gd name="T17" fmla="*/ 2147483647 h 126"/>
                  <a:gd name="T18" fmla="*/ 2147483647 w 172"/>
                  <a:gd name="T19" fmla="*/ 2147483647 h 126"/>
                  <a:gd name="T20" fmla="*/ 2147483647 w 172"/>
                  <a:gd name="T21" fmla="*/ 2147483647 h 126"/>
                  <a:gd name="T22" fmla="*/ 2147483647 w 172"/>
                  <a:gd name="T23" fmla="*/ 1268789356 h 126"/>
                  <a:gd name="T24" fmla="*/ 2147483647 w 172"/>
                  <a:gd name="T25" fmla="*/ 0 h 1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2"/>
                  <a:gd name="T40" fmla="*/ 0 h 126"/>
                  <a:gd name="T41" fmla="*/ 172 w 172"/>
                  <a:gd name="T42" fmla="*/ 126 h 1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2" h="126">
                    <a:moveTo>
                      <a:pt x="172" y="0"/>
                    </a:moveTo>
                    <a:cubicBezTo>
                      <a:pt x="161" y="1"/>
                      <a:pt x="161" y="6"/>
                      <a:pt x="150" y="10"/>
                    </a:cubicBezTo>
                    <a:cubicBezTo>
                      <a:pt x="140" y="14"/>
                      <a:pt x="107" y="23"/>
                      <a:pt x="95" y="28"/>
                    </a:cubicBezTo>
                    <a:cubicBezTo>
                      <a:pt x="83" y="32"/>
                      <a:pt x="72" y="39"/>
                      <a:pt x="61" y="44"/>
                    </a:cubicBezTo>
                    <a:cubicBezTo>
                      <a:pt x="49" y="49"/>
                      <a:pt x="42" y="63"/>
                      <a:pt x="32" y="68"/>
                    </a:cubicBezTo>
                    <a:cubicBezTo>
                      <a:pt x="18" y="75"/>
                      <a:pt x="15" y="82"/>
                      <a:pt x="12" y="87"/>
                    </a:cubicBezTo>
                    <a:cubicBezTo>
                      <a:pt x="7" y="98"/>
                      <a:pt x="0" y="107"/>
                      <a:pt x="11" y="116"/>
                    </a:cubicBezTo>
                    <a:cubicBezTo>
                      <a:pt x="25" y="126"/>
                      <a:pt x="24" y="123"/>
                      <a:pt x="42" y="120"/>
                    </a:cubicBezTo>
                    <a:cubicBezTo>
                      <a:pt x="59" y="116"/>
                      <a:pt x="54" y="117"/>
                      <a:pt x="66" y="100"/>
                    </a:cubicBezTo>
                    <a:cubicBezTo>
                      <a:pt x="72" y="92"/>
                      <a:pt x="64" y="72"/>
                      <a:pt x="73" y="62"/>
                    </a:cubicBezTo>
                    <a:cubicBezTo>
                      <a:pt x="80" y="54"/>
                      <a:pt x="94" y="50"/>
                      <a:pt x="103" y="41"/>
                    </a:cubicBezTo>
                    <a:cubicBezTo>
                      <a:pt x="111" y="33"/>
                      <a:pt x="125" y="31"/>
                      <a:pt x="134" y="24"/>
                    </a:cubicBezTo>
                    <a:cubicBezTo>
                      <a:pt x="143" y="18"/>
                      <a:pt x="163" y="5"/>
                      <a:pt x="172" y="0"/>
                    </a:cubicBezTo>
                    <a:close/>
                  </a:path>
                </a:pathLst>
              </a:custGeom>
              <a:solidFill>
                <a:srgbClr val="B0B4DB"/>
              </a:solidFill>
              <a:ln w="9525">
                <a:noFill/>
                <a:round/>
                <a:headEnd/>
                <a:tailEnd/>
              </a:ln>
            </p:spPr>
            <p:txBody>
              <a:bodyPr/>
              <a:lstStyle/>
              <a:p>
                <a:endParaRPr lang="en-US">
                  <a:latin typeface="Calibri" pitchFamily="34" charset="0"/>
                </a:endParaRPr>
              </a:p>
            </p:txBody>
          </p:sp>
          <p:sp>
            <p:nvSpPr>
              <p:cNvPr id="156284" name="Freeform 290"/>
              <p:cNvSpPr>
                <a:spLocks/>
              </p:cNvSpPr>
              <p:nvPr/>
            </p:nvSpPr>
            <p:spPr bwMode="auto">
              <a:xfrm>
                <a:off x="5140325" y="2127250"/>
                <a:ext cx="749300" cy="552450"/>
              </a:xfrm>
              <a:custGeom>
                <a:avLst/>
                <a:gdLst>
                  <a:gd name="T0" fmla="*/ 2147483647 w 171"/>
                  <a:gd name="T1" fmla="*/ 0 h 126"/>
                  <a:gd name="T2" fmla="*/ 2147483647 w 171"/>
                  <a:gd name="T3" fmla="*/ 538274841 h 126"/>
                  <a:gd name="T4" fmla="*/ 2147483647 w 171"/>
                  <a:gd name="T5" fmla="*/ 1537924516 h 126"/>
                  <a:gd name="T6" fmla="*/ 2147483647 w 171"/>
                  <a:gd name="T7" fmla="*/ 2147483647 h 126"/>
                  <a:gd name="T8" fmla="*/ 1689671445 w 171"/>
                  <a:gd name="T9" fmla="*/ 2147483647 h 126"/>
                  <a:gd name="T10" fmla="*/ 633627408 w 171"/>
                  <a:gd name="T11" fmla="*/ 2147483647 h 126"/>
                  <a:gd name="T12" fmla="*/ 576023348 w 171"/>
                  <a:gd name="T13" fmla="*/ 2147483647 h 126"/>
                  <a:gd name="T14" fmla="*/ 2147483647 w 171"/>
                  <a:gd name="T15" fmla="*/ 2147483647 h 126"/>
                  <a:gd name="T16" fmla="*/ 2147483647 w 171"/>
                  <a:gd name="T17" fmla="*/ 2147483647 h 126"/>
                  <a:gd name="T18" fmla="*/ 2147483647 w 171"/>
                  <a:gd name="T19" fmla="*/ 2147483647 h 126"/>
                  <a:gd name="T20" fmla="*/ 2147483647 w 171"/>
                  <a:gd name="T21" fmla="*/ 2147483647 h 126"/>
                  <a:gd name="T22" fmla="*/ 2147483647 w 171"/>
                  <a:gd name="T23" fmla="*/ 1326458984 h 126"/>
                  <a:gd name="T24" fmla="*/ 2147483647 w 171"/>
                  <a:gd name="T25" fmla="*/ 0 h 1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1"/>
                  <a:gd name="T40" fmla="*/ 0 h 126"/>
                  <a:gd name="T41" fmla="*/ 171 w 171"/>
                  <a:gd name="T42" fmla="*/ 126 h 1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1" h="126">
                    <a:moveTo>
                      <a:pt x="171" y="0"/>
                    </a:moveTo>
                    <a:cubicBezTo>
                      <a:pt x="160" y="2"/>
                      <a:pt x="161" y="6"/>
                      <a:pt x="150" y="10"/>
                    </a:cubicBezTo>
                    <a:cubicBezTo>
                      <a:pt x="140" y="14"/>
                      <a:pt x="106" y="24"/>
                      <a:pt x="94" y="29"/>
                    </a:cubicBezTo>
                    <a:cubicBezTo>
                      <a:pt x="83" y="33"/>
                      <a:pt x="72" y="39"/>
                      <a:pt x="61" y="44"/>
                    </a:cubicBezTo>
                    <a:cubicBezTo>
                      <a:pt x="49" y="49"/>
                      <a:pt x="42" y="63"/>
                      <a:pt x="32" y="68"/>
                    </a:cubicBezTo>
                    <a:cubicBezTo>
                      <a:pt x="18" y="76"/>
                      <a:pt x="15" y="82"/>
                      <a:pt x="12" y="87"/>
                    </a:cubicBezTo>
                    <a:cubicBezTo>
                      <a:pt x="7" y="98"/>
                      <a:pt x="0" y="107"/>
                      <a:pt x="11" y="115"/>
                    </a:cubicBezTo>
                    <a:cubicBezTo>
                      <a:pt x="25" y="126"/>
                      <a:pt x="24" y="122"/>
                      <a:pt x="42" y="119"/>
                    </a:cubicBezTo>
                    <a:cubicBezTo>
                      <a:pt x="58" y="116"/>
                      <a:pt x="53" y="116"/>
                      <a:pt x="66" y="100"/>
                    </a:cubicBezTo>
                    <a:cubicBezTo>
                      <a:pt x="72" y="92"/>
                      <a:pt x="64" y="72"/>
                      <a:pt x="72" y="62"/>
                    </a:cubicBezTo>
                    <a:cubicBezTo>
                      <a:pt x="79" y="54"/>
                      <a:pt x="94" y="50"/>
                      <a:pt x="102" y="42"/>
                    </a:cubicBezTo>
                    <a:cubicBezTo>
                      <a:pt x="110" y="34"/>
                      <a:pt x="124" y="32"/>
                      <a:pt x="133" y="25"/>
                    </a:cubicBezTo>
                    <a:cubicBezTo>
                      <a:pt x="142" y="18"/>
                      <a:pt x="162" y="5"/>
                      <a:pt x="171" y="0"/>
                    </a:cubicBezTo>
                    <a:close/>
                  </a:path>
                </a:pathLst>
              </a:custGeom>
              <a:solidFill>
                <a:srgbClr val="B0B4DB"/>
              </a:solidFill>
              <a:ln w="9525">
                <a:noFill/>
                <a:round/>
                <a:headEnd/>
                <a:tailEnd/>
              </a:ln>
            </p:spPr>
            <p:txBody>
              <a:bodyPr/>
              <a:lstStyle/>
              <a:p>
                <a:endParaRPr lang="en-US">
                  <a:latin typeface="Calibri" pitchFamily="34" charset="0"/>
                </a:endParaRPr>
              </a:p>
            </p:txBody>
          </p:sp>
          <p:sp>
            <p:nvSpPr>
              <p:cNvPr id="156285" name="Freeform 291"/>
              <p:cNvSpPr>
                <a:spLocks/>
              </p:cNvSpPr>
              <p:nvPr/>
            </p:nvSpPr>
            <p:spPr bwMode="auto">
              <a:xfrm>
                <a:off x="5140325" y="2132012"/>
                <a:ext cx="749300" cy="542925"/>
              </a:xfrm>
              <a:custGeom>
                <a:avLst/>
                <a:gdLst>
                  <a:gd name="T0" fmla="*/ 2147483647 w 171"/>
                  <a:gd name="T1" fmla="*/ 0 h 124"/>
                  <a:gd name="T2" fmla="*/ 2147483647 w 171"/>
                  <a:gd name="T3" fmla="*/ 479267063 h 124"/>
                  <a:gd name="T4" fmla="*/ 2147483647 w 171"/>
                  <a:gd name="T5" fmla="*/ 1476138826 h 124"/>
                  <a:gd name="T6" fmla="*/ 2147483647 w 171"/>
                  <a:gd name="T7" fmla="*/ 2147483647 h 124"/>
                  <a:gd name="T8" fmla="*/ 1747271123 w 171"/>
                  <a:gd name="T9" fmla="*/ 2147483647 h 124"/>
                  <a:gd name="T10" fmla="*/ 691227086 w 171"/>
                  <a:gd name="T11" fmla="*/ 2147483647 h 124"/>
                  <a:gd name="T12" fmla="*/ 576023348 w 171"/>
                  <a:gd name="T13" fmla="*/ 2147483647 h 124"/>
                  <a:gd name="T14" fmla="*/ 2147483647 w 171"/>
                  <a:gd name="T15" fmla="*/ 2147483647 h 124"/>
                  <a:gd name="T16" fmla="*/ 2147483647 w 171"/>
                  <a:gd name="T17" fmla="*/ 2147483647 h 124"/>
                  <a:gd name="T18" fmla="*/ 2147483647 w 171"/>
                  <a:gd name="T19" fmla="*/ 2147483647 h 124"/>
                  <a:gd name="T20" fmla="*/ 2147483647 w 171"/>
                  <a:gd name="T21" fmla="*/ 2147483647 h 124"/>
                  <a:gd name="T22" fmla="*/ 2147483647 w 171"/>
                  <a:gd name="T23" fmla="*/ 1265260678 h 124"/>
                  <a:gd name="T24" fmla="*/ 2147483647 w 171"/>
                  <a:gd name="T25" fmla="*/ 0 h 1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1"/>
                  <a:gd name="T40" fmla="*/ 0 h 124"/>
                  <a:gd name="T41" fmla="*/ 171 w 171"/>
                  <a:gd name="T42" fmla="*/ 124 h 1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1" h="124">
                    <a:moveTo>
                      <a:pt x="171" y="0"/>
                    </a:moveTo>
                    <a:cubicBezTo>
                      <a:pt x="160" y="1"/>
                      <a:pt x="160" y="5"/>
                      <a:pt x="150" y="9"/>
                    </a:cubicBezTo>
                    <a:cubicBezTo>
                      <a:pt x="140" y="13"/>
                      <a:pt x="106" y="23"/>
                      <a:pt x="94" y="28"/>
                    </a:cubicBezTo>
                    <a:cubicBezTo>
                      <a:pt x="83" y="32"/>
                      <a:pt x="72" y="39"/>
                      <a:pt x="61" y="44"/>
                    </a:cubicBezTo>
                    <a:cubicBezTo>
                      <a:pt x="49" y="49"/>
                      <a:pt x="42" y="62"/>
                      <a:pt x="33" y="67"/>
                    </a:cubicBezTo>
                    <a:cubicBezTo>
                      <a:pt x="18" y="75"/>
                      <a:pt x="16" y="81"/>
                      <a:pt x="13" y="86"/>
                    </a:cubicBezTo>
                    <a:cubicBezTo>
                      <a:pt x="8" y="97"/>
                      <a:pt x="0" y="106"/>
                      <a:pt x="11" y="114"/>
                    </a:cubicBezTo>
                    <a:cubicBezTo>
                      <a:pt x="25" y="124"/>
                      <a:pt x="24" y="121"/>
                      <a:pt x="41" y="118"/>
                    </a:cubicBezTo>
                    <a:cubicBezTo>
                      <a:pt x="58" y="114"/>
                      <a:pt x="53" y="115"/>
                      <a:pt x="65" y="99"/>
                    </a:cubicBezTo>
                    <a:cubicBezTo>
                      <a:pt x="71" y="91"/>
                      <a:pt x="63" y="70"/>
                      <a:pt x="71" y="61"/>
                    </a:cubicBezTo>
                    <a:cubicBezTo>
                      <a:pt x="78" y="53"/>
                      <a:pt x="93" y="49"/>
                      <a:pt x="101" y="41"/>
                    </a:cubicBezTo>
                    <a:cubicBezTo>
                      <a:pt x="109" y="33"/>
                      <a:pt x="123" y="31"/>
                      <a:pt x="132" y="24"/>
                    </a:cubicBezTo>
                    <a:cubicBezTo>
                      <a:pt x="141" y="17"/>
                      <a:pt x="161" y="5"/>
                      <a:pt x="171" y="0"/>
                    </a:cubicBezTo>
                    <a:close/>
                  </a:path>
                </a:pathLst>
              </a:custGeom>
              <a:solidFill>
                <a:srgbClr val="AFB4DB"/>
              </a:solidFill>
              <a:ln w="9525">
                <a:noFill/>
                <a:round/>
                <a:headEnd/>
                <a:tailEnd/>
              </a:ln>
            </p:spPr>
            <p:txBody>
              <a:bodyPr/>
              <a:lstStyle/>
              <a:p>
                <a:endParaRPr lang="en-US">
                  <a:latin typeface="Calibri" pitchFamily="34" charset="0"/>
                </a:endParaRPr>
              </a:p>
            </p:txBody>
          </p:sp>
          <p:sp>
            <p:nvSpPr>
              <p:cNvPr id="156286" name="Freeform 292"/>
              <p:cNvSpPr>
                <a:spLocks/>
              </p:cNvSpPr>
              <p:nvPr/>
            </p:nvSpPr>
            <p:spPr bwMode="auto">
              <a:xfrm>
                <a:off x="5145088" y="2132012"/>
                <a:ext cx="739775" cy="542925"/>
              </a:xfrm>
              <a:custGeom>
                <a:avLst/>
                <a:gdLst>
                  <a:gd name="T0" fmla="*/ 2147483647 w 169"/>
                  <a:gd name="T1" fmla="*/ 0 h 124"/>
                  <a:gd name="T2" fmla="*/ 2147483647 w 169"/>
                  <a:gd name="T3" fmla="*/ 479267063 h 124"/>
                  <a:gd name="T4" fmla="*/ 2147483647 w 169"/>
                  <a:gd name="T5" fmla="*/ 1476138826 h 124"/>
                  <a:gd name="T6" fmla="*/ 2147483647 w 169"/>
                  <a:gd name="T7" fmla="*/ 2147483647 h 124"/>
                  <a:gd name="T8" fmla="*/ 1686196673 w 169"/>
                  <a:gd name="T9" fmla="*/ 2147483647 h 124"/>
                  <a:gd name="T10" fmla="*/ 632323821 w 169"/>
                  <a:gd name="T11" fmla="*/ 2147483647 h 124"/>
                  <a:gd name="T12" fmla="*/ 574840260 w 169"/>
                  <a:gd name="T13" fmla="*/ 2147483647 h 124"/>
                  <a:gd name="T14" fmla="*/ 2107745705 w 169"/>
                  <a:gd name="T15" fmla="*/ 2147483647 h 124"/>
                  <a:gd name="T16" fmla="*/ 2147483647 w 169"/>
                  <a:gd name="T17" fmla="*/ 2147483647 h 124"/>
                  <a:gd name="T18" fmla="*/ 2147483647 w 169"/>
                  <a:gd name="T19" fmla="*/ 2147483647 h 124"/>
                  <a:gd name="T20" fmla="*/ 2147483647 w 169"/>
                  <a:gd name="T21" fmla="*/ 2147483647 h 124"/>
                  <a:gd name="T22" fmla="*/ 2147483647 w 169"/>
                  <a:gd name="T23" fmla="*/ 1265260678 h 124"/>
                  <a:gd name="T24" fmla="*/ 2147483647 w 169"/>
                  <a:gd name="T25" fmla="*/ 0 h 1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9"/>
                  <a:gd name="T40" fmla="*/ 0 h 124"/>
                  <a:gd name="T41" fmla="*/ 169 w 169"/>
                  <a:gd name="T42" fmla="*/ 124 h 1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9" h="124">
                    <a:moveTo>
                      <a:pt x="169" y="0"/>
                    </a:moveTo>
                    <a:cubicBezTo>
                      <a:pt x="159" y="2"/>
                      <a:pt x="159" y="5"/>
                      <a:pt x="149" y="9"/>
                    </a:cubicBezTo>
                    <a:cubicBezTo>
                      <a:pt x="139" y="13"/>
                      <a:pt x="104" y="24"/>
                      <a:pt x="92" y="28"/>
                    </a:cubicBezTo>
                    <a:cubicBezTo>
                      <a:pt x="82" y="33"/>
                      <a:pt x="71" y="39"/>
                      <a:pt x="60" y="44"/>
                    </a:cubicBezTo>
                    <a:cubicBezTo>
                      <a:pt x="48" y="49"/>
                      <a:pt x="41" y="63"/>
                      <a:pt x="32" y="68"/>
                    </a:cubicBezTo>
                    <a:cubicBezTo>
                      <a:pt x="18" y="75"/>
                      <a:pt x="15" y="81"/>
                      <a:pt x="12" y="86"/>
                    </a:cubicBezTo>
                    <a:cubicBezTo>
                      <a:pt x="7" y="97"/>
                      <a:pt x="0" y="105"/>
                      <a:pt x="11" y="114"/>
                    </a:cubicBezTo>
                    <a:cubicBezTo>
                      <a:pt x="24" y="124"/>
                      <a:pt x="23" y="120"/>
                      <a:pt x="40" y="117"/>
                    </a:cubicBezTo>
                    <a:cubicBezTo>
                      <a:pt x="57" y="114"/>
                      <a:pt x="52" y="115"/>
                      <a:pt x="64" y="99"/>
                    </a:cubicBezTo>
                    <a:cubicBezTo>
                      <a:pt x="70" y="91"/>
                      <a:pt x="62" y="70"/>
                      <a:pt x="70" y="61"/>
                    </a:cubicBezTo>
                    <a:cubicBezTo>
                      <a:pt x="77" y="52"/>
                      <a:pt x="91" y="49"/>
                      <a:pt x="100" y="41"/>
                    </a:cubicBezTo>
                    <a:cubicBezTo>
                      <a:pt x="108" y="33"/>
                      <a:pt x="121" y="31"/>
                      <a:pt x="130" y="24"/>
                    </a:cubicBezTo>
                    <a:cubicBezTo>
                      <a:pt x="139" y="18"/>
                      <a:pt x="160" y="5"/>
                      <a:pt x="169" y="0"/>
                    </a:cubicBezTo>
                    <a:close/>
                  </a:path>
                </a:pathLst>
              </a:custGeom>
              <a:solidFill>
                <a:srgbClr val="AEB3DB"/>
              </a:solidFill>
              <a:ln w="9525">
                <a:noFill/>
                <a:round/>
                <a:headEnd/>
                <a:tailEnd/>
              </a:ln>
            </p:spPr>
            <p:txBody>
              <a:bodyPr/>
              <a:lstStyle/>
              <a:p>
                <a:endParaRPr lang="en-US">
                  <a:latin typeface="Calibri" pitchFamily="34" charset="0"/>
                </a:endParaRPr>
              </a:p>
            </p:txBody>
          </p:sp>
          <p:sp>
            <p:nvSpPr>
              <p:cNvPr id="156287" name="Freeform 293"/>
              <p:cNvSpPr>
                <a:spLocks/>
              </p:cNvSpPr>
              <p:nvPr/>
            </p:nvSpPr>
            <p:spPr bwMode="auto">
              <a:xfrm>
                <a:off x="5145088" y="2136775"/>
                <a:ext cx="739775" cy="533400"/>
              </a:xfrm>
              <a:custGeom>
                <a:avLst/>
                <a:gdLst>
                  <a:gd name="T0" fmla="*/ 2147483647 w 169"/>
                  <a:gd name="T1" fmla="*/ 0 h 122"/>
                  <a:gd name="T2" fmla="*/ 2147483647 w 169"/>
                  <a:gd name="T3" fmla="*/ 477887068 h 122"/>
                  <a:gd name="T4" fmla="*/ 2147483647 w 169"/>
                  <a:gd name="T5" fmla="*/ 1471895618 h 122"/>
                  <a:gd name="T6" fmla="*/ 2147483647 w 169"/>
                  <a:gd name="T7" fmla="*/ 2147483647 h 122"/>
                  <a:gd name="T8" fmla="*/ 1686196673 w 169"/>
                  <a:gd name="T9" fmla="*/ 2147483647 h 122"/>
                  <a:gd name="T10" fmla="*/ 689807382 w 169"/>
                  <a:gd name="T11" fmla="*/ 2147483647 h 122"/>
                  <a:gd name="T12" fmla="*/ 574840260 w 169"/>
                  <a:gd name="T13" fmla="*/ 2147483647 h 122"/>
                  <a:gd name="T14" fmla="*/ 2107745705 w 169"/>
                  <a:gd name="T15" fmla="*/ 2147483647 h 122"/>
                  <a:gd name="T16" fmla="*/ 2147483647 w 169"/>
                  <a:gd name="T17" fmla="*/ 2147483647 h 122"/>
                  <a:gd name="T18" fmla="*/ 2147483647 w 169"/>
                  <a:gd name="T19" fmla="*/ 2147483647 h 122"/>
                  <a:gd name="T20" fmla="*/ 2147483647 w 169"/>
                  <a:gd name="T21" fmla="*/ 2102706542 h 122"/>
                  <a:gd name="T22" fmla="*/ 2147483647 w 169"/>
                  <a:gd name="T23" fmla="*/ 1204277537 h 122"/>
                  <a:gd name="T24" fmla="*/ 2147483647 w 169"/>
                  <a:gd name="T25" fmla="*/ 0 h 1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9"/>
                  <a:gd name="T40" fmla="*/ 0 h 122"/>
                  <a:gd name="T41" fmla="*/ 169 w 169"/>
                  <a:gd name="T42" fmla="*/ 122 h 1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9" h="122">
                    <a:moveTo>
                      <a:pt x="169" y="0"/>
                    </a:moveTo>
                    <a:cubicBezTo>
                      <a:pt x="159" y="2"/>
                      <a:pt x="159" y="5"/>
                      <a:pt x="149" y="9"/>
                    </a:cubicBezTo>
                    <a:cubicBezTo>
                      <a:pt x="139" y="12"/>
                      <a:pt x="104" y="23"/>
                      <a:pt x="92" y="28"/>
                    </a:cubicBezTo>
                    <a:cubicBezTo>
                      <a:pt x="81" y="32"/>
                      <a:pt x="71" y="39"/>
                      <a:pt x="60" y="43"/>
                    </a:cubicBezTo>
                    <a:cubicBezTo>
                      <a:pt x="48" y="48"/>
                      <a:pt x="41" y="62"/>
                      <a:pt x="32" y="67"/>
                    </a:cubicBezTo>
                    <a:cubicBezTo>
                      <a:pt x="18" y="74"/>
                      <a:pt x="16" y="80"/>
                      <a:pt x="13" y="86"/>
                    </a:cubicBezTo>
                    <a:cubicBezTo>
                      <a:pt x="8" y="96"/>
                      <a:pt x="0" y="104"/>
                      <a:pt x="11" y="112"/>
                    </a:cubicBezTo>
                    <a:cubicBezTo>
                      <a:pt x="24" y="122"/>
                      <a:pt x="23" y="119"/>
                      <a:pt x="40" y="116"/>
                    </a:cubicBezTo>
                    <a:cubicBezTo>
                      <a:pt x="56" y="112"/>
                      <a:pt x="52" y="113"/>
                      <a:pt x="64" y="97"/>
                    </a:cubicBezTo>
                    <a:cubicBezTo>
                      <a:pt x="70" y="89"/>
                      <a:pt x="61" y="69"/>
                      <a:pt x="69" y="59"/>
                    </a:cubicBezTo>
                    <a:cubicBezTo>
                      <a:pt x="76" y="51"/>
                      <a:pt x="91" y="48"/>
                      <a:pt x="99" y="40"/>
                    </a:cubicBezTo>
                    <a:cubicBezTo>
                      <a:pt x="107" y="32"/>
                      <a:pt x="120" y="30"/>
                      <a:pt x="129" y="23"/>
                    </a:cubicBezTo>
                    <a:cubicBezTo>
                      <a:pt x="138" y="17"/>
                      <a:pt x="159" y="5"/>
                      <a:pt x="169" y="0"/>
                    </a:cubicBezTo>
                    <a:close/>
                  </a:path>
                </a:pathLst>
              </a:custGeom>
              <a:solidFill>
                <a:srgbClr val="ADB3DB"/>
              </a:solidFill>
              <a:ln w="9525">
                <a:noFill/>
                <a:round/>
                <a:headEnd/>
                <a:tailEnd/>
              </a:ln>
            </p:spPr>
            <p:txBody>
              <a:bodyPr/>
              <a:lstStyle/>
              <a:p>
                <a:endParaRPr lang="en-US">
                  <a:latin typeface="Calibri" pitchFamily="34" charset="0"/>
                </a:endParaRPr>
              </a:p>
            </p:txBody>
          </p:sp>
          <p:sp>
            <p:nvSpPr>
              <p:cNvPr id="156288" name="Freeform 294"/>
              <p:cNvSpPr>
                <a:spLocks/>
              </p:cNvSpPr>
              <p:nvPr/>
            </p:nvSpPr>
            <p:spPr bwMode="auto">
              <a:xfrm>
                <a:off x="5145088" y="2141537"/>
                <a:ext cx="735013" cy="528637"/>
              </a:xfrm>
              <a:custGeom>
                <a:avLst/>
                <a:gdLst>
                  <a:gd name="T0" fmla="*/ 2147483647 w 168"/>
                  <a:gd name="T1" fmla="*/ 0 h 121"/>
                  <a:gd name="T2" fmla="*/ 2147483647 w 168"/>
                  <a:gd name="T3" fmla="*/ 419921302 h 121"/>
                  <a:gd name="T4" fmla="*/ 2147483647 w 168"/>
                  <a:gd name="T5" fmla="*/ 1412461458 h 121"/>
                  <a:gd name="T6" fmla="*/ 2147483647 w 168"/>
                  <a:gd name="T7" fmla="*/ 2147483647 h 121"/>
                  <a:gd name="T8" fmla="*/ 1684435352 w 168"/>
                  <a:gd name="T9" fmla="*/ 2147483647 h 121"/>
                  <a:gd name="T10" fmla="*/ 746510706 w 168"/>
                  <a:gd name="T11" fmla="*/ 2147483647 h 121"/>
                  <a:gd name="T12" fmla="*/ 574237721 w 168"/>
                  <a:gd name="T13" fmla="*/ 2147483647 h 121"/>
                  <a:gd name="T14" fmla="*/ 2105540772 w 168"/>
                  <a:gd name="T15" fmla="*/ 2147483647 h 121"/>
                  <a:gd name="T16" fmla="*/ 2147483647 w 168"/>
                  <a:gd name="T17" fmla="*/ 2147483647 h 121"/>
                  <a:gd name="T18" fmla="*/ 2147483647 w 168"/>
                  <a:gd name="T19" fmla="*/ 2147483647 h 121"/>
                  <a:gd name="T20" fmla="*/ 2147483647 w 168"/>
                  <a:gd name="T21" fmla="*/ 2042338838 h 121"/>
                  <a:gd name="T22" fmla="*/ 2147483647 w 168"/>
                  <a:gd name="T23" fmla="*/ 1202500875 h 121"/>
                  <a:gd name="T24" fmla="*/ 2147483647 w 168"/>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8"/>
                  <a:gd name="T40" fmla="*/ 0 h 121"/>
                  <a:gd name="T41" fmla="*/ 168 w 168"/>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8" h="121">
                    <a:moveTo>
                      <a:pt x="168" y="0"/>
                    </a:moveTo>
                    <a:cubicBezTo>
                      <a:pt x="158" y="1"/>
                      <a:pt x="158" y="4"/>
                      <a:pt x="149" y="8"/>
                    </a:cubicBezTo>
                    <a:cubicBezTo>
                      <a:pt x="140" y="12"/>
                      <a:pt x="103" y="23"/>
                      <a:pt x="92" y="27"/>
                    </a:cubicBezTo>
                    <a:cubicBezTo>
                      <a:pt x="81" y="32"/>
                      <a:pt x="70" y="38"/>
                      <a:pt x="60" y="43"/>
                    </a:cubicBezTo>
                    <a:cubicBezTo>
                      <a:pt x="48" y="48"/>
                      <a:pt x="41" y="61"/>
                      <a:pt x="32" y="66"/>
                    </a:cubicBezTo>
                    <a:cubicBezTo>
                      <a:pt x="18" y="74"/>
                      <a:pt x="16" y="79"/>
                      <a:pt x="14" y="85"/>
                    </a:cubicBezTo>
                    <a:cubicBezTo>
                      <a:pt x="8" y="95"/>
                      <a:pt x="0" y="103"/>
                      <a:pt x="11" y="111"/>
                    </a:cubicBezTo>
                    <a:cubicBezTo>
                      <a:pt x="24" y="121"/>
                      <a:pt x="23" y="117"/>
                      <a:pt x="40" y="114"/>
                    </a:cubicBezTo>
                    <a:cubicBezTo>
                      <a:pt x="56" y="111"/>
                      <a:pt x="52" y="112"/>
                      <a:pt x="64" y="96"/>
                    </a:cubicBezTo>
                    <a:cubicBezTo>
                      <a:pt x="69" y="88"/>
                      <a:pt x="60" y="68"/>
                      <a:pt x="68" y="58"/>
                    </a:cubicBezTo>
                    <a:cubicBezTo>
                      <a:pt x="75" y="50"/>
                      <a:pt x="90" y="47"/>
                      <a:pt x="98" y="39"/>
                    </a:cubicBezTo>
                    <a:cubicBezTo>
                      <a:pt x="106" y="31"/>
                      <a:pt x="120" y="29"/>
                      <a:pt x="128" y="23"/>
                    </a:cubicBezTo>
                    <a:cubicBezTo>
                      <a:pt x="137" y="16"/>
                      <a:pt x="159" y="4"/>
                      <a:pt x="168" y="0"/>
                    </a:cubicBezTo>
                    <a:close/>
                  </a:path>
                </a:pathLst>
              </a:custGeom>
              <a:solidFill>
                <a:srgbClr val="ACB3DB"/>
              </a:solidFill>
              <a:ln w="9525">
                <a:noFill/>
                <a:round/>
                <a:headEnd/>
                <a:tailEnd/>
              </a:ln>
            </p:spPr>
            <p:txBody>
              <a:bodyPr/>
              <a:lstStyle/>
              <a:p>
                <a:endParaRPr lang="en-US">
                  <a:latin typeface="Calibri" pitchFamily="34" charset="0"/>
                </a:endParaRPr>
              </a:p>
            </p:txBody>
          </p:sp>
          <p:sp>
            <p:nvSpPr>
              <p:cNvPr id="156289" name="Freeform 295"/>
              <p:cNvSpPr>
                <a:spLocks/>
              </p:cNvSpPr>
              <p:nvPr/>
            </p:nvSpPr>
            <p:spPr bwMode="auto">
              <a:xfrm>
                <a:off x="5145088" y="2141537"/>
                <a:ext cx="730250" cy="528637"/>
              </a:xfrm>
              <a:custGeom>
                <a:avLst/>
                <a:gdLst>
                  <a:gd name="T0" fmla="*/ 2147483647 w 167"/>
                  <a:gd name="T1" fmla="*/ 0 h 121"/>
                  <a:gd name="T2" fmla="*/ 2147483647 w 167"/>
                  <a:gd name="T3" fmla="*/ 419921302 h 121"/>
                  <a:gd name="T4" fmla="*/ 2147483647 w 167"/>
                  <a:gd name="T5" fmla="*/ 1469720258 h 121"/>
                  <a:gd name="T6" fmla="*/ 2147483647 w 167"/>
                  <a:gd name="T7" fmla="*/ 2147483647 h 121"/>
                  <a:gd name="T8" fmla="*/ 1682644605 w 167"/>
                  <a:gd name="T9" fmla="*/ 2147483647 h 121"/>
                  <a:gd name="T10" fmla="*/ 745716433 w 167"/>
                  <a:gd name="T11" fmla="*/ 2147483647 h 121"/>
                  <a:gd name="T12" fmla="*/ 573631116 w 167"/>
                  <a:gd name="T13" fmla="*/ 2147483647 h 121"/>
                  <a:gd name="T14" fmla="*/ 2103307806 w 167"/>
                  <a:gd name="T15" fmla="*/ 2147483647 h 121"/>
                  <a:gd name="T16" fmla="*/ 2147483647 w 167"/>
                  <a:gd name="T17" fmla="*/ 2147483647 h 121"/>
                  <a:gd name="T18" fmla="*/ 2147483647 w 167"/>
                  <a:gd name="T19" fmla="*/ 2147483647 h 121"/>
                  <a:gd name="T20" fmla="*/ 2147483647 w 167"/>
                  <a:gd name="T21" fmla="*/ 2042338838 h 121"/>
                  <a:gd name="T22" fmla="*/ 2147483647 w 167"/>
                  <a:gd name="T23" fmla="*/ 1202500875 h 121"/>
                  <a:gd name="T24" fmla="*/ 2147483647 w 167"/>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7"/>
                  <a:gd name="T40" fmla="*/ 0 h 121"/>
                  <a:gd name="T41" fmla="*/ 167 w 167"/>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7" h="121">
                    <a:moveTo>
                      <a:pt x="167" y="0"/>
                    </a:moveTo>
                    <a:cubicBezTo>
                      <a:pt x="158" y="2"/>
                      <a:pt x="158" y="4"/>
                      <a:pt x="149" y="8"/>
                    </a:cubicBezTo>
                    <a:cubicBezTo>
                      <a:pt x="140" y="12"/>
                      <a:pt x="103" y="23"/>
                      <a:pt x="91" y="28"/>
                    </a:cubicBezTo>
                    <a:cubicBezTo>
                      <a:pt x="81" y="32"/>
                      <a:pt x="70" y="39"/>
                      <a:pt x="60" y="43"/>
                    </a:cubicBezTo>
                    <a:cubicBezTo>
                      <a:pt x="48" y="48"/>
                      <a:pt x="42" y="62"/>
                      <a:pt x="32" y="67"/>
                    </a:cubicBezTo>
                    <a:cubicBezTo>
                      <a:pt x="19" y="74"/>
                      <a:pt x="17" y="80"/>
                      <a:pt x="14" y="85"/>
                    </a:cubicBezTo>
                    <a:cubicBezTo>
                      <a:pt x="9" y="95"/>
                      <a:pt x="0" y="103"/>
                      <a:pt x="11" y="111"/>
                    </a:cubicBezTo>
                    <a:cubicBezTo>
                      <a:pt x="24" y="121"/>
                      <a:pt x="23" y="117"/>
                      <a:pt x="40" y="113"/>
                    </a:cubicBezTo>
                    <a:cubicBezTo>
                      <a:pt x="56" y="110"/>
                      <a:pt x="52" y="112"/>
                      <a:pt x="63" y="96"/>
                    </a:cubicBezTo>
                    <a:cubicBezTo>
                      <a:pt x="69" y="88"/>
                      <a:pt x="60" y="67"/>
                      <a:pt x="68" y="58"/>
                    </a:cubicBezTo>
                    <a:cubicBezTo>
                      <a:pt x="75" y="50"/>
                      <a:pt x="89" y="47"/>
                      <a:pt x="98" y="39"/>
                    </a:cubicBezTo>
                    <a:cubicBezTo>
                      <a:pt x="105" y="32"/>
                      <a:pt x="119" y="30"/>
                      <a:pt x="127" y="23"/>
                    </a:cubicBezTo>
                    <a:cubicBezTo>
                      <a:pt x="136" y="16"/>
                      <a:pt x="158" y="5"/>
                      <a:pt x="167" y="0"/>
                    </a:cubicBezTo>
                    <a:close/>
                  </a:path>
                </a:pathLst>
              </a:custGeom>
              <a:solidFill>
                <a:srgbClr val="ABB3DB"/>
              </a:solidFill>
              <a:ln w="9525">
                <a:noFill/>
                <a:round/>
                <a:headEnd/>
                <a:tailEnd/>
              </a:ln>
            </p:spPr>
            <p:txBody>
              <a:bodyPr/>
              <a:lstStyle/>
              <a:p>
                <a:endParaRPr lang="en-US">
                  <a:latin typeface="Calibri" pitchFamily="34" charset="0"/>
                </a:endParaRPr>
              </a:p>
            </p:txBody>
          </p:sp>
          <p:sp>
            <p:nvSpPr>
              <p:cNvPr id="156290" name="Freeform 296"/>
              <p:cNvSpPr>
                <a:spLocks/>
              </p:cNvSpPr>
              <p:nvPr/>
            </p:nvSpPr>
            <p:spPr bwMode="auto">
              <a:xfrm>
                <a:off x="5148263" y="2144712"/>
                <a:ext cx="727075" cy="522287"/>
              </a:xfrm>
              <a:custGeom>
                <a:avLst/>
                <a:gdLst>
                  <a:gd name="T0" fmla="*/ 2147483647 w 166"/>
                  <a:gd name="T1" fmla="*/ 0 h 119"/>
                  <a:gd name="T2" fmla="*/ 2147483647 w 166"/>
                  <a:gd name="T3" fmla="*/ 365995950 h 119"/>
                  <a:gd name="T4" fmla="*/ 2147483647 w 166"/>
                  <a:gd name="T5" fmla="*/ 1444729410 h 119"/>
                  <a:gd name="T6" fmla="*/ 2147483647 w 166"/>
                  <a:gd name="T7" fmla="*/ 2147483647 h 119"/>
                  <a:gd name="T8" fmla="*/ 1649833855 w 166"/>
                  <a:gd name="T9" fmla="*/ 2147483647 h 119"/>
                  <a:gd name="T10" fmla="*/ 748182074 w 166"/>
                  <a:gd name="T11" fmla="*/ 2147483647 h 119"/>
                  <a:gd name="T12" fmla="*/ 537155065 w 166"/>
                  <a:gd name="T13" fmla="*/ 2147483647 h 119"/>
                  <a:gd name="T14" fmla="*/ 2014334815 w 166"/>
                  <a:gd name="T15" fmla="*/ 2147483647 h 119"/>
                  <a:gd name="T16" fmla="*/ 2147483647 w 166"/>
                  <a:gd name="T17" fmla="*/ 2147483647 h 119"/>
                  <a:gd name="T18" fmla="*/ 2147483647 w 166"/>
                  <a:gd name="T19" fmla="*/ 2147483647 h 119"/>
                  <a:gd name="T20" fmla="*/ 2147483647 w 166"/>
                  <a:gd name="T21" fmla="*/ 2022615688 h 119"/>
                  <a:gd name="T22" fmla="*/ 2147483647 w 166"/>
                  <a:gd name="T23" fmla="*/ 1175045051 h 119"/>
                  <a:gd name="T24" fmla="*/ 2147483647 w 166"/>
                  <a:gd name="T25" fmla="*/ 0 h 1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119"/>
                  <a:gd name="T41" fmla="*/ 166 w 166"/>
                  <a:gd name="T42" fmla="*/ 119 h 1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119">
                    <a:moveTo>
                      <a:pt x="166" y="0"/>
                    </a:moveTo>
                    <a:cubicBezTo>
                      <a:pt x="157" y="2"/>
                      <a:pt x="157" y="3"/>
                      <a:pt x="148" y="7"/>
                    </a:cubicBezTo>
                    <a:cubicBezTo>
                      <a:pt x="139" y="11"/>
                      <a:pt x="101" y="23"/>
                      <a:pt x="90" y="27"/>
                    </a:cubicBezTo>
                    <a:cubicBezTo>
                      <a:pt x="79" y="31"/>
                      <a:pt x="69" y="38"/>
                      <a:pt x="59" y="43"/>
                    </a:cubicBezTo>
                    <a:cubicBezTo>
                      <a:pt x="47" y="48"/>
                      <a:pt x="41" y="61"/>
                      <a:pt x="31" y="66"/>
                    </a:cubicBezTo>
                    <a:cubicBezTo>
                      <a:pt x="18" y="73"/>
                      <a:pt x="16" y="79"/>
                      <a:pt x="14" y="84"/>
                    </a:cubicBezTo>
                    <a:cubicBezTo>
                      <a:pt x="8" y="94"/>
                      <a:pt x="0" y="101"/>
                      <a:pt x="10" y="109"/>
                    </a:cubicBezTo>
                    <a:cubicBezTo>
                      <a:pt x="23" y="119"/>
                      <a:pt x="22" y="115"/>
                      <a:pt x="38" y="112"/>
                    </a:cubicBezTo>
                    <a:cubicBezTo>
                      <a:pt x="54" y="109"/>
                      <a:pt x="51" y="110"/>
                      <a:pt x="62" y="95"/>
                    </a:cubicBezTo>
                    <a:cubicBezTo>
                      <a:pt x="68" y="87"/>
                      <a:pt x="58" y="66"/>
                      <a:pt x="66" y="57"/>
                    </a:cubicBezTo>
                    <a:cubicBezTo>
                      <a:pt x="73" y="49"/>
                      <a:pt x="88" y="46"/>
                      <a:pt x="96" y="38"/>
                    </a:cubicBezTo>
                    <a:cubicBezTo>
                      <a:pt x="104" y="31"/>
                      <a:pt x="117" y="29"/>
                      <a:pt x="125" y="22"/>
                    </a:cubicBezTo>
                    <a:cubicBezTo>
                      <a:pt x="134" y="16"/>
                      <a:pt x="157" y="4"/>
                      <a:pt x="166" y="0"/>
                    </a:cubicBezTo>
                    <a:close/>
                  </a:path>
                </a:pathLst>
              </a:custGeom>
              <a:solidFill>
                <a:srgbClr val="AAB2DB"/>
              </a:solidFill>
              <a:ln w="9525">
                <a:noFill/>
                <a:round/>
                <a:headEnd/>
                <a:tailEnd/>
              </a:ln>
            </p:spPr>
            <p:txBody>
              <a:bodyPr/>
              <a:lstStyle/>
              <a:p>
                <a:endParaRPr lang="en-US">
                  <a:latin typeface="Calibri" pitchFamily="34" charset="0"/>
                </a:endParaRPr>
              </a:p>
            </p:txBody>
          </p:sp>
          <p:sp>
            <p:nvSpPr>
              <p:cNvPr id="156291" name="Freeform 297"/>
              <p:cNvSpPr>
                <a:spLocks/>
              </p:cNvSpPr>
              <p:nvPr/>
            </p:nvSpPr>
            <p:spPr bwMode="auto">
              <a:xfrm>
                <a:off x="5148263" y="2144712"/>
                <a:ext cx="723900" cy="522287"/>
              </a:xfrm>
              <a:custGeom>
                <a:avLst/>
                <a:gdLst>
                  <a:gd name="T0" fmla="*/ 2147483647 w 165"/>
                  <a:gd name="T1" fmla="*/ 0 h 119"/>
                  <a:gd name="T2" fmla="*/ 2147483647 w 165"/>
                  <a:gd name="T3" fmla="*/ 365995950 h 119"/>
                  <a:gd name="T4" fmla="*/ 2147483647 w 165"/>
                  <a:gd name="T5" fmla="*/ 1483251359 h 119"/>
                  <a:gd name="T6" fmla="*/ 2147483647 w 165"/>
                  <a:gd name="T7" fmla="*/ 2147483647 h 119"/>
                  <a:gd name="T8" fmla="*/ 1693838176 w 165"/>
                  <a:gd name="T9" fmla="*/ 2147483647 h 119"/>
                  <a:gd name="T10" fmla="*/ 750679909 w 165"/>
                  <a:gd name="T11" fmla="*/ 2147483647 h 119"/>
                  <a:gd name="T12" fmla="*/ 577444122 w 165"/>
                  <a:gd name="T13" fmla="*/ 2147483647 h 119"/>
                  <a:gd name="T14" fmla="*/ 2021058404 w 165"/>
                  <a:gd name="T15" fmla="*/ 2147483647 h 119"/>
                  <a:gd name="T16" fmla="*/ 2147483647 w 165"/>
                  <a:gd name="T17" fmla="*/ 2147483647 h 119"/>
                  <a:gd name="T18" fmla="*/ 2147483647 w 165"/>
                  <a:gd name="T19" fmla="*/ 2147483647 h 119"/>
                  <a:gd name="T20" fmla="*/ 2147483647 w 165"/>
                  <a:gd name="T21" fmla="*/ 2080405194 h 119"/>
                  <a:gd name="T22" fmla="*/ 2147483647 w 165"/>
                  <a:gd name="T23" fmla="*/ 1175045051 h 119"/>
                  <a:gd name="T24" fmla="*/ 2147483647 w 165"/>
                  <a:gd name="T25" fmla="*/ 0 h 1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5"/>
                  <a:gd name="T40" fmla="*/ 0 h 119"/>
                  <a:gd name="T41" fmla="*/ 165 w 165"/>
                  <a:gd name="T42" fmla="*/ 119 h 1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5" h="119">
                    <a:moveTo>
                      <a:pt x="165" y="0"/>
                    </a:moveTo>
                    <a:cubicBezTo>
                      <a:pt x="157" y="2"/>
                      <a:pt x="156" y="4"/>
                      <a:pt x="149" y="7"/>
                    </a:cubicBezTo>
                    <a:cubicBezTo>
                      <a:pt x="139" y="11"/>
                      <a:pt x="101" y="23"/>
                      <a:pt x="90" y="28"/>
                    </a:cubicBezTo>
                    <a:cubicBezTo>
                      <a:pt x="79" y="32"/>
                      <a:pt x="69" y="39"/>
                      <a:pt x="59" y="43"/>
                    </a:cubicBezTo>
                    <a:cubicBezTo>
                      <a:pt x="47" y="48"/>
                      <a:pt x="41" y="62"/>
                      <a:pt x="32" y="66"/>
                    </a:cubicBezTo>
                    <a:cubicBezTo>
                      <a:pt x="18" y="73"/>
                      <a:pt x="17" y="79"/>
                      <a:pt x="14" y="84"/>
                    </a:cubicBezTo>
                    <a:cubicBezTo>
                      <a:pt x="9" y="94"/>
                      <a:pt x="0" y="101"/>
                      <a:pt x="11" y="109"/>
                    </a:cubicBezTo>
                    <a:cubicBezTo>
                      <a:pt x="23" y="119"/>
                      <a:pt x="22" y="114"/>
                      <a:pt x="38" y="111"/>
                    </a:cubicBezTo>
                    <a:cubicBezTo>
                      <a:pt x="54" y="108"/>
                      <a:pt x="51" y="110"/>
                      <a:pt x="62" y="95"/>
                    </a:cubicBezTo>
                    <a:cubicBezTo>
                      <a:pt x="68" y="87"/>
                      <a:pt x="58" y="66"/>
                      <a:pt x="65" y="57"/>
                    </a:cubicBezTo>
                    <a:cubicBezTo>
                      <a:pt x="72" y="49"/>
                      <a:pt x="87" y="46"/>
                      <a:pt x="95" y="39"/>
                    </a:cubicBezTo>
                    <a:cubicBezTo>
                      <a:pt x="103" y="31"/>
                      <a:pt x="116" y="29"/>
                      <a:pt x="125" y="22"/>
                    </a:cubicBezTo>
                    <a:cubicBezTo>
                      <a:pt x="133" y="16"/>
                      <a:pt x="156" y="5"/>
                      <a:pt x="165" y="0"/>
                    </a:cubicBezTo>
                    <a:close/>
                  </a:path>
                </a:pathLst>
              </a:custGeom>
              <a:solidFill>
                <a:srgbClr val="A9B2DB"/>
              </a:solidFill>
              <a:ln w="9525">
                <a:noFill/>
                <a:round/>
                <a:headEnd/>
                <a:tailEnd/>
              </a:ln>
            </p:spPr>
            <p:txBody>
              <a:bodyPr/>
              <a:lstStyle/>
              <a:p>
                <a:endParaRPr lang="en-US">
                  <a:latin typeface="Calibri" pitchFamily="34" charset="0"/>
                </a:endParaRPr>
              </a:p>
            </p:txBody>
          </p:sp>
          <p:sp>
            <p:nvSpPr>
              <p:cNvPr id="156292" name="Freeform 298"/>
              <p:cNvSpPr>
                <a:spLocks/>
              </p:cNvSpPr>
              <p:nvPr/>
            </p:nvSpPr>
            <p:spPr bwMode="auto">
              <a:xfrm>
                <a:off x="5148263" y="2149475"/>
                <a:ext cx="719138" cy="512762"/>
              </a:xfrm>
              <a:custGeom>
                <a:avLst/>
                <a:gdLst>
                  <a:gd name="T0" fmla="*/ 2147483647 w 164"/>
                  <a:gd name="T1" fmla="*/ 0 h 117"/>
                  <a:gd name="T2" fmla="*/ 2147483647 w 164"/>
                  <a:gd name="T3" fmla="*/ 326519881 h 117"/>
                  <a:gd name="T4" fmla="*/ 2147483647 w 164"/>
                  <a:gd name="T5" fmla="*/ 1440528316 h 117"/>
                  <a:gd name="T6" fmla="*/ 2147483647 w 164"/>
                  <a:gd name="T7" fmla="*/ 2147483647 h 117"/>
                  <a:gd name="T8" fmla="*/ 1692074628 w 164"/>
                  <a:gd name="T9" fmla="*/ 2147483647 h 117"/>
                  <a:gd name="T10" fmla="*/ 788355013 w 164"/>
                  <a:gd name="T11" fmla="*/ 2147483647 h 117"/>
                  <a:gd name="T12" fmla="*/ 576845205 w 164"/>
                  <a:gd name="T13" fmla="*/ 2147483647 h 117"/>
                  <a:gd name="T14" fmla="*/ 2018953422 w 164"/>
                  <a:gd name="T15" fmla="*/ 2147483647 h 117"/>
                  <a:gd name="T16" fmla="*/ 2147483647 w 164"/>
                  <a:gd name="T17" fmla="*/ 2147483647 h 117"/>
                  <a:gd name="T18" fmla="*/ 2147483647 w 164"/>
                  <a:gd name="T19" fmla="*/ 2147483647 h 117"/>
                  <a:gd name="T20" fmla="*/ 2147483647 w 164"/>
                  <a:gd name="T21" fmla="*/ 2016736794 h 117"/>
                  <a:gd name="T22" fmla="*/ 2147483647 w 164"/>
                  <a:gd name="T23" fmla="*/ 1171626352 h 117"/>
                  <a:gd name="T24" fmla="*/ 2147483647 w 164"/>
                  <a:gd name="T25" fmla="*/ 0 h 1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4"/>
                  <a:gd name="T40" fmla="*/ 0 h 117"/>
                  <a:gd name="T41" fmla="*/ 164 w 164"/>
                  <a:gd name="T42" fmla="*/ 117 h 1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4" h="117">
                    <a:moveTo>
                      <a:pt x="164" y="0"/>
                    </a:moveTo>
                    <a:cubicBezTo>
                      <a:pt x="157" y="2"/>
                      <a:pt x="156" y="3"/>
                      <a:pt x="149" y="6"/>
                    </a:cubicBezTo>
                    <a:cubicBezTo>
                      <a:pt x="139" y="10"/>
                      <a:pt x="101" y="23"/>
                      <a:pt x="89" y="27"/>
                    </a:cubicBezTo>
                    <a:cubicBezTo>
                      <a:pt x="79" y="31"/>
                      <a:pt x="69" y="38"/>
                      <a:pt x="58" y="42"/>
                    </a:cubicBezTo>
                    <a:cubicBezTo>
                      <a:pt x="47" y="47"/>
                      <a:pt x="41" y="61"/>
                      <a:pt x="32" y="66"/>
                    </a:cubicBezTo>
                    <a:cubicBezTo>
                      <a:pt x="19" y="73"/>
                      <a:pt x="17" y="78"/>
                      <a:pt x="15" y="83"/>
                    </a:cubicBezTo>
                    <a:cubicBezTo>
                      <a:pt x="10" y="93"/>
                      <a:pt x="0" y="100"/>
                      <a:pt x="11" y="108"/>
                    </a:cubicBezTo>
                    <a:cubicBezTo>
                      <a:pt x="23" y="117"/>
                      <a:pt x="22" y="113"/>
                      <a:pt x="38" y="110"/>
                    </a:cubicBezTo>
                    <a:cubicBezTo>
                      <a:pt x="54" y="107"/>
                      <a:pt x="50" y="109"/>
                      <a:pt x="62" y="93"/>
                    </a:cubicBezTo>
                    <a:cubicBezTo>
                      <a:pt x="67" y="86"/>
                      <a:pt x="57" y="65"/>
                      <a:pt x="65" y="56"/>
                    </a:cubicBezTo>
                    <a:cubicBezTo>
                      <a:pt x="71" y="48"/>
                      <a:pt x="86" y="46"/>
                      <a:pt x="94" y="38"/>
                    </a:cubicBezTo>
                    <a:cubicBezTo>
                      <a:pt x="102" y="30"/>
                      <a:pt x="115" y="28"/>
                      <a:pt x="124" y="22"/>
                    </a:cubicBezTo>
                    <a:cubicBezTo>
                      <a:pt x="132" y="15"/>
                      <a:pt x="155" y="4"/>
                      <a:pt x="164" y="0"/>
                    </a:cubicBezTo>
                    <a:close/>
                  </a:path>
                </a:pathLst>
              </a:custGeom>
              <a:solidFill>
                <a:srgbClr val="A8B2DA"/>
              </a:solidFill>
              <a:ln w="9525">
                <a:noFill/>
                <a:round/>
                <a:headEnd/>
                <a:tailEnd/>
              </a:ln>
            </p:spPr>
            <p:txBody>
              <a:bodyPr/>
              <a:lstStyle/>
              <a:p>
                <a:endParaRPr lang="en-US">
                  <a:latin typeface="Calibri" pitchFamily="34" charset="0"/>
                </a:endParaRPr>
              </a:p>
            </p:txBody>
          </p:sp>
          <p:sp>
            <p:nvSpPr>
              <p:cNvPr id="156293" name="Freeform 299"/>
              <p:cNvSpPr>
                <a:spLocks/>
              </p:cNvSpPr>
              <p:nvPr/>
            </p:nvSpPr>
            <p:spPr bwMode="auto">
              <a:xfrm>
                <a:off x="5153025" y="2149475"/>
                <a:ext cx="714375" cy="512762"/>
              </a:xfrm>
              <a:custGeom>
                <a:avLst/>
                <a:gdLst>
                  <a:gd name="T0" fmla="*/ 2147483647 w 163"/>
                  <a:gd name="T1" fmla="*/ 0 h 117"/>
                  <a:gd name="T2" fmla="*/ 2147483647 w 163"/>
                  <a:gd name="T3" fmla="*/ 326519881 h 117"/>
                  <a:gd name="T4" fmla="*/ 2147483647 w 163"/>
                  <a:gd name="T5" fmla="*/ 1478941630 h 117"/>
                  <a:gd name="T6" fmla="*/ 2147483647 w 163"/>
                  <a:gd name="T7" fmla="*/ 2147483647 h 117"/>
                  <a:gd name="T8" fmla="*/ 1651871593 w 163"/>
                  <a:gd name="T9" fmla="*/ 2147483647 h 117"/>
                  <a:gd name="T10" fmla="*/ 749103260 w 163"/>
                  <a:gd name="T11" fmla="*/ 2147483647 h 117"/>
                  <a:gd name="T12" fmla="*/ 537819127 w 163"/>
                  <a:gd name="T13" fmla="*/ 2147483647 h 117"/>
                  <a:gd name="T14" fmla="*/ 1959192974 w 163"/>
                  <a:gd name="T15" fmla="*/ 2147483647 h 117"/>
                  <a:gd name="T16" fmla="*/ 2147483647 w 163"/>
                  <a:gd name="T17" fmla="*/ 2147483647 h 117"/>
                  <a:gd name="T18" fmla="*/ 2147483647 w 163"/>
                  <a:gd name="T19" fmla="*/ 2147483647 h 117"/>
                  <a:gd name="T20" fmla="*/ 2147483647 w 163"/>
                  <a:gd name="T21" fmla="*/ 2016736794 h 117"/>
                  <a:gd name="T22" fmla="*/ 2147483647 w 163"/>
                  <a:gd name="T23" fmla="*/ 1171626352 h 117"/>
                  <a:gd name="T24" fmla="*/ 2147483647 w 163"/>
                  <a:gd name="T25" fmla="*/ 0 h 1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3"/>
                  <a:gd name="T40" fmla="*/ 0 h 117"/>
                  <a:gd name="T41" fmla="*/ 163 w 163"/>
                  <a:gd name="T42" fmla="*/ 117 h 1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3" h="117">
                    <a:moveTo>
                      <a:pt x="163" y="0"/>
                    </a:moveTo>
                    <a:cubicBezTo>
                      <a:pt x="155" y="2"/>
                      <a:pt x="154" y="3"/>
                      <a:pt x="148" y="6"/>
                    </a:cubicBezTo>
                    <a:cubicBezTo>
                      <a:pt x="138" y="10"/>
                      <a:pt x="99" y="23"/>
                      <a:pt x="88" y="28"/>
                    </a:cubicBezTo>
                    <a:cubicBezTo>
                      <a:pt x="78" y="32"/>
                      <a:pt x="68" y="38"/>
                      <a:pt x="57" y="43"/>
                    </a:cubicBezTo>
                    <a:cubicBezTo>
                      <a:pt x="46" y="48"/>
                      <a:pt x="40" y="61"/>
                      <a:pt x="31" y="66"/>
                    </a:cubicBezTo>
                    <a:cubicBezTo>
                      <a:pt x="18" y="73"/>
                      <a:pt x="17" y="78"/>
                      <a:pt x="14" y="83"/>
                    </a:cubicBezTo>
                    <a:cubicBezTo>
                      <a:pt x="9" y="93"/>
                      <a:pt x="0" y="100"/>
                      <a:pt x="10" y="108"/>
                    </a:cubicBezTo>
                    <a:cubicBezTo>
                      <a:pt x="22" y="117"/>
                      <a:pt x="21" y="112"/>
                      <a:pt x="37" y="109"/>
                    </a:cubicBezTo>
                    <a:cubicBezTo>
                      <a:pt x="52" y="106"/>
                      <a:pt x="49" y="109"/>
                      <a:pt x="61" y="93"/>
                    </a:cubicBezTo>
                    <a:cubicBezTo>
                      <a:pt x="66" y="86"/>
                      <a:pt x="55" y="64"/>
                      <a:pt x="63" y="55"/>
                    </a:cubicBezTo>
                    <a:cubicBezTo>
                      <a:pt x="70" y="48"/>
                      <a:pt x="85" y="46"/>
                      <a:pt x="93" y="38"/>
                    </a:cubicBezTo>
                    <a:cubicBezTo>
                      <a:pt x="100" y="30"/>
                      <a:pt x="113" y="28"/>
                      <a:pt x="122" y="22"/>
                    </a:cubicBezTo>
                    <a:cubicBezTo>
                      <a:pt x="130" y="16"/>
                      <a:pt x="154" y="4"/>
                      <a:pt x="163" y="0"/>
                    </a:cubicBezTo>
                    <a:close/>
                  </a:path>
                </a:pathLst>
              </a:custGeom>
              <a:solidFill>
                <a:srgbClr val="A7B2DA"/>
              </a:solidFill>
              <a:ln w="9525">
                <a:noFill/>
                <a:round/>
                <a:headEnd/>
                <a:tailEnd/>
              </a:ln>
            </p:spPr>
            <p:txBody>
              <a:bodyPr/>
              <a:lstStyle/>
              <a:p>
                <a:endParaRPr lang="en-US">
                  <a:latin typeface="Calibri" pitchFamily="34" charset="0"/>
                </a:endParaRPr>
              </a:p>
            </p:txBody>
          </p:sp>
          <p:sp>
            <p:nvSpPr>
              <p:cNvPr id="156294" name="Freeform 300"/>
              <p:cNvSpPr>
                <a:spLocks/>
              </p:cNvSpPr>
              <p:nvPr/>
            </p:nvSpPr>
            <p:spPr bwMode="auto">
              <a:xfrm>
                <a:off x="5153025" y="2154237"/>
                <a:ext cx="709613" cy="508000"/>
              </a:xfrm>
              <a:custGeom>
                <a:avLst/>
                <a:gdLst>
                  <a:gd name="T0" fmla="*/ 2147483647 w 162"/>
                  <a:gd name="T1" fmla="*/ 0 h 116"/>
                  <a:gd name="T2" fmla="*/ 2147483647 w 162"/>
                  <a:gd name="T3" fmla="*/ 268495515 h 116"/>
                  <a:gd name="T4" fmla="*/ 2147483647 w 162"/>
                  <a:gd name="T5" fmla="*/ 1419198898 h 116"/>
                  <a:gd name="T6" fmla="*/ 2147483647 w 162"/>
                  <a:gd name="T7" fmla="*/ 2147483647 h 116"/>
                  <a:gd name="T8" fmla="*/ 1650104210 w 162"/>
                  <a:gd name="T9" fmla="*/ 2147483647 h 116"/>
                  <a:gd name="T10" fmla="*/ 786676073 w 162"/>
                  <a:gd name="T11" fmla="*/ 2147483647 h 116"/>
                  <a:gd name="T12" fmla="*/ 537242680 w 162"/>
                  <a:gd name="T13" fmla="*/ 2147483647 h 116"/>
                  <a:gd name="T14" fmla="*/ 1957099323 w 162"/>
                  <a:gd name="T15" fmla="*/ 2147483647 h 116"/>
                  <a:gd name="T16" fmla="*/ 2147483647 w 162"/>
                  <a:gd name="T17" fmla="*/ 2147483647 h 116"/>
                  <a:gd name="T18" fmla="*/ 2147483647 w 162"/>
                  <a:gd name="T19" fmla="*/ 2147483647 h 116"/>
                  <a:gd name="T20" fmla="*/ 2147483647 w 162"/>
                  <a:gd name="T21" fmla="*/ 1956194171 h 116"/>
                  <a:gd name="T22" fmla="*/ 2147483647 w 162"/>
                  <a:gd name="T23" fmla="*/ 1112344809 h 116"/>
                  <a:gd name="T24" fmla="*/ 2147483647 w 162"/>
                  <a:gd name="T25" fmla="*/ 0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116"/>
                  <a:gd name="T41" fmla="*/ 162 w 162"/>
                  <a:gd name="T42" fmla="*/ 116 h 1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116">
                    <a:moveTo>
                      <a:pt x="162" y="0"/>
                    </a:moveTo>
                    <a:cubicBezTo>
                      <a:pt x="155" y="2"/>
                      <a:pt x="154" y="2"/>
                      <a:pt x="148" y="5"/>
                    </a:cubicBezTo>
                    <a:cubicBezTo>
                      <a:pt x="139" y="9"/>
                      <a:pt x="99" y="23"/>
                      <a:pt x="88" y="27"/>
                    </a:cubicBezTo>
                    <a:cubicBezTo>
                      <a:pt x="77" y="31"/>
                      <a:pt x="67" y="38"/>
                      <a:pt x="57" y="42"/>
                    </a:cubicBezTo>
                    <a:cubicBezTo>
                      <a:pt x="46" y="47"/>
                      <a:pt x="40" y="61"/>
                      <a:pt x="31" y="65"/>
                    </a:cubicBezTo>
                    <a:cubicBezTo>
                      <a:pt x="18" y="72"/>
                      <a:pt x="17" y="77"/>
                      <a:pt x="15" y="82"/>
                    </a:cubicBezTo>
                    <a:cubicBezTo>
                      <a:pt x="10" y="92"/>
                      <a:pt x="0" y="98"/>
                      <a:pt x="10" y="106"/>
                    </a:cubicBezTo>
                    <a:cubicBezTo>
                      <a:pt x="23" y="116"/>
                      <a:pt x="21" y="111"/>
                      <a:pt x="37" y="108"/>
                    </a:cubicBezTo>
                    <a:cubicBezTo>
                      <a:pt x="52" y="105"/>
                      <a:pt x="49" y="107"/>
                      <a:pt x="60" y="92"/>
                    </a:cubicBezTo>
                    <a:cubicBezTo>
                      <a:pt x="66" y="84"/>
                      <a:pt x="55" y="63"/>
                      <a:pt x="62" y="54"/>
                    </a:cubicBezTo>
                    <a:cubicBezTo>
                      <a:pt x="69" y="47"/>
                      <a:pt x="84" y="45"/>
                      <a:pt x="92" y="37"/>
                    </a:cubicBezTo>
                    <a:cubicBezTo>
                      <a:pt x="100" y="30"/>
                      <a:pt x="112" y="28"/>
                      <a:pt x="121" y="21"/>
                    </a:cubicBezTo>
                    <a:cubicBezTo>
                      <a:pt x="129" y="15"/>
                      <a:pt x="153" y="4"/>
                      <a:pt x="162" y="0"/>
                    </a:cubicBezTo>
                    <a:close/>
                  </a:path>
                </a:pathLst>
              </a:custGeom>
              <a:solidFill>
                <a:srgbClr val="A6B1DA"/>
              </a:solidFill>
              <a:ln w="9525">
                <a:noFill/>
                <a:round/>
                <a:headEnd/>
                <a:tailEnd/>
              </a:ln>
            </p:spPr>
            <p:txBody>
              <a:bodyPr/>
              <a:lstStyle/>
              <a:p>
                <a:endParaRPr lang="en-US">
                  <a:latin typeface="Calibri" pitchFamily="34" charset="0"/>
                </a:endParaRPr>
              </a:p>
            </p:txBody>
          </p:sp>
          <p:sp>
            <p:nvSpPr>
              <p:cNvPr id="156295" name="Freeform 301"/>
              <p:cNvSpPr>
                <a:spLocks/>
              </p:cNvSpPr>
              <p:nvPr/>
            </p:nvSpPr>
            <p:spPr bwMode="auto">
              <a:xfrm>
                <a:off x="5153025" y="2154237"/>
                <a:ext cx="704850" cy="503237"/>
              </a:xfrm>
              <a:custGeom>
                <a:avLst/>
                <a:gdLst>
                  <a:gd name="T0" fmla="*/ 2147483647 w 161"/>
                  <a:gd name="T1" fmla="*/ 0 h 115"/>
                  <a:gd name="T2" fmla="*/ 2147483647 w 161"/>
                  <a:gd name="T3" fmla="*/ 268089663 h 115"/>
                  <a:gd name="T4" fmla="*/ 2147483647 w 161"/>
                  <a:gd name="T5" fmla="*/ 1474484566 h 115"/>
                  <a:gd name="T6" fmla="*/ 2147483647 w 161"/>
                  <a:gd name="T7" fmla="*/ 2147483647 h 115"/>
                  <a:gd name="T8" fmla="*/ 1629149067 w 161"/>
                  <a:gd name="T9" fmla="*/ 2147483647 h 115"/>
                  <a:gd name="T10" fmla="*/ 785824545 w 161"/>
                  <a:gd name="T11" fmla="*/ 2147483647 h 115"/>
                  <a:gd name="T12" fmla="*/ 536662216 w 161"/>
                  <a:gd name="T13" fmla="*/ 2147483647 h 115"/>
                  <a:gd name="T14" fmla="*/ 1897477918 w 161"/>
                  <a:gd name="T15" fmla="*/ 2147483647 h 115"/>
                  <a:gd name="T16" fmla="*/ 2147483647 w 161"/>
                  <a:gd name="T17" fmla="*/ 2147483647 h 115"/>
                  <a:gd name="T18" fmla="*/ 2147483647 w 161"/>
                  <a:gd name="T19" fmla="*/ 2147483647 h 115"/>
                  <a:gd name="T20" fmla="*/ 2147483647 w 161"/>
                  <a:gd name="T21" fmla="*/ 1953211609 h 115"/>
                  <a:gd name="T22" fmla="*/ 2147483647 w 161"/>
                  <a:gd name="T23" fmla="*/ 1110648414 h 115"/>
                  <a:gd name="T24" fmla="*/ 2147483647 w 161"/>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1"/>
                  <a:gd name="T40" fmla="*/ 0 h 115"/>
                  <a:gd name="T41" fmla="*/ 161 w 161"/>
                  <a:gd name="T42" fmla="*/ 115 h 1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1" h="115">
                    <a:moveTo>
                      <a:pt x="161" y="0"/>
                    </a:moveTo>
                    <a:cubicBezTo>
                      <a:pt x="155" y="3"/>
                      <a:pt x="154" y="3"/>
                      <a:pt x="148" y="5"/>
                    </a:cubicBezTo>
                    <a:cubicBezTo>
                      <a:pt x="139" y="9"/>
                      <a:pt x="98" y="23"/>
                      <a:pt x="87" y="28"/>
                    </a:cubicBezTo>
                    <a:cubicBezTo>
                      <a:pt x="77" y="32"/>
                      <a:pt x="67" y="38"/>
                      <a:pt x="57" y="43"/>
                    </a:cubicBezTo>
                    <a:cubicBezTo>
                      <a:pt x="46" y="47"/>
                      <a:pt x="40" y="61"/>
                      <a:pt x="31" y="66"/>
                    </a:cubicBezTo>
                    <a:cubicBezTo>
                      <a:pt x="18" y="73"/>
                      <a:pt x="18" y="77"/>
                      <a:pt x="15" y="82"/>
                    </a:cubicBezTo>
                    <a:cubicBezTo>
                      <a:pt x="10" y="92"/>
                      <a:pt x="0" y="98"/>
                      <a:pt x="10" y="106"/>
                    </a:cubicBezTo>
                    <a:cubicBezTo>
                      <a:pt x="23" y="115"/>
                      <a:pt x="21" y="110"/>
                      <a:pt x="36" y="107"/>
                    </a:cubicBezTo>
                    <a:cubicBezTo>
                      <a:pt x="52" y="104"/>
                      <a:pt x="49" y="107"/>
                      <a:pt x="60" y="92"/>
                    </a:cubicBezTo>
                    <a:cubicBezTo>
                      <a:pt x="66" y="84"/>
                      <a:pt x="54" y="63"/>
                      <a:pt x="62" y="54"/>
                    </a:cubicBezTo>
                    <a:cubicBezTo>
                      <a:pt x="68" y="46"/>
                      <a:pt x="84" y="45"/>
                      <a:pt x="91" y="37"/>
                    </a:cubicBezTo>
                    <a:cubicBezTo>
                      <a:pt x="99" y="30"/>
                      <a:pt x="111" y="28"/>
                      <a:pt x="120" y="21"/>
                    </a:cubicBezTo>
                    <a:cubicBezTo>
                      <a:pt x="128" y="15"/>
                      <a:pt x="153" y="4"/>
                      <a:pt x="161" y="0"/>
                    </a:cubicBezTo>
                    <a:close/>
                  </a:path>
                </a:pathLst>
              </a:custGeom>
              <a:solidFill>
                <a:srgbClr val="A5B1DA"/>
              </a:solidFill>
              <a:ln w="9525">
                <a:noFill/>
                <a:round/>
                <a:headEnd/>
                <a:tailEnd/>
              </a:ln>
            </p:spPr>
            <p:txBody>
              <a:bodyPr/>
              <a:lstStyle/>
              <a:p>
                <a:endParaRPr lang="en-US">
                  <a:latin typeface="Calibri" pitchFamily="34" charset="0"/>
                </a:endParaRPr>
              </a:p>
            </p:txBody>
          </p:sp>
          <p:sp>
            <p:nvSpPr>
              <p:cNvPr id="156296" name="Freeform 302"/>
              <p:cNvSpPr>
                <a:spLocks/>
              </p:cNvSpPr>
              <p:nvPr/>
            </p:nvSpPr>
            <p:spPr bwMode="auto">
              <a:xfrm>
                <a:off x="5153025" y="2159000"/>
                <a:ext cx="704850" cy="498475"/>
              </a:xfrm>
              <a:custGeom>
                <a:avLst/>
                <a:gdLst>
                  <a:gd name="T0" fmla="*/ 2147483647 w 161"/>
                  <a:gd name="T1" fmla="*/ 0 h 114"/>
                  <a:gd name="T2" fmla="*/ 2147483647 w 161"/>
                  <a:gd name="T3" fmla="*/ 210312736 h 114"/>
                  <a:gd name="T4" fmla="*/ 2147483647 w 161"/>
                  <a:gd name="T5" fmla="*/ 1414847121 h 114"/>
                  <a:gd name="T6" fmla="*/ 2147483647 w 161"/>
                  <a:gd name="T7" fmla="*/ 2147483647 h 114"/>
                  <a:gd name="T8" fmla="*/ 1686649044 w 161"/>
                  <a:gd name="T9" fmla="*/ 2147483647 h 114"/>
                  <a:gd name="T10" fmla="*/ 843324522 w 161"/>
                  <a:gd name="T11" fmla="*/ 2147483647 h 114"/>
                  <a:gd name="T12" fmla="*/ 574991294 w 161"/>
                  <a:gd name="T13" fmla="*/ 2147483647 h 114"/>
                  <a:gd name="T14" fmla="*/ 1897477918 w 161"/>
                  <a:gd name="T15" fmla="*/ 2147483647 h 114"/>
                  <a:gd name="T16" fmla="*/ 2147483647 w 161"/>
                  <a:gd name="T17" fmla="*/ 2147483647 h 114"/>
                  <a:gd name="T18" fmla="*/ 2147483647 w 161"/>
                  <a:gd name="T19" fmla="*/ 2147483647 h 114"/>
                  <a:gd name="T20" fmla="*/ 2147483647 w 161"/>
                  <a:gd name="T21" fmla="*/ 1892832047 h 114"/>
                  <a:gd name="T22" fmla="*/ 2147483647 w 161"/>
                  <a:gd name="T23" fmla="*/ 1108931948 h 114"/>
                  <a:gd name="T24" fmla="*/ 2147483647 w 161"/>
                  <a:gd name="T25" fmla="*/ 0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1"/>
                  <a:gd name="T40" fmla="*/ 0 h 114"/>
                  <a:gd name="T41" fmla="*/ 161 w 161"/>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1" h="114">
                    <a:moveTo>
                      <a:pt x="161" y="0"/>
                    </a:moveTo>
                    <a:cubicBezTo>
                      <a:pt x="155" y="2"/>
                      <a:pt x="153" y="2"/>
                      <a:pt x="148" y="4"/>
                    </a:cubicBezTo>
                    <a:cubicBezTo>
                      <a:pt x="139" y="8"/>
                      <a:pt x="98" y="23"/>
                      <a:pt x="87" y="27"/>
                    </a:cubicBezTo>
                    <a:cubicBezTo>
                      <a:pt x="77" y="31"/>
                      <a:pt x="67" y="38"/>
                      <a:pt x="57" y="42"/>
                    </a:cubicBezTo>
                    <a:cubicBezTo>
                      <a:pt x="46" y="47"/>
                      <a:pt x="40" y="60"/>
                      <a:pt x="32" y="65"/>
                    </a:cubicBezTo>
                    <a:cubicBezTo>
                      <a:pt x="19" y="72"/>
                      <a:pt x="18" y="77"/>
                      <a:pt x="16" y="82"/>
                    </a:cubicBezTo>
                    <a:cubicBezTo>
                      <a:pt x="11" y="91"/>
                      <a:pt x="0" y="97"/>
                      <a:pt x="11" y="105"/>
                    </a:cubicBezTo>
                    <a:cubicBezTo>
                      <a:pt x="23" y="114"/>
                      <a:pt x="21" y="109"/>
                      <a:pt x="36" y="106"/>
                    </a:cubicBezTo>
                    <a:cubicBezTo>
                      <a:pt x="51" y="103"/>
                      <a:pt x="49" y="106"/>
                      <a:pt x="60" y="91"/>
                    </a:cubicBezTo>
                    <a:cubicBezTo>
                      <a:pt x="65" y="83"/>
                      <a:pt x="54" y="62"/>
                      <a:pt x="61" y="53"/>
                    </a:cubicBezTo>
                    <a:cubicBezTo>
                      <a:pt x="68" y="45"/>
                      <a:pt x="83" y="44"/>
                      <a:pt x="91" y="36"/>
                    </a:cubicBezTo>
                    <a:cubicBezTo>
                      <a:pt x="98" y="29"/>
                      <a:pt x="110" y="27"/>
                      <a:pt x="119" y="21"/>
                    </a:cubicBezTo>
                    <a:cubicBezTo>
                      <a:pt x="126" y="15"/>
                      <a:pt x="152" y="4"/>
                      <a:pt x="161" y="0"/>
                    </a:cubicBezTo>
                    <a:close/>
                  </a:path>
                </a:pathLst>
              </a:custGeom>
              <a:solidFill>
                <a:srgbClr val="A4B1DA"/>
              </a:solidFill>
              <a:ln w="9525">
                <a:noFill/>
                <a:round/>
                <a:headEnd/>
                <a:tailEnd/>
              </a:ln>
            </p:spPr>
            <p:txBody>
              <a:bodyPr/>
              <a:lstStyle/>
              <a:p>
                <a:endParaRPr lang="en-US">
                  <a:latin typeface="Calibri" pitchFamily="34" charset="0"/>
                </a:endParaRPr>
              </a:p>
            </p:txBody>
          </p:sp>
          <p:sp>
            <p:nvSpPr>
              <p:cNvPr id="156297" name="Freeform 303"/>
              <p:cNvSpPr>
                <a:spLocks/>
              </p:cNvSpPr>
              <p:nvPr/>
            </p:nvSpPr>
            <p:spPr bwMode="auto">
              <a:xfrm>
                <a:off x="5157788" y="2159000"/>
                <a:ext cx="696913" cy="493712"/>
              </a:xfrm>
              <a:custGeom>
                <a:avLst/>
                <a:gdLst>
                  <a:gd name="T0" fmla="*/ 2147483647 w 159"/>
                  <a:gd name="T1" fmla="*/ 0 h 113"/>
                  <a:gd name="T2" fmla="*/ 2147483647 w 159"/>
                  <a:gd name="T3" fmla="*/ 209980531 h 113"/>
                  <a:gd name="T4" fmla="*/ 2147483647 w 159"/>
                  <a:gd name="T5" fmla="*/ 1469876894 h 113"/>
                  <a:gd name="T6" fmla="*/ 2147483647 w 159"/>
                  <a:gd name="T7" fmla="*/ 2147483647 h 113"/>
                  <a:gd name="T8" fmla="*/ 1652196546 w 159"/>
                  <a:gd name="T9" fmla="*/ 2147483647 h 113"/>
                  <a:gd name="T10" fmla="*/ 787673836 w 159"/>
                  <a:gd name="T11" fmla="*/ 2147483647 h 113"/>
                  <a:gd name="T12" fmla="*/ 537924721 w 159"/>
                  <a:gd name="T13" fmla="*/ 2147483647 h 113"/>
                  <a:gd name="T14" fmla="*/ 1863523279 w 159"/>
                  <a:gd name="T15" fmla="*/ 2147483647 h 113"/>
                  <a:gd name="T16" fmla="*/ 2147483647 w 159"/>
                  <a:gd name="T17" fmla="*/ 2147483647 h 113"/>
                  <a:gd name="T18" fmla="*/ 2147483647 w 159"/>
                  <a:gd name="T19" fmla="*/ 2147483647 h 113"/>
                  <a:gd name="T20" fmla="*/ 2147483647 w 159"/>
                  <a:gd name="T21" fmla="*/ 1889842189 h 113"/>
                  <a:gd name="T22" fmla="*/ 2147483647 w 159"/>
                  <a:gd name="T23" fmla="*/ 1107181903 h 113"/>
                  <a:gd name="T24" fmla="*/ 2147483647 w 159"/>
                  <a:gd name="T25" fmla="*/ 0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9"/>
                  <a:gd name="T40" fmla="*/ 0 h 113"/>
                  <a:gd name="T41" fmla="*/ 159 w 159"/>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9" h="113">
                    <a:moveTo>
                      <a:pt x="159" y="0"/>
                    </a:moveTo>
                    <a:cubicBezTo>
                      <a:pt x="153" y="3"/>
                      <a:pt x="152" y="2"/>
                      <a:pt x="147" y="4"/>
                    </a:cubicBezTo>
                    <a:cubicBezTo>
                      <a:pt x="138" y="8"/>
                      <a:pt x="96" y="23"/>
                      <a:pt x="85" y="28"/>
                    </a:cubicBezTo>
                    <a:cubicBezTo>
                      <a:pt x="75" y="32"/>
                      <a:pt x="66" y="38"/>
                      <a:pt x="56" y="42"/>
                    </a:cubicBezTo>
                    <a:cubicBezTo>
                      <a:pt x="45" y="47"/>
                      <a:pt x="40" y="61"/>
                      <a:pt x="31" y="65"/>
                    </a:cubicBezTo>
                    <a:cubicBezTo>
                      <a:pt x="18" y="72"/>
                      <a:pt x="18" y="77"/>
                      <a:pt x="15" y="82"/>
                    </a:cubicBezTo>
                    <a:cubicBezTo>
                      <a:pt x="10" y="91"/>
                      <a:pt x="0" y="97"/>
                      <a:pt x="10" y="104"/>
                    </a:cubicBezTo>
                    <a:cubicBezTo>
                      <a:pt x="22" y="113"/>
                      <a:pt x="20" y="108"/>
                      <a:pt x="35" y="105"/>
                    </a:cubicBezTo>
                    <a:cubicBezTo>
                      <a:pt x="50" y="102"/>
                      <a:pt x="48" y="105"/>
                      <a:pt x="59" y="90"/>
                    </a:cubicBezTo>
                    <a:cubicBezTo>
                      <a:pt x="64" y="83"/>
                      <a:pt x="52" y="61"/>
                      <a:pt x="59" y="53"/>
                    </a:cubicBezTo>
                    <a:cubicBezTo>
                      <a:pt x="66" y="45"/>
                      <a:pt x="81" y="44"/>
                      <a:pt x="89" y="36"/>
                    </a:cubicBezTo>
                    <a:cubicBezTo>
                      <a:pt x="96" y="29"/>
                      <a:pt x="109" y="27"/>
                      <a:pt x="117" y="21"/>
                    </a:cubicBezTo>
                    <a:cubicBezTo>
                      <a:pt x="124" y="15"/>
                      <a:pt x="151" y="4"/>
                      <a:pt x="159" y="0"/>
                    </a:cubicBezTo>
                    <a:close/>
                  </a:path>
                </a:pathLst>
              </a:custGeom>
              <a:solidFill>
                <a:srgbClr val="A3B1DA"/>
              </a:solidFill>
              <a:ln w="9525">
                <a:noFill/>
                <a:round/>
                <a:headEnd/>
                <a:tailEnd/>
              </a:ln>
            </p:spPr>
            <p:txBody>
              <a:bodyPr/>
              <a:lstStyle/>
              <a:p>
                <a:endParaRPr lang="en-US">
                  <a:latin typeface="Calibri" pitchFamily="34" charset="0"/>
                </a:endParaRPr>
              </a:p>
            </p:txBody>
          </p:sp>
          <p:sp>
            <p:nvSpPr>
              <p:cNvPr id="156298" name="Freeform 304"/>
              <p:cNvSpPr>
                <a:spLocks/>
              </p:cNvSpPr>
              <p:nvPr/>
            </p:nvSpPr>
            <p:spPr bwMode="auto">
              <a:xfrm>
                <a:off x="4799013" y="2535237"/>
                <a:ext cx="976313" cy="958850"/>
              </a:xfrm>
              <a:custGeom>
                <a:avLst/>
                <a:gdLst>
                  <a:gd name="T0" fmla="*/ 2147483647 w 223"/>
                  <a:gd name="T1" fmla="*/ 2147483647 h 219"/>
                  <a:gd name="T2" fmla="*/ 2147483647 w 223"/>
                  <a:gd name="T3" fmla="*/ 2147483647 h 219"/>
                  <a:gd name="T4" fmla="*/ 2147483647 w 223"/>
                  <a:gd name="T5" fmla="*/ 1629414616 h 219"/>
                  <a:gd name="T6" fmla="*/ 2147483647 w 223"/>
                  <a:gd name="T7" fmla="*/ 2147483647 h 219"/>
                  <a:gd name="T8" fmla="*/ 2147483647 w 223"/>
                  <a:gd name="T9" fmla="*/ 2147483647 h 219"/>
                  <a:gd name="T10" fmla="*/ 2147483647 w 223"/>
                  <a:gd name="T11" fmla="*/ 1054327797 h 219"/>
                  <a:gd name="T12" fmla="*/ 1629247594 w 223"/>
                  <a:gd name="T13" fmla="*/ 1111836889 h 219"/>
                  <a:gd name="T14" fmla="*/ 1533411335 w 223"/>
                  <a:gd name="T15" fmla="*/ 2147483647 h 219"/>
                  <a:gd name="T16" fmla="*/ 843376864 w 223"/>
                  <a:gd name="T17" fmla="*/ 2147483647 h 219"/>
                  <a:gd name="T18" fmla="*/ 268345971 w 223"/>
                  <a:gd name="T19" fmla="*/ 2147483647 h 219"/>
                  <a:gd name="T20" fmla="*/ 325847795 w 223"/>
                  <a:gd name="T21" fmla="*/ 2147483647 h 219"/>
                  <a:gd name="T22" fmla="*/ 325847795 w 223"/>
                  <a:gd name="T23" fmla="*/ 2147483647 h 219"/>
                  <a:gd name="T24" fmla="*/ 2147483647 w 223"/>
                  <a:gd name="T25" fmla="*/ 2147483647 h 219"/>
                  <a:gd name="T26" fmla="*/ 2147483647 w 223"/>
                  <a:gd name="T27" fmla="*/ 2147483647 h 219"/>
                  <a:gd name="T28" fmla="*/ 2147483647 w 223"/>
                  <a:gd name="T29" fmla="*/ 2147483647 h 219"/>
                  <a:gd name="T30" fmla="*/ 2147483647 w 223"/>
                  <a:gd name="T31" fmla="*/ 2147483647 h 219"/>
                  <a:gd name="T32" fmla="*/ 2147483647 w 223"/>
                  <a:gd name="T33" fmla="*/ 2147483647 h 219"/>
                  <a:gd name="T34" fmla="*/ 2147483647 w 223"/>
                  <a:gd name="T35" fmla="*/ 2147483647 h 219"/>
                  <a:gd name="T36" fmla="*/ 2147483647 w 223"/>
                  <a:gd name="T37" fmla="*/ 2147483647 h 2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219"/>
                  <a:gd name="T59" fmla="*/ 223 w 223"/>
                  <a:gd name="T60" fmla="*/ 219 h 2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219">
                    <a:moveTo>
                      <a:pt x="223" y="92"/>
                    </a:moveTo>
                    <a:cubicBezTo>
                      <a:pt x="214" y="71"/>
                      <a:pt x="198" y="81"/>
                      <a:pt x="182" y="64"/>
                    </a:cubicBezTo>
                    <a:cubicBezTo>
                      <a:pt x="171" y="53"/>
                      <a:pt x="162" y="42"/>
                      <a:pt x="162" y="31"/>
                    </a:cubicBezTo>
                    <a:cubicBezTo>
                      <a:pt x="161" y="16"/>
                      <a:pt x="144" y="38"/>
                      <a:pt x="126" y="51"/>
                    </a:cubicBezTo>
                    <a:cubicBezTo>
                      <a:pt x="115" y="59"/>
                      <a:pt x="108" y="67"/>
                      <a:pt x="91" y="54"/>
                    </a:cubicBezTo>
                    <a:cubicBezTo>
                      <a:pt x="82" y="47"/>
                      <a:pt x="74" y="36"/>
                      <a:pt x="63" y="20"/>
                    </a:cubicBezTo>
                    <a:cubicBezTo>
                      <a:pt x="51" y="0"/>
                      <a:pt x="37" y="3"/>
                      <a:pt x="31" y="21"/>
                    </a:cubicBezTo>
                    <a:cubicBezTo>
                      <a:pt x="28" y="30"/>
                      <a:pt x="34" y="44"/>
                      <a:pt x="29" y="59"/>
                    </a:cubicBezTo>
                    <a:cubicBezTo>
                      <a:pt x="26" y="69"/>
                      <a:pt x="21" y="79"/>
                      <a:pt x="16" y="92"/>
                    </a:cubicBezTo>
                    <a:cubicBezTo>
                      <a:pt x="11" y="104"/>
                      <a:pt x="7" y="116"/>
                      <a:pt x="5" y="128"/>
                    </a:cubicBezTo>
                    <a:cubicBezTo>
                      <a:pt x="3" y="142"/>
                      <a:pt x="5" y="155"/>
                      <a:pt x="6" y="167"/>
                    </a:cubicBezTo>
                    <a:cubicBezTo>
                      <a:pt x="7" y="181"/>
                      <a:pt x="0" y="198"/>
                      <a:pt x="6" y="207"/>
                    </a:cubicBezTo>
                    <a:cubicBezTo>
                      <a:pt x="12" y="219"/>
                      <a:pt x="31" y="215"/>
                      <a:pt x="42" y="217"/>
                    </a:cubicBezTo>
                    <a:cubicBezTo>
                      <a:pt x="53" y="219"/>
                      <a:pt x="51" y="213"/>
                      <a:pt x="61" y="197"/>
                    </a:cubicBezTo>
                    <a:cubicBezTo>
                      <a:pt x="66" y="187"/>
                      <a:pt x="75" y="177"/>
                      <a:pt x="84" y="166"/>
                    </a:cubicBezTo>
                    <a:cubicBezTo>
                      <a:pt x="90" y="156"/>
                      <a:pt x="100" y="146"/>
                      <a:pt x="110" y="137"/>
                    </a:cubicBezTo>
                    <a:cubicBezTo>
                      <a:pt x="119" y="130"/>
                      <a:pt x="130" y="122"/>
                      <a:pt x="142" y="116"/>
                    </a:cubicBezTo>
                    <a:cubicBezTo>
                      <a:pt x="153" y="110"/>
                      <a:pt x="169" y="116"/>
                      <a:pt x="182" y="112"/>
                    </a:cubicBezTo>
                    <a:cubicBezTo>
                      <a:pt x="193" y="109"/>
                      <a:pt x="210" y="94"/>
                      <a:pt x="223" y="92"/>
                    </a:cubicBezTo>
                    <a:close/>
                  </a:path>
                </a:pathLst>
              </a:custGeom>
              <a:solidFill>
                <a:srgbClr val="C7BBDC"/>
              </a:solidFill>
              <a:ln w="9525">
                <a:noFill/>
                <a:round/>
                <a:headEnd/>
                <a:tailEnd/>
              </a:ln>
            </p:spPr>
            <p:txBody>
              <a:bodyPr/>
              <a:lstStyle/>
              <a:p>
                <a:endParaRPr lang="en-US">
                  <a:latin typeface="Calibri" pitchFamily="34" charset="0"/>
                </a:endParaRPr>
              </a:p>
            </p:txBody>
          </p:sp>
          <p:sp>
            <p:nvSpPr>
              <p:cNvPr id="156299" name="Freeform 305"/>
              <p:cNvSpPr>
                <a:spLocks/>
              </p:cNvSpPr>
              <p:nvPr/>
            </p:nvSpPr>
            <p:spPr bwMode="auto">
              <a:xfrm>
                <a:off x="4799013" y="2540000"/>
                <a:ext cx="971550" cy="954087"/>
              </a:xfrm>
              <a:custGeom>
                <a:avLst/>
                <a:gdLst>
                  <a:gd name="T0" fmla="*/ 2147483647 w 222"/>
                  <a:gd name="T1" fmla="*/ 2147483647 h 218"/>
                  <a:gd name="T2" fmla="*/ 2147483647 w 222"/>
                  <a:gd name="T3" fmla="*/ 2147483647 h 218"/>
                  <a:gd name="T4" fmla="*/ 2147483647 w 222"/>
                  <a:gd name="T5" fmla="*/ 1589793519 h 218"/>
                  <a:gd name="T6" fmla="*/ 2147483647 w 222"/>
                  <a:gd name="T7" fmla="*/ 2147483647 h 218"/>
                  <a:gd name="T8" fmla="*/ 2147483647 w 222"/>
                  <a:gd name="T9" fmla="*/ 2147483647 h 218"/>
                  <a:gd name="T10" fmla="*/ 2147483647 w 222"/>
                  <a:gd name="T11" fmla="*/ 996014304 h 218"/>
                  <a:gd name="T12" fmla="*/ 1627959039 w 222"/>
                  <a:gd name="T13" fmla="*/ 1110942367 h 218"/>
                  <a:gd name="T14" fmla="*/ 1589652846 w 222"/>
                  <a:gd name="T15" fmla="*/ 2147483647 h 218"/>
                  <a:gd name="T16" fmla="*/ 842705882 w 222"/>
                  <a:gd name="T17" fmla="*/ 2147483647 h 218"/>
                  <a:gd name="T18" fmla="*/ 325591835 w 222"/>
                  <a:gd name="T19" fmla="*/ 2147483647 h 218"/>
                  <a:gd name="T20" fmla="*/ 363898028 w 222"/>
                  <a:gd name="T21" fmla="*/ 2147483647 h 218"/>
                  <a:gd name="T22" fmla="*/ 325591835 w 222"/>
                  <a:gd name="T23" fmla="*/ 2147483647 h 218"/>
                  <a:gd name="T24" fmla="*/ 2147483647 w 222"/>
                  <a:gd name="T25" fmla="*/ 2147483647 h 218"/>
                  <a:gd name="T26" fmla="*/ 2147483647 w 222"/>
                  <a:gd name="T27" fmla="*/ 2147483647 h 218"/>
                  <a:gd name="T28" fmla="*/ 2147483647 w 222"/>
                  <a:gd name="T29" fmla="*/ 2147483647 h 218"/>
                  <a:gd name="T30" fmla="*/ 2147483647 w 222"/>
                  <a:gd name="T31" fmla="*/ 2147483647 h 218"/>
                  <a:gd name="T32" fmla="*/ 2147483647 w 222"/>
                  <a:gd name="T33" fmla="*/ 2147483647 h 218"/>
                  <a:gd name="T34" fmla="*/ 2147483647 w 222"/>
                  <a:gd name="T35" fmla="*/ 2147483647 h 218"/>
                  <a:gd name="T36" fmla="*/ 2147483647 w 222"/>
                  <a:gd name="T37" fmla="*/ 2147483647 h 2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218"/>
                  <a:gd name="T59" fmla="*/ 222 w 222"/>
                  <a:gd name="T60" fmla="*/ 218 h 2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218">
                    <a:moveTo>
                      <a:pt x="222" y="91"/>
                    </a:moveTo>
                    <a:cubicBezTo>
                      <a:pt x="214" y="70"/>
                      <a:pt x="197" y="80"/>
                      <a:pt x="181" y="64"/>
                    </a:cubicBezTo>
                    <a:cubicBezTo>
                      <a:pt x="170" y="52"/>
                      <a:pt x="162" y="41"/>
                      <a:pt x="162" y="30"/>
                    </a:cubicBezTo>
                    <a:cubicBezTo>
                      <a:pt x="161" y="15"/>
                      <a:pt x="144" y="37"/>
                      <a:pt x="126" y="51"/>
                    </a:cubicBezTo>
                    <a:cubicBezTo>
                      <a:pt x="115" y="59"/>
                      <a:pt x="108" y="66"/>
                      <a:pt x="90" y="53"/>
                    </a:cubicBezTo>
                    <a:cubicBezTo>
                      <a:pt x="81" y="47"/>
                      <a:pt x="74" y="36"/>
                      <a:pt x="63" y="19"/>
                    </a:cubicBezTo>
                    <a:cubicBezTo>
                      <a:pt x="51" y="0"/>
                      <a:pt x="37" y="2"/>
                      <a:pt x="31" y="21"/>
                    </a:cubicBezTo>
                    <a:cubicBezTo>
                      <a:pt x="28" y="29"/>
                      <a:pt x="34" y="44"/>
                      <a:pt x="30" y="58"/>
                    </a:cubicBezTo>
                    <a:cubicBezTo>
                      <a:pt x="27" y="68"/>
                      <a:pt x="21" y="79"/>
                      <a:pt x="16" y="91"/>
                    </a:cubicBezTo>
                    <a:cubicBezTo>
                      <a:pt x="11" y="104"/>
                      <a:pt x="8" y="116"/>
                      <a:pt x="6" y="127"/>
                    </a:cubicBezTo>
                    <a:cubicBezTo>
                      <a:pt x="3" y="141"/>
                      <a:pt x="5" y="154"/>
                      <a:pt x="7" y="165"/>
                    </a:cubicBezTo>
                    <a:cubicBezTo>
                      <a:pt x="8" y="180"/>
                      <a:pt x="0" y="197"/>
                      <a:pt x="6" y="206"/>
                    </a:cubicBezTo>
                    <a:cubicBezTo>
                      <a:pt x="13" y="218"/>
                      <a:pt x="31" y="213"/>
                      <a:pt x="42" y="216"/>
                    </a:cubicBezTo>
                    <a:cubicBezTo>
                      <a:pt x="53" y="218"/>
                      <a:pt x="51" y="211"/>
                      <a:pt x="60" y="195"/>
                    </a:cubicBezTo>
                    <a:cubicBezTo>
                      <a:pt x="66" y="186"/>
                      <a:pt x="75" y="176"/>
                      <a:pt x="83" y="164"/>
                    </a:cubicBezTo>
                    <a:cubicBezTo>
                      <a:pt x="90" y="155"/>
                      <a:pt x="99" y="145"/>
                      <a:pt x="110" y="136"/>
                    </a:cubicBezTo>
                    <a:cubicBezTo>
                      <a:pt x="118" y="128"/>
                      <a:pt x="130" y="121"/>
                      <a:pt x="142" y="114"/>
                    </a:cubicBezTo>
                    <a:cubicBezTo>
                      <a:pt x="153" y="109"/>
                      <a:pt x="169" y="115"/>
                      <a:pt x="182" y="111"/>
                    </a:cubicBezTo>
                    <a:cubicBezTo>
                      <a:pt x="193" y="107"/>
                      <a:pt x="210" y="93"/>
                      <a:pt x="222" y="91"/>
                    </a:cubicBezTo>
                    <a:close/>
                  </a:path>
                </a:pathLst>
              </a:custGeom>
              <a:solidFill>
                <a:srgbClr val="C6BBDC"/>
              </a:solidFill>
              <a:ln w="9525">
                <a:noFill/>
                <a:round/>
                <a:headEnd/>
                <a:tailEnd/>
              </a:ln>
            </p:spPr>
            <p:txBody>
              <a:bodyPr/>
              <a:lstStyle/>
              <a:p>
                <a:endParaRPr lang="en-US">
                  <a:latin typeface="Calibri" pitchFamily="34" charset="0"/>
                </a:endParaRPr>
              </a:p>
            </p:txBody>
          </p:sp>
          <p:sp>
            <p:nvSpPr>
              <p:cNvPr id="156300" name="Freeform 306"/>
              <p:cNvSpPr>
                <a:spLocks/>
              </p:cNvSpPr>
              <p:nvPr/>
            </p:nvSpPr>
            <p:spPr bwMode="auto">
              <a:xfrm>
                <a:off x="4802188" y="2540000"/>
                <a:ext cx="968375" cy="954087"/>
              </a:xfrm>
              <a:custGeom>
                <a:avLst/>
                <a:gdLst>
                  <a:gd name="T0" fmla="*/ 2147483647 w 221"/>
                  <a:gd name="T1" fmla="*/ 2147483647 h 218"/>
                  <a:gd name="T2" fmla="*/ 2147483647 w 221"/>
                  <a:gd name="T3" fmla="*/ 2147483647 h 218"/>
                  <a:gd name="T4" fmla="*/ 2147483647 w 221"/>
                  <a:gd name="T5" fmla="*/ 1589793519 h 218"/>
                  <a:gd name="T6" fmla="*/ 2147483647 w 221"/>
                  <a:gd name="T7" fmla="*/ 2147483647 h 218"/>
                  <a:gd name="T8" fmla="*/ 2147483647 w 221"/>
                  <a:gd name="T9" fmla="*/ 2147483647 h 218"/>
                  <a:gd name="T10" fmla="*/ 2147483647 w 221"/>
                  <a:gd name="T11" fmla="*/ 1053478335 h 218"/>
                  <a:gd name="T12" fmla="*/ 1593603578 w 221"/>
                  <a:gd name="T13" fmla="*/ 1110942367 h 218"/>
                  <a:gd name="T14" fmla="*/ 1536005000 w 221"/>
                  <a:gd name="T15" fmla="*/ 2147483647 h 218"/>
                  <a:gd name="T16" fmla="*/ 844804256 w 221"/>
                  <a:gd name="T17" fmla="*/ 2147483647 h 218"/>
                  <a:gd name="T18" fmla="*/ 268800738 w 221"/>
                  <a:gd name="T19" fmla="*/ 2147483647 h 218"/>
                  <a:gd name="T20" fmla="*/ 326399385 w 221"/>
                  <a:gd name="T21" fmla="*/ 2147483647 h 218"/>
                  <a:gd name="T22" fmla="*/ 268800738 w 221"/>
                  <a:gd name="T23" fmla="*/ 2147483647 h 218"/>
                  <a:gd name="T24" fmla="*/ 2147483647 w 221"/>
                  <a:gd name="T25" fmla="*/ 2147483647 h 218"/>
                  <a:gd name="T26" fmla="*/ 2147483647 w 221"/>
                  <a:gd name="T27" fmla="*/ 2147483647 h 218"/>
                  <a:gd name="T28" fmla="*/ 2147483647 w 221"/>
                  <a:gd name="T29" fmla="*/ 2147483647 h 218"/>
                  <a:gd name="T30" fmla="*/ 2147483647 w 221"/>
                  <a:gd name="T31" fmla="*/ 2147483647 h 218"/>
                  <a:gd name="T32" fmla="*/ 2147483647 w 221"/>
                  <a:gd name="T33" fmla="*/ 2147483647 h 218"/>
                  <a:gd name="T34" fmla="*/ 2147483647 w 221"/>
                  <a:gd name="T35" fmla="*/ 2147483647 h 218"/>
                  <a:gd name="T36" fmla="*/ 2147483647 w 221"/>
                  <a:gd name="T37" fmla="*/ 2147483647 h 2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1"/>
                  <a:gd name="T58" fmla="*/ 0 h 218"/>
                  <a:gd name="T59" fmla="*/ 221 w 221"/>
                  <a:gd name="T60" fmla="*/ 218 h 2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1" h="218">
                    <a:moveTo>
                      <a:pt x="221" y="91"/>
                    </a:moveTo>
                    <a:cubicBezTo>
                      <a:pt x="212" y="70"/>
                      <a:pt x="196" y="80"/>
                      <a:pt x="180" y="64"/>
                    </a:cubicBezTo>
                    <a:cubicBezTo>
                      <a:pt x="169" y="53"/>
                      <a:pt x="161" y="41"/>
                      <a:pt x="160" y="30"/>
                    </a:cubicBezTo>
                    <a:cubicBezTo>
                      <a:pt x="160" y="16"/>
                      <a:pt x="143" y="38"/>
                      <a:pt x="125" y="51"/>
                    </a:cubicBezTo>
                    <a:cubicBezTo>
                      <a:pt x="115" y="59"/>
                      <a:pt x="106" y="67"/>
                      <a:pt x="89" y="54"/>
                    </a:cubicBezTo>
                    <a:cubicBezTo>
                      <a:pt x="80" y="48"/>
                      <a:pt x="73" y="36"/>
                      <a:pt x="62" y="20"/>
                    </a:cubicBezTo>
                    <a:cubicBezTo>
                      <a:pt x="50" y="0"/>
                      <a:pt x="36" y="3"/>
                      <a:pt x="30" y="21"/>
                    </a:cubicBezTo>
                    <a:cubicBezTo>
                      <a:pt x="28" y="30"/>
                      <a:pt x="34" y="44"/>
                      <a:pt x="29" y="59"/>
                    </a:cubicBezTo>
                    <a:cubicBezTo>
                      <a:pt x="26" y="68"/>
                      <a:pt x="20" y="79"/>
                      <a:pt x="16" y="91"/>
                    </a:cubicBezTo>
                    <a:cubicBezTo>
                      <a:pt x="11" y="104"/>
                      <a:pt x="7" y="116"/>
                      <a:pt x="5" y="127"/>
                    </a:cubicBezTo>
                    <a:cubicBezTo>
                      <a:pt x="3" y="141"/>
                      <a:pt x="5" y="154"/>
                      <a:pt x="6" y="165"/>
                    </a:cubicBezTo>
                    <a:cubicBezTo>
                      <a:pt x="7" y="179"/>
                      <a:pt x="0" y="196"/>
                      <a:pt x="5" y="206"/>
                    </a:cubicBezTo>
                    <a:cubicBezTo>
                      <a:pt x="12" y="218"/>
                      <a:pt x="30" y="213"/>
                      <a:pt x="41" y="215"/>
                    </a:cubicBezTo>
                    <a:cubicBezTo>
                      <a:pt x="51" y="217"/>
                      <a:pt x="50" y="211"/>
                      <a:pt x="59" y="195"/>
                    </a:cubicBezTo>
                    <a:cubicBezTo>
                      <a:pt x="65" y="186"/>
                      <a:pt x="74" y="176"/>
                      <a:pt x="82" y="164"/>
                    </a:cubicBezTo>
                    <a:cubicBezTo>
                      <a:pt x="89" y="155"/>
                      <a:pt x="98" y="145"/>
                      <a:pt x="108" y="136"/>
                    </a:cubicBezTo>
                    <a:cubicBezTo>
                      <a:pt x="117" y="128"/>
                      <a:pt x="129" y="121"/>
                      <a:pt x="141" y="114"/>
                    </a:cubicBezTo>
                    <a:cubicBezTo>
                      <a:pt x="151" y="108"/>
                      <a:pt x="168" y="115"/>
                      <a:pt x="181" y="110"/>
                    </a:cubicBezTo>
                    <a:cubicBezTo>
                      <a:pt x="191" y="107"/>
                      <a:pt x="208" y="93"/>
                      <a:pt x="221" y="91"/>
                    </a:cubicBezTo>
                    <a:close/>
                  </a:path>
                </a:pathLst>
              </a:custGeom>
              <a:solidFill>
                <a:srgbClr val="C5BADC"/>
              </a:solidFill>
              <a:ln w="9525">
                <a:noFill/>
                <a:round/>
                <a:headEnd/>
                <a:tailEnd/>
              </a:ln>
            </p:spPr>
            <p:txBody>
              <a:bodyPr/>
              <a:lstStyle/>
              <a:p>
                <a:endParaRPr lang="en-US">
                  <a:latin typeface="Calibri" pitchFamily="34" charset="0"/>
                </a:endParaRPr>
              </a:p>
            </p:txBody>
          </p:sp>
          <p:sp>
            <p:nvSpPr>
              <p:cNvPr id="156301" name="Freeform 307"/>
              <p:cNvSpPr>
                <a:spLocks/>
              </p:cNvSpPr>
              <p:nvPr/>
            </p:nvSpPr>
            <p:spPr bwMode="auto">
              <a:xfrm>
                <a:off x="4802188" y="2543175"/>
                <a:ext cx="963613" cy="946150"/>
              </a:xfrm>
              <a:custGeom>
                <a:avLst/>
                <a:gdLst>
                  <a:gd name="T0" fmla="*/ 2147483647 w 220"/>
                  <a:gd name="T1" fmla="*/ 2147483647 h 216"/>
                  <a:gd name="T2" fmla="*/ 2147483647 w 220"/>
                  <a:gd name="T3" fmla="*/ 2147483647 h 216"/>
                  <a:gd name="T4" fmla="*/ 2147483647 w 220"/>
                  <a:gd name="T5" fmla="*/ 1534979558 h 216"/>
                  <a:gd name="T6" fmla="*/ 2147483647 w 220"/>
                  <a:gd name="T7" fmla="*/ 2147483647 h 216"/>
                  <a:gd name="T8" fmla="*/ 2147483647 w 220"/>
                  <a:gd name="T9" fmla="*/ 2147483647 h 216"/>
                  <a:gd name="T10" fmla="*/ 2147483647 w 220"/>
                  <a:gd name="T11" fmla="*/ 997737068 h 216"/>
                  <a:gd name="T12" fmla="*/ 1649902648 w 220"/>
                  <a:gd name="T13" fmla="*/ 1112860713 h 216"/>
                  <a:gd name="T14" fmla="*/ 1534794727 w 220"/>
                  <a:gd name="T15" fmla="*/ 2147483647 h 216"/>
                  <a:gd name="T16" fmla="*/ 844138168 w 220"/>
                  <a:gd name="T17" fmla="*/ 2147483647 h 216"/>
                  <a:gd name="T18" fmla="*/ 326143626 w 220"/>
                  <a:gd name="T19" fmla="*/ 2147483647 h 216"/>
                  <a:gd name="T20" fmla="*/ 326143626 w 220"/>
                  <a:gd name="T21" fmla="*/ 2147483647 h 216"/>
                  <a:gd name="T22" fmla="*/ 268589597 w 220"/>
                  <a:gd name="T23" fmla="*/ 2147483647 h 216"/>
                  <a:gd name="T24" fmla="*/ 2147483647 w 220"/>
                  <a:gd name="T25" fmla="*/ 2147483647 h 216"/>
                  <a:gd name="T26" fmla="*/ 2147483647 w 220"/>
                  <a:gd name="T27" fmla="*/ 2147483647 h 216"/>
                  <a:gd name="T28" fmla="*/ 2147483647 w 220"/>
                  <a:gd name="T29" fmla="*/ 2147483647 h 216"/>
                  <a:gd name="T30" fmla="*/ 2147483647 w 220"/>
                  <a:gd name="T31" fmla="*/ 2147483647 h 216"/>
                  <a:gd name="T32" fmla="*/ 2147483647 w 220"/>
                  <a:gd name="T33" fmla="*/ 2147483647 h 216"/>
                  <a:gd name="T34" fmla="*/ 2147483647 w 220"/>
                  <a:gd name="T35" fmla="*/ 2147483647 h 216"/>
                  <a:gd name="T36" fmla="*/ 2147483647 w 220"/>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0"/>
                  <a:gd name="T58" fmla="*/ 0 h 216"/>
                  <a:gd name="T59" fmla="*/ 220 w 220"/>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0" h="216">
                    <a:moveTo>
                      <a:pt x="220" y="90"/>
                    </a:moveTo>
                    <a:cubicBezTo>
                      <a:pt x="212" y="70"/>
                      <a:pt x="195" y="79"/>
                      <a:pt x="180" y="63"/>
                    </a:cubicBezTo>
                    <a:cubicBezTo>
                      <a:pt x="169" y="52"/>
                      <a:pt x="161" y="41"/>
                      <a:pt x="160" y="29"/>
                    </a:cubicBezTo>
                    <a:cubicBezTo>
                      <a:pt x="160" y="15"/>
                      <a:pt x="144" y="37"/>
                      <a:pt x="125" y="51"/>
                    </a:cubicBezTo>
                    <a:cubicBezTo>
                      <a:pt x="115" y="59"/>
                      <a:pt x="106" y="66"/>
                      <a:pt x="89" y="54"/>
                    </a:cubicBezTo>
                    <a:cubicBezTo>
                      <a:pt x="80" y="47"/>
                      <a:pt x="73" y="36"/>
                      <a:pt x="62" y="19"/>
                    </a:cubicBezTo>
                    <a:cubicBezTo>
                      <a:pt x="50" y="0"/>
                      <a:pt x="37" y="2"/>
                      <a:pt x="31" y="21"/>
                    </a:cubicBezTo>
                    <a:cubicBezTo>
                      <a:pt x="28" y="29"/>
                      <a:pt x="34" y="43"/>
                      <a:pt x="29" y="58"/>
                    </a:cubicBezTo>
                    <a:cubicBezTo>
                      <a:pt x="26" y="68"/>
                      <a:pt x="21" y="78"/>
                      <a:pt x="16" y="90"/>
                    </a:cubicBezTo>
                    <a:cubicBezTo>
                      <a:pt x="11" y="103"/>
                      <a:pt x="8" y="115"/>
                      <a:pt x="6" y="127"/>
                    </a:cubicBezTo>
                    <a:cubicBezTo>
                      <a:pt x="3" y="140"/>
                      <a:pt x="5" y="152"/>
                      <a:pt x="6" y="164"/>
                    </a:cubicBezTo>
                    <a:cubicBezTo>
                      <a:pt x="8" y="178"/>
                      <a:pt x="0" y="195"/>
                      <a:pt x="5" y="204"/>
                    </a:cubicBezTo>
                    <a:cubicBezTo>
                      <a:pt x="12" y="216"/>
                      <a:pt x="30" y="211"/>
                      <a:pt x="41" y="214"/>
                    </a:cubicBezTo>
                    <a:cubicBezTo>
                      <a:pt x="51" y="216"/>
                      <a:pt x="50" y="209"/>
                      <a:pt x="59" y="193"/>
                    </a:cubicBezTo>
                    <a:cubicBezTo>
                      <a:pt x="65" y="184"/>
                      <a:pt x="74" y="174"/>
                      <a:pt x="82" y="163"/>
                    </a:cubicBezTo>
                    <a:cubicBezTo>
                      <a:pt x="89" y="154"/>
                      <a:pt x="98" y="143"/>
                      <a:pt x="108" y="135"/>
                    </a:cubicBezTo>
                    <a:cubicBezTo>
                      <a:pt x="116" y="127"/>
                      <a:pt x="129" y="119"/>
                      <a:pt x="141" y="113"/>
                    </a:cubicBezTo>
                    <a:cubicBezTo>
                      <a:pt x="151" y="107"/>
                      <a:pt x="167" y="113"/>
                      <a:pt x="181" y="109"/>
                    </a:cubicBezTo>
                    <a:cubicBezTo>
                      <a:pt x="191" y="106"/>
                      <a:pt x="208" y="92"/>
                      <a:pt x="220" y="90"/>
                    </a:cubicBezTo>
                    <a:close/>
                  </a:path>
                </a:pathLst>
              </a:custGeom>
              <a:solidFill>
                <a:srgbClr val="C4BADC"/>
              </a:solidFill>
              <a:ln w="9525">
                <a:noFill/>
                <a:round/>
                <a:headEnd/>
                <a:tailEnd/>
              </a:ln>
            </p:spPr>
            <p:txBody>
              <a:bodyPr/>
              <a:lstStyle/>
              <a:p>
                <a:endParaRPr lang="en-US">
                  <a:latin typeface="Calibri" pitchFamily="34" charset="0"/>
                </a:endParaRPr>
              </a:p>
            </p:txBody>
          </p:sp>
          <p:sp>
            <p:nvSpPr>
              <p:cNvPr id="156302" name="Freeform 308"/>
              <p:cNvSpPr>
                <a:spLocks/>
              </p:cNvSpPr>
              <p:nvPr/>
            </p:nvSpPr>
            <p:spPr bwMode="auto">
              <a:xfrm>
                <a:off x="4802188" y="2547937"/>
                <a:ext cx="963613" cy="941387"/>
              </a:xfrm>
              <a:custGeom>
                <a:avLst/>
                <a:gdLst>
                  <a:gd name="T0" fmla="*/ 2147483647 w 220"/>
                  <a:gd name="T1" fmla="*/ 2147483647 h 215"/>
                  <a:gd name="T2" fmla="*/ 2147483647 w 220"/>
                  <a:gd name="T3" fmla="*/ 2147483647 h 215"/>
                  <a:gd name="T4" fmla="*/ 2147483647 w 220"/>
                  <a:gd name="T5" fmla="*/ 1533734084 h 215"/>
                  <a:gd name="T6" fmla="*/ 2147483647 w 220"/>
                  <a:gd name="T7" fmla="*/ 2147483647 h 215"/>
                  <a:gd name="T8" fmla="*/ 2147483647 w 220"/>
                  <a:gd name="T9" fmla="*/ 2147483647 h 215"/>
                  <a:gd name="T10" fmla="*/ 2147483647 w 220"/>
                  <a:gd name="T11" fmla="*/ 958581545 h 215"/>
                  <a:gd name="T12" fmla="*/ 1649902648 w 220"/>
                  <a:gd name="T13" fmla="*/ 1054440985 h 215"/>
                  <a:gd name="T14" fmla="*/ 1534794727 w 220"/>
                  <a:gd name="T15" fmla="*/ 2147483647 h 215"/>
                  <a:gd name="T16" fmla="*/ 901692128 w 220"/>
                  <a:gd name="T17" fmla="*/ 2147483647 h 215"/>
                  <a:gd name="T18" fmla="*/ 326143626 w 220"/>
                  <a:gd name="T19" fmla="*/ 2147483647 h 215"/>
                  <a:gd name="T20" fmla="*/ 364512933 w 220"/>
                  <a:gd name="T21" fmla="*/ 2147483647 h 215"/>
                  <a:gd name="T22" fmla="*/ 326143626 w 220"/>
                  <a:gd name="T23" fmla="*/ 2147483647 h 215"/>
                  <a:gd name="T24" fmla="*/ 2147483647 w 220"/>
                  <a:gd name="T25" fmla="*/ 2147483647 h 215"/>
                  <a:gd name="T26" fmla="*/ 2147483647 w 220"/>
                  <a:gd name="T27" fmla="*/ 2147483647 h 215"/>
                  <a:gd name="T28" fmla="*/ 2147483647 w 220"/>
                  <a:gd name="T29" fmla="*/ 2147483647 h 215"/>
                  <a:gd name="T30" fmla="*/ 2147483647 w 220"/>
                  <a:gd name="T31" fmla="*/ 2147483647 h 215"/>
                  <a:gd name="T32" fmla="*/ 2147483647 w 220"/>
                  <a:gd name="T33" fmla="*/ 2147483647 h 215"/>
                  <a:gd name="T34" fmla="*/ 2147483647 w 220"/>
                  <a:gd name="T35" fmla="*/ 2147483647 h 215"/>
                  <a:gd name="T36" fmla="*/ 2147483647 w 220"/>
                  <a:gd name="T37" fmla="*/ 2147483647 h 2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0"/>
                  <a:gd name="T58" fmla="*/ 0 h 215"/>
                  <a:gd name="T59" fmla="*/ 220 w 220"/>
                  <a:gd name="T60" fmla="*/ 215 h 2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0" h="215">
                    <a:moveTo>
                      <a:pt x="220" y="89"/>
                    </a:moveTo>
                    <a:cubicBezTo>
                      <a:pt x="211" y="69"/>
                      <a:pt x="195" y="79"/>
                      <a:pt x="179" y="63"/>
                    </a:cubicBezTo>
                    <a:cubicBezTo>
                      <a:pt x="168" y="51"/>
                      <a:pt x="160" y="40"/>
                      <a:pt x="160" y="29"/>
                    </a:cubicBezTo>
                    <a:cubicBezTo>
                      <a:pt x="160" y="14"/>
                      <a:pt x="144" y="37"/>
                      <a:pt x="126" y="50"/>
                    </a:cubicBezTo>
                    <a:cubicBezTo>
                      <a:pt x="115" y="58"/>
                      <a:pt x="106" y="66"/>
                      <a:pt x="88" y="53"/>
                    </a:cubicBezTo>
                    <a:cubicBezTo>
                      <a:pt x="79" y="47"/>
                      <a:pt x="73" y="35"/>
                      <a:pt x="62" y="18"/>
                    </a:cubicBezTo>
                    <a:cubicBezTo>
                      <a:pt x="50" y="0"/>
                      <a:pt x="37" y="2"/>
                      <a:pt x="31" y="20"/>
                    </a:cubicBezTo>
                    <a:cubicBezTo>
                      <a:pt x="28" y="29"/>
                      <a:pt x="34" y="43"/>
                      <a:pt x="29" y="57"/>
                    </a:cubicBezTo>
                    <a:cubicBezTo>
                      <a:pt x="26" y="67"/>
                      <a:pt x="21" y="78"/>
                      <a:pt x="17" y="90"/>
                    </a:cubicBezTo>
                    <a:cubicBezTo>
                      <a:pt x="12" y="102"/>
                      <a:pt x="8" y="114"/>
                      <a:pt x="6" y="126"/>
                    </a:cubicBezTo>
                    <a:cubicBezTo>
                      <a:pt x="4" y="139"/>
                      <a:pt x="6" y="151"/>
                      <a:pt x="7" y="163"/>
                    </a:cubicBezTo>
                    <a:cubicBezTo>
                      <a:pt x="8" y="177"/>
                      <a:pt x="0" y="194"/>
                      <a:pt x="6" y="203"/>
                    </a:cubicBezTo>
                    <a:cubicBezTo>
                      <a:pt x="12" y="215"/>
                      <a:pt x="30" y="210"/>
                      <a:pt x="41" y="212"/>
                    </a:cubicBezTo>
                    <a:cubicBezTo>
                      <a:pt x="51" y="214"/>
                      <a:pt x="50" y="208"/>
                      <a:pt x="59" y="192"/>
                    </a:cubicBezTo>
                    <a:cubicBezTo>
                      <a:pt x="64" y="183"/>
                      <a:pt x="73" y="173"/>
                      <a:pt x="82" y="162"/>
                    </a:cubicBezTo>
                    <a:cubicBezTo>
                      <a:pt x="89" y="152"/>
                      <a:pt x="97" y="142"/>
                      <a:pt x="107" y="133"/>
                    </a:cubicBezTo>
                    <a:cubicBezTo>
                      <a:pt x="116" y="126"/>
                      <a:pt x="129" y="118"/>
                      <a:pt x="141" y="111"/>
                    </a:cubicBezTo>
                    <a:cubicBezTo>
                      <a:pt x="151" y="106"/>
                      <a:pt x="167" y="112"/>
                      <a:pt x="180" y="108"/>
                    </a:cubicBezTo>
                    <a:cubicBezTo>
                      <a:pt x="191" y="105"/>
                      <a:pt x="207" y="91"/>
                      <a:pt x="220" y="89"/>
                    </a:cubicBezTo>
                    <a:close/>
                  </a:path>
                </a:pathLst>
              </a:custGeom>
              <a:solidFill>
                <a:srgbClr val="C3B9DC"/>
              </a:solidFill>
              <a:ln w="9525">
                <a:noFill/>
                <a:round/>
                <a:headEnd/>
                <a:tailEnd/>
              </a:ln>
            </p:spPr>
            <p:txBody>
              <a:bodyPr/>
              <a:lstStyle/>
              <a:p>
                <a:endParaRPr lang="en-US">
                  <a:latin typeface="Calibri" pitchFamily="34" charset="0"/>
                </a:endParaRPr>
              </a:p>
            </p:txBody>
          </p:sp>
          <p:sp>
            <p:nvSpPr>
              <p:cNvPr id="156303" name="Freeform 309"/>
              <p:cNvSpPr>
                <a:spLocks/>
              </p:cNvSpPr>
              <p:nvPr/>
            </p:nvSpPr>
            <p:spPr bwMode="auto">
              <a:xfrm>
                <a:off x="4806950" y="2547937"/>
                <a:ext cx="955675" cy="938212"/>
              </a:xfrm>
              <a:custGeom>
                <a:avLst/>
                <a:gdLst>
                  <a:gd name="T0" fmla="*/ 2147483647 w 218"/>
                  <a:gd name="T1" fmla="*/ 2147483647 h 214"/>
                  <a:gd name="T2" fmla="*/ 2147483647 w 218"/>
                  <a:gd name="T3" fmla="*/ 2147483647 h 214"/>
                  <a:gd name="T4" fmla="*/ 2147483647 w 218"/>
                  <a:gd name="T5" fmla="*/ 1537672583 h 214"/>
                  <a:gd name="T6" fmla="*/ 2147483647 w 218"/>
                  <a:gd name="T7" fmla="*/ 2147483647 h 214"/>
                  <a:gd name="T8" fmla="*/ 2147483647 w 218"/>
                  <a:gd name="T9" fmla="*/ 2147483647 h 214"/>
                  <a:gd name="T10" fmla="*/ 2147483647 w 218"/>
                  <a:gd name="T11" fmla="*/ 999489508 h 214"/>
                  <a:gd name="T12" fmla="*/ 1595091818 w 218"/>
                  <a:gd name="T13" fmla="*/ 1114815020 h 214"/>
                  <a:gd name="T14" fmla="*/ 1537435698 w 218"/>
                  <a:gd name="T15" fmla="*/ 2147483647 h 214"/>
                  <a:gd name="T16" fmla="*/ 845592675 w 218"/>
                  <a:gd name="T17" fmla="*/ 2147483647 h 214"/>
                  <a:gd name="T18" fmla="*/ 269053192 w 218"/>
                  <a:gd name="T19" fmla="*/ 2147483647 h 214"/>
                  <a:gd name="T20" fmla="*/ 326704997 w 218"/>
                  <a:gd name="T21" fmla="*/ 2147483647 h 214"/>
                  <a:gd name="T22" fmla="*/ 269053192 w 218"/>
                  <a:gd name="T23" fmla="*/ 2147483647 h 214"/>
                  <a:gd name="T24" fmla="*/ 2113974975 w 218"/>
                  <a:gd name="T25" fmla="*/ 2147483647 h 214"/>
                  <a:gd name="T26" fmla="*/ 2147483647 w 218"/>
                  <a:gd name="T27" fmla="*/ 2147483647 h 214"/>
                  <a:gd name="T28" fmla="*/ 2147483647 w 218"/>
                  <a:gd name="T29" fmla="*/ 2147483647 h 214"/>
                  <a:gd name="T30" fmla="*/ 2147483647 w 218"/>
                  <a:gd name="T31" fmla="*/ 2147483647 h 214"/>
                  <a:gd name="T32" fmla="*/ 2147483647 w 218"/>
                  <a:gd name="T33" fmla="*/ 2147483647 h 214"/>
                  <a:gd name="T34" fmla="*/ 2147483647 w 218"/>
                  <a:gd name="T35" fmla="*/ 2147483647 h 214"/>
                  <a:gd name="T36" fmla="*/ 2147483647 w 218"/>
                  <a:gd name="T37" fmla="*/ 2147483647 h 2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214"/>
                  <a:gd name="T59" fmla="*/ 218 w 218"/>
                  <a:gd name="T60" fmla="*/ 214 h 2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214">
                    <a:moveTo>
                      <a:pt x="218" y="89"/>
                    </a:moveTo>
                    <a:cubicBezTo>
                      <a:pt x="210" y="69"/>
                      <a:pt x="193" y="79"/>
                      <a:pt x="178" y="63"/>
                    </a:cubicBezTo>
                    <a:cubicBezTo>
                      <a:pt x="167" y="52"/>
                      <a:pt x="159" y="40"/>
                      <a:pt x="159" y="29"/>
                    </a:cubicBezTo>
                    <a:cubicBezTo>
                      <a:pt x="158" y="15"/>
                      <a:pt x="143" y="37"/>
                      <a:pt x="125" y="51"/>
                    </a:cubicBezTo>
                    <a:cubicBezTo>
                      <a:pt x="114" y="58"/>
                      <a:pt x="104" y="66"/>
                      <a:pt x="87" y="54"/>
                    </a:cubicBezTo>
                    <a:cubicBezTo>
                      <a:pt x="78" y="47"/>
                      <a:pt x="72" y="35"/>
                      <a:pt x="61" y="19"/>
                    </a:cubicBezTo>
                    <a:cubicBezTo>
                      <a:pt x="49" y="0"/>
                      <a:pt x="36" y="3"/>
                      <a:pt x="30" y="21"/>
                    </a:cubicBezTo>
                    <a:cubicBezTo>
                      <a:pt x="28" y="30"/>
                      <a:pt x="33" y="43"/>
                      <a:pt x="29" y="58"/>
                    </a:cubicBezTo>
                    <a:cubicBezTo>
                      <a:pt x="26" y="67"/>
                      <a:pt x="21" y="78"/>
                      <a:pt x="16" y="90"/>
                    </a:cubicBezTo>
                    <a:cubicBezTo>
                      <a:pt x="11" y="102"/>
                      <a:pt x="8" y="114"/>
                      <a:pt x="5" y="126"/>
                    </a:cubicBezTo>
                    <a:cubicBezTo>
                      <a:pt x="3" y="140"/>
                      <a:pt x="5" y="151"/>
                      <a:pt x="6" y="163"/>
                    </a:cubicBezTo>
                    <a:cubicBezTo>
                      <a:pt x="8" y="177"/>
                      <a:pt x="0" y="193"/>
                      <a:pt x="5" y="203"/>
                    </a:cubicBezTo>
                    <a:cubicBezTo>
                      <a:pt x="11" y="214"/>
                      <a:pt x="29" y="209"/>
                      <a:pt x="40" y="212"/>
                    </a:cubicBezTo>
                    <a:cubicBezTo>
                      <a:pt x="50" y="214"/>
                      <a:pt x="48" y="207"/>
                      <a:pt x="58" y="192"/>
                    </a:cubicBezTo>
                    <a:cubicBezTo>
                      <a:pt x="63" y="183"/>
                      <a:pt x="72" y="172"/>
                      <a:pt x="81" y="161"/>
                    </a:cubicBezTo>
                    <a:cubicBezTo>
                      <a:pt x="87" y="152"/>
                      <a:pt x="96" y="142"/>
                      <a:pt x="106" y="133"/>
                    </a:cubicBezTo>
                    <a:cubicBezTo>
                      <a:pt x="115" y="125"/>
                      <a:pt x="128" y="118"/>
                      <a:pt x="140" y="111"/>
                    </a:cubicBezTo>
                    <a:cubicBezTo>
                      <a:pt x="150" y="105"/>
                      <a:pt x="166" y="112"/>
                      <a:pt x="179" y="108"/>
                    </a:cubicBezTo>
                    <a:cubicBezTo>
                      <a:pt x="190" y="104"/>
                      <a:pt x="206" y="91"/>
                      <a:pt x="218" y="89"/>
                    </a:cubicBezTo>
                    <a:close/>
                  </a:path>
                </a:pathLst>
              </a:custGeom>
              <a:solidFill>
                <a:srgbClr val="C3B9DB"/>
              </a:solidFill>
              <a:ln w="9525">
                <a:noFill/>
                <a:round/>
                <a:headEnd/>
                <a:tailEnd/>
              </a:ln>
            </p:spPr>
            <p:txBody>
              <a:bodyPr/>
              <a:lstStyle/>
              <a:p>
                <a:endParaRPr lang="en-US">
                  <a:latin typeface="Calibri" pitchFamily="34" charset="0"/>
                </a:endParaRPr>
              </a:p>
            </p:txBody>
          </p:sp>
          <p:sp>
            <p:nvSpPr>
              <p:cNvPr id="156304" name="Freeform 310"/>
              <p:cNvSpPr>
                <a:spLocks/>
              </p:cNvSpPr>
              <p:nvPr/>
            </p:nvSpPr>
            <p:spPr bwMode="auto">
              <a:xfrm>
                <a:off x="4806950" y="2552700"/>
                <a:ext cx="955675" cy="933450"/>
              </a:xfrm>
              <a:custGeom>
                <a:avLst/>
                <a:gdLst>
                  <a:gd name="T0" fmla="*/ 2147483647 w 218"/>
                  <a:gd name="T1" fmla="*/ 2147483647 h 213"/>
                  <a:gd name="T2" fmla="*/ 2147483647 w 218"/>
                  <a:gd name="T3" fmla="*/ 2147483647 h 213"/>
                  <a:gd name="T4" fmla="*/ 2147483647 w 218"/>
                  <a:gd name="T5" fmla="*/ 1478812809 h 213"/>
                  <a:gd name="T6" fmla="*/ 2147483647 w 218"/>
                  <a:gd name="T7" fmla="*/ 2147483647 h 213"/>
                  <a:gd name="T8" fmla="*/ 2147483647 w 218"/>
                  <a:gd name="T9" fmla="*/ 2147483647 h 213"/>
                  <a:gd name="T10" fmla="*/ 2147483647 w 218"/>
                  <a:gd name="T11" fmla="*/ 960270252 h 213"/>
                  <a:gd name="T12" fmla="*/ 1652743553 w 218"/>
                  <a:gd name="T13" fmla="*/ 1056297250 h 213"/>
                  <a:gd name="T14" fmla="*/ 1537435698 w 218"/>
                  <a:gd name="T15" fmla="*/ 2147483647 h 213"/>
                  <a:gd name="T16" fmla="*/ 845592675 w 218"/>
                  <a:gd name="T17" fmla="*/ 2147483647 h 213"/>
                  <a:gd name="T18" fmla="*/ 326704997 w 218"/>
                  <a:gd name="T19" fmla="*/ 2147483647 h 213"/>
                  <a:gd name="T20" fmla="*/ 365142410 w 218"/>
                  <a:gd name="T21" fmla="*/ 2147483647 h 213"/>
                  <a:gd name="T22" fmla="*/ 269053192 w 218"/>
                  <a:gd name="T23" fmla="*/ 2147483647 h 213"/>
                  <a:gd name="T24" fmla="*/ 2113974975 w 218"/>
                  <a:gd name="T25" fmla="*/ 2147483647 h 213"/>
                  <a:gd name="T26" fmla="*/ 2147483647 w 218"/>
                  <a:gd name="T27" fmla="*/ 2147483647 h 213"/>
                  <a:gd name="T28" fmla="*/ 2147483647 w 218"/>
                  <a:gd name="T29" fmla="*/ 2147483647 h 213"/>
                  <a:gd name="T30" fmla="*/ 2147483647 w 218"/>
                  <a:gd name="T31" fmla="*/ 2147483647 h 213"/>
                  <a:gd name="T32" fmla="*/ 2147483647 w 218"/>
                  <a:gd name="T33" fmla="*/ 2147483647 h 213"/>
                  <a:gd name="T34" fmla="*/ 2147483647 w 218"/>
                  <a:gd name="T35" fmla="*/ 2147483647 h 213"/>
                  <a:gd name="T36" fmla="*/ 2147483647 w 218"/>
                  <a:gd name="T37" fmla="*/ 2147483647 h 2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213"/>
                  <a:gd name="T59" fmla="*/ 218 w 218"/>
                  <a:gd name="T60" fmla="*/ 213 h 2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213">
                    <a:moveTo>
                      <a:pt x="218" y="88"/>
                    </a:moveTo>
                    <a:cubicBezTo>
                      <a:pt x="210" y="68"/>
                      <a:pt x="193" y="78"/>
                      <a:pt x="178" y="62"/>
                    </a:cubicBezTo>
                    <a:cubicBezTo>
                      <a:pt x="167" y="51"/>
                      <a:pt x="159" y="39"/>
                      <a:pt x="159" y="28"/>
                    </a:cubicBezTo>
                    <a:cubicBezTo>
                      <a:pt x="158" y="14"/>
                      <a:pt x="143" y="37"/>
                      <a:pt x="125" y="50"/>
                    </a:cubicBezTo>
                    <a:cubicBezTo>
                      <a:pt x="115" y="58"/>
                      <a:pt x="104" y="66"/>
                      <a:pt x="87" y="54"/>
                    </a:cubicBezTo>
                    <a:cubicBezTo>
                      <a:pt x="78" y="47"/>
                      <a:pt x="72" y="35"/>
                      <a:pt x="61" y="18"/>
                    </a:cubicBezTo>
                    <a:cubicBezTo>
                      <a:pt x="49" y="0"/>
                      <a:pt x="36" y="2"/>
                      <a:pt x="31" y="20"/>
                    </a:cubicBezTo>
                    <a:cubicBezTo>
                      <a:pt x="28" y="29"/>
                      <a:pt x="34" y="43"/>
                      <a:pt x="29" y="57"/>
                    </a:cubicBezTo>
                    <a:cubicBezTo>
                      <a:pt x="26" y="66"/>
                      <a:pt x="21" y="77"/>
                      <a:pt x="16" y="89"/>
                    </a:cubicBezTo>
                    <a:cubicBezTo>
                      <a:pt x="11" y="102"/>
                      <a:pt x="8" y="114"/>
                      <a:pt x="6" y="125"/>
                    </a:cubicBezTo>
                    <a:cubicBezTo>
                      <a:pt x="3" y="139"/>
                      <a:pt x="6" y="150"/>
                      <a:pt x="7" y="161"/>
                    </a:cubicBezTo>
                    <a:cubicBezTo>
                      <a:pt x="8" y="175"/>
                      <a:pt x="0" y="192"/>
                      <a:pt x="5" y="201"/>
                    </a:cubicBezTo>
                    <a:cubicBezTo>
                      <a:pt x="12" y="213"/>
                      <a:pt x="29" y="208"/>
                      <a:pt x="40" y="210"/>
                    </a:cubicBezTo>
                    <a:cubicBezTo>
                      <a:pt x="50" y="212"/>
                      <a:pt x="48" y="206"/>
                      <a:pt x="58" y="190"/>
                    </a:cubicBezTo>
                    <a:cubicBezTo>
                      <a:pt x="63" y="181"/>
                      <a:pt x="72" y="171"/>
                      <a:pt x="80" y="160"/>
                    </a:cubicBezTo>
                    <a:cubicBezTo>
                      <a:pt x="87" y="151"/>
                      <a:pt x="96" y="141"/>
                      <a:pt x="106" y="132"/>
                    </a:cubicBezTo>
                    <a:cubicBezTo>
                      <a:pt x="114" y="124"/>
                      <a:pt x="128" y="116"/>
                      <a:pt x="140" y="110"/>
                    </a:cubicBezTo>
                    <a:cubicBezTo>
                      <a:pt x="150" y="104"/>
                      <a:pt x="166" y="111"/>
                      <a:pt x="179" y="106"/>
                    </a:cubicBezTo>
                    <a:cubicBezTo>
                      <a:pt x="189" y="103"/>
                      <a:pt x="206" y="90"/>
                      <a:pt x="218" y="88"/>
                    </a:cubicBezTo>
                    <a:close/>
                  </a:path>
                </a:pathLst>
              </a:custGeom>
              <a:solidFill>
                <a:srgbClr val="C2B9DB"/>
              </a:solidFill>
              <a:ln w="9525">
                <a:noFill/>
                <a:round/>
                <a:headEnd/>
                <a:tailEnd/>
              </a:ln>
            </p:spPr>
            <p:txBody>
              <a:bodyPr/>
              <a:lstStyle/>
              <a:p>
                <a:endParaRPr lang="en-US">
                  <a:latin typeface="Calibri" pitchFamily="34" charset="0"/>
                </a:endParaRPr>
              </a:p>
            </p:txBody>
          </p:sp>
          <p:sp>
            <p:nvSpPr>
              <p:cNvPr id="156305" name="Freeform 311"/>
              <p:cNvSpPr>
                <a:spLocks/>
              </p:cNvSpPr>
              <p:nvPr/>
            </p:nvSpPr>
            <p:spPr bwMode="auto">
              <a:xfrm>
                <a:off x="4806950" y="2552700"/>
                <a:ext cx="955675" cy="933450"/>
              </a:xfrm>
              <a:custGeom>
                <a:avLst/>
                <a:gdLst>
                  <a:gd name="T0" fmla="*/ 2147483647 w 218"/>
                  <a:gd name="T1" fmla="*/ 2147483647 h 213"/>
                  <a:gd name="T2" fmla="*/ 2147483647 w 218"/>
                  <a:gd name="T3" fmla="*/ 2147483647 h 213"/>
                  <a:gd name="T4" fmla="*/ 2147483647 w 218"/>
                  <a:gd name="T5" fmla="*/ 1536432513 h 213"/>
                  <a:gd name="T6" fmla="*/ 2147483647 w 218"/>
                  <a:gd name="T7" fmla="*/ 2147483647 h 213"/>
                  <a:gd name="T8" fmla="*/ 2147483647 w 218"/>
                  <a:gd name="T9" fmla="*/ 2147483647 h 213"/>
                  <a:gd name="T10" fmla="*/ 2147483647 w 218"/>
                  <a:gd name="T11" fmla="*/ 998681928 h 213"/>
                  <a:gd name="T12" fmla="*/ 1652743553 w 218"/>
                  <a:gd name="T13" fmla="*/ 1113912572 h 213"/>
                  <a:gd name="T14" fmla="*/ 1537435698 w 218"/>
                  <a:gd name="T15" fmla="*/ 2147483647 h 213"/>
                  <a:gd name="T16" fmla="*/ 903244411 w 218"/>
                  <a:gd name="T17" fmla="*/ 2147483647 h 213"/>
                  <a:gd name="T18" fmla="*/ 326704997 w 218"/>
                  <a:gd name="T19" fmla="*/ 2147483647 h 213"/>
                  <a:gd name="T20" fmla="*/ 365142410 w 218"/>
                  <a:gd name="T21" fmla="*/ 2147483647 h 213"/>
                  <a:gd name="T22" fmla="*/ 269053192 w 218"/>
                  <a:gd name="T23" fmla="*/ 2147483647 h 213"/>
                  <a:gd name="T24" fmla="*/ 2113974975 w 218"/>
                  <a:gd name="T25" fmla="*/ 2147483647 h 213"/>
                  <a:gd name="T26" fmla="*/ 2147483647 w 218"/>
                  <a:gd name="T27" fmla="*/ 2147483647 h 213"/>
                  <a:gd name="T28" fmla="*/ 2147483647 w 218"/>
                  <a:gd name="T29" fmla="*/ 2147483647 h 213"/>
                  <a:gd name="T30" fmla="*/ 2147483647 w 218"/>
                  <a:gd name="T31" fmla="*/ 2147483647 h 213"/>
                  <a:gd name="T32" fmla="*/ 2147483647 w 218"/>
                  <a:gd name="T33" fmla="*/ 2147483647 h 213"/>
                  <a:gd name="T34" fmla="*/ 2147483647 w 218"/>
                  <a:gd name="T35" fmla="*/ 2147483647 h 213"/>
                  <a:gd name="T36" fmla="*/ 2147483647 w 218"/>
                  <a:gd name="T37" fmla="*/ 2147483647 h 2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213"/>
                  <a:gd name="T59" fmla="*/ 218 w 218"/>
                  <a:gd name="T60" fmla="*/ 213 h 2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213">
                    <a:moveTo>
                      <a:pt x="218" y="88"/>
                    </a:moveTo>
                    <a:cubicBezTo>
                      <a:pt x="209" y="68"/>
                      <a:pt x="193" y="78"/>
                      <a:pt x="177" y="62"/>
                    </a:cubicBezTo>
                    <a:cubicBezTo>
                      <a:pt x="166" y="51"/>
                      <a:pt x="159" y="39"/>
                      <a:pt x="159" y="29"/>
                    </a:cubicBezTo>
                    <a:cubicBezTo>
                      <a:pt x="158" y="14"/>
                      <a:pt x="143" y="37"/>
                      <a:pt x="125" y="50"/>
                    </a:cubicBezTo>
                    <a:cubicBezTo>
                      <a:pt x="115" y="58"/>
                      <a:pt x="103" y="66"/>
                      <a:pt x="86" y="54"/>
                    </a:cubicBezTo>
                    <a:cubicBezTo>
                      <a:pt x="77" y="48"/>
                      <a:pt x="72" y="35"/>
                      <a:pt x="61" y="19"/>
                    </a:cubicBezTo>
                    <a:cubicBezTo>
                      <a:pt x="49" y="0"/>
                      <a:pt x="37" y="3"/>
                      <a:pt x="31" y="21"/>
                    </a:cubicBezTo>
                    <a:cubicBezTo>
                      <a:pt x="28" y="30"/>
                      <a:pt x="34" y="43"/>
                      <a:pt x="29" y="57"/>
                    </a:cubicBezTo>
                    <a:cubicBezTo>
                      <a:pt x="26" y="67"/>
                      <a:pt x="21" y="78"/>
                      <a:pt x="17" y="90"/>
                    </a:cubicBezTo>
                    <a:cubicBezTo>
                      <a:pt x="12" y="102"/>
                      <a:pt x="8" y="114"/>
                      <a:pt x="6" y="125"/>
                    </a:cubicBezTo>
                    <a:cubicBezTo>
                      <a:pt x="4" y="139"/>
                      <a:pt x="6" y="150"/>
                      <a:pt x="7" y="161"/>
                    </a:cubicBezTo>
                    <a:cubicBezTo>
                      <a:pt x="8" y="175"/>
                      <a:pt x="0" y="192"/>
                      <a:pt x="5" y="201"/>
                    </a:cubicBezTo>
                    <a:cubicBezTo>
                      <a:pt x="12" y="213"/>
                      <a:pt x="29" y="207"/>
                      <a:pt x="40" y="210"/>
                    </a:cubicBezTo>
                    <a:cubicBezTo>
                      <a:pt x="50" y="212"/>
                      <a:pt x="48" y="205"/>
                      <a:pt x="58" y="190"/>
                    </a:cubicBezTo>
                    <a:cubicBezTo>
                      <a:pt x="63" y="181"/>
                      <a:pt x="72" y="171"/>
                      <a:pt x="80" y="160"/>
                    </a:cubicBezTo>
                    <a:cubicBezTo>
                      <a:pt x="87" y="151"/>
                      <a:pt x="95" y="140"/>
                      <a:pt x="105" y="131"/>
                    </a:cubicBezTo>
                    <a:cubicBezTo>
                      <a:pt x="114" y="124"/>
                      <a:pt x="128" y="116"/>
                      <a:pt x="140" y="109"/>
                    </a:cubicBezTo>
                    <a:cubicBezTo>
                      <a:pt x="150" y="104"/>
                      <a:pt x="166" y="110"/>
                      <a:pt x="179" y="106"/>
                    </a:cubicBezTo>
                    <a:cubicBezTo>
                      <a:pt x="189" y="103"/>
                      <a:pt x="205" y="90"/>
                      <a:pt x="218" y="88"/>
                    </a:cubicBezTo>
                    <a:close/>
                  </a:path>
                </a:pathLst>
              </a:custGeom>
              <a:solidFill>
                <a:srgbClr val="C1B8DB"/>
              </a:solidFill>
              <a:ln w="9525">
                <a:noFill/>
                <a:round/>
                <a:headEnd/>
                <a:tailEnd/>
              </a:ln>
            </p:spPr>
            <p:txBody>
              <a:bodyPr/>
              <a:lstStyle/>
              <a:p>
                <a:endParaRPr lang="en-US">
                  <a:latin typeface="Calibri" pitchFamily="34" charset="0"/>
                </a:endParaRPr>
              </a:p>
            </p:txBody>
          </p:sp>
          <p:sp>
            <p:nvSpPr>
              <p:cNvPr id="156306" name="Freeform 312"/>
              <p:cNvSpPr>
                <a:spLocks/>
              </p:cNvSpPr>
              <p:nvPr/>
            </p:nvSpPr>
            <p:spPr bwMode="auto">
              <a:xfrm>
                <a:off x="4806950" y="2557462"/>
                <a:ext cx="950913" cy="923925"/>
              </a:xfrm>
              <a:custGeom>
                <a:avLst/>
                <a:gdLst>
                  <a:gd name="T0" fmla="*/ 2147483647 w 217"/>
                  <a:gd name="T1" fmla="*/ 2147483647 h 211"/>
                  <a:gd name="T2" fmla="*/ 2147483647 w 217"/>
                  <a:gd name="T3" fmla="*/ 2147483647 h 211"/>
                  <a:gd name="T4" fmla="*/ 2147483647 w 217"/>
                  <a:gd name="T5" fmla="*/ 1476384104 h 211"/>
                  <a:gd name="T6" fmla="*/ 2147483647 w 217"/>
                  <a:gd name="T7" fmla="*/ 2147483647 h 211"/>
                  <a:gd name="T8" fmla="*/ 2147483647 w 217"/>
                  <a:gd name="T9" fmla="*/ 2147483647 h 211"/>
                  <a:gd name="T10" fmla="*/ 2147483647 w 217"/>
                  <a:gd name="T11" fmla="*/ 958692601 h 211"/>
                  <a:gd name="T12" fmla="*/ 1651433600 w 217"/>
                  <a:gd name="T13" fmla="*/ 1054561833 h 211"/>
                  <a:gd name="T14" fmla="*/ 1593822311 w 217"/>
                  <a:gd name="T15" fmla="*/ 2147483647 h 211"/>
                  <a:gd name="T16" fmla="*/ 902526009 w 217"/>
                  <a:gd name="T17" fmla="*/ 2147483647 h 211"/>
                  <a:gd name="T18" fmla="*/ 364852644 w 217"/>
                  <a:gd name="T19" fmla="*/ 2147483647 h 211"/>
                  <a:gd name="T20" fmla="*/ 422459551 w 217"/>
                  <a:gd name="T21" fmla="*/ 2147483647 h 211"/>
                  <a:gd name="T22" fmla="*/ 326448040 w 217"/>
                  <a:gd name="T23" fmla="*/ 2147483647 h 211"/>
                  <a:gd name="T24" fmla="*/ 2112297619 w 217"/>
                  <a:gd name="T25" fmla="*/ 2147483647 h 211"/>
                  <a:gd name="T26" fmla="*/ 2147483647 w 217"/>
                  <a:gd name="T27" fmla="*/ 2147483647 h 211"/>
                  <a:gd name="T28" fmla="*/ 2147483647 w 217"/>
                  <a:gd name="T29" fmla="*/ 2147483647 h 211"/>
                  <a:gd name="T30" fmla="*/ 2147483647 w 217"/>
                  <a:gd name="T31" fmla="*/ 2147483647 h 211"/>
                  <a:gd name="T32" fmla="*/ 2147483647 w 217"/>
                  <a:gd name="T33" fmla="*/ 2147483647 h 211"/>
                  <a:gd name="T34" fmla="*/ 2147483647 w 217"/>
                  <a:gd name="T35" fmla="*/ 2147483647 h 211"/>
                  <a:gd name="T36" fmla="*/ 2147483647 w 217"/>
                  <a:gd name="T37" fmla="*/ 2147483647 h 2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7"/>
                  <a:gd name="T58" fmla="*/ 0 h 211"/>
                  <a:gd name="T59" fmla="*/ 217 w 217"/>
                  <a:gd name="T60" fmla="*/ 211 h 2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7" h="211">
                    <a:moveTo>
                      <a:pt x="217" y="87"/>
                    </a:moveTo>
                    <a:cubicBezTo>
                      <a:pt x="209" y="67"/>
                      <a:pt x="192" y="77"/>
                      <a:pt x="177" y="62"/>
                    </a:cubicBezTo>
                    <a:cubicBezTo>
                      <a:pt x="166" y="51"/>
                      <a:pt x="159" y="39"/>
                      <a:pt x="158" y="28"/>
                    </a:cubicBezTo>
                    <a:cubicBezTo>
                      <a:pt x="158" y="14"/>
                      <a:pt x="143" y="37"/>
                      <a:pt x="125" y="50"/>
                    </a:cubicBezTo>
                    <a:cubicBezTo>
                      <a:pt x="115" y="58"/>
                      <a:pt x="103" y="66"/>
                      <a:pt x="86" y="54"/>
                    </a:cubicBezTo>
                    <a:cubicBezTo>
                      <a:pt x="77" y="47"/>
                      <a:pt x="72" y="34"/>
                      <a:pt x="61" y="18"/>
                    </a:cubicBezTo>
                    <a:cubicBezTo>
                      <a:pt x="49" y="0"/>
                      <a:pt x="37" y="2"/>
                      <a:pt x="31" y="20"/>
                    </a:cubicBezTo>
                    <a:cubicBezTo>
                      <a:pt x="28" y="30"/>
                      <a:pt x="34" y="43"/>
                      <a:pt x="30" y="57"/>
                    </a:cubicBezTo>
                    <a:cubicBezTo>
                      <a:pt x="27" y="66"/>
                      <a:pt x="22" y="77"/>
                      <a:pt x="17" y="89"/>
                    </a:cubicBezTo>
                    <a:cubicBezTo>
                      <a:pt x="12" y="101"/>
                      <a:pt x="9" y="113"/>
                      <a:pt x="7" y="124"/>
                    </a:cubicBezTo>
                    <a:cubicBezTo>
                      <a:pt x="4" y="138"/>
                      <a:pt x="7" y="149"/>
                      <a:pt x="8" y="160"/>
                    </a:cubicBezTo>
                    <a:cubicBezTo>
                      <a:pt x="9" y="174"/>
                      <a:pt x="0" y="190"/>
                      <a:pt x="6" y="200"/>
                    </a:cubicBezTo>
                    <a:cubicBezTo>
                      <a:pt x="12" y="211"/>
                      <a:pt x="29" y="206"/>
                      <a:pt x="40" y="208"/>
                    </a:cubicBezTo>
                    <a:cubicBezTo>
                      <a:pt x="50" y="211"/>
                      <a:pt x="48" y="204"/>
                      <a:pt x="57" y="188"/>
                    </a:cubicBezTo>
                    <a:cubicBezTo>
                      <a:pt x="63" y="179"/>
                      <a:pt x="72" y="169"/>
                      <a:pt x="80" y="158"/>
                    </a:cubicBezTo>
                    <a:cubicBezTo>
                      <a:pt x="87" y="149"/>
                      <a:pt x="95" y="139"/>
                      <a:pt x="105" y="130"/>
                    </a:cubicBezTo>
                    <a:cubicBezTo>
                      <a:pt x="113" y="123"/>
                      <a:pt x="128" y="115"/>
                      <a:pt x="139" y="108"/>
                    </a:cubicBezTo>
                    <a:cubicBezTo>
                      <a:pt x="149" y="103"/>
                      <a:pt x="166" y="109"/>
                      <a:pt x="179" y="105"/>
                    </a:cubicBezTo>
                    <a:cubicBezTo>
                      <a:pt x="189" y="102"/>
                      <a:pt x="205" y="89"/>
                      <a:pt x="217" y="87"/>
                    </a:cubicBezTo>
                    <a:close/>
                  </a:path>
                </a:pathLst>
              </a:custGeom>
              <a:solidFill>
                <a:srgbClr val="C0B7DB"/>
              </a:solidFill>
              <a:ln w="9525">
                <a:noFill/>
                <a:round/>
                <a:headEnd/>
                <a:tailEnd/>
              </a:ln>
            </p:spPr>
            <p:txBody>
              <a:bodyPr/>
              <a:lstStyle/>
              <a:p>
                <a:endParaRPr lang="en-US">
                  <a:latin typeface="Calibri" pitchFamily="34" charset="0"/>
                </a:endParaRPr>
              </a:p>
            </p:txBody>
          </p:sp>
          <p:sp>
            <p:nvSpPr>
              <p:cNvPr id="156307" name="Freeform 313"/>
              <p:cNvSpPr>
                <a:spLocks/>
              </p:cNvSpPr>
              <p:nvPr/>
            </p:nvSpPr>
            <p:spPr bwMode="auto">
              <a:xfrm>
                <a:off x="4811713" y="2557462"/>
                <a:ext cx="946150" cy="923925"/>
              </a:xfrm>
              <a:custGeom>
                <a:avLst/>
                <a:gdLst>
                  <a:gd name="T0" fmla="*/ 2147483647 w 216"/>
                  <a:gd name="T1" fmla="*/ 2147483647 h 211"/>
                  <a:gd name="T2" fmla="*/ 2147483647 w 216"/>
                  <a:gd name="T3" fmla="*/ 2147483647 h 211"/>
                  <a:gd name="T4" fmla="*/ 2147483647 w 216"/>
                  <a:gd name="T5" fmla="*/ 1476384104 h 211"/>
                  <a:gd name="T6" fmla="*/ 2147483647 w 216"/>
                  <a:gd name="T7" fmla="*/ 2147483647 h 211"/>
                  <a:gd name="T8" fmla="*/ 2147483647 w 216"/>
                  <a:gd name="T9" fmla="*/ 2147483647 h 211"/>
                  <a:gd name="T10" fmla="*/ 2147483647 w 216"/>
                  <a:gd name="T11" fmla="*/ 997037666 h 211"/>
                  <a:gd name="T12" fmla="*/ 1650103203 w 216"/>
                  <a:gd name="T13" fmla="*/ 1054561833 h 211"/>
                  <a:gd name="T14" fmla="*/ 1534979558 w 216"/>
                  <a:gd name="T15" fmla="*/ 2147483647 h 211"/>
                  <a:gd name="T16" fmla="*/ 901799238 w 216"/>
                  <a:gd name="T17" fmla="*/ 2147483647 h 211"/>
                  <a:gd name="T18" fmla="*/ 326185257 w 216"/>
                  <a:gd name="T19" fmla="*/ 2147483647 h 211"/>
                  <a:gd name="T20" fmla="*/ 364556885 w 216"/>
                  <a:gd name="T21" fmla="*/ 2147483647 h 211"/>
                  <a:gd name="T22" fmla="*/ 268623366 w 216"/>
                  <a:gd name="T23" fmla="*/ 2147483647 h 211"/>
                  <a:gd name="T24" fmla="*/ 2072221773 w 216"/>
                  <a:gd name="T25" fmla="*/ 2147483647 h 211"/>
                  <a:gd name="T26" fmla="*/ 2147483647 w 216"/>
                  <a:gd name="T27" fmla="*/ 2147483647 h 211"/>
                  <a:gd name="T28" fmla="*/ 2147483647 w 216"/>
                  <a:gd name="T29" fmla="*/ 2147483647 h 211"/>
                  <a:gd name="T30" fmla="*/ 2147483647 w 216"/>
                  <a:gd name="T31" fmla="*/ 2147483647 h 211"/>
                  <a:gd name="T32" fmla="*/ 2147483647 w 216"/>
                  <a:gd name="T33" fmla="*/ 2147483647 h 211"/>
                  <a:gd name="T34" fmla="*/ 2147483647 w 216"/>
                  <a:gd name="T35" fmla="*/ 2147483647 h 211"/>
                  <a:gd name="T36" fmla="*/ 2147483647 w 216"/>
                  <a:gd name="T37" fmla="*/ 2147483647 h 2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
                  <a:gd name="T58" fmla="*/ 0 h 211"/>
                  <a:gd name="T59" fmla="*/ 216 w 216"/>
                  <a:gd name="T60" fmla="*/ 211 h 2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 h="211">
                    <a:moveTo>
                      <a:pt x="216" y="87"/>
                    </a:moveTo>
                    <a:cubicBezTo>
                      <a:pt x="207" y="67"/>
                      <a:pt x="191" y="78"/>
                      <a:pt x="175" y="62"/>
                    </a:cubicBezTo>
                    <a:cubicBezTo>
                      <a:pt x="165" y="51"/>
                      <a:pt x="158" y="39"/>
                      <a:pt x="157" y="28"/>
                    </a:cubicBezTo>
                    <a:cubicBezTo>
                      <a:pt x="157" y="14"/>
                      <a:pt x="142" y="37"/>
                      <a:pt x="124" y="50"/>
                    </a:cubicBezTo>
                    <a:cubicBezTo>
                      <a:pt x="114" y="58"/>
                      <a:pt x="101" y="67"/>
                      <a:pt x="85" y="54"/>
                    </a:cubicBezTo>
                    <a:cubicBezTo>
                      <a:pt x="76" y="48"/>
                      <a:pt x="71" y="35"/>
                      <a:pt x="60" y="19"/>
                    </a:cubicBezTo>
                    <a:cubicBezTo>
                      <a:pt x="49" y="0"/>
                      <a:pt x="36" y="3"/>
                      <a:pt x="31" y="20"/>
                    </a:cubicBezTo>
                    <a:cubicBezTo>
                      <a:pt x="28" y="30"/>
                      <a:pt x="33" y="43"/>
                      <a:pt x="29" y="57"/>
                    </a:cubicBezTo>
                    <a:cubicBezTo>
                      <a:pt x="26" y="66"/>
                      <a:pt x="21" y="77"/>
                      <a:pt x="17" y="89"/>
                    </a:cubicBezTo>
                    <a:cubicBezTo>
                      <a:pt x="12" y="101"/>
                      <a:pt x="8" y="113"/>
                      <a:pt x="6" y="124"/>
                    </a:cubicBezTo>
                    <a:cubicBezTo>
                      <a:pt x="4" y="138"/>
                      <a:pt x="6" y="149"/>
                      <a:pt x="7" y="160"/>
                    </a:cubicBezTo>
                    <a:cubicBezTo>
                      <a:pt x="8" y="174"/>
                      <a:pt x="0" y="190"/>
                      <a:pt x="5" y="199"/>
                    </a:cubicBezTo>
                    <a:cubicBezTo>
                      <a:pt x="11" y="211"/>
                      <a:pt x="28" y="206"/>
                      <a:pt x="39" y="208"/>
                    </a:cubicBezTo>
                    <a:cubicBezTo>
                      <a:pt x="49" y="210"/>
                      <a:pt x="47" y="203"/>
                      <a:pt x="56" y="188"/>
                    </a:cubicBezTo>
                    <a:cubicBezTo>
                      <a:pt x="62" y="179"/>
                      <a:pt x="70" y="169"/>
                      <a:pt x="79" y="158"/>
                    </a:cubicBezTo>
                    <a:cubicBezTo>
                      <a:pt x="85" y="149"/>
                      <a:pt x="94" y="139"/>
                      <a:pt x="103" y="130"/>
                    </a:cubicBezTo>
                    <a:cubicBezTo>
                      <a:pt x="112" y="122"/>
                      <a:pt x="127" y="114"/>
                      <a:pt x="138" y="108"/>
                    </a:cubicBezTo>
                    <a:cubicBezTo>
                      <a:pt x="148" y="102"/>
                      <a:pt x="165" y="109"/>
                      <a:pt x="177" y="105"/>
                    </a:cubicBezTo>
                    <a:cubicBezTo>
                      <a:pt x="188" y="101"/>
                      <a:pt x="204" y="89"/>
                      <a:pt x="216" y="87"/>
                    </a:cubicBezTo>
                    <a:close/>
                  </a:path>
                </a:pathLst>
              </a:custGeom>
              <a:solidFill>
                <a:srgbClr val="BFB7DB"/>
              </a:solidFill>
              <a:ln w="9525">
                <a:noFill/>
                <a:round/>
                <a:headEnd/>
                <a:tailEnd/>
              </a:ln>
            </p:spPr>
            <p:txBody>
              <a:bodyPr/>
              <a:lstStyle/>
              <a:p>
                <a:endParaRPr lang="en-US">
                  <a:latin typeface="Calibri" pitchFamily="34" charset="0"/>
                </a:endParaRPr>
              </a:p>
            </p:txBody>
          </p:sp>
          <p:sp>
            <p:nvSpPr>
              <p:cNvPr id="156308" name="Freeform 314"/>
              <p:cNvSpPr>
                <a:spLocks/>
              </p:cNvSpPr>
              <p:nvPr/>
            </p:nvSpPr>
            <p:spPr bwMode="auto">
              <a:xfrm>
                <a:off x="4811713" y="2560637"/>
                <a:ext cx="941388" cy="915987"/>
              </a:xfrm>
              <a:custGeom>
                <a:avLst/>
                <a:gdLst>
                  <a:gd name="T0" fmla="*/ 2147483647 w 215"/>
                  <a:gd name="T1" fmla="*/ 2147483647 h 209"/>
                  <a:gd name="T2" fmla="*/ 2147483647 w 215"/>
                  <a:gd name="T3" fmla="*/ 2147483647 h 209"/>
                  <a:gd name="T4" fmla="*/ 2147483647 w 215"/>
                  <a:gd name="T5" fmla="*/ 1440615394 h 209"/>
                  <a:gd name="T6" fmla="*/ 2147483647 w 215"/>
                  <a:gd name="T7" fmla="*/ 2147483647 h 209"/>
                  <a:gd name="T8" fmla="*/ 2147483647 w 215"/>
                  <a:gd name="T9" fmla="*/ 2147483647 h 209"/>
                  <a:gd name="T10" fmla="*/ 2147483647 w 215"/>
                  <a:gd name="T11" fmla="*/ 960410172 h 209"/>
                  <a:gd name="T12" fmla="*/ 1648764537 w 215"/>
                  <a:gd name="T13" fmla="*/ 1056448532 h 209"/>
                  <a:gd name="T14" fmla="*/ 1533735713 w 215"/>
                  <a:gd name="T15" fmla="*/ 2147483647 h 209"/>
                  <a:gd name="T16" fmla="*/ 901070340 w 215"/>
                  <a:gd name="T17" fmla="*/ 2147483647 h 209"/>
                  <a:gd name="T18" fmla="*/ 364260268 w 215"/>
                  <a:gd name="T19" fmla="*/ 2147483647 h 209"/>
                  <a:gd name="T20" fmla="*/ 364260268 w 215"/>
                  <a:gd name="T21" fmla="*/ 2147483647 h 209"/>
                  <a:gd name="T22" fmla="*/ 268405036 w 215"/>
                  <a:gd name="T23" fmla="*/ 2147483647 h 209"/>
                  <a:gd name="T24" fmla="*/ 2070541269 w 215"/>
                  <a:gd name="T25" fmla="*/ 2147483647 h 209"/>
                  <a:gd name="T26" fmla="*/ 2147483647 w 215"/>
                  <a:gd name="T27" fmla="*/ 2147483647 h 209"/>
                  <a:gd name="T28" fmla="*/ 2147483647 w 215"/>
                  <a:gd name="T29" fmla="*/ 2147483647 h 209"/>
                  <a:gd name="T30" fmla="*/ 2147483647 w 215"/>
                  <a:gd name="T31" fmla="*/ 2147483647 h 209"/>
                  <a:gd name="T32" fmla="*/ 2147483647 w 215"/>
                  <a:gd name="T33" fmla="*/ 2147483647 h 209"/>
                  <a:gd name="T34" fmla="*/ 2147483647 w 215"/>
                  <a:gd name="T35" fmla="*/ 2147483647 h 209"/>
                  <a:gd name="T36" fmla="*/ 2147483647 w 215"/>
                  <a:gd name="T37" fmla="*/ 2147483647 h 2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5"/>
                  <a:gd name="T58" fmla="*/ 0 h 209"/>
                  <a:gd name="T59" fmla="*/ 215 w 215"/>
                  <a:gd name="T60" fmla="*/ 209 h 2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5" h="209">
                    <a:moveTo>
                      <a:pt x="215" y="86"/>
                    </a:moveTo>
                    <a:cubicBezTo>
                      <a:pt x="207" y="66"/>
                      <a:pt x="190" y="77"/>
                      <a:pt x="175" y="61"/>
                    </a:cubicBezTo>
                    <a:cubicBezTo>
                      <a:pt x="164" y="50"/>
                      <a:pt x="157" y="38"/>
                      <a:pt x="157" y="27"/>
                    </a:cubicBezTo>
                    <a:cubicBezTo>
                      <a:pt x="157" y="13"/>
                      <a:pt x="142" y="37"/>
                      <a:pt x="125" y="50"/>
                    </a:cubicBezTo>
                    <a:cubicBezTo>
                      <a:pt x="114" y="57"/>
                      <a:pt x="101" y="66"/>
                      <a:pt x="84" y="54"/>
                    </a:cubicBezTo>
                    <a:cubicBezTo>
                      <a:pt x="76" y="48"/>
                      <a:pt x="71" y="34"/>
                      <a:pt x="60" y="18"/>
                    </a:cubicBezTo>
                    <a:cubicBezTo>
                      <a:pt x="49" y="0"/>
                      <a:pt x="37" y="2"/>
                      <a:pt x="31" y="20"/>
                    </a:cubicBezTo>
                    <a:cubicBezTo>
                      <a:pt x="28" y="30"/>
                      <a:pt x="34" y="42"/>
                      <a:pt x="29" y="56"/>
                    </a:cubicBezTo>
                    <a:cubicBezTo>
                      <a:pt x="26" y="66"/>
                      <a:pt x="22" y="77"/>
                      <a:pt x="17" y="88"/>
                    </a:cubicBezTo>
                    <a:cubicBezTo>
                      <a:pt x="12" y="101"/>
                      <a:pt x="9" y="112"/>
                      <a:pt x="7" y="123"/>
                    </a:cubicBezTo>
                    <a:cubicBezTo>
                      <a:pt x="4" y="137"/>
                      <a:pt x="6" y="148"/>
                      <a:pt x="7" y="159"/>
                    </a:cubicBezTo>
                    <a:cubicBezTo>
                      <a:pt x="9" y="172"/>
                      <a:pt x="0" y="189"/>
                      <a:pt x="5" y="198"/>
                    </a:cubicBezTo>
                    <a:cubicBezTo>
                      <a:pt x="12" y="209"/>
                      <a:pt x="28" y="204"/>
                      <a:pt x="39" y="206"/>
                    </a:cubicBezTo>
                    <a:cubicBezTo>
                      <a:pt x="49" y="209"/>
                      <a:pt x="47" y="202"/>
                      <a:pt x="56" y="186"/>
                    </a:cubicBezTo>
                    <a:cubicBezTo>
                      <a:pt x="62" y="178"/>
                      <a:pt x="70" y="168"/>
                      <a:pt x="78" y="157"/>
                    </a:cubicBezTo>
                    <a:cubicBezTo>
                      <a:pt x="85" y="148"/>
                      <a:pt x="93" y="137"/>
                      <a:pt x="103" y="128"/>
                    </a:cubicBezTo>
                    <a:cubicBezTo>
                      <a:pt x="111" y="121"/>
                      <a:pt x="127" y="113"/>
                      <a:pt x="138" y="107"/>
                    </a:cubicBezTo>
                    <a:cubicBezTo>
                      <a:pt x="148" y="101"/>
                      <a:pt x="164" y="108"/>
                      <a:pt x="177" y="103"/>
                    </a:cubicBezTo>
                    <a:cubicBezTo>
                      <a:pt x="187" y="100"/>
                      <a:pt x="203" y="88"/>
                      <a:pt x="215" y="86"/>
                    </a:cubicBezTo>
                    <a:close/>
                  </a:path>
                </a:pathLst>
              </a:custGeom>
              <a:solidFill>
                <a:srgbClr val="BEB7DB"/>
              </a:solidFill>
              <a:ln w="9525">
                <a:noFill/>
                <a:round/>
                <a:headEnd/>
                <a:tailEnd/>
              </a:ln>
            </p:spPr>
            <p:txBody>
              <a:bodyPr/>
              <a:lstStyle/>
              <a:p>
                <a:endParaRPr lang="en-US">
                  <a:latin typeface="Calibri" pitchFamily="34" charset="0"/>
                </a:endParaRPr>
              </a:p>
            </p:txBody>
          </p:sp>
          <p:sp>
            <p:nvSpPr>
              <p:cNvPr id="156309" name="Freeform 315"/>
              <p:cNvSpPr>
                <a:spLocks/>
              </p:cNvSpPr>
              <p:nvPr/>
            </p:nvSpPr>
            <p:spPr bwMode="auto">
              <a:xfrm>
                <a:off x="4811713" y="2560637"/>
                <a:ext cx="941388" cy="915987"/>
              </a:xfrm>
              <a:custGeom>
                <a:avLst/>
                <a:gdLst>
                  <a:gd name="T0" fmla="*/ 2147483647 w 215"/>
                  <a:gd name="T1" fmla="*/ 2147483647 h 209"/>
                  <a:gd name="T2" fmla="*/ 2147483647 w 215"/>
                  <a:gd name="T3" fmla="*/ 2147483647 h 209"/>
                  <a:gd name="T4" fmla="*/ 2147483647 w 215"/>
                  <a:gd name="T5" fmla="*/ 1479029862 h 209"/>
                  <a:gd name="T6" fmla="*/ 2147483647 w 215"/>
                  <a:gd name="T7" fmla="*/ 2147483647 h 209"/>
                  <a:gd name="T8" fmla="*/ 2147483647 w 215"/>
                  <a:gd name="T9" fmla="*/ 2147483647 h 209"/>
                  <a:gd name="T10" fmla="*/ 2147483647 w 215"/>
                  <a:gd name="T11" fmla="*/ 998824639 h 209"/>
                  <a:gd name="T12" fmla="*/ 1648764537 w 215"/>
                  <a:gd name="T13" fmla="*/ 1056448532 h 209"/>
                  <a:gd name="T14" fmla="*/ 1533735713 w 215"/>
                  <a:gd name="T15" fmla="*/ 2147483647 h 209"/>
                  <a:gd name="T16" fmla="*/ 901070340 w 215"/>
                  <a:gd name="T17" fmla="*/ 2147483647 h 209"/>
                  <a:gd name="T18" fmla="*/ 364260268 w 215"/>
                  <a:gd name="T19" fmla="*/ 2147483647 h 209"/>
                  <a:gd name="T20" fmla="*/ 421776869 w 215"/>
                  <a:gd name="T21" fmla="*/ 2147483647 h 209"/>
                  <a:gd name="T22" fmla="*/ 268405036 w 215"/>
                  <a:gd name="T23" fmla="*/ 2147483647 h 209"/>
                  <a:gd name="T24" fmla="*/ 2013029047 w 215"/>
                  <a:gd name="T25" fmla="*/ 2147483647 h 209"/>
                  <a:gd name="T26" fmla="*/ 2147483647 w 215"/>
                  <a:gd name="T27" fmla="*/ 2147483647 h 209"/>
                  <a:gd name="T28" fmla="*/ 2147483647 w 215"/>
                  <a:gd name="T29" fmla="*/ 2147483647 h 209"/>
                  <a:gd name="T30" fmla="*/ 2147483647 w 215"/>
                  <a:gd name="T31" fmla="*/ 2147483647 h 209"/>
                  <a:gd name="T32" fmla="*/ 2147483647 w 215"/>
                  <a:gd name="T33" fmla="*/ 2147483647 h 209"/>
                  <a:gd name="T34" fmla="*/ 2147483647 w 215"/>
                  <a:gd name="T35" fmla="*/ 2147483647 h 209"/>
                  <a:gd name="T36" fmla="*/ 2147483647 w 215"/>
                  <a:gd name="T37" fmla="*/ 2147483647 h 2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5"/>
                  <a:gd name="T58" fmla="*/ 0 h 209"/>
                  <a:gd name="T59" fmla="*/ 215 w 215"/>
                  <a:gd name="T60" fmla="*/ 209 h 2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5" h="209">
                    <a:moveTo>
                      <a:pt x="215" y="86"/>
                    </a:moveTo>
                    <a:cubicBezTo>
                      <a:pt x="207" y="66"/>
                      <a:pt x="190" y="77"/>
                      <a:pt x="175" y="62"/>
                    </a:cubicBezTo>
                    <a:cubicBezTo>
                      <a:pt x="164" y="51"/>
                      <a:pt x="157" y="38"/>
                      <a:pt x="157" y="28"/>
                    </a:cubicBezTo>
                    <a:cubicBezTo>
                      <a:pt x="157" y="14"/>
                      <a:pt x="142" y="37"/>
                      <a:pt x="125" y="50"/>
                    </a:cubicBezTo>
                    <a:cubicBezTo>
                      <a:pt x="115" y="58"/>
                      <a:pt x="100" y="67"/>
                      <a:pt x="84" y="55"/>
                    </a:cubicBezTo>
                    <a:cubicBezTo>
                      <a:pt x="75" y="48"/>
                      <a:pt x="70" y="35"/>
                      <a:pt x="60" y="19"/>
                    </a:cubicBezTo>
                    <a:cubicBezTo>
                      <a:pt x="49" y="0"/>
                      <a:pt x="37" y="3"/>
                      <a:pt x="31" y="20"/>
                    </a:cubicBezTo>
                    <a:cubicBezTo>
                      <a:pt x="28" y="30"/>
                      <a:pt x="34" y="43"/>
                      <a:pt x="29" y="57"/>
                    </a:cubicBezTo>
                    <a:cubicBezTo>
                      <a:pt x="26" y="66"/>
                      <a:pt x="22" y="77"/>
                      <a:pt x="17" y="89"/>
                    </a:cubicBezTo>
                    <a:cubicBezTo>
                      <a:pt x="13" y="101"/>
                      <a:pt x="9" y="113"/>
                      <a:pt x="7" y="124"/>
                    </a:cubicBezTo>
                    <a:cubicBezTo>
                      <a:pt x="5" y="137"/>
                      <a:pt x="7" y="147"/>
                      <a:pt x="8" y="159"/>
                    </a:cubicBezTo>
                    <a:cubicBezTo>
                      <a:pt x="9" y="172"/>
                      <a:pt x="0" y="188"/>
                      <a:pt x="5" y="197"/>
                    </a:cubicBezTo>
                    <a:cubicBezTo>
                      <a:pt x="12" y="209"/>
                      <a:pt x="28" y="204"/>
                      <a:pt x="38" y="206"/>
                    </a:cubicBezTo>
                    <a:cubicBezTo>
                      <a:pt x="49" y="208"/>
                      <a:pt x="47" y="201"/>
                      <a:pt x="56" y="186"/>
                    </a:cubicBezTo>
                    <a:cubicBezTo>
                      <a:pt x="61" y="177"/>
                      <a:pt x="70" y="167"/>
                      <a:pt x="78" y="156"/>
                    </a:cubicBezTo>
                    <a:cubicBezTo>
                      <a:pt x="85" y="148"/>
                      <a:pt x="93" y="137"/>
                      <a:pt x="103" y="128"/>
                    </a:cubicBezTo>
                    <a:cubicBezTo>
                      <a:pt x="111" y="121"/>
                      <a:pt x="127" y="113"/>
                      <a:pt x="138" y="106"/>
                    </a:cubicBezTo>
                    <a:cubicBezTo>
                      <a:pt x="148" y="101"/>
                      <a:pt x="164" y="107"/>
                      <a:pt x="177" y="103"/>
                    </a:cubicBezTo>
                    <a:cubicBezTo>
                      <a:pt x="187" y="100"/>
                      <a:pt x="203" y="88"/>
                      <a:pt x="215" y="86"/>
                    </a:cubicBezTo>
                    <a:close/>
                  </a:path>
                </a:pathLst>
              </a:custGeom>
              <a:solidFill>
                <a:srgbClr val="BDB6DB"/>
              </a:solidFill>
              <a:ln w="9525">
                <a:noFill/>
                <a:round/>
                <a:headEnd/>
                <a:tailEnd/>
              </a:ln>
            </p:spPr>
            <p:txBody>
              <a:bodyPr/>
              <a:lstStyle/>
              <a:p>
                <a:endParaRPr lang="en-US">
                  <a:latin typeface="Calibri" pitchFamily="34" charset="0"/>
                </a:endParaRPr>
              </a:p>
            </p:txBody>
          </p:sp>
          <p:sp>
            <p:nvSpPr>
              <p:cNvPr id="156310" name="Freeform 316"/>
              <p:cNvSpPr>
                <a:spLocks/>
              </p:cNvSpPr>
              <p:nvPr/>
            </p:nvSpPr>
            <p:spPr bwMode="auto">
              <a:xfrm>
                <a:off x="4816475" y="2565400"/>
                <a:ext cx="936625" cy="906462"/>
              </a:xfrm>
              <a:custGeom>
                <a:avLst/>
                <a:gdLst>
                  <a:gd name="T0" fmla="*/ 2147483647 w 214"/>
                  <a:gd name="T1" fmla="*/ 2147483647 h 207"/>
                  <a:gd name="T2" fmla="*/ 2147483647 w 214"/>
                  <a:gd name="T3" fmla="*/ 2147483647 h 207"/>
                  <a:gd name="T4" fmla="*/ 2147483647 w 214"/>
                  <a:gd name="T5" fmla="*/ 1419024789 h 207"/>
                  <a:gd name="T6" fmla="*/ 2147483647 w 214"/>
                  <a:gd name="T7" fmla="*/ 2147483647 h 207"/>
                  <a:gd name="T8" fmla="*/ 2147483647 w 214"/>
                  <a:gd name="T9" fmla="*/ 2147483647 h 207"/>
                  <a:gd name="T10" fmla="*/ 2147483647 w 214"/>
                  <a:gd name="T11" fmla="*/ 958800319 h 207"/>
                  <a:gd name="T12" fmla="*/ 1628256994 w 214"/>
                  <a:gd name="T13" fmla="*/ 1054679447 h 207"/>
                  <a:gd name="T14" fmla="*/ 1532476173 w 214"/>
                  <a:gd name="T15" fmla="*/ 2147483647 h 207"/>
                  <a:gd name="T16" fmla="*/ 900328610 w 214"/>
                  <a:gd name="T17" fmla="*/ 2147483647 h 207"/>
                  <a:gd name="T18" fmla="*/ 325652301 w 214"/>
                  <a:gd name="T19" fmla="*/ 2147483647 h 207"/>
                  <a:gd name="T20" fmla="*/ 363962004 w 214"/>
                  <a:gd name="T21" fmla="*/ 2147483647 h 207"/>
                  <a:gd name="T22" fmla="*/ 268185491 w 214"/>
                  <a:gd name="T23" fmla="*/ 2147483647 h 207"/>
                  <a:gd name="T24" fmla="*/ 1953909159 w 214"/>
                  <a:gd name="T25" fmla="*/ 2147483647 h 207"/>
                  <a:gd name="T26" fmla="*/ 2147483647 w 214"/>
                  <a:gd name="T27" fmla="*/ 2147483647 h 207"/>
                  <a:gd name="T28" fmla="*/ 2147483647 w 214"/>
                  <a:gd name="T29" fmla="*/ 2147483647 h 207"/>
                  <a:gd name="T30" fmla="*/ 2147483647 w 214"/>
                  <a:gd name="T31" fmla="*/ 2147483647 h 207"/>
                  <a:gd name="T32" fmla="*/ 2147483647 w 214"/>
                  <a:gd name="T33" fmla="*/ 2147483647 h 207"/>
                  <a:gd name="T34" fmla="*/ 2147483647 w 214"/>
                  <a:gd name="T35" fmla="*/ 2147483647 h 207"/>
                  <a:gd name="T36" fmla="*/ 2147483647 w 214"/>
                  <a:gd name="T37" fmla="*/ 2147483647 h 2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4"/>
                  <a:gd name="T58" fmla="*/ 0 h 207"/>
                  <a:gd name="T59" fmla="*/ 214 w 214"/>
                  <a:gd name="T60" fmla="*/ 207 h 2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4" h="207">
                    <a:moveTo>
                      <a:pt x="214" y="85"/>
                    </a:moveTo>
                    <a:cubicBezTo>
                      <a:pt x="205" y="66"/>
                      <a:pt x="188" y="76"/>
                      <a:pt x="173" y="61"/>
                    </a:cubicBezTo>
                    <a:cubicBezTo>
                      <a:pt x="163" y="50"/>
                      <a:pt x="156" y="38"/>
                      <a:pt x="156" y="27"/>
                    </a:cubicBezTo>
                    <a:cubicBezTo>
                      <a:pt x="155" y="13"/>
                      <a:pt x="141" y="37"/>
                      <a:pt x="124" y="50"/>
                    </a:cubicBezTo>
                    <a:cubicBezTo>
                      <a:pt x="114" y="57"/>
                      <a:pt x="99" y="66"/>
                      <a:pt x="82" y="54"/>
                    </a:cubicBezTo>
                    <a:cubicBezTo>
                      <a:pt x="74" y="48"/>
                      <a:pt x="69" y="34"/>
                      <a:pt x="59" y="18"/>
                    </a:cubicBezTo>
                    <a:cubicBezTo>
                      <a:pt x="48" y="0"/>
                      <a:pt x="36" y="2"/>
                      <a:pt x="31" y="20"/>
                    </a:cubicBezTo>
                    <a:cubicBezTo>
                      <a:pt x="27" y="30"/>
                      <a:pt x="33" y="42"/>
                      <a:pt x="29" y="56"/>
                    </a:cubicBezTo>
                    <a:cubicBezTo>
                      <a:pt x="26" y="65"/>
                      <a:pt x="21" y="76"/>
                      <a:pt x="17" y="88"/>
                    </a:cubicBezTo>
                    <a:cubicBezTo>
                      <a:pt x="12" y="100"/>
                      <a:pt x="8" y="112"/>
                      <a:pt x="6" y="123"/>
                    </a:cubicBezTo>
                    <a:cubicBezTo>
                      <a:pt x="4" y="136"/>
                      <a:pt x="6" y="146"/>
                      <a:pt x="7" y="157"/>
                    </a:cubicBezTo>
                    <a:cubicBezTo>
                      <a:pt x="8" y="171"/>
                      <a:pt x="0" y="187"/>
                      <a:pt x="5" y="196"/>
                    </a:cubicBezTo>
                    <a:cubicBezTo>
                      <a:pt x="11" y="207"/>
                      <a:pt x="27" y="202"/>
                      <a:pt x="37" y="204"/>
                    </a:cubicBezTo>
                    <a:cubicBezTo>
                      <a:pt x="47" y="207"/>
                      <a:pt x="46" y="200"/>
                      <a:pt x="55" y="185"/>
                    </a:cubicBezTo>
                    <a:cubicBezTo>
                      <a:pt x="60" y="176"/>
                      <a:pt x="69" y="166"/>
                      <a:pt x="77" y="155"/>
                    </a:cubicBezTo>
                    <a:cubicBezTo>
                      <a:pt x="84" y="146"/>
                      <a:pt x="92" y="136"/>
                      <a:pt x="101" y="127"/>
                    </a:cubicBezTo>
                    <a:cubicBezTo>
                      <a:pt x="110" y="120"/>
                      <a:pt x="126" y="111"/>
                      <a:pt x="137" y="105"/>
                    </a:cubicBezTo>
                    <a:cubicBezTo>
                      <a:pt x="147" y="99"/>
                      <a:pt x="163" y="106"/>
                      <a:pt x="176" y="102"/>
                    </a:cubicBezTo>
                    <a:cubicBezTo>
                      <a:pt x="186" y="99"/>
                      <a:pt x="202" y="87"/>
                      <a:pt x="214" y="85"/>
                    </a:cubicBezTo>
                    <a:close/>
                  </a:path>
                </a:pathLst>
              </a:custGeom>
              <a:solidFill>
                <a:srgbClr val="BCB6DB"/>
              </a:solidFill>
              <a:ln w="9525">
                <a:noFill/>
                <a:round/>
                <a:headEnd/>
                <a:tailEnd/>
              </a:ln>
            </p:spPr>
            <p:txBody>
              <a:bodyPr/>
              <a:lstStyle/>
              <a:p>
                <a:endParaRPr lang="en-US">
                  <a:latin typeface="Calibri" pitchFamily="34" charset="0"/>
                </a:endParaRPr>
              </a:p>
            </p:txBody>
          </p:sp>
          <p:sp>
            <p:nvSpPr>
              <p:cNvPr id="156311" name="Freeform 317"/>
              <p:cNvSpPr>
                <a:spLocks/>
              </p:cNvSpPr>
              <p:nvPr/>
            </p:nvSpPr>
            <p:spPr bwMode="auto">
              <a:xfrm>
                <a:off x="4816475" y="2565400"/>
                <a:ext cx="931863" cy="906462"/>
              </a:xfrm>
              <a:custGeom>
                <a:avLst/>
                <a:gdLst>
                  <a:gd name="T0" fmla="*/ 2147483647 w 213"/>
                  <a:gd name="T1" fmla="*/ 2147483647 h 207"/>
                  <a:gd name="T2" fmla="*/ 2147483647 w 213"/>
                  <a:gd name="T3" fmla="*/ 2147483647 h 207"/>
                  <a:gd name="T4" fmla="*/ 2147483647 w 213"/>
                  <a:gd name="T5" fmla="*/ 1419024789 h 207"/>
                  <a:gd name="T6" fmla="*/ 2147483647 w 213"/>
                  <a:gd name="T7" fmla="*/ 2147483647 h 207"/>
                  <a:gd name="T8" fmla="*/ 2147483647 w 213"/>
                  <a:gd name="T9" fmla="*/ 2147483647 h 207"/>
                  <a:gd name="T10" fmla="*/ 2147483647 w 213"/>
                  <a:gd name="T11" fmla="*/ 997151970 h 207"/>
                  <a:gd name="T12" fmla="*/ 1626910380 w 213"/>
                  <a:gd name="T13" fmla="*/ 1054679447 h 207"/>
                  <a:gd name="T14" fmla="*/ 1531212890 w 213"/>
                  <a:gd name="T15" fmla="*/ 2147483647 h 207"/>
                  <a:gd name="T16" fmla="*/ 899584681 w 213"/>
                  <a:gd name="T17" fmla="*/ 2147483647 h 207"/>
                  <a:gd name="T18" fmla="*/ 363662849 w 213"/>
                  <a:gd name="T19" fmla="*/ 2147483647 h 207"/>
                  <a:gd name="T20" fmla="*/ 421083969 w 213"/>
                  <a:gd name="T21" fmla="*/ 2147483647 h 207"/>
                  <a:gd name="T22" fmla="*/ 267960916 w 213"/>
                  <a:gd name="T23" fmla="*/ 2147483647 h 207"/>
                  <a:gd name="T24" fmla="*/ 1952292347 w 213"/>
                  <a:gd name="T25" fmla="*/ 2147483647 h 207"/>
                  <a:gd name="T26" fmla="*/ 2147483647 w 213"/>
                  <a:gd name="T27" fmla="*/ 2147483647 h 207"/>
                  <a:gd name="T28" fmla="*/ 2147483647 w 213"/>
                  <a:gd name="T29" fmla="*/ 2147483647 h 207"/>
                  <a:gd name="T30" fmla="*/ 2147483647 w 213"/>
                  <a:gd name="T31" fmla="*/ 2147483647 h 207"/>
                  <a:gd name="T32" fmla="*/ 2147483647 w 213"/>
                  <a:gd name="T33" fmla="*/ 2147483647 h 207"/>
                  <a:gd name="T34" fmla="*/ 2147483647 w 213"/>
                  <a:gd name="T35" fmla="*/ 2147483647 h 207"/>
                  <a:gd name="T36" fmla="*/ 2147483647 w 213"/>
                  <a:gd name="T37" fmla="*/ 2147483647 h 2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3"/>
                  <a:gd name="T58" fmla="*/ 0 h 207"/>
                  <a:gd name="T59" fmla="*/ 213 w 213"/>
                  <a:gd name="T60" fmla="*/ 207 h 2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3" h="207">
                    <a:moveTo>
                      <a:pt x="213" y="85"/>
                    </a:moveTo>
                    <a:cubicBezTo>
                      <a:pt x="205" y="66"/>
                      <a:pt x="188" y="76"/>
                      <a:pt x="173" y="61"/>
                    </a:cubicBezTo>
                    <a:cubicBezTo>
                      <a:pt x="162" y="50"/>
                      <a:pt x="156" y="38"/>
                      <a:pt x="156" y="27"/>
                    </a:cubicBezTo>
                    <a:cubicBezTo>
                      <a:pt x="155" y="14"/>
                      <a:pt x="142" y="37"/>
                      <a:pt x="124" y="50"/>
                    </a:cubicBezTo>
                    <a:cubicBezTo>
                      <a:pt x="114" y="57"/>
                      <a:pt x="99" y="67"/>
                      <a:pt x="82" y="55"/>
                    </a:cubicBezTo>
                    <a:cubicBezTo>
                      <a:pt x="74" y="49"/>
                      <a:pt x="69" y="34"/>
                      <a:pt x="59" y="19"/>
                    </a:cubicBezTo>
                    <a:cubicBezTo>
                      <a:pt x="48" y="0"/>
                      <a:pt x="36" y="3"/>
                      <a:pt x="31" y="20"/>
                    </a:cubicBezTo>
                    <a:cubicBezTo>
                      <a:pt x="28" y="31"/>
                      <a:pt x="33" y="43"/>
                      <a:pt x="29" y="56"/>
                    </a:cubicBezTo>
                    <a:cubicBezTo>
                      <a:pt x="26" y="66"/>
                      <a:pt x="22" y="77"/>
                      <a:pt x="17" y="88"/>
                    </a:cubicBezTo>
                    <a:cubicBezTo>
                      <a:pt x="12" y="100"/>
                      <a:pt x="9" y="112"/>
                      <a:pt x="7" y="123"/>
                    </a:cubicBezTo>
                    <a:cubicBezTo>
                      <a:pt x="5" y="136"/>
                      <a:pt x="7" y="146"/>
                      <a:pt x="8" y="157"/>
                    </a:cubicBezTo>
                    <a:cubicBezTo>
                      <a:pt x="9" y="171"/>
                      <a:pt x="0" y="187"/>
                      <a:pt x="5" y="196"/>
                    </a:cubicBezTo>
                    <a:cubicBezTo>
                      <a:pt x="11" y="207"/>
                      <a:pt x="27" y="202"/>
                      <a:pt x="37" y="204"/>
                    </a:cubicBezTo>
                    <a:cubicBezTo>
                      <a:pt x="47" y="206"/>
                      <a:pt x="46" y="199"/>
                      <a:pt x="55" y="184"/>
                    </a:cubicBezTo>
                    <a:cubicBezTo>
                      <a:pt x="60" y="175"/>
                      <a:pt x="69" y="166"/>
                      <a:pt x="77" y="155"/>
                    </a:cubicBezTo>
                    <a:cubicBezTo>
                      <a:pt x="83" y="146"/>
                      <a:pt x="91" y="135"/>
                      <a:pt x="101" y="127"/>
                    </a:cubicBezTo>
                    <a:cubicBezTo>
                      <a:pt x="109" y="119"/>
                      <a:pt x="125" y="111"/>
                      <a:pt x="137" y="105"/>
                    </a:cubicBezTo>
                    <a:cubicBezTo>
                      <a:pt x="147" y="99"/>
                      <a:pt x="163" y="106"/>
                      <a:pt x="176" y="102"/>
                    </a:cubicBezTo>
                    <a:cubicBezTo>
                      <a:pt x="186" y="98"/>
                      <a:pt x="201" y="87"/>
                      <a:pt x="213" y="85"/>
                    </a:cubicBezTo>
                    <a:close/>
                  </a:path>
                </a:pathLst>
              </a:custGeom>
              <a:solidFill>
                <a:srgbClr val="BBB5DA"/>
              </a:solidFill>
              <a:ln w="9525">
                <a:noFill/>
                <a:round/>
                <a:headEnd/>
                <a:tailEnd/>
              </a:ln>
            </p:spPr>
            <p:txBody>
              <a:bodyPr/>
              <a:lstStyle/>
              <a:p>
                <a:endParaRPr lang="en-US">
                  <a:latin typeface="Calibri" pitchFamily="34" charset="0"/>
                </a:endParaRPr>
              </a:p>
            </p:txBody>
          </p:sp>
          <p:sp>
            <p:nvSpPr>
              <p:cNvPr id="156312" name="Freeform 318"/>
              <p:cNvSpPr>
                <a:spLocks/>
              </p:cNvSpPr>
              <p:nvPr/>
            </p:nvSpPr>
            <p:spPr bwMode="auto">
              <a:xfrm>
                <a:off x="4816475" y="2570162"/>
                <a:ext cx="931863" cy="901700"/>
              </a:xfrm>
              <a:custGeom>
                <a:avLst/>
                <a:gdLst>
                  <a:gd name="T0" fmla="*/ 2147483647 w 213"/>
                  <a:gd name="T1" fmla="*/ 2147483647 h 206"/>
                  <a:gd name="T2" fmla="*/ 2147483647 w 213"/>
                  <a:gd name="T3" fmla="*/ 2147483647 h 206"/>
                  <a:gd name="T4" fmla="*/ 2147483647 w 213"/>
                  <a:gd name="T5" fmla="*/ 1417822702 h 206"/>
                  <a:gd name="T6" fmla="*/ 2147483647 w 213"/>
                  <a:gd name="T7" fmla="*/ 2147483647 h 206"/>
                  <a:gd name="T8" fmla="*/ 2147483647 w 213"/>
                  <a:gd name="T9" fmla="*/ 2147483647 h 206"/>
                  <a:gd name="T10" fmla="*/ 2147483647 w 213"/>
                  <a:gd name="T11" fmla="*/ 957986205 h 206"/>
                  <a:gd name="T12" fmla="*/ 1626910380 w 213"/>
                  <a:gd name="T13" fmla="*/ 1053785236 h 206"/>
                  <a:gd name="T14" fmla="*/ 1531212890 w 213"/>
                  <a:gd name="T15" fmla="*/ 2147483647 h 206"/>
                  <a:gd name="T16" fmla="*/ 957005800 w 213"/>
                  <a:gd name="T17" fmla="*/ 2147483647 h 206"/>
                  <a:gd name="T18" fmla="*/ 363662849 w 213"/>
                  <a:gd name="T19" fmla="*/ 2147483647 h 206"/>
                  <a:gd name="T20" fmla="*/ 421083969 w 213"/>
                  <a:gd name="T21" fmla="*/ 2147483647 h 206"/>
                  <a:gd name="T22" fmla="*/ 267960916 w 213"/>
                  <a:gd name="T23" fmla="*/ 2147483647 h 206"/>
                  <a:gd name="T24" fmla="*/ 1952292347 w 213"/>
                  <a:gd name="T25" fmla="*/ 2147483647 h 206"/>
                  <a:gd name="T26" fmla="*/ 2147483647 w 213"/>
                  <a:gd name="T27" fmla="*/ 2147483647 h 206"/>
                  <a:gd name="T28" fmla="*/ 2147483647 w 213"/>
                  <a:gd name="T29" fmla="*/ 2147483647 h 206"/>
                  <a:gd name="T30" fmla="*/ 2147483647 w 213"/>
                  <a:gd name="T31" fmla="*/ 2147483647 h 206"/>
                  <a:gd name="T32" fmla="*/ 2147483647 w 213"/>
                  <a:gd name="T33" fmla="*/ 2147483647 h 206"/>
                  <a:gd name="T34" fmla="*/ 2147483647 w 213"/>
                  <a:gd name="T35" fmla="*/ 2147483647 h 206"/>
                  <a:gd name="T36" fmla="*/ 2147483647 w 213"/>
                  <a:gd name="T37" fmla="*/ 2147483647 h 2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3"/>
                  <a:gd name="T58" fmla="*/ 0 h 206"/>
                  <a:gd name="T59" fmla="*/ 213 w 213"/>
                  <a:gd name="T60" fmla="*/ 206 h 20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3" h="206">
                    <a:moveTo>
                      <a:pt x="213" y="84"/>
                    </a:moveTo>
                    <a:cubicBezTo>
                      <a:pt x="205" y="65"/>
                      <a:pt x="187" y="76"/>
                      <a:pt x="173" y="61"/>
                    </a:cubicBezTo>
                    <a:cubicBezTo>
                      <a:pt x="162" y="50"/>
                      <a:pt x="156" y="37"/>
                      <a:pt x="156" y="27"/>
                    </a:cubicBezTo>
                    <a:cubicBezTo>
                      <a:pt x="155" y="13"/>
                      <a:pt x="142" y="37"/>
                      <a:pt x="124" y="49"/>
                    </a:cubicBezTo>
                    <a:cubicBezTo>
                      <a:pt x="114" y="57"/>
                      <a:pt x="98" y="66"/>
                      <a:pt x="82" y="54"/>
                    </a:cubicBezTo>
                    <a:cubicBezTo>
                      <a:pt x="73" y="48"/>
                      <a:pt x="69" y="34"/>
                      <a:pt x="59" y="18"/>
                    </a:cubicBezTo>
                    <a:cubicBezTo>
                      <a:pt x="48" y="0"/>
                      <a:pt x="37" y="3"/>
                      <a:pt x="31" y="20"/>
                    </a:cubicBezTo>
                    <a:cubicBezTo>
                      <a:pt x="28" y="30"/>
                      <a:pt x="34" y="42"/>
                      <a:pt x="29" y="56"/>
                    </a:cubicBezTo>
                    <a:cubicBezTo>
                      <a:pt x="26" y="65"/>
                      <a:pt x="22" y="76"/>
                      <a:pt x="18" y="88"/>
                    </a:cubicBezTo>
                    <a:cubicBezTo>
                      <a:pt x="13" y="100"/>
                      <a:pt x="9" y="111"/>
                      <a:pt x="7" y="122"/>
                    </a:cubicBezTo>
                    <a:cubicBezTo>
                      <a:pt x="5" y="135"/>
                      <a:pt x="7" y="145"/>
                      <a:pt x="8" y="156"/>
                    </a:cubicBezTo>
                    <a:cubicBezTo>
                      <a:pt x="9" y="169"/>
                      <a:pt x="0" y="185"/>
                      <a:pt x="5" y="194"/>
                    </a:cubicBezTo>
                    <a:cubicBezTo>
                      <a:pt x="12" y="206"/>
                      <a:pt x="27" y="200"/>
                      <a:pt x="37" y="202"/>
                    </a:cubicBezTo>
                    <a:cubicBezTo>
                      <a:pt x="47" y="205"/>
                      <a:pt x="46" y="198"/>
                      <a:pt x="55" y="183"/>
                    </a:cubicBezTo>
                    <a:cubicBezTo>
                      <a:pt x="60" y="174"/>
                      <a:pt x="69" y="164"/>
                      <a:pt x="77" y="153"/>
                    </a:cubicBezTo>
                    <a:cubicBezTo>
                      <a:pt x="83" y="145"/>
                      <a:pt x="91" y="134"/>
                      <a:pt x="101" y="125"/>
                    </a:cubicBezTo>
                    <a:cubicBezTo>
                      <a:pt x="109" y="118"/>
                      <a:pt x="125" y="110"/>
                      <a:pt x="137" y="103"/>
                    </a:cubicBezTo>
                    <a:cubicBezTo>
                      <a:pt x="146" y="98"/>
                      <a:pt x="163" y="104"/>
                      <a:pt x="175" y="100"/>
                    </a:cubicBezTo>
                    <a:cubicBezTo>
                      <a:pt x="185" y="97"/>
                      <a:pt x="201" y="86"/>
                      <a:pt x="213" y="84"/>
                    </a:cubicBezTo>
                    <a:close/>
                  </a:path>
                </a:pathLst>
              </a:custGeom>
              <a:solidFill>
                <a:srgbClr val="BAB5DA"/>
              </a:solidFill>
              <a:ln w="9525">
                <a:noFill/>
                <a:round/>
                <a:headEnd/>
                <a:tailEnd/>
              </a:ln>
            </p:spPr>
            <p:txBody>
              <a:bodyPr/>
              <a:lstStyle/>
              <a:p>
                <a:endParaRPr lang="en-US">
                  <a:latin typeface="Calibri" pitchFamily="34" charset="0"/>
                </a:endParaRPr>
              </a:p>
            </p:txBody>
          </p:sp>
          <p:sp>
            <p:nvSpPr>
              <p:cNvPr id="156313" name="Freeform 319"/>
              <p:cNvSpPr>
                <a:spLocks/>
              </p:cNvSpPr>
              <p:nvPr/>
            </p:nvSpPr>
            <p:spPr bwMode="auto">
              <a:xfrm>
                <a:off x="4816475" y="2574925"/>
                <a:ext cx="928688" cy="893762"/>
              </a:xfrm>
              <a:custGeom>
                <a:avLst/>
                <a:gdLst>
                  <a:gd name="T0" fmla="*/ 2147483647 w 212"/>
                  <a:gd name="T1" fmla="*/ 2147483647 h 204"/>
                  <a:gd name="T2" fmla="*/ 2147483647 w 212"/>
                  <a:gd name="T3" fmla="*/ 2147483647 h 204"/>
                  <a:gd name="T4" fmla="*/ 2147483647 w 212"/>
                  <a:gd name="T5" fmla="*/ 1382023439 h 204"/>
                  <a:gd name="T6" fmla="*/ 2147483647 w 212"/>
                  <a:gd name="T7" fmla="*/ 2147483647 h 204"/>
                  <a:gd name="T8" fmla="*/ 2147483647 w 212"/>
                  <a:gd name="T9" fmla="*/ 2147483647 h 204"/>
                  <a:gd name="T10" fmla="*/ 2147483647 w 212"/>
                  <a:gd name="T11" fmla="*/ 959738271 h 204"/>
                  <a:gd name="T12" fmla="*/ 1688692152 w 212"/>
                  <a:gd name="T13" fmla="*/ 998130595 h 204"/>
                  <a:gd name="T14" fmla="*/ 1592743815 w 212"/>
                  <a:gd name="T15" fmla="*/ 2147483647 h 204"/>
                  <a:gd name="T16" fmla="*/ 959483642 w 212"/>
                  <a:gd name="T17" fmla="*/ 2147483647 h 204"/>
                  <a:gd name="T18" fmla="*/ 422171943 w 212"/>
                  <a:gd name="T19" fmla="*/ 2147483647 h 204"/>
                  <a:gd name="T20" fmla="*/ 479741821 w 212"/>
                  <a:gd name="T21" fmla="*/ 2147483647 h 204"/>
                  <a:gd name="T22" fmla="*/ 268653659 w 212"/>
                  <a:gd name="T23" fmla="*/ 2147483647 h 204"/>
                  <a:gd name="T24" fmla="*/ 1957350123 w 212"/>
                  <a:gd name="T25" fmla="*/ 2147483647 h 204"/>
                  <a:gd name="T26" fmla="*/ 2147483647 w 212"/>
                  <a:gd name="T27" fmla="*/ 2147483647 h 204"/>
                  <a:gd name="T28" fmla="*/ 2147483647 w 212"/>
                  <a:gd name="T29" fmla="*/ 2147483647 h 204"/>
                  <a:gd name="T30" fmla="*/ 2147483647 w 212"/>
                  <a:gd name="T31" fmla="*/ 2147483647 h 204"/>
                  <a:gd name="T32" fmla="*/ 2147483647 w 212"/>
                  <a:gd name="T33" fmla="*/ 2147483647 h 204"/>
                  <a:gd name="T34" fmla="*/ 2147483647 w 212"/>
                  <a:gd name="T35" fmla="*/ 2147483647 h 204"/>
                  <a:gd name="T36" fmla="*/ 2147483647 w 212"/>
                  <a:gd name="T37" fmla="*/ 2147483647 h 2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2"/>
                  <a:gd name="T58" fmla="*/ 0 h 204"/>
                  <a:gd name="T59" fmla="*/ 212 w 212"/>
                  <a:gd name="T60" fmla="*/ 204 h 2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2" h="204">
                    <a:moveTo>
                      <a:pt x="212" y="83"/>
                    </a:moveTo>
                    <a:cubicBezTo>
                      <a:pt x="204" y="64"/>
                      <a:pt x="187" y="75"/>
                      <a:pt x="172" y="60"/>
                    </a:cubicBezTo>
                    <a:cubicBezTo>
                      <a:pt x="162" y="49"/>
                      <a:pt x="156" y="36"/>
                      <a:pt x="155" y="26"/>
                    </a:cubicBezTo>
                    <a:cubicBezTo>
                      <a:pt x="155" y="12"/>
                      <a:pt x="142" y="36"/>
                      <a:pt x="125" y="49"/>
                    </a:cubicBezTo>
                    <a:cubicBezTo>
                      <a:pt x="115" y="56"/>
                      <a:pt x="98" y="66"/>
                      <a:pt x="81" y="54"/>
                    </a:cubicBezTo>
                    <a:cubicBezTo>
                      <a:pt x="73" y="48"/>
                      <a:pt x="69" y="33"/>
                      <a:pt x="59" y="18"/>
                    </a:cubicBezTo>
                    <a:cubicBezTo>
                      <a:pt x="48" y="0"/>
                      <a:pt x="37" y="2"/>
                      <a:pt x="32" y="19"/>
                    </a:cubicBezTo>
                    <a:cubicBezTo>
                      <a:pt x="28" y="30"/>
                      <a:pt x="34" y="42"/>
                      <a:pt x="30" y="55"/>
                    </a:cubicBezTo>
                    <a:cubicBezTo>
                      <a:pt x="27" y="64"/>
                      <a:pt x="22" y="75"/>
                      <a:pt x="18" y="87"/>
                    </a:cubicBezTo>
                    <a:cubicBezTo>
                      <a:pt x="13" y="99"/>
                      <a:pt x="10" y="110"/>
                      <a:pt x="8" y="121"/>
                    </a:cubicBezTo>
                    <a:cubicBezTo>
                      <a:pt x="5" y="134"/>
                      <a:pt x="8" y="144"/>
                      <a:pt x="9" y="155"/>
                    </a:cubicBezTo>
                    <a:cubicBezTo>
                      <a:pt x="10" y="168"/>
                      <a:pt x="0" y="184"/>
                      <a:pt x="5" y="193"/>
                    </a:cubicBezTo>
                    <a:cubicBezTo>
                      <a:pt x="12" y="204"/>
                      <a:pt x="27" y="199"/>
                      <a:pt x="37" y="201"/>
                    </a:cubicBezTo>
                    <a:cubicBezTo>
                      <a:pt x="47" y="203"/>
                      <a:pt x="46" y="196"/>
                      <a:pt x="55" y="181"/>
                    </a:cubicBezTo>
                    <a:cubicBezTo>
                      <a:pt x="60" y="173"/>
                      <a:pt x="68" y="163"/>
                      <a:pt x="76" y="152"/>
                    </a:cubicBezTo>
                    <a:cubicBezTo>
                      <a:pt x="83" y="143"/>
                      <a:pt x="91" y="133"/>
                      <a:pt x="100" y="124"/>
                    </a:cubicBezTo>
                    <a:cubicBezTo>
                      <a:pt x="108" y="117"/>
                      <a:pt x="125" y="108"/>
                      <a:pt x="137" y="102"/>
                    </a:cubicBezTo>
                    <a:cubicBezTo>
                      <a:pt x="146" y="97"/>
                      <a:pt x="163" y="103"/>
                      <a:pt x="175" y="99"/>
                    </a:cubicBezTo>
                    <a:cubicBezTo>
                      <a:pt x="185" y="96"/>
                      <a:pt x="200" y="85"/>
                      <a:pt x="212" y="83"/>
                    </a:cubicBezTo>
                    <a:close/>
                  </a:path>
                </a:pathLst>
              </a:custGeom>
              <a:solidFill>
                <a:srgbClr val="B9B5DA"/>
              </a:solidFill>
              <a:ln w="9525">
                <a:noFill/>
                <a:round/>
                <a:headEnd/>
                <a:tailEnd/>
              </a:ln>
            </p:spPr>
            <p:txBody>
              <a:bodyPr/>
              <a:lstStyle/>
              <a:p>
                <a:endParaRPr lang="en-US">
                  <a:latin typeface="Calibri" pitchFamily="34" charset="0"/>
                </a:endParaRPr>
              </a:p>
            </p:txBody>
          </p:sp>
          <p:sp>
            <p:nvSpPr>
              <p:cNvPr id="156314" name="Freeform 320"/>
              <p:cNvSpPr>
                <a:spLocks/>
              </p:cNvSpPr>
              <p:nvPr/>
            </p:nvSpPr>
            <p:spPr bwMode="auto">
              <a:xfrm>
                <a:off x="4819650" y="2574925"/>
                <a:ext cx="925513" cy="893762"/>
              </a:xfrm>
              <a:custGeom>
                <a:avLst/>
                <a:gdLst>
                  <a:gd name="T0" fmla="*/ 2147483647 w 211"/>
                  <a:gd name="T1" fmla="*/ 2147483647 h 204"/>
                  <a:gd name="T2" fmla="*/ 2147483647 w 211"/>
                  <a:gd name="T3" fmla="*/ 2147483647 h 204"/>
                  <a:gd name="T4" fmla="*/ 2147483647 w 211"/>
                  <a:gd name="T5" fmla="*/ 1382023439 h 204"/>
                  <a:gd name="T6" fmla="*/ 2147483647 w 211"/>
                  <a:gd name="T7" fmla="*/ 2147483647 h 204"/>
                  <a:gd name="T8" fmla="*/ 2147483647 w 211"/>
                  <a:gd name="T9" fmla="*/ 2147483647 h 204"/>
                  <a:gd name="T10" fmla="*/ 2147483647 w 211"/>
                  <a:gd name="T11" fmla="*/ 959738271 h 204"/>
                  <a:gd name="T12" fmla="*/ 1654619929 w 211"/>
                  <a:gd name="T13" fmla="*/ 1055712509 h 204"/>
                  <a:gd name="T14" fmla="*/ 1539180858 w 211"/>
                  <a:gd name="T15" fmla="*/ 2147483647 h 204"/>
                  <a:gd name="T16" fmla="*/ 904270077 w 211"/>
                  <a:gd name="T17" fmla="*/ 2147483647 h 204"/>
                  <a:gd name="T18" fmla="*/ 365555735 w 211"/>
                  <a:gd name="T19" fmla="*/ 2147483647 h 204"/>
                  <a:gd name="T20" fmla="*/ 423275270 w 211"/>
                  <a:gd name="T21" fmla="*/ 2147483647 h 204"/>
                  <a:gd name="T22" fmla="*/ 269354978 w 211"/>
                  <a:gd name="T23" fmla="*/ 2147483647 h 204"/>
                  <a:gd name="T24" fmla="*/ 1904736456 w 211"/>
                  <a:gd name="T25" fmla="*/ 2147483647 h 204"/>
                  <a:gd name="T26" fmla="*/ 2147483647 w 211"/>
                  <a:gd name="T27" fmla="*/ 2147483647 h 204"/>
                  <a:gd name="T28" fmla="*/ 2147483647 w 211"/>
                  <a:gd name="T29" fmla="*/ 2147483647 h 204"/>
                  <a:gd name="T30" fmla="*/ 2147483647 w 211"/>
                  <a:gd name="T31" fmla="*/ 2147483647 h 204"/>
                  <a:gd name="T32" fmla="*/ 2147483647 w 211"/>
                  <a:gd name="T33" fmla="*/ 2147483647 h 204"/>
                  <a:gd name="T34" fmla="*/ 2147483647 w 211"/>
                  <a:gd name="T35" fmla="*/ 2147483647 h 204"/>
                  <a:gd name="T36" fmla="*/ 2147483647 w 211"/>
                  <a:gd name="T37" fmla="*/ 2147483647 h 2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1"/>
                  <a:gd name="T58" fmla="*/ 0 h 204"/>
                  <a:gd name="T59" fmla="*/ 211 w 211"/>
                  <a:gd name="T60" fmla="*/ 204 h 2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1" h="204">
                    <a:moveTo>
                      <a:pt x="211" y="83"/>
                    </a:moveTo>
                    <a:cubicBezTo>
                      <a:pt x="203" y="64"/>
                      <a:pt x="186" y="75"/>
                      <a:pt x="171" y="60"/>
                    </a:cubicBezTo>
                    <a:cubicBezTo>
                      <a:pt x="160" y="49"/>
                      <a:pt x="155" y="37"/>
                      <a:pt x="154" y="26"/>
                    </a:cubicBezTo>
                    <a:cubicBezTo>
                      <a:pt x="154" y="13"/>
                      <a:pt x="141" y="37"/>
                      <a:pt x="124" y="49"/>
                    </a:cubicBezTo>
                    <a:cubicBezTo>
                      <a:pt x="114" y="57"/>
                      <a:pt x="96" y="67"/>
                      <a:pt x="80" y="55"/>
                    </a:cubicBezTo>
                    <a:cubicBezTo>
                      <a:pt x="72" y="49"/>
                      <a:pt x="68" y="34"/>
                      <a:pt x="58" y="18"/>
                    </a:cubicBezTo>
                    <a:cubicBezTo>
                      <a:pt x="47" y="0"/>
                      <a:pt x="36" y="3"/>
                      <a:pt x="31" y="20"/>
                    </a:cubicBezTo>
                    <a:cubicBezTo>
                      <a:pt x="28" y="30"/>
                      <a:pt x="33" y="42"/>
                      <a:pt x="29" y="55"/>
                    </a:cubicBezTo>
                    <a:cubicBezTo>
                      <a:pt x="26" y="65"/>
                      <a:pt x="22" y="76"/>
                      <a:pt x="17" y="87"/>
                    </a:cubicBezTo>
                    <a:cubicBezTo>
                      <a:pt x="13" y="99"/>
                      <a:pt x="9" y="111"/>
                      <a:pt x="7" y="121"/>
                    </a:cubicBezTo>
                    <a:cubicBezTo>
                      <a:pt x="5" y="134"/>
                      <a:pt x="7" y="144"/>
                      <a:pt x="8" y="155"/>
                    </a:cubicBezTo>
                    <a:cubicBezTo>
                      <a:pt x="9" y="168"/>
                      <a:pt x="0" y="184"/>
                      <a:pt x="5" y="193"/>
                    </a:cubicBezTo>
                    <a:cubicBezTo>
                      <a:pt x="11" y="204"/>
                      <a:pt x="26" y="198"/>
                      <a:pt x="36" y="200"/>
                    </a:cubicBezTo>
                    <a:cubicBezTo>
                      <a:pt x="46" y="203"/>
                      <a:pt x="44" y="196"/>
                      <a:pt x="53" y="181"/>
                    </a:cubicBezTo>
                    <a:cubicBezTo>
                      <a:pt x="59" y="172"/>
                      <a:pt x="67" y="163"/>
                      <a:pt x="75" y="152"/>
                    </a:cubicBezTo>
                    <a:cubicBezTo>
                      <a:pt x="82" y="143"/>
                      <a:pt x="89" y="132"/>
                      <a:pt x="99" y="124"/>
                    </a:cubicBezTo>
                    <a:cubicBezTo>
                      <a:pt x="107" y="116"/>
                      <a:pt x="124" y="108"/>
                      <a:pt x="135" y="102"/>
                    </a:cubicBezTo>
                    <a:cubicBezTo>
                      <a:pt x="145" y="96"/>
                      <a:pt x="162" y="103"/>
                      <a:pt x="174" y="99"/>
                    </a:cubicBezTo>
                    <a:cubicBezTo>
                      <a:pt x="184" y="96"/>
                      <a:pt x="199" y="85"/>
                      <a:pt x="211" y="83"/>
                    </a:cubicBezTo>
                    <a:close/>
                  </a:path>
                </a:pathLst>
              </a:custGeom>
              <a:solidFill>
                <a:srgbClr val="B8B4DA"/>
              </a:solidFill>
              <a:ln w="9525">
                <a:noFill/>
                <a:round/>
                <a:headEnd/>
                <a:tailEnd/>
              </a:ln>
            </p:spPr>
            <p:txBody>
              <a:bodyPr/>
              <a:lstStyle/>
              <a:p>
                <a:endParaRPr lang="en-US">
                  <a:latin typeface="Calibri" pitchFamily="34" charset="0"/>
                </a:endParaRPr>
              </a:p>
            </p:txBody>
          </p:sp>
          <p:sp>
            <p:nvSpPr>
              <p:cNvPr id="156315" name="Freeform 321"/>
              <p:cNvSpPr>
                <a:spLocks/>
              </p:cNvSpPr>
              <p:nvPr/>
            </p:nvSpPr>
            <p:spPr bwMode="auto">
              <a:xfrm>
                <a:off x="4819650" y="2579687"/>
                <a:ext cx="920750" cy="884237"/>
              </a:xfrm>
              <a:custGeom>
                <a:avLst/>
                <a:gdLst>
                  <a:gd name="T0" fmla="*/ 2147483647 w 210"/>
                  <a:gd name="T1" fmla="*/ 2147483647 h 202"/>
                  <a:gd name="T2" fmla="*/ 2147483647 w 210"/>
                  <a:gd name="T3" fmla="*/ 2147483647 h 202"/>
                  <a:gd name="T4" fmla="*/ 2147483647 w 210"/>
                  <a:gd name="T5" fmla="*/ 1322157711 h 202"/>
                  <a:gd name="T6" fmla="*/ 2147483647 w 210"/>
                  <a:gd name="T7" fmla="*/ 2147483647 h 202"/>
                  <a:gd name="T8" fmla="*/ 2147483647 w 210"/>
                  <a:gd name="T9" fmla="*/ 2147483647 h 202"/>
                  <a:gd name="T10" fmla="*/ 2147483647 w 210"/>
                  <a:gd name="T11" fmla="*/ 900599763 h 202"/>
                  <a:gd name="T12" fmla="*/ 1653268076 w 210"/>
                  <a:gd name="T13" fmla="*/ 996408127 h 202"/>
                  <a:gd name="T14" fmla="*/ 1537924442 w 210"/>
                  <a:gd name="T15" fmla="*/ 2147483647 h 202"/>
                  <a:gd name="T16" fmla="*/ 961201611 w 210"/>
                  <a:gd name="T17" fmla="*/ 2147483647 h 202"/>
                  <a:gd name="T18" fmla="*/ 422931181 w 210"/>
                  <a:gd name="T19" fmla="*/ 2147483647 h 202"/>
                  <a:gd name="T20" fmla="*/ 422931181 w 210"/>
                  <a:gd name="T21" fmla="*/ 2147483647 h 202"/>
                  <a:gd name="T22" fmla="*/ 269135215 w 210"/>
                  <a:gd name="T23" fmla="*/ 2147483647 h 202"/>
                  <a:gd name="T24" fmla="*/ 1903181476 w 210"/>
                  <a:gd name="T25" fmla="*/ 2147483647 h 202"/>
                  <a:gd name="T26" fmla="*/ 2147483647 w 210"/>
                  <a:gd name="T27" fmla="*/ 2147483647 h 202"/>
                  <a:gd name="T28" fmla="*/ 2147483647 w 210"/>
                  <a:gd name="T29" fmla="*/ 2147483647 h 202"/>
                  <a:gd name="T30" fmla="*/ 2147483647 w 210"/>
                  <a:gd name="T31" fmla="*/ 2147483647 h 202"/>
                  <a:gd name="T32" fmla="*/ 2147483647 w 210"/>
                  <a:gd name="T33" fmla="*/ 2147483647 h 202"/>
                  <a:gd name="T34" fmla="*/ 2147483647 w 210"/>
                  <a:gd name="T35" fmla="*/ 2147483647 h 202"/>
                  <a:gd name="T36" fmla="*/ 2147483647 w 210"/>
                  <a:gd name="T37" fmla="*/ 2147483647 h 2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0"/>
                  <a:gd name="T58" fmla="*/ 0 h 202"/>
                  <a:gd name="T59" fmla="*/ 210 w 210"/>
                  <a:gd name="T60" fmla="*/ 202 h 2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0" h="202">
                    <a:moveTo>
                      <a:pt x="210" y="82"/>
                    </a:moveTo>
                    <a:cubicBezTo>
                      <a:pt x="202" y="63"/>
                      <a:pt x="185" y="74"/>
                      <a:pt x="170" y="59"/>
                    </a:cubicBezTo>
                    <a:cubicBezTo>
                      <a:pt x="160" y="49"/>
                      <a:pt x="154" y="36"/>
                      <a:pt x="154" y="25"/>
                    </a:cubicBezTo>
                    <a:cubicBezTo>
                      <a:pt x="154" y="12"/>
                      <a:pt x="141" y="36"/>
                      <a:pt x="124" y="49"/>
                    </a:cubicBezTo>
                    <a:cubicBezTo>
                      <a:pt x="114" y="56"/>
                      <a:pt x="96" y="66"/>
                      <a:pt x="80" y="54"/>
                    </a:cubicBezTo>
                    <a:cubicBezTo>
                      <a:pt x="71" y="48"/>
                      <a:pt x="68" y="33"/>
                      <a:pt x="58" y="17"/>
                    </a:cubicBezTo>
                    <a:cubicBezTo>
                      <a:pt x="47" y="0"/>
                      <a:pt x="37" y="2"/>
                      <a:pt x="31" y="19"/>
                    </a:cubicBezTo>
                    <a:cubicBezTo>
                      <a:pt x="28" y="30"/>
                      <a:pt x="33" y="41"/>
                      <a:pt x="29" y="55"/>
                    </a:cubicBezTo>
                    <a:cubicBezTo>
                      <a:pt x="26" y="64"/>
                      <a:pt x="22" y="75"/>
                      <a:pt x="18" y="86"/>
                    </a:cubicBezTo>
                    <a:cubicBezTo>
                      <a:pt x="13" y="98"/>
                      <a:pt x="10" y="110"/>
                      <a:pt x="8" y="120"/>
                    </a:cubicBezTo>
                    <a:cubicBezTo>
                      <a:pt x="5" y="133"/>
                      <a:pt x="7" y="143"/>
                      <a:pt x="8" y="153"/>
                    </a:cubicBezTo>
                    <a:cubicBezTo>
                      <a:pt x="10" y="167"/>
                      <a:pt x="0" y="182"/>
                      <a:pt x="5" y="191"/>
                    </a:cubicBezTo>
                    <a:cubicBezTo>
                      <a:pt x="11" y="202"/>
                      <a:pt x="26" y="197"/>
                      <a:pt x="36" y="199"/>
                    </a:cubicBezTo>
                    <a:cubicBezTo>
                      <a:pt x="46" y="201"/>
                      <a:pt x="44" y="194"/>
                      <a:pt x="53" y="179"/>
                    </a:cubicBezTo>
                    <a:cubicBezTo>
                      <a:pt x="58" y="171"/>
                      <a:pt x="67" y="161"/>
                      <a:pt x="75" y="150"/>
                    </a:cubicBezTo>
                    <a:cubicBezTo>
                      <a:pt x="81" y="142"/>
                      <a:pt x="89" y="131"/>
                      <a:pt x="98" y="122"/>
                    </a:cubicBezTo>
                    <a:cubicBezTo>
                      <a:pt x="107" y="115"/>
                      <a:pt x="124" y="107"/>
                      <a:pt x="135" y="100"/>
                    </a:cubicBezTo>
                    <a:cubicBezTo>
                      <a:pt x="145" y="95"/>
                      <a:pt x="161" y="102"/>
                      <a:pt x="174" y="98"/>
                    </a:cubicBezTo>
                    <a:cubicBezTo>
                      <a:pt x="184" y="95"/>
                      <a:pt x="199" y="84"/>
                      <a:pt x="210" y="82"/>
                    </a:cubicBezTo>
                    <a:close/>
                  </a:path>
                </a:pathLst>
              </a:custGeom>
              <a:solidFill>
                <a:srgbClr val="B7B3D9"/>
              </a:solidFill>
              <a:ln w="9525">
                <a:noFill/>
                <a:round/>
                <a:headEnd/>
                <a:tailEnd/>
              </a:ln>
            </p:spPr>
            <p:txBody>
              <a:bodyPr/>
              <a:lstStyle/>
              <a:p>
                <a:endParaRPr lang="en-US">
                  <a:latin typeface="Calibri" pitchFamily="34" charset="0"/>
                </a:endParaRPr>
              </a:p>
            </p:txBody>
          </p:sp>
          <p:sp>
            <p:nvSpPr>
              <p:cNvPr id="156316" name="Freeform 322"/>
              <p:cNvSpPr>
                <a:spLocks/>
              </p:cNvSpPr>
              <p:nvPr/>
            </p:nvSpPr>
            <p:spPr bwMode="auto">
              <a:xfrm>
                <a:off x="4819650" y="2579687"/>
                <a:ext cx="920750" cy="884237"/>
              </a:xfrm>
              <a:custGeom>
                <a:avLst/>
                <a:gdLst>
                  <a:gd name="T0" fmla="*/ 2147483647 w 210"/>
                  <a:gd name="T1" fmla="*/ 2147483647 h 202"/>
                  <a:gd name="T2" fmla="*/ 2147483647 w 210"/>
                  <a:gd name="T3" fmla="*/ 2147483647 h 202"/>
                  <a:gd name="T4" fmla="*/ 2147483647 w 210"/>
                  <a:gd name="T5" fmla="*/ 1379646230 h 202"/>
                  <a:gd name="T6" fmla="*/ 2147483647 w 210"/>
                  <a:gd name="T7" fmla="*/ 2147483647 h 202"/>
                  <a:gd name="T8" fmla="*/ 2147483647 w 210"/>
                  <a:gd name="T9" fmla="*/ 2147483647 h 202"/>
                  <a:gd name="T10" fmla="*/ 2147483647 w 210"/>
                  <a:gd name="T11" fmla="*/ 958088283 h 202"/>
                  <a:gd name="T12" fmla="*/ 1691715954 w 210"/>
                  <a:gd name="T13" fmla="*/ 1053896646 h 202"/>
                  <a:gd name="T14" fmla="*/ 1537924442 w 210"/>
                  <a:gd name="T15" fmla="*/ 2147483647 h 202"/>
                  <a:gd name="T16" fmla="*/ 961201611 w 210"/>
                  <a:gd name="T17" fmla="*/ 2147483647 h 202"/>
                  <a:gd name="T18" fmla="*/ 422931181 w 210"/>
                  <a:gd name="T19" fmla="*/ 2147483647 h 202"/>
                  <a:gd name="T20" fmla="*/ 480600806 w 210"/>
                  <a:gd name="T21" fmla="*/ 2147483647 h 202"/>
                  <a:gd name="T22" fmla="*/ 269135215 w 210"/>
                  <a:gd name="T23" fmla="*/ 2147483647 h 202"/>
                  <a:gd name="T24" fmla="*/ 1903181476 w 210"/>
                  <a:gd name="T25" fmla="*/ 2147483647 h 202"/>
                  <a:gd name="T26" fmla="*/ 2147483647 w 210"/>
                  <a:gd name="T27" fmla="*/ 2147483647 h 202"/>
                  <a:gd name="T28" fmla="*/ 2147483647 w 210"/>
                  <a:gd name="T29" fmla="*/ 2147483647 h 202"/>
                  <a:gd name="T30" fmla="*/ 2147483647 w 210"/>
                  <a:gd name="T31" fmla="*/ 2147483647 h 202"/>
                  <a:gd name="T32" fmla="*/ 2147483647 w 210"/>
                  <a:gd name="T33" fmla="*/ 2147483647 h 202"/>
                  <a:gd name="T34" fmla="*/ 2147483647 w 210"/>
                  <a:gd name="T35" fmla="*/ 2147483647 h 202"/>
                  <a:gd name="T36" fmla="*/ 2147483647 w 210"/>
                  <a:gd name="T37" fmla="*/ 2147483647 h 2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0"/>
                  <a:gd name="T58" fmla="*/ 0 h 202"/>
                  <a:gd name="T59" fmla="*/ 210 w 210"/>
                  <a:gd name="T60" fmla="*/ 202 h 2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0" h="202">
                    <a:moveTo>
                      <a:pt x="210" y="82"/>
                    </a:moveTo>
                    <a:cubicBezTo>
                      <a:pt x="202" y="63"/>
                      <a:pt x="185" y="75"/>
                      <a:pt x="170" y="60"/>
                    </a:cubicBezTo>
                    <a:cubicBezTo>
                      <a:pt x="160" y="49"/>
                      <a:pt x="154" y="36"/>
                      <a:pt x="154" y="26"/>
                    </a:cubicBezTo>
                    <a:cubicBezTo>
                      <a:pt x="154" y="12"/>
                      <a:pt x="141" y="37"/>
                      <a:pt x="124" y="49"/>
                    </a:cubicBezTo>
                    <a:cubicBezTo>
                      <a:pt x="114" y="56"/>
                      <a:pt x="95" y="67"/>
                      <a:pt x="79" y="55"/>
                    </a:cubicBezTo>
                    <a:cubicBezTo>
                      <a:pt x="71" y="49"/>
                      <a:pt x="68" y="33"/>
                      <a:pt x="58" y="18"/>
                    </a:cubicBezTo>
                    <a:cubicBezTo>
                      <a:pt x="47" y="0"/>
                      <a:pt x="37" y="3"/>
                      <a:pt x="32" y="20"/>
                    </a:cubicBezTo>
                    <a:cubicBezTo>
                      <a:pt x="28" y="31"/>
                      <a:pt x="34" y="42"/>
                      <a:pt x="29" y="55"/>
                    </a:cubicBezTo>
                    <a:cubicBezTo>
                      <a:pt x="26" y="64"/>
                      <a:pt x="23" y="75"/>
                      <a:pt x="18" y="87"/>
                    </a:cubicBezTo>
                    <a:cubicBezTo>
                      <a:pt x="14" y="98"/>
                      <a:pt x="10" y="110"/>
                      <a:pt x="8" y="121"/>
                    </a:cubicBezTo>
                    <a:cubicBezTo>
                      <a:pt x="6" y="134"/>
                      <a:pt x="8" y="142"/>
                      <a:pt x="9" y="153"/>
                    </a:cubicBezTo>
                    <a:cubicBezTo>
                      <a:pt x="10" y="166"/>
                      <a:pt x="0" y="182"/>
                      <a:pt x="5" y="191"/>
                    </a:cubicBezTo>
                    <a:cubicBezTo>
                      <a:pt x="11" y="202"/>
                      <a:pt x="26" y="196"/>
                      <a:pt x="36" y="199"/>
                    </a:cubicBezTo>
                    <a:cubicBezTo>
                      <a:pt x="46" y="201"/>
                      <a:pt x="44" y="194"/>
                      <a:pt x="53" y="179"/>
                    </a:cubicBezTo>
                    <a:cubicBezTo>
                      <a:pt x="58" y="170"/>
                      <a:pt x="67" y="161"/>
                      <a:pt x="75" y="150"/>
                    </a:cubicBezTo>
                    <a:cubicBezTo>
                      <a:pt x="81" y="142"/>
                      <a:pt x="89" y="131"/>
                      <a:pt x="98" y="122"/>
                    </a:cubicBezTo>
                    <a:cubicBezTo>
                      <a:pt x="106" y="115"/>
                      <a:pt x="124" y="106"/>
                      <a:pt x="135" y="100"/>
                    </a:cubicBezTo>
                    <a:cubicBezTo>
                      <a:pt x="145" y="95"/>
                      <a:pt x="161" y="101"/>
                      <a:pt x="174" y="97"/>
                    </a:cubicBezTo>
                    <a:cubicBezTo>
                      <a:pt x="183" y="94"/>
                      <a:pt x="198" y="84"/>
                      <a:pt x="210" y="82"/>
                    </a:cubicBezTo>
                    <a:close/>
                  </a:path>
                </a:pathLst>
              </a:custGeom>
              <a:solidFill>
                <a:srgbClr val="B6B3D9"/>
              </a:solidFill>
              <a:ln w="9525">
                <a:noFill/>
                <a:round/>
                <a:headEnd/>
                <a:tailEnd/>
              </a:ln>
            </p:spPr>
            <p:txBody>
              <a:bodyPr/>
              <a:lstStyle/>
              <a:p>
                <a:endParaRPr lang="en-US">
                  <a:latin typeface="Calibri" pitchFamily="34" charset="0"/>
                </a:endParaRPr>
              </a:p>
            </p:txBody>
          </p:sp>
          <p:sp>
            <p:nvSpPr>
              <p:cNvPr id="156317" name="Freeform 323"/>
              <p:cNvSpPr>
                <a:spLocks/>
              </p:cNvSpPr>
              <p:nvPr/>
            </p:nvSpPr>
            <p:spPr bwMode="auto">
              <a:xfrm>
                <a:off x="4819650" y="2582862"/>
                <a:ext cx="920750" cy="881062"/>
              </a:xfrm>
              <a:custGeom>
                <a:avLst/>
                <a:gdLst>
                  <a:gd name="T0" fmla="*/ 2147483647 w 210"/>
                  <a:gd name="T1" fmla="*/ 2147483647 h 201"/>
                  <a:gd name="T2" fmla="*/ 2147483647 w 210"/>
                  <a:gd name="T3" fmla="*/ 2147483647 h 201"/>
                  <a:gd name="T4" fmla="*/ 2147483647 w 210"/>
                  <a:gd name="T5" fmla="*/ 1325774902 h 201"/>
                  <a:gd name="T6" fmla="*/ 2147483647 w 210"/>
                  <a:gd name="T7" fmla="*/ 2147483647 h 201"/>
                  <a:gd name="T8" fmla="*/ 2147483647 w 210"/>
                  <a:gd name="T9" fmla="*/ 2147483647 h 201"/>
                  <a:gd name="T10" fmla="*/ 2147483647 w 210"/>
                  <a:gd name="T11" fmla="*/ 903062249 h 201"/>
                  <a:gd name="T12" fmla="*/ 1691715954 w 210"/>
                  <a:gd name="T13" fmla="*/ 999133045 h 201"/>
                  <a:gd name="T14" fmla="*/ 1595598451 w 210"/>
                  <a:gd name="T15" fmla="*/ 2147483647 h 201"/>
                  <a:gd name="T16" fmla="*/ 999649489 w 210"/>
                  <a:gd name="T17" fmla="*/ 2147483647 h 201"/>
                  <a:gd name="T18" fmla="*/ 480600806 w 210"/>
                  <a:gd name="T19" fmla="*/ 2147483647 h 201"/>
                  <a:gd name="T20" fmla="*/ 480600806 w 210"/>
                  <a:gd name="T21" fmla="*/ 2147483647 h 201"/>
                  <a:gd name="T22" fmla="*/ 269135215 w 210"/>
                  <a:gd name="T23" fmla="*/ 2147483647 h 201"/>
                  <a:gd name="T24" fmla="*/ 1903181476 w 210"/>
                  <a:gd name="T25" fmla="*/ 2147483647 h 201"/>
                  <a:gd name="T26" fmla="*/ 2147483647 w 210"/>
                  <a:gd name="T27" fmla="*/ 2147483647 h 201"/>
                  <a:gd name="T28" fmla="*/ 2147483647 w 210"/>
                  <a:gd name="T29" fmla="*/ 2147483647 h 201"/>
                  <a:gd name="T30" fmla="*/ 2147483647 w 210"/>
                  <a:gd name="T31" fmla="*/ 2147483647 h 201"/>
                  <a:gd name="T32" fmla="*/ 2147483647 w 210"/>
                  <a:gd name="T33" fmla="*/ 2147483647 h 201"/>
                  <a:gd name="T34" fmla="*/ 2147483647 w 210"/>
                  <a:gd name="T35" fmla="*/ 2147483647 h 201"/>
                  <a:gd name="T36" fmla="*/ 2147483647 w 210"/>
                  <a:gd name="T37" fmla="*/ 2147483647 h 20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0"/>
                  <a:gd name="T58" fmla="*/ 0 h 201"/>
                  <a:gd name="T59" fmla="*/ 210 w 210"/>
                  <a:gd name="T60" fmla="*/ 201 h 20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0" h="201">
                    <a:moveTo>
                      <a:pt x="210" y="81"/>
                    </a:moveTo>
                    <a:cubicBezTo>
                      <a:pt x="202" y="62"/>
                      <a:pt x="184" y="74"/>
                      <a:pt x="170" y="59"/>
                    </a:cubicBezTo>
                    <a:cubicBezTo>
                      <a:pt x="159" y="48"/>
                      <a:pt x="154" y="35"/>
                      <a:pt x="154" y="25"/>
                    </a:cubicBezTo>
                    <a:cubicBezTo>
                      <a:pt x="153" y="12"/>
                      <a:pt x="141" y="36"/>
                      <a:pt x="124" y="49"/>
                    </a:cubicBezTo>
                    <a:cubicBezTo>
                      <a:pt x="115" y="56"/>
                      <a:pt x="95" y="66"/>
                      <a:pt x="79" y="55"/>
                    </a:cubicBezTo>
                    <a:cubicBezTo>
                      <a:pt x="71" y="49"/>
                      <a:pt x="68" y="33"/>
                      <a:pt x="58" y="17"/>
                    </a:cubicBezTo>
                    <a:cubicBezTo>
                      <a:pt x="47" y="0"/>
                      <a:pt x="37" y="2"/>
                      <a:pt x="32" y="19"/>
                    </a:cubicBezTo>
                    <a:cubicBezTo>
                      <a:pt x="28" y="30"/>
                      <a:pt x="34" y="41"/>
                      <a:pt x="30" y="54"/>
                    </a:cubicBezTo>
                    <a:cubicBezTo>
                      <a:pt x="27" y="63"/>
                      <a:pt x="23" y="75"/>
                      <a:pt x="19" y="86"/>
                    </a:cubicBezTo>
                    <a:cubicBezTo>
                      <a:pt x="14" y="98"/>
                      <a:pt x="10" y="109"/>
                      <a:pt x="9" y="120"/>
                    </a:cubicBezTo>
                    <a:cubicBezTo>
                      <a:pt x="6" y="133"/>
                      <a:pt x="8" y="141"/>
                      <a:pt x="9" y="152"/>
                    </a:cubicBezTo>
                    <a:cubicBezTo>
                      <a:pt x="10" y="165"/>
                      <a:pt x="0" y="181"/>
                      <a:pt x="5" y="190"/>
                    </a:cubicBezTo>
                    <a:cubicBezTo>
                      <a:pt x="12" y="201"/>
                      <a:pt x="26" y="195"/>
                      <a:pt x="36" y="197"/>
                    </a:cubicBezTo>
                    <a:cubicBezTo>
                      <a:pt x="46" y="199"/>
                      <a:pt x="44" y="192"/>
                      <a:pt x="53" y="178"/>
                    </a:cubicBezTo>
                    <a:cubicBezTo>
                      <a:pt x="58" y="169"/>
                      <a:pt x="67" y="159"/>
                      <a:pt x="74" y="149"/>
                    </a:cubicBezTo>
                    <a:cubicBezTo>
                      <a:pt x="81" y="140"/>
                      <a:pt x="88" y="129"/>
                      <a:pt x="98" y="121"/>
                    </a:cubicBezTo>
                    <a:cubicBezTo>
                      <a:pt x="106" y="114"/>
                      <a:pt x="124" y="105"/>
                      <a:pt x="135" y="99"/>
                    </a:cubicBezTo>
                    <a:cubicBezTo>
                      <a:pt x="145" y="94"/>
                      <a:pt x="161" y="100"/>
                      <a:pt x="173" y="96"/>
                    </a:cubicBezTo>
                    <a:cubicBezTo>
                      <a:pt x="183" y="93"/>
                      <a:pt x="198" y="83"/>
                      <a:pt x="210" y="81"/>
                    </a:cubicBezTo>
                    <a:close/>
                  </a:path>
                </a:pathLst>
              </a:custGeom>
              <a:solidFill>
                <a:srgbClr val="B6B3D9"/>
              </a:solidFill>
              <a:ln w="9525">
                <a:noFill/>
                <a:round/>
                <a:headEnd/>
                <a:tailEnd/>
              </a:ln>
            </p:spPr>
            <p:txBody>
              <a:bodyPr/>
              <a:lstStyle/>
              <a:p>
                <a:endParaRPr lang="en-US">
                  <a:latin typeface="Calibri" pitchFamily="34" charset="0"/>
                </a:endParaRPr>
              </a:p>
            </p:txBody>
          </p:sp>
          <p:sp>
            <p:nvSpPr>
              <p:cNvPr id="156318" name="Freeform 324"/>
              <p:cNvSpPr>
                <a:spLocks/>
              </p:cNvSpPr>
              <p:nvPr/>
            </p:nvSpPr>
            <p:spPr bwMode="auto">
              <a:xfrm>
                <a:off x="4824413" y="2582862"/>
                <a:ext cx="911225" cy="876300"/>
              </a:xfrm>
              <a:custGeom>
                <a:avLst/>
                <a:gdLst>
                  <a:gd name="T0" fmla="*/ 2147483647 w 208"/>
                  <a:gd name="T1" fmla="*/ 2147483647 h 200"/>
                  <a:gd name="T2" fmla="*/ 2147483647 w 208"/>
                  <a:gd name="T3" fmla="*/ 2147483647 h 200"/>
                  <a:gd name="T4" fmla="*/ 2147483647 w 208"/>
                  <a:gd name="T5" fmla="*/ 1324632749 h 200"/>
                  <a:gd name="T6" fmla="*/ 2147483647 w 208"/>
                  <a:gd name="T7" fmla="*/ 2147483647 h 200"/>
                  <a:gd name="T8" fmla="*/ 2147483647 w 208"/>
                  <a:gd name="T9" fmla="*/ 2147483647 h 200"/>
                  <a:gd name="T10" fmla="*/ 2147483647 w 208"/>
                  <a:gd name="T11" fmla="*/ 959877093 h 200"/>
                  <a:gd name="T12" fmla="*/ 1650530820 w 208"/>
                  <a:gd name="T13" fmla="*/ 1055862585 h 200"/>
                  <a:gd name="T14" fmla="*/ 1535374794 w 208"/>
                  <a:gd name="T15" fmla="*/ 2147483647 h 200"/>
                  <a:gd name="T16" fmla="*/ 959607535 w 208"/>
                  <a:gd name="T17" fmla="*/ 2147483647 h 200"/>
                  <a:gd name="T18" fmla="*/ 422230136 w 208"/>
                  <a:gd name="T19" fmla="*/ 2147483647 h 200"/>
                  <a:gd name="T20" fmla="*/ 479803768 w 208"/>
                  <a:gd name="T21" fmla="*/ 2147483647 h 200"/>
                  <a:gd name="T22" fmla="*/ 268688700 w 208"/>
                  <a:gd name="T23" fmla="*/ 2147483647 h 200"/>
                  <a:gd name="T24" fmla="*/ 1861641438 w 208"/>
                  <a:gd name="T25" fmla="*/ 2147483647 h 200"/>
                  <a:gd name="T26" fmla="*/ 2147483647 w 208"/>
                  <a:gd name="T27" fmla="*/ 2147483647 h 200"/>
                  <a:gd name="T28" fmla="*/ 2147483647 w 208"/>
                  <a:gd name="T29" fmla="*/ 2147483647 h 200"/>
                  <a:gd name="T30" fmla="*/ 2147483647 w 208"/>
                  <a:gd name="T31" fmla="*/ 2147483647 h 200"/>
                  <a:gd name="T32" fmla="*/ 2147483647 w 208"/>
                  <a:gd name="T33" fmla="*/ 2147483647 h 200"/>
                  <a:gd name="T34" fmla="*/ 2147483647 w 208"/>
                  <a:gd name="T35" fmla="*/ 2147483647 h 200"/>
                  <a:gd name="T36" fmla="*/ 2147483647 w 208"/>
                  <a:gd name="T37" fmla="*/ 2147483647 h 2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8"/>
                  <a:gd name="T58" fmla="*/ 0 h 200"/>
                  <a:gd name="T59" fmla="*/ 208 w 208"/>
                  <a:gd name="T60" fmla="*/ 200 h 2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8" h="200">
                    <a:moveTo>
                      <a:pt x="208" y="82"/>
                    </a:moveTo>
                    <a:cubicBezTo>
                      <a:pt x="200" y="62"/>
                      <a:pt x="183" y="74"/>
                      <a:pt x="168" y="59"/>
                    </a:cubicBezTo>
                    <a:cubicBezTo>
                      <a:pt x="158" y="49"/>
                      <a:pt x="153" y="35"/>
                      <a:pt x="153" y="25"/>
                    </a:cubicBezTo>
                    <a:cubicBezTo>
                      <a:pt x="152" y="12"/>
                      <a:pt x="140" y="36"/>
                      <a:pt x="123" y="49"/>
                    </a:cubicBezTo>
                    <a:cubicBezTo>
                      <a:pt x="114" y="56"/>
                      <a:pt x="94" y="67"/>
                      <a:pt x="78" y="55"/>
                    </a:cubicBezTo>
                    <a:cubicBezTo>
                      <a:pt x="69" y="49"/>
                      <a:pt x="67" y="33"/>
                      <a:pt x="57" y="18"/>
                    </a:cubicBezTo>
                    <a:cubicBezTo>
                      <a:pt x="46" y="0"/>
                      <a:pt x="37" y="3"/>
                      <a:pt x="31" y="20"/>
                    </a:cubicBezTo>
                    <a:cubicBezTo>
                      <a:pt x="28" y="31"/>
                      <a:pt x="33" y="42"/>
                      <a:pt x="29" y="55"/>
                    </a:cubicBezTo>
                    <a:cubicBezTo>
                      <a:pt x="26" y="64"/>
                      <a:pt x="22" y="75"/>
                      <a:pt x="18" y="86"/>
                    </a:cubicBezTo>
                    <a:cubicBezTo>
                      <a:pt x="13" y="98"/>
                      <a:pt x="10" y="109"/>
                      <a:pt x="8" y="120"/>
                    </a:cubicBezTo>
                    <a:cubicBezTo>
                      <a:pt x="6" y="133"/>
                      <a:pt x="8" y="141"/>
                      <a:pt x="9" y="152"/>
                    </a:cubicBezTo>
                    <a:cubicBezTo>
                      <a:pt x="10" y="165"/>
                      <a:pt x="0" y="180"/>
                      <a:pt x="5" y="189"/>
                    </a:cubicBezTo>
                    <a:cubicBezTo>
                      <a:pt x="11" y="200"/>
                      <a:pt x="25" y="194"/>
                      <a:pt x="35" y="197"/>
                    </a:cubicBezTo>
                    <a:cubicBezTo>
                      <a:pt x="45" y="199"/>
                      <a:pt x="43" y="192"/>
                      <a:pt x="52" y="177"/>
                    </a:cubicBezTo>
                    <a:cubicBezTo>
                      <a:pt x="57" y="169"/>
                      <a:pt x="65" y="159"/>
                      <a:pt x="73" y="149"/>
                    </a:cubicBezTo>
                    <a:cubicBezTo>
                      <a:pt x="80" y="140"/>
                      <a:pt x="87" y="129"/>
                      <a:pt x="96" y="121"/>
                    </a:cubicBezTo>
                    <a:cubicBezTo>
                      <a:pt x="104" y="113"/>
                      <a:pt x="123" y="105"/>
                      <a:pt x="134" y="99"/>
                    </a:cubicBezTo>
                    <a:cubicBezTo>
                      <a:pt x="143" y="93"/>
                      <a:pt x="160" y="100"/>
                      <a:pt x="172" y="96"/>
                    </a:cubicBezTo>
                    <a:cubicBezTo>
                      <a:pt x="182" y="93"/>
                      <a:pt x="197" y="83"/>
                      <a:pt x="208" y="82"/>
                    </a:cubicBezTo>
                    <a:close/>
                  </a:path>
                </a:pathLst>
              </a:custGeom>
              <a:solidFill>
                <a:srgbClr val="B5B3D9"/>
              </a:solidFill>
              <a:ln w="9525">
                <a:noFill/>
                <a:round/>
                <a:headEnd/>
                <a:tailEnd/>
              </a:ln>
            </p:spPr>
            <p:txBody>
              <a:bodyPr/>
              <a:lstStyle/>
              <a:p>
                <a:endParaRPr lang="en-US">
                  <a:latin typeface="Calibri" pitchFamily="34" charset="0"/>
                </a:endParaRPr>
              </a:p>
            </p:txBody>
          </p:sp>
          <p:sp>
            <p:nvSpPr>
              <p:cNvPr id="156319" name="Freeform 325"/>
              <p:cNvSpPr>
                <a:spLocks/>
              </p:cNvSpPr>
              <p:nvPr/>
            </p:nvSpPr>
            <p:spPr bwMode="auto">
              <a:xfrm>
                <a:off x="4824413" y="2587625"/>
                <a:ext cx="911225" cy="871537"/>
              </a:xfrm>
              <a:custGeom>
                <a:avLst/>
                <a:gdLst>
                  <a:gd name="T0" fmla="*/ 2147483647 w 208"/>
                  <a:gd name="T1" fmla="*/ 2147483647 h 199"/>
                  <a:gd name="T2" fmla="*/ 2147483647 w 208"/>
                  <a:gd name="T3" fmla="*/ 2147483647 h 199"/>
                  <a:gd name="T4" fmla="*/ 2147483647 w 208"/>
                  <a:gd name="T5" fmla="*/ 1265931739 h 199"/>
                  <a:gd name="T6" fmla="*/ 2147483647 w 208"/>
                  <a:gd name="T7" fmla="*/ 2147483647 h 199"/>
                  <a:gd name="T8" fmla="*/ 2147483647 w 208"/>
                  <a:gd name="T9" fmla="*/ 2147483647 h 199"/>
                  <a:gd name="T10" fmla="*/ 2147483647 w 208"/>
                  <a:gd name="T11" fmla="*/ 901493344 h 199"/>
                  <a:gd name="T12" fmla="*/ 1650530820 w 208"/>
                  <a:gd name="T13" fmla="*/ 997397422 h 199"/>
                  <a:gd name="T14" fmla="*/ 1535374794 w 208"/>
                  <a:gd name="T15" fmla="*/ 2147483647 h 199"/>
                  <a:gd name="T16" fmla="*/ 959607535 w 208"/>
                  <a:gd name="T17" fmla="*/ 2147483647 h 199"/>
                  <a:gd name="T18" fmla="*/ 422230136 w 208"/>
                  <a:gd name="T19" fmla="*/ 2147483647 h 199"/>
                  <a:gd name="T20" fmla="*/ 479803768 w 208"/>
                  <a:gd name="T21" fmla="*/ 2147483647 h 199"/>
                  <a:gd name="T22" fmla="*/ 268688700 w 208"/>
                  <a:gd name="T23" fmla="*/ 2147483647 h 199"/>
                  <a:gd name="T24" fmla="*/ 1861641438 w 208"/>
                  <a:gd name="T25" fmla="*/ 2147483647 h 199"/>
                  <a:gd name="T26" fmla="*/ 2147483647 w 208"/>
                  <a:gd name="T27" fmla="*/ 2147483647 h 199"/>
                  <a:gd name="T28" fmla="*/ 2147483647 w 208"/>
                  <a:gd name="T29" fmla="*/ 2147483647 h 199"/>
                  <a:gd name="T30" fmla="*/ 2147483647 w 208"/>
                  <a:gd name="T31" fmla="*/ 2147483647 h 199"/>
                  <a:gd name="T32" fmla="*/ 2147483647 w 208"/>
                  <a:gd name="T33" fmla="*/ 2147483647 h 199"/>
                  <a:gd name="T34" fmla="*/ 2147483647 w 208"/>
                  <a:gd name="T35" fmla="*/ 2147483647 h 199"/>
                  <a:gd name="T36" fmla="*/ 2147483647 w 208"/>
                  <a:gd name="T37" fmla="*/ 2147483647 h 1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8"/>
                  <a:gd name="T58" fmla="*/ 0 h 199"/>
                  <a:gd name="T59" fmla="*/ 208 w 208"/>
                  <a:gd name="T60" fmla="*/ 199 h 1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8" h="199">
                    <a:moveTo>
                      <a:pt x="208" y="81"/>
                    </a:moveTo>
                    <a:cubicBezTo>
                      <a:pt x="200" y="61"/>
                      <a:pt x="182" y="73"/>
                      <a:pt x="168" y="59"/>
                    </a:cubicBezTo>
                    <a:cubicBezTo>
                      <a:pt x="158" y="48"/>
                      <a:pt x="153" y="35"/>
                      <a:pt x="152" y="24"/>
                    </a:cubicBezTo>
                    <a:cubicBezTo>
                      <a:pt x="152" y="11"/>
                      <a:pt x="140" y="36"/>
                      <a:pt x="124" y="48"/>
                    </a:cubicBezTo>
                    <a:cubicBezTo>
                      <a:pt x="114" y="56"/>
                      <a:pt x="93" y="66"/>
                      <a:pt x="77" y="55"/>
                    </a:cubicBezTo>
                    <a:cubicBezTo>
                      <a:pt x="69" y="49"/>
                      <a:pt x="67" y="33"/>
                      <a:pt x="57" y="17"/>
                    </a:cubicBezTo>
                    <a:cubicBezTo>
                      <a:pt x="46" y="0"/>
                      <a:pt x="37" y="3"/>
                      <a:pt x="31" y="19"/>
                    </a:cubicBezTo>
                    <a:cubicBezTo>
                      <a:pt x="28" y="31"/>
                      <a:pt x="33" y="41"/>
                      <a:pt x="29" y="54"/>
                    </a:cubicBezTo>
                    <a:cubicBezTo>
                      <a:pt x="26" y="63"/>
                      <a:pt x="23" y="74"/>
                      <a:pt x="18" y="85"/>
                    </a:cubicBezTo>
                    <a:cubicBezTo>
                      <a:pt x="14" y="97"/>
                      <a:pt x="10" y="108"/>
                      <a:pt x="8" y="119"/>
                    </a:cubicBezTo>
                    <a:cubicBezTo>
                      <a:pt x="6" y="132"/>
                      <a:pt x="8" y="140"/>
                      <a:pt x="9" y="151"/>
                    </a:cubicBezTo>
                    <a:cubicBezTo>
                      <a:pt x="10" y="164"/>
                      <a:pt x="0" y="179"/>
                      <a:pt x="5" y="188"/>
                    </a:cubicBezTo>
                    <a:cubicBezTo>
                      <a:pt x="11" y="199"/>
                      <a:pt x="25" y="193"/>
                      <a:pt x="35" y="195"/>
                    </a:cubicBezTo>
                    <a:cubicBezTo>
                      <a:pt x="44" y="197"/>
                      <a:pt x="43" y="190"/>
                      <a:pt x="52" y="176"/>
                    </a:cubicBezTo>
                    <a:cubicBezTo>
                      <a:pt x="57" y="167"/>
                      <a:pt x="65" y="158"/>
                      <a:pt x="73" y="147"/>
                    </a:cubicBezTo>
                    <a:cubicBezTo>
                      <a:pt x="79" y="139"/>
                      <a:pt x="87" y="128"/>
                      <a:pt x="96" y="119"/>
                    </a:cubicBezTo>
                    <a:cubicBezTo>
                      <a:pt x="104" y="112"/>
                      <a:pt x="123" y="103"/>
                      <a:pt x="134" y="97"/>
                    </a:cubicBezTo>
                    <a:cubicBezTo>
                      <a:pt x="143" y="92"/>
                      <a:pt x="160" y="99"/>
                      <a:pt x="172" y="95"/>
                    </a:cubicBezTo>
                    <a:cubicBezTo>
                      <a:pt x="182" y="92"/>
                      <a:pt x="196" y="82"/>
                      <a:pt x="208" y="81"/>
                    </a:cubicBezTo>
                    <a:close/>
                  </a:path>
                </a:pathLst>
              </a:custGeom>
              <a:solidFill>
                <a:srgbClr val="B4B2D9"/>
              </a:solidFill>
              <a:ln w="9525">
                <a:noFill/>
                <a:round/>
                <a:headEnd/>
                <a:tailEnd/>
              </a:ln>
            </p:spPr>
            <p:txBody>
              <a:bodyPr/>
              <a:lstStyle/>
              <a:p>
                <a:endParaRPr lang="en-US">
                  <a:latin typeface="Calibri" pitchFamily="34" charset="0"/>
                </a:endParaRPr>
              </a:p>
            </p:txBody>
          </p:sp>
          <p:sp>
            <p:nvSpPr>
              <p:cNvPr id="156320" name="Freeform 326"/>
              <p:cNvSpPr>
                <a:spLocks/>
              </p:cNvSpPr>
              <p:nvPr/>
            </p:nvSpPr>
            <p:spPr bwMode="auto">
              <a:xfrm>
                <a:off x="4824413" y="2587625"/>
                <a:ext cx="906463" cy="866775"/>
              </a:xfrm>
              <a:custGeom>
                <a:avLst/>
                <a:gdLst>
                  <a:gd name="T0" fmla="*/ 2147483647 w 207"/>
                  <a:gd name="T1" fmla="*/ 2147483647 h 198"/>
                  <a:gd name="T2" fmla="*/ 2147483647 w 207"/>
                  <a:gd name="T3" fmla="*/ 2147483647 h 198"/>
                  <a:gd name="T4" fmla="*/ 2147483647 w 207"/>
                  <a:gd name="T5" fmla="*/ 1322304801 h 198"/>
                  <a:gd name="T6" fmla="*/ 2147483647 w 207"/>
                  <a:gd name="T7" fmla="*/ 2147483647 h 198"/>
                  <a:gd name="T8" fmla="*/ 2147483647 w 207"/>
                  <a:gd name="T9" fmla="*/ 2147483647 h 198"/>
                  <a:gd name="T10" fmla="*/ 2147483647 w 207"/>
                  <a:gd name="T11" fmla="*/ 958193475 h 198"/>
                  <a:gd name="T12" fmla="*/ 1687492590 w 207"/>
                  <a:gd name="T13" fmla="*/ 1054011482 h 198"/>
                  <a:gd name="T14" fmla="*/ 1534085815 w 207"/>
                  <a:gd name="T15" fmla="*/ 2147483647 h 198"/>
                  <a:gd name="T16" fmla="*/ 997157449 w 207"/>
                  <a:gd name="T17" fmla="*/ 2147483647 h 198"/>
                  <a:gd name="T18" fmla="*/ 479400688 w 207"/>
                  <a:gd name="T19" fmla="*/ 2147483647 h 198"/>
                  <a:gd name="T20" fmla="*/ 536928229 w 207"/>
                  <a:gd name="T21" fmla="*/ 2147483647 h 198"/>
                  <a:gd name="T22" fmla="*/ 268466304 w 207"/>
                  <a:gd name="T23" fmla="*/ 2147483647 h 198"/>
                  <a:gd name="T24" fmla="*/ 1860079591 w 207"/>
                  <a:gd name="T25" fmla="*/ 2147483647 h 198"/>
                  <a:gd name="T26" fmla="*/ 2147483647 w 207"/>
                  <a:gd name="T27" fmla="*/ 2147483647 h 198"/>
                  <a:gd name="T28" fmla="*/ 2147483647 w 207"/>
                  <a:gd name="T29" fmla="*/ 2147483647 h 198"/>
                  <a:gd name="T30" fmla="*/ 2147483647 w 207"/>
                  <a:gd name="T31" fmla="*/ 2147483647 h 198"/>
                  <a:gd name="T32" fmla="*/ 2147483647 w 207"/>
                  <a:gd name="T33" fmla="*/ 2147483647 h 198"/>
                  <a:gd name="T34" fmla="*/ 2147483647 w 207"/>
                  <a:gd name="T35" fmla="*/ 2147483647 h 198"/>
                  <a:gd name="T36" fmla="*/ 2147483647 w 207"/>
                  <a:gd name="T37" fmla="*/ 2147483647 h 1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7"/>
                  <a:gd name="T58" fmla="*/ 0 h 198"/>
                  <a:gd name="T59" fmla="*/ 207 w 207"/>
                  <a:gd name="T60" fmla="*/ 198 h 1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7" h="198">
                    <a:moveTo>
                      <a:pt x="207" y="81"/>
                    </a:moveTo>
                    <a:cubicBezTo>
                      <a:pt x="200" y="62"/>
                      <a:pt x="182" y="73"/>
                      <a:pt x="168" y="59"/>
                    </a:cubicBezTo>
                    <a:cubicBezTo>
                      <a:pt x="157" y="48"/>
                      <a:pt x="153" y="35"/>
                      <a:pt x="152" y="25"/>
                    </a:cubicBezTo>
                    <a:cubicBezTo>
                      <a:pt x="152" y="12"/>
                      <a:pt x="140" y="36"/>
                      <a:pt x="124" y="49"/>
                    </a:cubicBezTo>
                    <a:cubicBezTo>
                      <a:pt x="114" y="56"/>
                      <a:pt x="93" y="67"/>
                      <a:pt x="77" y="55"/>
                    </a:cubicBezTo>
                    <a:cubicBezTo>
                      <a:pt x="69" y="49"/>
                      <a:pt x="67" y="33"/>
                      <a:pt x="57" y="18"/>
                    </a:cubicBezTo>
                    <a:cubicBezTo>
                      <a:pt x="46" y="0"/>
                      <a:pt x="37" y="3"/>
                      <a:pt x="32" y="20"/>
                    </a:cubicBezTo>
                    <a:cubicBezTo>
                      <a:pt x="28" y="31"/>
                      <a:pt x="34" y="42"/>
                      <a:pt x="29" y="54"/>
                    </a:cubicBezTo>
                    <a:cubicBezTo>
                      <a:pt x="27" y="63"/>
                      <a:pt x="23" y="75"/>
                      <a:pt x="19" y="86"/>
                    </a:cubicBezTo>
                    <a:cubicBezTo>
                      <a:pt x="14" y="97"/>
                      <a:pt x="11" y="109"/>
                      <a:pt x="9" y="119"/>
                    </a:cubicBezTo>
                    <a:cubicBezTo>
                      <a:pt x="7" y="132"/>
                      <a:pt x="9" y="140"/>
                      <a:pt x="10" y="151"/>
                    </a:cubicBezTo>
                    <a:cubicBezTo>
                      <a:pt x="11" y="164"/>
                      <a:pt x="0" y="179"/>
                      <a:pt x="5" y="187"/>
                    </a:cubicBezTo>
                    <a:cubicBezTo>
                      <a:pt x="11" y="198"/>
                      <a:pt x="25" y="192"/>
                      <a:pt x="35" y="195"/>
                    </a:cubicBezTo>
                    <a:cubicBezTo>
                      <a:pt x="44" y="197"/>
                      <a:pt x="43" y="190"/>
                      <a:pt x="52" y="175"/>
                    </a:cubicBezTo>
                    <a:cubicBezTo>
                      <a:pt x="57" y="167"/>
                      <a:pt x="65" y="157"/>
                      <a:pt x="73" y="147"/>
                    </a:cubicBezTo>
                    <a:cubicBezTo>
                      <a:pt x="79" y="139"/>
                      <a:pt x="86" y="127"/>
                      <a:pt x="96" y="119"/>
                    </a:cubicBezTo>
                    <a:cubicBezTo>
                      <a:pt x="103" y="112"/>
                      <a:pt x="123" y="103"/>
                      <a:pt x="134" y="97"/>
                    </a:cubicBezTo>
                    <a:cubicBezTo>
                      <a:pt x="143" y="92"/>
                      <a:pt x="160" y="98"/>
                      <a:pt x="172" y="94"/>
                    </a:cubicBezTo>
                    <a:cubicBezTo>
                      <a:pt x="181" y="91"/>
                      <a:pt x="196" y="82"/>
                      <a:pt x="207" y="81"/>
                    </a:cubicBezTo>
                    <a:close/>
                  </a:path>
                </a:pathLst>
              </a:custGeom>
              <a:solidFill>
                <a:srgbClr val="B3B1D9"/>
              </a:solidFill>
              <a:ln w="9525">
                <a:noFill/>
                <a:round/>
                <a:headEnd/>
                <a:tailEnd/>
              </a:ln>
            </p:spPr>
            <p:txBody>
              <a:bodyPr/>
              <a:lstStyle/>
              <a:p>
                <a:endParaRPr lang="en-US">
                  <a:latin typeface="Calibri" pitchFamily="34" charset="0"/>
                </a:endParaRPr>
              </a:p>
            </p:txBody>
          </p:sp>
          <p:sp>
            <p:nvSpPr>
              <p:cNvPr id="156321" name="Freeform 327"/>
              <p:cNvSpPr>
                <a:spLocks/>
              </p:cNvSpPr>
              <p:nvPr/>
            </p:nvSpPr>
            <p:spPr bwMode="auto">
              <a:xfrm>
                <a:off x="4829175" y="2592387"/>
                <a:ext cx="901700" cy="862012"/>
              </a:xfrm>
              <a:custGeom>
                <a:avLst/>
                <a:gdLst>
                  <a:gd name="T0" fmla="*/ 2147483647 w 206"/>
                  <a:gd name="T1" fmla="*/ 2147483647 h 197"/>
                  <a:gd name="T2" fmla="*/ 2147483647 w 206"/>
                  <a:gd name="T3" fmla="*/ 2147483647 h 197"/>
                  <a:gd name="T4" fmla="*/ 2147483647 w 206"/>
                  <a:gd name="T5" fmla="*/ 1263683493 h 197"/>
                  <a:gd name="T6" fmla="*/ 2147483647 w 206"/>
                  <a:gd name="T7" fmla="*/ 2147483647 h 197"/>
                  <a:gd name="T8" fmla="*/ 2147483647 w 206"/>
                  <a:gd name="T9" fmla="*/ 2147483647 h 197"/>
                  <a:gd name="T10" fmla="*/ 2147483647 w 206"/>
                  <a:gd name="T11" fmla="*/ 899896766 h 197"/>
                  <a:gd name="T12" fmla="*/ 1628579694 w 206"/>
                  <a:gd name="T13" fmla="*/ 995628201 h 197"/>
                  <a:gd name="T14" fmla="*/ 1532780663 w 206"/>
                  <a:gd name="T15" fmla="*/ 2147483647 h 197"/>
                  <a:gd name="T16" fmla="*/ 957986205 w 206"/>
                  <a:gd name="T17" fmla="*/ 2147483647 h 197"/>
                  <a:gd name="T18" fmla="*/ 421514122 w 206"/>
                  <a:gd name="T19" fmla="*/ 2147483647 h 197"/>
                  <a:gd name="T20" fmla="*/ 478995291 w 206"/>
                  <a:gd name="T21" fmla="*/ 2147483647 h 197"/>
                  <a:gd name="T22" fmla="*/ 210757061 w 206"/>
                  <a:gd name="T23" fmla="*/ 2147483647 h 197"/>
                  <a:gd name="T24" fmla="*/ 1801014448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6"/>
                  <a:gd name="T58" fmla="*/ 0 h 197"/>
                  <a:gd name="T59" fmla="*/ 206 w 206"/>
                  <a:gd name="T60" fmla="*/ 197 h 19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6" h="197">
                    <a:moveTo>
                      <a:pt x="206" y="80"/>
                    </a:moveTo>
                    <a:cubicBezTo>
                      <a:pt x="198" y="61"/>
                      <a:pt x="181" y="73"/>
                      <a:pt x="166" y="58"/>
                    </a:cubicBezTo>
                    <a:cubicBezTo>
                      <a:pt x="156" y="48"/>
                      <a:pt x="151" y="34"/>
                      <a:pt x="151" y="24"/>
                    </a:cubicBezTo>
                    <a:cubicBezTo>
                      <a:pt x="151" y="11"/>
                      <a:pt x="140" y="36"/>
                      <a:pt x="123" y="48"/>
                    </a:cubicBezTo>
                    <a:cubicBezTo>
                      <a:pt x="113" y="55"/>
                      <a:pt x="91" y="66"/>
                      <a:pt x="75" y="55"/>
                    </a:cubicBezTo>
                    <a:cubicBezTo>
                      <a:pt x="67" y="49"/>
                      <a:pt x="66" y="32"/>
                      <a:pt x="56" y="17"/>
                    </a:cubicBezTo>
                    <a:cubicBezTo>
                      <a:pt x="45" y="0"/>
                      <a:pt x="36" y="3"/>
                      <a:pt x="31" y="19"/>
                    </a:cubicBezTo>
                    <a:cubicBezTo>
                      <a:pt x="27" y="31"/>
                      <a:pt x="33" y="41"/>
                      <a:pt x="29" y="54"/>
                    </a:cubicBezTo>
                    <a:cubicBezTo>
                      <a:pt x="26" y="63"/>
                      <a:pt x="23" y="74"/>
                      <a:pt x="18" y="85"/>
                    </a:cubicBezTo>
                    <a:cubicBezTo>
                      <a:pt x="14" y="97"/>
                      <a:pt x="10" y="108"/>
                      <a:pt x="8" y="118"/>
                    </a:cubicBezTo>
                    <a:cubicBezTo>
                      <a:pt x="6" y="131"/>
                      <a:pt x="8" y="139"/>
                      <a:pt x="9" y="149"/>
                    </a:cubicBezTo>
                    <a:cubicBezTo>
                      <a:pt x="10" y="162"/>
                      <a:pt x="0" y="177"/>
                      <a:pt x="4" y="186"/>
                    </a:cubicBezTo>
                    <a:cubicBezTo>
                      <a:pt x="11" y="197"/>
                      <a:pt x="24" y="191"/>
                      <a:pt x="34" y="193"/>
                    </a:cubicBezTo>
                    <a:cubicBezTo>
                      <a:pt x="43" y="195"/>
                      <a:pt x="42" y="188"/>
                      <a:pt x="50" y="174"/>
                    </a:cubicBezTo>
                    <a:cubicBezTo>
                      <a:pt x="56" y="165"/>
                      <a:pt x="64" y="156"/>
                      <a:pt x="72" y="146"/>
                    </a:cubicBezTo>
                    <a:cubicBezTo>
                      <a:pt x="78" y="137"/>
                      <a:pt x="85" y="126"/>
                      <a:pt x="94" y="118"/>
                    </a:cubicBezTo>
                    <a:cubicBezTo>
                      <a:pt x="102" y="111"/>
                      <a:pt x="122" y="102"/>
                      <a:pt x="133" y="96"/>
                    </a:cubicBezTo>
                    <a:cubicBezTo>
                      <a:pt x="142" y="90"/>
                      <a:pt x="159" y="97"/>
                      <a:pt x="171" y="93"/>
                    </a:cubicBezTo>
                    <a:cubicBezTo>
                      <a:pt x="180" y="90"/>
                      <a:pt x="195" y="81"/>
                      <a:pt x="206" y="80"/>
                    </a:cubicBezTo>
                    <a:close/>
                  </a:path>
                </a:pathLst>
              </a:custGeom>
              <a:solidFill>
                <a:srgbClr val="B2B1D9"/>
              </a:solidFill>
              <a:ln w="9525">
                <a:noFill/>
                <a:round/>
                <a:headEnd/>
                <a:tailEnd/>
              </a:ln>
            </p:spPr>
            <p:txBody>
              <a:bodyPr/>
              <a:lstStyle/>
              <a:p>
                <a:endParaRPr lang="en-US">
                  <a:latin typeface="Calibri" pitchFamily="34" charset="0"/>
                </a:endParaRPr>
              </a:p>
            </p:txBody>
          </p:sp>
          <p:sp>
            <p:nvSpPr>
              <p:cNvPr id="156322" name="Freeform 328"/>
              <p:cNvSpPr>
                <a:spLocks/>
              </p:cNvSpPr>
              <p:nvPr/>
            </p:nvSpPr>
            <p:spPr bwMode="auto">
              <a:xfrm>
                <a:off x="4829175" y="2592387"/>
                <a:ext cx="901700" cy="858837"/>
              </a:xfrm>
              <a:custGeom>
                <a:avLst/>
                <a:gdLst>
                  <a:gd name="T0" fmla="*/ 2147483647 w 206"/>
                  <a:gd name="T1" fmla="*/ 2147483647 h 196"/>
                  <a:gd name="T2" fmla="*/ 2147483647 w 206"/>
                  <a:gd name="T3" fmla="*/ 2147483647 h 196"/>
                  <a:gd name="T4" fmla="*/ 2147483647 w 206"/>
                  <a:gd name="T5" fmla="*/ 1267222910 h 196"/>
                  <a:gd name="T6" fmla="*/ 2147483647 w 206"/>
                  <a:gd name="T7" fmla="*/ 2147483647 h 196"/>
                  <a:gd name="T8" fmla="*/ 2147483647 w 206"/>
                  <a:gd name="T9" fmla="*/ 2147483647 h 196"/>
                  <a:gd name="T10" fmla="*/ 2147483647 w 206"/>
                  <a:gd name="T11" fmla="*/ 960017614 h 196"/>
                  <a:gd name="T12" fmla="*/ 1628579694 w 206"/>
                  <a:gd name="T13" fmla="*/ 1056018909 h 196"/>
                  <a:gd name="T14" fmla="*/ 1532780663 w 206"/>
                  <a:gd name="T15" fmla="*/ 2147483647 h 196"/>
                  <a:gd name="T16" fmla="*/ 996308443 w 206"/>
                  <a:gd name="T17" fmla="*/ 2147483647 h 196"/>
                  <a:gd name="T18" fmla="*/ 478995291 w 206"/>
                  <a:gd name="T19" fmla="*/ 2147483647 h 196"/>
                  <a:gd name="T20" fmla="*/ 478995291 w 206"/>
                  <a:gd name="T21" fmla="*/ 2147483647 h 196"/>
                  <a:gd name="T22" fmla="*/ 268238230 w 206"/>
                  <a:gd name="T23" fmla="*/ 2147483647 h 196"/>
                  <a:gd name="T24" fmla="*/ 1801014448 w 206"/>
                  <a:gd name="T25" fmla="*/ 2147483647 h 196"/>
                  <a:gd name="T26" fmla="*/ 2147483647 w 206"/>
                  <a:gd name="T27" fmla="*/ 2147483647 h 196"/>
                  <a:gd name="T28" fmla="*/ 2147483647 w 206"/>
                  <a:gd name="T29" fmla="*/ 2147483647 h 196"/>
                  <a:gd name="T30" fmla="*/ 2147483647 w 206"/>
                  <a:gd name="T31" fmla="*/ 2147483647 h 196"/>
                  <a:gd name="T32" fmla="*/ 2147483647 w 206"/>
                  <a:gd name="T33" fmla="*/ 2147483647 h 196"/>
                  <a:gd name="T34" fmla="*/ 2147483647 w 206"/>
                  <a:gd name="T35" fmla="*/ 2147483647 h 196"/>
                  <a:gd name="T36" fmla="*/ 2147483647 w 206"/>
                  <a:gd name="T37" fmla="*/ 2147483647 h 1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6"/>
                  <a:gd name="T58" fmla="*/ 0 h 196"/>
                  <a:gd name="T59" fmla="*/ 206 w 206"/>
                  <a:gd name="T60" fmla="*/ 196 h 1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6" h="196">
                    <a:moveTo>
                      <a:pt x="206" y="80"/>
                    </a:moveTo>
                    <a:cubicBezTo>
                      <a:pt x="198" y="61"/>
                      <a:pt x="180" y="73"/>
                      <a:pt x="166" y="58"/>
                    </a:cubicBezTo>
                    <a:cubicBezTo>
                      <a:pt x="156" y="48"/>
                      <a:pt x="151" y="34"/>
                      <a:pt x="151" y="24"/>
                    </a:cubicBezTo>
                    <a:cubicBezTo>
                      <a:pt x="151" y="11"/>
                      <a:pt x="140" y="36"/>
                      <a:pt x="123" y="49"/>
                    </a:cubicBezTo>
                    <a:cubicBezTo>
                      <a:pt x="114" y="56"/>
                      <a:pt x="91" y="67"/>
                      <a:pt x="75" y="56"/>
                    </a:cubicBezTo>
                    <a:cubicBezTo>
                      <a:pt x="67" y="50"/>
                      <a:pt x="66" y="33"/>
                      <a:pt x="56" y="18"/>
                    </a:cubicBezTo>
                    <a:cubicBezTo>
                      <a:pt x="45" y="0"/>
                      <a:pt x="37" y="3"/>
                      <a:pt x="31" y="20"/>
                    </a:cubicBezTo>
                    <a:cubicBezTo>
                      <a:pt x="28" y="31"/>
                      <a:pt x="33" y="41"/>
                      <a:pt x="29" y="54"/>
                    </a:cubicBezTo>
                    <a:cubicBezTo>
                      <a:pt x="26" y="63"/>
                      <a:pt x="23" y="74"/>
                      <a:pt x="19" y="85"/>
                    </a:cubicBezTo>
                    <a:cubicBezTo>
                      <a:pt x="14" y="97"/>
                      <a:pt x="11" y="108"/>
                      <a:pt x="9" y="118"/>
                    </a:cubicBezTo>
                    <a:cubicBezTo>
                      <a:pt x="6" y="131"/>
                      <a:pt x="8" y="139"/>
                      <a:pt x="9" y="149"/>
                    </a:cubicBezTo>
                    <a:cubicBezTo>
                      <a:pt x="11" y="162"/>
                      <a:pt x="0" y="177"/>
                      <a:pt x="5" y="186"/>
                    </a:cubicBezTo>
                    <a:cubicBezTo>
                      <a:pt x="11" y="196"/>
                      <a:pt x="24" y="191"/>
                      <a:pt x="34" y="193"/>
                    </a:cubicBezTo>
                    <a:cubicBezTo>
                      <a:pt x="43" y="195"/>
                      <a:pt x="42" y="188"/>
                      <a:pt x="50" y="173"/>
                    </a:cubicBezTo>
                    <a:cubicBezTo>
                      <a:pt x="55" y="165"/>
                      <a:pt x="64" y="156"/>
                      <a:pt x="71" y="145"/>
                    </a:cubicBezTo>
                    <a:cubicBezTo>
                      <a:pt x="78" y="137"/>
                      <a:pt x="85" y="126"/>
                      <a:pt x="94" y="117"/>
                    </a:cubicBezTo>
                    <a:cubicBezTo>
                      <a:pt x="102" y="110"/>
                      <a:pt x="122" y="101"/>
                      <a:pt x="133" y="95"/>
                    </a:cubicBezTo>
                    <a:cubicBezTo>
                      <a:pt x="142" y="90"/>
                      <a:pt x="158" y="97"/>
                      <a:pt x="170" y="93"/>
                    </a:cubicBezTo>
                    <a:cubicBezTo>
                      <a:pt x="180" y="90"/>
                      <a:pt x="194" y="81"/>
                      <a:pt x="206" y="80"/>
                    </a:cubicBezTo>
                    <a:close/>
                  </a:path>
                </a:pathLst>
              </a:custGeom>
              <a:solidFill>
                <a:srgbClr val="B1B1D9"/>
              </a:solidFill>
              <a:ln w="9525">
                <a:noFill/>
                <a:round/>
                <a:headEnd/>
                <a:tailEnd/>
              </a:ln>
            </p:spPr>
            <p:txBody>
              <a:bodyPr/>
              <a:lstStyle/>
              <a:p>
                <a:endParaRPr lang="en-US">
                  <a:latin typeface="Calibri" pitchFamily="34" charset="0"/>
                </a:endParaRPr>
              </a:p>
            </p:txBody>
          </p:sp>
          <p:sp>
            <p:nvSpPr>
              <p:cNvPr id="156323" name="Freeform 329"/>
              <p:cNvSpPr>
                <a:spLocks/>
              </p:cNvSpPr>
              <p:nvPr/>
            </p:nvSpPr>
            <p:spPr bwMode="auto">
              <a:xfrm>
                <a:off x="4829175" y="2597150"/>
                <a:ext cx="898525" cy="854075"/>
              </a:xfrm>
              <a:custGeom>
                <a:avLst/>
                <a:gdLst>
                  <a:gd name="T0" fmla="*/ 2147483647 w 205"/>
                  <a:gd name="T1" fmla="*/ 2147483647 h 195"/>
                  <a:gd name="T2" fmla="*/ 2147483647 w 205"/>
                  <a:gd name="T3" fmla="*/ 2147483647 h 195"/>
                  <a:gd name="T4" fmla="*/ 2147483647 w 205"/>
                  <a:gd name="T5" fmla="*/ 1266098451 h 195"/>
                  <a:gd name="T6" fmla="*/ 2147483647 w 205"/>
                  <a:gd name="T7" fmla="*/ 2147483647 h 195"/>
                  <a:gd name="T8" fmla="*/ 2147483647 w 205"/>
                  <a:gd name="T9" fmla="*/ 2147483647 h 195"/>
                  <a:gd name="T10" fmla="*/ 2147483647 w 205"/>
                  <a:gd name="T11" fmla="*/ 901614120 h 195"/>
                  <a:gd name="T12" fmla="*/ 1690577024 w 205"/>
                  <a:gd name="T13" fmla="*/ 997528902 h 195"/>
                  <a:gd name="T14" fmla="*/ 1536889847 w 205"/>
                  <a:gd name="T15" fmla="*/ 2147483647 h 195"/>
                  <a:gd name="T16" fmla="*/ 998980072 w 205"/>
                  <a:gd name="T17" fmla="*/ 2147483647 h 195"/>
                  <a:gd name="T18" fmla="*/ 480276947 w 205"/>
                  <a:gd name="T19" fmla="*/ 2147483647 h 195"/>
                  <a:gd name="T20" fmla="*/ 537909638 w 205"/>
                  <a:gd name="T21" fmla="*/ 2147483647 h 195"/>
                  <a:gd name="T22" fmla="*/ 268957011 w 205"/>
                  <a:gd name="T23" fmla="*/ 2147483647 h 195"/>
                  <a:gd name="T24" fmla="*/ 1805846789 w 205"/>
                  <a:gd name="T25" fmla="*/ 2147483647 h 195"/>
                  <a:gd name="T26" fmla="*/ 2147483647 w 205"/>
                  <a:gd name="T27" fmla="*/ 2147483647 h 195"/>
                  <a:gd name="T28" fmla="*/ 2147483647 w 205"/>
                  <a:gd name="T29" fmla="*/ 2147483647 h 195"/>
                  <a:gd name="T30" fmla="*/ 2147483647 w 205"/>
                  <a:gd name="T31" fmla="*/ 2147483647 h 195"/>
                  <a:gd name="T32" fmla="*/ 2147483647 w 205"/>
                  <a:gd name="T33" fmla="*/ 2147483647 h 195"/>
                  <a:gd name="T34" fmla="*/ 2147483647 w 205"/>
                  <a:gd name="T35" fmla="*/ 2147483647 h 195"/>
                  <a:gd name="T36" fmla="*/ 2147483647 w 205"/>
                  <a:gd name="T37" fmla="*/ 2147483647 h 1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5"/>
                  <a:gd name="T58" fmla="*/ 0 h 195"/>
                  <a:gd name="T59" fmla="*/ 205 w 205"/>
                  <a:gd name="T60" fmla="*/ 195 h 1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5" h="195">
                    <a:moveTo>
                      <a:pt x="205" y="79"/>
                    </a:moveTo>
                    <a:cubicBezTo>
                      <a:pt x="197" y="60"/>
                      <a:pt x="180" y="72"/>
                      <a:pt x="166" y="58"/>
                    </a:cubicBezTo>
                    <a:cubicBezTo>
                      <a:pt x="155" y="47"/>
                      <a:pt x="151" y="34"/>
                      <a:pt x="151" y="24"/>
                    </a:cubicBezTo>
                    <a:cubicBezTo>
                      <a:pt x="151" y="11"/>
                      <a:pt x="140" y="36"/>
                      <a:pt x="123" y="48"/>
                    </a:cubicBezTo>
                    <a:cubicBezTo>
                      <a:pt x="114" y="55"/>
                      <a:pt x="90" y="67"/>
                      <a:pt x="75" y="55"/>
                    </a:cubicBezTo>
                    <a:cubicBezTo>
                      <a:pt x="67" y="49"/>
                      <a:pt x="66" y="32"/>
                      <a:pt x="56" y="17"/>
                    </a:cubicBezTo>
                    <a:cubicBezTo>
                      <a:pt x="45" y="0"/>
                      <a:pt x="37" y="3"/>
                      <a:pt x="32" y="19"/>
                    </a:cubicBezTo>
                    <a:cubicBezTo>
                      <a:pt x="28" y="31"/>
                      <a:pt x="33" y="41"/>
                      <a:pt x="29" y="53"/>
                    </a:cubicBezTo>
                    <a:cubicBezTo>
                      <a:pt x="26" y="62"/>
                      <a:pt x="23" y="74"/>
                      <a:pt x="19" y="85"/>
                    </a:cubicBezTo>
                    <a:cubicBezTo>
                      <a:pt x="15" y="96"/>
                      <a:pt x="11" y="107"/>
                      <a:pt x="9" y="118"/>
                    </a:cubicBezTo>
                    <a:cubicBezTo>
                      <a:pt x="7" y="130"/>
                      <a:pt x="9" y="138"/>
                      <a:pt x="10" y="148"/>
                    </a:cubicBezTo>
                    <a:cubicBezTo>
                      <a:pt x="11" y="161"/>
                      <a:pt x="0" y="176"/>
                      <a:pt x="5" y="184"/>
                    </a:cubicBezTo>
                    <a:cubicBezTo>
                      <a:pt x="11" y="195"/>
                      <a:pt x="24" y="189"/>
                      <a:pt x="34" y="191"/>
                    </a:cubicBezTo>
                    <a:cubicBezTo>
                      <a:pt x="43" y="193"/>
                      <a:pt x="42" y="186"/>
                      <a:pt x="50" y="172"/>
                    </a:cubicBezTo>
                    <a:cubicBezTo>
                      <a:pt x="55" y="164"/>
                      <a:pt x="64" y="154"/>
                      <a:pt x="71" y="144"/>
                    </a:cubicBezTo>
                    <a:cubicBezTo>
                      <a:pt x="77" y="136"/>
                      <a:pt x="84" y="124"/>
                      <a:pt x="93" y="116"/>
                    </a:cubicBezTo>
                    <a:cubicBezTo>
                      <a:pt x="101" y="109"/>
                      <a:pt x="122" y="100"/>
                      <a:pt x="132" y="94"/>
                    </a:cubicBezTo>
                    <a:cubicBezTo>
                      <a:pt x="142" y="89"/>
                      <a:pt x="158" y="96"/>
                      <a:pt x="170" y="92"/>
                    </a:cubicBezTo>
                    <a:cubicBezTo>
                      <a:pt x="180" y="89"/>
                      <a:pt x="194" y="80"/>
                      <a:pt x="205" y="79"/>
                    </a:cubicBezTo>
                    <a:close/>
                  </a:path>
                </a:pathLst>
              </a:custGeom>
              <a:solidFill>
                <a:srgbClr val="B0B1D9"/>
              </a:solidFill>
              <a:ln w="9525">
                <a:noFill/>
                <a:round/>
                <a:headEnd/>
                <a:tailEnd/>
              </a:ln>
            </p:spPr>
            <p:txBody>
              <a:bodyPr/>
              <a:lstStyle/>
              <a:p>
                <a:endParaRPr lang="en-US">
                  <a:latin typeface="Calibri" pitchFamily="34" charset="0"/>
                </a:endParaRPr>
              </a:p>
            </p:txBody>
          </p:sp>
          <p:sp>
            <p:nvSpPr>
              <p:cNvPr id="156324" name="Freeform 330"/>
              <p:cNvSpPr>
                <a:spLocks/>
              </p:cNvSpPr>
              <p:nvPr/>
            </p:nvSpPr>
            <p:spPr bwMode="auto">
              <a:xfrm>
                <a:off x="4829175" y="2600325"/>
                <a:ext cx="898525" cy="850900"/>
              </a:xfrm>
              <a:custGeom>
                <a:avLst/>
                <a:gdLst>
                  <a:gd name="T0" fmla="*/ 2147483647 w 205"/>
                  <a:gd name="T1" fmla="*/ 2147483647 h 194"/>
                  <a:gd name="T2" fmla="*/ 2147483647 w 205"/>
                  <a:gd name="T3" fmla="*/ 2147483647 h 194"/>
                  <a:gd name="T4" fmla="*/ 2147483647 w 205"/>
                  <a:gd name="T5" fmla="*/ 1231212986 h 194"/>
                  <a:gd name="T6" fmla="*/ 2147483647 w 205"/>
                  <a:gd name="T7" fmla="*/ 2147483647 h 194"/>
                  <a:gd name="T8" fmla="*/ 2147483647 w 205"/>
                  <a:gd name="T9" fmla="*/ 2147483647 h 194"/>
                  <a:gd name="T10" fmla="*/ 2147483647 w 205"/>
                  <a:gd name="T11" fmla="*/ 904173347 h 194"/>
                  <a:gd name="T12" fmla="*/ 1690577024 w 205"/>
                  <a:gd name="T13" fmla="*/ 1000360106 h 194"/>
                  <a:gd name="T14" fmla="*/ 1594522538 w 205"/>
                  <a:gd name="T15" fmla="*/ 2147483647 h 194"/>
                  <a:gd name="T16" fmla="*/ 998980072 w 205"/>
                  <a:gd name="T17" fmla="*/ 2147483647 h 194"/>
                  <a:gd name="T18" fmla="*/ 537909638 w 205"/>
                  <a:gd name="T19" fmla="*/ 2147483647 h 194"/>
                  <a:gd name="T20" fmla="*/ 537909638 w 205"/>
                  <a:gd name="T21" fmla="*/ 2147483647 h 194"/>
                  <a:gd name="T22" fmla="*/ 268957011 w 205"/>
                  <a:gd name="T23" fmla="*/ 2147483647 h 194"/>
                  <a:gd name="T24" fmla="*/ 1805846789 w 205"/>
                  <a:gd name="T25" fmla="*/ 2147483647 h 194"/>
                  <a:gd name="T26" fmla="*/ 2147483647 w 205"/>
                  <a:gd name="T27" fmla="*/ 2147483647 h 194"/>
                  <a:gd name="T28" fmla="*/ 2147483647 w 205"/>
                  <a:gd name="T29" fmla="*/ 2147483647 h 194"/>
                  <a:gd name="T30" fmla="*/ 2147483647 w 205"/>
                  <a:gd name="T31" fmla="*/ 2147483647 h 194"/>
                  <a:gd name="T32" fmla="*/ 2147483647 w 205"/>
                  <a:gd name="T33" fmla="*/ 2147483647 h 194"/>
                  <a:gd name="T34" fmla="*/ 2147483647 w 205"/>
                  <a:gd name="T35" fmla="*/ 2147483647 h 194"/>
                  <a:gd name="T36" fmla="*/ 2147483647 w 205"/>
                  <a:gd name="T37" fmla="*/ 2147483647 h 1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5"/>
                  <a:gd name="T58" fmla="*/ 0 h 194"/>
                  <a:gd name="T59" fmla="*/ 205 w 205"/>
                  <a:gd name="T60" fmla="*/ 194 h 1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5" h="194">
                    <a:moveTo>
                      <a:pt x="205" y="78"/>
                    </a:moveTo>
                    <a:cubicBezTo>
                      <a:pt x="197" y="59"/>
                      <a:pt x="179" y="71"/>
                      <a:pt x="165" y="57"/>
                    </a:cubicBezTo>
                    <a:cubicBezTo>
                      <a:pt x="155" y="47"/>
                      <a:pt x="151" y="33"/>
                      <a:pt x="151" y="23"/>
                    </a:cubicBezTo>
                    <a:cubicBezTo>
                      <a:pt x="150" y="10"/>
                      <a:pt x="140" y="35"/>
                      <a:pt x="124" y="48"/>
                    </a:cubicBezTo>
                    <a:cubicBezTo>
                      <a:pt x="114" y="55"/>
                      <a:pt x="90" y="66"/>
                      <a:pt x="74" y="55"/>
                    </a:cubicBezTo>
                    <a:cubicBezTo>
                      <a:pt x="66" y="49"/>
                      <a:pt x="66" y="31"/>
                      <a:pt x="56" y="17"/>
                    </a:cubicBezTo>
                    <a:cubicBezTo>
                      <a:pt x="45" y="0"/>
                      <a:pt x="37" y="2"/>
                      <a:pt x="32" y="19"/>
                    </a:cubicBezTo>
                    <a:cubicBezTo>
                      <a:pt x="28" y="31"/>
                      <a:pt x="34" y="40"/>
                      <a:pt x="30" y="53"/>
                    </a:cubicBezTo>
                    <a:cubicBezTo>
                      <a:pt x="27" y="62"/>
                      <a:pt x="24" y="73"/>
                      <a:pt x="19" y="84"/>
                    </a:cubicBezTo>
                    <a:cubicBezTo>
                      <a:pt x="15" y="95"/>
                      <a:pt x="11" y="106"/>
                      <a:pt x="10" y="117"/>
                    </a:cubicBezTo>
                    <a:cubicBezTo>
                      <a:pt x="7" y="129"/>
                      <a:pt x="9" y="136"/>
                      <a:pt x="10" y="147"/>
                    </a:cubicBezTo>
                    <a:cubicBezTo>
                      <a:pt x="11" y="160"/>
                      <a:pt x="0" y="175"/>
                      <a:pt x="5" y="183"/>
                    </a:cubicBezTo>
                    <a:cubicBezTo>
                      <a:pt x="11" y="194"/>
                      <a:pt x="24" y="188"/>
                      <a:pt x="34" y="190"/>
                    </a:cubicBezTo>
                    <a:cubicBezTo>
                      <a:pt x="43" y="192"/>
                      <a:pt x="42" y="185"/>
                      <a:pt x="50" y="170"/>
                    </a:cubicBezTo>
                    <a:cubicBezTo>
                      <a:pt x="55" y="162"/>
                      <a:pt x="63" y="153"/>
                      <a:pt x="71" y="143"/>
                    </a:cubicBezTo>
                    <a:cubicBezTo>
                      <a:pt x="77" y="134"/>
                      <a:pt x="84" y="123"/>
                      <a:pt x="93" y="115"/>
                    </a:cubicBezTo>
                    <a:cubicBezTo>
                      <a:pt x="101" y="108"/>
                      <a:pt x="122" y="99"/>
                      <a:pt x="132" y="93"/>
                    </a:cubicBezTo>
                    <a:cubicBezTo>
                      <a:pt x="141" y="88"/>
                      <a:pt x="158" y="94"/>
                      <a:pt x="170" y="90"/>
                    </a:cubicBezTo>
                    <a:cubicBezTo>
                      <a:pt x="179" y="87"/>
                      <a:pt x="193" y="79"/>
                      <a:pt x="205" y="78"/>
                    </a:cubicBezTo>
                    <a:close/>
                  </a:path>
                </a:pathLst>
              </a:custGeom>
              <a:solidFill>
                <a:srgbClr val="AFB0D8"/>
              </a:solidFill>
              <a:ln w="9525">
                <a:noFill/>
                <a:round/>
                <a:headEnd/>
                <a:tailEnd/>
              </a:ln>
            </p:spPr>
            <p:txBody>
              <a:bodyPr/>
              <a:lstStyle/>
              <a:p>
                <a:endParaRPr lang="en-US">
                  <a:latin typeface="Calibri" pitchFamily="34" charset="0"/>
                </a:endParaRPr>
              </a:p>
            </p:txBody>
          </p:sp>
          <p:sp>
            <p:nvSpPr>
              <p:cNvPr id="156325" name="Freeform 331"/>
              <p:cNvSpPr>
                <a:spLocks/>
              </p:cNvSpPr>
              <p:nvPr/>
            </p:nvSpPr>
            <p:spPr bwMode="auto">
              <a:xfrm>
                <a:off x="4833938" y="2600325"/>
                <a:ext cx="889000" cy="846137"/>
              </a:xfrm>
              <a:custGeom>
                <a:avLst/>
                <a:gdLst>
                  <a:gd name="T0" fmla="*/ 2147483647 w 203"/>
                  <a:gd name="T1" fmla="*/ 2147483647 h 193"/>
                  <a:gd name="T2" fmla="*/ 2147483647 w 203"/>
                  <a:gd name="T3" fmla="*/ 2147483647 h 193"/>
                  <a:gd name="T4" fmla="*/ 2147483647 w 203"/>
                  <a:gd name="T5" fmla="*/ 1230116760 h 193"/>
                  <a:gd name="T6" fmla="*/ 2147483647 w 203"/>
                  <a:gd name="T7" fmla="*/ 2147483647 h 193"/>
                  <a:gd name="T8" fmla="*/ 2147483647 w 203"/>
                  <a:gd name="T9" fmla="*/ 2147483647 h 193"/>
                  <a:gd name="T10" fmla="*/ 2147483647 w 203"/>
                  <a:gd name="T11" fmla="*/ 903367415 h 193"/>
                  <a:gd name="T12" fmla="*/ 1649340293 w 203"/>
                  <a:gd name="T13" fmla="*/ 999471888 h 193"/>
                  <a:gd name="T14" fmla="*/ 1534269569 w 203"/>
                  <a:gd name="T15" fmla="*/ 2147483647 h 193"/>
                  <a:gd name="T16" fmla="*/ 997274043 w 203"/>
                  <a:gd name="T17" fmla="*/ 2147483647 h 193"/>
                  <a:gd name="T18" fmla="*/ 479460027 w 203"/>
                  <a:gd name="T19" fmla="*/ 2147483647 h 193"/>
                  <a:gd name="T20" fmla="*/ 536995389 w 203"/>
                  <a:gd name="T21" fmla="*/ 2147483647 h 193"/>
                  <a:gd name="T22" fmla="*/ 210960143 w 203"/>
                  <a:gd name="T23" fmla="*/ 2147483647 h 193"/>
                  <a:gd name="T24" fmla="*/ 1745229643 w 203"/>
                  <a:gd name="T25" fmla="*/ 2147483647 h 193"/>
                  <a:gd name="T26" fmla="*/ 2147483647 w 203"/>
                  <a:gd name="T27" fmla="*/ 2147483647 h 193"/>
                  <a:gd name="T28" fmla="*/ 2147483647 w 203"/>
                  <a:gd name="T29" fmla="*/ 2147483647 h 193"/>
                  <a:gd name="T30" fmla="*/ 2147483647 w 203"/>
                  <a:gd name="T31" fmla="*/ 2147483647 h 193"/>
                  <a:gd name="T32" fmla="*/ 2147483647 w 203"/>
                  <a:gd name="T33" fmla="*/ 2147483647 h 193"/>
                  <a:gd name="T34" fmla="*/ 2147483647 w 203"/>
                  <a:gd name="T35" fmla="*/ 2147483647 h 193"/>
                  <a:gd name="T36" fmla="*/ 2147483647 w 203"/>
                  <a:gd name="T37" fmla="*/ 2147483647 h 1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3"/>
                  <a:gd name="T58" fmla="*/ 0 h 193"/>
                  <a:gd name="T59" fmla="*/ 203 w 203"/>
                  <a:gd name="T60" fmla="*/ 193 h 1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3" h="193">
                    <a:moveTo>
                      <a:pt x="203" y="78"/>
                    </a:moveTo>
                    <a:cubicBezTo>
                      <a:pt x="196" y="59"/>
                      <a:pt x="178" y="72"/>
                      <a:pt x="164" y="57"/>
                    </a:cubicBezTo>
                    <a:cubicBezTo>
                      <a:pt x="154" y="47"/>
                      <a:pt x="150" y="33"/>
                      <a:pt x="150" y="23"/>
                    </a:cubicBezTo>
                    <a:cubicBezTo>
                      <a:pt x="149" y="10"/>
                      <a:pt x="139" y="36"/>
                      <a:pt x="123" y="48"/>
                    </a:cubicBezTo>
                    <a:cubicBezTo>
                      <a:pt x="113" y="55"/>
                      <a:pt x="88" y="67"/>
                      <a:pt x="73" y="55"/>
                    </a:cubicBezTo>
                    <a:cubicBezTo>
                      <a:pt x="65" y="50"/>
                      <a:pt x="65" y="32"/>
                      <a:pt x="55" y="17"/>
                    </a:cubicBezTo>
                    <a:cubicBezTo>
                      <a:pt x="45" y="0"/>
                      <a:pt x="37" y="3"/>
                      <a:pt x="31" y="19"/>
                    </a:cubicBezTo>
                    <a:cubicBezTo>
                      <a:pt x="28" y="31"/>
                      <a:pt x="33" y="41"/>
                      <a:pt x="29" y="53"/>
                    </a:cubicBezTo>
                    <a:cubicBezTo>
                      <a:pt x="26" y="62"/>
                      <a:pt x="23" y="73"/>
                      <a:pt x="19" y="84"/>
                    </a:cubicBezTo>
                    <a:cubicBezTo>
                      <a:pt x="14" y="95"/>
                      <a:pt x="11" y="107"/>
                      <a:pt x="9" y="117"/>
                    </a:cubicBezTo>
                    <a:cubicBezTo>
                      <a:pt x="7" y="129"/>
                      <a:pt x="9" y="136"/>
                      <a:pt x="10" y="147"/>
                    </a:cubicBezTo>
                    <a:cubicBezTo>
                      <a:pt x="11" y="159"/>
                      <a:pt x="0" y="174"/>
                      <a:pt x="4" y="183"/>
                    </a:cubicBezTo>
                    <a:cubicBezTo>
                      <a:pt x="10" y="193"/>
                      <a:pt x="23" y="187"/>
                      <a:pt x="33" y="189"/>
                    </a:cubicBezTo>
                    <a:cubicBezTo>
                      <a:pt x="42" y="191"/>
                      <a:pt x="40" y="184"/>
                      <a:pt x="49" y="170"/>
                    </a:cubicBezTo>
                    <a:cubicBezTo>
                      <a:pt x="54" y="162"/>
                      <a:pt x="62" y="153"/>
                      <a:pt x="70" y="142"/>
                    </a:cubicBezTo>
                    <a:cubicBezTo>
                      <a:pt x="76" y="134"/>
                      <a:pt x="83" y="123"/>
                      <a:pt x="92" y="115"/>
                    </a:cubicBezTo>
                    <a:cubicBezTo>
                      <a:pt x="99" y="108"/>
                      <a:pt x="121" y="98"/>
                      <a:pt x="131" y="92"/>
                    </a:cubicBezTo>
                    <a:cubicBezTo>
                      <a:pt x="140" y="87"/>
                      <a:pt x="157" y="94"/>
                      <a:pt x="169" y="90"/>
                    </a:cubicBezTo>
                    <a:cubicBezTo>
                      <a:pt x="178" y="87"/>
                      <a:pt x="192" y="79"/>
                      <a:pt x="203" y="78"/>
                    </a:cubicBezTo>
                    <a:close/>
                  </a:path>
                </a:pathLst>
              </a:custGeom>
              <a:solidFill>
                <a:srgbClr val="AEAFD8"/>
              </a:solidFill>
              <a:ln w="9525">
                <a:noFill/>
                <a:round/>
                <a:headEnd/>
                <a:tailEnd/>
              </a:ln>
            </p:spPr>
            <p:txBody>
              <a:bodyPr/>
              <a:lstStyle/>
              <a:p>
                <a:endParaRPr lang="en-US">
                  <a:latin typeface="Calibri" pitchFamily="34" charset="0"/>
                </a:endParaRPr>
              </a:p>
            </p:txBody>
          </p:sp>
          <p:sp>
            <p:nvSpPr>
              <p:cNvPr id="156326" name="Freeform 332"/>
              <p:cNvSpPr>
                <a:spLocks/>
              </p:cNvSpPr>
              <p:nvPr/>
            </p:nvSpPr>
            <p:spPr bwMode="auto">
              <a:xfrm>
                <a:off x="4833938" y="2605087"/>
                <a:ext cx="889000" cy="841375"/>
              </a:xfrm>
              <a:custGeom>
                <a:avLst/>
                <a:gdLst>
                  <a:gd name="T0" fmla="*/ 2147483647 w 203"/>
                  <a:gd name="T1" fmla="*/ 2147483647 h 192"/>
                  <a:gd name="T2" fmla="*/ 2147483647 w 203"/>
                  <a:gd name="T3" fmla="*/ 2147483647 h 192"/>
                  <a:gd name="T4" fmla="*/ 2147483647 w 203"/>
                  <a:gd name="T5" fmla="*/ 1171404519 h 192"/>
                  <a:gd name="T6" fmla="*/ 2147483647 w 203"/>
                  <a:gd name="T7" fmla="*/ 2147483647 h 192"/>
                  <a:gd name="T8" fmla="*/ 2147483647 w 203"/>
                  <a:gd name="T9" fmla="*/ 2147483647 h 192"/>
                  <a:gd name="T10" fmla="*/ 2147483647 w 203"/>
                  <a:gd name="T11" fmla="*/ 902558725 h 192"/>
                  <a:gd name="T12" fmla="*/ 1687694281 w 203"/>
                  <a:gd name="T13" fmla="*/ 998571852 h 192"/>
                  <a:gd name="T14" fmla="*/ 1534269569 w 203"/>
                  <a:gd name="T15" fmla="*/ 2147483647 h 192"/>
                  <a:gd name="T16" fmla="*/ 997274043 w 203"/>
                  <a:gd name="T17" fmla="*/ 2147483647 h 192"/>
                  <a:gd name="T18" fmla="*/ 479460027 w 203"/>
                  <a:gd name="T19" fmla="*/ 2147483647 h 192"/>
                  <a:gd name="T20" fmla="*/ 536995389 w 203"/>
                  <a:gd name="T21" fmla="*/ 2147483647 h 192"/>
                  <a:gd name="T22" fmla="*/ 268495505 w 203"/>
                  <a:gd name="T23" fmla="*/ 2147483647 h 192"/>
                  <a:gd name="T24" fmla="*/ 1745229643 w 203"/>
                  <a:gd name="T25" fmla="*/ 2147483647 h 192"/>
                  <a:gd name="T26" fmla="*/ 2147483647 w 203"/>
                  <a:gd name="T27" fmla="*/ 2147483647 h 192"/>
                  <a:gd name="T28" fmla="*/ 2147483647 w 203"/>
                  <a:gd name="T29" fmla="*/ 2147483647 h 192"/>
                  <a:gd name="T30" fmla="*/ 2147483647 w 203"/>
                  <a:gd name="T31" fmla="*/ 2147483647 h 192"/>
                  <a:gd name="T32" fmla="*/ 2147483647 w 203"/>
                  <a:gd name="T33" fmla="*/ 2147483647 h 192"/>
                  <a:gd name="T34" fmla="*/ 2147483647 w 203"/>
                  <a:gd name="T35" fmla="*/ 2147483647 h 192"/>
                  <a:gd name="T36" fmla="*/ 2147483647 w 203"/>
                  <a:gd name="T37" fmla="*/ 2147483647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3"/>
                  <a:gd name="T58" fmla="*/ 0 h 192"/>
                  <a:gd name="T59" fmla="*/ 203 w 203"/>
                  <a:gd name="T60" fmla="*/ 192 h 1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3" h="192">
                    <a:moveTo>
                      <a:pt x="203" y="77"/>
                    </a:moveTo>
                    <a:cubicBezTo>
                      <a:pt x="195" y="58"/>
                      <a:pt x="177" y="71"/>
                      <a:pt x="163" y="57"/>
                    </a:cubicBezTo>
                    <a:cubicBezTo>
                      <a:pt x="154" y="47"/>
                      <a:pt x="150" y="32"/>
                      <a:pt x="149" y="22"/>
                    </a:cubicBezTo>
                    <a:cubicBezTo>
                      <a:pt x="149" y="10"/>
                      <a:pt x="139" y="35"/>
                      <a:pt x="123" y="47"/>
                    </a:cubicBezTo>
                    <a:cubicBezTo>
                      <a:pt x="114" y="54"/>
                      <a:pt x="88" y="66"/>
                      <a:pt x="73" y="55"/>
                    </a:cubicBezTo>
                    <a:cubicBezTo>
                      <a:pt x="65" y="49"/>
                      <a:pt x="65" y="31"/>
                      <a:pt x="55" y="17"/>
                    </a:cubicBezTo>
                    <a:cubicBezTo>
                      <a:pt x="45" y="0"/>
                      <a:pt x="37" y="2"/>
                      <a:pt x="32" y="19"/>
                    </a:cubicBezTo>
                    <a:cubicBezTo>
                      <a:pt x="28" y="31"/>
                      <a:pt x="33" y="40"/>
                      <a:pt x="29" y="53"/>
                    </a:cubicBezTo>
                    <a:cubicBezTo>
                      <a:pt x="26" y="61"/>
                      <a:pt x="23" y="73"/>
                      <a:pt x="19" y="83"/>
                    </a:cubicBezTo>
                    <a:cubicBezTo>
                      <a:pt x="15" y="95"/>
                      <a:pt x="11" y="106"/>
                      <a:pt x="9" y="116"/>
                    </a:cubicBezTo>
                    <a:cubicBezTo>
                      <a:pt x="7" y="128"/>
                      <a:pt x="9" y="135"/>
                      <a:pt x="10" y="145"/>
                    </a:cubicBezTo>
                    <a:cubicBezTo>
                      <a:pt x="11" y="158"/>
                      <a:pt x="0" y="173"/>
                      <a:pt x="5" y="181"/>
                    </a:cubicBezTo>
                    <a:cubicBezTo>
                      <a:pt x="11" y="192"/>
                      <a:pt x="23" y="186"/>
                      <a:pt x="33" y="188"/>
                    </a:cubicBezTo>
                    <a:cubicBezTo>
                      <a:pt x="42" y="190"/>
                      <a:pt x="40" y="183"/>
                      <a:pt x="49" y="169"/>
                    </a:cubicBezTo>
                    <a:cubicBezTo>
                      <a:pt x="54" y="160"/>
                      <a:pt x="62" y="151"/>
                      <a:pt x="70" y="141"/>
                    </a:cubicBezTo>
                    <a:cubicBezTo>
                      <a:pt x="76" y="133"/>
                      <a:pt x="82" y="121"/>
                      <a:pt x="91" y="113"/>
                    </a:cubicBezTo>
                    <a:cubicBezTo>
                      <a:pt x="99" y="106"/>
                      <a:pt x="121" y="97"/>
                      <a:pt x="131" y="91"/>
                    </a:cubicBezTo>
                    <a:cubicBezTo>
                      <a:pt x="140" y="86"/>
                      <a:pt x="157" y="93"/>
                      <a:pt x="169" y="89"/>
                    </a:cubicBezTo>
                    <a:cubicBezTo>
                      <a:pt x="178" y="86"/>
                      <a:pt x="192" y="78"/>
                      <a:pt x="203" y="77"/>
                    </a:cubicBezTo>
                    <a:close/>
                  </a:path>
                </a:pathLst>
              </a:custGeom>
              <a:solidFill>
                <a:srgbClr val="ADAFD8"/>
              </a:solidFill>
              <a:ln w="9525">
                <a:noFill/>
                <a:round/>
                <a:headEnd/>
                <a:tailEnd/>
              </a:ln>
            </p:spPr>
            <p:txBody>
              <a:bodyPr/>
              <a:lstStyle/>
              <a:p>
                <a:endParaRPr lang="en-US">
                  <a:latin typeface="Calibri" pitchFamily="34" charset="0"/>
                </a:endParaRPr>
              </a:p>
            </p:txBody>
          </p:sp>
          <p:sp>
            <p:nvSpPr>
              <p:cNvPr id="156327" name="Freeform 333"/>
              <p:cNvSpPr>
                <a:spLocks/>
              </p:cNvSpPr>
              <p:nvPr/>
            </p:nvSpPr>
            <p:spPr bwMode="auto">
              <a:xfrm>
                <a:off x="4833938" y="2605087"/>
                <a:ext cx="884238" cy="836612"/>
              </a:xfrm>
              <a:custGeom>
                <a:avLst/>
                <a:gdLst>
                  <a:gd name="T0" fmla="*/ 2147483647 w 202"/>
                  <a:gd name="T1" fmla="*/ 2147483647 h 191"/>
                  <a:gd name="T2" fmla="*/ 2147483647 w 202"/>
                  <a:gd name="T3" fmla="*/ 2147483647 h 191"/>
                  <a:gd name="T4" fmla="*/ 2147483647 w 202"/>
                  <a:gd name="T5" fmla="*/ 1208711774 h 191"/>
                  <a:gd name="T6" fmla="*/ 2147483647 w 202"/>
                  <a:gd name="T7" fmla="*/ 2147483647 h 191"/>
                  <a:gd name="T8" fmla="*/ 2147483647 w 202"/>
                  <a:gd name="T9" fmla="*/ 2147483647 h 191"/>
                  <a:gd name="T10" fmla="*/ 2147483647 w 202"/>
                  <a:gd name="T11" fmla="*/ 901736317 h 191"/>
                  <a:gd name="T12" fmla="*/ 1686237526 w 202"/>
                  <a:gd name="T13" fmla="*/ 997666335 h 191"/>
                  <a:gd name="T14" fmla="*/ 1532940470 w 202"/>
                  <a:gd name="T15" fmla="*/ 2147483647 h 191"/>
                  <a:gd name="T16" fmla="*/ 1053897838 w 202"/>
                  <a:gd name="T17" fmla="*/ 2147483647 h 191"/>
                  <a:gd name="T18" fmla="*/ 536531080 w 202"/>
                  <a:gd name="T19" fmla="*/ 2147483647 h 191"/>
                  <a:gd name="T20" fmla="*/ 574851103 w 202"/>
                  <a:gd name="T21" fmla="*/ 2147483647 h 191"/>
                  <a:gd name="T22" fmla="*/ 268265540 w 202"/>
                  <a:gd name="T23" fmla="*/ 2147483647 h 191"/>
                  <a:gd name="T24" fmla="*/ 1686237526 w 202"/>
                  <a:gd name="T25" fmla="*/ 2147483647 h 191"/>
                  <a:gd name="T26" fmla="*/ 2147483647 w 202"/>
                  <a:gd name="T27" fmla="*/ 2147483647 h 191"/>
                  <a:gd name="T28" fmla="*/ 2147483647 w 202"/>
                  <a:gd name="T29" fmla="*/ 2147483647 h 191"/>
                  <a:gd name="T30" fmla="*/ 2147483647 w 202"/>
                  <a:gd name="T31" fmla="*/ 2147483647 h 191"/>
                  <a:gd name="T32" fmla="*/ 2147483647 w 202"/>
                  <a:gd name="T33" fmla="*/ 2147483647 h 191"/>
                  <a:gd name="T34" fmla="*/ 2147483647 w 202"/>
                  <a:gd name="T35" fmla="*/ 2147483647 h 191"/>
                  <a:gd name="T36" fmla="*/ 2147483647 w 202"/>
                  <a:gd name="T37" fmla="*/ 2147483647 h 1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2"/>
                  <a:gd name="T58" fmla="*/ 0 h 191"/>
                  <a:gd name="T59" fmla="*/ 202 w 202"/>
                  <a:gd name="T60" fmla="*/ 191 h 19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2" h="191">
                    <a:moveTo>
                      <a:pt x="202" y="77"/>
                    </a:moveTo>
                    <a:cubicBezTo>
                      <a:pt x="195" y="58"/>
                      <a:pt x="177" y="71"/>
                      <a:pt x="163" y="57"/>
                    </a:cubicBezTo>
                    <a:cubicBezTo>
                      <a:pt x="153" y="47"/>
                      <a:pt x="150" y="33"/>
                      <a:pt x="149" y="23"/>
                    </a:cubicBezTo>
                    <a:cubicBezTo>
                      <a:pt x="149" y="10"/>
                      <a:pt x="139" y="36"/>
                      <a:pt x="123" y="48"/>
                    </a:cubicBezTo>
                    <a:cubicBezTo>
                      <a:pt x="114" y="55"/>
                      <a:pt x="88" y="67"/>
                      <a:pt x="72" y="56"/>
                    </a:cubicBezTo>
                    <a:cubicBezTo>
                      <a:pt x="64" y="50"/>
                      <a:pt x="65" y="32"/>
                      <a:pt x="55" y="17"/>
                    </a:cubicBezTo>
                    <a:cubicBezTo>
                      <a:pt x="45" y="0"/>
                      <a:pt x="37" y="3"/>
                      <a:pt x="32" y="19"/>
                    </a:cubicBezTo>
                    <a:cubicBezTo>
                      <a:pt x="28" y="32"/>
                      <a:pt x="33" y="41"/>
                      <a:pt x="29" y="53"/>
                    </a:cubicBezTo>
                    <a:cubicBezTo>
                      <a:pt x="27" y="61"/>
                      <a:pt x="24" y="73"/>
                      <a:pt x="20" y="84"/>
                    </a:cubicBezTo>
                    <a:cubicBezTo>
                      <a:pt x="15" y="95"/>
                      <a:pt x="12" y="106"/>
                      <a:pt x="10" y="116"/>
                    </a:cubicBezTo>
                    <a:cubicBezTo>
                      <a:pt x="8" y="128"/>
                      <a:pt x="10" y="135"/>
                      <a:pt x="11" y="145"/>
                    </a:cubicBezTo>
                    <a:cubicBezTo>
                      <a:pt x="12" y="158"/>
                      <a:pt x="0" y="173"/>
                      <a:pt x="5" y="181"/>
                    </a:cubicBezTo>
                    <a:cubicBezTo>
                      <a:pt x="11" y="191"/>
                      <a:pt x="23" y="185"/>
                      <a:pt x="32" y="187"/>
                    </a:cubicBezTo>
                    <a:cubicBezTo>
                      <a:pt x="42" y="189"/>
                      <a:pt x="40" y="182"/>
                      <a:pt x="49" y="168"/>
                    </a:cubicBezTo>
                    <a:cubicBezTo>
                      <a:pt x="54" y="160"/>
                      <a:pt x="62" y="151"/>
                      <a:pt x="69" y="141"/>
                    </a:cubicBezTo>
                    <a:cubicBezTo>
                      <a:pt x="75" y="133"/>
                      <a:pt x="82" y="121"/>
                      <a:pt x="91" y="113"/>
                    </a:cubicBezTo>
                    <a:cubicBezTo>
                      <a:pt x="98" y="106"/>
                      <a:pt x="120" y="97"/>
                      <a:pt x="131" y="91"/>
                    </a:cubicBezTo>
                    <a:cubicBezTo>
                      <a:pt x="140" y="86"/>
                      <a:pt x="157" y="92"/>
                      <a:pt x="168" y="89"/>
                    </a:cubicBezTo>
                    <a:cubicBezTo>
                      <a:pt x="178" y="86"/>
                      <a:pt x="191" y="78"/>
                      <a:pt x="202" y="77"/>
                    </a:cubicBezTo>
                    <a:close/>
                  </a:path>
                </a:pathLst>
              </a:custGeom>
              <a:solidFill>
                <a:srgbClr val="ACAFD8"/>
              </a:solidFill>
              <a:ln w="9525">
                <a:noFill/>
                <a:round/>
                <a:headEnd/>
                <a:tailEnd/>
              </a:ln>
            </p:spPr>
            <p:txBody>
              <a:bodyPr/>
              <a:lstStyle/>
              <a:p>
                <a:endParaRPr lang="en-US">
                  <a:latin typeface="Calibri" pitchFamily="34" charset="0"/>
                </a:endParaRPr>
              </a:p>
            </p:txBody>
          </p:sp>
          <p:sp>
            <p:nvSpPr>
              <p:cNvPr id="156328" name="Freeform 334"/>
              <p:cNvSpPr>
                <a:spLocks/>
              </p:cNvSpPr>
              <p:nvPr/>
            </p:nvSpPr>
            <p:spPr bwMode="auto">
              <a:xfrm>
                <a:off x="4837113" y="2609850"/>
                <a:ext cx="881063" cy="831850"/>
              </a:xfrm>
              <a:custGeom>
                <a:avLst/>
                <a:gdLst>
                  <a:gd name="T0" fmla="*/ 2147483647 w 201"/>
                  <a:gd name="T1" fmla="*/ 2147483647 h 190"/>
                  <a:gd name="T2" fmla="*/ 2147483647 w 201"/>
                  <a:gd name="T3" fmla="*/ 2147483647 h 190"/>
                  <a:gd name="T4" fmla="*/ 2147483647 w 201"/>
                  <a:gd name="T5" fmla="*/ 1169266044 h 190"/>
                  <a:gd name="T6" fmla="*/ 2147483647 w 201"/>
                  <a:gd name="T7" fmla="*/ 2147483647 h 190"/>
                  <a:gd name="T8" fmla="*/ 2147483647 w 201"/>
                  <a:gd name="T9" fmla="*/ 2147483647 h 190"/>
                  <a:gd name="T10" fmla="*/ 2147483647 w 201"/>
                  <a:gd name="T11" fmla="*/ 843403961 h 190"/>
                  <a:gd name="T12" fmla="*/ 1652418361 w 201"/>
                  <a:gd name="T13" fmla="*/ 996748892 h 190"/>
                  <a:gd name="T14" fmla="*/ 1537135028 w 201"/>
                  <a:gd name="T15" fmla="*/ 2147483647 h 190"/>
                  <a:gd name="T16" fmla="*/ 999138563 w 201"/>
                  <a:gd name="T17" fmla="*/ 2147483647 h 190"/>
                  <a:gd name="T18" fmla="*/ 480354662 w 201"/>
                  <a:gd name="T19" fmla="*/ 2147483647 h 190"/>
                  <a:gd name="T20" fmla="*/ 537996328 w 201"/>
                  <a:gd name="T21" fmla="*/ 2147483647 h 190"/>
                  <a:gd name="T22" fmla="*/ 211354306 w 201"/>
                  <a:gd name="T23" fmla="*/ 2147483647 h 190"/>
                  <a:gd name="T24" fmla="*/ 1652418361 w 201"/>
                  <a:gd name="T25" fmla="*/ 2147483647 h 190"/>
                  <a:gd name="T26" fmla="*/ 2147483647 w 201"/>
                  <a:gd name="T27" fmla="*/ 2147483647 h 190"/>
                  <a:gd name="T28" fmla="*/ 2147483647 w 201"/>
                  <a:gd name="T29" fmla="*/ 2147483647 h 190"/>
                  <a:gd name="T30" fmla="*/ 2147483647 w 201"/>
                  <a:gd name="T31" fmla="*/ 2147483647 h 190"/>
                  <a:gd name="T32" fmla="*/ 2147483647 w 201"/>
                  <a:gd name="T33" fmla="*/ 2147483647 h 190"/>
                  <a:gd name="T34" fmla="*/ 2147483647 w 201"/>
                  <a:gd name="T35" fmla="*/ 2147483647 h 190"/>
                  <a:gd name="T36" fmla="*/ 2147483647 w 201"/>
                  <a:gd name="T37" fmla="*/ 2147483647 h 1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1"/>
                  <a:gd name="T58" fmla="*/ 0 h 190"/>
                  <a:gd name="T59" fmla="*/ 201 w 201"/>
                  <a:gd name="T60" fmla="*/ 190 h 1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1" h="190">
                    <a:moveTo>
                      <a:pt x="201" y="76"/>
                    </a:moveTo>
                    <a:cubicBezTo>
                      <a:pt x="193" y="57"/>
                      <a:pt x="175" y="70"/>
                      <a:pt x="162" y="56"/>
                    </a:cubicBezTo>
                    <a:cubicBezTo>
                      <a:pt x="152" y="46"/>
                      <a:pt x="148" y="32"/>
                      <a:pt x="148" y="22"/>
                    </a:cubicBezTo>
                    <a:cubicBezTo>
                      <a:pt x="148" y="9"/>
                      <a:pt x="138" y="35"/>
                      <a:pt x="122" y="47"/>
                    </a:cubicBezTo>
                    <a:cubicBezTo>
                      <a:pt x="113" y="54"/>
                      <a:pt x="86" y="66"/>
                      <a:pt x="71" y="55"/>
                    </a:cubicBezTo>
                    <a:cubicBezTo>
                      <a:pt x="63" y="50"/>
                      <a:pt x="64" y="31"/>
                      <a:pt x="54" y="16"/>
                    </a:cubicBezTo>
                    <a:cubicBezTo>
                      <a:pt x="44" y="0"/>
                      <a:pt x="36" y="3"/>
                      <a:pt x="31" y="19"/>
                    </a:cubicBezTo>
                    <a:cubicBezTo>
                      <a:pt x="27" y="31"/>
                      <a:pt x="33" y="40"/>
                      <a:pt x="29" y="52"/>
                    </a:cubicBezTo>
                    <a:cubicBezTo>
                      <a:pt x="26" y="61"/>
                      <a:pt x="23" y="72"/>
                      <a:pt x="19" y="83"/>
                    </a:cubicBezTo>
                    <a:cubicBezTo>
                      <a:pt x="15" y="94"/>
                      <a:pt x="11" y="105"/>
                      <a:pt x="9" y="115"/>
                    </a:cubicBezTo>
                    <a:cubicBezTo>
                      <a:pt x="7" y="127"/>
                      <a:pt x="9" y="134"/>
                      <a:pt x="10" y="144"/>
                    </a:cubicBezTo>
                    <a:cubicBezTo>
                      <a:pt x="11" y="157"/>
                      <a:pt x="0" y="171"/>
                      <a:pt x="4" y="180"/>
                    </a:cubicBezTo>
                    <a:cubicBezTo>
                      <a:pt x="10" y="190"/>
                      <a:pt x="22" y="184"/>
                      <a:pt x="31" y="186"/>
                    </a:cubicBezTo>
                    <a:cubicBezTo>
                      <a:pt x="41" y="188"/>
                      <a:pt x="39" y="181"/>
                      <a:pt x="48" y="167"/>
                    </a:cubicBezTo>
                    <a:cubicBezTo>
                      <a:pt x="52" y="159"/>
                      <a:pt x="61" y="149"/>
                      <a:pt x="68" y="139"/>
                    </a:cubicBezTo>
                    <a:cubicBezTo>
                      <a:pt x="74" y="131"/>
                      <a:pt x="81" y="120"/>
                      <a:pt x="89" y="112"/>
                    </a:cubicBezTo>
                    <a:cubicBezTo>
                      <a:pt x="97" y="105"/>
                      <a:pt x="119" y="95"/>
                      <a:pt x="130" y="90"/>
                    </a:cubicBezTo>
                    <a:cubicBezTo>
                      <a:pt x="139" y="85"/>
                      <a:pt x="156" y="91"/>
                      <a:pt x="167" y="87"/>
                    </a:cubicBezTo>
                    <a:cubicBezTo>
                      <a:pt x="176" y="85"/>
                      <a:pt x="190" y="77"/>
                      <a:pt x="201" y="76"/>
                    </a:cubicBezTo>
                    <a:close/>
                  </a:path>
                </a:pathLst>
              </a:custGeom>
              <a:solidFill>
                <a:srgbClr val="ABAFD8"/>
              </a:solidFill>
              <a:ln w="9525">
                <a:noFill/>
                <a:round/>
                <a:headEnd/>
                <a:tailEnd/>
              </a:ln>
            </p:spPr>
            <p:txBody>
              <a:bodyPr/>
              <a:lstStyle/>
              <a:p>
                <a:endParaRPr lang="en-US">
                  <a:latin typeface="Calibri" pitchFamily="34" charset="0"/>
                </a:endParaRPr>
              </a:p>
            </p:txBody>
          </p:sp>
          <p:sp>
            <p:nvSpPr>
              <p:cNvPr id="156329" name="Freeform 335"/>
              <p:cNvSpPr>
                <a:spLocks/>
              </p:cNvSpPr>
              <p:nvPr/>
            </p:nvSpPr>
            <p:spPr bwMode="auto">
              <a:xfrm>
                <a:off x="4837113" y="2609850"/>
                <a:ext cx="881063" cy="831850"/>
              </a:xfrm>
              <a:custGeom>
                <a:avLst/>
                <a:gdLst>
                  <a:gd name="T0" fmla="*/ 2147483647 w 201"/>
                  <a:gd name="T1" fmla="*/ 2147483647 h 190"/>
                  <a:gd name="T2" fmla="*/ 2147483647 w 201"/>
                  <a:gd name="T3" fmla="*/ 2147483647 h 190"/>
                  <a:gd name="T4" fmla="*/ 2147483647 w 201"/>
                  <a:gd name="T5" fmla="*/ 1169266044 h 190"/>
                  <a:gd name="T6" fmla="*/ 2147483647 w 201"/>
                  <a:gd name="T7" fmla="*/ 2147483647 h 190"/>
                  <a:gd name="T8" fmla="*/ 2147483647 w 201"/>
                  <a:gd name="T9" fmla="*/ 2147483647 h 190"/>
                  <a:gd name="T10" fmla="*/ 2147483647 w 201"/>
                  <a:gd name="T11" fmla="*/ 900906669 h 190"/>
                  <a:gd name="T12" fmla="*/ 1690847599 w 201"/>
                  <a:gd name="T13" fmla="*/ 996748892 h 190"/>
                  <a:gd name="T14" fmla="*/ 1537135028 w 201"/>
                  <a:gd name="T15" fmla="*/ 2147483647 h 190"/>
                  <a:gd name="T16" fmla="*/ 999138563 w 201"/>
                  <a:gd name="T17" fmla="*/ 2147483647 h 190"/>
                  <a:gd name="T18" fmla="*/ 537996328 w 201"/>
                  <a:gd name="T19" fmla="*/ 2147483647 h 190"/>
                  <a:gd name="T20" fmla="*/ 537996328 w 201"/>
                  <a:gd name="T21" fmla="*/ 2147483647 h 190"/>
                  <a:gd name="T22" fmla="*/ 211354306 w 201"/>
                  <a:gd name="T23" fmla="*/ 2147483647 h 190"/>
                  <a:gd name="T24" fmla="*/ 1652418361 w 201"/>
                  <a:gd name="T25" fmla="*/ 2147483647 h 190"/>
                  <a:gd name="T26" fmla="*/ 2147483647 w 201"/>
                  <a:gd name="T27" fmla="*/ 2147483647 h 190"/>
                  <a:gd name="T28" fmla="*/ 2147483647 w 201"/>
                  <a:gd name="T29" fmla="*/ 2147483647 h 190"/>
                  <a:gd name="T30" fmla="*/ 2147483647 w 201"/>
                  <a:gd name="T31" fmla="*/ 2147483647 h 190"/>
                  <a:gd name="T32" fmla="*/ 2147483647 w 201"/>
                  <a:gd name="T33" fmla="*/ 2147483647 h 190"/>
                  <a:gd name="T34" fmla="*/ 2147483647 w 201"/>
                  <a:gd name="T35" fmla="*/ 2147483647 h 190"/>
                  <a:gd name="T36" fmla="*/ 2147483647 w 201"/>
                  <a:gd name="T37" fmla="*/ 2147483647 h 1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1"/>
                  <a:gd name="T58" fmla="*/ 0 h 190"/>
                  <a:gd name="T59" fmla="*/ 201 w 201"/>
                  <a:gd name="T60" fmla="*/ 190 h 1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1" h="190">
                    <a:moveTo>
                      <a:pt x="201" y="76"/>
                    </a:moveTo>
                    <a:cubicBezTo>
                      <a:pt x="193" y="57"/>
                      <a:pt x="175" y="70"/>
                      <a:pt x="161" y="56"/>
                    </a:cubicBezTo>
                    <a:cubicBezTo>
                      <a:pt x="152" y="47"/>
                      <a:pt x="148" y="32"/>
                      <a:pt x="148" y="22"/>
                    </a:cubicBezTo>
                    <a:cubicBezTo>
                      <a:pt x="148" y="10"/>
                      <a:pt x="138" y="36"/>
                      <a:pt x="122" y="48"/>
                    </a:cubicBezTo>
                    <a:cubicBezTo>
                      <a:pt x="113" y="55"/>
                      <a:pt x="86" y="67"/>
                      <a:pt x="71" y="56"/>
                    </a:cubicBezTo>
                    <a:cubicBezTo>
                      <a:pt x="63" y="50"/>
                      <a:pt x="64" y="31"/>
                      <a:pt x="54" y="17"/>
                    </a:cubicBezTo>
                    <a:cubicBezTo>
                      <a:pt x="44" y="0"/>
                      <a:pt x="37" y="3"/>
                      <a:pt x="32" y="19"/>
                    </a:cubicBezTo>
                    <a:cubicBezTo>
                      <a:pt x="28" y="32"/>
                      <a:pt x="33" y="40"/>
                      <a:pt x="29" y="53"/>
                    </a:cubicBezTo>
                    <a:cubicBezTo>
                      <a:pt x="26" y="61"/>
                      <a:pt x="24" y="73"/>
                      <a:pt x="19" y="83"/>
                    </a:cubicBezTo>
                    <a:cubicBezTo>
                      <a:pt x="15" y="94"/>
                      <a:pt x="11" y="105"/>
                      <a:pt x="10" y="115"/>
                    </a:cubicBezTo>
                    <a:cubicBezTo>
                      <a:pt x="8" y="128"/>
                      <a:pt x="9" y="134"/>
                      <a:pt x="10" y="144"/>
                    </a:cubicBezTo>
                    <a:cubicBezTo>
                      <a:pt x="11" y="156"/>
                      <a:pt x="0" y="171"/>
                      <a:pt x="4" y="179"/>
                    </a:cubicBezTo>
                    <a:cubicBezTo>
                      <a:pt x="10" y="190"/>
                      <a:pt x="22" y="183"/>
                      <a:pt x="31" y="185"/>
                    </a:cubicBezTo>
                    <a:cubicBezTo>
                      <a:pt x="40" y="187"/>
                      <a:pt x="39" y="180"/>
                      <a:pt x="47" y="166"/>
                    </a:cubicBezTo>
                    <a:cubicBezTo>
                      <a:pt x="52" y="158"/>
                      <a:pt x="61" y="149"/>
                      <a:pt x="68" y="139"/>
                    </a:cubicBezTo>
                    <a:cubicBezTo>
                      <a:pt x="74" y="131"/>
                      <a:pt x="80" y="119"/>
                      <a:pt x="89" y="111"/>
                    </a:cubicBezTo>
                    <a:cubicBezTo>
                      <a:pt x="97" y="105"/>
                      <a:pt x="119" y="95"/>
                      <a:pt x="130" y="89"/>
                    </a:cubicBezTo>
                    <a:cubicBezTo>
                      <a:pt x="139" y="84"/>
                      <a:pt x="155" y="91"/>
                      <a:pt x="167" y="87"/>
                    </a:cubicBezTo>
                    <a:cubicBezTo>
                      <a:pt x="176" y="84"/>
                      <a:pt x="190" y="77"/>
                      <a:pt x="201" y="76"/>
                    </a:cubicBezTo>
                    <a:close/>
                  </a:path>
                </a:pathLst>
              </a:custGeom>
              <a:solidFill>
                <a:srgbClr val="AAAED7"/>
              </a:solidFill>
              <a:ln w="9525">
                <a:noFill/>
                <a:round/>
                <a:headEnd/>
                <a:tailEnd/>
              </a:ln>
            </p:spPr>
            <p:txBody>
              <a:bodyPr/>
              <a:lstStyle/>
              <a:p>
                <a:endParaRPr lang="en-US">
                  <a:latin typeface="Calibri" pitchFamily="34" charset="0"/>
                </a:endParaRPr>
              </a:p>
            </p:txBody>
          </p:sp>
          <p:sp>
            <p:nvSpPr>
              <p:cNvPr id="156330" name="Freeform 336"/>
              <p:cNvSpPr>
                <a:spLocks/>
              </p:cNvSpPr>
              <p:nvPr/>
            </p:nvSpPr>
            <p:spPr bwMode="auto">
              <a:xfrm>
                <a:off x="4837113" y="2614612"/>
                <a:ext cx="876300" cy="822325"/>
              </a:xfrm>
              <a:custGeom>
                <a:avLst/>
                <a:gdLst>
                  <a:gd name="T0" fmla="*/ 2147483647 w 200"/>
                  <a:gd name="T1" fmla="*/ 2147483647 h 188"/>
                  <a:gd name="T2" fmla="*/ 2147483647 w 200"/>
                  <a:gd name="T3" fmla="*/ 2147483647 h 188"/>
                  <a:gd name="T4" fmla="*/ 2147483647 w 200"/>
                  <a:gd name="T5" fmla="*/ 1167080550 h 188"/>
                  <a:gd name="T6" fmla="*/ 2147483647 w 200"/>
                  <a:gd name="T7" fmla="*/ 2147483647 h 188"/>
                  <a:gd name="T8" fmla="*/ 2147483647 w 200"/>
                  <a:gd name="T9" fmla="*/ 2147483647 h 188"/>
                  <a:gd name="T10" fmla="*/ 2147483647 w 200"/>
                  <a:gd name="T11" fmla="*/ 841828974 h 188"/>
                  <a:gd name="T12" fmla="*/ 1689383750 w 200"/>
                  <a:gd name="T13" fmla="*/ 956622008 h 188"/>
                  <a:gd name="T14" fmla="*/ 1535803459 w 200"/>
                  <a:gd name="T15" fmla="*/ 2147483647 h 188"/>
                  <a:gd name="T16" fmla="*/ 1055862585 w 200"/>
                  <a:gd name="T17" fmla="*/ 2147483647 h 188"/>
                  <a:gd name="T18" fmla="*/ 537531156 w 200"/>
                  <a:gd name="T19" fmla="*/ 2147483647 h 188"/>
                  <a:gd name="T20" fmla="*/ 575926366 w 200"/>
                  <a:gd name="T21" fmla="*/ 2147483647 h 188"/>
                  <a:gd name="T22" fmla="*/ 268765578 w 200"/>
                  <a:gd name="T23" fmla="*/ 2147483647 h 188"/>
                  <a:gd name="T24" fmla="*/ 1650988677 w 200"/>
                  <a:gd name="T25" fmla="*/ 2147483647 h 188"/>
                  <a:gd name="T26" fmla="*/ 2147483647 w 200"/>
                  <a:gd name="T27" fmla="*/ 2147483647 h 188"/>
                  <a:gd name="T28" fmla="*/ 2147483647 w 200"/>
                  <a:gd name="T29" fmla="*/ 2147483647 h 188"/>
                  <a:gd name="T30" fmla="*/ 2147483647 w 200"/>
                  <a:gd name="T31" fmla="*/ 2147483647 h 188"/>
                  <a:gd name="T32" fmla="*/ 2147483647 w 200"/>
                  <a:gd name="T33" fmla="*/ 2147483647 h 188"/>
                  <a:gd name="T34" fmla="*/ 2147483647 w 200"/>
                  <a:gd name="T35" fmla="*/ 2147483647 h 188"/>
                  <a:gd name="T36" fmla="*/ 2147483647 w 200"/>
                  <a:gd name="T37" fmla="*/ 2147483647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
                  <a:gd name="T58" fmla="*/ 0 h 188"/>
                  <a:gd name="T59" fmla="*/ 200 w 200"/>
                  <a:gd name="T60" fmla="*/ 188 h 1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 h="188">
                    <a:moveTo>
                      <a:pt x="200" y="75"/>
                    </a:moveTo>
                    <a:cubicBezTo>
                      <a:pt x="193" y="57"/>
                      <a:pt x="175" y="70"/>
                      <a:pt x="161" y="56"/>
                    </a:cubicBezTo>
                    <a:cubicBezTo>
                      <a:pt x="151" y="46"/>
                      <a:pt x="148" y="31"/>
                      <a:pt x="148" y="22"/>
                    </a:cubicBezTo>
                    <a:cubicBezTo>
                      <a:pt x="147" y="9"/>
                      <a:pt x="138" y="35"/>
                      <a:pt x="123" y="47"/>
                    </a:cubicBezTo>
                    <a:cubicBezTo>
                      <a:pt x="113" y="54"/>
                      <a:pt x="85" y="67"/>
                      <a:pt x="70" y="56"/>
                    </a:cubicBezTo>
                    <a:cubicBezTo>
                      <a:pt x="62" y="50"/>
                      <a:pt x="64" y="31"/>
                      <a:pt x="54" y="16"/>
                    </a:cubicBezTo>
                    <a:cubicBezTo>
                      <a:pt x="44" y="0"/>
                      <a:pt x="37" y="3"/>
                      <a:pt x="32" y="18"/>
                    </a:cubicBezTo>
                    <a:cubicBezTo>
                      <a:pt x="28" y="31"/>
                      <a:pt x="33" y="40"/>
                      <a:pt x="29" y="52"/>
                    </a:cubicBezTo>
                    <a:cubicBezTo>
                      <a:pt x="27" y="60"/>
                      <a:pt x="24" y="72"/>
                      <a:pt x="20" y="83"/>
                    </a:cubicBezTo>
                    <a:cubicBezTo>
                      <a:pt x="16" y="94"/>
                      <a:pt x="12" y="105"/>
                      <a:pt x="10" y="115"/>
                    </a:cubicBezTo>
                    <a:cubicBezTo>
                      <a:pt x="8" y="127"/>
                      <a:pt x="10" y="133"/>
                      <a:pt x="11" y="143"/>
                    </a:cubicBezTo>
                    <a:cubicBezTo>
                      <a:pt x="12" y="155"/>
                      <a:pt x="0" y="170"/>
                      <a:pt x="5" y="178"/>
                    </a:cubicBezTo>
                    <a:cubicBezTo>
                      <a:pt x="11" y="188"/>
                      <a:pt x="22" y="182"/>
                      <a:pt x="31" y="184"/>
                    </a:cubicBezTo>
                    <a:cubicBezTo>
                      <a:pt x="40" y="186"/>
                      <a:pt x="39" y="179"/>
                      <a:pt x="47" y="165"/>
                    </a:cubicBezTo>
                    <a:cubicBezTo>
                      <a:pt x="52" y="157"/>
                      <a:pt x="60" y="148"/>
                      <a:pt x="68" y="138"/>
                    </a:cubicBezTo>
                    <a:cubicBezTo>
                      <a:pt x="74" y="130"/>
                      <a:pt x="80" y="118"/>
                      <a:pt x="89" y="110"/>
                    </a:cubicBezTo>
                    <a:cubicBezTo>
                      <a:pt x="96" y="103"/>
                      <a:pt x="119" y="94"/>
                      <a:pt x="130" y="88"/>
                    </a:cubicBezTo>
                    <a:cubicBezTo>
                      <a:pt x="139" y="83"/>
                      <a:pt x="155" y="90"/>
                      <a:pt x="167" y="86"/>
                    </a:cubicBezTo>
                    <a:cubicBezTo>
                      <a:pt x="176" y="83"/>
                      <a:pt x="189" y="76"/>
                      <a:pt x="200" y="75"/>
                    </a:cubicBezTo>
                    <a:close/>
                  </a:path>
                </a:pathLst>
              </a:custGeom>
              <a:solidFill>
                <a:srgbClr val="AAAED7"/>
              </a:solidFill>
              <a:ln w="9525">
                <a:noFill/>
                <a:round/>
                <a:headEnd/>
                <a:tailEnd/>
              </a:ln>
            </p:spPr>
            <p:txBody>
              <a:bodyPr/>
              <a:lstStyle/>
              <a:p>
                <a:endParaRPr lang="en-US">
                  <a:latin typeface="Calibri" pitchFamily="34" charset="0"/>
                </a:endParaRPr>
              </a:p>
            </p:txBody>
          </p:sp>
          <p:sp>
            <p:nvSpPr>
              <p:cNvPr id="156331" name="Freeform 337"/>
              <p:cNvSpPr>
                <a:spLocks/>
              </p:cNvSpPr>
              <p:nvPr/>
            </p:nvSpPr>
            <p:spPr bwMode="auto">
              <a:xfrm>
                <a:off x="4837113" y="2614612"/>
                <a:ext cx="876300" cy="822325"/>
              </a:xfrm>
              <a:custGeom>
                <a:avLst/>
                <a:gdLst>
                  <a:gd name="T0" fmla="*/ 2147483647 w 200"/>
                  <a:gd name="T1" fmla="*/ 2147483647 h 188"/>
                  <a:gd name="T2" fmla="*/ 2147483647 w 200"/>
                  <a:gd name="T3" fmla="*/ 2147483647 h 188"/>
                  <a:gd name="T4" fmla="*/ 2147483647 w 200"/>
                  <a:gd name="T5" fmla="*/ 1167080550 h 188"/>
                  <a:gd name="T6" fmla="*/ 2147483647 w 200"/>
                  <a:gd name="T7" fmla="*/ 2147483647 h 188"/>
                  <a:gd name="T8" fmla="*/ 2147483647 w 200"/>
                  <a:gd name="T9" fmla="*/ 2147483647 h 188"/>
                  <a:gd name="T10" fmla="*/ 2147483647 w 200"/>
                  <a:gd name="T11" fmla="*/ 899225491 h 188"/>
                  <a:gd name="T12" fmla="*/ 1689383750 w 200"/>
                  <a:gd name="T13" fmla="*/ 994890726 h 188"/>
                  <a:gd name="T14" fmla="*/ 1535803459 w 200"/>
                  <a:gd name="T15" fmla="*/ 2147483647 h 188"/>
                  <a:gd name="T16" fmla="*/ 1055862585 w 200"/>
                  <a:gd name="T17" fmla="*/ 2147483647 h 188"/>
                  <a:gd name="T18" fmla="*/ 575926366 w 200"/>
                  <a:gd name="T19" fmla="*/ 2147483647 h 188"/>
                  <a:gd name="T20" fmla="*/ 575926366 w 200"/>
                  <a:gd name="T21" fmla="*/ 2147483647 h 188"/>
                  <a:gd name="T22" fmla="*/ 268765578 w 200"/>
                  <a:gd name="T23" fmla="*/ 2147483647 h 188"/>
                  <a:gd name="T24" fmla="*/ 1650988677 w 200"/>
                  <a:gd name="T25" fmla="*/ 2147483647 h 188"/>
                  <a:gd name="T26" fmla="*/ 2147483647 w 200"/>
                  <a:gd name="T27" fmla="*/ 2147483647 h 188"/>
                  <a:gd name="T28" fmla="*/ 2147483647 w 200"/>
                  <a:gd name="T29" fmla="*/ 2147483647 h 188"/>
                  <a:gd name="T30" fmla="*/ 2147483647 w 200"/>
                  <a:gd name="T31" fmla="*/ 2147483647 h 188"/>
                  <a:gd name="T32" fmla="*/ 2147483647 w 200"/>
                  <a:gd name="T33" fmla="*/ 2147483647 h 188"/>
                  <a:gd name="T34" fmla="*/ 2147483647 w 200"/>
                  <a:gd name="T35" fmla="*/ 2147483647 h 188"/>
                  <a:gd name="T36" fmla="*/ 2147483647 w 200"/>
                  <a:gd name="T37" fmla="*/ 2147483647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
                  <a:gd name="T58" fmla="*/ 0 h 188"/>
                  <a:gd name="T59" fmla="*/ 200 w 200"/>
                  <a:gd name="T60" fmla="*/ 188 h 1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 h="188">
                    <a:moveTo>
                      <a:pt x="200" y="75"/>
                    </a:moveTo>
                    <a:cubicBezTo>
                      <a:pt x="192" y="57"/>
                      <a:pt x="174" y="70"/>
                      <a:pt x="161" y="56"/>
                    </a:cubicBezTo>
                    <a:cubicBezTo>
                      <a:pt x="151" y="46"/>
                      <a:pt x="148" y="32"/>
                      <a:pt x="148" y="22"/>
                    </a:cubicBezTo>
                    <a:cubicBezTo>
                      <a:pt x="147" y="9"/>
                      <a:pt x="139" y="36"/>
                      <a:pt x="123" y="48"/>
                    </a:cubicBezTo>
                    <a:cubicBezTo>
                      <a:pt x="114" y="54"/>
                      <a:pt x="85" y="67"/>
                      <a:pt x="70" y="56"/>
                    </a:cubicBezTo>
                    <a:cubicBezTo>
                      <a:pt x="62" y="51"/>
                      <a:pt x="63" y="31"/>
                      <a:pt x="54" y="17"/>
                    </a:cubicBezTo>
                    <a:cubicBezTo>
                      <a:pt x="44" y="0"/>
                      <a:pt x="37" y="3"/>
                      <a:pt x="32" y="19"/>
                    </a:cubicBezTo>
                    <a:cubicBezTo>
                      <a:pt x="28" y="32"/>
                      <a:pt x="33" y="40"/>
                      <a:pt x="29" y="52"/>
                    </a:cubicBezTo>
                    <a:cubicBezTo>
                      <a:pt x="27" y="61"/>
                      <a:pt x="24" y="72"/>
                      <a:pt x="20" y="83"/>
                    </a:cubicBezTo>
                    <a:cubicBezTo>
                      <a:pt x="16" y="94"/>
                      <a:pt x="12" y="105"/>
                      <a:pt x="11" y="115"/>
                    </a:cubicBezTo>
                    <a:cubicBezTo>
                      <a:pt x="8" y="127"/>
                      <a:pt x="10" y="133"/>
                      <a:pt x="11" y="143"/>
                    </a:cubicBezTo>
                    <a:cubicBezTo>
                      <a:pt x="12" y="155"/>
                      <a:pt x="0" y="169"/>
                      <a:pt x="5" y="178"/>
                    </a:cubicBezTo>
                    <a:cubicBezTo>
                      <a:pt x="11" y="188"/>
                      <a:pt x="22" y="181"/>
                      <a:pt x="31" y="183"/>
                    </a:cubicBezTo>
                    <a:cubicBezTo>
                      <a:pt x="40" y="185"/>
                      <a:pt x="39" y="178"/>
                      <a:pt x="47" y="164"/>
                    </a:cubicBezTo>
                    <a:cubicBezTo>
                      <a:pt x="52" y="157"/>
                      <a:pt x="60" y="147"/>
                      <a:pt x="67" y="138"/>
                    </a:cubicBezTo>
                    <a:cubicBezTo>
                      <a:pt x="73" y="130"/>
                      <a:pt x="80" y="118"/>
                      <a:pt x="88" y="110"/>
                    </a:cubicBezTo>
                    <a:cubicBezTo>
                      <a:pt x="96" y="103"/>
                      <a:pt x="119" y="93"/>
                      <a:pt x="130" y="88"/>
                    </a:cubicBezTo>
                    <a:cubicBezTo>
                      <a:pt x="138" y="83"/>
                      <a:pt x="155" y="89"/>
                      <a:pt x="167" y="86"/>
                    </a:cubicBezTo>
                    <a:cubicBezTo>
                      <a:pt x="176" y="83"/>
                      <a:pt x="189" y="76"/>
                      <a:pt x="200" y="75"/>
                    </a:cubicBezTo>
                    <a:close/>
                  </a:path>
                </a:pathLst>
              </a:custGeom>
              <a:solidFill>
                <a:srgbClr val="AAADD7"/>
              </a:solidFill>
              <a:ln w="9525">
                <a:noFill/>
                <a:round/>
                <a:headEnd/>
                <a:tailEnd/>
              </a:ln>
            </p:spPr>
            <p:txBody>
              <a:bodyPr/>
              <a:lstStyle/>
              <a:p>
                <a:endParaRPr lang="en-US">
                  <a:latin typeface="Calibri" pitchFamily="34" charset="0"/>
                </a:endParaRPr>
              </a:p>
            </p:txBody>
          </p:sp>
          <p:sp>
            <p:nvSpPr>
              <p:cNvPr id="156332" name="Freeform 338"/>
              <p:cNvSpPr>
                <a:spLocks/>
              </p:cNvSpPr>
              <p:nvPr/>
            </p:nvSpPr>
            <p:spPr bwMode="auto">
              <a:xfrm>
                <a:off x="4841875" y="2617787"/>
                <a:ext cx="868363" cy="814387"/>
              </a:xfrm>
              <a:custGeom>
                <a:avLst/>
                <a:gdLst>
                  <a:gd name="T0" fmla="*/ 2147483647 w 198"/>
                  <a:gd name="T1" fmla="*/ 2147483647 h 186"/>
                  <a:gd name="T2" fmla="*/ 2147483647 w 198"/>
                  <a:gd name="T3" fmla="*/ 2147483647 h 186"/>
                  <a:gd name="T4" fmla="*/ 2147483647 w 198"/>
                  <a:gd name="T5" fmla="*/ 1111896491 h 186"/>
                  <a:gd name="T6" fmla="*/ 2147483647 w 198"/>
                  <a:gd name="T7" fmla="*/ 2147483647 h 186"/>
                  <a:gd name="T8" fmla="*/ 2147483647 w 198"/>
                  <a:gd name="T9" fmla="*/ 2147483647 h 186"/>
                  <a:gd name="T10" fmla="*/ 2147483647 w 198"/>
                  <a:gd name="T11" fmla="*/ 843507900 h 186"/>
                  <a:gd name="T12" fmla="*/ 1692601783 w 198"/>
                  <a:gd name="T13" fmla="*/ 958529080 h 186"/>
                  <a:gd name="T14" fmla="*/ 1538730539 w 198"/>
                  <a:gd name="T15" fmla="*/ 2147483647 h 186"/>
                  <a:gd name="T16" fmla="*/ 1057876594 w 198"/>
                  <a:gd name="T17" fmla="*/ 2147483647 h 186"/>
                  <a:gd name="T18" fmla="*/ 538556072 w 198"/>
                  <a:gd name="T19" fmla="*/ 2147483647 h 186"/>
                  <a:gd name="T20" fmla="*/ 577022924 w 198"/>
                  <a:gd name="T21" fmla="*/ 2147483647 h 186"/>
                  <a:gd name="T22" fmla="*/ 211573578 w 198"/>
                  <a:gd name="T23" fmla="*/ 2147483647 h 186"/>
                  <a:gd name="T24" fmla="*/ 1596432804 w 198"/>
                  <a:gd name="T25" fmla="*/ 2147483647 h 186"/>
                  <a:gd name="T26" fmla="*/ 2147483647 w 198"/>
                  <a:gd name="T27" fmla="*/ 2147483647 h 186"/>
                  <a:gd name="T28" fmla="*/ 2147483647 w 198"/>
                  <a:gd name="T29" fmla="*/ 2147483647 h 186"/>
                  <a:gd name="T30" fmla="*/ 2147483647 w 198"/>
                  <a:gd name="T31" fmla="*/ 2147483647 h 186"/>
                  <a:gd name="T32" fmla="*/ 2147483647 w 198"/>
                  <a:gd name="T33" fmla="*/ 2147483647 h 186"/>
                  <a:gd name="T34" fmla="*/ 2147483647 w 198"/>
                  <a:gd name="T35" fmla="*/ 2147483647 h 186"/>
                  <a:gd name="T36" fmla="*/ 2147483647 w 198"/>
                  <a:gd name="T37" fmla="*/ 2147483647 h 1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186"/>
                  <a:gd name="T59" fmla="*/ 198 w 198"/>
                  <a:gd name="T60" fmla="*/ 186 h 1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186">
                    <a:moveTo>
                      <a:pt x="198" y="74"/>
                    </a:moveTo>
                    <a:cubicBezTo>
                      <a:pt x="191" y="56"/>
                      <a:pt x="173" y="69"/>
                      <a:pt x="159" y="55"/>
                    </a:cubicBezTo>
                    <a:cubicBezTo>
                      <a:pt x="150" y="46"/>
                      <a:pt x="147" y="31"/>
                      <a:pt x="147" y="21"/>
                    </a:cubicBezTo>
                    <a:cubicBezTo>
                      <a:pt x="146" y="9"/>
                      <a:pt x="138" y="35"/>
                      <a:pt x="122" y="47"/>
                    </a:cubicBezTo>
                    <a:cubicBezTo>
                      <a:pt x="113" y="54"/>
                      <a:pt x="83" y="67"/>
                      <a:pt x="69" y="56"/>
                    </a:cubicBezTo>
                    <a:cubicBezTo>
                      <a:pt x="61" y="50"/>
                      <a:pt x="62" y="31"/>
                      <a:pt x="53" y="16"/>
                    </a:cubicBezTo>
                    <a:cubicBezTo>
                      <a:pt x="43" y="0"/>
                      <a:pt x="37" y="3"/>
                      <a:pt x="32" y="18"/>
                    </a:cubicBezTo>
                    <a:cubicBezTo>
                      <a:pt x="27" y="32"/>
                      <a:pt x="33" y="40"/>
                      <a:pt x="29" y="52"/>
                    </a:cubicBezTo>
                    <a:cubicBezTo>
                      <a:pt x="26" y="60"/>
                      <a:pt x="24" y="72"/>
                      <a:pt x="20" y="82"/>
                    </a:cubicBezTo>
                    <a:cubicBezTo>
                      <a:pt x="15" y="93"/>
                      <a:pt x="12" y="104"/>
                      <a:pt x="10" y="114"/>
                    </a:cubicBezTo>
                    <a:cubicBezTo>
                      <a:pt x="8" y="126"/>
                      <a:pt x="10" y="131"/>
                      <a:pt x="11" y="141"/>
                    </a:cubicBezTo>
                    <a:cubicBezTo>
                      <a:pt x="12" y="154"/>
                      <a:pt x="0" y="168"/>
                      <a:pt x="4" y="176"/>
                    </a:cubicBezTo>
                    <a:cubicBezTo>
                      <a:pt x="10" y="186"/>
                      <a:pt x="21" y="180"/>
                      <a:pt x="30" y="182"/>
                    </a:cubicBezTo>
                    <a:cubicBezTo>
                      <a:pt x="39" y="184"/>
                      <a:pt x="38" y="177"/>
                      <a:pt x="46" y="163"/>
                    </a:cubicBezTo>
                    <a:cubicBezTo>
                      <a:pt x="51" y="155"/>
                      <a:pt x="59" y="146"/>
                      <a:pt x="66" y="136"/>
                    </a:cubicBezTo>
                    <a:cubicBezTo>
                      <a:pt x="72" y="128"/>
                      <a:pt x="78" y="116"/>
                      <a:pt x="87" y="109"/>
                    </a:cubicBezTo>
                    <a:cubicBezTo>
                      <a:pt x="94" y="102"/>
                      <a:pt x="118" y="92"/>
                      <a:pt x="128" y="86"/>
                    </a:cubicBezTo>
                    <a:cubicBezTo>
                      <a:pt x="137" y="81"/>
                      <a:pt x="154" y="88"/>
                      <a:pt x="165" y="84"/>
                    </a:cubicBezTo>
                    <a:cubicBezTo>
                      <a:pt x="174" y="82"/>
                      <a:pt x="188" y="76"/>
                      <a:pt x="198" y="74"/>
                    </a:cubicBezTo>
                    <a:close/>
                  </a:path>
                </a:pathLst>
              </a:custGeom>
              <a:solidFill>
                <a:srgbClr val="A9ADD7"/>
              </a:solidFill>
              <a:ln w="9525">
                <a:noFill/>
                <a:round/>
                <a:headEnd/>
                <a:tailEnd/>
              </a:ln>
            </p:spPr>
            <p:txBody>
              <a:bodyPr/>
              <a:lstStyle/>
              <a:p>
                <a:endParaRPr lang="en-US">
                  <a:latin typeface="Calibri" pitchFamily="34" charset="0"/>
                </a:endParaRPr>
              </a:p>
            </p:txBody>
          </p:sp>
          <p:sp>
            <p:nvSpPr>
              <p:cNvPr id="156333" name="Freeform 339"/>
              <p:cNvSpPr>
                <a:spLocks/>
              </p:cNvSpPr>
              <p:nvPr/>
            </p:nvSpPr>
            <p:spPr bwMode="auto">
              <a:xfrm>
                <a:off x="4841875" y="2617787"/>
                <a:ext cx="868363" cy="814387"/>
              </a:xfrm>
              <a:custGeom>
                <a:avLst/>
                <a:gdLst>
                  <a:gd name="T0" fmla="*/ 2147483647 w 198"/>
                  <a:gd name="T1" fmla="*/ 2147483647 h 186"/>
                  <a:gd name="T2" fmla="*/ 2147483647 w 198"/>
                  <a:gd name="T3" fmla="*/ 2147483647 h 186"/>
                  <a:gd name="T4" fmla="*/ 2147483647 w 198"/>
                  <a:gd name="T5" fmla="*/ 1111896491 h 186"/>
                  <a:gd name="T6" fmla="*/ 2147483647 w 198"/>
                  <a:gd name="T7" fmla="*/ 2147483647 h 186"/>
                  <a:gd name="T8" fmla="*/ 2147483647 w 198"/>
                  <a:gd name="T9" fmla="*/ 2147483647 h 186"/>
                  <a:gd name="T10" fmla="*/ 2147483647 w 198"/>
                  <a:gd name="T11" fmla="*/ 901018490 h 186"/>
                  <a:gd name="T12" fmla="*/ 1692601783 w 198"/>
                  <a:gd name="T13" fmla="*/ 996870932 h 186"/>
                  <a:gd name="T14" fmla="*/ 1538730539 w 198"/>
                  <a:gd name="T15" fmla="*/ 2147483647 h 186"/>
                  <a:gd name="T16" fmla="*/ 1057876594 w 198"/>
                  <a:gd name="T17" fmla="*/ 2147483647 h 186"/>
                  <a:gd name="T18" fmla="*/ 538556072 w 198"/>
                  <a:gd name="T19" fmla="*/ 2147483647 h 186"/>
                  <a:gd name="T20" fmla="*/ 577022924 w 198"/>
                  <a:gd name="T21" fmla="*/ 2147483647 h 186"/>
                  <a:gd name="T22" fmla="*/ 211573578 w 198"/>
                  <a:gd name="T23" fmla="*/ 2147483647 h 186"/>
                  <a:gd name="T24" fmla="*/ 1596432804 w 198"/>
                  <a:gd name="T25" fmla="*/ 2147483647 h 186"/>
                  <a:gd name="T26" fmla="*/ 2147483647 w 198"/>
                  <a:gd name="T27" fmla="*/ 2147483647 h 186"/>
                  <a:gd name="T28" fmla="*/ 2147483647 w 198"/>
                  <a:gd name="T29" fmla="*/ 2147483647 h 186"/>
                  <a:gd name="T30" fmla="*/ 2147483647 w 198"/>
                  <a:gd name="T31" fmla="*/ 2147483647 h 186"/>
                  <a:gd name="T32" fmla="*/ 2147483647 w 198"/>
                  <a:gd name="T33" fmla="*/ 2147483647 h 186"/>
                  <a:gd name="T34" fmla="*/ 2147483647 w 198"/>
                  <a:gd name="T35" fmla="*/ 2147483647 h 186"/>
                  <a:gd name="T36" fmla="*/ 2147483647 w 198"/>
                  <a:gd name="T37" fmla="*/ 2147483647 h 1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186"/>
                  <a:gd name="T59" fmla="*/ 198 w 198"/>
                  <a:gd name="T60" fmla="*/ 186 h 1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186">
                    <a:moveTo>
                      <a:pt x="198" y="74"/>
                    </a:moveTo>
                    <a:cubicBezTo>
                      <a:pt x="191" y="56"/>
                      <a:pt x="172" y="69"/>
                      <a:pt x="159" y="56"/>
                    </a:cubicBezTo>
                    <a:cubicBezTo>
                      <a:pt x="149" y="46"/>
                      <a:pt x="147" y="31"/>
                      <a:pt x="146" y="21"/>
                    </a:cubicBezTo>
                    <a:cubicBezTo>
                      <a:pt x="146" y="9"/>
                      <a:pt x="138" y="36"/>
                      <a:pt x="122" y="47"/>
                    </a:cubicBezTo>
                    <a:cubicBezTo>
                      <a:pt x="113" y="54"/>
                      <a:pt x="83" y="67"/>
                      <a:pt x="68" y="56"/>
                    </a:cubicBezTo>
                    <a:cubicBezTo>
                      <a:pt x="61" y="51"/>
                      <a:pt x="62" y="31"/>
                      <a:pt x="53" y="17"/>
                    </a:cubicBezTo>
                    <a:cubicBezTo>
                      <a:pt x="43" y="0"/>
                      <a:pt x="37" y="3"/>
                      <a:pt x="32" y="19"/>
                    </a:cubicBezTo>
                    <a:cubicBezTo>
                      <a:pt x="28" y="32"/>
                      <a:pt x="33" y="40"/>
                      <a:pt x="29" y="52"/>
                    </a:cubicBezTo>
                    <a:cubicBezTo>
                      <a:pt x="26" y="60"/>
                      <a:pt x="24" y="72"/>
                      <a:pt x="20" y="82"/>
                    </a:cubicBezTo>
                    <a:cubicBezTo>
                      <a:pt x="16" y="93"/>
                      <a:pt x="12" y="104"/>
                      <a:pt x="10" y="114"/>
                    </a:cubicBezTo>
                    <a:cubicBezTo>
                      <a:pt x="8" y="126"/>
                      <a:pt x="10" y="131"/>
                      <a:pt x="11" y="141"/>
                    </a:cubicBezTo>
                    <a:cubicBezTo>
                      <a:pt x="12" y="153"/>
                      <a:pt x="0" y="168"/>
                      <a:pt x="4" y="176"/>
                    </a:cubicBezTo>
                    <a:cubicBezTo>
                      <a:pt x="10" y="186"/>
                      <a:pt x="21" y="179"/>
                      <a:pt x="30" y="181"/>
                    </a:cubicBezTo>
                    <a:cubicBezTo>
                      <a:pt x="39" y="183"/>
                      <a:pt x="38" y="176"/>
                      <a:pt x="46" y="163"/>
                    </a:cubicBezTo>
                    <a:cubicBezTo>
                      <a:pt x="51" y="155"/>
                      <a:pt x="59" y="146"/>
                      <a:pt x="66" y="136"/>
                    </a:cubicBezTo>
                    <a:cubicBezTo>
                      <a:pt x="72" y="128"/>
                      <a:pt x="78" y="116"/>
                      <a:pt x="87" y="108"/>
                    </a:cubicBezTo>
                    <a:cubicBezTo>
                      <a:pt x="94" y="102"/>
                      <a:pt x="118" y="92"/>
                      <a:pt x="128" y="86"/>
                    </a:cubicBezTo>
                    <a:cubicBezTo>
                      <a:pt x="137" y="81"/>
                      <a:pt x="154" y="88"/>
                      <a:pt x="165" y="84"/>
                    </a:cubicBezTo>
                    <a:cubicBezTo>
                      <a:pt x="174" y="81"/>
                      <a:pt x="187" y="76"/>
                      <a:pt x="198" y="74"/>
                    </a:cubicBezTo>
                    <a:close/>
                  </a:path>
                </a:pathLst>
              </a:custGeom>
              <a:solidFill>
                <a:srgbClr val="A8ACD7"/>
              </a:solidFill>
              <a:ln w="9525">
                <a:noFill/>
                <a:round/>
                <a:headEnd/>
                <a:tailEnd/>
              </a:ln>
            </p:spPr>
            <p:txBody>
              <a:bodyPr/>
              <a:lstStyle/>
              <a:p>
                <a:endParaRPr lang="en-US">
                  <a:latin typeface="Calibri" pitchFamily="34" charset="0"/>
                </a:endParaRPr>
              </a:p>
            </p:txBody>
          </p:sp>
          <p:sp>
            <p:nvSpPr>
              <p:cNvPr id="156334" name="Freeform 340"/>
              <p:cNvSpPr>
                <a:spLocks/>
              </p:cNvSpPr>
              <p:nvPr/>
            </p:nvSpPr>
            <p:spPr bwMode="auto">
              <a:xfrm>
                <a:off x="4841875" y="2622550"/>
                <a:ext cx="868363" cy="809625"/>
              </a:xfrm>
              <a:custGeom>
                <a:avLst/>
                <a:gdLst>
                  <a:gd name="T0" fmla="*/ 2147483647 w 198"/>
                  <a:gd name="T1" fmla="*/ 2147483647 h 185"/>
                  <a:gd name="T2" fmla="*/ 2147483647 w 198"/>
                  <a:gd name="T3" fmla="*/ 2147483647 h 185"/>
                  <a:gd name="T4" fmla="*/ 2147483647 w 198"/>
                  <a:gd name="T5" fmla="*/ 1110840418 h 185"/>
                  <a:gd name="T6" fmla="*/ 2147483647 w 198"/>
                  <a:gd name="T7" fmla="*/ 2147483647 h 185"/>
                  <a:gd name="T8" fmla="*/ 2147483647 w 198"/>
                  <a:gd name="T9" fmla="*/ 2147483647 h 185"/>
                  <a:gd name="T10" fmla="*/ 2147483647 w 198"/>
                  <a:gd name="T11" fmla="*/ 842705835 h 185"/>
                  <a:gd name="T12" fmla="*/ 1692601783 w 198"/>
                  <a:gd name="T13" fmla="*/ 957624408 h 185"/>
                  <a:gd name="T14" fmla="*/ 1538730539 w 198"/>
                  <a:gd name="T15" fmla="*/ 2147483647 h 185"/>
                  <a:gd name="T16" fmla="*/ 1115578859 w 198"/>
                  <a:gd name="T17" fmla="*/ 2147483647 h 185"/>
                  <a:gd name="T18" fmla="*/ 577022924 w 198"/>
                  <a:gd name="T19" fmla="*/ 2147483647 h 185"/>
                  <a:gd name="T20" fmla="*/ 634725189 w 198"/>
                  <a:gd name="T21" fmla="*/ 2147483647 h 185"/>
                  <a:gd name="T22" fmla="*/ 269275843 w 198"/>
                  <a:gd name="T23" fmla="*/ 2147483647 h 185"/>
                  <a:gd name="T24" fmla="*/ 1596432804 w 198"/>
                  <a:gd name="T25" fmla="*/ 2147483647 h 185"/>
                  <a:gd name="T26" fmla="*/ 2147483647 w 198"/>
                  <a:gd name="T27" fmla="*/ 2147483647 h 185"/>
                  <a:gd name="T28" fmla="*/ 2147483647 w 198"/>
                  <a:gd name="T29" fmla="*/ 2147483647 h 185"/>
                  <a:gd name="T30" fmla="*/ 2147483647 w 198"/>
                  <a:gd name="T31" fmla="*/ 2147483647 h 185"/>
                  <a:gd name="T32" fmla="*/ 2147483647 w 198"/>
                  <a:gd name="T33" fmla="*/ 2147483647 h 185"/>
                  <a:gd name="T34" fmla="*/ 2147483647 w 198"/>
                  <a:gd name="T35" fmla="*/ 2147483647 h 185"/>
                  <a:gd name="T36" fmla="*/ 2147483647 w 198"/>
                  <a:gd name="T37" fmla="*/ 2147483647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185"/>
                  <a:gd name="T59" fmla="*/ 198 w 198"/>
                  <a:gd name="T60" fmla="*/ 185 h 1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185">
                    <a:moveTo>
                      <a:pt x="198" y="73"/>
                    </a:moveTo>
                    <a:cubicBezTo>
                      <a:pt x="190" y="55"/>
                      <a:pt x="172" y="69"/>
                      <a:pt x="158" y="55"/>
                    </a:cubicBezTo>
                    <a:cubicBezTo>
                      <a:pt x="149" y="45"/>
                      <a:pt x="147" y="30"/>
                      <a:pt x="146" y="21"/>
                    </a:cubicBezTo>
                    <a:cubicBezTo>
                      <a:pt x="146" y="8"/>
                      <a:pt x="138" y="35"/>
                      <a:pt x="122" y="47"/>
                    </a:cubicBezTo>
                    <a:cubicBezTo>
                      <a:pt x="113" y="54"/>
                      <a:pt x="83" y="67"/>
                      <a:pt x="68" y="56"/>
                    </a:cubicBezTo>
                    <a:cubicBezTo>
                      <a:pt x="60" y="50"/>
                      <a:pt x="62" y="30"/>
                      <a:pt x="53" y="16"/>
                    </a:cubicBezTo>
                    <a:cubicBezTo>
                      <a:pt x="43" y="0"/>
                      <a:pt x="37" y="3"/>
                      <a:pt x="32" y="18"/>
                    </a:cubicBezTo>
                    <a:cubicBezTo>
                      <a:pt x="28" y="32"/>
                      <a:pt x="33" y="40"/>
                      <a:pt x="29" y="51"/>
                    </a:cubicBezTo>
                    <a:cubicBezTo>
                      <a:pt x="27" y="60"/>
                      <a:pt x="25" y="71"/>
                      <a:pt x="21" y="82"/>
                    </a:cubicBezTo>
                    <a:cubicBezTo>
                      <a:pt x="16" y="93"/>
                      <a:pt x="13" y="103"/>
                      <a:pt x="11" y="113"/>
                    </a:cubicBezTo>
                    <a:cubicBezTo>
                      <a:pt x="9" y="125"/>
                      <a:pt x="11" y="130"/>
                      <a:pt x="12" y="140"/>
                    </a:cubicBezTo>
                    <a:cubicBezTo>
                      <a:pt x="13" y="152"/>
                      <a:pt x="0" y="166"/>
                      <a:pt x="5" y="174"/>
                    </a:cubicBezTo>
                    <a:cubicBezTo>
                      <a:pt x="10" y="185"/>
                      <a:pt x="21" y="178"/>
                      <a:pt x="30" y="180"/>
                    </a:cubicBezTo>
                    <a:cubicBezTo>
                      <a:pt x="39" y="182"/>
                      <a:pt x="38" y="175"/>
                      <a:pt x="46" y="161"/>
                    </a:cubicBezTo>
                    <a:cubicBezTo>
                      <a:pt x="50" y="153"/>
                      <a:pt x="59" y="144"/>
                      <a:pt x="66" y="135"/>
                    </a:cubicBezTo>
                    <a:cubicBezTo>
                      <a:pt x="72" y="127"/>
                      <a:pt x="78" y="115"/>
                      <a:pt x="86" y="107"/>
                    </a:cubicBezTo>
                    <a:cubicBezTo>
                      <a:pt x="94" y="100"/>
                      <a:pt x="118" y="90"/>
                      <a:pt x="128" y="85"/>
                    </a:cubicBezTo>
                    <a:cubicBezTo>
                      <a:pt x="137" y="80"/>
                      <a:pt x="154" y="87"/>
                      <a:pt x="165" y="83"/>
                    </a:cubicBezTo>
                    <a:cubicBezTo>
                      <a:pt x="174" y="80"/>
                      <a:pt x="187" y="75"/>
                      <a:pt x="198" y="73"/>
                    </a:cubicBezTo>
                    <a:close/>
                  </a:path>
                </a:pathLst>
              </a:custGeom>
              <a:solidFill>
                <a:srgbClr val="A7ACD7"/>
              </a:solidFill>
              <a:ln w="9525">
                <a:noFill/>
                <a:round/>
                <a:headEnd/>
                <a:tailEnd/>
              </a:ln>
            </p:spPr>
            <p:txBody>
              <a:bodyPr/>
              <a:lstStyle/>
              <a:p>
                <a:endParaRPr lang="en-US">
                  <a:latin typeface="Calibri" pitchFamily="34" charset="0"/>
                </a:endParaRPr>
              </a:p>
            </p:txBody>
          </p:sp>
          <p:sp>
            <p:nvSpPr>
              <p:cNvPr id="156335" name="Freeform 341"/>
              <p:cNvSpPr>
                <a:spLocks/>
              </p:cNvSpPr>
              <p:nvPr/>
            </p:nvSpPr>
            <p:spPr bwMode="auto">
              <a:xfrm>
                <a:off x="4841875" y="2627312"/>
                <a:ext cx="863600" cy="801687"/>
              </a:xfrm>
              <a:custGeom>
                <a:avLst/>
                <a:gdLst>
                  <a:gd name="T0" fmla="*/ 2147483647 w 197"/>
                  <a:gd name="T1" fmla="*/ 2147483647 h 183"/>
                  <a:gd name="T2" fmla="*/ 2147483647 w 197"/>
                  <a:gd name="T3" fmla="*/ 2147483647 h 183"/>
                  <a:gd name="T4" fmla="*/ 2147483647 w 197"/>
                  <a:gd name="T5" fmla="*/ 1055528187 h 183"/>
                  <a:gd name="T6" fmla="*/ 2147483647 w 197"/>
                  <a:gd name="T7" fmla="*/ 2147483647 h 183"/>
                  <a:gd name="T8" fmla="*/ 2147483647 w 197"/>
                  <a:gd name="T9" fmla="*/ 2147483647 h 183"/>
                  <a:gd name="T10" fmla="*/ 2147483647 w 197"/>
                  <a:gd name="T11" fmla="*/ 844421728 h 183"/>
                  <a:gd name="T12" fmla="*/ 1748776855 w 197"/>
                  <a:gd name="T13" fmla="*/ 959571104 h 183"/>
                  <a:gd name="T14" fmla="*/ 1595038567 w 197"/>
                  <a:gd name="T15" fmla="*/ 2147483647 h 183"/>
                  <a:gd name="T16" fmla="*/ 1114605049 w 197"/>
                  <a:gd name="T17" fmla="*/ 2147483647 h 183"/>
                  <a:gd name="T18" fmla="*/ 576521044 w 197"/>
                  <a:gd name="T19" fmla="*/ 2147483647 h 183"/>
                  <a:gd name="T20" fmla="*/ 634171805 w 197"/>
                  <a:gd name="T21" fmla="*/ 2147483647 h 183"/>
                  <a:gd name="T22" fmla="*/ 269044263 w 197"/>
                  <a:gd name="T23" fmla="*/ 2147483647 h 183"/>
                  <a:gd name="T24" fmla="*/ 1595038567 w 197"/>
                  <a:gd name="T25" fmla="*/ 2147483647 h 183"/>
                  <a:gd name="T26" fmla="*/ 2147483647 w 197"/>
                  <a:gd name="T27" fmla="*/ 2147483647 h 183"/>
                  <a:gd name="T28" fmla="*/ 2147483647 w 197"/>
                  <a:gd name="T29" fmla="*/ 2147483647 h 183"/>
                  <a:gd name="T30" fmla="*/ 2147483647 w 197"/>
                  <a:gd name="T31" fmla="*/ 2147483647 h 183"/>
                  <a:gd name="T32" fmla="*/ 2147483647 w 197"/>
                  <a:gd name="T33" fmla="*/ 2147483647 h 183"/>
                  <a:gd name="T34" fmla="*/ 2147483647 w 197"/>
                  <a:gd name="T35" fmla="*/ 2147483647 h 183"/>
                  <a:gd name="T36" fmla="*/ 2147483647 w 197"/>
                  <a:gd name="T37" fmla="*/ 2147483647 h 1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
                  <a:gd name="T58" fmla="*/ 0 h 183"/>
                  <a:gd name="T59" fmla="*/ 197 w 197"/>
                  <a:gd name="T60" fmla="*/ 183 h 1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 h="183">
                    <a:moveTo>
                      <a:pt x="197" y="72"/>
                    </a:moveTo>
                    <a:cubicBezTo>
                      <a:pt x="190" y="54"/>
                      <a:pt x="171" y="68"/>
                      <a:pt x="158" y="54"/>
                    </a:cubicBezTo>
                    <a:cubicBezTo>
                      <a:pt x="149" y="45"/>
                      <a:pt x="146" y="29"/>
                      <a:pt x="146" y="20"/>
                    </a:cubicBezTo>
                    <a:cubicBezTo>
                      <a:pt x="146" y="8"/>
                      <a:pt x="138" y="35"/>
                      <a:pt x="122" y="46"/>
                    </a:cubicBezTo>
                    <a:cubicBezTo>
                      <a:pt x="114" y="53"/>
                      <a:pt x="82" y="66"/>
                      <a:pt x="67" y="56"/>
                    </a:cubicBezTo>
                    <a:cubicBezTo>
                      <a:pt x="60" y="50"/>
                      <a:pt x="62" y="30"/>
                      <a:pt x="53" y="16"/>
                    </a:cubicBezTo>
                    <a:cubicBezTo>
                      <a:pt x="43" y="0"/>
                      <a:pt x="37" y="2"/>
                      <a:pt x="33" y="18"/>
                    </a:cubicBezTo>
                    <a:cubicBezTo>
                      <a:pt x="28" y="31"/>
                      <a:pt x="33" y="39"/>
                      <a:pt x="30" y="51"/>
                    </a:cubicBezTo>
                    <a:cubicBezTo>
                      <a:pt x="27" y="59"/>
                      <a:pt x="25" y="71"/>
                      <a:pt x="21" y="81"/>
                    </a:cubicBezTo>
                    <a:cubicBezTo>
                      <a:pt x="17" y="92"/>
                      <a:pt x="13" y="102"/>
                      <a:pt x="11" y="112"/>
                    </a:cubicBezTo>
                    <a:cubicBezTo>
                      <a:pt x="9" y="124"/>
                      <a:pt x="11" y="129"/>
                      <a:pt x="12" y="139"/>
                    </a:cubicBezTo>
                    <a:cubicBezTo>
                      <a:pt x="13" y="151"/>
                      <a:pt x="0" y="165"/>
                      <a:pt x="5" y="173"/>
                    </a:cubicBezTo>
                    <a:cubicBezTo>
                      <a:pt x="11" y="183"/>
                      <a:pt x="21" y="177"/>
                      <a:pt x="30" y="178"/>
                    </a:cubicBezTo>
                    <a:cubicBezTo>
                      <a:pt x="39" y="180"/>
                      <a:pt x="38" y="173"/>
                      <a:pt x="46" y="160"/>
                    </a:cubicBezTo>
                    <a:cubicBezTo>
                      <a:pt x="50" y="152"/>
                      <a:pt x="58" y="143"/>
                      <a:pt x="66" y="133"/>
                    </a:cubicBezTo>
                    <a:cubicBezTo>
                      <a:pt x="71" y="126"/>
                      <a:pt x="77" y="113"/>
                      <a:pt x="86" y="106"/>
                    </a:cubicBezTo>
                    <a:cubicBezTo>
                      <a:pt x="93" y="99"/>
                      <a:pt x="118" y="89"/>
                      <a:pt x="128" y="83"/>
                    </a:cubicBezTo>
                    <a:cubicBezTo>
                      <a:pt x="137" y="79"/>
                      <a:pt x="154" y="85"/>
                      <a:pt x="165" y="82"/>
                    </a:cubicBezTo>
                    <a:cubicBezTo>
                      <a:pt x="174" y="79"/>
                      <a:pt x="186" y="74"/>
                      <a:pt x="197" y="72"/>
                    </a:cubicBezTo>
                    <a:close/>
                  </a:path>
                </a:pathLst>
              </a:custGeom>
              <a:solidFill>
                <a:srgbClr val="A6ACD7"/>
              </a:solidFill>
              <a:ln w="9525">
                <a:noFill/>
                <a:round/>
                <a:headEnd/>
                <a:tailEnd/>
              </a:ln>
            </p:spPr>
            <p:txBody>
              <a:bodyPr/>
              <a:lstStyle/>
              <a:p>
                <a:endParaRPr lang="en-US">
                  <a:latin typeface="Calibri" pitchFamily="34" charset="0"/>
                </a:endParaRPr>
              </a:p>
            </p:txBody>
          </p:sp>
          <p:sp>
            <p:nvSpPr>
              <p:cNvPr id="156336" name="Freeform 342"/>
              <p:cNvSpPr>
                <a:spLocks/>
              </p:cNvSpPr>
              <p:nvPr/>
            </p:nvSpPr>
            <p:spPr bwMode="auto">
              <a:xfrm>
                <a:off x="4846638" y="2627312"/>
                <a:ext cx="858838" cy="801687"/>
              </a:xfrm>
              <a:custGeom>
                <a:avLst/>
                <a:gdLst>
                  <a:gd name="T0" fmla="*/ 2147483647 w 196"/>
                  <a:gd name="T1" fmla="*/ 2147483647 h 183"/>
                  <a:gd name="T2" fmla="*/ 2147483647 w 196"/>
                  <a:gd name="T3" fmla="*/ 2147483647 h 183"/>
                  <a:gd name="T4" fmla="*/ 2147483647 w 196"/>
                  <a:gd name="T5" fmla="*/ 1055528187 h 183"/>
                  <a:gd name="T6" fmla="*/ 2147483647 w 196"/>
                  <a:gd name="T7" fmla="*/ 2147483647 h 183"/>
                  <a:gd name="T8" fmla="*/ 2147483647 w 196"/>
                  <a:gd name="T9" fmla="*/ 2147483647 h 183"/>
                  <a:gd name="T10" fmla="*/ 2147483647 w 196"/>
                  <a:gd name="T11" fmla="*/ 844421728 h 183"/>
                  <a:gd name="T12" fmla="*/ 1689636714 w 196"/>
                  <a:gd name="T13" fmla="*/ 959571104 h 183"/>
                  <a:gd name="T14" fmla="*/ 1536031832 w 196"/>
                  <a:gd name="T15" fmla="*/ 2147483647 h 183"/>
                  <a:gd name="T16" fmla="*/ 1056020139 w 196"/>
                  <a:gd name="T17" fmla="*/ 2147483647 h 183"/>
                  <a:gd name="T18" fmla="*/ 576013101 w 196"/>
                  <a:gd name="T19" fmla="*/ 2147483647 h 183"/>
                  <a:gd name="T20" fmla="*/ 576013101 w 196"/>
                  <a:gd name="T21" fmla="*/ 2147483647 h 183"/>
                  <a:gd name="T22" fmla="*/ 211204041 w 196"/>
                  <a:gd name="T23" fmla="*/ 2147483647 h 183"/>
                  <a:gd name="T24" fmla="*/ 1536031832 w 196"/>
                  <a:gd name="T25" fmla="*/ 2147483647 h 183"/>
                  <a:gd name="T26" fmla="*/ 2147483647 w 196"/>
                  <a:gd name="T27" fmla="*/ 2147483647 h 183"/>
                  <a:gd name="T28" fmla="*/ 2147483647 w 196"/>
                  <a:gd name="T29" fmla="*/ 2147483647 h 183"/>
                  <a:gd name="T30" fmla="*/ 2147483647 w 196"/>
                  <a:gd name="T31" fmla="*/ 2147483647 h 183"/>
                  <a:gd name="T32" fmla="*/ 2147483647 w 196"/>
                  <a:gd name="T33" fmla="*/ 2147483647 h 183"/>
                  <a:gd name="T34" fmla="*/ 2147483647 w 196"/>
                  <a:gd name="T35" fmla="*/ 2147483647 h 183"/>
                  <a:gd name="T36" fmla="*/ 2147483647 w 196"/>
                  <a:gd name="T37" fmla="*/ 2147483647 h 1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183"/>
                  <a:gd name="T59" fmla="*/ 196 w 196"/>
                  <a:gd name="T60" fmla="*/ 183 h 1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183">
                    <a:moveTo>
                      <a:pt x="196" y="72"/>
                    </a:moveTo>
                    <a:cubicBezTo>
                      <a:pt x="188" y="54"/>
                      <a:pt x="170" y="68"/>
                      <a:pt x="157" y="54"/>
                    </a:cubicBezTo>
                    <a:cubicBezTo>
                      <a:pt x="147" y="45"/>
                      <a:pt x="145" y="30"/>
                      <a:pt x="145" y="20"/>
                    </a:cubicBezTo>
                    <a:cubicBezTo>
                      <a:pt x="145" y="8"/>
                      <a:pt x="137" y="35"/>
                      <a:pt x="122" y="47"/>
                    </a:cubicBezTo>
                    <a:cubicBezTo>
                      <a:pt x="113" y="53"/>
                      <a:pt x="81" y="67"/>
                      <a:pt x="66" y="56"/>
                    </a:cubicBezTo>
                    <a:cubicBezTo>
                      <a:pt x="59" y="51"/>
                      <a:pt x="61" y="30"/>
                      <a:pt x="52" y="16"/>
                    </a:cubicBezTo>
                    <a:cubicBezTo>
                      <a:pt x="42" y="0"/>
                      <a:pt x="37" y="3"/>
                      <a:pt x="32" y="18"/>
                    </a:cubicBezTo>
                    <a:cubicBezTo>
                      <a:pt x="28" y="32"/>
                      <a:pt x="33" y="39"/>
                      <a:pt x="29" y="51"/>
                    </a:cubicBezTo>
                    <a:cubicBezTo>
                      <a:pt x="26" y="59"/>
                      <a:pt x="24" y="71"/>
                      <a:pt x="20" y="81"/>
                    </a:cubicBezTo>
                    <a:cubicBezTo>
                      <a:pt x="16" y="92"/>
                      <a:pt x="12" y="103"/>
                      <a:pt x="11" y="112"/>
                    </a:cubicBezTo>
                    <a:cubicBezTo>
                      <a:pt x="9" y="124"/>
                      <a:pt x="10" y="129"/>
                      <a:pt x="11" y="139"/>
                    </a:cubicBezTo>
                    <a:cubicBezTo>
                      <a:pt x="12" y="151"/>
                      <a:pt x="0" y="165"/>
                      <a:pt x="4" y="173"/>
                    </a:cubicBezTo>
                    <a:cubicBezTo>
                      <a:pt x="10" y="183"/>
                      <a:pt x="20" y="176"/>
                      <a:pt x="29" y="178"/>
                    </a:cubicBezTo>
                    <a:cubicBezTo>
                      <a:pt x="38" y="180"/>
                      <a:pt x="36" y="173"/>
                      <a:pt x="45" y="159"/>
                    </a:cubicBezTo>
                    <a:cubicBezTo>
                      <a:pt x="49" y="152"/>
                      <a:pt x="57" y="143"/>
                      <a:pt x="64" y="133"/>
                    </a:cubicBezTo>
                    <a:cubicBezTo>
                      <a:pt x="70" y="125"/>
                      <a:pt x="76" y="113"/>
                      <a:pt x="84" y="105"/>
                    </a:cubicBezTo>
                    <a:cubicBezTo>
                      <a:pt x="92" y="99"/>
                      <a:pt x="117" y="89"/>
                      <a:pt x="127" y="83"/>
                    </a:cubicBezTo>
                    <a:cubicBezTo>
                      <a:pt x="136" y="78"/>
                      <a:pt x="152" y="85"/>
                      <a:pt x="164" y="81"/>
                    </a:cubicBezTo>
                    <a:cubicBezTo>
                      <a:pt x="172" y="79"/>
                      <a:pt x="185" y="74"/>
                      <a:pt x="196" y="72"/>
                    </a:cubicBezTo>
                    <a:close/>
                  </a:path>
                </a:pathLst>
              </a:custGeom>
              <a:solidFill>
                <a:srgbClr val="A5ACD7"/>
              </a:solidFill>
              <a:ln w="9525">
                <a:noFill/>
                <a:round/>
                <a:headEnd/>
                <a:tailEnd/>
              </a:ln>
            </p:spPr>
            <p:txBody>
              <a:bodyPr/>
              <a:lstStyle/>
              <a:p>
                <a:endParaRPr lang="en-US">
                  <a:latin typeface="Calibri" pitchFamily="34" charset="0"/>
                </a:endParaRPr>
              </a:p>
            </p:txBody>
          </p:sp>
          <p:sp>
            <p:nvSpPr>
              <p:cNvPr id="156337" name="Freeform 343"/>
              <p:cNvSpPr>
                <a:spLocks/>
              </p:cNvSpPr>
              <p:nvPr/>
            </p:nvSpPr>
            <p:spPr bwMode="auto">
              <a:xfrm>
                <a:off x="4846638" y="2632075"/>
                <a:ext cx="854075" cy="792162"/>
              </a:xfrm>
              <a:custGeom>
                <a:avLst/>
                <a:gdLst>
                  <a:gd name="T0" fmla="*/ 2147483647 w 195"/>
                  <a:gd name="T1" fmla="*/ 2147483647 h 181"/>
                  <a:gd name="T2" fmla="*/ 2147483647 w 195"/>
                  <a:gd name="T3" fmla="*/ 2147483647 h 181"/>
                  <a:gd name="T4" fmla="*/ 2147483647 w 195"/>
                  <a:gd name="T5" fmla="*/ 1053496600 h 181"/>
                  <a:gd name="T6" fmla="*/ 2147483647 w 195"/>
                  <a:gd name="T7" fmla="*/ 2147483647 h 181"/>
                  <a:gd name="T8" fmla="*/ 2147483647 w 195"/>
                  <a:gd name="T9" fmla="*/ 2147483647 h 181"/>
                  <a:gd name="T10" fmla="*/ 2147483647 w 195"/>
                  <a:gd name="T11" fmla="*/ 842799085 h 181"/>
                  <a:gd name="T12" fmla="*/ 1688129625 w 195"/>
                  <a:gd name="T13" fmla="*/ 957723809 h 181"/>
                  <a:gd name="T14" fmla="*/ 1534663345 w 195"/>
                  <a:gd name="T15" fmla="*/ 2147483647 h 181"/>
                  <a:gd name="T16" fmla="*/ 1112631897 w 195"/>
                  <a:gd name="T17" fmla="*/ 2147483647 h 181"/>
                  <a:gd name="T18" fmla="*/ 575497728 w 195"/>
                  <a:gd name="T19" fmla="*/ 2147483647 h 181"/>
                  <a:gd name="T20" fmla="*/ 633049225 w 195"/>
                  <a:gd name="T21" fmla="*/ 2147483647 h 181"/>
                  <a:gd name="T22" fmla="*/ 268564963 w 195"/>
                  <a:gd name="T23" fmla="*/ 2147483647 h 181"/>
                  <a:gd name="T24" fmla="*/ 1534663345 w 195"/>
                  <a:gd name="T25" fmla="*/ 2147483647 h 181"/>
                  <a:gd name="T26" fmla="*/ 2147483647 w 195"/>
                  <a:gd name="T27" fmla="*/ 2147483647 h 181"/>
                  <a:gd name="T28" fmla="*/ 2147483647 w 195"/>
                  <a:gd name="T29" fmla="*/ 2147483647 h 181"/>
                  <a:gd name="T30" fmla="*/ 2147483647 w 195"/>
                  <a:gd name="T31" fmla="*/ 2147483647 h 181"/>
                  <a:gd name="T32" fmla="*/ 2147483647 w 195"/>
                  <a:gd name="T33" fmla="*/ 2147483647 h 181"/>
                  <a:gd name="T34" fmla="*/ 2147483647 w 195"/>
                  <a:gd name="T35" fmla="*/ 2147483647 h 181"/>
                  <a:gd name="T36" fmla="*/ 2147483647 w 195"/>
                  <a:gd name="T37" fmla="*/ 2147483647 h 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181"/>
                  <a:gd name="T59" fmla="*/ 195 w 195"/>
                  <a:gd name="T60" fmla="*/ 181 h 1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181">
                    <a:moveTo>
                      <a:pt x="195" y="71"/>
                    </a:moveTo>
                    <a:cubicBezTo>
                      <a:pt x="188" y="53"/>
                      <a:pt x="169" y="67"/>
                      <a:pt x="156" y="54"/>
                    </a:cubicBezTo>
                    <a:cubicBezTo>
                      <a:pt x="147" y="44"/>
                      <a:pt x="145" y="29"/>
                      <a:pt x="145" y="20"/>
                    </a:cubicBezTo>
                    <a:cubicBezTo>
                      <a:pt x="144" y="8"/>
                      <a:pt x="137" y="35"/>
                      <a:pt x="122" y="46"/>
                    </a:cubicBezTo>
                    <a:cubicBezTo>
                      <a:pt x="113" y="53"/>
                      <a:pt x="80" y="66"/>
                      <a:pt x="66" y="56"/>
                    </a:cubicBezTo>
                    <a:cubicBezTo>
                      <a:pt x="58" y="50"/>
                      <a:pt x="61" y="30"/>
                      <a:pt x="52" y="16"/>
                    </a:cubicBezTo>
                    <a:cubicBezTo>
                      <a:pt x="42" y="0"/>
                      <a:pt x="37" y="3"/>
                      <a:pt x="32" y="18"/>
                    </a:cubicBezTo>
                    <a:cubicBezTo>
                      <a:pt x="28" y="32"/>
                      <a:pt x="33" y="39"/>
                      <a:pt x="29" y="50"/>
                    </a:cubicBezTo>
                    <a:cubicBezTo>
                      <a:pt x="27" y="58"/>
                      <a:pt x="25" y="70"/>
                      <a:pt x="21" y="81"/>
                    </a:cubicBezTo>
                    <a:cubicBezTo>
                      <a:pt x="17" y="91"/>
                      <a:pt x="13" y="102"/>
                      <a:pt x="11" y="111"/>
                    </a:cubicBezTo>
                    <a:cubicBezTo>
                      <a:pt x="9" y="123"/>
                      <a:pt x="11" y="128"/>
                      <a:pt x="12" y="137"/>
                    </a:cubicBezTo>
                    <a:cubicBezTo>
                      <a:pt x="13" y="149"/>
                      <a:pt x="0" y="163"/>
                      <a:pt x="5" y="171"/>
                    </a:cubicBezTo>
                    <a:cubicBezTo>
                      <a:pt x="10" y="181"/>
                      <a:pt x="20" y="175"/>
                      <a:pt x="29" y="177"/>
                    </a:cubicBezTo>
                    <a:cubicBezTo>
                      <a:pt x="38" y="178"/>
                      <a:pt x="36" y="171"/>
                      <a:pt x="44" y="158"/>
                    </a:cubicBezTo>
                    <a:cubicBezTo>
                      <a:pt x="49" y="150"/>
                      <a:pt x="57" y="141"/>
                      <a:pt x="64" y="132"/>
                    </a:cubicBezTo>
                    <a:cubicBezTo>
                      <a:pt x="70" y="124"/>
                      <a:pt x="76" y="112"/>
                      <a:pt x="84" y="104"/>
                    </a:cubicBezTo>
                    <a:cubicBezTo>
                      <a:pt x="91" y="98"/>
                      <a:pt x="117" y="87"/>
                      <a:pt x="127" y="82"/>
                    </a:cubicBezTo>
                    <a:cubicBezTo>
                      <a:pt x="135" y="77"/>
                      <a:pt x="152" y="84"/>
                      <a:pt x="163" y="80"/>
                    </a:cubicBezTo>
                    <a:cubicBezTo>
                      <a:pt x="172" y="77"/>
                      <a:pt x="185" y="73"/>
                      <a:pt x="195" y="71"/>
                    </a:cubicBezTo>
                    <a:close/>
                  </a:path>
                </a:pathLst>
              </a:custGeom>
              <a:solidFill>
                <a:srgbClr val="A4ABD7"/>
              </a:solidFill>
              <a:ln w="9525">
                <a:noFill/>
                <a:round/>
                <a:headEnd/>
                <a:tailEnd/>
              </a:ln>
            </p:spPr>
            <p:txBody>
              <a:bodyPr/>
              <a:lstStyle/>
              <a:p>
                <a:endParaRPr lang="en-US">
                  <a:latin typeface="Calibri" pitchFamily="34" charset="0"/>
                </a:endParaRPr>
              </a:p>
            </p:txBody>
          </p:sp>
          <p:sp>
            <p:nvSpPr>
              <p:cNvPr id="156338" name="Freeform 344"/>
              <p:cNvSpPr>
                <a:spLocks/>
              </p:cNvSpPr>
              <p:nvPr/>
            </p:nvSpPr>
            <p:spPr bwMode="auto">
              <a:xfrm>
                <a:off x="4846638" y="2632075"/>
                <a:ext cx="854075" cy="792162"/>
              </a:xfrm>
              <a:custGeom>
                <a:avLst/>
                <a:gdLst>
                  <a:gd name="T0" fmla="*/ 2147483647 w 195"/>
                  <a:gd name="T1" fmla="*/ 2147483647 h 181"/>
                  <a:gd name="T2" fmla="*/ 2147483647 w 195"/>
                  <a:gd name="T3" fmla="*/ 2147483647 h 181"/>
                  <a:gd name="T4" fmla="*/ 2147483647 w 195"/>
                  <a:gd name="T5" fmla="*/ 1053496600 h 181"/>
                  <a:gd name="T6" fmla="*/ 2147483647 w 195"/>
                  <a:gd name="T7" fmla="*/ 2147483647 h 181"/>
                  <a:gd name="T8" fmla="*/ 2147483647 w 195"/>
                  <a:gd name="T9" fmla="*/ 2147483647 h 181"/>
                  <a:gd name="T10" fmla="*/ 2147483647 w 195"/>
                  <a:gd name="T11" fmla="*/ 842799085 h 181"/>
                  <a:gd name="T12" fmla="*/ 1745676743 w 195"/>
                  <a:gd name="T13" fmla="*/ 957723809 h 181"/>
                  <a:gd name="T14" fmla="*/ 1534663345 w 195"/>
                  <a:gd name="T15" fmla="*/ 2147483647 h 181"/>
                  <a:gd name="T16" fmla="*/ 1112631897 w 195"/>
                  <a:gd name="T17" fmla="*/ 2147483647 h 181"/>
                  <a:gd name="T18" fmla="*/ 633049225 w 195"/>
                  <a:gd name="T19" fmla="*/ 2147483647 h 181"/>
                  <a:gd name="T20" fmla="*/ 633049225 w 195"/>
                  <a:gd name="T21" fmla="*/ 2147483647 h 181"/>
                  <a:gd name="T22" fmla="*/ 268564963 w 195"/>
                  <a:gd name="T23" fmla="*/ 2147483647 h 181"/>
                  <a:gd name="T24" fmla="*/ 1534663345 w 195"/>
                  <a:gd name="T25" fmla="*/ 2147483647 h 181"/>
                  <a:gd name="T26" fmla="*/ 2147483647 w 195"/>
                  <a:gd name="T27" fmla="*/ 2147483647 h 181"/>
                  <a:gd name="T28" fmla="*/ 2147483647 w 195"/>
                  <a:gd name="T29" fmla="*/ 2147483647 h 181"/>
                  <a:gd name="T30" fmla="*/ 2147483647 w 195"/>
                  <a:gd name="T31" fmla="*/ 2147483647 h 181"/>
                  <a:gd name="T32" fmla="*/ 2147483647 w 195"/>
                  <a:gd name="T33" fmla="*/ 2147483647 h 181"/>
                  <a:gd name="T34" fmla="*/ 2147483647 w 195"/>
                  <a:gd name="T35" fmla="*/ 2147483647 h 181"/>
                  <a:gd name="T36" fmla="*/ 2147483647 w 195"/>
                  <a:gd name="T37" fmla="*/ 2147483647 h 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181"/>
                  <a:gd name="T59" fmla="*/ 195 w 195"/>
                  <a:gd name="T60" fmla="*/ 181 h 1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181">
                    <a:moveTo>
                      <a:pt x="195" y="71"/>
                    </a:moveTo>
                    <a:cubicBezTo>
                      <a:pt x="188" y="53"/>
                      <a:pt x="169" y="67"/>
                      <a:pt x="156" y="54"/>
                    </a:cubicBezTo>
                    <a:cubicBezTo>
                      <a:pt x="147" y="45"/>
                      <a:pt x="145" y="29"/>
                      <a:pt x="145" y="20"/>
                    </a:cubicBezTo>
                    <a:cubicBezTo>
                      <a:pt x="144" y="8"/>
                      <a:pt x="137" y="35"/>
                      <a:pt x="122" y="47"/>
                    </a:cubicBezTo>
                    <a:cubicBezTo>
                      <a:pt x="113" y="53"/>
                      <a:pt x="80" y="67"/>
                      <a:pt x="65" y="57"/>
                    </a:cubicBezTo>
                    <a:cubicBezTo>
                      <a:pt x="58" y="51"/>
                      <a:pt x="61" y="30"/>
                      <a:pt x="52" y="16"/>
                    </a:cubicBezTo>
                    <a:cubicBezTo>
                      <a:pt x="42" y="0"/>
                      <a:pt x="37" y="3"/>
                      <a:pt x="33" y="18"/>
                    </a:cubicBezTo>
                    <a:cubicBezTo>
                      <a:pt x="28" y="32"/>
                      <a:pt x="33" y="39"/>
                      <a:pt x="29" y="51"/>
                    </a:cubicBezTo>
                    <a:cubicBezTo>
                      <a:pt x="27" y="59"/>
                      <a:pt x="25" y="71"/>
                      <a:pt x="21" y="81"/>
                    </a:cubicBezTo>
                    <a:cubicBezTo>
                      <a:pt x="17" y="91"/>
                      <a:pt x="13" y="102"/>
                      <a:pt x="12" y="112"/>
                    </a:cubicBezTo>
                    <a:cubicBezTo>
                      <a:pt x="9" y="123"/>
                      <a:pt x="11" y="128"/>
                      <a:pt x="12" y="137"/>
                    </a:cubicBezTo>
                    <a:cubicBezTo>
                      <a:pt x="13" y="149"/>
                      <a:pt x="0" y="163"/>
                      <a:pt x="5" y="171"/>
                    </a:cubicBezTo>
                    <a:cubicBezTo>
                      <a:pt x="10" y="181"/>
                      <a:pt x="20" y="174"/>
                      <a:pt x="29" y="176"/>
                    </a:cubicBezTo>
                    <a:cubicBezTo>
                      <a:pt x="38" y="178"/>
                      <a:pt x="36" y="171"/>
                      <a:pt x="44" y="157"/>
                    </a:cubicBezTo>
                    <a:cubicBezTo>
                      <a:pt x="49" y="150"/>
                      <a:pt x="57" y="141"/>
                      <a:pt x="64" y="131"/>
                    </a:cubicBezTo>
                    <a:cubicBezTo>
                      <a:pt x="70" y="124"/>
                      <a:pt x="75" y="111"/>
                      <a:pt x="84" y="104"/>
                    </a:cubicBezTo>
                    <a:cubicBezTo>
                      <a:pt x="91" y="97"/>
                      <a:pt x="117" y="87"/>
                      <a:pt x="127" y="82"/>
                    </a:cubicBezTo>
                    <a:cubicBezTo>
                      <a:pt x="135" y="77"/>
                      <a:pt x="152" y="84"/>
                      <a:pt x="163" y="80"/>
                    </a:cubicBezTo>
                    <a:cubicBezTo>
                      <a:pt x="172" y="77"/>
                      <a:pt x="184" y="73"/>
                      <a:pt x="195" y="71"/>
                    </a:cubicBezTo>
                    <a:close/>
                  </a:path>
                </a:pathLst>
              </a:custGeom>
              <a:solidFill>
                <a:srgbClr val="A3AAD6"/>
              </a:solidFill>
              <a:ln w="9525">
                <a:noFill/>
                <a:round/>
                <a:headEnd/>
                <a:tailEnd/>
              </a:ln>
            </p:spPr>
            <p:txBody>
              <a:bodyPr/>
              <a:lstStyle/>
              <a:p>
                <a:endParaRPr lang="en-US">
                  <a:latin typeface="Calibri" pitchFamily="34" charset="0"/>
                </a:endParaRPr>
              </a:p>
            </p:txBody>
          </p:sp>
          <p:sp>
            <p:nvSpPr>
              <p:cNvPr id="156339" name="Freeform 345"/>
              <p:cNvSpPr>
                <a:spLocks/>
              </p:cNvSpPr>
              <p:nvPr/>
            </p:nvSpPr>
            <p:spPr bwMode="auto">
              <a:xfrm>
                <a:off x="4851400" y="2635250"/>
                <a:ext cx="844550" cy="784225"/>
              </a:xfrm>
              <a:custGeom>
                <a:avLst/>
                <a:gdLst>
                  <a:gd name="T0" fmla="*/ 2147483647 w 193"/>
                  <a:gd name="T1" fmla="*/ 2147483647 h 179"/>
                  <a:gd name="T2" fmla="*/ 2147483647 w 193"/>
                  <a:gd name="T3" fmla="*/ 2147483647 h 179"/>
                  <a:gd name="T4" fmla="*/ 2147483647 w 193"/>
                  <a:gd name="T5" fmla="*/ 998112445 h 179"/>
                  <a:gd name="T6" fmla="*/ 2147483647 w 193"/>
                  <a:gd name="T7" fmla="*/ 2147483647 h 179"/>
                  <a:gd name="T8" fmla="*/ 2147483647 w 193"/>
                  <a:gd name="T9" fmla="*/ 2147483647 h 179"/>
                  <a:gd name="T10" fmla="*/ 2147483647 w 193"/>
                  <a:gd name="T11" fmla="*/ 844553356 h 179"/>
                  <a:gd name="T12" fmla="*/ 1685074180 w 193"/>
                  <a:gd name="T13" fmla="*/ 959720482 h 179"/>
                  <a:gd name="T14" fmla="*/ 1531886861 w 193"/>
                  <a:gd name="T15" fmla="*/ 2147483647 h 179"/>
                  <a:gd name="T16" fmla="*/ 1110618180 w 193"/>
                  <a:gd name="T17" fmla="*/ 2147483647 h 179"/>
                  <a:gd name="T18" fmla="*/ 574456000 w 193"/>
                  <a:gd name="T19" fmla="*/ 2147483647 h 179"/>
                  <a:gd name="T20" fmla="*/ 631902886 w 193"/>
                  <a:gd name="T21" fmla="*/ 2147483647 h 179"/>
                  <a:gd name="T22" fmla="*/ 210634272 w 193"/>
                  <a:gd name="T23" fmla="*/ 2147483647 h 179"/>
                  <a:gd name="T24" fmla="*/ 1474439976 w 193"/>
                  <a:gd name="T25" fmla="*/ 2147483647 h 179"/>
                  <a:gd name="T26" fmla="*/ 2147483647 w 193"/>
                  <a:gd name="T27" fmla="*/ 2147483647 h 179"/>
                  <a:gd name="T28" fmla="*/ 2147483647 w 193"/>
                  <a:gd name="T29" fmla="*/ 2147483647 h 179"/>
                  <a:gd name="T30" fmla="*/ 2147483647 w 193"/>
                  <a:gd name="T31" fmla="*/ 2147483647 h 179"/>
                  <a:gd name="T32" fmla="*/ 2147483647 w 193"/>
                  <a:gd name="T33" fmla="*/ 2147483647 h 179"/>
                  <a:gd name="T34" fmla="*/ 2147483647 w 193"/>
                  <a:gd name="T35" fmla="*/ 2147483647 h 179"/>
                  <a:gd name="T36" fmla="*/ 2147483647 w 193"/>
                  <a:gd name="T37" fmla="*/ 2147483647 h 1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3"/>
                  <a:gd name="T58" fmla="*/ 0 h 179"/>
                  <a:gd name="T59" fmla="*/ 193 w 193"/>
                  <a:gd name="T60" fmla="*/ 179 h 1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3" h="179">
                    <a:moveTo>
                      <a:pt x="193" y="70"/>
                    </a:moveTo>
                    <a:cubicBezTo>
                      <a:pt x="186" y="53"/>
                      <a:pt x="168" y="67"/>
                      <a:pt x="155" y="53"/>
                    </a:cubicBezTo>
                    <a:cubicBezTo>
                      <a:pt x="145" y="44"/>
                      <a:pt x="144" y="28"/>
                      <a:pt x="143" y="19"/>
                    </a:cubicBezTo>
                    <a:cubicBezTo>
                      <a:pt x="143" y="7"/>
                      <a:pt x="136" y="35"/>
                      <a:pt x="121" y="46"/>
                    </a:cubicBezTo>
                    <a:cubicBezTo>
                      <a:pt x="112" y="53"/>
                      <a:pt x="78" y="67"/>
                      <a:pt x="64" y="56"/>
                    </a:cubicBezTo>
                    <a:cubicBezTo>
                      <a:pt x="57" y="51"/>
                      <a:pt x="60" y="29"/>
                      <a:pt x="51" y="16"/>
                    </a:cubicBezTo>
                    <a:cubicBezTo>
                      <a:pt x="41" y="0"/>
                      <a:pt x="37" y="3"/>
                      <a:pt x="32" y="18"/>
                    </a:cubicBezTo>
                    <a:cubicBezTo>
                      <a:pt x="27" y="32"/>
                      <a:pt x="32" y="39"/>
                      <a:pt x="29" y="50"/>
                    </a:cubicBezTo>
                    <a:cubicBezTo>
                      <a:pt x="26" y="58"/>
                      <a:pt x="24" y="70"/>
                      <a:pt x="21" y="80"/>
                    </a:cubicBezTo>
                    <a:cubicBezTo>
                      <a:pt x="16" y="91"/>
                      <a:pt x="13" y="101"/>
                      <a:pt x="11" y="111"/>
                    </a:cubicBezTo>
                    <a:cubicBezTo>
                      <a:pt x="9" y="122"/>
                      <a:pt x="11" y="126"/>
                      <a:pt x="12" y="136"/>
                    </a:cubicBezTo>
                    <a:cubicBezTo>
                      <a:pt x="13" y="148"/>
                      <a:pt x="0" y="162"/>
                      <a:pt x="4" y="170"/>
                    </a:cubicBezTo>
                    <a:cubicBezTo>
                      <a:pt x="10" y="179"/>
                      <a:pt x="19" y="173"/>
                      <a:pt x="28" y="175"/>
                    </a:cubicBezTo>
                    <a:cubicBezTo>
                      <a:pt x="36" y="176"/>
                      <a:pt x="35" y="169"/>
                      <a:pt x="43" y="156"/>
                    </a:cubicBezTo>
                    <a:cubicBezTo>
                      <a:pt x="48" y="148"/>
                      <a:pt x="56" y="139"/>
                      <a:pt x="63" y="130"/>
                    </a:cubicBezTo>
                    <a:cubicBezTo>
                      <a:pt x="68" y="122"/>
                      <a:pt x="74" y="110"/>
                      <a:pt x="82" y="103"/>
                    </a:cubicBezTo>
                    <a:cubicBezTo>
                      <a:pt x="89" y="96"/>
                      <a:pt x="116" y="86"/>
                      <a:pt x="126" y="80"/>
                    </a:cubicBezTo>
                    <a:cubicBezTo>
                      <a:pt x="134" y="76"/>
                      <a:pt x="151" y="82"/>
                      <a:pt x="162" y="79"/>
                    </a:cubicBezTo>
                    <a:cubicBezTo>
                      <a:pt x="171" y="76"/>
                      <a:pt x="183" y="72"/>
                      <a:pt x="193" y="70"/>
                    </a:cubicBezTo>
                    <a:close/>
                  </a:path>
                </a:pathLst>
              </a:custGeom>
              <a:solidFill>
                <a:srgbClr val="A2AAD6"/>
              </a:solidFill>
              <a:ln w="9525">
                <a:noFill/>
                <a:round/>
                <a:headEnd/>
                <a:tailEnd/>
              </a:ln>
            </p:spPr>
            <p:txBody>
              <a:bodyPr/>
              <a:lstStyle/>
              <a:p>
                <a:endParaRPr lang="en-US">
                  <a:latin typeface="Calibri" pitchFamily="34" charset="0"/>
                </a:endParaRPr>
              </a:p>
            </p:txBody>
          </p:sp>
          <p:sp>
            <p:nvSpPr>
              <p:cNvPr id="156340" name="Freeform 346"/>
              <p:cNvSpPr>
                <a:spLocks/>
              </p:cNvSpPr>
              <p:nvPr/>
            </p:nvSpPr>
            <p:spPr bwMode="auto">
              <a:xfrm>
                <a:off x="4851400" y="2635250"/>
                <a:ext cx="844550" cy="784225"/>
              </a:xfrm>
              <a:custGeom>
                <a:avLst/>
                <a:gdLst>
                  <a:gd name="T0" fmla="*/ 2147483647 w 193"/>
                  <a:gd name="T1" fmla="*/ 2147483647 h 179"/>
                  <a:gd name="T2" fmla="*/ 2147483647 w 193"/>
                  <a:gd name="T3" fmla="*/ 2147483647 h 179"/>
                  <a:gd name="T4" fmla="*/ 2147483647 w 193"/>
                  <a:gd name="T5" fmla="*/ 998112445 h 179"/>
                  <a:gd name="T6" fmla="*/ 2147483647 w 193"/>
                  <a:gd name="T7" fmla="*/ 2147483647 h 179"/>
                  <a:gd name="T8" fmla="*/ 2147483647 w 193"/>
                  <a:gd name="T9" fmla="*/ 2147483647 h 179"/>
                  <a:gd name="T10" fmla="*/ 2147483647 w 193"/>
                  <a:gd name="T11" fmla="*/ 844553356 h 179"/>
                  <a:gd name="T12" fmla="*/ 1685074180 w 193"/>
                  <a:gd name="T13" fmla="*/ 959720482 h 179"/>
                  <a:gd name="T14" fmla="*/ 1531886861 w 193"/>
                  <a:gd name="T15" fmla="*/ 2147483647 h 179"/>
                  <a:gd name="T16" fmla="*/ 1110618180 w 193"/>
                  <a:gd name="T17" fmla="*/ 2147483647 h 179"/>
                  <a:gd name="T18" fmla="*/ 574456000 w 193"/>
                  <a:gd name="T19" fmla="*/ 2147483647 h 179"/>
                  <a:gd name="T20" fmla="*/ 631902886 w 193"/>
                  <a:gd name="T21" fmla="*/ 2147483647 h 179"/>
                  <a:gd name="T22" fmla="*/ 210634272 w 193"/>
                  <a:gd name="T23" fmla="*/ 2147483647 h 179"/>
                  <a:gd name="T24" fmla="*/ 1474439976 w 193"/>
                  <a:gd name="T25" fmla="*/ 2147483647 h 179"/>
                  <a:gd name="T26" fmla="*/ 2147483647 w 193"/>
                  <a:gd name="T27" fmla="*/ 2147483647 h 179"/>
                  <a:gd name="T28" fmla="*/ 2147483647 w 193"/>
                  <a:gd name="T29" fmla="*/ 2147483647 h 179"/>
                  <a:gd name="T30" fmla="*/ 2147483647 w 193"/>
                  <a:gd name="T31" fmla="*/ 2147483647 h 179"/>
                  <a:gd name="T32" fmla="*/ 2147483647 w 193"/>
                  <a:gd name="T33" fmla="*/ 2147483647 h 179"/>
                  <a:gd name="T34" fmla="*/ 2147483647 w 193"/>
                  <a:gd name="T35" fmla="*/ 2147483647 h 179"/>
                  <a:gd name="T36" fmla="*/ 2147483647 w 193"/>
                  <a:gd name="T37" fmla="*/ 2147483647 h 1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3"/>
                  <a:gd name="T58" fmla="*/ 0 h 179"/>
                  <a:gd name="T59" fmla="*/ 193 w 193"/>
                  <a:gd name="T60" fmla="*/ 179 h 1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3" h="179">
                    <a:moveTo>
                      <a:pt x="193" y="70"/>
                    </a:moveTo>
                    <a:cubicBezTo>
                      <a:pt x="186" y="53"/>
                      <a:pt x="167" y="67"/>
                      <a:pt x="154" y="54"/>
                    </a:cubicBezTo>
                    <a:cubicBezTo>
                      <a:pt x="145" y="44"/>
                      <a:pt x="144" y="29"/>
                      <a:pt x="143" y="19"/>
                    </a:cubicBezTo>
                    <a:cubicBezTo>
                      <a:pt x="143" y="8"/>
                      <a:pt x="136" y="35"/>
                      <a:pt x="121" y="46"/>
                    </a:cubicBezTo>
                    <a:cubicBezTo>
                      <a:pt x="113" y="53"/>
                      <a:pt x="78" y="67"/>
                      <a:pt x="64" y="57"/>
                    </a:cubicBezTo>
                    <a:cubicBezTo>
                      <a:pt x="56" y="51"/>
                      <a:pt x="60" y="30"/>
                      <a:pt x="51" y="16"/>
                    </a:cubicBezTo>
                    <a:cubicBezTo>
                      <a:pt x="41" y="0"/>
                      <a:pt x="37" y="3"/>
                      <a:pt x="32" y="18"/>
                    </a:cubicBezTo>
                    <a:cubicBezTo>
                      <a:pt x="28" y="33"/>
                      <a:pt x="33" y="39"/>
                      <a:pt x="29" y="50"/>
                    </a:cubicBezTo>
                    <a:cubicBezTo>
                      <a:pt x="26" y="58"/>
                      <a:pt x="25" y="70"/>
                      <a:pt x="21" y="80"/>
                    </a:cubicBezTo>
                    <a:cubicBezTo>
                      <a:pt x="17" y="91"/>
                      <a:pt x="13" y="101"/>
                      <a:pt x="11" y="111"/>
                    </a:cubicBezTo>
                    <a:cubicBezTo>
                      <a:pt x="9" y="122"/>
                      <a:pt x="11" y="126"/>
                      <a:pt x="12" y="136"/>
                    </a:cubicBezTo>
                    <a:cubicBezTo>
                      <a:pt x="13" y="148"/>
                      <a:pt x="0" y="161"/>
                      <a:pt x="4" y="169"/>
                    </a:cubicBezTo>
                    <a:cubicBezTo>
                      <a:pt x="10" y="179"/>
                      <a:pt x="19" y="172"/>
                      <a:pt x="28" y="174"/>
                    </a:cubicBezTo>
                    <a:cubicBezTo>
                      <a:pt x="36" y="176"/>
                      <a:pt x="35" y="169"/>
                      <a:pt x="43" y="156"/>
                    </a:cubicBezTo>
                    <a:cubicBezTo>
                      <a:pt x="48" y="148"/>
                      <a:pt x="56" y="139"/>
                      <a:pt x="62" y="130"/>
                    </a:cubicBezTo>
                    <a:cubicBezTo>
                      <a:pt x="68" y="122"/>
                      <a:pt x="74" y="110"/>
                      <a:pt x="82" y="102"/>
                    </a:cubicBezTo>
                    <a:cubicBezTo>
                      <a:pt x="89" y="96"/>
                      <a:pt x="116" y="85"/>
                      <a:pt x="125" y="80"/>
                    </a:cubicBezTo>
                    <a:cubicBezTo>
                      <a:pt x="134" y="75"/>
                      <a:pt x="151" y="82"/>
                      <a:pt x="162" y="79"/>
                    </a:cubicBezTo>
                    <a:cubicBezTo>
                      <a:pt x="170" y="76"/>
                      <a:pt x="183" y="72"/>
                      <a:pt x="193" y="70"/>
                    </a:cubicBezTo>
                    <a:close/>
                  </a:path>
                </a:pathLst>
              </a:custGeom>
              <a:solidFill>
                <a:srgbClr val="A1AAD6"/>
              </a:solidFill>
              <a:ln w="9525">
                <a:noFill/>
                <a:round/>
                <a:headEnd/>
                <a:tailEnd/>
              </a:ln>
            </p:spPr>
            <p:txBody>
              <a:bodyPr/>
              <a:lstStyle/>
              <a:p>
                <a:endParaRPr lang="en-US">
                  <a:latin typeface="Calibri" pitchFamily="34" charset="0"/>
                </a:endParaRPr>
              </a:p>
            </p:txBody>
          </p:sp>
          <p:sp>
            <p:nvSpPr>
              <p:cNvPr id="156341" name="Freeform 347"/>
              <p:cNvSpPr>
                <a:spLocks/>
              </p:cNvSpPr>
              <p:nvPr/>
            </p:nvSpPr>
            <p:spPr bwMode="auto">
              <a:xfrm>
                <a:off x="4851400" y="2640012"/>
                <a:ext cx="844550" cy="779462"/>
              </a:xfrm>
              <a:custGeom>
                <a:avLst/>
                <a:gdLst>
                  <a:gd name="T0" fmla="*/ 2147483647 w 193"/>
                  <a:gd name="T1" fmla="*/ 2147483647 h 178"/>
                  <a:gd name="T2" fmla="*/ 2147483647 w 193"/>
                  <a:gd name="T3" fmla="*/ 2147483647 h 178"/>
                  <a:gd name="T4" fmla="*/ 2147483647 w 193"/>
                  <a:gd name="T5" fmla="*/ 997133264 h 178"/>
                  <a:gd name="T6" fmla="*/ 2147483647 w 193"/>
                  <a:gd name="T7" fmla="*/ 2147483647 h 178"/>
                  <a:gd name="T8" fmla="*/ 2147483647 w 193"/>
                  <a:gd name="T9" fmla="*/ 2147483647 h 178"/>
                  <a:gd name="T10" fmla="*/ 2147483647 w 193"/>
                  <a:gd name="T11" fmla="*/ 786201285 h 178"/>
                  <a:gd name="T12" fmla="*/ 1685074180 w 193"/>
                  <a:gd name="T13" fmla="*/ 958781995 h 178"/>
                  <a:gd name="T14" fmla="*/ 1531886861 w 193"/>
                  <a:gd name="T15" fmla="*/ 2147483647 h 178"/>
                  <a:gd name="T16" fmla="*/ 1110618180 w 193"/>
                  <a:gd name="T17" fmla="*/ 2147483647 h 178"/>
                  <a:gd name="T18" fmla="*/ 631902886 w 193"/>
                  <a:gd name="T19" fmla="*/ 2147483647 h 178"/>
                  <a:gd name="T20" fmla="*/ 689349771 w 193"/>
                  <a:gd name="T21" fmla="*/ 2147483647 h 178"/>
                  <a:gd name="T22" fmla="*/ 268081158 w 193"/>
                  <a:gd name="T23" fmla="*/ 2147483647 h 178"/>
                  <a:gd name="T24" fmla="*/ 1474439976 w 193"/>
                  <a:gd name="T25" fmla="*/ 2147483647 h 178"/>
                  <a:gd name="T26" fmla="*/ 2147483647 w 193"/>
                  <a:gd name="T27" fmla="*/ 2147483647 h 178"/>
                  <a:gd name="T28" fmla="*/ 2147483647 w 193"/>
                  <a:gd name="T29" fmla="*/ 2147483647 h 178"/>
                  <a:gd name="T30" fmla="*/ 2147483647 w 193"/>
                  <a:gd name="T31" fmla="*/ 2147483647 h 178"/>
                  <a:gd name="T32" fmla="*/ 2147483647 w 193"/>
                  <a:gd name="T33" fmla="*/ 2147483647 h 178"/>
                  <a:gd name="T34" fmla="*/ 2147483647 w 193"/>
                  <a:gd name="T35" fmla="*/ 2147483647 h 178"/>
                  <a:gd name="T36" fmla="*/ 2147483647 w 193"/>
                  <a:gd name="T37" fmla="*/ 2147483647 h 1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3"/>
                  <a:gd name="T58" fmla="*/ 0 h 178"/>
                  <a:gd name="T59" fmla="*/ 193 w 193"/>
                  <a:gd name="T60" fmla="*/ 178 h 1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3" h="178">
                    <a:moveTo>
                      <a:pt x="193" y="69"/>
                    </a:moveTo>
                    <a:cubicBezTo>
                      <a:pt x="186" y="52"/>
                      <a:pt x="167" y="66"/>
                      <a:pt x="154" y="53"/>
                    </a:cubicBezTo>
                    <a:cubicBezTo>
                      <a:pt x="145" y="44"/>
                      <a:pt x="143" y="28"/>
                      <a:pt x="143" y="19"/>
                    </a:cubicBezTo>
                    <a:cubicBezTo>
                      <a:pt x="143" y="7"/>
                      <a:pt x="137" y="35"/>
                      <a:pt x="122" y="46"/>
                    </a:cubicBezTo>
                    <a:cubicBezTo>
                      <a:pt x="113" y="52"/>
                      <a:pt x="77" y="67"/>
                      <a:pt x="63" y="56"/>
                    </a:cubicBezTo>
                    <a:cubicBezTo>
                      <a:pt x="56" y="51"/>
                      <a:pt x="60" y="29"/>
                      <a:pt x="51" y="15"/>
                    </a:cubicBezTo>
                    <a:cubicBezTo>
                      <a:pt x="41" y="0"/>
                      <a:pt x="37" y="3"/>
                      <a:pt x="32" y="18"/>
                    </a:cubicBezTo>
                    <a:cubicBezTo>
                      <a:pt x="28" y="32"/>
                      <a:pt x="33" y="39"/>
                      <a:pt x="29" y="50"/>
                    </a:cubicBezTo>
                    <a:cubicBezTo>
                      <a:pt x="27" y="58"/>
                      <a:pt x="25" y="70"/>
                      <a:pt x="21" y="80"/>
                    </a:cubicBezTo>
                    <a:cubicBezTo>
                      <a:pt x="17" y="90"/>
                      <a:pt x="14" y="101"/>
                      <a:pt x="12" y="110"/>
                    </a:cubicBezTo>
                    <a:cubicBezTo>
                      <a:pt x="10" y="121"/>
                      <a:pt x="12" y="125"/>
                      <a:pt x="13" y="135"/>
                    </a:cubicBezTo>
                    <a:cubicBezTo>
                      <a:pt x="14" y="146"/>
                      <a:pt x="0" y="160"/>
                      <a:pt x="5" y="168"/>
                    </a:cubicBezTo>
                    <a:cubicBezTo>
                      <a:pt x="10" y="178"/>
                      <a:pt x="19" y="171"/>
                      <a:pt x="28" y="173"/>
                    </a:cubicBezTo>
                    <a:cubicBezTo>
                      <a:pt x="36" y="174"/>
                      <a:pt x="35" y="167"/>
                      <a:pt x="43" y="154"/>
                    </a:cubicBezTo>
                    <a:cubicBezTo>
                      <a:pt x="47" y="147"/>
                      <a:pt x="55" y="138"/>
                      <a:pt x="62" y="128"/>
                    </a:cubicBezTo>
                    <a:cubicBezTo>
                      <a:pt x="68" y="121"/>
                      <a:pt x="73" y="108"/>
                      <a:pt x="81" y="101"/>
                    </a:cubicBezTo>
                    <a:cubicBezTo>
                      <a:pt x="89" y="95"/>
                      <a:pt x="116" y="84"/>
                      <a:pt x="125" y="79"/>
                    </a:cubicBezTo>
                    <a:cubicBezTo>
                      <a:pt x="134" y="74"/>
                      <a:pt x="151" y="81"/>
                      <a:pt x="162" y="77"/>
                    </a:cubicBezTo>
                    <a:cubicBezTo>
                      <a:pt x="170" y="75"/>
                      <a:pt x="182" y="71"/>
                      <a:pt x="193" y="69"/>
                    </a:cubicBezTo>
                    <a:close/>
                  </a:path>
                </a:pathLst>
              </a:custGeom>
              <a:solidFill>
                <a:srgbClr val="A0AAD6"/>
              </a:solidFill>
              <a:ln w="9525">
                <a:noFill/>
                <a:round/>
                <a:headEnd/>
                <a:tailEnd/>
              </a:ln>
            </p:spPr>
            <p:txBody>
              <a:bodyPr/>
              <a:lstStyle/>
              <a:p>
                <a:endParaRPr lang="en-US">
                  <a:latin typeface="Calibri" pitchFamily="34" charset="0"/>
                </a:endParaRPr>
              </a:p>
            </p:txBody>
          </p:sp>
          <p:sp>
            <p:nvSpPr>
              <p:cNvPr id="156342" name="Freeform 348"/>
              <p:cNvSpPr>
                <a:spLocks/>
              </p:cNvSpPr>
              <p:nvPr/>
            </p:nvSpPr>
            <p:spPr bwMode="auto">
              <a:xfrm>
                <a:off x="4851400" y="2640012"/>
                <a:ext cx="841375" cy="774700"/>
              </a:xfrm>
              <a:custGeom>
                <a:avLst/>
                <a:gdLst>
                  <a:gd name="T0" fmla="*/ 2147483647 w 192"/>
                  <a:gd name="T1" fmla="*/ 2147483647 h 177"/>
                  <a:gd name="T2" fmla="*/ 2147483647 w 192"/>
                  <a:gd name="T3" fmla="*/ 2147483647 h 177"/>
                  <a:gd name="T4" fmla="*/ 2147483647 w 192"/>
                  <a:gd name="T5" fmla="*/ 996145955 h 177"/>
                  <a:gd name="T6" fmla="*/ 2147483647 w 192"/>
                  <a:gd name="T7" fmla="*/ 2147483647 h 177"/>
                  <a:gd name="T8" fmla="*/ 2147483647 w 192"/>
                  <a:gd name="T9" fmla="*/ 2147483647 h 177"/>
                  <a:gd name="T10" fmla="*/ 2147483647 w 192"/>
                  <a:gd name="T11" fmla="*/ 842895467 h 177"/>
                  <a:gd name="T12" fmla="*/ 1747505192 w 192"/>
                  <a:gd name="T13" fmla="*/ 957835522 h 177"/>
                  <a:gd name="T14" fmla="*/ 1593875425 w 192"/>
                  <a:gd name="T15" fmla="*/ 2147483647 h 177"/>
                  <a:gd name="T16" fmla="*/ 1171404519 w 192"/>
                  <a:gd name="T17" fmla="*/ 2147483647 h 177"/>
                  <a:gd name="T18" fmla="*/ 633708823 w 192"/>
                  <a:gd name="T19" fmla="*/ 2147483647 h 177"/>
                  <a:gd name="T20" fmla="*/ 691321081 w 192"/>
                  <a:gd name="T21" fmla="*/ 2147483647 h 177"/>
                  <a:gd name="T22" fmla="*/ 268845588 w 192"/>
                  <a:gd name="T23" fmla="*/ 2147483647 h 177"/>
                  <a:gd name="T24" fmla="*/ 1478655290 w 192"/>
                  <a:gd name="T25" fmla="*/ 2147483647 h 177"/>
                  <a:gd name="T26" fmla="*/ 2147483647 w 192"/>
                  <a:gd name="T27" fmla="*/ 2147483647 h 177"/>
                  <a:gd name="T28" fmla="*/ 2147483647 w 192"/>
                  <a:gd name="T29" fmla="*/ 2147483647 h 177"/>
                  <a:gd name="T30" fmla="*/ 2147483647 w 192"/>
                  <a:gd name="T31" fmla="*/ 2147483647 h 177"/>
                  <a:gd name="T32" fmla="*/ 2147483647 w 192"/>
                  <a:gd name="T33" fmla="*/ 2147483647 h 177"/>
                  <a:gd name="T34" fmla="*/ 2147483647 w 192"/>
                  <a:gd name="T35" fmla="*/ 2147483647 h 177"/>
                  <a:gd name="T36" fmla="*/ 2147483647 w 192"/>
                  <a:gd name="T37" fmla="*/ 2147483647 h 1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
                  <a:gd name="T58" fmla="*/ 0 h 177"/>
                  <a:gd name="T59" fmla="*/ 192 w 192"/>
                  <a:gd name="T60" fmla="*/ 177 h 1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 h="177">
                    <a:moveTo>
                      <a:pt x="192" y="69"/>
                    </a:moveTo>
                    <a:cubicBezTo>
                      <a:pt x="185" y="52"/>
                      <a:pt x="166" y="66"/>
                      <a:pt x="153" y="53"/>
                    </a:cubicBezTo>
                    <a:cubicBezTo>
                      <a:pt x="144" y="44"/>
                      <a:pt x="143" y="28"/>
                      <a:pt x="143" y="19"/>
                    </a:cubicBezTo>
                    <a:cubicBezTo>
                      <a:pt x="143" y="7"/>
                      <a:pt x="137" y="35"/>
                      <a:pt x="122" y="46"/>
                    </a:cubicBezTo>
                    <a:cubicBezTo>
                      <a:pt x="113" y="53"/>
                      <a:pt x="77" y="67"/>
                      <a:pt x="63" y="57"/>
                    </a:cubicBezTo>
                    <a:cubicBezTo>
                      <a:pt x="56" y="52"/>
                      <a:pt x="60" y="29"/>
                      <a:pt x="51" y="16"/>
                    </a:cubicBezTo>
                    <a:cubicBezTo>
                      <a:pt x="41" y="0"/>
                      <a:pt x="38" y="3"/>
                      <a:pt x="33" y="18"/>
                    </a:cubicBezTo>
                    <a:cubicBezTo>
                      <a:pt x="28" y="33"/>
                      <a:pt x="33" y="39"/>
                      <a:pt x="30" y="50"/>
                    </a:cubicBezTo>
                    <a:cubicBezTo>
                      <a:pt x="27" y="58"/>
                      <a:pt x="26" y="70"/>
                      <a:pt x="22" y="80"/>
                    </a:cubicBezTo>
                    <a:cubicBezTo>
                      <a:pt x="18" y="90"/>
                      <a:pt x="14" y="101"/>
                      <a:pt x="12" y="110"/>
                    </a:cubicBezTo>
                    <a:cubicBezTo>
                      <a:pt x="10" y="122"/>
                      <a:pt x="12" y="125"/>
                      <a:pt x="13" y="135"/>
                    </a:cubicBezTo>
                    <a:cubicBezTo>
                      <a:pt x="14" y="146"/>
                      <a:pt x="0" y="160"/>
                      <a:pt x="5" y="168"/>
                    </a:cubicBezTo>
                    <a:cubicBezTo>
                      <a:pt x="10" y="177"/>
                      <a:pt x="19" y="170"/>
                      <a:pt x="28" y="172"/>
                    </a:cubicBezTo>
                    <a:cubicBezTo>
                      <a:pt x="36" y="174"/>
                      <a:pt x="35" y="167"/>
                      <a:pt x="43" y="154"/>
                    </a:cubicBezTo>
                    <a:cubicBezTo>
                      <a:pt x="47" y="146"/>
                      <a:pt x="55" y="137"/>
                      <a:pt x="62" y="128"/>
                    </a:cubicBezTo>
                    <a:cubicBezTo>
                      <a:pt x="68" y="121"/>
                      <a:pt x="73" y="108"/>
                      <a:pt x="81" y="101"/>
                    </a:cubicBezTo>
                    <a:cubicBezTo>
                      <a:pt x="88" y="94"/>
                      <a:pt x="116" y="84"/>
                      <a:pt x="125" y="78"/>
                    </a:cubicBezTo>
                    <a:cubicBezTo>
                      <a:pt x="134" y="74"/>
                      <a:pt x="151" y="80"/>
                      <a:pt x="161" y="77"/>
                    </a:cubicBezTo>
                    <a:cubicBezTo>
                      <a:pt x="170" y="74"/>
                      <a:pt x="182" y="71"/>
                      <a:pt x="192" y="69"/>
                    </a:cubicBezTo>
                    <a:close/>
                  </a:path>
                </a:pathLst>
              </a:custGeom>
              <a:solidFill>
                <a:srgbClr val="9FA9D5"/>
              </a:solidFill>
              <a:ln w="9525">
                <a:noFill/>
                <a:round/>
                <a:headEnd/>
                <a:tailEnd/>
              </a:ln>
            </p:spPr>
            <p:txBody>
              <a:bodyPr/>
              <a:lstStyle/>
              <a:p>
                <a:endParaRPr lang="en-US">
                  <a:latin typeface="Calibri" pitchFamily="34" charset="0"/>
                </a:endParaRPr>
              </a:p>
            </p:txBody>
          </p:sp>
          <p:sp>
            <p:nvSpPr>
              <p:cNvPr id="156343" name="Freeform 349"/>
              <p:cNvSpPr>
                <a:spLocks/>
              </p:cNvSpPr>
              <p:nvPr/>
            </p:nvSpPr>
            <p:spPr bwMode="auto">
              <a:xfrm>
                <a:off x="4856163" y="2644775"/>
                <a:ext cx="836613" cy="769937"/>
              </a:xfrm>
              <a:custGeom>
                <a:avLst/>
                <a:gdLst>
                  <a:gd name="T0" fmla="*/ 2147483647 w 191"/>
                  <a:gd name="T1" fmla="*/ 2147483647 h 176"/>
                  <a:gd name="T2" fmla="*/ 2147483647 w 191"/>
                  <a:gd name="T3" fmla="*/ 2147483647 h 176"/>
                  <a:gd name="T4" fmla="*/ 2147483647 w 191"/>
                  <a:gd name="T5" fmla="*/ 956874145 h 176"/>
                  <a:gd name="T6" fmla="*/ 2147483647 w 191"/>
                  <a:gd name="T7" fmla="*/ 2147483647 h 176"/>
                  <a:gd name="T8" fmla="*/ 2147483647 w 191"/>
                  <a:gd name="T9" fmla="*/ 2147483647 h 176"/>
                  <a:gd name="T10" fmla="*/ 2147483647 w 191"/>
                  <a:gd name="T11" fmla="*/ 784635799 h 176"/>
                  <a:gd name="T12" fmla="*/ 1688359505 w 191"/>
                  <a:gd name="T13" fmla="*/ 956874145 h 176"/>
                  <a:gd name="T14" fmla="*/ 1534873920 w 191"/>
                  <a:gd name="T15" fmla="*/ 2147483647 h 176"/>
                  <a:gd name="T16" fmla="*/ 1112782812 w 191"/>
                  <a:gd name="T17" fmla="*/ 2147483647 h 176"/>
                  <a:gd name="T18" fmla="*/ 633136525 w 191"/>
                  <a:gd name="T19" fmla="*/ 2147483647 h 176"/>
                  <a:gd name="T20" fmla="*/ 633136525 w 191"/>
                  <a:gd name="T21" fmla="*/ 2147483647 h 176"/>
                  <a:gd name="T22" fmla="*/ 211045486 w 191"/>
                  <a:gd name="T23" fmla="*/ 2147483647 h 176"/>
                  <a:gd name="T24" fmla="*/ 1419758636 w 191"/>
                  <a:gd name="T25" fmla="*/ 2147483647 h 176"/>
                  <a:gd name="T26" fmla="*/ 2147483647 w 191"/>
                  <a:gd name="T27" fmla="*/ 2147483647 h 176"/>
                  <a:gd name="T28" fmla="*/ 2147483647 w 191"/>
                  <a:gd name="T29" fmla="*/ 2147483647 h 176"/>
                  <a:gd name="T30" fmla="*/ 2147483647 w 191"/>
                  <a:gd name="T31" fmla="*/ 2147483647 h 176"/>
                  <a:gd name="T32" fmla="*/ 2147483647 w 191"/>
                  <a:gd name="T33" fmla="*/ 2147483647 h 176"/>
                  <a:gd name="T34" fmla="*/ 2147483647 w 191"/>
                  <a:gd name="T35" fmla="*/ 2147483647 h 176"/>
                  <a:gd name="T36" fmla="*/ 2147483647 w 191"/>
                  <a:gd name="T37" fmla="*/ 2147483647 h 1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1"/>
                  <a:gd name="T58" fmla="*/ 0 h 176"/>
                  <a:gd name="T59" fmla="*/ 191 w 191"/>
                  <a:gd name="T60" fmla="*/ 176 h 1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1" h="176">
                    <a:moveTo>
                      <a:pt x="191" y="68"/>
                    </a:moveTo>
                    <a:cubicBezTo>
                      <a:pt x="184" y="51"/>
                      <a:pt x="165" y="66"/>
                      <a:pt x="152" y="53"/>
                    </a:cubicBezTo>
                    <a:cubicBezTo>
                      <a:pt x="143" y="43"/>
                      <a:pt x="142" y="27"/>
                      <a:pt x="142" y="18"/>
                    </a:cubicBezTo>
                    <a:cubicBezTo>
                      <a:pt x="142" y="7"/>
                      <a:pt x="136" y="35"/>
                      <a:pt x="121" y="46"/>
                    </a:cubicBezTo>
                    <a:cubicBezTo>
                      <a:pt x="112" y="52"/>
                      <a:pt x="76" y="67"/>
                      <a:pt x="62" y="57"/>
                    </a:cubicBezTo>
                    <a:cubicBezTo>
                      <a:pt x="54" y="51"/>
                      <a:pt x="59" y="29"/>
                      <a:pt x="50" y="15"/>
                    </a:cubicBezTo>
                    <a:cubicBezTo>
                      <a:pt x="41" y="0"/>
                      <a:pt x="37" y="3"/>
                      <a:pt x="32" y="18"/>
                    </a:cubicBezTo>
                    <a:cubicBezTo>
                      <a:pt x="27" y="32"/>
                      <a:pt x="32" y="38"/>
                      <a:pt x="29" y="49"/>
                    </a:cubicBezTo>
                    <a:cubicBezTo>
                      <a:pt x="26" y="57"/>
                      <a:pt x="25" y="69"/>
                      <a:pt x="21" y="79"/>
                    </a:cubicBezTo>
                    <a:cubicBezTo>
                      <a:pt x="17" y="90"/>
                      <a:pt x="13" y="100"/>
                      <a:pt x="12" y="109"/>
                    </a:cubicBezTo>
                    <a:cubicBezTo>
                      <a:pt x="10" y="121"/>
                      <a:pt x="12" y="124"/>
                      <a:pt x="12" y="133"/>
                    </a:cubicBezTo>
                    <a:cubicBezTo>
                      <a:pt x="13" y="145"/>
                      <a:pt x="0" y="158"/>
                      <a:pt x="4" y="166"/>
                    </a:cubicBezTo>
                    <a:cubicBezTo>
                      <a:pt x="9" y="176"/>
                      <a:pt x="18" y="169"/>
                      <a:pt x="27" y="171"/>
                    </a:cubicBezTo>
                    <a:cubicBezTo>
                      <a:pt x="35" y="173"/>
                      <a:pt x="34" y="165"/>
                      <a:pt x="42" y="152"/>
                    </a:cubicBezTo>
                    <a:cubicBezTo>
                      <a:pt x="46" y="145"/>
                      <a:pt x="54" y="136"/>
                      <a:pt x="61" y="127"/>
                    </a:cubicBezTo>
                    <a:cubicBezTo>
                      <a:pt x="66" y="119"/>
                      <a:pt x="72" y="107"/>
                      <a:pt x="80" y="99"/>
                    </a:cubicBezTo>
                    <a:cubicBezTo>
                      <a:pt x="87" y="93"/>
                      <a:pt x="114" y="82"/>
                      <a:pt x="124" y="77"/>
                    </a:cubicBezTo>
                    <a:cubicBezTo>
                      <a:pt x="132" y="72"/>
                      <a:pt x="149" y="79"/>
                      <a:pt x="160" y="76"/>
                    </a:cubicBezTo>
                    <a:cubicBezTo>
                      <a:pt x="169" y="73"/>
                      <a:pt x="181" y="70"/>
                      <a:pt x="191" y="68"/>
                    </a:cubicBezTo>
                    <a:close/>
                  </a:path>
                </a:pathLst>
              </a:custGeom>
              <a:solidFill>
                <a:srgbClr val="9EA9D5"/>
              </a:solidFill>
              <a:ln w="9525">
                <a:noFill/>
                <a:round/>
                <a:headEnd/>
                <a:tailEnd/>
              </a:ln>
            </p:spPr>
            <p:txBody>
              <a:bodyPr/>
              <a:lstStyle/>
              <a:p>
                <a:endParaRPr lang="en-US">
                  <a:latin typeface="Calibri" pitchFamily="34" charset="0"/>
                </a:endParaRPr>
              </a:p>
            </p:txBody>
          </p:sp>
          <p:sp>
            <p:nvSpPr>
              <p:cNvPr id="156344" name="Freeform 350"/>
              <p:cNvSpPr>
                <a:spLocks/>
              </p:cNvSpPr>
              <p:nvPr/>
            </p:nvSpPr>
            <p:spPr bwMode="auto">
              <a:xfrm>
                <a:off x="4856163" y="2644775"/>
                <a:ext cx="831850" cy="766762"/>
              </a:xfrm>
              <a:custGeom>
                <a:avLst/>
                <a:gdLst>
                  <a:gd name="T0" fmla="*/ 2147483647 w 190"/>
                  <a:gd name="T1" fmla="*/ 2147483647 h 175"/>
                  <a:gd name="T2" fmla="*/ 2147483647 w 190"/>
                  <a:gd name="T3" fmla="*/ 2147483647 h 175"/>
                  <a:gd name="T4" fmla="*/ 2147483647 w 190"/>
                  <a:gd name="T5" fmla="*/ 998271472 h 175"/>
                  <a:gd name="T6" fmla="*/ 2147483647 w 190"/>
                  <a:gd name="T7" fmla="*/ 2147483647 h 175"/>
                  <a:gd name="T8" fmla="*/ 2147483647 w 190"/>
                  <a:gd name="T9" fmla="*/ 2147483647 h 175"/>
                  <a:gd name="T10" fmla="*/ 2147483647 w 190"/>
                  <a:gd name="T11" fmla="*/ 844691287 h 175"/>
                  <a:gd name="T12" fmla="*/ 1686807923 w 190"/>
                  <a:gd name="T13" fmla="*/ 959876426 h 175"/>
                  <a:gd name="T14" fmla="*/ 1533462992 w 190"/>
                  <a:gd name="T15" fmla="*/ 2147483647 h 175"/>
                  <a:gd name="T16" fmla="*/ 1169266044 w 190"/>
                  <a:gd name="T17" fmla="*/ 2147483647 h 175"/>
                  <a:gd name="T18" fmla="*/ 632551945 w 190"/>
                  <a:gd name="T19" fmla="*/ 2147483647 h 175"/>
                  <a:gd name="T20" fmla="*/ 690059030 w 190"/>
                  <a:gd name="T21" fmla="*/ 2147483647 h 175"/>
                  <a:gd name="T22" fmla="*/ 210852085 w 190"/>
                  <a:gd name="T23" fmla="*/ 2147483647 h 175"/>
                  <a:gd name="T24" fmla="*/ 1418453199 w 190"/>
                  <a:gd name="T25" fmla="*/ 2147483647 h 175"/>
                  <a:gd name="T26" fmla="*/ 2147483647 w 190"/>
                  <a:gd name="T27" fmla="*/ 2147483647 h 175"/>
                  <a:gd name="T28" fmla="*/ 2147483647 w 190"/>
                  <a:gd name="T29" fmla="*/ 2147483647 h 175"/>
                  <a:gd name="T30" fmla="*/ 2147483647 w 190"/>
                  <a:gd name="T31" fmla="*/ 2147483647 h 175"/>
                  <a:gd name="T32" fmla="*/ 2147483647 w 190"/>
                  <a:gd name="T33" fmla="*/ 2147483647 h 175"/>
                  <a:gd name="T34" fmla="*/ 2147483647 w 190"/>
                  <a:gd name="T35" fmla="*/ 2147483647 h 175"/>
                  <a:gd name="T36" fmla="*/ 2147483647 w 190"/>
                  <a:gd name="T37" fmla="*/ 2147483647 h 1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0"/>
                  <a:gd name="T58" fmla="*/ 0 h 175"/>
                  <a:gd name="T59" fmla="*/ 190 w 190"/>
                  <a:gd name="T60" fmla="*/ 175 h 1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0" h="175">
                    <a:moveTo>
                      <a:pt x="190" y="68"/>
                    </a:moveTo>
                    <a:cubicBezTo>
                      <a:pt x="183" y="51"/>
                      <a:pt x="164" y="66"/>
                      <a:pt x="152" y="53"/>
                    </a:cubicBezTo>
                    <a:cubicBezTo>
                      <a:pt x="143" y="44"/>
                      <a:pt x="142" y="28"/>
                      <a:pt x="142" y="19"/>
                    </a:cubicBezTo>
                    <a:cubicBezTo>
                      <a:pt x="141" y="7"/>
                      <a:pt x="136" y="35"/>
                      <a:pt x="121" y="46"/>
                    </a:cubicBezTo>
                    <a:cubicBezTo>
                      <a:pt x="113" y="53"/>
                      <a:pt x="75" y="67"/>
                      <a:pt x="61" y="57"/>
                    </a:cubicBezTo>
                    <a:cubicBezTo>
                      <a:pt x="54" y="52"/>
                      <a:pt x="59" y="29"/>
                      <a:pt x="50" y="16"/>
                    </a:cubicBezTo>
                    <a:cubicBezTo>
                      <a:pt x="41" y="0"/>
                      <a:pt x="37" y="3"/>
                      <a:pt x="32" y="18"/>
                    </a:cubicBezTo>
                    <a:cubicBezTo>
                      <a:pt x="28" y="33"/>
                      <a:pt x="33" y="39"/>
                      <a:pt x="29" y="50"/>
                    </a:cubicBezTo>
                    <a:cubicBezTo>
                      <a:pt x="27" y="58"/>
                      <a:pt x="25" y="70"/>
                      <a:pt x="22" y="80"/>
                    </a:cubicBezTo>
                    <a:cubicBezTo>
                      <a:pt x="18" y="90"/>
                      <a:pt x="14" y="100"/>
                      <a:pt x="12" y="109"/>
                    </a:cubicBezTo>
                    <a:cubicBezTo>
                      <a:pt x="10" y="121"/>
                      <a:pt x="12" y="124"/>
                      <a:pt x="13" y="133"/>
                    </a:cubicBezTo>
                    <a:cubicBezTo>
                      <a:pt x="14" y="145"/>
                      <a:pt x="0" y="158"/>
                      <a:pt x="4" y="166"/>
                    </a:cubicBezTo>
                    <a:cubicBezTo>
                      <a:pt x="10" y="175"/>
                      <a:pt x="18" y="168"/>
                      <a:pt x="27" y="170"/>
                    </a:cubicBezTo>
                    <a:cubicBezTo>
                      <a:pt x="35" y="172"/>
                      <a:pt x="34" y="165"/>
                      <a:pt x="41" y="152"/>
                    </a:cubicBezTo>
                    <a:cubicBezTo>
                      <a:pt x="46" y="144"/>
                      <a:pt x="54" y="136"/>
                      <a:pt x="61" y="126"/>
                    </a:cubicBezTo>
                    <a:cubicBezTo>
                      <a:pt x="66" y="119"/>
                      <a:pt x="71" y="106"/>
                      <a:pt x="79" y="99"/>
                    </a:cubicBezTo>
                    <a:cubicBezTo>
                      <a:pt x="86" y="93"/>
                      <a:pt x="114" y="82"/>
                      <a:pt x="124" y="77"/>
                    </a:cubicBezTo>
                    <a:cubicBezTo>
                      <a:pt x="132" y="72"/>
                      <a:pt x="149" y="79"/>
                      <a:pt x="160" y="76"/>
                    </a:cubicBezTo>
                    <a:cubicBezTo>
                      <a:pt x="168" y="73"/>
                      <a:pt x="180" y="70"/>
                      <a:pt x="190" y="68"/>
                    </a:cubicBezTo>
                    <a:close/>
                  </a:path>
                </a:pathLst>
              </a:custGeom>
              <a:solidFill>
                <a:srgbClr val="9EA8D5"/>
              </a:solidFill>
              <a:ln w="9525">
                <a:noFill/>
                <a:round/>
                <a:headEnd/>
                <a:tailEnd/>
              </a:ln>
            </p:spPr>
            <p:txBody>
              <a:bodyPr/>
              <a:lstStyle/>
              <a:p>
                <a:endParaRPr lang="en-US">
                  <a:latin typeface="Calibri" pitchFamily="34" charset="0"/>
                </a:endParaRPr>
              </a:p>
            </p:txBody>
          </p:sp>
          <p:sp>
            <p:nvSpPr>
              <p:cNvPr id="156345" name="Freeform 351"/>
              <p:cNvSpPr>
                <a:spLocks/>
              </p:cNvSpPr>
              <p:nvPr/>
            </p:nvSpPr>
            <p:spPr bwMode="auto">
              <a:xfrm>
                <a:off x="4856163" y="2649537"/>
                <a:ext cx="831850" cy="762000"/>
              </a:xfrm>
              <a:custGeom>
                <a:avLst/>
                <a:gdLst>
                  <a:gd name="T0" fmla="*/ 2147483647 w 190"/>
                  <a:gd name="T1" fmla="*/ 2147483647 h 174"/>
                  <a:gd name="T2" fmla="*/ 2147483647 w 190"/>
                  <a:gd name="T3" fmla="*/ 2147483647 h 174"/>
                  <a:gd name="T4" fmla="*/ 2147483647 w 190"/>
                  <a:gd name="T5" fmla="*/ 958920006 h 174"/>
                  <a:gd name="T6" fmla="*/ 2147483647 w 190"/>
                  <a:gd name="T7" fmla="*/ 2147483647 h 174"/>
                  <a:gd name="T8" fmla="*/ 2147483647 w 190"/>
                  <a:gd name="T9" fmla="*/ 2147483647 h 174"/>
                  <a:gd name="T10" fmla="*/ 2147483647 w 190"/>
                  <a:gd name="T11" fmla="*/ 786313929 h 174"/>
                  <a:gd name="T12" fmla="*/ 1744310630 w 190"/>
                  <a:gd name="T13" fmla="*/ 958920006 h 174"/>
                  <a:gd name="T14" fmla="*/ 1533462992 w 190"/>
                  <a:gd name="T15" fmla="*/ 2147483647 h 174"/>
                  <a:gd name="T16" fmla="*/ 1169266044 w 190"/>
                  <a:gd name="T17" fmla="*/ 2147483647 h 174"/>
                  <a:gd name="T18" fmla="*/ 690059030 w 190"/>
                  <a:gd name="T19" fmla="*/ 2147483647 h 174"/>
                  <a:gd name="T20" fmla="*/ 690059030 w 190"/>
                  <a:gd name="T21" fmla="*/ 2147483647 h 174"/>
                  <a:gd name="T22" fmla="*/ 268354792 w 190"/>
                  <a:gd name="T23" fmla="*/ 2147483647 h 174"/>
                  <a:gd name="T24" fmla="*/ 1380113683 w 190"/>
                  <a:gd name="T25" fmla="*/ 2147483647 h 174"/>
                  <a:gd name="T26" fmla="*/ 2147483647 w 190"/>
                  <a:gd name="T27" fmla="*/ 2147483647 h 174"/>
                  <a:gd name="T28" fmla="*/ 2147483647 w 190"/>
                  <a:gd name="T29" fmla="*/ 2147483647 h 174"/>
                  <a:gd name="T30" fmla="*/ 2147483647 w 190"/>
                  <a:gd name="T31" fmla="*/ 2147483647 h 174"/>
                  <a:gd name="T32" fmla="*/ 2147483647 w 190"/>
                  <a:gd name="T33" fmla="*/ 2147483647 h 174"/>
                  <a:gd name="T34" fmla="*/ 2147483647 w 190"/>
                  <a:gd name="T35" fmla="*/ 2147483647 h 174"/>
                  <a:gd name="T36" fmla="*/ 2147483647 w 190"/>
                  <a:gd name="T37" fmla="*/ 2147483647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0"/>
                  <a:gd name="T58" fmla="*/ 0 h 174"/>
                  <a:gd name="T59" fmla="*/ 190 w 190"/>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0" h="174">
                    <a:moveTo>
                      <a:pt x="190" y="67"/>
                    </a:moveTo>
                    <a:cubicBezTo>
                      <a:pt x="183" y="50"/>
                      <a:pt x="164" y="65"/>
                      <a:pt x="151" y="52"/>
                    </a:cubicBezTo>
                    <a:cubicBezTo>
                      <a:pt x="142" y="43"/>
                      <a:pt x="142" y="27"/>
                      <a:pt x="142" y="18"/>
                    </a:cubicBezTo>
                    <a:cubicBezTo>
                      <a:pt x="141" y="6"/>
                      <a:pt x="136" y="35"/>
                      <a:pt x="121" y="46"/>
                    </a:cubicBezTo>
                    <a:cubicBezTo>
                      <a:pt x="113" y="52"/>
                      <a:pt x="75" y="67"/>
                      <a:pt x="61" y="57"/>
                    </a:cubicBezTo>
                    <a:cubicBezTo>
                      <a:pt x="54" y="52"/>
                      <a:pt x="59" y="29"/>
                      <a:pt x="50" y="15"/>
                    </a:cubicBezTo>
                    <a:cubicBezTo>
                      <a:pt x="41" y="0"/>
                      <a:pt x="37" y="3"/>
                      <a:pt x="33" y="18"/>
                    </a:cubicBezTo>
                    <a:cubicBezTo>
                      <a:pt x="28" y="33"/>
                      <a:pt x="33" y="38"/>
                      <a:pt x="29" y="49"/>
                    </a:cubicBezTo>
                    <a:cubicBezTo>
                      <a:pt x="27" y="57"/>
                      <a:pt x="26" y="69"/>
                      <a:pt x="22" y="79"/>
                    </a:cubicBezTo>
                    <a:cubicBezTo>
                      <a:pt x="18" y="89"/>
                      <a:pt x="14" y="99"/>
                      <a:pt x="13" y="109"/>
                    </a:cubicBezTo>
                    <a:cubicBezTo>
                      <a:pt x="11" y="120"/>
                      <a:pt x="12" y="123"/>
                      <a:pt x="13" y="132"/>
                    </a:cubicBezTo>
                    <a:cubicBezTo>
                      <a:pt x="14" y="143"/>
                      <a:pt x="0" y="157"/>
                      <a:pt x="5" y="164"/>
                    </a:cubicBezTo>
                    <a:cubicBezTo>
                      <a:pt x="10" y="174"/>
                      <a:pt x="18" y="167"/>
                      <a:pt x="26" y="169"/>
                    </a:cubicBezTo>
                    <a:cubicBezTo>
                      <a:pt x="35" y="171"/>
                      <a:pt x="34" y="163"/>
                      <a:pt x="41" y="150"/>
                    </a:cubicBezTo>
                    <a:cubicBezTo>
                      <a:pt x="46" y="143"/>
                      <a:pt x="54" y="134"/>
                      <a:pt x="60" y="125"/>
                    </a:cubicBezTo>
                    <a:cubicBezTo>
                      <a:pt x="66" y="118"/>
                      <a:pt x="71" y="105"/>
                      <a:pt x="79" y="98"/>
                    </a:cubicBezTo>
                    <a:cubicBezTo>
                      <a:pt x="86" y="92"/>
                      <a:pt x="114" y="81"/>
                      <a:pt x="124" y="75"/>
                    </a:cubicBezTo>
                    <a:cubicBezTo>
                      <a:pt x="132" y="71"/>
                      <a:pt x="149" y="78"/>
                      <a:pt x="160" y="74"/>
                    </a:cubicBezTo>
                    <a:cubicBezTo>
                      <a:pt x="168" y="72"/>
                      <a:pt x="180" y="69"/>
                      <a:pt x="190" y="67"/>
                    </a:cubicBezTo>
                    <a:close/>
                  </a:path>
                </a:pathLst>
              </a:custGeom>
              <a:solidFill>
                <a:srgbClr val="9DA8D5"/>
              </a:solidFill>
              <a:ln w="9525">
                <a:noFill/>
                <a:round/>
                <a:headEnd/>
                <a:tailEnd/>
              </a:ln>
            </p:spPr>
            <p:txBody>
              <a:bodyPr/>
              <a:lstStyle/>
              <a:p>
                <a:endParaRPr lang="en-US">
                  <a:latin typeface="Calibri" pitchFamily="34" charset="0"/>
                </a:endParaRPr>
              </a:p>
            </p:txBody>
          </p:sp>
          <p:sp>
            <p:nvSpPr>
              <p:cNvPr id="156346" name="Freeform 352"/>
              <p:cNvSpPr>
                <a:spLocks/>
              </p:cNvSpPr>
              <p:nvPr/>
            </p:nvSpPr>
            <p:spPr bwMode="auto">
              <a:xfrm>
                <a:off x="4859338" y="2652712"/>
                <a:ext cx="823913" cy="758825"/>
              </a:xfrm>
              <a:custGeom>
                <a:avLst/>
                <a:gdLst>
                  <a:gd name="T0" fmla="*/ 2147483647 w 188"/>
                  <a:gd name="T1" fmla="*/ 2147483647 h 173"/>
                  <a:gd name="T2" fmla="*/ 2147483647 w 188"/>
                  <a:gd name="T3" fmla="*/ 2147483647 h 173"/>
                  <a:gd name="T4" fmla="*/ 2147483647 w 188"/>
                  <a:gd name="T5" fmla="*/ 904251793 h 173"/>
                  <a:gd name="T6" fmla="*/ 2147483647 w 188"/>
                  <a:gd name="T7" fmla="*/ 2147483647 h 173"/>
                  <a:gd name="T8" fmla="*/ 2147483647 w 188"/>
                  <a:gd name="T9" fmla="*/ 2147483647 h 173"/>
                  <a:gd name="T10" fmla="*/ 2147483647 w 188"/>
                  <a:gd name="T11" fmla="*/ 788813935 h 173"/>
                  <a:gd name="T12" fmla="*/ 1690165486 w 188"/>
                  <a:gd name="T13" fmla="*/ 904251793 h 173"/>
                  <a:gd name="T14" fmla="*/ 1536514526 w 188"/>
                  <a:gd name="T15" fmla="*/ 2147483647 h 173"/>
                  <a:gd name="T16" fmla="*/ 1113974113 w 188"/>
                  <a:gd name="T17" fmla="*/ 2147483647 h 173"/>
                  <a:gd name="T18" fmla="*/ 633812673 w 188"/>
                  <a:gd name="T19" fmla="*/ 2147483647 h 173"/>
                  <a:gd name="T20" fmla="*/ 691433975 w 188"/>
                  <a:gd name="T21" fmla="*/ 2147483647 h 173"/>
                  <a:gd name="T22" fmla="*/ 211272329 w 188"/>
                  <a:gd name="T23" fmla="*/ 2147483647 h 173"/>
                  <a:gd name="T24" fmla="*/ 1325246648 w 188"/>
                  <a:gd name="T25" fmla="*/ 2147483647 h 173"/>
                  <a:gd name="T26" fmla="*/ 2112710007 w 188"/>
                  <a:gd name="T27" fmla="*/ 2147483647 h 173"/>
                  <a:gd name="T28" fmla="*/ 2147483647 w 188"/>
                  <a:gd name="T29" fmla="*/ 2147483647 h 173"/>
                  <a:gd name="T30" fmla="*/ 2147483647 w 188"/>
                  <a:gd name="T31" fmla="*/ 2147483647 h 173"/>
                  <a:gd name="T32" fmla="*/ 2147483647 w 188"/>
                  <a:gd name="T33" fmla="*/ 2147483647 h 173"/>
                  <a:gd name="T34" fmla="*/ 2147483647 w 188"/>
                  <a:gd name="T35" fmla="*/ 2147483647 h 173"/>
                  <a:gd name="T36" fmla="*/ 2147483647 w 188"/>
                  <a:gd name="T37" fmla="*/ 2147483647 h 1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173"/>
                  <a:gd name="T59" fmla="*/ 188 w 188"/>
                  <a:gd name="T60" fmla="*/ 173 h 1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173">
                    <a:moveTo>
                      <a:pt x="188" y="66"/>
                    </a:moveTo>
                    <a:cubicBezTo>
                      <a:pt x="182" y="49"/>
                      <a:pt x="163" y="64"/>
                      <a:pt x="150" y="51"/>
                    </a:cubicBezTo>
                    <a:cubicBezTo>
                      <a:pt x="141" y="42"/>
                      <a:pt x="141" y="26"/>
                      <a:pt x="140" y="17"/>
                    </a:cubicBezTo>
                    <a:cubicBezTo>
                      <a:pt x="140" y="6"/>
                      <a:pt x="135" y="34"/>
                      <a:pt x="120" y="45"/>
                    </a:cubicBezTo>
                    <a:cubicBezTo>
                      <a:pt x="112" y="51"/>
                      <a:pt x="73" y="67"/>
                      <a:pt x="59" y="56"/>
                    </a:cubicBezTo>
                    <a:cubicBezTo>
                      <a:pt x="52" y="51"/>
                      <a:pt x="58" y="28"/>
                      <a:pt x="49" y="15"/>
                    </a:cubicBezTo>
                    <a:cubicBezTo>
                      <a:pt x="40" y="0"/>
                      <a:pt x="37" y="3"/>
                      <a:pt x="32" y="17"/>
                    </a:cubicBezTo>
                    <a:cubicBezTo>
                      <a:pt x="27" y="32"/>
                      <a:pt x="32" y="38"/>
                      <a:pt x="29" y="48"/>
                    </a:cubicBezTo>
                    <a:cubicBezTo>
                      <a:pt x="26" y="56"/>
                      <a:pt x="25" y="68"/>
                      <a:pt x="21" y="78"/>
                    </a:cubicBezTo>
                    <a:cubicBezTo>
                      <a:pt x="17" y="88"/>
                      <a:pt x="14" y="99"/>
                      <a:pt x="12" y="108"/>
                    </a:cubicBezTo>
                    <a:cubicBezTo>
                      <a:pt x="10" y="119"/>
                      <a:pt x="12" y="122"/>
                      <a:pt x="13" y="131"/>
                    </a:cubicBezTo>
                    <a:cubicBezTo>
                      <a:pt x="14" y="142"/>
                      <a:pt x="0" y="156"/>
                      <a:pt x="4" y="163"/>
                    </a:cubicBezTo>
                    <a:cubicBezTo>
                      <a:pt x="9" y="173"/>
                      <a:pt x="17" y="165"/>
                      <a:pt x="25" y="167"/>
                    </a:cubicBezTo>
                    <a:cubicBezTo>
                      <a:pt x="34" y="169"/>
                      <a:pt x="33" y="162"/>
                      <a:pt x="40" y="149"/>
                    </a:cubicBezTo>
                    <a:cubicBezTo>
                      <a:pt x="45" y="142"/>
                      <a:pt x="52" y="133"/>
                      <a:pt x="59" y="124"/>
                    </a:cubicBezTo>
                    <a:cubicBezTo>
                      <a:pt x="65" y="117"/>
                      <a:pt x="70" y="104"/>
                      <a:pt x="78" y="97"/>
                    </a:cubicBezTo>
                    <a:cubicBezTo>
                      <a:pt x="84" y="90"/>
                      <a:pt x="113" y="79"/>
                      <a:pt x="123" y="74"/>
                    </a:cubicBezTo>
                    <a:cubicBezTo>
                      <a:pt x="131" y="70"/>
                      <a:pt x="148" y="76"/>
                      <a:pt x="159" y="73"/>
                    </a:cubicBezTo>
                    <a:cubicBezTo>
                      <a:pt x="167" y="70"/>
                      <a:pt x="178" y="68"/>
                      <a:pt x="188" y="66"/>
                    </a:cubicBezTo>
                    <a:close/>
                  </a:path>
                </a:pathLst>
              </a:custGeom>
              <a:solidFill>
                <a:srgbClr val="9CA8D5"/>
              </a:solidFill>
              <a:ln w="9525">
                <a:noFill/>
                <a:round/>
                <a:headEnd/>
                <a:tailEnd/>
              </a:ln>
            </p:spPr>
            <p:txBody>
              <a:bodyPr/>
              <a:lstStyle/>
              <a:p>
                <a:endParaRPr lang="en-US">
                  <a:latin typeface="Calibri" pitchFamily="34" charset="0"/>
                </a:endParaRPr>
              </a:p>
            </p:txBody>
          </p:sp>
          <p:sp>
            <p:nvSpPr>
              <p:cNvPr id="156347" name="Freeform 353"/>
              <p:cNvSpPr>
                <a:spLocks/>
              </p:cNvSpPr>
              <p:nvPr/>
            </p:nvSpPr>
            <p:spPr bwMode="auto">
              <a:xfrm>
                <a:off x="4859338" y="2652712"/>
                <a:ext cx="823913" cy="754062"/>
              </a:xfrm>
              <a:custGeom>
                <a:avLst/>
                <a:gdLst>
                  <a:gd name="T0" fmla="*/ 2147483647 w 188"/>
                  <a:gd name="T1" fmla="*/ 2147483647 h 172"/>
                  <a:gd name="T2" fmla="*/ 2147483647 w 188"/>
                  <a:gd name="T3" fmla="*/ 2147483647 h 172"/>
                  <a:gd name="T4" fmla="*/ 2147483647 w 188"/>
                  <a:gd name="T5" fmla="*/ 903348693 h 172"/>
                  <a:gd name="T6" fmla="*/ 2147483647 w 188"/>
                  <a:gd name="T7" fmla="*/ 2147483647 h 172"/>
                  <a:gd name="T8" fmla="*/ 2147483647 w 188"/>
                  <a:gd name="T9" fmla="*/ 2147483647 h 172"/>
                  <a:gd name="T10" fmla="*/ 2147483647 w 188"/>
                  <a:gd name="T11" fmla="*/ 788025473 h 172"/>
                  <a:gd name="T12" fmla="*/ 1690165486 w 188"/>
                  <a:gd name="T13" fmla="*/ 961008111 h 172"/>
                  <a:gd name="T14" fmla="*/ 1536514526 w 188"/>
                  <a:gd name="T15" fmla="*/ 2147483647 h 172"/>
                  <a:gd name="T16" fmla="*/ 1171591306 w 188"/>
                  <a:gd name="T17" fmla="*/ 2147483647 h 172"/>
                  <a:gd name="T18" fmla="*/ 633812673 w 188"/>
                  <a:gd name="T19" fmla="*/ 2147483647 h 172"/>
                  <a:gd name="T20" fmla="*/ 691433975 w 188"/>
                  <a:gd name="T21" fmla="*/ 2147483647 h 172"/>
                  <a:gd name="T22" fmla="*/ 211272329 w 188"/>
                  <a:gd name="T23" fmla="*/ 2147483647 h 172"/>
                  <a:gd name="T24" fmla="*/ 1325246648 w 188"/>
                  <a:gd name="T25" fmla="*/ 2147483647 h 172"/>
                  <a:gd name="T26" fmla="*/ 2112710007 w 188"/>
                  <a:gd name="T27" fmla="*/ 2147483647 h 172"/>
                  <a:gd name="T28" fmla="*/ 2147483647 w 188"/>
                  <a:gd name="T29" fmla="*/ 2147483647 h 172"/>
                  <a:gd name="T30" fmla="*/ 2147483647 w 188"/>
                  <a:gd name="T31" fmla="*/ 2147483647 h 172"/>
                  <a:gd name="T32" fmla="*/ 2147483647 w 188"/>
                  <a:gd name="T33" fmla="*/ 2147483647 h 172"/>
                  <a:gd name="T34" fmla="*/ 2147483647 w 188"/>
                  <a:gd name="T35" fmla="*/ 2147483647 h 172"/>
                  <a:gd name="T36" fmla="*/ 2147483647 w 188"/>
                  <a:gd name="T37" fmla="*/ 2147483647 h 1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172"/>
                  <a:gd name="T59" fmla="*/ 188 w 188"/>
                  <a:gd name="T60" fmla="*/ 172 h 1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172">
                    <a:moveTo>
                      <a:pt x="188" y="66"/>
                    </a:moveTo>
                    <a:cubicBezTo>
                      <a:pt x="181" y="49"/>
                      <a:pt x="162" y="64"/>
                      <a:pt x="150" y="52"/>
                    </a:cubicBezTo>
                    <a:cubicBezTo>
                      <a:pt x="141" y="43"/>
                      <a:pt x="141" y="26"/>
                      <a:pt x="140" y="17"/>
                    </a:cubicBezTo>
                    <a:cubicBezTo>
                      <a:pt x="140" y="6"/>
                      <a:pt x="135" y="35"/>
                      <a:pt x="121" y="45"/>
                    </a:cubicBezTo>
                    <a:cubicBezTo>
                      <a:pt x="112" y="52"/>
                      <a:pt x="73" y="67"/>
                      <a:pt x="59" y="57"/>
                    </a:cubicBezTo>
                    <a:cubicBezTo>
                      <a:pt x="52" y="52"/>
                      <a:pt x="58" y="28"/>
                      <a:pt x="49" y="15"/>
                    </a:cubicBezTo>
                    <a:cubicBezTo>
                      <a:pt x="40" y="0"/>
                      <a:pt x="37" y="3"/>
                      <a:pt x="32" y="18"/>
                    </a:cubicBezTo>
                    <a:cubicBezTo>
                      <a:pt x="27" y="33"/>
                      <a:pt x="32" y="38"/>
                      <a:pt x="29" y="49"/>
                    </a:cubicBezTo>
                    <a:cubicBezTo>
                      <a:pt x="26" y="56"/>
                      <a:pt x="26" y="69"/>
                      <a:pt x="22" y="78"/>
                    </a:cubicBezTo>
                    <a:cubicBezTo>
                      <a:pt x="18" y="88"/>
                      <a:pt x="14" y="99"/>
                      <a:pt x="12" y="108"/>
                    </a:cubicBezTo>
                    <a:cubicBezTo>
                      <a:pt x="10" y="119"/>
                      <a:pt x="12" y="121"/>
                      <a:pt x="13" y="131"/>
                    </a:cubicBezTo>
                    <a:cubicBezTo>
                      <a:pt x="14" y="142"/>
                      <a:pt x="0" y="155"/>
                      <a:pt x="4" y="163"/>
                    </a:cubicBezTo>
                    <a:cubicBezTo>
                      <a:pt x="9" y="172"/>
                      <a:pt x="17" y="165"/>
                      <a:pt x="25" y="167"/>
                    </a:cubicBezTo>
                    <a:cubicBezTo>
                      <a:pt x="34" y="169"/>
                      <a:pt x="32" y="161"/>
                      <a:pt x="40" y="148"/>
                    </a:cubicBezTo>
                    <a:cubicBezTo>
                      <a:pt x="44" y="141"/>
                      <a:pt x="52" y="133"/>
                      <a:pt x="59" y="124"/>
                    </a:cubicBezTo>
                    <a:cubicBezTo>
                      <a:pt x="64" y="116"/>
                      <a:pt x="69" y="103"/>
                      <a:pt x="77" y="96"/>
                    </a:cubicBezTo>
                    <a:cubicBezTo>
                      <a:pt x="84" y="90"/>
                      <a:pt x="113" y="79"/>
                      <a:pt x="123" y="74"/>
                    </a:cubicBezTo>
                    <a:cubicBezTo>
                      <a:pt x="131" y="69"/>
                      <a:pt x="148" y="76"/>
                      <a:pt x="158" y="73"/>
                    </a:cubicBezTo>
                    <a:cubicBezTo>
                      <a:pt x="167" y="70"/>
                      <a:pt x="178" y="68"/>
                      <a:pt x="188" y="66"/>
                    </a:cubicBezTo>
                    <a:close/>
                  </a:path>
                </a:pathLst>
              </a:custGeom>
              <a:solidFill>
                <a:srgbClr val="9BA7D5"/>
              </a:solidFill>
              <a:ln w="9525">
                <a:noFill/>
                <a:round/>
                <a:headEnd/>
                <a:tailEnd/>
              </a:ln>
            </p:spPr>
            <p:txBody>
              <a:bodyPr/>
              <a:lstStyle/>
              <a:p>
                <a:endParaRPr lang="en-US">
                  <a:latin typeface="Calibri" pitchFamily="34" charset="0"/>
                </a:endParaRPr>
              </a:p>
            </p:txBody>
          </p:sp>
          <p:sp>
            <p:nvSpPr>
              <p:cNvPr id="156348" name="Freeform 354"/>
              <p:cNvSpPr>
                <a:spLocks/>
              </p:cNvSpPr>
              <p:nvPr/>
            </p:nvSpPr>
            <p:spPr bwMode="auto">
              <a:xfrm>
                <a:off x="4859338" y="2657475"/>
                <a:ext cx="823913" cy="749300"/>
              </a:xfrm>
              <a:custGeom>
                <a:avLst/>
                <a:gdLst>
                  <a:gd name="T0" fmla="*/ 2147483647 w 188"/>
                  <a:gd name="T1" fmla="*/ 2147483647 h 171"/>
                  <a:gd name="T2" fmla="*/ 2147483647 w 188"/>
                  <a:gd name="T3" fmla="*/ 2147483647 h 171"/>
                  <a:gd name="T4" fmla="*/ 2147483647 w 188"/>
                  <a:gd name="T5" fmla="*/ 902437592 h 171"/>
                  <a:gd name="T6" fmla="*/ 2147483647 w 188"/>
                  <a:gd name="T7" fmla="*/ 2147483647 h 171"/>
                  <a:gd name="T8" fmla="*/ 2147483647 w 188"/>
                  <a:gd name="T9" fmla="*/ 2147483647 h 171"/>
                  <a:gd name="T10" fmla="*/ 2147483647 w 188"/>
                  <a:gd name="T11" fmla="*/ 787233853 h 171"/>
                  <a:gd name="T12" fmla="*/ 1747786787 w 188"/>
                  <a:gd name="T13" fmla="*/ 902437592 h 171"/>
                  <a:gd name="T14" fmla="*/ 1536514526 w 188"/>
                  <a:gd name="T15" fmla="*/ 2147483647 h 171"/>
                  <a:gd name="T16" fmla="*/ 1171591306 w 188"/>
                  <a:gd name="T17" fmla="*/ 2147483647 h 171"/>
                  <a:gd name="T18" fmla="*/ 691433975 w 188"/>
                  <a:gd name="T19" fmla="*/ 2147483647 h 171"/>
                  <a:gd name="T20" fmla="*/ 691433975 w 188"/>
                  <a:gd name="T21" fmla="*/ 2147483647 h 171"/>
                  <a:gd name="T22" fmla="*/ 211272329 w 188"/>
                  <a:gd name="T23" fmla="*/ 2147483647 h 171"/>
                  <a:gd name="T24" fmla="*/ 1325246648 w 188"/>
                  <a:gd name="T25" fmla="*/ 2147483647 h 171"/>
                  <a:gd name="T26" fmla="*/ 2112710007 w 188"/>
                  <a:gd name="T27" fmla="*/ 2147483647 h 171"/>
                  <a:gd name="T28" fmla="*/ 2147483647 w 188"/>
                  <a:gd name="T29" fmla="*/ 2147483647 h 171"/>
                  <a:gd name="T30" fmla="*/ 2147483647 w 188"/>
                  <a:gd name="T31" fmla="*/ 2147483647 h 171"/>
                  <a:gd name="T32" fmla="*/ 2147483647 w 188"/>
                  <a:gd name="T33" fmla="*/ 2147483647 h 171"/>
                  <a:gd name="T34" fmla="*/ 2147483647 w 188"/>
                  <a:gd name="T35" fmla="*/ 2147483647 h 171"/>
                  <a:gd name="T36" fmla="*/ 2147483647 w 188"/>
                  <a:gd name="T37" fmla="*/ 2147483647 h 1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171"/>
                  <a:gd name="T59" fmla="*/ 188 w 188"/>
                  <a:gd name="T60" fmla="*/ 171 h 1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171">
                    <a:moveTo>
                      <a:pt x="188" y="65"/>
                    </a:moveTo>
                    <a:cubicBezTo>
                      <a:pt x="181" y="48"/>
                      <a:pt x="162" y="64"/>
                      <a:pt x="149" y="51"/>
                    </a:cubicBezTo>
                    <a:cubicBezTo>
                      <a:pt x="140" y="42"/>
                      <a:pt x="140" y="25"/>
                      <a:pt x="140" y="17"/>
                    </a:cubicBezTo>
                    <a:cubicBezTo>
                      <a:pt x="140" y="5"/>
                      <a:pt x="135" y="34"/>
                      <a:pt x="121" y="45"/>
                    </a:cubicBezTo>
                    <a:cubicBezTo>
                      <a:pt x="113" y="51"/>
                      <a:pt x="72" y="67"/>
                      <a:pt x="59" y="57"/>
                    </a:cubicBezTo>
                    <a:cubicBezTo>
                      <a:pt x="52" y="52"/>
                      <a:pt x="58" y="28"/>
                      <a:pt x="49" y="15"/>
                    </a:cubicBezTo>
                    <a:cubicBezTo>
                      <a:pt x="40" y="0"/>
                      <a:pt x="37" y="3"/>
                      <a:pt x="33" y="17"/>
                    </a:cubicBezTo>
                    <a:cubicBezTo>
                      <a:pt x="28" y="33"/>
                      <a:pt x="33" y="38"/>
                      <a:pt x="29" y="48"/>
                    </a:cubicBezTo>
                    <a:cubicBezTo>
                      <a:pt x="27" y="56"/>
                      <a:pt x="26" y="68"/>
                      <a:pt x="22" y="78"/>
                    </a:cubicBezTo>
                    <a:cubicBezTo>
                      <a:pt x="18" y="88"/>
                      <a:pt x="15" y="98"/>
                      <a:pt x="13" y="107"/>
                    </a:cubicBezTo>
                    <a:cubicBezTo>
                      <a:pt x="11" y="118"/>
                      <a:pt x="13" y="120"/>
                      <a:pt x="13" y="129"/>
                    </a:cubicBezTo>
                    <a:cubicBezTo>
                      <a:pt x="14" y="141"/>
                      <a:pt x="0" y="154"/>
                      <a:pt x="4" y="161"/>
                    </a:cubicBezTo>
                    <a:cubicBezTo>
                      <a:pt x="10" y="171"/>
                      <a:pt x="17" y="163"/>
                      <a:pt x="25" y="165"/>
                    </a:cubicBezTo>
                    <a:cubicBezTo>
                      <a:pt x="34" y="167"/>
                      <a:pt x="32" y="160"/>
                      <a:pt x="40" y="147"/>
                    </a:cubicBezTo>
                    <a:cubicBezTo>
                      <a:pt x="44" y="140"/>
                      <a:pt x="52" y="131"/>
                      <a:pt x="59" y="122"/>
                    </a:cubicBezTo>
                    <a:cubicBezTo>
                      <a:pt x="64" y="115"/>
                      <a:pt x="69" y="102"/>
                      <a:pt x="77" y="95"/>
                    </a:cubicBezTo>
                    <a:cubicBezTo>
                      <a:pt x="84" y="89"/>
                      <a:pt x="113" y="78"/>
                      <a:pt x="123" y="73"/>
                    </a:cubicBezTo>
                    <a:cubicBezTo>
                      <a:pt x="131" y="68"/>
                      <a:pt x="148" y="75"/>
                      <a:pt x="158" y="72"/>
                    </a:cubicBezTo>
                    <a:cubicBezTo>
                      <a:pt x="166" y="69"/>
                      <a:pt x="178" y="67"/>
                      <a:pt x="188" y="65"/>
                    </a:cubicBezTo>
                    <a:close/>
                  </a:path>
                </a:pathLst>
              </a:custGeom>
              <a:solidFill>
                <a:srgbClr val="9AA7D5"/>
              </a:solidFill>
              <a:ln w="9525">
                <a:noFill/>
                <a:round/>
                <a:headEnd/>
                <a:tailEnd/>
              </a:ln>
            </p:spPr>
            <p:txBody>
              <a:bodyPr/>
              <a:lstStyle/>
              <a:p>
                <a:endParaRPr lang="en-US">
                  <a:latin typeface="Calibri" pitchFamily="34" charset="0"/>
                </a:endParaRPr>
              </a:p>
            </p:txBody>
          </p:sp>
          <p:sp>
            <p:nvSpPr>
              <p:cNvPr id="156349" name="Freeform 355"/>
              <p:cNvSpPr>
                <a:spLocks/>
              </p:cNvSpPr>
              <p:nvPr/>
            </p:nvSpPr>
            <p:spPr bwMode="auto">
              <a:xfrm>
                <a:off x="4859338" y="2657475"/>
                <a:ext cx="819150" cy="744537"/>
              </a:xfrm>
              <a:custGeom>
                <a:avLst/>
                <a:gdLst>
                  <a:gd name="T0" fmla="*/ 2147483647 w 187"/>
                  <a:gd name="T1" fmla="*/ 2147483647 h 170"/>
                  <a:gd name="T2" fmla="*/ 2147483647 w 187"/>
                  <a:gd name="T3" fmla="*/ 2147483647 h 170"/>
                  <a:gd name="T4" fmla="*/ 2147483647 w 187"/>
                  <a:gd name="T5" fmla="*/ 901516007 h 170"/>
                  <a:gd name="T6" fmla="*/ 2147483647 w 187"/>
                  <a:gd name="T7" fmla="*/ 2147483647 h 170"/>
                  <a:gd name="T8" fmla="*/ 2147483647 w 187"/>
                  <a:gd name="T9" fmla="*/ 2147483647 h 170"/>
                  <a:gd name="T10" fmla="*/ 2147483647 w 187"/>
                  <a:gd name="T11" fmla="*/ 786428147 h 170"/>
                  <a:gd name="T12" fmla="*/ 1746164949 w 187"/>
                  <a:gd name="T13" fmla="*/ 959055558 h 170"/>
                  <a:gd name="T14" fmla="*/ 1535091527 w 187"/>
                  <a:gd name="T15" fmla="*/ 2147483647 h 170"/>
                  <a:gd name="T16" fmla="*/ 1208881573 w 187"/>
                  <a:gd name="T17" fmla="*/ 2147483647 h 170"/>
                  <a:gd name="T18" fmla="*/ 690788805 w 187"/>
                  <a:gd name="T19" fmla="*/ 2147483647 h 170"/>
                  <a:gd name="T20" fmla="*/ 748357072 w 187"/>
                  <a:gd name="T21" fmla="*/ 2147483647 h 170"/>
                  <a:gd name="T22" fmla="*/ 268641756 w 187"/>
                  <a:gd name="T23" fmla="*/ 2147483647 h 170"/>
                  <a:gd name="T24" fmla="*/ 1324013725 w 187"/>
                  <a:gd name="T25" fmla="*/ 2147483647 h 170"/>
                  <a:gd name="T26" fmla="*/ 2110747906 w 187"/>
                  <a:gd name="T27" fmla="*/ 2147483647 h 170"/>
                  <a:gd name="T28" fmla="*/ 2147483647 w 187"/>
                  <a:gd name="T29" fmla="*/ 2147483647 h 170"/>
                  <a:gd name="T30" fmla="*/ 2147483647 w 187"/>
                  <a:gd name="T31" fmla="*/ 2147483647 h 170"/>
                  <a:gd name="T32" fmla="*/ 2147483647 w 187"/>
                  <a:gd name="T33" fmla="*/ 2147483647 h 170"/>
                  <a:gd name="T34" fmla="*/ 2147483647 w 187"/>
                  <a:gd name="T35" fmla="*/ 2147483647 h 170"/>
                  <a:gd name="T36" fmla="*/ 2147483647 w 187"/>
                  <a:gd name="T37" fmla="*/ 2147483647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7"/>
                  <a:gd name="T58" fmla="*/ 0 h 170"/>
                  <a:gd name="T59" fmla="*/ 187 w 187"/>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7" h="170">
                    <a:moveTo>
                      <a:pt x="187" y="65"/>
                    </a:moveTo>
                    <a:cubicBezTo>
                      <a:pt x="180" y="49"/>
                      <a:pt x="161" y="64"/>
                      <a:pt x="149" y="51"/>
                    </a:cubicBezTo>
                    <a:cubicBezTo>
                      <a:pt x="140" y="42"/>
                      <a:pt x="140" y="26"/>
                      <a:pt x="140" y="17"/>
                    </a:cubicBezTo>
                    <a:cubicBezTo>
                      <a:pt x="140" y="6"/>
                      <a:pt x="135" y="35"/>
                      <a:pt x="121" y="45"/>
                    </a:cubicBezTo>
                    <a:cubicBezTo>
                      <a:pt x="113" y="51"/>
                      <a:pt x="72" y="67"/>
                      <a:pt x="58" y="57"/>
                    </a:cubicBezTo>
                    <a:cubicBezTo>
                      <a:pt x="51" y="52"/>
                      <a:pt x="58" y="28"/>
                      <a:pt x="49" y="15"/>
                    </a:cubicBezTo>
                    <a:cubicBezTo>
                      <a:pt x="40" y="0"/>
                      <a:pt x="38" y="3"/>
                      <a:pt x="33" y="18"/>
                    </a:cubicBezTo>
                    <a:cubicBezTo>
                      <a:pt x="28" y="33"/>
                      <a:pt x="33" y="38"/>
                      <a:pt x="29" y="48"/>
                    </a:cubicBezTo>
                    <a:cubicBezTo>
                      <a:pt x="27" y="56"/>
                      <a:pt x="26" y="68"/>
                      <a:pt x="23" y="78"/>
                    </a:cubicBezTo>
                    <a:cubicBezTo>
                      <a:pt x="19" y="88"/>
                      <a:pt x="15" y="98"/>
                      <a:pt x="13" y="107"/>
                    </a:cubicBezTo>
                    <a:cubicBezTo>
                      <a:pt x="11" y="118"/>
                      <a:pt x="13" y="120"/>
                      <a:pt x="14" y="129"/>
                    </a:cubicBezTo>
                    <a:cubicBezTo>
                      <a:pt x="15" y="140"/>
                      <a:pt x="0" y="154"/>
                      <a:pt x="5" y="161"/>
                    </a:cubicBezTo>
                    <a:cubicBezTo>
                      <a:pt x="10" y="170"/>
                      <a:pt x="17" y="163"/>
                      <a:pt x="25" y="165"/>
                    </a:cubicBezTo>
                    <a:cubicBezTo>
                      <a:pt x="33" y="167"/>
                      <a:pt x="32" y="159"/>
                      <a:pt x="40" y="147"/>
                    </a:cubicBezTo>
                    <a:cubicBezTo>
                      <a:pt x="44" y="139"/>
                      <a:pt x="52" y="131"/>
                      <a:pt x="59" y="122"/>
                    </a:cubicBezTo>
                    <a:cubicBezTo>
                      <a:pt x="64" y="115"/>
                      <a:pt x="68" y="102"/>
                      <a:pt x="76" y="95"/>
                    </a:cubicBezTo>
                    <a:cubicBezTo>
                      <a:pt x="83" y="89"/>
                      <a:pt x="113" y="77"/>
                      <a:pt x="122" y="72"/>
                    </a:cubicBezTo>
                    <a:cubicBezTo>
                      <a:pt x="130" y="68"/>
                      <a:pt x="148" y="75"/>
                      <a:pt x="158" y="71"/>
                    </a:cubicBezTo>
                    <a:cubicBezTo>
                      <a:pt x="166" y="69"/>
                      <a:pt x="177" y="67"/>
                      <a:pt x="187" y="65"/>
                    </a:cubicBezTo>
                    <a:close/>
                  </a:path>
                </a:pathLst>
              </a:custGeom>
              <a:solidFill>
                <a:srgbClr val="99A6D5"/>
              </a:solidFill>
              <a:ln w="9525">
                <a:noFill/>
                <a:round/>
                <a:headEnd/>
                <a:tailEnd/>
              </a:ln>
            </p:spPr>
            <p:txBody>
              <a:bodyPr/>
              <a:lstStyle/>
              <a:p>
                <a:endParaRPr lang="en-US">
                  <a:latin typeface="Calibri" pitchFamily="34" charset="0"/>
                </a:endParaRPr>
              </a:p>
            </p:txBody>
          </p:sp>
          <p:sp>
            <p:nvSpPr>
              <p:cNvPr id="156350" name="Freeform 356"/>
              <p:cNvSpPr>
                <a:spLocks/>
              </p:cNvSpPr>
              <p:nvPr/>
            </p:nvSpPr>
            <p:spPr bwMode="auto">
              <a:xfrm>
                <a:off x="4864100" y="2662237"/>
                <a:ext cx="814388" cy="739775"/>
              </a:xfrm>
              <a:custGeom>
                <a:avLst/>
                <a:gdLst>
                  <a:gd name="T0" fmla="*/ 2147483647 w 186"/>
                  <a:gd name="T1" fmla="*/ 2147483647 h 169"/>
                  <a:gd name="T2" fmla="*/ 2147483647 w 186"/>
                  <a:gd name="T3" fmla="*/ 2147483647 h 169"/>
                  <a:gd name="T4" fmla="*/ 2147483647 w 186"/>
                  <a:gd name="T5" fmla="*/ 843098337 h 169"/>
                  <a:gd name="T6" fmla="*/ 2147483647 w 186"/>
                  <a:gd name="T7" fmla="*/ 2147483647 h 169"/>
                  <a:gd name="T8" fmla="*/ 2147483647 w 186"/>
                  <a:gd name="T9" fmla="*/ 2147483647 h 169"/>
                  <a:gd name="T10" fmla="*/ 2147483647 w 186"/>
                  <a:gd name="T11" fmla="*/ 785614776 h 169"/>
                  <a:gd name="T12" fmla="*/ 1687017871 w 186"/>
                  <a:gd name="T13" fmla="*/ 900581897 h 169"/>
                  <a:gd name="T14" fmla="*/ 1533650272 w 186"/>
                  <a:gd name="T15" fmla="*/ 2147483647 h 169"/>
                  <a:gd name="T16" fmla="*/ 1169408790 w 186"/>
                  <a:gd name="T17" fmla="*/ 2147483647 h 169"/>
                  <a:gd name="T18" fmla="*/ 690141336 w 186"/>
                  <a:gd name="T19" fmla="*/ 2147483647 h 169"/>
                  <a:gd name="T20" fmla="*/ 690141336 w 186"/>
                  <a:gd name="T21" fmla="*/ 2147483647 h 169"/>
                  <a:gd name="T22" fmla="*/ 210878328 w 186"/>
                  <a:gd name="T23" fmla="*/ 2147483647 h 169"/>
                  <a:gd name="T24" fmla="*/ 1265261351 w 186"/>
                  <a:gd name="T25" fmla="*/ 2147483647 h 169"/>
                  <a:gd name="T26" fmla="*/ 2070428113 w 186"/>
                  <a:gd name="T27" fmla="*/ 2147483647 h 169"/>
                  <a:gd name="T28" fmla="*/ 2147483647 w 186"/>
                  <a:gd name="T29" fmla="*/ 2147483647 h 169"/>
                  <a:gd name="T30" fmla="*/ 2147483647 w 186"/>
                  <a:gd name="T31" fmla="*/ 2147483647 h 169"/>
                  <a:gd name="T32" fmla="*/ 2147483647 w 186"/>
                  <a:gd name="T33" fmla="*/ 2147483647 h 169"/>
                  <a:gd name="T34" fmla="*/ 2147483647 w 186"/>
                  <a:gd name="T35" fmla="*/ 2147483647 h 169"/>
                  <a:gd name="T36" fmla="*/ 2147483647 w 186"/>
                  <a:gd name="T37" fmla="*/ 2147483647 h 1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6"/>
                  <a:gd name="T58" fmla="*/ 0 h 169"/>
                  <a:gd name="T59" fmla="*/ 186 w 186"/>
                  <a:gd name="T60" fmla="*/ 169 h 1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6" h="169">
                    <a:moveTo>
                      <a:pt x="186" y="64"/>
                    </a:moveTo>
                    <a:cubicBezTo>
                      <a:pt x="179" y="48"/>
                      <a:pt x="160" y="63"/>
                      <a:pt x="148" y="51"/>
                    </a:cubicBezTo>
                    <a:cubicBezTo>
                      <a:pt x="139" y="42"/>
                      <a:pt x="139" y="25"/>
                      <a:pt x="139" y="16"/>
                    </a:cubicBezTo>
                    <a:cubicBezTo>
                      <a:pt x="138" y="5"/>
                      <a:pt x="134" y="34"/>
                      <a:pt x="120" y="45"/>
                    </a:cubicBezTo>
                    <a:cubicBezTo>
                      <a:pt x="112" y="51"/>
                      <a:pt x="71" y="67"/>
                      <a:pt x="57" y="57"/>
                    </a:cubicBezTo>
                    <a:cubicBezTo>
                      <a:pt x="50" y="52"/>
                      <a:pt x="57" y="28"/>
                      <a:pt x="48" y="15"/>
                    </a:cubicBezTo>
                    <a:cubicBezTo>
                      <a:pt x="39" y="0"/>
                      <a:pt x="37" y="3"/>
                      <a:pt x="32" y="17"/>
                    </a:cubicBezTo>
                    <a:cubicBezTo>
                      <a:pt x="27" y="33"/>
                      <a:pt x="32" y="37"/>
                      <a:pt x="29" y="48"/>
                    </a:cubicBezTo>
                    <a:cubicBezTo>
                      <a:pt x="26" y="55"/>
                      <a:pt x="26" y="68"/>
                      <a:pt x="22" y="77"/>
                    </a:cubicBezTo>
                    <a:cubicBezTo>
                      <a:pt x="18" y="87"/>
                      <a:pt x="14" y="97"/>
                      <a:pt x="13" y="106"/>
                    </a:cubicBezTo>
                    <a:cubicBezTo>
                      <a:pt x="11" y="117"/>
                      <a:pt x="13" y="119"/>
                      <a:pt x="13" y="128"/>
                    </a:cubicBezTo>
                    <a:cubicBezTo>
                      <a:pt x="14" y="139"/>
                      <a:pt x="0" y="152"/>
                      <a:pt x="4" y="160"/>
                    </a:cubicBezTo>
                    <a:cubicBezTo>
                      <a:pt x="9" y="169"/>
                      <a:pt x="16" y="162"/>
                      <a:pt x="24" y="163"/>
                    </a:cubicBezTo>
                    <a:cubicBezTo>
                      <a:pt x="32" y="165"/>
                      <a:pt x="31" y="158"/>
                      <a:pt x="39" y="145"/>
                    </a:cubicBezTo>
                    <a:cubicBezTo>
                      <a:pt x="43" y="138"/>
                      <a:pt x="51" y="130"/>
                      <a:pt x="57" y="121"/>
                    </a:cubicBezTo>
                    <a:cubicBezTo>
                      <a:pt x="63" y="113"/>
                      <a:pt x="67" y="100"/>
                      <a:pt x="75" y="93"/>
                    </a:cubicBezTo>
                    <a:cubicBezTo>
                      <a:pt x="82" y="87"/>
                      <a:pt x="112" y="76"/>
                      <a:pt x="121" y="71"/>
                    </a:cubicBezTo>
                    <a:cubicBezTo>
                      <a:pt x="129" y="66"/>
                      <a:pt x="146" y="73"/>
                      <a:pt x="157" y="70"/>
                    </a:cubicBezTo>
                    <a:cubicBezTo>
                      <a:pt x="165" y="67"/>
                      <a:pt x="176" y="66"/>
                      <a:pt x="186" y="64"/>
                    </a:cubicBezTo>
                    <a:close/>
                  </a:path>
                </a:pathLst>
              </a:custGeom>
              <a:solidFill>
                <a:srgbClr val="98A6D5"/>
              </a:solidFill>
              <a:ln w="9525">
                <a:noFill/>
                <a:round/>
                <a:headEnd/>
                <a:tailEnd/>
              </a:ln>
            </p:spPr>
            <p:txBody>
              <a:bodyPr/>
              <a:lstStyle/>
              <a:p>
                <a:endParaRPr lang="en-US">
                  <a:latin typeface="Calibri" pitchFamily="34" charset="0"/>
                </a:endParaRPr>
              </a:p>
            </p:txBody>
          </p:sp>
          <p:sp>
            <p:nvSpPr>
              <p:cNvPr id="156351" name="Freeform 357"/>
              <p:cNvSpPr>
                <a:spLocks/>
              </p:cNvSpPr>
              <p:nvPr/>
            </p:nvSpPr>
            <p:spPr bwMode="auto">
              <a:xfrm>
                <a:off x="4864100" y="2662237"/>
                <a:ext cx="811213" cy="735012"/>
              </a:xfrm>
              <a:custGeom>
                <a:avLst/>
                <a:gdLst>
                  <a:gd name="T0" fmla="*/ 2147483647 w 185"/>
                  <a:gd name="T1" fmla="*/ 2147483647 h 168"/>
                  <a:gd name="T2" fmla="*/ 2147483647 w 185"/>
                  <a:gd name="T3" fmla="*/ 2147483647 h 168"/>
                  <a:gd name="T4" fmla="*/ 2147483647 w 185"/>
                  <a:gd name="T5" fmla="*/ 899637134 h 168"/>
                  <a:gd name="T6" fmla="*/ 2147483647 w 185"/>
                  <a:gd name="T7" fmla="*/ 2147483647 h 168"/>
                  <a:gd name="T8" fmla="*/ 2147483647 w 185"/>
                  <a:gd name="T9" fmla="*/ 2147483647 h 168"/>
                  <a:gd name="T10" fmla="*/ 2147483647 w 185"/>
                  <a:gd name="T11" fmla="*/ 784791551 h 168"/>
                  <a:gd name="T12" fmla="*/ 1749716253 w 185"/>
                  <a:gd name="T13" fmla="*/ 899637134 h 168"/>
                  <a:gd name="T14" fmla="*/ 1538213361 w 185"/>
                  <a:gd name="T15" fmla="*/ 2147483647 h 168"/>
                  <a:gd name="T16" fmla="*/ 1172886996 w 185"/>
                  <a:gd name="T17" fmla="*/ 2147483647 h 168"/>
                  <a:gd name="T18" fmla="*/ 692197136 w 185"/>
                  <a:gd name="T19" fmla="*/ 2147483647 h 168"/>
                  <a:gd name="T20" fmla="*/ 749876554 w 185"/>
                  <a:gd name="T21" fmla="*/ 2147483647 h 168"/>
                  <a:gd name="T22" fmla="*/ 211502960 w 185"/>
                  <a:gd name="T23" fmla="*/ 2147483647 h 168"/>
                  <a:gd name="T24" fmla="*/ 1269026667 w 185"/>
                  <a:gd name="T25" fmla="*/ 2147483647 h 168"/>
                  <a:gd name="T26" fmla="*/ 2076586750 w 185"/>
                  <a:gd name="T27" fmla="*/ 2147483647 h 168"/>
                  <a:gd name="T28" fmla="*/ 2147483647 w 185"/>
                  <a:gd name="T29" fmla="*/ 2147483647 h 168"/>
                  <a:gd name="T30" fmla="*/ 2147483647 w 185"/>
                  <a:gd name="T31" fmla="*/ 2147483647 h 168"/>
                  <a:gd name="T32" fmla="*/ 2147483647 w 185"/>
                  <a:gd name="T33" fmla="*/ 2147483647 h 168"/>
                  <a:gd name="T34" fmla="*/ 2147483647 w 185"/>
                  <a:gd name="T35" fmla="*/ 2147483647 h 168"/>
                  <a:gd name="T36" fmla="*/ 2147483647 w 185"/>
                  <a:gd name="T37" fmla="*/ 2147483647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5"/>
                  <a:gd name="T58" fmla="*/ 0 h 168"/>
                  <a:gd name="T59" fmla="*/ 185 w 185"/>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5" h="168">
                    <a:moveTo>
                      <a:pt x="185" y="64"/>
                    </a:moveTo>
                    <a:cubicBezTo>
                      <a:pt x="179" y="48"/>
                      <a:pt x="159" y="63"/>
                      <a:pt x="147" y="51"/>
                    </a:cubicBezTo>
                    <a:cubicBezTo>
                      <a:pt x="139" y="42"/>
                      <a:pt x="139" y="25"/>
                      <a:pt x="139" y="17"/>
                    </a:cubicBezTo>
                    <a:cubicBezTo>
                      <a:pt x="138" y="5"/>
                      <a:pt x="135" y="35"/>
                      <a:pt x="120" y="45"/>
                    </a:cubicBezTo>
                    <a:cubicBezTo>
                      <a:pt x="112" y="51"/>
                      <a:pt x="70" y="67"/>
                      <a:pt x="57" y="58"/>
                    </a:cubicBezTo>
                    <a:cubicBezTo>
                      <a:pt x="50" y="52"/>
                      <a:pt x="57" y="28"/>
                      <a:pt x="48" y="15"/>
                    </a:cubicBezTo>
                    <a:cubicBezTo>
                      <a:pt x="39" y="0"/>
                      <a:pt x="37" y="3"/>
                      <a:pt x="33" y="17"/>
                    </a:cubicBezTo>
                    <a:cubicBezTo>
                      <a:pt x="28" y="33"/>
                      <a:pt x="32" y="38"/>
                      <a:pt x="29" y="48"/>
                    </a:cubicBezTo>
                    <a:cubicBezTo>
                      <a:pt x="27" y="56"/>
                      <a:pt x="26" y="68"/>
                      <a:pt x="22" y="78"/>
                    </a:cubicBezTo>
                    <a:cubicBezTo>
                      <a:pt x="19" y="87"/>
                      <a:pt x="15" y="97"/>
                      <a:pt x="13" y="106"/>
                    </a:cubicBezTo>
                    <a:cubicBezTo>
                      <a:pt x="11" y="117"/>
                      <a:pt x="13" y="119"/>
                      <a:pt x="14" y="128"/>
                    </a:cubicBezTo>
                    <a:cubicBezTo>
                      <a:pt x="15" y="139"/>
                      <a:pt x="0" y="152"/>
                      <a:pt x="4" y="159"/>
                    </a:cubicBezTo>
                    <a:cubicBezTo>
                      <a:pt x="9" y="168"/>
                      <a:pt x="16" y="161"/>
                      <a:pt x="24" y="163"/>
                    </a:cubicBezTo>
                    <a:cubicBezTo>
                      <a:pt x="32" y="165"/>
                      <a:pt x="31" y="157"/>
                      <a:pt x="39" y="145"/>
                    </a:cubicBezTo>
                    <a:cubicBezTo>
                      <a:pt x="43" y="138"/>
                      <a:pt x="51" y="129"/>
                      <a:pt x="57" y="120"/>
                    </a:cubicBezTo>
                    <a:cubicBezTo>
                      <a:pt x="62" y="113"/>
                      <a:pt x="67" y="100"/>
                      <a:pt x="75" y="93"/>
                    </a:cubicBezTo>
                    <a:cubicBezTo>
                      <a:pt x="81" y="87"/>
                      <a:pt x="112" y="76"/>
                      <a:pt x="121" y="71"/>
                    </a:cubicBezTo>
                    <a:cubicBezTo>
                      <a:pt x="129" y="66"/>
                      <a:pt x="146" y="73"/>
                      <a:pt x="157" y="70"/>
                    </a:cubicBezTo>
                    <a:cubicBezTo>
                      <a:pt x="165" y="67"/>
                      <a:pt x="176" y="66"/>
                      <a:pt x="185" y="64"/>
                    </a:cubicBezTo>
                    <a:close/>
                  </a:path>
                </a:pathLst>
              </a:custGeom>
              <a:solidFill>
                <a:srgbClr val="97A5D4"/>
              </a:solidFill>
              <a:ln w="9525">
                <a:noFill/>
                <a:round/>
                <a:headEnd/>
                <a:tailEnd/>
              </a:ln>
            </p:spPr>
            <p:txBody>
              <a:bodyPr/>
              <a:lstStyle/>
              <a:p>
                <a:endParaRPr lang="en-US">
                  <a:latin typeface="Calibri" pitchFamily="34" charset="0"/>
                </a:endParaRPr>
              </a:p>
            </p:txBody>
          </p:sp>
          <p:sp>
            <p:nvSpPr>
              <p:cNvPr id="156352" name="Freeform 358"/>
              <p:cNvSpPr>
                <a:spLocks/>
              </p:cNvSpPr>
              <p:nvPr/>
            </p:nvSpPr>
            <p:spPr bwMode="auto">
              <a:xfrm>
                <a:off x="4864100" y="2667000"/>
                <a:ext cx="811213" cy="730250"/>
              </a:xfrm>
              <a:custGeom>
                <a:avLst/>
                <a:gdLst>
                  <a:gd name="T0" fmla="*/ 2147483647 w 185"/>
                  <a:gd name="T1" fmla="*/ 2147483647 h 167"/>
                  <a:gd name="T2" fmla="*/ 2147483647 w 185"/>
                  <a:gd name="T3" fmla="*/ 2147483647 h 167"/>
                  <a:gd name="T4" fmla="*/ 2147483647 w 185"/>
                  <a:gd name="T5" fmla="*/ 841322303 h 167"/>
                  <a:gd name="T6" fmla="*/ 2147483647 w 185"/>
                  <a:gd name="T7" fmla="*/ 2147483647 h 167"/>
                  <a:gd name="T8" fmla="*/ 2147483647 w 185"/>
                  <a:gd name="T9" fmla="*/ 2147483647 h 167"/>
                  <a:gd name="T10" fmla="*/ 2147483647 w 185"/>
                  <a:gd name="T11" fmla="*/ 783960530 h 167"/>
                  <a:gd name="T12" fmla="*/ 1749716253 w 185"/>
                  <a:gd name="T13" fmla="*/ 898684075 h 167"/>
                  <a:gd name="T14" fmla="*/ 1538213361 w 185"/>
                  <a:gd name="T15" fmla="*/ 2147483647 h 167"/>
                  <a:gd name="T16" fmla="*/ 1230570799 w 185"/>
                  <a:gd name="T17" fmla="*/ 2147483647 h 167"/>
                  <a:gd name="T18" fmla="*/ 749876554 w 185"/>
                  <a:gd name="T19" fmla="*/ 2147483647 h 167"/>
                  <a:gd name="T20" fmla="*/ 749876554 w 185"/>
                  <a:gd name="T21" fmla="*/ 2147483647 h 167"/>
                  <a:gd name="T22" fmla="*/ 211502960 w 185"/>
                  <a:gd name="T23" fmla="*/ 2147483647 h 167"/>
                  <a:gd name="T24" fmla="*/ 1269026667 w 185"/>
                  <a:gd name="T25" fmla="*/ 2147483647 h 167"/>
                  <a:gd name="T26" fmla="*/ 2018902947 w 185"/>
                  <a:gd name="T27" fmla="*/ 2147483647 h 167"/>
                  <a:gd name="T28" fmla="*/ 2147483647 w 185"/>
                  <a:gd name="T29" fmla="*/ 2147483647 h 167"/>
                  <a:gd name="T30" fmla="*/ 2147483647 w 185"/>
                  <a:gd name="T31" fmla="*/ 2147483647 h 167"/>
                  <a:gd name="T32" fmla="*/ 2147483647 w 185"/>
                  <a:gd name="T33" fmla="*/ 2147483647 h 167"/>
                  <a:gd name="T34" fmla="*/ 2147483647 w 185"/>
                  <a:gd name="T35" fmla="*/ 2147483647 h 167"/>
                  <a:gd name="T36" fmla="*/ 2147483647 w 185"/>
                  <a:gd name="T37" fmla="*/ 2147483647 h 1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5"/>
                  <a:gd name="T58" fmla="*/ 0 h 167"/>
                  <a:gd name="T59" fmla="*/ 185 w 185"/>
                  <a:gd name="T60" fmla="*/ 167 h 1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5" h="167">
                    <a:moveTo>
                      <a:pt x="185" y="63"/>
                    </a:moveTo>
                    <a:cubicBezTo>
                      <a:pt x="178" y="47"/>
                      <a:pt x="159" y="62"/>
                      <a:pt x="147" y="50"/>
                    </a:cubicBezTo>
                    <a:cubicBezTo>
                      <a:pt x="138" y="41"/>
                      <a:pt x="139" y="24"/>
                      <a:pt x="138" y="16"/>
                    </a:cubicBezTo>
                    <a:cubicBezTo>
                      <a:pt x="138" y="5"/>
                      <a:pt x="135" y="34"/>
                      <a:pt x="121" y="45"/>
                    </a:cubicBezTo>
                    <a:cubicBezTo>
                      <a:pt x="112" y="51"/>
                      <a:pt x="70" y="67"/>
                      <a:pt x="56" y="57"/>
                    </a:cubicBezTo>
                    <a:cubicBezTo>
                      <a:pt x="49" y="52"/>
                      <a:pt x="57" y="27"/>
                      <a:pt x="48" y="15"/>
                    </a:cubicBezTo>
                    <a:cubicBezTo>
                      <a:pt x="39" y="0"/>
                      <a:pt x="37" y="3"/>
                      <a:pt x="33" y="17"/>
                    </a:cubicBezTo>
                    <a:cubicBezTo>
                      <a:pt x="28" y="33"/>
                      <a:pt x="33" y="37"/>
                      <a:pt x="29" y="47"/>
                    </a:cubicBezTo>
                    <a:cubicBezTo>
                      <a:pt x="27" y="55"/>
                      <a:pt x="26" y="67"/>
                      <a:pt x="23" y="77"/>
                    </a:cubicBezTo>
                    <a:cubicBezTo>
                      <a:pt x="19" y="87"/>
                      <a:pt x="15" y="97"/>
                      <a:pt x="14" y="106"/>
                    </a:cubicBezTo>
                    <a:cubicBezTo>
                      <a:pt x="12" y="116"/>
                      <a:pt x="13" y="118"/>
                      <a:pt x="14" y="127"/>
                    </a:cubicBezTo>
                    <a:cubicBezTo>
                      <a:pt x="15" y="138"/>
                      <a:pt x="0" y="151"/>
                      <a:pt x="4" y="158"/>
                    </a:cubicBezTo>
                    <a:cubicBezTo>
                      <a:pt x="9" y="167"/>
                      <a:pt x="16" y="160"/>
                      <a:pt x="24" y="161"/>
                    </a:cubicBezTo>
                    <a:cubicBezTo>
                      <a:pt x="32" y="163"/>
                      <a:pt x="31" y="156"/>
                      <a:pt x="38" y="143"/>
                    </a:cubicBezTo>
                    <a:cubicBezTo>
                      <a:pt x="43" y="136"/>
                      <a:pt x="50" y="128"/>
                      <a:pt x="57" y="119"/>
                    </a:cubicBezTo>
                    <a:cubicBezTo>
                      <a:pt x="62" y="112"/>
                      <a:pt x="66" y="99"/>
                      <a:pt x="74" y="92"/>
                    </a:cubicBezTo>
                    <a:cubicBezTo>
                      <a:pt x="81" y="86"/>
                      <a:pt x="112" y="74"/>
                      <a:pt x="121" y="69"/>
                    </a:cubicBezTo>
                    <a:cubicBezTo>
                      <a:pt x="129" y="65"/>
                      <a:pt x="146" y="72"/>
                      <a:pt x="156" y="69"/>
                    </a:cubicBezTo>
                    <a:cubicBezTo>
                      <a:pt x="164" y="66"/>
                      <a:pt x="175" y="65"/>
                      <a:pt x="185" y="63"/>
                    </a:cubicBezTo>
                    <a:close/>
                  </a:path>
                </a:pathLst>
              </a:custGeom>
              <a:solidFill>
                <a:srgbClr val="96A5D4"/>
              </a:solidFill>
              <a:ln w="9525">
                <a:noFill/>
                <a:round/>
                <a:headEnd/>
                <a:tailEnd/>
              </a:ln>
            </p:spPr>
            <p:txBody>
              <a:bodyPr/>
              <a:lstStyle/>
              <a:p>
                <a:endParaRPr lang="en-US">
                  <a:latin typeface="Calibri" pitchFamily="34" charset="0"/>
                </a:endParaRPr>
              </a:p>
            </p:txBody>
          </p:sp>
          <p:sp>
            <p:nvSpPr>
              <p:cNvPr id="156353" name="Freeform 359"/>
              <p:cNvSpPr>
                <a:spLocks/>
              </p:cNvSpPr>
              <p:nvPr/>
            </p:nvSpPr>
            <p:spPr bwMode="auto">
              <a:xfrm>
                <a:off x="4864100" y="2667000"/>
                <a:ext cx="811213" cy="730250"/>
              </a:xfrm>
              <a:custGeom>
                <a:avLst/>
                <a:gdLst>
                  <a:gd name="T0" fmla="*/ 2147483647 w 185"/>
                  <a:gd name="T1" fmla="*/ 2147483647 h 167"/>
                  <a:gd name="T2" fmla="*/ 2147483647 w 185"/>
                  <a:gd name="T3" fmla="*/ 2147483647 h 167"/>
                  <a:gd name="T4" fmla="*/ 2147483647 w 185"/>
                  <a:gd name="T5" fmla="*/ 841322303 h 167"/>
                  <a:gd name="T6" fmla="*/ 2147483647 w 185"/>
                  <a:gd name="T7" fmla="*/ 2147483647 h 167"/>
                  <a:gd name="T8" fmla="*/ 2147483647 w 185"/>
                  <a:gd name="T9" fmla="*/ 2147483647 h 167"/>
                  <a:gd name="T10" fmla="*/ 2147483647 w 185"/>
                  <a:gd name="T11" fmla="*/ 783960530 h 167"/>
                  <a:gd name="T12" fmla="*/ 1749716253 w 185"/>
                  <a:gd name="T13" fmla="*/ 898684075 h 167"/>
                  <a:gd name="T14" fmla="*/ 1595897164 w 185"/>
                  <a:gd name="T15" fmla="*/ 2147483647 h 167"/>
                  <a:gd name="T16" fmla="*/ 1230570799 w 185"/>
                  <a:gd name="T17" fmla="*/ 2147483647 h 167"/>
                  <a:gd name="T18" fmla="*/ 749876554 w 185"/>
                  <a:gd name="T19" fmla="*/ 2147483647 h 167"/>
                  <a:gd name="T20" fmla="*/ 788332422 w 185"/>
                  <a:gd name="T21" fmla="*/ 2147483647 h 167"/>
                  <a:gd name="T22" fmla="*/ 269186763 w 185"/>
                  <a:gd name="T23" fmla="*/ 2147483647 h 167"/>
                  <a:gd name="T24" fmla="*/ 1269026667 w 185"/>
                  <a:gd name="T25" fmla="*/ 2147483647 h 167"/>
                  <a:gd name="T26" fmla="*/ 2018902947 w 185"/>
                  <a:gd name="T27" fmla="*/ 2147483647 h 167"/>
                  <a:gd name="T28" fmla="*/ 2147483647 w 185"/>
                  <a:gd name="T29" fmla="*/ 2147483647 h 167"/>
                  <a:gd name="T30" fmla="*/ 2147483647 w 185"/>
                  <a:gd name="T31" fmla="*/ 2147483647 h 167"/>
                  <a:gd name="T32" fmla="*/ 2147483647 w 185"/>
                  <a:gd name="T33" fmla="*/ 2147483647 h 167"/>
                  <a:gd name="T34" fmla="*/ 2147483647 w 185"/>
                  <a:gd name="T35" fmla="*/ 2147483647 h 167"/>
                  <a:gd name="T36" fmla="*/ 2147483647 w 185"/>
                  <a:gd name="T37" fmla="*/ 2147483647 h 1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5"/>
                  <a:gd name="T58" fmla="*/ 0 h 167"/>
                  <a:gd name="T59" fmla="*/ 185 w 185"/>
                  <a:gd name="T60" fmla="*/ 167 h 1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5" h="167">
                    <a:moveTo>
                      <a:pt x="185" y="63"/>
                    </a:moveTo>
                    <a:cubicBezTo>
                      <a:pt x="178" y="47"/>
                      <a:pt x="158" y="63"/>
                      <a:pt x="146" y="50"/>
                    </a:cubicBezTo>
                    <a:cubicBezTo>
                      <a:pt x="138" y="42"/>
                      <a:pt x="139" y="25"/>
                      <a:pt x="138" y="16"/>
                    </a:cubicBezTo>
                    <a:cubicBezTo>
                      <a:pt x="138" y="5"/>
                      <a:pt x="135" y="35"/>
                      <a:pt x="121" y="45"/>
                    </a:cubicBezTo>
                    <a:cubicBezTo>
                      <a:pt x="113" y="51"/>
                      <a:pt x="69" y="67"/>
                      <a:pt x="56" y="58"/>
                    </a:cubicBezTo>
                    <a:cubicBezTo>
                      <a:pt x="49" y="53"/>
                      <a:pt x="56" y="28"/>
                      <a:pt x="48" y="15"/>
                    </a:cubicBezTo>
                    <a:cubicBezTo>
                      <a:pt x="39" y="0"/>
                      <a:pt x="38" y="3"/>
                      <a:pt x="33" y="17"/>
                    </a:cubicBezTo>
                    <a:cubicBezTo>
                      <a:pt x="28" y="34"/>
                      <a:pt x="33" y="38"/>
                      <a:pt x="30" y="48"/>
                    </a:cubicBezTo>
                    <a:cubicBezTo>
                      <a:pt x="27" y="55"/>
                      <a:pt x="27" y="68"/>
                      <a:pt x="23" y="77"/>
                    </a:cubicBezTo>
                    <a:cubicBezTo>
                      <a:pt x="19" y="87"/>
                      <a:pt x="16" y="97"/>
                      <a:pt x="14" y="106"/>
                    </a:cubicBezTo>
                    <a:cubicBezTo>
                      <a:pt x="12" y="116"/>
                      <a:pt x="14" y="118"/>
                      <a:pt x="15" y="127"/>
                    </a:cubicBezTo>
                    <a:cubicBezTo>
                      <a:pt x="16" y="137"/>
                      <a:pt x="0" y="150"/>
                      <a:pt x="5" y="158"/>
                    </a:cubicBezTo>
                    <a:cubicBezTo>
                      <a:pt x="10" y="167"/>
                      <a:pt x="16" y="159"/>
                      <a:pt x="24" y="161"/>
                    </a:cubicBezTo>
                    <a:cubicBezTo>
                      <a:pt x="32" y="163"/>
                      <a:pt x="31" y="155"/>
                      <a:pt x="38" y="143"/>
                    </a:cubicBezTo>
                    <a:cubicBezTo>
                      <a:pt x="42" y="136"/>
                      <a:pt x="50" y="127"/>
                      <a:pt x="57" y="119"/>
                    </a:cubicBezTo>
                    <a:cubicBezTo>
                      <a:pt x="62" y="112"/>
                      <a:pt x="66" y="98"/>
                      <a:pt x="74" y="92"/>
                    </a:cubicBezTo>
                    <a:cubicBezTo>
                      <a:pt x="81" y="86"/>
                      <a:pt x="112" y="74"/>
                      <a:pt x="121" y="69"/>
                    </a:cubicBezTo>
                    <a:cubicBezTo>
                      <a:pt x="129" y="65"/>
                      <a:pt x="146" y="72"/>
                      <a:pt x="156" y="68"/>
                    </a:cubicBezTo>
                    <a:cubicBezTo>
                      <a:pt x="164" y="66"/>
                      <a:pt x="175" y="65"/>
                      <a:pt x="185" y="63"/>
                    </a:cubicBezTo>
                    <a:close/>
                  </a:path>
                </a:pathLst>
              </a:custGeom>
              <a:solidFill>
                <a:srgbClr val="95A5D4"/>
              </a:solidFill>
              <a:ln w="9525">
                <a:noFill/>
                <a:round/>
                <a:headEnd/>
                <a:tailEnd/>
              </a:ln>
            </p:spPr>
            <p:txBody>
              <a:bodyPr/>
              <a:lstStyle/>
              <a:p>
                <a:endParaRPr lang="en-US">
                  <a:latin typeface="Calibri" pitchFamily="34" charset="0"/>
                </a:endParaRPr>
              </a:p>
            </p:txBody>
          </p:sp>
          <p:sp>
            <p:nvSpPr>
              <p:cNvPr id="156354" name="Freeform 360"/>
              <p:cNvSpPr>
                <a:spLocks/>
              </p:cNvSpPr>
              <p:nvPr/>
            </p:nvSpPr>
            <p:spPr bwMode="auto">
              <a:xfrm>
                <a:off x="4868863" y="2670175"/>
                <a:ext cx="801688" cy="723900"/>
              </a:xfrm>
              <a:custGeom>
                <a:avLst/>
                <a:gdLst>
                  <a:gd name="T0" fmla="*/ 2147483647 w 183"/>
                  <a:gd name="T1" fmla="*/ 2147483647 h 165"/>
                  <a:gd name="T2" fmla="*/ 2147483647 w 183"/>
                  <a:gd name="T3" fmla="*/ 2147483647 h 165"/>
                  <a:gd name="T4" fmla="*/ 2147483647 w 183"/>
                  <a:gd name="T5" fmla="*/ 789173826 h 165"/>
                  <a:gd name="T6" fmla="*/ 2147483647 w 183"/>
                  <a:gd name="T7" fmla="*/ 2147483647 h 165"/>
                  <a:gd name="T8" fmla="*/ 2147483647 w 183"/>
                  <a:gd name="T9" fmla="*/ 2147483647 h 165"/>
                  <a:gd name="T10" fmla="*/ 2147483647 w 183"/>
                  <a:gd name="T11" fmla="*/ 750679909 h 165"/>
                  <a:gd name="T12" fmla="*/ 1746426894 w 183"/>
                  <a:gd name="T13" fmla="*/ 904664350 h 165"/>
                  <a:gd name="T14" fmla="*/ 1535320172 w 183"/>
                  <a:gd name="T15" fmla="*/ 2147483647 h 165"/>
                  <a:gd name="T16" fmla="*/ 1209063930 w 183"/>
                  <a:gd name="T17" fmla="*/ 2147483647 h 165"/>
                  <a:gd name="T18" fmla="*/ 690893009 w 183"/>
                  <a:gd name="T19" fmla="*/ 2147483647 h 165"/>
                  <a:gd name="T20" fmla="*/ 748469960 w 183"/>
                  <a:gd name="T21" fmla="*/ 2147483647 h 165"/>
                  <a:gd name="T22" fmla="*/ 211106791 w 183"/>
                  <a:gd name="T23" fmla="*/ 2147483647 h 165"/>
                  <a:gd name="T24" fmla="*/ 1209063930 w 183"/>
                  <a:gd name="T25" fmla="*/ 2147483647 h 165"/>
                  <a:gd name="T26" fmla="*/ 1957529235 w 183"/>
                  <a:gd name="T27" fmla="*/ 2147483647 h 165"/>
                  <a:gd name="T28" fmla="*/ 2147483647 w 183"/>
                  <a:gd name="T29" fmla="*/ 2147483647 h 165"/>
                  <a:gd name="T30" fmla="*/ 2147483647 w 183"/>
                  <a:gd name="T31" fmla="*/ 2147483647 h 165"/>
                  <a:gd name="T32" fmla="*/ 2147483647 w 183"/>
                  <a:gd name="T33" fmla="*/ 2147483647 h 165"/>
                  <a:gd name="T34" fmla="*/ 2147483647 w 183"/>
                  <a:gd name="T35" fmla="*/ 2147483647 h 165"/>
                  <a:gd name="T36" fmla="*/ 2147483647 w 183"/>
                  <a:gd name="T37" fmla="*/ 2147483647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3"/>
                  <a:gd name="T58" fmla="*/ 0 h 165"/>
                  <a:gd name="T59" fmla="*/ 183 w 183"/>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3" h="165">
                    <a:moveTo>
                      <a:pt x="183" y="62"/>
                    </a:moveTo>
                    <a:cubicBezTo>
                      <a:pt x="177" y="46"/>
                      <a:pt x="157" y="62"/>
                      <a:pt x="145" y="50"/>
                    </a:cubicBezTo>
                    <a:cubicBezTo>
                      <a:pt x="137" y="41"/>
                      <a:pt x="137" y="24"/>
                      <a:pt x="137" y="15"/>
                    </a:cubicBezTo>
                    <a:cubicBezTo>
                      <a:pt x="137" y="4"/>
                      <a:pt x="134" y="34"/>
                      <a:pt x="120" y="44"/>
                    </a:cubicBezTo>
                    <a:cubicBezTo>
                      <a:pt x="112" y="50"/>
                      <a:pt x="68" y="67"/>
                      <a:pt x="55" y="57"/>
                    </a:cubicBezTo>
                    <a:cubicBezTo>
                      <a:pt x="48" y="52"/>
                      <a:pt x="55" y="27"/>
                      <a:pt x="47" y="14"/>
                    </a:cubicBezTo>
                    <a:cubicBezTo>
                      <a:pt x="38" y="0"/>
                      <a:pt x="37" y="3"/>
                      <a:pt x="33" y="17"/>
                    </a:cubicBezTo>
                    <a:cubicBezTo>
                      <a:pt x="27" y="33"/>
                      <a:pt x="32" y="37"/>
                      <a:pt x="29" y="47"/>
                    </a:cubicBezTo>
                    <a:cubicBezTo>
                      <a:pt x="26" y="55"/>
                      <a:pt x="26" y="67"/>
                      <a:pt x="23" y="76"/>
                    </a:cubicBezTo>
                    <a:cubicBezTo>
                      <a:pt x="19" y="86"/>
                      <a:pt x="15" y="96"/>
                      <a:pt x="13" y="105"/>
                    </a:cubicBezTo>
                    <a:cubicBezTo>
                      <a:pt x="12" y="115"/>
                      <a:pt x="13" y="117"/>
                      <a:pt x="14" y="125"/>
                    </a:cubicBezTo>
                    <a:cubicBezTo>
                      <a:pt x="15" y="136"/>
                      <a:pt x="0" y="149"/>
                      <a:pt x="4" y="156"/>
                    </a:cubicBezTo>
                    <a:cubicBezTo>
                      <a:pt x="9" y="165"/>
                      <a:pt x="15" y="158"/>
                      <a:pt x="23" y="159"/>
                    </a:cubicBezTo>
                    <a:cubicBezTo>
                      <a:pt x="31" y="161"/>
                      <a:pt x="30" y="154"/>
                      <a:pt x="37" y="141"/>
                    </a:cubicBezTo>
                    <a:cubicBezTo>
                      <a:pt x="41" y="134"/>
                      <a:pt x="49" y="126"/>
                      <a:pt x="55" y="117"/>
                    </a:cubicBezTo>
                    <a:cubicBezTo>
                      <a:pt x="61" y="110"/>
                      <a:pt x="65" y="97"/>
                      <a:pt x="72" y="90"/>
                    </a:cubicBezTo>
                    <a:cubicBezTo>
                      <a:pt x="79" y="84"/>
                      <a:pt x="111" y="73"/>
                      <a:pt x="120" y="68"/>
                    </a:cubicBezTo>
                    <a:cubicBezTo>
                      <a:pt x="128" y="63"/>
                      <a:pt x="145" y="70"/>
                      <a:pt x="155" y="67"/>
                    </a:cubicBezTo>
                    <a:cubicBezTo>
                      <a:pt x="163" y="64"/>
                      <a:pt x="174" y="64"/>
                      <a:pt x="183" y="62"/>
                    </a:cubicBezTo>
                    <a:close/>
                  </a:path>
                </a:pathLst>
              </a:custGeom>
              <a:solidFill>
                <a:srgbClr val="94A5D4"/>
              </a:solidFill>
              <a:ln w="9525">
                <a:noFill/>
                <a:round/>
                <a:headEnd/>
                <a:tailEnd/>
              </a:ln>
            </p:spPr>
            <p:txBody>
              <a:bodyPr/>
              <a:lstStyle/>
              <a:p>
                <a:endParaRPr lang="en-US">
                  <a:latin typeface="Calibri" pitchFamily="34" charset="0"/>
                </a:endParaRPr>
              </a:p>
            </p:txBody>
          </p:sp>
          <p:sp>
            <p:nvSpPr>
              <p:cNvPr id="156355" name="Freeform 361"/>
              <p:cNvSpPr>
                <a:spLocks/>
              </p:cNvSpPr>
              <p:nvPr/>
            </p:nvSpPr>
            <p:spPr bwMode="auto">
              <a:xfrm>
                <a:off x="4868863" y="2670175"/>
                <a:ext cx="801688" cy="723900"/>
              </a:xfrm>
              <a:custGeom>
                <a:avLst/>
                <a:gdLst>
                  <a:gd name="T0" fmla="*/ 2147483647 w 183"/>
                  <a:gd name="T1" fmla="*/ 2147483647 h 165"/>
                  <a:gd name="T2" fmla="*/ 2147483647 w 183"/>
                  <a:gd name="T3" fmla="*/ 2147483647 h 165"/>
                  <a:gd name="T4" fmla="*/ 2147483647 w 183"/>
                  <a:gd name="T5" fmla="*/ 846919088 h 165"/>
                  <a:gd name="T6" fmla="*/ 2147483647 w 183"/>
                  <a:gd name="T7" fmla="*/ 2147483647 h 165"/>
                  <a:gd name="T8" fmla="*/ 2147483647 w 183"/>
                  <a:gd name="T9" fmla="*/ 2147483647 h 165"/>
                  <a:gd name="T10" fmla="*/ 2147483647 w 183"/>
                  <a:gd name="T11" fmla="*/ 789173826 h 165"/>
                  <a:gd name="T12" fmla="*/ 1746426894 w 183"/>
                  <a:gd name="T13" fmla="*/ 904664350 h 165"/>
                  <a:gd name="T14" fmla="*/ 1535320172 w 183"/>
                  <a:gd name="T15" fmla="*/ 2147483647 h 165"/>
                  <a:gd name="T16" fmla="*/ 1209063930 w 183"/>
                  <a:gd name="T17" fmla="*/ 2147483647 h 165"/>
                  <a:gd name="T18" fmla="*/ 748469960 w 183"/>
                  <a:gd name="T19" fmla="*/ 2147483647 h 165"/>
                  <a:gd name="T20" fmla="*/ 748469960 w 183"/>
                  <a:gd name="T21" fmla="*/ 2147483647 h 165"/>
                  <a:gd name="T22" fmla="*/ 211106791 w 183"/>
                  <a:gd name="T23" fmla="*/ 2147483647 h 165"/>
                  <a:gd name="T24" fmla="*/ 1209063930 w 183"/>
                  <a:gd name="T25" fmla="*/ 2147483647 h 165"/>
                  <a:gd name="T26" fmla="*/ 1957529235 w 183"/>
                  <a:gd name="T27" fmla="*/ 2147483647 h 165"/>
                  <a:gd name="T28" fmla="*/ 2147483647 w 183"/>
                  <a:gd name="T29" fmla="*/ 2147483647 h 165"/>
                  <a:gd name="T30" fmla="*/ 2147483647 w 183"/>
                  <a:gd name="T31" fmla="*/ 2147483647 h 165"/>
                  <a:gd name="T32" fmla="*/ 2147483647 w 183"/>
                  <a:gd name="T33" fmla="*/ 2147483647 h 165"/>
                  <a:gd name="T34" fmla="*/ 2147483647 w 183"/>
                  <a:gd name="T35" fmla="*/ 2147483647 h 165"/>
                  <a:gd name="T36" fmla="*/ 2147483647 w 183"/>
                  <a:gd name="T37" fmla="*/ 2147483647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3"/>
                  <a:gd name="T58" fmla="*/ 0 h 165"/>
                  <a:gd name="T59" fmla="*/ 183 w 183"/>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3" h="165">
                    <a:moveTo>
                      <a:pt x="183" y="62"/>
                    </a:moveTo>
                    <a:cubicBezTo>
                      <a:pt x="176" y="46"/>
                      <a:pt x="157" y="62"/>
                      <a:pt x="145" y="50"/>
                    </a:cubicBezTo>
                    <a:cubicBezTo>
                      <a:pt x="136" y="41"/>
                      <a:pt x="137" y="24"/>
                      <a:pt x="137" y="16"/>
                    </a:cubicBezTo>
                    <a:cubicBezTo>
                      <a:pt x="137" y="5"/>
                      <a:pt x="134" y="35"/>
                      <a:pt x="120" y="45"/>
                    </a:cubicBezTo>
                    <a:cubicBezTo>
                      <a:pt x="112" y="51"/>
                      <a:pt x="67" y="68"/>
                      <a:pt x="54" y="58"/>
                    </a:cubicBezTo>
                    <a:cubicBezTo>
                      <a:pt x="47" y="53"/>
                      <a:pt x="56" y="27"/>
                      <a:pt x="47" y="15"/>
                    </a:cubicBezTo>
                    <a:cubicBezTo>
                      <a:pt x="38" y="0"/>
                      <a:pt x="37" y="4"/>
                      <a:pt x="33" y="17"/>
                    </a:cubicBezTo>
                    <a:cubicBezTo>
                      <a:pt x="28" y="34"/>
                      <a:pt x="32" y="38"/>
                      <a:pt x="29" y="47"/>
                    </a:cubicBezTo>
                    <a:cubicBezTo>
                      <a:pt x="27" y="55"/>
                      <a:pt x="27" y="67"/>
                      <a:pt x="23" y="77"/>
                    </a:cubicBezTo>
                    <a:cubicBezTo>
                      <a:pt x="19" y="86"/>
                      <a:pt x="15" y="96"/>
                      <a:pt x="14" y="105"/>
                    </a:cubicBezTo>
                    <a:cubicBezTo>
                      <a:pt x="12" y="115"/>
                      <a:pt x="14" y="116"/>
                      <a:pt x="14" y="125"/>
                    </a:cubicBezTo>
                    <a:cubicBezTo>
                      <a:pt x="15" y="136"/>
                      <a:pt x="0" y="149"/>
                      <a:pt x="4" y="156"/>
                    </a:cubicBezTo>
                    <a:cubicBezTo>
                      <a:pt x="9" y="165"/>
                      <a:pt x="15" y="157"/>
                      <a:pt x="23" y="159"/>
                    </a:cubicBezTo>
                    <a:cubicBezTo>
                      <a:pt x="31" y="161"/>
                      <a:pt x="30" y="153"/>
                      <a:pt x="37" y="141"/>
                    </a:cubicBezTo>
                    <a:cubicBezTo>
                      <a:pt x="41" y="134"/>
                      <a:pt x="49" y="126"/>
                      <a:pt x="55" y="117"/>
                    </a:cubicBezTo>
                    <a:cubicBezTo>
                      <a:pt x="60" y="110"/>
                      <a:pt x="64" y="97"/>
                      <a:pt x="72" y="90"/>
                    </a:cubicBezTo>
                    <a:cubicBezTo>
                      <a:pt x="79" y="84"/>
                      <a:pt x="111" y="72"/>
                      <a:pt x="120" y="67"/>
                    </a:cubicBezTo>
                    <a:cubicBezTo>
                      <a:pt x="128" y="63"/>
                      <a:pt x="145" y="70"/>
                      <a:pt x="155" y="67"/>
                    </a:cubicBezTo>
                    <a:cubicBezTo>
                      <a:pt x="163" y="64"/>
                      <a:pt x="173" y="64"/>
                      <a:pt x="183" y="62"/>
                    </a:cubicBezTo>
                    <a:close/>
                  </a:path>
                </a:pathLst>
              </a:custGeom>
              <a:solidFill>
                <a:srgbClr val="93A4D4"/>
              </a:solidFill>
              <a:ln w="9525">
                <a:noFill/>
                <a:round/>
                <a:headEnd/>
                <a:tailEnd/>
              </a:ln>
            </p:spPr>
            <p:txBody>
              <a:bodyPr/>
              <a:lstStyle/>
              <a:p>
                <a:endParaRPr lang="en-US">
                  <a:latin typeface="Calibri" pitchFamily="34" charset="0"/>
                </a:endParaRPr>
              </a:p>
            </p:txBody>
          </p:sp>
          <p:pic>
            <p:nvPicPr>
              <p:cNvPr id="156356" name="Picture 36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426075" y="3005137"/>
                <a:ext cx="1077913" cy="1038225"/>
              </a:xfrm>
              <a:prstGeom prst="rect">
                <a:avLst/>
              </a:prstGeom>
              <a:noFill/>
              <a:ln w="9525">
                <a:noFill/>
                <a:miter lim="800000"/>
                <a:headEnd/>
                <a:tailEnd/>
              </a:ln>
            </p:spPr>
          </p:pic>
          <p:sp>
            <p:nvSpPr>
              <p:cNvPr id="156357" name="Freeform 363"/>
              <p:cNvSpPr>
                <a:spLocks/>
              </p:cNvSpPr>
              <p:nvPr/>
            </p:nvSpPr>
            <p:spPr bwMode="auto">
              <a:xfrm>
                <a:off x="5451475" y="3030537"/>
                <a:ext cx="1028700" cy="989012"/>
              </a:xfrm>
              <a:custGeom>
                <a:avLst/>
                <a:gdLst>
                  <a:gd name="T0" fmla="*/ 2147483647 w 235"/>
                  <a:gd name="T1" fmla="*/ 842633894 h 226"/>
                  <a:gd name="T2" fmla="*/ 2147483647 w 235"/>
                  <a:gd name="T3" fmla="*/ 1378857949 h 226"/>
                  <a:gd name="T4" fmla="*/ 1207208137 w 235"/>
                  <a:gd name="T5" fmla="*/ 2147483647 h 226"/>
                  <a:gd name="T6" fmla="*/ 421565665 w 235"/>
                  <a:gd name="T7" fmla="*/ 2147483647 h 226"/>
                  <a:gd name="T8" fmla="*/ 57484634 w 235"/>
                  <a:gd name="T9" fmla="*/ 2147483647 h 226"/>
                  <a:gd name="T10" fmla="*/ 574859572 w 235"/>
                  <a:gd name="T11" fmla="*/ 2147483647 h 226"/>
                  <a:gd name="T12" fmla="*/ 1897041046 w 235"/>
                  <a:gd name="T13" fmla="*/ 2147483647 h 226"/>
                  <a:gd name="T14" fmla="*/ 2147483647 w 235"/>
                  <a:gd name="T15" fmla="*/ 2147483647 h 226"/>
                  <a:gd name="T16" fmla="*/ 2147483647 w 235"/>
                  <a:gd name="T17" fmla="*/ 2147483647 h 226"/>
                  <a:gd name="T18" fmla="*/ 2147483647 w 235"/>
                  <a:gd name="T19" fmla="*/ 2147483647 h 226"/>
                  <a:gd name="T20" fmla="*/ 2147483647 w 235"/>
                  <a:gd name="T21" fmla="*/ 2147483647 h 226"/>
                  <a:gd name="T22" fmla="*/ 2147483647 w 235"/>
                  <a:gd name="T23" fmla="*/ 2147483647 h 226"/>
                  <a:gd name="T24" fmla="*/ 2147483647 w 235"/>
                  <a:gd name="T25" fmla="*/ 2147483647 h 226"/>
                  <a:gd name="T26" fmla="*/ 2147483647 w 235"/>
                  <a:gd name="T27" fmla="*/ 2147483647 h 226"/>
                  <a:gd name="T28" fmla="*/ 2147483647 w 235"/>
                  <a:gd name="T29" fmla="*/ 2147483647 h 226"/>
                  <a:gd name="T30" fmla="*/ 2147483647 w 235"/>
                  <a:gd name="T31" fmla="*/ 1206498586 h 226"/>
                  <a:gd name="T32" fmla="*/ 2147483647 w 235"/>
                  <a:gd name="T33" fmla="*/ 153204988 h 226"/>
                  <a:gd name="T34" fmla="*/ 2147483647 w 235"/>
                  <a:gd name="T35" fmla="*/ 363864555 h 226"/>
                  <a:gd name="T36" fmla="*/ 2147483647 w 235"/>
                  <a:gd name="T37" fmla="*/ 842633894 h 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5"/>
                  <a:gd name="T58" fmla="*/ 0 h 226"/>
                  <a:gd name="T59" fmla="*/ 235 w 235"/>
                  <a:gd name="T60" fmla="*/ 226 h 2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5" h="226">
                    <a:moveTo>
                      <a:pt x="101" y="16"/>
                    </a:moveTo>
                    <a:cubicBezTo>
                      <a:pt x="80" y="21"/>
                      <a:pt x="82" y="17"/>
                      <a:pt x="60" y="26"/>
                    </a:cubicBezTo>
                    <a:cubicBezTo>
                      <a:pt x="48" y="32"/>
                      <a:pt x="33" y="35"/>
                      <a:pt x="23" y="44"/>
                    </a:cubicBezTo>
                    <a:cubicBezTo>
                      <a:pt x="12" y="54"/>
                      <a:pt x="10" y="67"/>
                      <a:pt x="8" y="81"/>
                    </a:cubicBezTo>
                    <a:cubicBezTo>
                      <a:pt x="6" y="93"/>
                      <a:pt x="0" y="106"/>
                      <a:pt x="1" y="120"/>
                    </a:cubicBezTo>
                    <a:cubicBezTo>
                      <a:pt x="3" y="132"/>
                      <a:pt x="6" y="145"/>
                      <a:pt x="11" y="157"/>
                    </a:cubicBezTo>
                    <a:cubicBezTo>
                      <a:pt x="16" y="169"/>
                      <a:pt x="28" y="175"/>
                      <a:pt x="36" y="185"/>
                    </a:cubicBezTo>
                    <a:cubicBezTo>
                      <a:pt x="44" y="194"/>
                      <a:pt x="50" y="207"/>
                      <a:pt x="62" y="212"/>
                    </a:cubicBezTo>
                    <a:cubicBezTo>
                      <a:pt x="72" y="217"/>
                      <a:pt x="85" y="215"/>
                      <a:pt x="98" y="216"/>
                    </a:cubicBezTo>
                    <a:cubicBezTo>
                      <a:pt x="109" y="217"/>
                      <a:pt x="122" y="226"/>
                      <a:pt x="135" y="224"/>
                    </a:cubicBezTo>
                    <a:cubicBezTo>
                      <a:pt x="152" y="221"/>
                      <a:pt x="162" y="207"/>
                      <a:pt x="173" y="201"/>
                    </a:cubicBezTo>
                    <a:cubicBezTo>
                      <a:pt x="187" y="193"/>
                      <a:pt x="200" y="188"/>
                      <a:pt x="208" y="177"/>
                    </a:cubicBezTo>
                    <a:cubicBezTo>
                      <a:pt x="216" y="165"/>
                      <a:pt x="226" y="152"/>
                      <a:pt x="229" y="138"/>
                    </a:cubicBezTo>
                    <a:cubicBezTo>
                      <a:pt x="232" y="124"/>
                      <a:pt x="235" y="108"/>
                      <a:pt x="235" y="96"/>
                    </a:cubicBezTo>
                    <a:cubicBezTo>
                      <a:pt x="235" y="78"/>
                      <a:pt x="218" y="64"/>
                      <a:pt x="217" y="55"/>
                    </a:cubicBezTo>
                    <a:cubicBezTo>
                      <a:pt x="215" y="45"/>
                      <a:pt x="216" y="31"/>
                      <a:pt x="205" y="23"/>
                    </a:cubicBezTo>
                    <a:cubicBezTo>
                      <a:pt x="196" y="16"/>
                      <a:pt x="185" y="7"/>
                      <a:pt x="173" y="3"/>
                    </a:cubicBezTo>
                    <a:cubicBezTo>
                      <a:pt x="162" y="0"/>
                      <a:pt x="148" y="7"/>
                      <a:pt x="135" y="7"/>
                    </a:cubicBezTo>
                    <a:cubicBezTo>
                      <a:pt x="124" y="8"/>
                      <a:pt x="113" y="13"/>
                      <a:pt x="101" y="16"/>
                    </a:cubicBezTo>
                    <a:close/>
                  </a:path>
                </a:pathLst>
              </a:custGeom>
              <a:noFill/>
              <a:ln w="12700">
                <a:solidFill>
                  <a:srgbClr val="5C2D91"/>
                </a:solidFill>
                <a:miter lim="800000"/>
                <a:headEnd/>
                <a:tailEnd/>
              </a:ln>
            </p:spPr>
            <p:txBody>
              <a:bodyPr/>
              <a:lstStyle/>
              <a:p>
                <a:endParaRPr lang="en-US">
                  <a:latin typeface="Calibri" pitchFamily="34" charset="0"/>
                </a:endParaRPr>
              </a:p>
            </p:txBody>
          </p:sp>
          <p:sp>
            <p:nvSpPr>
              <p:cNvPr id="156358" name="Freeform 364"/>
              <p:cNvSpPr>
                <a:spLocks/>
              </p:cNvSpPr>
              <p:nvPr/>
            </p:nvSpPr>
            <p:spPr bwMode="auto">
              <a:xfrm>
                <a:off x="5275263" y="3021012"/>
                <a:ext cx="504825" cy="530225"/>
              </a:xfrm>
              <a:custGeom>
                <a:avLst/>
                <a:gdLst>
                  <a:gd name="T0" fmla="*/ 2147483647 w 115"/>
                  <a:gd name="T1" fmla="*/ 576065490 h 121"/>
                  <a:gd name="T2" fmla="*/ 1117669358 w 115"/>
                  <a:gd name="T3" fmla="*/ 787287796 h 121"/>
                  <a:gd name="T4" fmla="*/ 539565734 w 115"/>
                  <a:gd name="T5" fmla="*/ 2016226613 h 121"/>
                  <a:gd name="T6" fmla="*/ 269782867 w 115"/>
                  <a:gd name="T7" fmla="*/ 2147483647 h 121"/>
                  <a:gd name="T8" fmla="*/ 751539637 w 115"/>
                  <a:gd name="T9" fmla="*/ 2147483647 h 121"/>
                  <a:gd name="T10" fmla="*/ 1059860327 w 115"/>
                  <a:gd name="T11" fmla="*/ 2147483647 h 121"/>
                  <a:gd name="T12" fmla="*/ 1445265853 w 115"/>
                  <a:gd name="T13" fmla="*/ 2147483647 h 121"/>
                  <a:gd name="T14" fmla="*/ 1445265853 w 115"/>
                  <a:gd name="T15" fmla="*/ 2147483647 h 121"/>
                  <a:gd name="T16" fmla="*/ 2147483647 w 115"/>
                  <a:gd name="T17" fmla="*/ 1689787758 h 121"/>
                  <a:gd name="T18" fmla="*/ 2147483647 w 115"/>
                  <a:gd name="T19" fmla="*/ 537661297 h 121"/>
                  <a:gd name="T20" fmla="*/ 2147483647 w 115"/>
                  <a:gd name="T21" fmla="*/ 576065490 h 1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121"/>
                  <a:gd name="T35" fmla="*/ 115 w 115"/>
                  <a:gd name="T36" fmla="*/ 121 h 1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121">
                    <a:moveTo>
                      <a:pt x="52" y="11"/>
                    </a:moveTo>
                    <a:cubicBezTo>
                      <a:pt x="52" y="11"/>
                      <a:pt x="28" y="9"/>
                      <a:pt x="21" y="15"/>
                    </a:cubicBezTo>
                    <a:cubicBezTo>
                      <a:pt x="14" y="22"/>
                      <a:pt x="14" y="26"/>
                      <a:pt x="10" y="38"/>
                    </a:cubicBezTo>
                    <a:cubicBezTo>
                      <a:pt x="6" y="49"/>
                      <a:pt x="0" y="47"/>
                      <a:pt x="5" y="60"/>
                    </a:cubicBezTo>
                    <a:cubicBezTo>
                      <a:pt x="10" y="74"/>
                      <a:pt x="7" y="69"/>
                      <a:pt x="14" y="87"/>
                    </a:cubicBezTo>
                    <a:cubicBezTo>
                      <a:pt x="20" y="104"/>
                      <a:pt x="20" y="121"/>
                      <a:pt x="20" y="121"/>
                    </a:cubicBezTo>
                    <a:cubicBezTo>
                      <a:pt x="20" y="121"/>
                      <a:pt x="31" y="97"/>
                      <a:pt x="27" y="81"/>
                    </a:cubicBezTo>
                    <a:cubicBezTo>
                      <a:pt x="23" y="66"/>
                      <a:pt x="14" y="61"/>
                      <a:pt x="27" y="46"/>
                    </a:cubicBezTo>
                    <a:cubicBezTo>
                      <a:pt x="40" y="32"/>
                      <a:pt x="23" y="41"/>
                      <a:pt x="45" y="32"/>
                    </a:cubicBezTo>
                    <a:cubicBezTo>
                      <a:pt x="67" y="23"/>
                      <a:pt x="57" y="19"/>
                      <a:pt x="86" y="10"/>
                    </a:cubicBezTo>
                    <a:cubicBezTo>
                      <a:pt x="115" y="0"/>
                      <a:pt x="60" y="8"/>
                      <a:pt x="52" y="11"/>
                    </a:cubicBezTo>
                    <a:close/>
                  </a:path>
                </a:pathLst>
              </a:custGeom>
              <a:solidFill>
                <a:srgbClr val="C7BBDC"/>
              </a:solidFill>
              <a:ln w="9525">
                <a:noFill/>
                <a:round/>
                <a:headEnd/>
                <a:tailEnd/>
              </a:ln>
            </p:spPr>
            <p:txBody>
              <a:bodyPr/>
              <a:lstStyle/>
              <a:p>
                <a:endParaRPr lang="en-US">
                  <a:latin typeface="Calibri" pitchFamily="34" charset="0"/>
                </a:endParaRPr>
              </a:p>
            </p:txBody>
          </p:sp>
          <p:sp>
            <p:nvSpPr>
              <p:cNvPr id="156359" name="Freeform 365"/>
              <p:cNvSpPr>
                <a:spLocks/>
              </p:cNvSpPr>
              <p:nvPr/>
            </p:nvSpPr>
            <p:spPr bwMode="auto">
              <a:xfrm>
                <a:off x="5275263" y="3021012"/>
                <a:ext cx="504825" cy="530225"/>
              </a:xfrm>
              <a:custGeom>
                <a:avLst/>
                <a:gdLst>
                  <a:gd name="T0" fmla="*/ 2147483647 w 115"/>
                  <a:gd name="T1" fmla="*/ 576065490 h 121"/>
                  <a:gd name="T2" fmla="*/ 1117669358 w 115"/>
                  <a:gd name="T3" fmla="*/ 844893879 h 121"/>
                  <a:gd name="T4" fmla="*/ 539565734 w 115"/>
                  <a:gd name="T5" fmla="*/ 2016226613 h 121"/>
                  <a:gd name="T6" fmla="*/ 269782867 w 115"/>
                  <a:gd name="T7" fmla="*/ 2147483647 h 121"/>
                  <a:gd name="T8" fmla="*/ 751539637 w 115"/>
                  <a:gd name="T9" fmla="*/ 2147483647 h 121"/>
                  <a:gd name="T10" fmla="*/ 1059860327 w 115"/>
                  <a:gd name="T11" fmla="*/ 2147483647 h 121"/>
                  <a:gd name="T12" fmla="*/ 1445265853 w 115"/>
                  <a:gd name="T13" fmla="*/ 2147483647 h 121"/>
                  <a:gd name="T14" fmla="*/ 1445265853 w 115"/>
                  <a:gd name="T15" fmla="*/ 2147483647 h 121"/>
                  <a:gd name="T16" fmla="*/ 2147483647 w 115"/>
                  <a:gd name="T17" fmla="*/ 1689787758 h 121"/>
                  <a:gd name="T18" fmla="*/ 2147483647 w 115"/>
                  <a:gd name="T19" fmla="*/ 537661297 h 121"/>
                  <a:gd name="T20" fmla="*/ 2147483647 w 115"/>
                  <a:gd name="T21" fmla="*/ 576065490 h 1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121"/>
                  <a:gd name="T35" fmla="*/ 115 w 115"/>
                  <a:gd name="T36" fmla="*/ 121 h 1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121">
                    <a:moveTo>
                      <a:pt x="51" y="11"/>
                    </a:moveTo>
                    <a:cubicBezTo>
                      <a:pt x="51" y="11"/>
                      <a:pt x="28" y="9"/>
                      <a:pt x="21" y="16"/>
                    </a:cubicBezTo>
                    <a:cubicBezTo>
                      <a:pt x="14" y="22"/>
                      <a:pt x="14" y="26"/>
                      <a:pt x="10" y="38"/>
                    </a:cubicBezTo>
                    <a:cubicBezTo>
                      <a:pt x="7" y="49"/>
                      <a:pt x="0" y="47"/>
                      <a:pt x="5" y="60"/>
                    </a:cubicBezTo>
                    <a:cubicBezTo>
                      <a:pt x="10" y="74"/>
                      <a:pt x="7" y="69"/>
                      <a:pt x="14" y="87"/>
                    </a:cubicBezTo>
                    <a:cubicBezTo>
                      <a:pt x="20" y="104"/>
                      <a:pt x="20" y="121"/>
                      <a:pt x="20" y="121"/>
                    </a:cubicBezTo>
                    <a:cubicBezTo>
                      <a:pt x="20" y="121"/>
                      <a:pt x="31" y="97"/>
                      <a:pt x="27" y="81"/>
                    </a:cubicBezTo>
                    <a:cubicBezTo>
                      <a:pt x="23" y="66"/>
                      <a:pt x="14" y="61"/>
                      <a:pt x="27" y="46"/>
                    </a:cubicBezTo>
                    <a:cubicBezTo>
                      <a:pt x="39" y="32"/>
                      <a:pt x="23" y="41"/>
                      <a:pt x="45" y="32"/>
                    </a:cubicBezTo>
                    <a:cubicBezTo>
                      <a:pt x="67" y="23"/>
                      <a:pt x="57" y="19"/>
                      <a:pt x="86" y="10"/>
                    </a:cubicBezTo>
                    <a:cubicBezTo>
                      <a:pt x="115" y="0"/>
                      <a:pt x="60" y="8"/>
                      <a:pt x="51" y="11"/>
                    </a:cubicBezTo>
                    <a:close/>
                  </a:path>
                </a:pathLst>
              </a:custGeom>
              <a:solidFill>
                <a:srgbClr val="C6BBDC"/>
              </a:solidFill>
              <a:ln w="9525">
                <a:noFill/>
                <a:round/>
                <a:headEnd/>
                <a:tailEnd/>
              </a:ln>
            </p:spPr>
            <p:txBody>
              <a:bodyPr/>
              <a:lstStyle/>
              <a:p>
                <a:endParaRPr lang="en-US">
                  <a:latin typeface="Calibri" pitchFamily="34" charset="0"/>
                </a:endParaRPr>
              </a:p>
            </p:txBody>
          </p:sp>
          <p:sp>
            <p:nvSpPr>
              <p:cNvPr id="156360" name="Freeform 366"/>
              <p:cNvSpPr>
                <a:spLocks/>
              </p:cNvSpPr>
              <p:nvPr/>
            </p:nvSpPr>
            <p:spPr bwMode="auto">
              <a:xfrm>
                <a:off x="5275263" y="3021012"/>
                <a:ext cx="504825" cy="530225"/>
              </a:xfrm>
              <a:custGeom>
                <a:avLst/>
                <a:gdLst>
                  <a:gd name="T0" fmla="*/ 2147483647 w 115"/>
                  <a:gd name="T1" fmla="*/ 576065490 h 121"/>
                  <a:gd name="T2" fmla="*/ 1117669358 w 115"/>
                  <a:gd name="T3" fmla="*/ 844893879 h 121"/>
                  <a:gd name="T4" fmla="*/ 578103762 w 115"/>
                  <a:gd name="T5" fmla="*/ 2016226613 h 121"/>
                  <a:gd name="T6" fmla="*/ 269782867 w 115"/>
                  <a:gd name="T7" fmla="*/ 2147483647 h 121"/>
                  <a:gd name="T8" fmla="*/ 751539637 w 115"/>
                  <a:gd name="T9" fmla="*/ 2147483647 h 121"/>
                  <a:gd name="T10" fmla="*/ 1059860327 w 115"/>
                  <a:gd name="T11" fmla="*/ 2147483647 h 121"/>
                  <a:gd name="T12" fmla="*/ 1445265853 w 115"/>
                  <a:gd name="T13" fmla="*/ 2147483647 h 121"/>
                  <a:gd name="T14" fmla="*/ 1445265853 w 115"/>
                  <a:gd name="T15" fmla="*/ 2147483647 h 121"/>
                  <a:gd name="T16" fmla="*/ 2147483647 w 115"/>
                  <a:gd name="T17" fmla="*/ 1689787758 h 121"/>
                  <a:gd name="T18" fmla="*/ 2147483647 w 115"/>
                  <a:gd name="T19" fmla="*/ 537661297 h 121"/>
                  <a:gd name="T20" fmla="*/ 2147483647 w 115"/>
                  <a:gd name="T21" fmla="*/ 576065490 h 1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121"/>
                  <a:gd name="T35" fmla="*/ 115 w 115"/>
                  <a:gd name="T36" fmla="*/ 121 h 1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121">
                    <a:moveTo>
                      <a:pt x="51" y="11"/>
                    </a:moveTo>
                    <a:cubicBezTo>
                      <a:pt x="51" y="11"/>
                      <a:pt x="28" y="9"/>
                      <a:pt x="21" y="16"/>
                    </a:cubicBezTo>
                    <a:cubicBezTo>
                      <a:pt x="14" y="22"/>
                      <a:pt x="15" y="26"/>
                      <a:pt x="11" y="38"/>
                    </a:cubicBezTo>
                    <a:cubicBezTo>
                      <a:pt x="7" y="49"/>
                      <a:pt x="0" y="47"/>
                      <a:pt x="5" y="60"/>
                    </a:cubicBezTo>
                    <a:cubicBezTo>
                      <a:pt x="10" y="73"/>
                      <a:pt x="7" y="69"/>
                      <a:pt x="14" y="86"/>
                    </a:cubicBezTo>
                    <a:cubicBezTo>
                      <a:pt x="20" y="104"/>
                      <a:pt x="20" y="121"/>
                      <a:pt x="20" y="121"/>
                    </a:cubicBezTo>
                    <a:cubicBezTo>
                      <a:pt x="20" y="121"/>
                      <a:pt x="31" y="97"/>
                      <a:pt x="27" y="81"/>
                    </a:cubicBezTo>
                    <a:cubicBezTo>
                      <a:pt x="23" y="66"/>
                      <a:pt x="14" y="61"/>
                      <a:pt x="27" y="46"/>
                    </a:cubicBezTo>
                    <a:cubicBezTo>
                      <a:pt x="39" y="32"/>
                      <a:pt x="23" y="41"/>
                      <a:pt x="45" y="32"/>
                    </a:cubicBezTo>
                    <a:cubicBezTo>
                      <a:pt x="67" y="23"/>
                      <a:pt x="57" y="19"/>
                      <a:pt x="86" y="10"/>
                    </a:cubicBezTo>
                    <a:cubicBezTo>
                      <a:pt x="115" y="0"/>
                      <a:pt x="60" y="8"/>
                      <a:pt x="51" y="11"/>
                    </a:cubicBezTo>
                    <a:close/>
                  </a:path>
                </a:pathLst>
              </a:custGeom>
              <a:solidFill>
                <a:srgbClr val="C5BADC"/>
              </a:solidFill>
              <a:ln w="9525">
                <a:noFill/>
                <a:round/>
                <a:headEnd/>
                <a:tailEnd/>
              </a:ln>
            </p:spPr>
            <p:txBody>
              <a:bodyPr/>
              <a:lstStyle/>
              <a:p>
                <a:endParaRPr lang="en-US">
                  <a:latin typeface="Calibri" pitchFamily="34" charset="0"/>
                </a:endParaRPr>
              </a:p>
            </p:txBody>
          </p:sp>
          <p:sp>
            <p:nvSpPr>
              <p:cNvPr id="156361" name="Freeform 367"/>
              <p:cNvSpPr>
                <a:spLocks/>
              </p:cNvSpPr>
              <p:nvPr/>
            </p:nvSpPr>
            <p:spPr bwMode="auto">
              <a:xfrm>
                <a:off x="5275263" y="3021012"/>
                <a:ext cx="500063" cy="525462"/>
              </a:xfrm>
              <a:custGeom>
                <a:avLst/>
                <a:gdLst>
                  <a:gd name="T0" fmla="*/ 2147483647 w 114"/>
                  <a:gd name="T1" fmla="*/ 575232136 h 120"/>
                  <a:gd name="T2" fmla="*/ 1116008996 w 114"/>
                  <a:gd name="T3" fmla="*/ 843668710 h 120"/>
                  <a:gd name="T4" fmla="*/ 577248282 w 114"/>
                  <a:gd name="T5" fmla="*/ 2013303309 h 120"/>
                  <a:gd name="T6" fmla="*/ 269380425 w 114"/>
                  <a:gd name="T7" fmla="*/ 2147483647 h 120"/>
                  <a:gd name="T8" fmla="*/ 750419176 w 114"/>
                  <a:gd name="T9" fmla="*/ 2147483647 h 120"/>
                  <a:gd name="T10" fmla="*/ 1058282440 w 114"/>
                  <a:gd name="T11" fmla="*/ 2147483647 h 120"/>
                  <a:gd name="T12" fmla="*/ 1443116182 w 114"/>
                  <a:gd name="T13" fmla="*/ 2147483647 h 120"/>
                  <a:gd name="T14" fmla="*/ 1443116182 w 114"/>
                  <a:gd name="T15" fmla="*/ 2147483647 h 120"/>
                  <a:gd name="T16" fmla="*/ 2147483647 w 114"/>
                  <a:gd name="T17" fmla="*/ 1687341798 h 120"/>
                  <a:gd name="T18" fmla="*/ 2147483647 w 114"/>
                  <a:gd name="T19" fmla="*/ 536882041 h 120"/>
                  <a:gd name="T20" fmla="*/ 2147483647 w 114"/>
                  <a:gd name="T21" fmla="*/ 575232136 h 1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4"/>
                  <a:gd name="T34" fmla="*/ 0 h 120"/>
                  <a:gd name="T35" fmla="*/ 114 w 114"/>
                  <a:gd name="T36" fmla="*/ 120 h 1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4" h="120">
                    <a:moveTo>
                      <a:pt x="51" y="11"/>
                    </a:moveTo>
                    <a:cubicBezTo>
                      <a:pt x="51" y="11"/>
                      <a:pt x="28" y="9"/>
                      <a:pt x="21" y="16"/>
                    </a:cubicBezTo>
                    <a:cubicBezTo>
                      <a:pt x="14" y="22"/>
                      <a:pt x="15" y="26"/>
                      <a:pt x="11" y="38"/>
                    </a:cubicBezTo>
                    <a:cubicBezTo>
                      <a:pt x="7" y="49"/>
                      <a:pt x="0" y="47"/>
                      <a:pt x="5" y="60"/>
                    </a:cubicBezTo>
                    <a:cubicBezTo>
                      <a:pt x="10" y="73"/>
                      <a:pt x="8" y="69"/>
                      <a:pt x="14" y="86"/>
                    </a:cubicBezTo>
                    <a:cubicBezTo>
                      <a:pt x="20" y="104"/>
                      <a:pt x="20" y="120"/>
                      <a:pt x="20" y="120"/>
                    </a:cubicBezTo>
                    <a:cubicBezTo>
                      <a:pt x="20" y="120"/>
                      <a:pt x="31" y="96"/>
                      <a:pt x="27" y="81"/>
                    </a:cubicBezTo>
                    <a:cubicBezTo>
                      <a:pt x="23" y="66"/>
                      <a:pt x="14" y="61"/>
                      <a:pt x="27" y="46"/>
                    </a:cubicBezTo>
                    <a:cubicBezTo>
                      <a:pt x="39" y="32"/>
                      <a:pt x="23" y="41"/>
                      <a:pt x="45" y="32"/>
                    </a:cubicBezTo>
                    <a:cubicBezTo>
                      <a:pt x="67" y="22"/>
                      <a:pt x="57" y="19"/>
                      <a:pt x="85" y="10"/>
                    </a:cubicBezTo>
                    <a:cubicBezTo>
                      <a:pt x="114" y="0"/>
                      <a:pt x="60" y="8"/>
                      <a:pt x="51" y="11"/>
                    </a:cubicBezTo>
                    <a:close/>
                  </a:path>
                </a:pathLst>
              </a:custGeom>
              <a:solidFill>
                <a:srgbClr val="C4B9DC"/>
              </a:solidFill>
              <a:ln w="9525">
                <a:noFill/>
                <a:round/>
                <a:headEnd/>
                <a:tailEnd/>
              </a:ln>
            </p:spPr>
            <p:txBody>
              <a:bodyPr/>
              <a:lstStyle/>
              <a:p>
                <a:endParaRPr lang="en-US">
                  <a:latin typeface="Calibri" pitchFamily="34" charset="0"/>
                </a:endParaRPr>
              </a:p>
            </p:txBody>
          </p:sp>
          <p:sp>
            <p:nvSpPr>
              <p:cNvPr id="156362" name="Freeform 368"/>
              <p:cNvSpPr>
                <a:spLocks/>
              </p:cNvSpPr>
              <p:nvPr/>
            </p:nvSpPr>
            <p:spPr bwMode="auto">
              <a:xfrm>
                <a:off x="5275263" y="3021012"/>
                <a:ext cx="500063" cy="525462"/>
              </a:xfrm>
              <a:custGeom>
                <a:avLst/>
                <a:gdLst>
                  <a:gd name="T0" fmla="*/ 2147483647 w 114"/>
                  <a:gd name="T1" fmla="*/ 575232136 h 120"/>
                  <a:gd name="T2" fmla="*/ 1116008996 w 114"/>
                  <a:gd name="T3" fmla="*/ 843668710 h 120"/>
                  <a:gd name="T4" fmla="*/ 577248282 w 114"/>
                  <a:gd name="T5" fmla="*/ 2013303309 h 120"/>
                  <a:gd name="T6" fmla="*/ 269380425 w 114"/>
                  <a:gd name="T7" fmla="*/ 2147483647 h 120"/>
                  <a:gd name="T8" fmla="*/ 750419176 w 114"/>
                  <a:gd name="T9" fmla="*/ 2147483647 h 120"/>
                  <a:gd name="T10" fmla="*/ 1058282440 w 114"/>
                  <a:gd name="T11" fmla="*/ 2147483647 h 120"/>
                  <a:gd name="T12" fmla="*/ 1443116182 w 114"/>
                  <a:gd name="T13" fmla="*/ 2147483647 h 120"/>
                  <a:gd name="T14" fmla="*/ 1385389627 w 114"/>
                  <a:gd name="T15" fmla="*/ 2147483647 h 120"/>
                  <a:gd name="T16" fmla="*/ 2147483647 w 114"/>
                  <a:gd name="T17" fmla="*/ 1687341798 h 120"/>
                  <a:gd name="T18" fmla="*/ 2147483647 w 114"/>
                  <a:gd name="T19" fmla="*/ 536882041 h 120"/>
                  <a:gd name="T20" fmla="*/ 2147483647 w 114"/>
                  <a:gd name="T21" fmla="*/ 575232136 h 1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4"/>
                  <a:gd name="T34" fmla="*/ 0 h 120"/>
                  <a:gd name="T35" fmla="*/ 114 w 114"/>
                  <a:gd name="T36" fmla="*/ 120 h 1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4" h="120">
                    <a:moveTo>
                      <a:pt x="51" y="11"/>
                    </a:moveTo>
                    <a:cubicBezTo>
                      <a:pt x="51" y="11"/>
                      <a:pt x="28" y="10"/>
                      <a:pt x="21" y="16"/>
                    </a:cubicBezTo>
                    <a:cubicBezTo>
                      <a:pt x="14" y="22"/>
                      <a:pt x="15" y="26"/>
                      <a:pt x="11" y="38"/>
                    </a:cubicBezTo>
                    <a:cubicBezTo>
                      <a:pt x="7" y="49"/>
                      <a:pt x="0" y="47"/>
                      <a:pt x="5" y="60"/>
                    </a:cubicBezTo>
                    <a:cubicBezTo>
                      <a:pt x="11" y="73"/>
                      <a:pt x="8" y="69"/>
                      <a:pt x="14" y="86"/>
                    </a:cubicBezTo>
                    <a:cubicBezTo>
                      <a:pt x="20" y="103"/>
                      <a:pt x="20" y="120"/>
                      <a:pt x="20" y="120"/>
                    </a:cubicBezTo>
                    <a:cubicBezTo>
                      <a:pt x="20" y="120"/>
                      <a:pt x="31" y="96"/>
                      <a:pt x="27" y="81"/>
                    </a:cubicBezTo>
                    <a:cubicBezTo>
                      <a:pt x="23" y="65"/>
                      <a:pt x="14" y="61"/>
                      <a:pt x="26" y="46"/>
                    </a:cubicBezTo>
                    <a:cubicBezTo>
                      <a:pt x="39" y="32"/>
                      <a:pt x="23" y="41"/>
                      <a:pt x="45" y="32"/>
                    </a:cubicBezTo>
                    <a:cubicBezTo>
                      <a:pt x="66" y="22"/>
                      <a:pt x="56" y="19"/>
                      <a:pt x="85" y="10"/>
                    </a:cubicBezTo>
                    <a:cubicBezTo>
                      <a:pt x="114" y="0"/>
                      <a:pt x="60" y="8"/>
                      <a:pt x="51" y="11"/>
                    </a:cubicBezTo>
                    <a:close/>
                  </a:path>
                </a:pathLst>
              </a:custGeom>
              <a:solidFill>
                <a:srgbClr val="C3B9DC"/>
              </a:solidFill>
              <a:ln w="9525">
                <a:noFill/>
                <a:round/>
                <a:headEnd/>
                <a:tailEnd/>
              </a:ln>
            </p:spPr>
            <p:txBody>
              <a:bodyPr/>
              <a:lstStyle/>
              <a:p>
                <a:endParaRPr lang="en-US">
                  <a:latin typeface="Calibri" pitchFamily="34" charset="0"/>
                </a:endParaRPr>
              </a:p>
            </p:txBody>
          </p:sp>
          <p:sp>
            <p:nvSpPr>
              <p:cNvPr id="156363" name="Freeform 369"/>
              <p:cNvSpPr>
                <a:spLocks/>
              </p:cNvSpPr>
              <p:nvPr/>
            </p:nvSpPr>
            <p:spPr bwMode="auto">
              <a:xfrm>
                <a:off x="5275263" y="3025775"/>
                <a:ext cx="495300" cy="520700"/>
              </a:xfrm>
              <a:custGeom>
                <a:avLst/>
                <a:gdLst>
                  <a:gd name="T0" fmla="*/ 2147483647 w 113"/>
                  <a:gd name="T1" fmla="*/ 536093466 h 119"/>
                  <a:gd name="T2" fmla="*/ 1171950162 w 113"/>
                  <a:gd name="T3" fmla="*/ 784992515 h 119"/>
                  <a:gd name="T4" fmla="*/ 576371524 w 113"/>
                  <a:gd name="T5" fmla="*/ 1952905086 h 119"/>
                  <a:gd name="T6" fmla="*/ 268974195 w 113"/>
                  <a:gd name="T7" fmla="*/ 2147483647 h 119"/>
                  <a:gd name="T8" fmla="*/ 749279392 w 113"/>
                  <a:gd name="T9" fmla="*/ 2147483647 h 119"/>
                  <a:gd name="T10" fmla="*/ 1056676515 w 113"/>
                  <a:gd name="T11" fmla="*/ 2147483647 h 119"/>
                  <a:gd name="T12" fmla="*/ 1440924289 w 113"/>
                  <a:gd name="T13" fmla="*/ 2147483647 h 119"/>
                  <a:gd name="T14" fmla="*/ 1383285411 w 113"/>
                  <a:gd name="T15" fmla="*/ 2147483647 h 119"/>
                  <a:gd name="T16" fmla="*/ 2147483647 w 113"/>
                  <a:gd name="T17" fmla="*/ 1627423914 h 119"/>
                  <a:gd name="T18" fmla="*/ 2147483647 w 113"/>
                  <a:gd name="T19" fmla="*/ 478654583 h 119"/>
                  <a:gd name="T20" fmla="*/ 2147483647 w 113"/>
                  <a:gd name="T21" fmla="*/ 536093466 h 1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3"/>
                  <a:gd name="T34" fmla="*/ 0 h 119"/>
                  <a:gd name="T35" fmla="*/ 113 w 113"/>
                  <a:gd name="T36" fmla="*/ 119 h 1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3" h="119">
                    <a:moveTo>
                      <a:pt x="51" y="10"/>
                    </a:moveTo>
                    <a:cubicBezTo>
                      <a:pt x="51" y="10"/>
                      <a:pt x="28" y="9"/>
                      <a:pt x="22" y="15"/>
                    </a:cubicBezTo>
                    <a:cubicBezTo>
                      <a:pt x="15" y="21"/>
                      <a:pt x="15" y="25"/>
                      <a:pt x="11" y="37"/>
                    </a:cubicBezTo>
                    <a:cubicBezTo>
                      <a:pt x="7" y="48"/>
                      <a:pt x="0" y="45"/>
                      <a:pt x="5" y="59"/>
                    </a:cubicBezTo>
                    <a:cubicBezTo>
                      <a:pt x="11" y="72"/>
                      <a:pt x="8" y="68"/>
                      <a:pt x="14" y="85"/>
                    </a:cubicBezTo>
                    <a:cubicBezTo>
                      <a:pt x="20" y="102"/>
                      <a:pt x="20" y="119"/>
                      <a:pt x="20" y="119"/>
                    </a:cubicBezTo>
                    <a:cubicBezTo>
                      <a:pt x="20" y="119"/>
                      <a:pt x="31" y="95"/>
                      <a:pt x="27" y="80"/>
                    </a:cubicBezTo>
                    <a:cubicBezTo>
                      <a:pt x="23" y="64"/>
                      <a:pt x="14" y="60"/>
                      <a:pt x="26" y="45"/>
                    </a:cubicBezTo>
                    <a:cubicBezTo>
                      <a:pt x="39" y="31"/>
                      <a:pt x="23" y="40"/>
                      <a:pt x="44" y="31"/>
                    </a:cubicBezTo>
                    <a:cubicBezTo>
                      <a:pt x="66" y="21"/>
                      <a:pt x="56" y="18"/>
                      <a:pt x="85" y="9"/>
                    </a:cubicBezTo>
                    <a:cubicBezTo>
                      <a:pt x="113" y="0"/>
                      <a:pt x="60" y="7"/>
                      <a:pt x="51" y="10"/>
                    </a:cubicBezTo>
                    <a:close/>
                  </a:path>
                </a:pathLst>
              </a:custGeom>
              <a:solidFill>
                <a:srgbClr val="C3B9DB"/>
              </a:solidFill>
              <a:ln w="9525">
                <a:noFill/>
                <a:round/>
                <a:headEnd/>
                <a:tailEnd/>
              </a:ln>
            </p:spPr>
            <p:txBody>
              <a:bodyPr/>
              <a:lstStyle/>
              <a:p>
                <a:endParaRPr lang="en-US">
                  <a:latin typeface="Calibri" pitchFamily="34" charset="0"/>
                </a:endParaRPr>
              </a:p>
            </p:txBody>
          </p:sp>
          <p:sp>
            <p:nvSpPr>
              <p:cNvPr id="156364" name="Freeform 370"/>
              <p:cNvSpPr>
                <a:spLocks/>
              </p:cNvSpPr>
              <p:nvPr/>
            </p:nvSpPr>
            <p:spPr bwMode="auto">
              <a:xfrm>
                <a:off x="5275263" y="3025775"/>
                <a:ext cx="495300" cy="515937"/>
              </a:xfrm>
              <a:custGeom>
                <a:avLst/>
                <a:gdLst>
                  <a:gd name="T0" fmla="*/ 2147483647 w 113"/>
                  <a:gd name="T1" fmla="*/ 535289008 h 118"/>
                  <a:gd name="T2" fmla="*/ 1171950162 w 113"/>
                  <a:gd name="T3" fmla="*/ 783813310 h 118"/>
                  <a:gd name="T4" fmla="*/ 576371524 w 113"/>
                  <a:gd name="T5" fmla="*/ 1949975189 h 118"/>
                  <a:gd name="T6" fmla="*/ 268974195 w 113"/>
                  <a:gd name="T7" fmla="*/ 2147483647 h 118"/>
                  <a:gd name="T8" fmla="*/ 749279392 w 113"/>
                  <a:gd name="T9" fmla="*/ 2147483647 h 118"/>
                  <a:gd name="T10" fmla="*/ 1056676515 w 113"/>
                  <a:gd name="T11" fmla="*/ 2147483647 h 118"/>
                  <a:gd name="T12" fmla="*/ 1440924289 w 113"/>
                  <a:gd name="T13" fmla="*/ 2147483647 h 118"/>
                  <a:gd name="T14" fmla="*/ 1383285411 w 113"/>
                  <a:gd name="T15" fmla="*/ 2147483647 h 118"/>
                  <a:gd name="T16" fmla="*/ 2147483647 w 113"/>
                  <a:gd name="T17" fmla="*/ 1624983059 h 118"/>
                  <a:gd name="T18" fmla="*/ 2147483647 w 113"/>
                  <a:gd name="T19" fmla="*/ 477936941 h 118"/>
                  <a:gd name="T20" fmla="*/ 2147483647 w 113"/>
                  <a:gd name="T21" fmla="*/ 535289008 h 1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3"/>
                  <a:gd name="T34" fmla="*/ 0 h 118"/>
                  <a:gd name="T35" fmla="*/ 113 w 113"/>
                  <a:gd name="T36" fmla="*/ 118 h 1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3" h="118">
                    <a:moveTo>
                      <a:pt x="51" y="10"/>
                    </a:moveTo>
                    <a:cubicBezTo>
                      <a:pt x="51" y="10"/>
                      <a:pt x="29" y="9"/>
                      <a:pt x="22" y="15"/>
                    </a:cubicBezTo>
                    <a:cubicBezTo>
                      <a:pt x="15" y="21"/>
                      <a:pt x="15" y="25"/>
                      <a:pt x="11" y="37"/>
                    </a:cubicBezTo>
                    <a:cubicBezTo>
                      <a:pt x="7" y="48"/>
                      <a:pt x="0" y="45"/>
                      <a:pt x="5" y="59"/>
                    </a:cubicBezTo>
                    <a:cubicBezTo>
                      <a:pt x="11" y="72"/>
                      <a:pt x="8" y="68"/>
                      <a:pt x="14" y="85"/>
                    </a:cubicBezTo>
                    <a:cubicBezTo>
                      <a:pt x="20" y="102"/>
                      <a:pt x="20" y="118"/>
                      <a:pt x="20" y="118"/>
                    </a:cubicBezTo>
                    <a:cubicBezTo>
                      <a:pt x="20" y="118"/>
                      <a:pt x="31" y="95"/>
                      <a:pt x="27" y="79"/>
                    </a:cubicBezTo>
                    <a:cubicBezTo>
                      <a:pt x="23" y="64"/>
                      <a:pt x="14" y="60"/>
                      <a:pt x="26" y="45"/>
                    </a:cubicBezTo>
                    <a:cubicBezTo>
                      <a:pt x="39" y="31"/>
                      <a:pt x="23" y="40"/>
                      <a:pt x="44" y="31"/>
                    </a:cubicBezTo>
                    <a:cubicBezTo>
                      <a:pt x="66" y="21"/>
                      <a:pt x="56" y="18"/>
                      <a:pt x="84" y="9"/>
                    </a:cubicBezTo>
                    <a:cubicBezTo>
                      <a:pt x="113" y="0"/>
                      <a:pt x="60" y="7"/>
                      <a:pt x="51" y="10"/>
                    </a:cubicBezTo>
                    <a:close/>
                  </a:path>
                </a:pathLst>
              </a:custGeom>
              <a:solidFill>
                <a:srgbClr val="C2B8DB"/>
              </a:solidFill>
              <a:ln w="9525">
                <a:noFill/>
                <a:round/>
                <a:headEnd/>
                <a:tailEnd/>
              </a:ln>
            </p:spPr>
            <p:txBody>
              <a:bodyPr/>
              <a:lstStyle/>
              <a:p>
                <a:endParaRPr lang="en-US">
                  <a:latin typeface="Calibri" pitchFamily="34" charset="0"/>
                </a:endParaRPr>
              </a:p>
            </p:txBody>
          </p:sp>
          <p:sp>
            <p:nvSpPr>
              <p:cNvPr id="156365" name="Freeform 371"/>
              <p:cNvSpPr>
                <a:spLocks/>
              </p:cNvSpPr>
              <p:nvPr/>
            </p:nvSpPr>
            <p:spPr bwMode="auto">
              <a:xfrm>
                <a:off x="5275263" y="3025775"/>
                <a:ext cx="495300" cy="515937"/>
              </a:xfrm>
              <a:custGeom>
                <a:avLst/>
                <a:gdLst>
                  <a:gd name="T0" fmla="*/ 2147483647 w 113"/>
                  <a:gd name="T1" fmla="*/ 535289008 h 118"/>
                  <a:gd name="T2" fmla="*/ 1171950162 w 113"/>
                  <a:gd name="T3" fmla="*/ 783813310 h 118"/>
                  <a:gd name="T4" fmla="*/ 576371524 w 113"/>
                  <a:gd name="T5" fmla="*/ 1949975189 h 118"/>
                  <a:gd name="T6" fmla="*/ 268974195 w 113"/>
                  <a:gd name="T7" fmla="*/ 2147483647 h 118"/>
                  <a:gd name="T8" fmla="*/ 749279392 w 113"/>
                  <a:gd name="T9" fmla="*/ 2147483647 h 118"/>
                  <a:gd name="T10" fmla="*/ 1056676515 w 113"/>
                  <a:gd name="T11" fmla="*/ 2147483647 h 118"/>
                  <a:gd name="T12" fmla="*/ 1440924289 w 113"/>
                  <a:gd name="T13" fmla="*/ 2147483647 h 118"/>
                  <a:gd name="T14" fmla="*/ 1383285411 w 113"/>
                  <a:gd name="T15" fmla="*/ 2147483647 h 118"/>
                  <a:gd name="T16" fmla="*/ 2147483647 w 113"/>
                  <a:gd name="T17" fmla="*/ 1586746890 h 118"/>
                  <a:gd name="T18" fmla="*/ 2147483647 w 113"/>
                  <a:gd name="T19" fmla="*/ 477936941 h 118"/>
                  <a:gd name="T20" fmla="*/ 2147483647 w 113"/>
                  <a:gd name="T21" fmla="*/ 535289008 h 1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3"/>
                  <a:gd name="T34" fmla="*/ 0 h 118"/>
                  <a:gd name="T35" fmla="*/ 113 w 113"/>
                  <a:gd name="T36" fmla="*/ 118 h 1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3" h="118">
                    <a:moveTo>
                      <a:pt x="51" y="10"/>
                    </a:moveTo>
                    <a:cubicBezTo>
                      <a:pt x="51" y="10"/>
                      <a:pt x="29" y="9"/>
                      <a:pt x="22" y="15"/>
                    </a:cubicBezTo>
                    <a:cubicBezTo>
                      <a:pt x="15" y="21"/>
                      <a:pt x="15" y="25"/>
                      <a:pt x="11" y="37"/>
                    </a:cubicBezTo>
                    <a:cubicBezTo>
                      <a:pt x="7" y="48"/>
                      <a:pt x="0" y="45"/>
                      <a:pt x="5" y="59"/>
                    </a:cubicBezTo>
                    <a:cubicBezTo>
                      <a:pt x="11" y="72"/>
                      <a:pt x="8" y="67"/>
                      <a:pt x="14" y="85"/>
                    </a:cubicBezTo>
                    <a:cubicBezTo>
                      <a:pt x="20" y="102"/>
                      <a:pt x="20" y="118"/>
                      <a:pt x="20" y="118"/>
                    </a:cubicBezTo>
                    <a:cubicBezTo>
                      <a:pt x="20" y="118"/>
                      <a:pt x="31" y="95"/>
                      <a:pt x="27" y="79"/>
                    </a:cubicBezTo>
                    <a:cubicBezTo>
                      <a:pt x="23" y="64"/>
                      <a:pt x="14" y="59"/>
                      <a:pt x="26" y="45"/>
                    </a:cubicBezTo>
                    <a:cubicBezTo>
                      <a:pt x="39" y="30"/>
                      <a:pt x="23" y="40"/>
                      <a:pt x="44" y="30"/>
                    </a:cubicBezTo>
                    <a:cubicBezTo>
                      <a:pt x="66" y="21"/>
                      <a:pt x="56" y="18"/>
                      <a:pt x="84" y="9"/>
                    </a:cubicBezTo>
                    <a:cubicBezTo>
                      <a:pt x="113" y="0"/>
                      <a:pt x="60" y="7"/>
                      <a:pt x="51" y="10"/>
                    </a:cubicBezTo>
                    <a:close/>
                  </a:path>
                </a:pathLst>
              </a:custGeom>
              <a:solidFill>
                <a:srgbClr val="C1B8DB"/>
              </a:solidFill>
              <a:ln w="9525">
                <a:noFill/>
                <a:round/>
                <a:headEnd/>
                <a:tailEnd/>
              </a:ln>
            </p:spPr>
            <p:txBody>
              <a:bodyPr/>
              <a:lstStyle/>
              <a:p>
                <a:endParaRPr lang="en-US">
                  <a:latin typeface="Calibri" pitchFamily="34" charset="0"/>
                </a:endParaRPr>
              </a:p>
            </p:txBody>
          </p:sp>
          <p:sp>
            <p:nvSpPr>
              <p:cNvPr id="156366" name="Freeform 372"/>
              <p:cNvSpPr>
                <a:spLocks/>
              </p:cNvSpPr>
              <p:nvPr/>
            </p:nvSpPr>
            <p:spPr bwMode="auto">
              <a:xfrm>
                <a:off x="5275263" y="3025775"/>
                <a:ext cx="490538" cy="515937"/>
              </a:xfrm>
              <a:custGeom>
                <a:avLst/>
                <a:gdLst>
                  <a:gd name="T0" fmla="*/ 2147483647 w 112"/>
                  <a:gd name="T1" fmla="*/ 573520941 h 118"/>
                  <a:gd name="T2" fmla="*/ 1170143589 w 112"/>
                  <a:gd name="T3" fmla="*/ 783813310 h 118"/>
                  <a:gd name="T4" fmla="*/ 575480027 w 112"/>
                  <a:gd name="T5" fmla="*/ 1949975189 h 118"/>
                  <a:gd name="T6" fmla="*/ 326107083 w 112"/>
                  <a:gd name="T7" fmla="*/ 2147483647 h 118"/>
                  <a:gd name="T8" fmla="*/ 748123078 w 112"/>
                  <a:gd name="T9" fmla="*/ 2147483647 h 118"/>
                  <a:gd name="T10" fmla="*/ 1055046489 w 112"/>
                  <a:gd name="T11" fmla="*/ 2147483647 h 118"/>
                  <a:gd name="T12" fmla="*/ 1419520777 w 112"/>
                  <a:gd name="T13" fmla="*/ 2147483647 h 118"/>
                  <a:gd name="T14" fmla="*/ 1381153708 w 112"/>
                  <a:gd name="T15" fmla="*/ 2147483647 h 118"/>
                  <a:gd name="T16" fmla="*/ 2147483647 w 112"/>
                  <a:gd name="T17" fmla="*/ 1586746890 h 118"/>
                  <a:gd name="T18" fmla="*/ 2147483647 w 112"/>
                  <a:gd name="T19" fmla="*/ 477936941 h 118"/>
                  <a:gd name="T20" fmla="*/ 2147483647 w 112"/>
                  <a:gd name="T21" fmla="*/ 573520941 h 1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118"/>
                  <a:gd name="T35" fmla="*/ 112 w 112"/>
                  <a:gd name="T36" fmla="*/ 118 h 1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118">
                    <a:moveTo>
                      <a:pt x="51" y="11"/>
                    </a:moveTo>
                    <a:cubicBezTo>
                      <a:pt x="51" y="11"/>
                      <a:pt x="29" y="9"/>
                      <a:pt x="22" y="15"/>
                    </a:cubicBezTo>
                    <a:cubicBezTo>
                      <a:pt x="15" y="21"/>
                      <a:pt x="15" y="26"/>
                      <a:pt x="11" y="37"/>
                    </a:cubicBezTo>
                    <a:cubicBezTo>
                      <a:pt x="7" y="48"/>
                      <a:pt x="0" y="45"/>
                      <a:pt x="6" y="59"/>
                    </a:cubicBezTo>
                    <a:cubicBezTo>
                      <a:pt x="11" y="72"/>
                      <a:pt x="8" y="67"/>
                      <a:pt x="14" y="84"/>
                    </a:cubicBezTo>
                    <a:cubicBezTo>
                      <a:pt x="20" y="102"/>
                      <a:pt x="20" y="118"/>
                      <a:pt x="20" y="118"/>
                    </a:cubicBezTo>
                    <a:cubicBezTo>
                      <a:pt x="20" y="118"/>
                      <a:pt x="31" y="94"/>
                      <a:pt x="27" y="79"/>
                    </a:cubicBezTo>
                    <a:cubicBezTo>
                      <a:pt x="23" y="64"/>
                      <a:pt x="14" y="59"/>
                      <a:pt x="26" y="45"/>
                    </a:cubicBezTo>
                    <a:cubicBezTo>
                      <a:pt x="39" y="30"/>
                      <a:pt x="23" y="40"/>
                      <a:pt x="44" y="30"/>
                    </a:cubicBezTo>
                    <a:cubicBezTo>
                      <a:pt x="66" y="21"/>
                      <a:pt x="56" y="18"/>
                      <a:pt x="84" y="9"/>
                    </a:cubicBezTo>
                    <a:cubicBezTo>
                      <a:pt x="112" y="0"/>
                      <a:pt x="59" y="7"/>
                      <a:pt x="51" y="11"/>
                    </a:cubicBezTo>
                    <a:close/>
                  </a:path>
                </a:pathLst>
              </a:custGeom>
              <a:solidFill>
                <a:srgbClr val="C0B7DB"/>
              </a:solidFill>
              <a:ln w="9525">
                <a:noFill/>
                <a:round/>
                <a:headEnd/>
                <a:tailEnd/>
              </a:ln>
            </p:spPr>
            <p:txBody>
              <a:bodyPr/>
              <a:lstStyle/>
              <a:p>
                <a:endParaRPr lang="en-US">
                  <a:latin typeface="Calibri" pitchFamily="34" charset="0"/>
                </a:endParaRPr>
              </a:p>
            </p:txBody>
          </p:sp>
          <p:sp>
            <p:nvSpPr>
              <p:cNvPr id="156367" name="Freeform 373"/>
              <p:cNvSpPr>
                <a:spLocks/>
              </p:cNvSpPr>
              <p:nvPr/>
            </p:nvSpPr>
            <p:spPr bwMode="auto">
              <a:xfrm>
                <a:off x="5275263" y="3025775"/>
                <a:ext cx="490538" cy="515937"/>
              </a:xfrm>
              <a:custGeom>
                <a:avLst/>
                <a:gdLst>
                  <a:gd name="T0" fmla="*/ 2147483647 w 112"/>
                  <a:gd name="T1" fmla="*/ 573520941 h 118"/>
                  <a:gd name="T2" fmla="*/ 1170143589 w 112"/>
                  <a:gd name="T3" fmla="*/ 783813310 h 118"/>
                  <a:gd name="T4" fmla="*/ 575480027 w 112"/>
                  <a:gd name="T5" fmla="*/ 1949975189 h 118"/>
                  <a:gd name="T6" fmla="*/ 326107083 w 112"/>
                  <a:gd name="T7" fmla="*/ 2147483647 h 118"/>
                  <a:gd name="T8" fmla="*/ 748123078 w 112"/>
                  <a:gd name="T9" fmla="*/ 2147483647 h 118"/>
                  <a:gd name="T10" fmla="*/ 1055046489 w 112"/>
                  <a:gd name="T11" fmla="*/ 2147483647 h 118"/>
                  <a:gd name="T12" fmla="*/ 1419520777 w 112"/>
                  <a:gd name="T13" fmla="*/ 2147483647 h 118"/>
                  <a:gd name="T14" fmla="*/ 1381153708 w 112"/>
                  <a:gd name="T15" fmla="*/ 2147483647 h 118"/>
                  <a:gd name="T16" fmla="*/ 2147483647 w 112"/>
                  <a:gd name="T17" fmla="*/ 1586746890 h 118"/>
                  <a:gd name="T18" fmla="*/ 2147483647 w 112"/>
                  <a:gd name="T19" fmla="*/ 477936941 h 118"/>
                  <a:gd name="T20" fmla="*/ 2147483647 w 112"/>
                  <a:gd name="T21" fmla="*/ 573520941 h 1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118"/>
                  <a:gd name="T35" fmla="*/ 112 w 112"/>
                  <a:gd name="T36" fmla="*/ 118 h 1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118">
                    <a:moveTo>
                      <a:pt x="51" y="11"/>
                    </a:moveTo>
                    <a:cubicBezTo>
                      <a:pt x="51" y="11"/>
                      <a:pt x="29" y="9"/>
                      <a:pt x="22" y="15"/>
                    </a:cubicBezTo>
                    <a:cubicBezTo>
                      <a:pt x="15" y="21"/>
                      <a:pt x="15" y="26"/>
                      <a:pt x="11" y="37"/>
                    </a:cubicBezTo>
                    <a:cubicBezTo>
                      <a:pt x="8" y="48"/>
                      <a:pt x="0" y="45"/>
                      <a:pt x="6" y="58"/>
                    </a:cubicBezTo>
                    <a:cubicBezTo>
                      <a:pt x="11" y="72"/>
                      <a:pt x="8" y="67"/>
                      <a:pt x="14" y="84"/>
                    </a:cubicBezTo>
                    <a:cubicBezTo>
                      <a:pt x="20" y="101"/>
                      <a:pt x="20" y="118"/>
                      <a:pt x="20" y="118"/>
                    </a:cubicBezTo>
                    <a:cubicBezTo>
                      <a:pt x="20" y="118"/>
                      <a:pt x="31" y="94"/>
                      <a:pt x="27" y="79"/>
                    </a:cubicBezTo>
                    <a:cubicBezTo>
                      <a:pt x="23" y="64"/>
                      <a:pt x="14" y="59"/>
                      <a:pt x="26" y="45"/>
                    </a:cubicBezTo>
                    <a:cubicBezTo>
                      <a:pt x="38" y="30"/>
                      <a:pt x="23" y="39"/>
                      <a:pt x="44" y="30"/>
                    </a:cubicBezTo>
                    <a:cubicBezTo>
                      <a:pt x="66" y="21"/>
                      <a:pt x="55" y="18"/>
                      <a:pt x="84" y="9"/>
                    </a:cubicBezTo>
                    <a:cubicBezTo>
                      <a:pt x="112" y="0"/>
                      <a:pt x="59" y="7"/>
                      <a:pt x="51" y="11"/>
                    </a:cubicBezTo>
                    <a:close/>
                  </a:path>
                </a:pathLst>
              </a:custGeom>
              <a:solidFill>
                <a:srgbClr val="BFB6DA"/>
              </a:solidFill>
              <a:ln w="9525">
                <a:noFill/>
                <a:round/>
                <a:headEnd/>
                <a:tailEnd/>
              </a:ln>
            </p:spPr>
            <p:txBody>
              <a:bodyPr/>
              <a:lstStyle/>
              <a:p>
                <a:endParaRPr lang="en-US">
                  <a:latin typeface="Calibri" pitchFamily="34" charset="0"/>
                </a:endParaRPr>
              </a:p>
            </p:txBody>
          </p:sp>
          <p:sp>
            <p:nvSpPr>
              <p:cNvPr id="156368" name="Freeform 374"/>
              <p:cNvSpPr>
                <a:spLocks/>
              </p:cNvSpPr>
              <p:nvPr/>
            </p:nvSpPr>
            <p:spPr bwMode="auto">
              <a:xfrm>
                <a:off x="5280025" y="3025775"/>
                <a:ext cx="482600" cy="512762"/>
              </a:xfrm>
              <a:custGeom>
                <a:avLst/>
                <a:gdLst>
                  <a:gd name="T0" fmla="*/ 2147483647 w 110"/>
                  <a:gd name="T1" fmla="*/ 576208752 h 117"/>
                  <a:gd name="T2" fmla="*/ 1116394157 w 110"/>
                  <a:gd name="T3" fmla="*/ 787488553 h 117"/>
                  <a:gd name="T4" fmla="*/ 538950118 w 110"/>
                  <a:gd name="T5" fmla="*/ 1959114631 h 117"/>
                  <a:gd name="T6" fmla="*/ 269475059 w 110"/>
                  <a:gd name="T7" fmla="*/ 2147483647 h 117"/>
                  <a:gd name="T8" fmla="*/ 692934711 w 110"/>
                  <a:gd name="T9" fmla="*/ 2147483647 h 117"/>
                  <a:gd name="T10" fmla="*/ 1058648890 w 110"/>
                  <a:gd name="T11" fmla="*/ 2147483647 h 117"/>
                  <a:gd name="T12" fmla="*/ 1328124154 w 110"/>
                  <a:gd name="T13" fmla="*/ 2147483647 h 117"/>
                  <a:gd name="T14" fmla="*/ 1328124154 w 110"/>
                  <a:gd name="T15" fmla="*/ 2147483647 h 117"/>
                  <a:gd name="T16" fmla="*/ 2147483647 w 110"/>
                  <a:gd name="T17" fmla="*/ 1594181573 h 117"/>
                  <a:gd name="T18" fmla="*/ 2147483647 w 110"/>
                  <a:gd name="T19" fmla="*/ 480177521 h 117"/>
                  <a:gd name="T20" fmla="*/ 2147483647 w 110"/>
                  <a:gd name="T21" fmla="*/ 576208752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0"/>
                  <a:gd name="T34" fmla="*/ 0 h 117"/>
                  <a:gd name="T35" fmla="*/ 110 w 110"/>
                  <a:gd name="T36" fmla="*/ 117 h 1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0" h="117">
                    <a:moveTo>
                      <a:pt x="50" y="11"/>
                    </a:moveTo>
                    <a:cubicBezTo>
                      <a:pt x="50" y="11"/>
                      <a:pt x="28" y="9"/>
                      <a:pt x="21" y="15"/>
                    </a:cubicBezTo>
                    <a:cubicBezTo>
                      <a:pt x="14" y="21"/>
                      <a:pt x="14" y="26"/>
                      <a:pt x="10" y="37"/>
                    </a:cubicBezTo>
                    <a:cubicBezTo>
                      <a:pt x="7" y="48"/>
                      <a:pt x="0" y="45"/>
                      <a:pt x="5" y="58"/>
                    </a:cubicBezTo>
                    <a:cubicBezTo>
                      <a:pt x="10" y="71"/>
                      <a:pt x="7" y="67"/>
                      <a:pt x="13" y="84"/>
                    </a:cubicBezTo>
                    <a:cubicBezTo>
                      <a:pt x="19" y="101"/>
                      <a:pt x="20" y="117"/>
                      <a:pt x="20" y="117"/>
                    </a:cubicBezTo>
                    <a:cubicBezTo>
                      <a:pt x="20" y="117"/>
                      <a:pt x="29" y="94"/>
                      <a:pt x="25" y="79"/>
                    </a:cubicBezTo>
                    <a:cubicBezTo>
                      <a:pt x="21" y="64"/>
                      <a:pt x="13" y="59"/>
                      <a:pt x="25" y="45"/>
                    </a:cubicBezTo>
                    <a:cubicBezTo>
                      <a:pt x="37" y="30"/>
                      <a:pt x="22" y="39"/>
                      <a:pt x="43" y="30"/>
                    </a:cubicBezTo>
                    <a:cubicBezTo>
                      <a:pt x="64" y="21"/>
                      <a:pt x="54" y="18"/>
                      <a:pt x="82" y="9"/>
                    </a:cubicBezTo>
                    <a:cubicBezTo>
                      <a:pt x="110" y="0"/>
                      <a:pt x="58" y="8"/>
                      <a:pt x="50" y="11"/>
                    </a:cubicBezTo>
                    <a:close/>
                  </a:path>
                </a:pathLst>
              </a:custGeom>
              <a:solidFill>
                <a:srgbClr val="BEB6DA"/>
              </a:solidFill>
              <a:ln w="9525">
                <a:noFill/>
                <a:round/>
                <a:headEnd/>
                <a:tailEnd/>
              </a:ln>
            </p:spPr>
            <p:txBody>
              <a:bodyPr/>
              <a:lstStyle/>
              <a:p>
                <a:endParaRPr lang="en-US">
                  <a:latin typeface="Calibri" pitchFamily="34" charset="0"/>
                </a:endParaRPr>
              </a:p>
            </p:txBody>
          </p:sp>
          <p:sp>
            <p:nvSpPr>
              <p:cNvPr id="156369" name="Freeform 375"/>
              <p:cNvSpPr>
                <a:spLocks/>
              </p:cNvSpPr>
              <p:nvPr/>
            </p:nvSpPr>
            <p:spPr bwMode="auto">
              <a:xfrm>
                <a:off x="5280025" y="3025775"/>
                <a:ext cx="482600" cy="512762"/>
              </a:xfrm>
              <a:custGeom>
                <a:avLst/>
                <a:gdLst>
                  <a:gd name="T0" fmla="*/ 2147483647 w 110"/>
                  <a:gd name="T1" fmla="*/ 576208752 h 117"/>
                  <a:gd name="T2" fmla="*/ 1116394157 w 110"/>
                  <a:gd name="T3" fmla="*/ 787488553 h 117"/>
                  <a:gd name="T4" fmla="*/ 577444176 w 110"/>
                  <a:gd name="T5" fmla="*/ 1959114631 h 117"/>
                  <a:gd name="T6" fmla="*/ 269475059 w 110"/>
                  <a:gd name="T7" fmla="*/ 2147483647 h 117"/>
                  <a:gd name="T8" fmla="*/ 692934711 w 110"/>
                  <a:gd name="T9" fmla="*/ 2147483647 h 117"/>
                  <a:gd name="T10" fmla="*/ 1058648890 w 110"/>
                  <a:gd name="T11" fmla="*/ 2147483647 h 117"/>
                  <a:gd name="T12" fmla="*/ 1328124154 w 110"/>
                  <a:gd name="T13" fmla="*/ 2147483647 h 117"/>
                  <a:gd name="T14" fmla="*/ 1328124154 w 110"/>
                  <a:gd name="T15" fmla="*/ 2147483647 h 117"/>
                  <a:gd name="T16" fmla="*/ 2147483647 w 110"/>
                  <a:gd name="T17" fmla="*/ 1594181573 h 117"/>
                  <a:gd name="T18" fmla="*/ 2147483647 w 110"/>
                  <a:gd name="T19" fmla="*/ 480177521 h 117"/>
                  <a:gd name="T20" fmla="*/ 2147483647 w 110"/>
                  <a:gd name="T21" fmla="*/ 576208752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0"/>
                  <a:gd name="T34" fmla="*/ 0 h 117"/>
                  <a:gd name="T35" fmla="*/ 110 w 110"/>
                  <a:gd name="T36" fmla="*/ 117 h 1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0" h="117">
                    <a:moveTo>
                      <a:pt x="50" y="11"/>
                    </a:moveTo>
                    <a:cubicBezTo>
                      <a:pt x="50" y="11"/>
                      <a:pt x="28" y="9"/>
                      <a:pt x="21" y="15"/>
                    </a:cubicBezTo>
                    <a:cubicBezTo>
                      <a:pt x="14" y="21"/>
                      <a:pt x="14" y="26"/>
                      <a:pt x="11" y="37"/>
                    </a:cubicBezTo>
                    <a:cubicBezTo>
                      <a:pt x="7" y="48"/>
                      <a:pt x="0" y="45"/>
                      <a:pt x="5" y="58"/>
                    </a:cubicBezTo>
                    <a:cubicBezTo>
                      <a:pt x="10" y="71"/>
                      <a:pt x="7" y="67"/>
                      <a:pt x="13" y="84"/>
                    </a:cubicBezTo>
                    <a:cubicBezTo>
                      <a:pt x="19" y="101"/>
                      <a:pt x="20" y="117"/>
                      <a:pt x="20" y="117"/>
                    </a:cubicBezTo>
                    <a:cubicBezTo>
                      <a:pt x="20" y="117"/>
                      <a:pt x="29" y="94"/>
                      <a:pt x="25" y="79"/>
                    </a:cubicBezTo>
                    <a:cubicBezTo>
                      <a:pt x="21" y="64"/>
                      <a:pt x="13" y="59"/>
                      <a:pt x="25" y="45"/>
                    </a:cubicBezTo>
                    <a:cubicBezTo>
                      <a:pt x="37" y="30"/>
                      <a:pt x="22" y="39"/>
                      <a:pt x="43" y="30"/>
                    </a:cubicBezTo>
                    <a:cubicBezTo>
                      <a:pt x="64" y="21"/>
                      <a:pt x="54" y="18"/>
                      <a:pt x="82" y="9"/>
                    </a:cubicBezTo>
                    <a:cubicBezTo>
                      <a:pt x="110" y="0"/>
                      <a:pt x="58" y="8"/>
                      <a:pt x="50" y="11"/>
                    </a:cubicBezTo>
                    <a:close/>
                  </a:path>
                </a:pathLst>
              </a:custGeom>
              <a:solidFill>
                <a:srgbClr val="BDB6DA"/>
              </a:solidFill>
              <a:ln w="9525">
                <a:noFill/>
                <a:round/>
                <a:headEnd/>
                <a:tailEnd/>
              </a:ln>
            </p:spPr>
            <p:txBody>
              <a:bodyPr/>
              <a:lstStyle/>
              <a:p>
                <a:endParaRPr lang="en-US">
                  <a:latin typeface="Calibri" pitchFamily="34" charset="0"/>
                </a:endParaRPr>
              </a:p>
            </p:txBody>
          </p:sp>
          <p:sp>
            <p:nvSpPr>
              <p:cNvPr id="156370" name="Freeform 376"/>
              <p:cNvSpPr>
                <a:spLocks/>
              </p:cNvSpPr>
              <p:nvPr/>
            </p:nvSpPr>
            <p:spPr bwMode="auto">
              <a:xfrm>
                <a:off x="5280025" y="3025775"/>
                <a:ext cx="482600" cy="512762"/>
              </a:xfrm>
              <a:custGeom>
                <a:avLst/>
                <a:gdLst>
                  <a:gd name="T0" fmla="*/ 2147483647 w 110"/>
                  <a:gd name="T1" fmla="*/ 576208752 h 117"/>
                  <a:gd name="T2" fmla="*/ 1116394157 w 110"/>
                  <a:gd name="T3" fmla="*/ 787488553 h 117"/>
                  <a:gd name="T4" fmla="*/ 577444176 w 110"/>
                  <a:gd name="T5" fmla="*/ 1959114631 h 117"/>
                  <a:gd name="T6" fmla="*/ 269475059 w 110"/>
                  <a:gd name="T7" fmla="*/ 2147483647 h 117"/>
                  <a:gd name="T8" fmla="*/ 692934711 w 110"/>
                  <a:gd name="T9" fmla="*/ 2147483647 h 117"/>
                  <a:gd name="T10" fmla="*/ 1058648890 w 110"/>
                  <a:gd name="T11" fmla="*/ 2147483647 h 117"/>
                  <a:gd name="T12" fmla="*/ 1328124154 w 110"/>
                  <a:gd name="T13" fmla="*/ 2147483647 h 117"/>
                  <a:gd name="T14" fmla="*/ 1328124154 w 110"/>
                  <a:gd name="T15" fmla="*/ 2147483647 h 117"/>
                  <a:gd name="T16" fmla="*/ 2147483647 w 110"/>
                  <a:gd name="T17" fmla="*/ 1594181573 h 117"/>
                  <a:gd name="T18" fmla="*/ 2147483647 w 110"/>
                  <a:gd name="T19" fmla="*/ 480177521 h 117"/>
                  <a:gd name="T20" fmla="*/ 2147483647 w 110"/>
                  <a:gd name="T21" fmla="*/ 576208752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0"/>
                  <a:gd name="T34" fmla="*/ 0 h 117"/>
                  <a:gd name="T35" fmla="*/ 110 w 110"/>
                  <a:gd name="T36" fmla="*/ 117 h 1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0" h="117">
                    <a:moveTo>
                      <a:pt x="50" y="11"/>
                    </a:moveTo>
                    <a:cubicBezTo>
                      <a:pt x="50" y="11"/>
                      <a:pt x="28" y="9"/>
                      <a:pt x="21" y="15"/>
                    </a:cubicBezTo>
                    <a:cubicBezTo>
                      <a:pt x="14" y="21"/>
                      <a:pt x="14" y="26"/>
                      <a:pt x="11" y="37"/>
                    </a:cubicBezTo>
                    <a:cubicBezTo>
                      <a:pt x="7" y="48"/>
                      <a:pt x="0" y="45"/>
                      <a:pt x="5" y="58"/>
                    </a:cubicBezTo>
                    <a:cubicBezTo>
                      <a:pt x="10" y="71"/>
                      <a:pt x="7" y="67"/>
                      <a:pt x="13" y="84"/>
                    </a:cubicBezTo>
                    <a:cubicBezTo>
                      <a:pt x="20" y="101"/>
                      <a:pt x="20" y="117"/>
                      <a:pt x="20" y="117"/>
                    </a:cubicBezTo>
                    <a:cubicBezTo>
                      <a:pt x="20" y="117"/>
                      <a:pt x="29" y="93"/>
                      <a:pt x="25" y="78"/>
                    </a:cubicBezTo>
                    <a:cubicBezTo>
                      <a:pt x="21" y="63"/>
                      <a:pt x="13" y="59"/>
                      <a:pt x="25" y="45"/>
                    </a:cubicBezTo>
                    <a:cubicBezTo>
                      <a:pt x="37" y="30"/>
                      <a:pt x="22" y="39"/>
                      <a:pt x="43" y="30"/>
                    </a:cubicBezTo>
                    <a:cubicBezTo>
                      <a:pt x="64" y="21"/>
                      <a:pt x="54" y="19"/>
                      <a:pt x="82" y="9"/>
                    </a:cubicBezTo>
                    <a:cubicBezTo>
                      <a:pt x="110" y="0"/>
                      <a:pt x="58" y="8"/>
                      <a:pt x="50" y="11"/>
                    </a:cubicBezTo>
                    <a:close/>
                  </a:path>
                </a:pathLst>
              </a:custGeom>
              <a:solidFill>
                <a:srgbClr val="BCB5DA"/>
              </a:solidFill>
              <a:ln w="9525">
                <a:noFill/>
                <a:round/>
                <a:headEnd/>
                <a:tailEnd/>
              </a:ln>
            </p:spPr>
            <p:txBody>
              <a:bodyPr/>
              <a:lstStyle/>
              <a:p>
                <a:endParaRPr lang="en-US">
                  <a:latin typeface="Calibri" pitchFamily="34" charset="0"/>
                </a:endParaRPr>
              </a:p>
            </p:txBody>
          </p:sp>
          <p:sp>
            <p:nvSpPr>
              <p:cNvPr id="156371" name="Freeform 377"/>
              <p:cNvSpPr>
                <a:spLocks/>
              </p:cNvSpPr>
              <p:nvPr/>
            </p:nvSpPr>
            <p:spPr bwMode="auto">
              <a:xfrm>
                <a:off x="5280025" y="3025775"/>
                <a:ext cx="477838" cy="508000"/>
              </a:xfrm>
              <a:custGeom>
                <a:avLst/>
                <a:gdLst>
                  <a:gd name="T0" fmla="*/ 2147483647 w 109"/>
                  <a:gd name="T1" fmla="*/ 575349536 h 116"/>
                  <a:gd name="T2" fmla="*/ 1114642582 w 109"/>
                  <a:gd name="T3" fmla="*/ 843849362 h 116"/>
                  <a:gd name="T4" fmla="*/ 576540154 w 109"/>
                  <a:gd name="T5" fmla="*/ 1956194171 h 116"/>
                  <a:gd name="T6" fmla="*/ 269053474 w 109"/>
                  <a:gd name="T7" fmla="*/ 2147483647 h 116"/>
                  <a:gd name="T8" fmla="*/ 691848131 w 109"/>
                  <a:gd name="T9" fmla="*/ 2147483647 h 116"/>
                  <a:gd name="T10" fmla="*/ 1056990786 w 109"/>
                  <a:gd name="T11" fmla="*/ 2147483647 h 116"/>
                  <a:gd name="T12" fmla="*/ 1326044465 w 109"/>
                  <a:gd name="T13" fmla="*/ 2147483647 h 116"/>
                  <a:gd name="T14" fmla="*/ 1326044465 w 109"/>
                  <a:gd name="T15" fmla="*/ 2147483647 h 116"/>
                  <a:gd name="T16" fmla="*/ 2147483647 w 109"/>
                  <a:gd name="T17" fmla="*/ 1591804991 h 116"/>
                  <a:gd name="T18" fmla="*/ 2147483647 w 109"/>
                  <a:gd name="T19" fmla="*/ 479460045 h 116"/>
                  <a:gd name="T20" fmla="*/ 2147483647 w 109"/>
                  <a:gd name="T21" fmla="*/ 575349536 h 1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9"/>
                  <a:gd name="T34" fmla="*/ 0 h 116"/>
                  <a:gd name="T35" fmla="*/ 109 w 109"/>
                  <a:gd name="T36" fmla="*/ 116 h 1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9" h="116">
                    <a:moveTo>
                      <a:pt x="49" y="11"/>
                    </a:moveTo>
                    <a:cubicBezTo>
                      <a:pt x="49" y="11"/>
                      <a:pt x="28" y="10"/>
                      <a:pt x="21" y="16"/>
                    </a:cubicBezTo>
                    <a:cubicBezTo>
                      <a:pt x="14" y="22"/>
                      <a:pt x="15" y="26"/>
                      <a:pt x="11" y="37"/>
                    </a:cubicBezTo>
                    <a:cubicBezTo>
                      <a:pt x="7" y="48"/>
                      <a:pt x="0" y="45"/>
                      <a:pt x="5" y="58"/>
                    </a:cubicBezTo>
                    <a:cubicBezTo>
                      <a:pt x="10" y="71"/>
                      <a:pt x="7" y="67"/>
                      <a:pt x="13" y="84"/>
                    </a:cubicBezTo>
                    <a:cubicBezTo>
                      <a:pt x="20" y="100"/>
                      <a:pt x="20" y="116"/>
                      <a:pt x="20" y="116"/>
                    </a:cubicBezTo>
                    <a:cubicBezTo>
                      <a:pt x="20" y="116"/>
                      <a:pt x="29" y="93"/>
                      <a:pt x="25" y="78"/>
                    </a:cubicBezTo>
                    <a:cubicBezTo>
                      <a:pt x="21" y="63"/>
                      <a:pt x="13" y="59"/>
                      <a:pt x="25" y="45"/>
                    </a:cubicBezTo>
                    <a:cubicBezTo>
                      <a:pt x="37" y="30"/>
                      <a:pt x="22" y="39"/>
                      <a:pt x="43" y="30"/>
                    </a:cubicBezTo>
                    <a:cubicBezTo>
                      <a:pt x="64" y="21"/>
                      <a:pt x="53" y="19"/>
                      <a:pt x="81" y="9"/>
                    </a:cubicBezTo>
                    <a:cubicBezTo>
                      <a:pt x="109" y="0"/>
                      <a:pt x="58" y="8"/>
                      <a:pt x="49" y="11"/>
                    </a:cubicBezTo>
                    <a:close/>
                  </a:path>
                </a:pathLst>
              </a:custGeom>
              <a:solidFill>
                <a:srgbClr val="BBB5DA"/>
              </a:solidFill>
              <a:ln w="9525">
                <a:noFill/>
                <a:round/>
                <a:headEnd/>
                <a:tailEnd/>
              </a:ln>
            </p:spPr>
            <p:txBody>
              <a:bodyPr/>
              <a:lstStyle/>
              <a:p>
                <a:endParaRPr lang="en-US">
                  <a:latin typeface="Calibri" pitchFamily="34" charset="0"/>
                </a:endParaRPr>
              </a:p>
            </p:txBody>
          </p:sp>
          <p:sp>
            <p:nvSpPr>
              <p:cNvPr id="156372" name="Freeform 378"/>
              <p:cNvSpPr>
                <a:spLocks/>
              </p:cNvSpPr>
              <p:nvPr/>
            </p:nvSpPr>
            <p:spPr bwMode="auto">
              <a:xfrm>
                <a:off x="5280025" y="3030537"/>
                <a:ext cx="477838" cy="503237"/>
              </a:xfrm>
              <a:custGeom>
                <a:avLst/>
                <a:gdLst>
                  <a:gd name="T0" fmla="*/ 2147483647 w 109"/>
                  <a:gd name="T1" fmla="*/ 536174950 h 115"/>
                  <a:gd name="T2" fmla="*/ 1114642582 w 109"/>
                  <a:gd name="T3" fmla="*/ 785115425 h 115"/>
                  <a:gd name="T4" fmla="*/ 576540154 w 109"/>
                  <a:gd name="T5" fmla="*/ 1895763839 h 115"/>
                  <a:gd name="T6" fmla="*/ 269053474 w 109"/>
                  <a:gd name="T7" fmla="*/ 2147483647 h 115"/>
                  <a:gd name="T8" fmla="*/ 691848131 w 109"/>
                  <a:gd name="T9" fmla="*/ 2147483647 h 115"/>
                  <a:gd name="T10" fmla="*/ 1056990786 w 109"/>
                  <a:gd name="T11" fmla="*/ 2147483647 h 115"/>
                  <a:gd name="T12" fmla="*/ 1326044465 w 109"/>
                  <a:gd name="T13" fmla="*/ 2147483647 h 115"/>
                  <a:gd name="T14" fmla="*/ 1326044465 w 109"/>
                  <a:gd name="T15" fmla="*/ 2147483647 h 115"/>
                  <a:gd name="T16" fmla="*/ 2147483647 w 109"/>
                  <a:gd name="T17" fmla="*/ 1531932336 h 115"/>
                  <a:gd name="T18" fmla="*/ 2147483647 w 109"/>
                  <a:gd name="T19" fmla="*/ 478727180 h 115"/>
                  <a:gd name="T20" fmla="*/ 2147483647 w 109"/>
                  <a:gd name="T21" fmla="*/ 536174950 h 1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9"/>
                  <a:gd name="T34" fmla="*/ 0 h 115"/>
                  <a:gd name="T35" fmla="*/ 109 w 109"/>
                  <a:gd name="T36" fmla="*/ 115 h 1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9" h="115">
                    <a:moveTo>
                      <a:pt x="49" y="10"/>
                    </a:moveTo>
                    <a:cubicBezTo>
                      <a:pt x="49" y="10"/>
                      <a:pt x="28" y="9"/>
                      <a:pt x="21" y="15"/>
                    </a:cubicBezTo>
                    <a:cubicBezTo>
                      <a:pt x="14" y="21"/>
                      <a:pt x="15" y="25"/>
                      <a:pt x="11" y="36"/>
                    </a:cubicBezTo>
                    <a:cubicBezTo>
                      <a:pt x="7" y="47"/>
                      <a:pt x="0" y="44"/>
                      <a:pt x="5" y="57"/>
                    </a:cubicBezTo>
                    <a:cubicBezTo>
                      <a:pt x="10" y="70"/>
                      <a:pt x="7" y="66"/>
                      <a:pt x="13" y="82"/>
                    </a:cubicBezTo>
                    <a:cubicBezTo>
                      <a:pt x="20" y="99"/>
                      <a:pt x="20" y="115"/>
                      <a:pt x="20" y="115"/>
                    </a:cubicBezTo>
                    <a:cubicBezTo>
                      <a:pt x="20" y="115"/>
                      <a:pt x="29" y="92"/>
                      <a:pt x="25" y="77"/>
                    </a:cubicBezTo>
                    <a:cubicBezTo>
                      <a:pt x="21" y="62"/>
                      <a:pt x="13" y="58"/>
                      <a:pt x="25" y="43"/>
                    </a:cubicBezTo>
                    <a:cubicBezTo>
                      <a:pt x="37" y="29"/>
                      <a:pt x="22" y="38"/>
                      <a:pt x="43" y="29"/>
                    </a:cubicBezTo>
                    <a:cubicBezTo>
                      <a:pt x="64" y="20"/>
                      <a:pt x="53" y="18"/>
                      <a:pt x="81" y="9"/>
                    </a:cubicBezTo>
                    <a:cubicBezTo>
                      <a:pt x="109" y="0"/>
                      <a:pt x="58" y="7"/>
                      <a:pt x="49" y="10"/>
                    </a:cubicBezTo>
                    <a:close/>
                  </a:path>
                </a:pathLst>
              </a:custGeom>
              <a:solidFill>
                <a:srgbClr val="BAB4D9"/>
              </a:solidFill>
              <a:ln w="9525">
                <a:noFill/>
                <a:round/>
                <a:headEnd/>
                <a:tailEnd/>
              </a:ln>
            </p:spPr>
            <p:txBody>
              <a:bodyPr/>
              <a:lstStyle/>
              <a:p>
                <a:endParaRPr lang="en-US">
                  <a:latin typeface="Calibri" pitchFamily="34" charset="0"/>
                </a:endParaRPr>
              </a:p>
            </p:txBody>
          </p:sp>
          <p:sp>
            <p:nvSpPr>
              <p:cNvPr id="156373" name="Freeform 379"/>
              <p:cNvSpPr>
                <a:spLocks/>
              </p:cNvSpPr>
              <p:nvPr/>
            </p:nvSpPr>
            <p:spPr bwMode="auto">
              <a:xfrm>
                <a:off x="5280025" y="3030537"/>
                <a:ext cx="473075" cy="503237"/>
              </a:xfrm>
              <a:custGeom>
                <a:avLst/>
                <a:gdLst>
                  <a:gd name="T0" fmla="*/ 2147483647 w 108"/>
                  <a:gd name="T1" fmla="*/ 536174950 h 115"/>
                  <a:gd name="T2" fmla="*/ 1112860713 w 108"/>
                  <a:gd name="T3" fmla="*/ 785115425 h 115"/>
                  <a:gd name="T4" fmla="*/ 575618498 w 108"/>
                  <a:gd name="T5" fmla="*/ 1895763839 h 115"/>
                  <a:gd name="T6" fmla="*/ 268623366 w 108"/>
                  <a:gd name="T7" fmla="*/ 2147483647 h 115"/>
                  <a:gd name="T8" fmla="*/ 690742142 w 108"/>
                  <a:gd name="T9" fmla="*/ 2147483647 h 115"/>
                  <a:gd name="T10" fmla="*/ 1055298891 w 108"/>
                  <a:gd name="T11" fmla="*/ 2147483647 h 115"/>
                  <a:gd name="T12" fmla="*/ 1323918082 w 108"/>
                  <a:gd name="T13" fmla="*/ 2147483647 h 115"/>
                  <a:gd name="T14" fmla="*/ 1323918082 w 108"/>
                  <a:gd name="T15" fmla="*/ 2147483647 h 115"/>
                  <a:gd name="T16" fmla="*/ 2147483647 w 108"/>
                  <a:gd name="T17" fmla="*/ 1531932336 h 115"/>
                  <a:gd name="T18" fmla="*/ 2147483647 w 108"/>
                  <a:gd name="T19" fmla="*/ 478727180 h 115"/>
                  <a:gd name="T20" fmla="*/ 2147483647 w 108"/>
                  <a:gd name="T21" fmla="*/ 536174950 h 1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115"/>
                  <a:gd name="T35" fmla="*/ 108 w 108"/>
                  <a:gd name="T36" fmla="*/ 115 h 1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115">
                    <a:moveTo>
                      <a:pt x="49" y="10"/>
                    </a:moveTo>
                    <a:cubicBezTo>
                      <a:pt x="49" y="10"/>
                      <a:pt x="28" y="9"/>
                      <a:pt x="21" y="15"/>
                    </a:cubicBezTo>
                    <a:cubicBezTo>
                      <a:pt x="14" y="21"/>
                      <a:pt x="15" y="25"/>
                      <a:pt x="11" y="36"/>
                    </a:cubicBezTo>
                    <a:cubicBezTo>
                      <a:pt x="7" y="47"/>
                      <a:pt x="0" y="44"/>
                      <a:pt x="5" y="57"/>
                    </a:cubicBezTo>
                    <a:cubicBezTo>
                      <a:pt x="10" y="70"/>
                      <a:pt x="7" y="65"/>
                      <a:pt x="13" y="82"/>
                    </a:cubicBezTo>
                    <a:cubicBezTo>
                      <a:pt x="20" y="99"/>
                      <a:pt x="20" y="115"/>
                      <a:pt x="20" y="115"/>
                    </a:cubicBezTo>
                    <a:cubicBezTo>
                      <a:pt x="20" y="115"/>
                      <a:pt x="29" y="92"/>
                      <a:pt x="25" y="77"/>
                    </a:cubicBezTo>
                    <a:cubicBezTo>
                      <a:pt x="21" y="62"/>
                      <a:pt x="13" y="57"/>
                      <a:pt x="25" y="43"/>
                    </a:cubicBezTo>
                    <a:cubicBezTo>
                      <a:pt x="37" y="29"/>
                      <a:pt x="22" y="38"/>
                      <a:pt x="43" y="29"/>
                    </a:cubicBezTo>
                    <a:cubicBezTo>
                      <a:pt x="64" y="20"/>
                      <a:pt x="53" y="18"/>
                      <a:pt x="81" y="9"/>
                    </a:cubicBezTo>
                    <a:cubicBezTo>
                      <a:pt x="108" y="0"/>
                      <a:pt x="58" y="7"/>
                      <a:pt x="49" y="10"/>
                    </a:cubicBezTo>
                    <a:close/>
                  </a:path>
                </a:pathLst>
              </a:custGeom>
              <a:solidFill>
                <a:srgbClr val="B9B3D9"/>
              </a:solidFill>
              <a:ln w="9525">
                <a:noFill/>
                <a:round/>
                <a:headEnd/>
                <a:tailEnd/>
              </a:ln>
            </p:spPr>
            <p:txBody>
              <a:bodyPr/>
              <a:lstStyle/>
              <a:p>
                <a:endParaRPr lang="en-US">
                  <a:latin typeface="Calibri" pitchFamily="34" charset="0"/>
                </a:endParaRPr>
              </a:p>
            </p:txBody>
          </p:sp>
          <p:sp>
            <p:nvSpPr>
              <p:cNvPr id="156374" name="Freeform 380"/>
              <p:cNvSpPr>
                <a:spLocks/>
              </p:cNvSpPr>
              <p:nvPr/>
            </p:nvSpPr>
            <p:spPr bwMode="auto">
              <a:xfrm>
                <a:off x="5280025" y="3030537"/>
                <a:ext cx="473075" cy="498475"/>
              </a:xfrm>
              <a:custGeom>
                <a:avLst/>
                <a:gdLst>
                  <a:gd name="T0" fmla="*/ 2147483647 w 108"/>
                  <a:gd name="T1" fmla="*/ 535344653 h 114"/>
                  <a:gd name="T2" fmla="*/ 1112860713 w 108"/>
                  <a:gd name="T3" fmla="*/ 783900099 h 114"/>
                  <a:gd name="T4" fmla="*/ 575618498 w 108"/>
                  <a:gd name="T5" fmla="*/ 1892832047 h 114"/>
                  <a:gd name="T6" fmla="*/ 268623366 w 108"/>
                  <a:gd name="T7" fmla="*/ 2147483647 h 114"/>
                  <a:gd name="T8" fmla="*/ 690742142 w 108"/>
                  <a:gd name="T9" fmla="*/ 2147483647 h 114"/>
                  <a:gd name="T10" fmla="*/ 1055298891 w 108"/>
                  <a:gd name="T11" fmla="*/ 2147483647 h 114"/>
                  <a:gd name="T12" fmla="*/ 1323918082 w 108"/>
                  <a:gd name="T13" fmla="*/ 2147483647 h 114"/>
                  <a:gd name="T14" fmla="*/ 1323918082 w 108"/>
                  <a:gd name="T15" fmla="*/ 2147483647 h 114"/>
                  <a:gd name="T16" fmla="*/ 2147483647 w 108"/>
                  <a:gd name="T17" fmla="*/ 1529561929 h 114"/>
                  <a:gd name="T18" fmla="*/ 2147483647 w 108"/>
                  <a:gd name="T19" fmla="*/ 477989435 h 114"/>
                  <a:gd name="T20" fmla="*/ 2147483647 w 108"/>
                  <a:gd name="T21" fmla="*/ 535344653 h 1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114"/>
                  <a:gd name="T35" fmla="*/ 108 w 108"/>
                  <a:gd name="T36" fmla="*/ 114 h 1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114">
                    <a:moveTo>
                      <a:pt x="49" y="10"/>
                    </a:moveTo>
                    <a:cubicBezTo>
                      <a:pt x="49" y="10"/>
                      <a:pt x="28" y="9"/>
                      <a:pt x="21" y="15"/>
                    </a:cubicBezTo>
                    <a:cubicBezTo>
                      <a:pt x="15" y="21"/>
                      <a:pt x="15" y="25"/>
                      <a:pt x="11" y="36"/>
                    </a:cubicBezTo>
                    <a:cubicBezTo>
                      <a:pt x="7" y="47"/>
                      <a:pt x="0" y="44"/>
                      <a:pt x="5" y="57"/>
                    </a:cubicBezTo>
                    <a:cubicBezTo>
                      <a:pt x="10" y="70"/>
                      <a:pt x="7" y="65"/>
                      <a:pt x="13" y="82"/>
                    </a:cubicBezTo>
                    <a:cubicBezTo>
                      <a:pt x="20" y="99"/>
                      <a:pt x="20" y="114"/>
                      <a:pt x="20" y="114"/>
                    </a:cubicBezTo>
                    <a:cubicBezTo>
                      <a:pt x="20" y="114"/>
                      <a:pt x="29" y="92"/>
                      <a:pt x="25" y="77"/>
                    </a:cubicBezTo>
                    <a:cubicBezTo>
                      <a:pt x="21" y="62"/>
                      <a:pt x="13" y="57"/>
                      <a:pt x="25" y="43"/>
                    </a:cubicBezTo>
                    <a:cubicBezTo>
                      <a:pt x="37" y="29"/>
                      <a:pt x="22" y="38"/>
                      <a:pt x="43" y="29"/>
                    </a:cubicBezTo>
                    <a:cubicBezTo>
                      <a:pt x="63" y="20"/>
                      <a:pt x="53" y="18"/>
                      <a:pt x="80" y="9"/>
                    </a:cubicBezTo>
                    <a:cubicBezTo>
                      <a:pt x="108" y="0"/>
                      <a:pt x="58" y="7"/>
                      <a:pt x="49" y="10"/>
                    </a:cubicBezTo>
                    <a:close/>
                  </a:path>
                </a:pathLst>
              </a:custGeom>
              <a:solidFill>
                <a:srgbClr val="B8B3D9"/>
              </a:solidFill>
              <a:ln w="9525">
                <a:noFill/>
                <a:round/>
                <a:headEnd/>
                <a:tailEnd/>
              </a:ln>
            </p:spPr>
            <p:txBody>
              <a:bodyPr/>
              <a:lstStyle/>
              <a:p>
                <a:endParaRPr lang="en-US">
                  <a:latin typeface="Calibri" pitchFamily="34" charset="0"/>
                </a:endParaRPr>
              </a:p>
            </p:txBody>
          </p:sp>
          <p:sp>
            <p:nvSpPr>
              <p:cNvPr id="156375" name="Freeform 381"/>
              <p:cNvSpPr>
                <a:spLocks/>
              </p:cNvSpPr>
              <p:nvPr/>
            </p:nvSpPr>
            <p:spPr bwMode="auto">
              <a:xfrm>
                <a:off x="5280025" y="3030537"/>
                <a:ext cx="468313" cy="498475"/>
              </a:xfrm>
              <a:custGeom>
                <a:avLst/>
                <a:gdLst>
                  <a:gd name="T0" fmla="*/ 2147483647 w 107"/>
                  <a:gd name="T1" fmla="*/ 535344653 h 114"/>
                  <a:gd name="T2" fmla="*/ 1111048477 w 107"/>
                  <a:gd name="T3" fmla="*/ 783900099 h 114"/>
                  <a:gd name="T4" fmla="*/ 574681435 w 107"/>
                  <a:gd name="T5" fmla="*/ 1892832047 h 114"/>
                  <a:gd name="T6" fmla="*/ 268185778 w 107"/>
                  <a:gd name="T7" fmla="*/ 2147483647 h 114"/>
                  <a:gd name="T8" fmla="*/ 747086221 w 107"/>
                  <a:gd name="T9" fmla="*/ 2147483647 h 114"/>
                  <a:gd name="T10" fmla="*/ 1053581674 w 107"/>
                  <a:gd name="T11" fmla="*/ 2147483647 h 114"/>
                  <a:gd name="T12" fmla="*/ 1321763280 w 107"/>
                  <a:gd name="T13" fmla="*/ 2147483647 h 114"/>
                  <a:gd name="T14" fmla="*/ 1321763280 w 107"/>
                  <a:gd name="T15" fmla="*/ 2147483647 h 114"/>
                  <a:gd name="T16" fmla="*/ 2147483647 w 107"/>
                  <a:gd name="T17" fmla="*/ 1529561929 h 114"/>
                  <a:gd name="T18" fmla="*/ 2147483647 w 107"/>
                  <a:gd name="T19" fmla="*/ 477989435 h 114"/>
                  <a:gd name="T20" fmla="*/ 2147483647 w 107"/>
                  <a:gd name="T21" fmla="*/ 535344653 h 1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7"/>
                  <a:gd name="T34" fmla="*/ 0 h 114"/>
                  <a:gd name="T35" fmla="*/ 107 w 107"/>
                  <a:gd name="T36" fmla="*/ 114 h 1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7" h="114">
                    <a:moveTo>
                      <a:pt x="49" y="10"/>
                    </a:moveTo>
                    <a:cubicBezTo>
                      <a:pt x="49" y="10"/>
                      <a:pt x="28" y="9"/>
                      <a:pt x="21" y="15"/>
                    </a:cubicBezTo>
                    <a:cubicBezTo>
                      <a:pt x="15" y="21"/>
                      <a:pt x="15" y="25"/>
                      <a:pt x="11" y="36"/>
                    </a:cubicBezTo>
                    <a:cubicBezTo>
                      <a:pt x="7" y="47"/>
                      <a:pt x="0" y="44"/>
                      <a:pt x="5" y="57"/>
                    </a:cubicBezTo>
                    <a:cubicBezTo>
                      <a:pt x="10" y="69"/>
                      <a:pt x="7" y="65"/>
                      <a:pt x="14" y="82"/>
                    </a:cubicBezTo>
                    <a:cubicBezTo>
                      <a:pt x="20" y="98"/>
                      <a:pt x="20" y="114"/>
                      <a:pt x="20" y="114"/>
                    </a:cubicBezTo>
                    <a:cubicBezTo>
                      <a:pt x="20" y="114"/>
                      <a:pt x="29" y="91"/>
                      <a:pt x="25" y="77"/>
                    </a:cubicBezTo>
                    <a:cubicBezTo>
                      <a:pt x="21" y="62"/>
                      <a:pt x="13" y="57"/>
                      <a:pt x="25" y="43"/>
                    </a:cubicBezTo>
                    <a:cubicBezTo>
                      <a:pt x="37" y="29"/>
                      <a:pt x="22" y="38"/>
                      <a:pt x="42" y="29"/>
                    </a:cubicBezTo>
                    <a:cubicBezTo>
                      <a:pt x="63" y="20"/>
                      <a:pt x="53" y="18"/>
                      <a:pt x="80" y="9"/>
                    </a:cubicBezTo>
                    <a:cubicBezTo>
                      <a:pt x="107" y="0"/>
                      <a:pt x="57" y="7"/>
                      <a:pt x="49" y="10"/>
                    </a:cubicBezTo>
                    <a:close/>
                  </a:path>
                </a:pathLst>
              </a:custGeom>
              <a:solidFill>
                <a:srgbClr val="B8B2D9"/>
              </a:solidFill>
              <a:ln w="9525">
                <a:noFill/>
                <a:round/>
                <a:headEnd/>
                <a:tailEnd/>
              </a:ln>
            </p:spPr>
            <p:txBody>
              <a:bodyPr/>
              <a:lstStyle/>
              <a:p>
                <a:endParaRPr lang="en-US">
                  <a:latin typeface="Calibri" pitchFamily="34" charset="0"/>
                </a:endParaRPr>
              </a:p>
            </p:txBody>
          </p:sp>
          <p:sp>
            <p:nvSpPr>
              <p:cNvPr id="156376" name="Freeform 382"/>
              <p:cNvSpPr>
                <a:spLocks/>
              </p:cNvSpPr>
              <p:nvPr/>
            </p:nvSpPr>
            <p:spPr bwMode="auto">
              <a:xfrm>
                <a:off x="5280025" y="3030537"/>
                <a:ext cx="468313" cy="498475"/>
              </a:xfrm>
              <a:custGeom>
                <a:avLst/>
                <a:gdLst>
                  <a:gd name="T0" fmla="*/ 2147483647 w 107"/>
                  <a:gd name="T1" fmla="*/ 535344653 h 114"/>
                  <a:gd name="T2" fmla="*/ 1111048477 w 107"/>
                  <a:gd name="T3" fmla="*/ 783900099 h 114"/>
                  <a:gd name="T4" fmla="*/ 574681435 w 107"/>
                  <a:gd name="T5" fmla="*/ 1892832047 h 114"/>
                  <a:gd name="T6" fmla="*/ 268185778 w 107"/>
                  <a:gd name="T7" fmla="*/ 2147483647 h 114"/>
                  <a:gd name="T8" fmla="*/ 747086221 w 107"/>
                  <a:gd name="T9" fmla="*/ 2147483647 h 114"/>
                  <a:gd name="T10" fmla="*/ 1053581674 w 107"/>
                  <a:gd name="T11" fmla="*/ 2147483647 h 114"/>
                  <a:gd name="T12" fmla="*/ 1321763280 w 107"/>
                  <a:gd name="T13" fmla="*/ 2147483647 h 114"/>
                  <a:gd name="T14" fmla="*/ 1264296477 w 107"/>
                  <a:gd name="T15" fmla="*/ 2147483647 h 114"/>
                  <a:gd name="T16" fmla="*/ 2147483647 w 107"/>
                  <a:gd name="T17" fmla="*/ 1529561929 h 114"/>
                  <a:gd name="T18" fmla="*/ 2147483647 w 107"/>
                  <a:gd name="T19" fmla="*/ 477989435 h 114"/>
                  <a:gd name="T20" fmla="*/ 2147483647 w 107"/>
                  <a:gd name="T21" fmla="*/ 535344653 h 1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7"/>
                  <a:gd name="T34" fmla="*/ 0 h 114"/>
                  <a:gd name="T35" fmla="*/ 107 w 107"/>
                  <a:gd name="T36" fmla="*/ 114 h 1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7" h="114">
                    <a:moveTo>
                      <a:pt x="49" y="10"/>
                    </a:moveTo>
                    <a:cubicBezTo>
                      <a:pt x="49" y="10"/>
                      <a:pt x="28" y="9"/>
                      <a:pt x="21" y="15"/>
                    </a:cubicBezTo>
                    <a:cubicBezTo>
                      <a:pt x="15" y="21"/>
                      <a:pt x="15" y="25"/>
                      <a:pt x="11" y="36"/>
                    </a:cubicBezTo>
                    <a:cubicBezTo>
                      <a:pt x="8" y="47"/>
                      <a:pt x="0" y="44"/>
                      <a:pt x="5" y="57"/>
                    </a:cubicBezTo>
                    <a:cubicBezTo>
                      <a:pt x="10" y="69"/>
                      <a:pt x="8" y="65"/>
                      <a:pt x="14" y="82"/>
                    </a:cubicBezTo>
                    <a:cubicBezTo>
                      <a:pt x="20" y="98"/>
                      <a:pt x="20" y="114"/>
                      <a:pt x="20" y="114"/>
                    </a:cubicBezTo>
                    <a:cubicBezTo>
                      <a:pt x="20" y="114"/>
                      <a:pt x="29" y="91"/>
                      <a:pt x="25" y="76"/>
                    </a:cubicBezTo>
                    <a:cubicBezTo>
                      <a:pt x="21" y="62"/>
                      <a:pt x="12" y="57"/>
                      <a:pt x="24" y="43"/>
                    </a:cubicBezTo>
                    <a:cubicBezTo>
                      <a:pt x="36" y="29"/>
                      <a:pt x="22" y="37"/>
                      <a:pt x="42" y="29"/>
                    </a:cubicBezTo>
                    <a:cubicBezTo>
                      <a:pt x="63" y="20"/>
                      <a:pt x="52" y="18"/>
                      <a:pt x="80" y="9"/>
                    </a:cubicBezTo>
                    <a:cubicBezTo>
                      <a:pt x="107" y="0"/>
                      <a:pt x="57" y="7"/>
                      <a:pt x="49" y="10"/>
                    </a:cubicBezTo>
                    <a:close/>
                  </a:path>
                </a:pathLst>
              </a:custGeom>
              <a:solidFill>
                <a:srgbClr val="B7B2D8"/>
              </a:solidFill>
              <a:ln w="9525">
                <a:noFill/>
                <a:round/>
                <a:headEnd/>
                <a:tailEnd/>
              </a:ln>
            </p:spPr>
            <p:txBody>
              <a:bodyPr/>
              <a:lstStyle/>
              <a:p>
                <a:endParaRPr lang="en-US">
                  <a:latin typeface="Calibri" pitchFamily="34" charset="0"/>
                </a:endParaRPr>
              </a:p>
            </p:txBody>
          </p:sp>
          <p:sp>
            <p:nvSpPr>
              <p:cNvPr id="156377" name="Freeform 383"/>
              <p:cNvSpPr>
                <a:spLocks/>
              </p:cNvSpPr>
              <p:nvPr/>
            </p:nvSpPr>
            <p:spPr bwMode="auto">
              <a:xfrm>
                <a:off x="5280025" y="3030537"/>
                <a:ext cx="468313" cy="498475"/>
              </a:xfrm>
              <a:custGeom>
                <a:avLst/>
                <a:gdLst>
                  <a:gd name="T0" fmla="*/ 2147483647 w 107"/>
                  <a:gd name="T1" fmla="*/ 535344653 h 114"/>
                  <a:gd name="T2" fmla="*/ 1111048477 w 107"/>
                  <a:gd name="T3" fmla="*/ 783900099 h 114"/>
                  <a:gd name="T4" fmla="*/ 574681435 w 107"/>
                  <a:gd name="T5" fmla="*/ 1892832047 h 114"/>
                  <a:gd name="T6" fmla="*/ 268185778 w 107"/>
                  <a:gd name="T7" fmla="*/ 2147483647 h 114"/>
                  <a:gd name="T8" fmla="*/ 747086221 w 107"/>
                  <a:gd name="T9" fmla="*/ 2147483647 h 114"/>
                  <a:gd name="T10" fmla="*/ 1053581674 w 107"/>
                  <a:gd name="T11" fmla="*/ 2147483647 h 114"/>
                  <a:gd name="T12" fmla="*/ 1321763280 w 107"/>
                  <a:gd name="T13" fmla="*/ 2147483647 h 114"/>
                  <a:gd name="T14" fmla="*/ 1264296477 w 107"/>
                  <a:gd name="T15" fmla="*/ 2147483647 h 114"/>
                  <a:gd name="T16" fmla="*/ 2147483647 w 107"/>
                  <a:gd name="T17" fmla="*/ 1529561929 h 114"/>
                  <a:gd name="T18" fmla="*/ 2147483647 w 107"/>
                  <a:gd name="T19" fmla="*/ 477989435 h 114"/>
                  <a:gd name="T20" fmla="*/ 2147483647 w 107"/>
                  <a:gd name="T21" fmla="*/ 535344653 h 1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7"/>
                  <a:gd name="T34" fmla="*/ 0 h 114"/>
                  <a:gd name="T35" fmla="*/ 107 w 107"/>
                  <a:gd name="T36" fmla="*/ 114 h 1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7" h="114">
                    <a:moveTo>
                      <a:pt x="49" y="10"/>
                    </a:moveTo>
                    <a:cubicBezTo>
                      <a:pt x="49" y="10"/>
                      <a:pt x="28" y="9"/>
                      <a:pt x="21" y="15"/>
                    </a:cubicBezTo>
                    <a:cubicBezTo>
                      <a:pt x="15" y="21"/>
                      <a:pt x="15" y="25"/>
                      <a:pt x="11" y="36"/>
                    </a:cubicBezTo>
                    <a:cubicBezTo>
                      <a:pt x="8" y="47"/>
                      <a:pt x="0" y="44"/>
                      <a:pt x="5" y="57"/>
                    </a:cubicBezTo>
                    <a:cubicBezTo>
                      <a:pt x="10" y="69"/>
                      <a:pt x="8" y="65"/>
                      <a:pt x="14" y="82"/>
                    </a:cubicBezTo>
                    <a:cubicBezTo>
                      <a:pt x="20" y="98"/>
                      <a:pt x="20" y="114"/>
                      <a:pt x="20" y="114"/>
                    </a:cubicBezTo>
                    <a:cubicBezTo>
                      <a:pt x="20" y="114"/>
                      <a:pt x="29" y="91"/>
                      <a:pt x="25" y="76"/>
                    </a:cubicBezTo>
                    <a:cubicBezTo>
                      <a:pt x="21" y="62"/>
                      <a:pt x="12" y="57"/>
                      <a:pt x="24" y="43"/>
                    </a:cubicBezTo>
                    <a:cubicBezTo>
                      <a:pt x="36" y="29"/>
                      <a:pt x="22" y="37"/>
                      <a:pt x="42" y="29"/>
                    </a:cubicBezTo>
                    <a:cubicBezTo>
                      <a:pt x="63" y="20"/>
                      <a:pt x="52" y="18"/>
                      <a:pt x="79" y="9"/>
                    </a:cubicBezTo>
                    <a:cubicBezTo>
                      <a:pt x="107" y="0"/>
                      <a:pt x="57" y="7"/>
                      <a:pt x="49" y="10"/>
                    </a:cubicBezTo>
                    <a:close/>
                  </a:path>
                </a:pathLst>
              </a:custGeom>
              <a:solidFill>
                <a:srgbClr val="B6B2D8"/>
              </a:solidFill>
              <a:ln w="9525">
                <a:noFill/>
                <a:round/>
                <a:headEnd/>
                <a:tailEnd/>
              </a:ln>
            </p:spPr>
            <p:txBody>
              <a:bodyPr/>
              <a:lstStyle/>
              <a:p>
                <a:endParaRPr lang="en-US">
                  <a:latin typeface="Calibri" pitchFamily="34" charset="0"/>
                </a:endParaRPr>
              </a:p>
            </p:txBody>
          </p:sp>
          <p:sp>
            <p:nvSpPr>
              <p:cNvPr id="156378" name="Freeform 384"/>
              <p:cNvSpPr>
                <a:spLocks/>
              </p:cNvSpPr>
              <p:nvPr/>
            </p:nvSpPr>
            <p:spPr bwMode="auto">
              <a:xfrm>
                <a:off x="5280025" y="3030537"/>
                <a:ext cx="465138" cy="493712"/>
              </a:xfrm>
              <a:custGeom>
                <a:avLst/>
                <a:gdLst>
                  <a:gd name="T0" fmla="*/ 2147483647 w 106"/>
                  <a:gd name="T1" fmla="*/ 534502215 h 113"/>
                  <a:gd name="T2" fmla="*/ 1174578975 w 106"/>
                  <a:gd name="T3" fmla="*/ 782660287 h 113"/>
                  <a:gd name="T4" fmla="*/ 635426868 w 106"/>
                  <a:gd name="T5" fmla="*/ 1889842189 h 113"/>
                  <a:gd name="T6" fmla="*/ 269573791 w 106"/>
                  <a:gd name="T7" fmla="*/ 2147483647 h 113"/>
                  <a:gd name="T8" fmla="*/ 750960971 w 106"/>
                  <a:gd name="T9" fmla="*/ 2147483647 h 113"/>
                  <a:gd name="T10" fmla="*/ 1059044598 w 106"/>
                  <a:gd name="T11" fmla="*/ 2147483647 h 113"/>
                  <a:gd name="T12" fmla="*/ 1328622982 w 106"/>
                  <a:gd name="T13" fmla="*/ 2147483647 h 113"/>
                  <a:gd name="T14" fmla="*/ 1270853737 w 106"/>
                  <a:gd name="T15" fmla="*/ 2147483647 h 113"/>
                  <a:gd name="T16" fmla="*/ 2147483647 w 106"/>
                  <a:gd name="T17" fmla="*/ 1469876894 h 113"/>
                  <a:gd name="T18" fmla="*/ 2147483647 w 106"/>
                  <a:gd name="T19" fmla="*/ 477231639 h 113"/>
                  <a:gd name="T20" fmla="*/ 2147483647 w 106"/>
                  <a:gd name="T21" fmla="*/ 534502215 h 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6"/>
                  <a:gd name="T34" fmla="*/ 0 h 113"/>
                  <a:gd name="T35" fmla="*/ 106 w 106"/>
                  <a:gd name="T36" fmla="*/ 113 h 1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6" h="113">
                    <a:moveTo>
                      <a:pt x="49" y="10"/>
                    </a:moveTo>
                    <a:cubicBezTo>
                      <a:pt x="49" y="10"/>
                      <a:pt x="28" y="9"/>
                      <a:pt x="22" y="15"/>
                    </a:cubicBezTo>
                    <a:cubicBezTo>
                      <a:pt x="15" y="21"/>
                      <a:pt x="15" y="25"/>
                      <a:pt x="12" y="36"/>
                    </a:cubicBezTo>
                    <a:cubicBezTo>
                      <a:pt x="8" y="47"/>
                      <a:pt x="0" y="44"/>
                      <a:pt x="5" y="56"/>
                    </a:cubicBezTo>
                    <a:cubicBezTo>
                      <a:pt x="10" y="69"/>
                      <a:pt x="8" y="65"/>
                      <a:pt x="14" y="81"/>
                    </a:cubicBezTo>
                    <a:cubicBezTo>
                      <a:pt x="20" y="98"/>
                      <a:pt x="20" y="113"/>
                      <a:pt x="20" y="113"/>
                    </a:cubicBezTo>
                    <a:cubicBezTo>
                      <a:pt x="20" y="113"/>
                      <a:pt x="29" y="91"/>
                      <a:pt x="25" y="76"/>
                    </a:cubicBezTo>
                    <a:cubicBezTo>
                      <a:pt x="21" y="62"/>
                      <a:pt x="12" y="57"/>
                      <a:pt x="24" y="43"/>
                    </a:cubicBezTo>
                    <a:cubicBezTo>
                      <a:pt x="36" y="29"/>
                      <a:pt x="22" y="37"/>
                      <a:pt x="42" y="28"/>
                    </a:cubicBezTo>
                    <a:cubicBezTo>
                      <a:pt x="63" y="20"/>
                      <a:pt x="52" y="18"/>
                      <a:pt x="79" y="9"/>
                    </a:cubicBezTo>
                    <a:cubicBezTo>
                      <a:pt x="106" y="0"/>
                      <a:pt x="57" y="7"/>
                      <a:pt x="49" y="10"/>
                    </a:cubicBezTo>
                    <a:close/>
                  </a:path>
                </a:pathLst>
              </a:custGeom>
              <a:solidFill>
                <a:srgbClr val="B5B1D8"/>
              </a:solidFill>
              <a:ln w="9525">
                <a:noFill/>
                <a:round/>
                <a:headEnd/>
                <a:tailEnd/>
              </a:ln>
            </p:spPr>
            <p:txBody>
              <a:bodyPr/>
              <a:lstStyle/>
              <a:p>
                <a:endParaRPr lang="en-US">
                  <a:latin typeface="Calibri" pitchFamily="34" charset="0"/>
                </a:endParaRPr>
              </a:p>
            </p:txBody>
          </p:sp>
          <p:sp>
            <p:nvSpPr>
              <p:cNvPr id="156379" name="Freeform 385"/>
              <p:cNvSpPr>
                <a:spLocks/>
              </p:cNvSpPr>
              <p:nvPr/>
            </p:nvSpPr>
            <p:spPr bwMode="auto">
              <a:xfrm>
                <a:off x="5280025" y="3030537"/>
                <a:ext cx="465138" cy="493712"/>
              </a:xfrm>
              <a:custGeom>
                <a:avLst/>
                <a:gdLst>
                  <a:gd name="T0" fmla="*/ 2147483647 w 106"/>
                  <a:gd name="T1" fmla="*/ 572679824 h 113"/>
                  <a:gd name="T2" fmla="*/ 1174578975 w 106"/>
                  <a:gd name="T3" fmla="*/ 782660287 h 113"/>
                  <a:gd name="T4" fmla="*/ 635426868 w 106"/>
                  <a:gd name="T5" fmla="*/ 1889842189 h 113"/>
                  <a:gd name="T6" fmla="*/ 269573791 w 106"/>
                  <a:gd name="T7" fmla="*/ 2147483647 h 113"/>
                  <a:gd name="T8" fmla="*/ 750960971 w 106"/>
                  <a:gd name="T9" fmla="*/ 2147483647 h 113"/>
                  <a:gd name="T10" fmla="*/ 1059044598 w 106"/>
                  <a:gd name="T11" fmla="*/ 2147483647 h 113"/>
                  <a:gd name="T12" fmla="*/ 1328622982 w 106"/>
                  <a:gd name="T13" fmla="*/ 2147483647 h 113"/>
                  <a:gd name="T14" fmla="*/ 1270853737 w 106"/>
                  <a:gd name="T15" fmla="*/ 2147483647 h 113"/>
                  <a:gd name="T16" fmla="*/ 2147483647 w 106"/>
                  <a:gd name="T17" fmla="*/ 1469876894 h 113"/>
                  <a:gd name="T18" fmla="*/ 2147483647 w 106"/>
                  <a:gd name="T19" fmla="*/ 477231639 h 113"/>
                  <a:gd name="T20" fmla="*/ 2147483647 w 106"/>
                  <a:gd name="T21" fmla="*/ 572679824 h 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6"/>
                  <a:gd name="T34" fmla="*/ 0 h 113"/>
                  <a:gd name="T35" fmla="*/ 106 w 106"/>
                  <a:gd name="T36" fmla="*/ 113 h 1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6" h="113">
                    <a:moveTo>
                      <a:pt x="49" y="11"/>
                    </a:moveTo>
                    <a:cubicBezTo>
                      <a:pt x="49" y="11"/>
                      <a:pt x="28" y="9"/>
                      <a:pt x="22" y="15"/>
                    </a:cubicBezTo>
                    <a:cubicBezTo>
                      <a:pt x="15" y="21"/>
                      <a:pt x="15" y="25"/>
                      <a:pt x="12" y="36"/>
                    </a:cubicBezTo>
                    <a:cubicBezTo>
                      <a:pt x="8" y="47"/>
                      <a:pt x="0" y="44"/>
                      <a:pt x="5" y="56"/>
                    </a:cubicBezTo>
                    <a:cubicBezTo>
                      <a:pt x="10" y="69"/>
                      <a:pt x="8" y="65"/>
                      <a:pt x="14" y="81"/>
                    </a:cubicBezTo>
                    <a:cubicBezTo>
                      <a:pt x="20" y="98"/>
                      <a:pt x="20" y="113"/>
                      <a:pt x="20" y="113"/>
                    </a:cubicBezTo>
                    <a:cubicBezTo>
                      <a:pt x="20" y="113"/>
                      <a:pt x="28" y="90"/>
                      <a:pt x="25" y="76"/>
                    </a:cubicBezTo>
                    <a:cubicBezTo>
                      <a:pt x="21" y="61"/>
                      <a:pt x="12" y="57"/>
                      <a:pt x="24" y="43"/>
                    </a:cubicBezTo>
                    <a:cubicBezTo>
                      <a:pt x="36" y="29"/>
                      <a:pt x="22" y="37"/>
                      <a:pt x="42" y="28"/>
                    </a:cubicBezTo>
                    <a:cubicBezTo>
                      <a:pt x="63" y="20"/>
                      <a:pt x="52" y="18"/>
                      <a:pt x="79" y="9"/>
                    </a:cubicBezTo>
                    <a:cubicBezTo>
                      <a:pt x="106" y="0"/>
                      <a:pt x="57" y="8"/>
                      <a:pt x="49" y="11"/>
                    </a:cubicBezTo>
                    <a:close/>
                  </a:path>
                </a:pathLst>
              </a:custGeom>
              <a:solidFill>
                <a:srgbClr val="B4B0D8"/>
              </a:solidFill>
              <a:ln w="9525">
                <a:noFill/>
                <a:round/>
                <a:headEnd/>
                <a:tailEnd/>
              </a:ln>
            </p:spPr>
            <p:txBody>
              <a:bodyPr/>
              <a:lstStyle/>
              <a:p>
                <a:endParaRPr lang="en-US">
                  <a:latin typeface="Calibri" pitchFamily="34" charset="0"/>
                </a:endParaRPr>
              </a:p>
            </p:txBody>
          </p:sp>
          <p:sp>
            <p:nvSpPr>
              <p:cNvPr id="156380" name="Freeform 386"/>
              <p:cNvSpPr>
                <a:spLocks/>
              </p:cNvSpPr>
              <p:nvPr/>
            </p:nvSpPr>
            <p:spPr bwMode="auto">
              <a:xfrm>
                <a:off x="5284788" y="3030537"/>
                <a:ext cx="455613" cy="493712"/>
              </a:xfrm>
              <a:custGeom>
                <a:avLst/>
                <a:gdLst>
                  <a:gd name="T0" fmla="*/ 2147483647 w 104"/>
                  <a:gd name="T1" fmla="*/ 572679824 h 113"/>
                  <a:gd name="T2" fmla="*/ 1113150124 w 104"/>
                  <a:gd name="T3" fmla="*/ 782660287 h 113"/>
                  <a:gd name="T4" fmla="*/ 575767891 w 104"/>
                  <a:gd name="T5" fmla="*/ 1889842189 h 113"/>
                  <a:gd name="T6" fmla="*/ 268693375 w 104"/>
                  <a:gd name="T7" fmla="*/ 2147483647 h 113"/>
                  <a:gd name="T8" fmla="*/ 690919662 w 104"/>
                  <a:gd name="T9" fmla="*/ 2147483647 h 113"/>
                  <a:gd name="T10" fmla="*/ 997998353 w 104"/>
                  <a:gd name="T11" fmla="*/ 2147483647 h 113"/>
                  <a:gd name="T12" fmla="*/ 1209109477 w 104"/>
                  <a:gd name="T13" fmla="*/ 2147483647 h 113"/>
                  <a:gd name="T14" fmla="*/ 1209109477 w 104"/>
                  <a:gd name="T15" fmla="*/ 2147483647 h 113"/>
                  <a:gd name="T16" fmla="*/ 2147483647 w 104"/>
                  <a:gd name="T17" fmla="*/ 1469876894 h 113"/>
                  <a:gd name="T18" fmla="*/ 2147483647 w 104"/>
                  <a:gd name="T19" fmla="*/ 477231639 h 113"/>
                  <a:gd name="T20" fmla="*/ 2147483647 w 104"/>
                  <a:gd name="T21" fmla="*/ 572679824 h 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
                  <a:gd name="T34" fmla="*/ 0 h 113"/>
                  <a:gd name="T35" fmla="*/ 104 w 104"/>
                  <a:gd name="T36" fmla="*/ 113 h 1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 h="113">
                    <a:moveTo>
                      <a:pt x="48" y="11"/>
                    </a:moveTo>
                    <a:cubicBezTo>
                      <a:pt x="48" y="11"/>
                      <a:pt x="27" y="9"/>
                      <a:pt x="21" y="15"/>
                    </a:cubicBezTo>
                    <a:cubicBezTo>
                      <a:pt x="14" y="21"/>
                      <a:pt x="14" y="25"/>
                      <a:pt x="11" y="36"/>
                    </a:cubicBezTo>
                    <a:cubicBezTo>
                      <a:pt x="7" y="47"/>
                      <a:pt x="0" y="44"/>
                      <a:pt x="5" y="56"/>
                    </a:cubicBezTo>
                    <a:cubicBezTo>
                      <a:pt x="10" y="69"/>
                      <a:pt x="7" y="65"/>
                      <a:pt x="13" y="81"/>
                    </a:cubicBezTo>
                    <a:cubicBezTo>
                      <a:pt x="19" y="97"/>
                      <a:pt x="19" y="113"/>
                      <a:pt x="19" y="113"/>
                    </a:cubicBezTo>
                    <a:cubicBezTo>
                      <a:pt x="19" y="113"/>
                      <a:pt x="27" y="90"/>
                      <a:pt x="23" y="76"/>
                    </a:cubicBezTo>
                    <a:cubicBezTo>
                      <a:pt x="20" y="61"/>
                      <a:pt x="11" y="57"/>
                      <a:pt x="23" y="43"/>
                    </a:cubicBezTo>
                    <a:cubicBezTo>
                      <a:pt x="35" y="29"/>
                      <a:pt x="21" y="37"/>
                      <a:pt x="41" y="28"/>
                    </a:cubicBezTo>
                    <a:cubicBezTo>
                      <a:pt x="62" y="20"/>
                      <a:pt x="51" y="18"/>
                      <a:pt x="77" y="9"/>
                    </a:cubicBezTo>
                    <a:cubicBezTo>
                      <a:pt x="104" y="0"/>
                      <a:pt x="56" y="8"/>
                      <a:pt x="48" y="11"/>
                    </a:cubicBezTo>
                    <a:close/>
                  </a:path>
                </a:pathLst>
              </a:custGeom>
              <a:solidFill>
                <a:srgbClr val="B3B0D8"/>
              </a:solidFill>
              <a:ln w="9525">
                <a:noFill/>
                <a:round/>
                <a:headEnd/>
                <a:tailEnd/>
              </a:ln>
            </p:spPr>
            <p:txBody>
              <a:bodyPr/>
              <a:lstStyle/>
              <a:p>
                <a:endParaRPr lang="en-US">
                  <a:latin typeface="Calibri" pitchFamily="34" charset="0"/>
                </a:endParaRPr>
              </a:p>
            </p:txBody>
          </p:sp>
          <p:sp>
            <p:nvSpPr>
              <p:cNvPr id="156381" name="Freeform 387"/>
              <p:cNvSpPr>
                <a:spLocks/>
              </p:cNvSpPr>
              <p:nvPr/>
            </p:nvSpPr>
            <p:spPr bwMode="auto">
              <a:xfrm>
                <a:off x="5284788" y="3030537"/>
                <a:ext cx="455613" cy="490537"/>
              </a:xfrm>
              <a:custGeom>
                <a:avLst/>
                <a:gdLst>
                  <a:gd name="T0" fmla="*/ 2147483647 w 104"/>
                  <a:gd name="T1" fmla="*/ 575478854 h 112"/>
                  <a:gd name="T2" fmla="*/ 1113150124 w 104"/>
                  <a:gd name="T3" fmla="*/ 786488543 h 112"/>
                  <a:gd name="T4" fmla="*/ 575767891 w 104"/>
                  <a:gd name="T5" fmla="*/ 1899078987 h 112"/>
                  <a:gd name="T6" fmla="*/ 268693375 w 104"/>
                  <a:gd name="T7" fmla="*/ 2147483647 h 112"/>
                  <a:gd name="T8" fmla="*/ 690919662 w 104"/>
                  <a:gd name="T9" fmla="*/ 2147483647 h 112"/>
                  <a:gd name="T10" fmla="*/ 997998353 w 104"/>
                  <a:gd name="T11" fmla="*/ 2147483647 h 112"/>
                  <a:gd name="T12" fmla="*/ 1209109477 w 104"/>
                  <a:gd name="T13" fmla="*/ 2147483647 h 112"/>
                  <a:gd name="T14" fmla="*/ 1209109477 w 104"/>
                  <a:gd name="T15" fmla="*/ 2147483647 h 112"/>
                  <a:gd name="T16" fmla="*/ 2147483647 w 104"/>
                  <a:gd name="T17" fmla="*/ 1477059610 h 112"/>
                  <a:gd name="T18" fmla="*/ 2147483647 w 104"/>
                  <a:gd name="T19" fmla="*/ 479565621 h 112"/>
                  <a:gd name="T20" fmla="*/ 2147483647 w 104"/>
                  <a:gd name="T21" fmla="*/ 575478854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
                  <a:gd name="T34" fmla="*/ 0 h 112"/>
                  <a:gd name="T35" fmla="*/ 104 w 104"/>
                  <a:gd name="T36" fmla="*/ 112 h 1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 h="112">
                    <a:moveTo>
                      <a:pt x="48" y="11"/>
                    </a:moveTo>
                    <a:cubicBezTo>
                      <a:pt x="48" y="11"/>
                      <a:pt x="27" y="10"/>
                      <a:pt x="21" y="15"/>
                    </a:cubicBezTo>
                    <a:cubicBezTo>
                      <a:pt x="14" y="21"/>
                      <a:pt x="14" y="25"/>
                      <a:pt x="11" y="36"/>
                    </a:cubicBezTo>
                    <a:cubicBezTo>
                      <a:pt x="7" y="47"/>
                      <a:pt x="0" y="44"/>
                      <a:pt x="5" y="56"/>
                    </a:cubicBezTo>
                    <a:cubicBezTo>
                      <a:pt x="10" y="69"/>
                      <a:pt x="7" y="65"/>
                      <a:pt x="13" y="81"/>
                    </a:cubicBezTo>
                    <a:cubicBezTo>
                      <a:pt x="19" y="97"/>
                      <a:pt x="19" y="112"/>
                      <a:pt x="19" y="112"/>
                    </a:cubicBezTo>
                    <a:cubicBezTo>
                      <a:pt x="19" y="112"/>
                      <a:pt x="27" y="90"/>
                      <a:pt x="23" y="76"/>
                    </a:cubicBezTo>
                    <a:cubicBezTo>
                      <a:pt x="20" y="61"/>
                      <a:pt x="11" y="56"/>
                      <a:pt x="23" y="43"/>
                    </a:cubicBezTo>
                    <a:cubicBezTo>
                      <a:pt x="35" y="29"/>
                      <a:pt x="21" y="37"/>
                      <a:pt x="41" y="28"/>
                    </a:cubicBezTo>
                    <a:cubicBezTo>
                      <a:pt x="61" y="20"/>
                      <a:pt x="50" y="18"/>
                      <a:pt x="77" y="9"/>
                    </a:cubicBezTo>
                    <a:cubicBezTo>
                      <a:pt x="104" y="0"/>
                      <a:pt x="56" y="8"/>
                      <a:pt x="48" y="11"/>
                    </a:cubicBezTo>
                    <a:close/>
                  </a:path>
                </a:pathLst>
              </a:custGeom>
              <a:solidFill>
                <a:srgbClr val="B2AFD7"/>
              </a:solidFill>
              <a:ln w="9525">
                <a:noFill/>
                <a:round/>
                <a:headEnd/>
                <a:tailEnd/>
              </a:ln>
            </p:spPr>
            <p:txBody>
              <a:bodyPr/>
              <a:lstStyle/>
              <a:p>
                <a:endParaRPr lang="en-US">
                  <a:latin typeface="Calibri" pitchFamily="34" charset="0"/>
                </a:endParaRPr>
              </a:p>
            </p:txBody>
          </p:sp>
          <p:sp>
            <p:nvSpPr>
              <p:cNvPr id="156382" name="Freeform 388"/>
              <p:cNvSpPr>
                <a:spLocks/>
              </p:cNvSpPr>
              <p:nvPr/>
            </p:nvSpPr>
            <p:spPr bwMode="auto">
              <a:xfrm>
                <a:off x="5284788" y="3033712"/>
                <a:ext cx="455613" cy="487362"/>
              </a:xfrm>
              <a:custGeom>
                <a:avLst/>
                <a:gdLst>
                  <a:gd name="T0" fmla="*/ 2147483647 w 104"/>
                  <a:gd name="T1" fmla="*/ 539777552 h 111"/>
                  <a:gd name="T2" fmla="*/ 1113150124 w 104"/>
                  <a:gd name="T3" fmla="*/ 751832789 h 111"/>
                  <a:gd name="T4" fmla="*/ 575767891 w 104"/>
                  <a:gd name="T5" fmla="*/ 1869946560 h 111"/>
                  <a:gd name="T6" fmla="*/ 268693375 w 104"/>
                  <a:gd name="T7" fmla="*/ 2147483647 h 111"/>
                  <a:gd name="T8" fmla="*/ 690919662 w 104"/>
                  <a:gd name="T9" fmla="*/ 2147483647 h 111"/>
                  <a:gd name="T10" fmla="*/ 997998353 w 104"/>
                  <a:gd name="T11" fmla="*/ 2147483647 h 111"/>
                  <a:gd name="T12" fmla="*/ 1209109477 w 104"/>
                  <a:gd name="T13" fmla="*/ 2147483647 h 111"/>
                  <a:gd name="T14" fmla="*/ 1209109477 w 104"/>
                  <a:gd name="T15" fmla="*/ 2147483647 h 111"/>
                  <a:gd name="T16" fmla="*/ 2147483647 w 104"/>
                  <a:gd name="T17" fmla="*/ 1445836361 h 111"/>
                  <a:gd name="T18" fmla="*/ 2147483647 w 104"/>
                  <a:gd name="T19" fmla="*/ 424110336 h 111"/>
                  <a:gd name="T20" fmla="*/ 2147483647 w 104"/>
                  <a:gd name="T21" fmla="*/ 539777552 h 1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
                  <a:gd name="T34" fmla="*/ 0 h 111"/>
                  <a:gd name="T35" fmla="*/ 104 w 104"/>
                  <a:gd name="T36" fmla="*/ 111 h 1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 h="111">
                    <a:moveTo>
                      <a:pt x="48" y="10"/>
                    </a:moveTo>
                    <a:cubicBezTo>
                      <a:pt x="48" y="10"/>
                      <a:pt x="27" y="9"/>
                      <a:pt x="21" y="14"/>
                    </a:cubicBezTo>
                    <a:cubicBezTo>
                      <a:pt x="14" y="20"/>
                      <a:pt x="15" y="24"/>
                      <a:pt x="11" y="35"/>
                    </a:cubicBezTo>
                    <a:cubicBezTo>
                      <a:pt x="7" y="46"/>
                      <a:pt x="0" y="43"/>
                      <a:pt x="5" y="55"/>
                    </a:cubicBezTo>
                    <a:cubicBezTo>
                      <a:pt x="10" y="68"/>
                      <a:pt x="7" y="63"/>
                      <a:pt x="13" y="80"/>
                    </a:cubicBezTo>
                    <a:cubicBezTo>
                      <a:pt x="19" y="96"/>
                      <a:pt x="19" y="111"/>
                      <a:pt x="19" y="111"/>
                    </a:cubicBezTo>
                    <a:cubicBezTo>
                      <a:pt x="19" y="111"/>
                      <a:pt x="27" y="89"/>
                      <a:pt x="23" y="74"/>
                    </a:cubicBezTo>
                    <a:cubicBezTo>
                      <a:pt x="19" y="60"/>
                      <a:pt x="11" y="55"/>
                      <a:pt x="23" y="42"/>
                    </a:cubicBezTo>
                    <a:cubicBezTo>
                      <a:pt x="35" y="28"/>
                      <a:pt x="21" y="36"/>
                      <a:pt x="41" y="27"/>
                    </a:cubicBezTo>
                    <a:cubicBezTo>
                      <a:pt x="61" y="19"/>
                      <a:pt x="50" y="17"/>
                      <a:pt x="77" y="8"/>
                    </a:cubicBezTo>
                    <a:cubicBezTo>
                      <a:pt x="104" y="0"/>
                      <a:pt x="56" y="7"/>
                      <a:pt x="48" y="10"/>
                    </a:cubicBezTo>
                    <a:close/>
                  </a:path>
                </a:pathLst>
              </a:custGeom>
              <a:solidFill>
                <a:srgbClr val="B1AFD7"/>
              </a:solidFill>
              <a:ln w="9525">
                <a:noFill/>
                <a:round/>
                <a:headEnd/>
                <a:tailEnd/>
              </a:ln>
            </p:spPr>
            <p:txBody>
              <a:bodyPr/>
              <a:lstStyle/>
              <a:p>
                <a:endParaRPr lang="en-US">
                  <a:latin typeface="Calibri" pitchFamily="34" charset="0"/>
                </a:endParaRPr>
              </a:p>
            </p:txBody>
          </p:sp>
          <p:sp>
            <p:nvSpPr>
              <p:cNvPr id="156383" name="Freeform 389"/>
              <p:cNvSpPr>
                <a:spLocks/>
              </p:cNvSpPr>
              <p:nvPr/>
            </p:nvSpPr>
            <p:spPr bwMode="auto">
              <a:xfrm>
                <a:off x="5284788" y="3033712"/>
                <a:ext cx="450850" cy="487362"/>
              </a:xfrm>
              <a:custGeom>
                <a:avLst/>
                <a:gdLst>
                  <a:gd name="T0" fmla="*/ 2147483647 w 103"/>
                  <a:gd name="T1" fmla="*/ 539777552 h 111"/>
                  <a:gd name="T2" fmla="*/ 1111266405 w 103"/>
                  <a:gd name="T3" fmla="*/ 790391455 h 111"/>
                  <a:gd name="T4" fmla="*/ 574794459 w 103"/>
                  <a:gd name="T5" fmla="*/ 1869946560 h 111"/>
                  <a:gd name="T6" fmla="*/ 268238230 w 103"/>
                  <a:gd name="T7" fmla="*/ 2147483647 h 111"/>
                  <a:gd name="T8" fmla="*/ 689752420 w 103"/>
                  <a:gd name="T9" fmla="*/ 2147483647 h 111"/>
                  <a:gd name="T10" fmla="*/ 996308443 w 103"/>
                  <a:gd name="T11" fmla="*/ 2147483647 h 111"/>
                  <a:gd name="T12" fmla="*/ 1207065709 w 103"/>
                  <a:gd name="T13" fmla="*/ 2147483647 h 111"/>
                  <a:gd name="T14" fmla="*/ 1207065709 w 103"/>
                  <a:gd name="T15" fmla="*/ 2147483647 h 111"/>
                  <a:gd name="T16" fmla="*/ 2147483647 w 103"/>
                  <a:gd name="T17" fmla="*/ 1445836361 h 111"/>
                  <a:gd name="T18" fmla="*/ 2147483647 w 103"/>
                  <a:gd name="T19" fmla="*/ 424110336 h 111"/>
                  <a:gd name="T20" fmla="*/ 2147483647 w 103"/>
                  <a:gd name="T21" fmla="*/ 539777552 h 1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111"/>
                  <a:gd name="T35" fmla="*/ 103 w 103"/>
                  <a:gd name="T36" fmla="*/ 111 h 1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111">
                    <a:moveTo>
                      <a:pt x="47" y="10"/>
                    </a:moveTo>
                    <a:cubicBezTo>
                      <a:pt x="47" y="10"/>
                      <a:pt x="27" y="9"/>
                      <a:pt x="21" y="15"/>
                    </a:cubicBezTo>
                    <a:cubicBezTo>
                      <a:pt x="14" y="20"/>
                      <a:pt x="15" y="24"/>
                      <a:pt x="11" y="35"/>
                    </a:cubicBezTo>
                    <a:cubicBezTo>
                      <a:pt x="7" y="46"/>
                      <a:pt x="0" y="43"/>
                      <a:pt x="5" y="55"/>
                    </a:cubicBezTo>
                    <a:cubicBezTo>
                      <a:pt x="10" y="67"/>
                      <a:pt x="7" y="63"/>
                      <a:pt x="13" y="79"/>
                    </a:cubicBezTo>
                    <a:cubicBezTo>
                      <a:pt x="19" y="96"/>
                      <a:pt x="19" y="111"/>
                      <a:pt x="19" y="111"/>
                    </a:cubicBezTo>
                    <a:cubicBezTo>
                      <a:pt x="19" y="111"/>
                      <a:pt x="27" y="89"/>
                      <a:pt x="23" y="74"/>
                    </a:cubicBezTo>
                    <a:cubicBezTo>
                      <a:pt x="19" y="60"/>
                      <a:pt x="11" y="55"/>
                      <a:pt x="23" y="42"/>
                    </a:cubicBezTo>
                    <a:cubicBezTo>
                      <a:pt x="35" y="28"/>
                      <a:pt x="21" y="36"/>
                      <a:pt x="41" y="27"/>
                    </a:cubicBezTo>
                    <a:cubicBezTo>
                      <a:pt x="61" y="18"/>
                      <a:pt x="50" y="17"/>
                      <a:pt x="77" y="8"/>
                    </a:cubicBezTo>
                    <a:cubicBezTo>
                      <a:pt x="103" y="0"/>
                      <a:pt x="56" y="7"/>
                      <a:pt x="47" y="10"/>
                    </a:cubicBezTo>
                    <a:close/>
                  </a:path>
                </a:pathLst>
              </a:custGeom>
              <a:solidFill>
                <a:srgbClr val="B0AFD7"/>
              </a:solidFill>
              <a:ln w="9525">
                <a:noFill/>
                <a:round/>
                <a:headEnd/>
                <a:tailEnd/>
              </a:ln>
            </p:spPr>
            <p:txBody>
              <a:bodyPr/>
              <a:lstStyle/>
              <a:p>
                <a:endParaRPr lang="en-US">
                  <a:latin typeface="Calibri" pitchFamily="34" charset="0"/>
                </a:endParaRPr>
              </a:p>
            </p:txBody>
          </p:sp>
          <p:sp>
            <p:nvSpPr>
              <p:cNvPr id="156384" name="Freeform 390"/>
              <p:cNvSpPr>
                <a:spLocks/>
              </p:cNvSpPr>
              <p:nvPr/>
            </p:nvSpPr>
            <p:spPr bwMode="auto">
              <a:xfrm>
                <a:off x="5284788" y="3033712"/>
                <a:ext cx="450850" cy="487362"/>
              </a:xfrm>
              <a:custGeom>
                <a:avLst/>
                <a:gdLst>
                  <a:gd name="T0" fmla="*/ 2147483647 w 103"/>
                  <a:gd name="T1" fmla="*/ 539777552 h 111"/>
                  <a:gd name="T2" fmla="*/ 1111266405 w 103"/>
                  <a:gd name="T3" fmla="*/ 790391455 h 111"/>
                  <a:gd name="T4" fmla="*/ 574794459 w 103"/>
                  <a:gd name="T5" fmla="*/ 1869946560 h 111"/>
                  <a:gd name="T6" fmla="*/ 268238230 w 103"/>
                  <a:gd name="T7" fmla="*/ 2147483647 h 111"/>
                  <a:gd name="T8" fmla="*/ 689752420 w 103"/>
                  <a:gd name="T9" fmla="*/ 2147483647 h 111"/>
                  <a:gd name="T10" fmla="*/ 996308443 w 103"/>
                  <a:gd name="T11" fmla="*/ 2147483647 h 111"/>
                  <a:gd name="T12" fmla="*/ 1207065709 w 103"/>
                  <a:gd name="T13" fmla="*/ 2147483647 h 111"/>
                  <a:gd name="T14" fmla="*/ 1207065709 w 103"/>
                  <a:gd name="T15" fmla="*/ 2147483647 h 111"/>
                  <a:gd name="T16" fmla="*/ 2147483647 w 103"/>
                  <a:gd name="T17" fmla="*/ 1445836361 h 111"/>
                  <a:gd name="T18" fmla="*/ 2147483647 w 103"/>
                  <a:gd name="T19" fmla="*/ 424110336 h 111"/>
                  <a:gd name="T20" fmla="*/ 2147483647 w 103"/>
                  <a:gd name="T21" fmla="*/ 539777552 h 1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111"/>
                  <a:gd name="T35" fmla="*/ 103 w 103"/>
                  <a:gd name="T36" fmla="*/ 111 h 1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111">
                    <a:moveTo>
                      <a:pt x="47" y="10"/>
                    </a:moveTo>
                    <a:cubicBezTo>
                      <a:pt x="47" y="10"/>
                      <a:pt x="27" y="9"/>
                      <a:pt x="21" y="15"/>
                    </a:cubicBezTo>
                    <a:cubicBezTo>
                      <a:pt x="14" y="20"/>
                      <a:pt x="15" y="24"/>
                      <a:pt x="11" y="35"/>
                    </a:cubicBezTo>
                    <a:cubicBezTo>
                      <a:pt x="8" y="46"/>
                      <a:pt x="0" y="43"/>
                      <a:pt x="5" y="55"/>
                    </a:cubicBezTo>
                    <a:cubicBezTo>
                      <a:pt x="10" y="67"/>
                      <a:pt x="7" y="63"/>
                      <a:pt x="13" y="79"/>
                    </a:cubicBezTo>
                    <a:cubicBezTo>
                      <a:pt x="19" y="95"/>
                      <a:pt x="19" y="111"/>
                      <a:pt x="19" y="111"/>
                    </a:cubicBezTo>
                    <a:cubicBezTo>
                      <a:pt x="19" y="111"/>
                      <a:pt x="27" y="88"/>
                      <a:pt x="23" y="74"/>
                    </a:cubicBezTo>
                    <a:cubicBezTo>
                      <a:pt x="19" y="60"/>
                      <a:pt x="11" y="55"/>
                      <a:pt x="23" y="42"/>
                    </a:cubicBezTo>
                    <a:cubicBezTo>
                      <a:pt x="35" y="28"/>
                      <a:pt x="21" y="36"/>
                      <a:pt x="41" y="27"/>
                    </a:cubicBezTo>
                    <a:cubicBezTo>
                      <a:pt x="61" y="18"/>
                      <a:pt x="50" y="17"/>
                      <a:pt x="76" y="8"/>
                    </a:cubicBezTo>
                    <a:cubicBezTo>
                      <a:pt x="103" y="0"/>
                      <a:pt x="55" y="7"/>
                      <a:pt x="47" y="10"/>
                    </a:cubicBezTo>
                    <a:close/>
                  </a:path>
                </a:pathLst>
              </a:custGeom>
              <a:solidFill>
                <a:srgbClr val="AFAED7"/>
              </a:solidFill>
              <a:ln w="9525">
                <a:noFill/>
                <a:round/>
                <a:headEnd/>
                <a:tailEnd/>
              </a:ln>
            </p:spPr>
            <p:txBody>
              <a:bodyPr/>
              <a:lstStyle/>
              <a:p>
                <a:endParaRPr lang="en-US">
                  <a:latin typeface="Calibri" pitchFamily="34" charset="0"/>
                </a:endParaRPr>
              </a:p>
            </p:txBody>
          </p:sp>
          <p:sp>
            <p:nvSpPr>
              <p:cNvPr id="156385" name="Freeform 391"/>
              <p:cNvSpPr>
                <a:spLocks/>
              </p:cNvSpPr>
              <p:nvPr/>
            </p:nvSpPr>
            <p:spPr bwMode="auto">
              <a:xfrm>
                <a:off x="5284788" y="3033712"/>
                <a:ext cx="446088" cy="482600"/>
              </a:xfrm>
              <a:custGeom>
                <a:avLst/>
                <a:gdLst>
                  <a:gd name="T0" fmla="*/ 2147483647 w 102"/>
                  <a:gd name="T1" fmla="*/ 538950118 h 110"/>
                  <a:gd name="T2" fmla="*/ 1109350823 w 102"/>
                  <a:gd name="T3" fmla="*/ 789173899 h 110"/>
                  <a:gd name="T4" fmla="*/ 573800472 w 102"/>
                  <a:gd name="T5" fmla="*/ 1867069749 h 110"/>
                  <a:gd name="T6" fmla="*/ 267775244 w 102"/>
                  <a:gd name="T7" fmla="*/ 2147483647 h 110"/>
                  <a:gd name="T8" fmla="*/ 688563136 w 102"/>
                  <a:gd name="T9" fmla="*/ 2147483647 h 110"/>
                  <a:gd name="T10" fmla="*/ 994588159 w 102"/>
                  <a:gd name="T11" fmla="*/ 2147483647 h 110"/>
                  <a:gd name="T12" fmla="*/ 1204984463 w 102"/>
                  <a:gd name="T13" fmla="*/ 2147483647 h 110"/>
                  <a:gd name="T14" fmla="*/ 1204984463 w 102"/>
                  <a:gd name="T15" fmla="*/ 2147483647 h 110"/>
                  <a:gd name="T16" fmla="*/ 2147483647 w 102"/>
                  <a:gd name="T17" fmla="*/ 1443610302 h 110"/>
                  <a:gd name="T18" fmla="*/ 2147483647 w 102"/>
                  <a:gd name="T19" fmla="*/ 481204851 h 110"/>
                  <a:gd name="T20" fmla="*/ 2147483647 w 102"/>
                  <a:gd name="T21" fmla="*/ 538950118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110"/>
                  <a:gd name="T35" fmla="*/ 102 w 102"/>
                  <a:gd name="T36" fmla="*/ 110 h 1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110">
                    <a:moveTo>
                      <a:pt x="47" y="10"/>
                    </a:moveTo>
                    <a:cubicBezTo>
                      <a:pt x="47" y="10"/>
                      <a:pt x="28" y="9"/>
                      <a:pt x="21" y="15"/>
                    </a:cubicBezTo>
                    <a:cubicBezTo>
                      <a:pt x="15" y="20"/>
                      <a:pt x="15" y="25"/>
                      <a:pt x="11" y="35"/>
                    </a:cubicBezTo>
                    <a:cubicBezTo>
                      <a:pt x="8" y="46"/>
                      <a:pt x="0" y="43"/>
                      <a:pt x="5" y="55"/>
                    </a:cubicBezTo>
                    <a:cubicBezTo>
                      <a:pt x="10" y="67"/>
                      <a:pt x="7" y="63"/>
                      <a:pt x="13" y="79"/>
                    </a:cubicBezTo>
                    <a:cubicBezTo>
                      <a:pt x="19" y="95"/>
                      <a:pt x="19" y="110"/>
                      <a:pt x="19" y="110"/>
                    </a:cubicBezTo>
                    <a:cubicBezTo>
                      <a:pt x="19" y="110"/>
                      <a:pt x="27" y="88"/>
                      <a:pt x="23" y="74"/>
                    </a:cubicBezTo>
                    <a:cubicBezTo>
                      <a:pt x="19" y="60"/>
                      <a:pt x="11" y="55"/>
                      <a:pt x="23" y="41"/>
                    </a:cubicBezTo>
                    <a:cubicBezTo>
                      <a:pt x="34" y="28"/>
                      <a:pt x="21" y="35"/>
                      <a:pt x="41" y="27"/>
                    </a:cubicBezTo>
                    <a:cubicBezTo>
                      <a:pt x="61" y="18"/>
                      <a:pt x="49" y="17"/>
                      <a:pt x="76" y="9"/>
                    </a:cubicBezTo>
                    <a:cubicBezTo>
                      <a:pt x="102" y="0"/>
                      <a:pt x="55" y="7"/>
                      <a:pt x="47" y="10"/>
                    </a:cubicBezTo>
                    <a:close/>
                  </a:path>
                </a:pathLst>
              </a:custGeom>
              <a:solidFill>
                <a:srgbClr val="AEADD7"/>
              </a:solidFill>
              <a:ln w="9525">
                <a:noFill/>
                <a:round/>
                <a:headEnd/>
                <a:tailEnd/>
              </a:ln>
            </p:spPr>
            <p:txBody>
              <a:bodyPr/>
              <a:lstStyle/>
              <a:p>
                <a:endParaRPr lang="en-US">
                  <a:latin typeface="Calibri" pitchFamily="34" charset="0"/>
                </a:endParaRPr>
              </a:p>
            </p:txBody>
          </p:sp>
          <p:sp>
            <p:nvSpPr>
              <p:cNvPr id="156386" name="Freeform 392"/>
              <p:cNvSpPr>
                <a:spLocks/>
              </p:cNvSpPr>
              <p:nvPr/>
            </p:nvSpPr>
            <p:spPr bwMode="auto">
              <a:xfrm>
                <a:off x="5284788" y="3033712"/>
                <a:ext cx="446088" cy="482600"/>
              </a:xfrm>
              <a:custGeom>
                <a:avLst/>
                <a:gdLst>
                  <a:gd name="T0" fmla="*/ 2147483647 w 102"/>
                  <a:gd name="T1" fmla="*/ 538950118 h 110"/>
                  <a:gd name="T2" fmla="*/ 1109350823 w 102"/>
                  <a:gd name="T3" fmla="*/ 789173899 h 110"/>
                  <a:gd name="T4" fmla="*/ 573800472 w 102"/>
                  <a:gd name="T5" fmla="*/ 1867069749 h 110"/>
                  <a:gd name="T6" fmla="*/ 267775244 w 102"/>
                  <a:gd name="T7" fmla="*/ 2147483647 h 110"/>
                  <a:gd name="T8" fmla="*/ 688563136 w 102"/>
                  <a:gd name="T9" fmla="*/ 2147483647 h 110"/>
                  <a:gd name="T10" fmla="*/ 994588159 w 102"/>
                  <a:gd name="T11" fmla="*/ 2147483647 h 110"/>
                  <a:gd name="T12" fmla="*/ 1204984463 w 102"/>
                  <a:gd name="T13" fmla="*/ 2147483647 h 110"/>
                  <a:gd name="T14" fmla="*/ 1204984463 w 102"/>
                  <a:gd name="T15" fmla="*/ 2147483647 h 110"/>
                  <a:gd name="T16" fmla="*/ 2147483647 w 102"/>
                  <a:gd name="T17" fmla="*/ 1443610302 h 110"/>
                  <a:gd name="T18" fmla="*/ 2147483647 w 102"/>
                  <a:gd name="T19" fmla="*/ 481204851 h 110"/>
                  <a:gd name="T20" fmla="*/ 2147483647 w 102"/>
                  <a:gd name="T21" fmla="*/ 538950118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110"/>
                  <a:gd name="T35" fmla="*/ 102 w 102"/>
                  <a:gd name="T36" fmla="*/ 110 h 1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110">
                    <a:moveTo>
                      <a:pt x="47" y="10"/>
                    </a:moveTo>
                    <a:cubicBezTo>
                      <a:pt x="47" y="10"/>
                      <a:pt x="28" y="9"/>
                      <a:pt x="21" y="15"/>
                    </a:cubicBezTo>
                    <a:cubicBezTo>
                      <a:pt x="15" y="20"/>
                      <a:pt x="15" y="25"/>
                      <a:pt x="11" y="35"/>
                    </a:cubicBezTo>
                    <a:cubicBezTo>
                      <a:pt x="8" y="46"/>
                      <a:pt x="0" y="43"/>
                      <a:pt x="5" y="55"/>
                    </a:cubicBezTo>
                    <a:cubicBezTo>
                      <a:pt x="10" y="67"/>
                      <a:pt x="7" y="63"/>
                      <a:pt x="13" y="79"/>
                    </a:cubicBezTo>
                    <a:cubicBezTo>
                      <a:pt x="19" y="95"/>
                      <a:pt x="19" y="110"/>
                      <a:pt x="19" y="110"/>
                    </a:cubicBezTo>
                    <a:cubicBezTo>
                      <a:pt x="19" y="110"/>
                      <a:pt x="27" y="88"/>
                      <a:pt x="23" y="74"/>
                    </a:cubicBezTo>
                    <a:cubicBezTo>
                      <a:pt x="19" y="60"/>
                      <a:pt x="11" y="55"/>
                      <a:pt x="23" y="41"/>
                    </a:cubicBezTo>
                    <a:cubicBezTo>
                      <a:pt x="34" y="28"/>
                      <a:pt x="20" y="35"/>
                      <a:pt x="41" y="27"/>
                    </a:cubicBezTo>
                    <a:cubicBezTo>
                      <a:pt x="61" y="18"/>
                      <a:pt x="49" y="17"/>
                      <a:pt x="76" y="9"/>
                    </a:cubicBezTo>
                    <a:cubicBezTo>
                      <a:pt x="102" y="0"/>
                      <a:pt x="55" y="7"/>
                      <a:pt x="47" y="10"/>
                    </a:cubicBezTo>
                    <a:close/>
                  </a:path>
                </a:pathLst>
              </a:custGeom>
              <a:solidFill>
                <a:srgbClr val="ADADD7"/>
              </a:solidFill>
              <a:ln w="9525">
                <a:noFill/>
                <a:round/>
                <a:headEnd/>
                <a:tailEnd/>
              </a:ln>
            </p:spPr>
            <p:txBody>
              <a:bodyPr/>
              <a:lstStyle/>
              <a:p>
                <a:endParaRPr lang="en-US">
                  <a:latin typeface="Calibri" pitchFamily="34" charset="0"/>
                </a:endParaRPr>
              </a:p>
            </p:txBody>
          </p:sp>
          <p:sp>
            <p:nvSpPr>
              <p:cNvPr id="156387" name="Freeform 393"/>
              <p:cNvSpPr>
                <a:spLocks/>
              </p:cNvSpPr>
              <p:nvPr/>
            </p:nvSpPr>
            <p:spPr bwMode="auto">
              <a:xfrm>
                <a:off x="5284788" y="3033712"/>
                <a:ext cx="446088" cy="482600"/>
              </a:xfrm>
              <a:custGeom>
                <a:avLst/>
                <a:gdLst>
                  <a:gd name="T0" fmla="*/ 2147483647 w 102"/>
                  <a:gd name="T1" fmla="*/ 538950118 h 110"/>
                  <a:gd name="T2" fmla="*/ 1109350823 w 102"/>
                  <a:gd name="T3" fmla="*/ 789173899 h 110"/>
                  <a:gd name="T4" fmla="*/ 573800472 w 102"/>
                  <a:gd name="T5" fmla="*/ 1867069749 h 110"/>
                  <a:gd name="T6" fmla="*/ 267775244 w 102"/>
                  <a:gd name="T7" fmla="*/ 2147483647 h 110"/>
                  <a:gd name="T8" fmla="*/ 688563136 w 102"/>
                  <a:gd name="T9" fmla="*/ 2147483647 h 110"/>
                  <a:gd name="T10" fmla="*/ 994588159 w 102"/>
                  <a:gd name="T11" fmla="*/ 2147483647 h 110"/>
                  <a:gd name="T12" fmla="*/ 1204984463 w 102"/>
                  <a:gd name="T13" fmla="*/ 2147483647 h 110"/>
                  <a:gd name="T14" fmla="*/ 1204984463 w 102"/>
                  <a:gd name="T15" fmla="*/ 2147483647 h 110"/>
                  <a:gd name="T16" fmla="*/ 2103938982 w 102"/>
                  <a:gd name="T17" fmla="*/ 1443610302 h 110"/>
                  <a:gd name="T18" fmla="*/ 2147483647 w 102"/>
                  <a:gd name="T19" fmla="*/ 481204851 h 110"/>
                  <a:gd name="T20" fmla="*/ 2147483647 w 102"/>
                  <a:gd name="T21" fmla="*/ 538950118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110"/>
                  <a:gd name="T35" fmla="*/ 102 w 102"/>
                  <a:gd name="T36" fmla="*/ 110 h 1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110">
                    <a:moveTo>
                      <a:pt x="47" y="10"/>
                    </a:moveTo>
                    <a:cubicBezTo>
                      <a:pt x="47" y="10"/>
                      <a:pt x="28" y="9"/>
                      <a:pt x="21" y="15"/>
                    </a:cubicBezTo>
                    <a:cubicBezTo>
                      <a:pt x="15" y="20"/>
                      <a:pt x="15" y="25"/>
                      <a:pt x="11" y="35"/>
                    </a:cubicBezTo>
                    <a:cubicBezTo>
                      <a:pt x="8" y="46"/>
                      <a:pt x="0" y="43"/>
                      <a:pt x="5" y="55"/>
                    </a:cubicBezTo>
                    <a:cubicBezTo>
                      <a:pt x="10" y="67"/>
                      <a:pt x="7" y="63"/>
                      <a:pt x="13" y="79"/>
                    </a:cubicBezTo>
                    <a:cubicBezTo>
                      <a:pt x="19" y="95"/>
                      <a:pt x="19" y="110"/>
                      <a:pt x="19" y="110"/>
                    </a:cubicBezTo>
                    <a:cubicBezTo>
                      <a:pt x="19" y="110"/>
                      <a:pt x="27" y="88"/>
                      <a:pt x="23" y="74"/>
                    </a:cubicBezTo>
                    <a:cubicBezTo>
                      <a:pt x="19" y="60"/>
                      <a:pt x="11" y="55"/>
                      <a:pt x="23" y="41"/>
                    </a:cubicBezTo>
                    <a:cubicBezTo>
                      <a:pt x="34" y="28"/>
                      <a:pt x="20" y="35"/>
                      <a:pt x="40" y="27"/>
                    </a:cubicBezTo>
                    <a:cubicBezTo>
                      <a:pt x="60" y="18"/>
                      <a:pt x="49" y="17"/>
                      <a:pt x="75" y="9"/>
                    </a:cubicBezTo>
                    <a:cubicBezTo>
                      <a:pt x="102" y="0"/>
                      <a:pt x="55" y="7"/>
                      <a:pt x="47" y="10"/>
                    </a:cubicBezTo>
                    <a:close/>
                  </a:path>
                </a:pathLst>
              </a:custGeom>
              <a:solidFill>
                <a:srgbClr val="ADACD6"/>
              </a:solidFill>
              <a:ln w="9525">
                <a:noFill/>
                <a:round/>
                <a:headEnd/>
                <a:tailEnd/>
              </a:ln>
            </p:spPr>
            <p:txBody>
              <a:bodyPr/>
              <a:lstStyle/>
              <a:p>
                <a:endParaRPr lang="en-US">
                  <a:latin typeface="Calibri" pitchFamily="34" charset="0"/>
                </a:endParaRPr>
              </a:p>
            </p:txBody>
          </p:sp>
          <p:sp>
            <p:nvSpPr>
              <p:cNvPr id="156388" name="Freeform 394"/>
              <p:cNvSpPr>
                <a:spLocks/>
              </p:cNvSpPr>
              <p:nvPr/>
            </p:nvSpPr>
            <p:spPr bwMode="auto">
              <a:xfrm>
                <a:off x="5284788" y="3033712"/>
                <a:ext cx="442913" cy="477837"/>
              </a:xfrm>
              <a:custGeom>
                <a:avLst/>
                <a:gdLst>
                  <a:gd name="T0" fmla="*/ 2147483647 w 101"/>
                  <a:gd name="T1" fmla="*/ 538101438 h 109"/>
                  <a:gd name="T2" fmla="*/ 1115377659 w 101"/>
                  <a:gd name="T3" fmla="*/ 787935731 h 109"/>
                  <a:gd name="T4" fmla="*/ 634611091 w 101"/>
                  <a:gd name="T5" fmla="*/ 1864138607 h 109"/>
                  <a:gd name="T6" fmla="*/ 269229697 w 101"/>
                  <a:gd name="T7" fmla="*/ 2147483647 h 109"/>
                  <a:gd name="T8" fmla="*/ 692303781 w 101"/>
                  <a:gd name="T9" fmla="*/ 2147483647 h 109"/>
                  <a:gd name="T10" fmla="*/ 999992279 w 101"/>
                  <a:gd name="T11" fmla="*/ 2147483647 h 109"/>
                  <a:gd name="T12" fmla="*/ 1230763312 w 101"/>
                  <a:gd name="T13" fmla="*/ 2147483647 h 109"/>
                  <a:gd name="T14" fmla="*/ 1230763312 w 101"/>
                  <a:gd name="T15" fmla="*/ 2147483647 h 109"/>
                  <a:gd name="T16" fmla="*/ 2115369938 w 101"/>
                  <a:gd name="T17" fmla="*/ 1441345041 h 109"/>
                  <a:gd name="T18" fmla="*/ 2147483647 w 101"/>
                  <a:gd name="T19" fmla="*/ 480449763 h 109"/>
                  <a:gd name="T20" fmla="*/ 2147483647 w 101"/>
                  <a:gd name="T21" fmla="*/ 538101438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1"/>
                  <a:gd name="T34" fmla="*/ 0 h 109"/>
                  <a:gd name="T35" fmla="*/ 101 w 101"/>
                  <a:gd name="T36" fmla="*/ 109 h 1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1" h="109">
                    <a:moveTo>
                      <a:pt x="47" y="10"/>
                    </a:moveTo>
                    <a:cubicBezTo>
                      <a:pt x="47" y="10"/>
                      <a:pt x="28" y="9"/>
                      <a:pt x="21" y="15"/>
                    </a:cubicBezTo>
                    <a:cubicBezTo>
                      <a:pt x="15" y="21"/>
                      <a:pt x="15" y="25"/>
                      <a:pt x="12" y="35"/>
                    </a:cubicBezTo>
                    <a:cubicBezTo>
                      <a:pt x="8" y="46"/>
                      <a:pt x="0" y="42"/>
                      <a:pt x="5" y="55"/>
                    </a:cubicBezTo>
                    <a:cubicBezTo>
                      <a:pt x="10" y="67"/>
                      <a:pt x="7" y="63"/>
                      <a:pt x="13" y="79"/>
                    </a:cubicBezTo>
                    <a:cubicBezTo>
                      <a:pt x="19" y="94"/>
                      <a:pt x="19" y="109"/>
                      <a:pt x="19" y="109"/>
                    </a:cubicBezTo>
                    <a:cubicBezTo>
                      <a:pt x="19" y="109"/>
                      <a:pt x="27" y="87"/>
                      <a:pt x="23" y="73"/>
                    </a:cubicBezTo>
                    <a:cubicBezTo>
                      <a:pt x="19" y="59"/>
                      <a:pt x="11" y="55"/>
                      <a:pt x="23" y="41"/>
                    </a:cubicBezTo>
                    <a:cubicBezTo>
                      <a:pt x="34" y="28"/>
                      <a:pt x="20" y="35"/>
                      <a:pt x="40" y="27"/>
                    </a:cubicBezTo>
                    <a:cubicBezTo>
                      <a:pt x="60" y="18"/>
                      <a:pt x="49" y="17"/>
                      <a:pt x="75" y="9"/>
                    </a:cubicBezTo>
                    <a:cubicBezTo>
                      <a:pt x="101" y="0"/>
                      <a:pt x="55" y="7"/>
                      <a:pt x="47" y="10"/>
                    </a:cubicBezTo>
                    <a:close/>
                  </a:path>
                </a:pathLst>
              </a:custGeom>
              <a:solidFill>
                <a:srgbClr val="ACACD6"/>
              </a:solidFill>
              <a:ln w="9525">
                <a:noFill/>
                <a:round/>
                <a:headEnd/>
                <a:tailEnd/>
              </a:ln>
            </p:spPr>
            <p:txBody>
              <a:bodyPr/>
              <a:lstStyle/>
              <a:p>
                <a:endParaRPr lang="en-US">
                  <a:latin typeface="Calibri" pitchFamily="34" charset="0"/>
                </a:endParaRPr>
              </a:p>
            </p:txBody>
          </p:sp>
          <p:sp>
            <p:nvSpPr>
              <p:cNvPr id="156389" name="Freeform 395"/>
              <p:cNvSpPr>
                <a:spLocks/>
              </p:cNvSpPr>
              <p:nvPr/>
            </p:nvSpPr>
            <p:spPr bwMode="auto">
              <a:xfrm>
                <a:off x="5284788" y="3033712"/>
                <a:ext cx="442913" cy="477837"/>
              </a:xfrm>
              <a:custGeom>
                <a:avLst/>
                <a:gdLst>
                  <a:gd name="T0" fmla="*/ 2147483647 w 101"/>
                  <a:gd name="T1" fmla="*/ 538101438 h 109"/>
                  <a:gd name="T2" fmla="*/ 1115377659 w 101"/>
                  <a:gd name="T3" fmla="*/ 787935731 h 109"/>
                  <a:gd name="T4" fmla="*/ 634611091 w 101"/>
                  <a:gd name="T5" fmla="*/ 1864138607 h 109"/>
                  <a:gd name="T6" fmla="*/ 269229697 w 101"/>
                  <a:gd name="T7" fmla="*/ 2147483647 h 109"/>
                  <a:gd name="T8" fmla="*/ 692303781 w 101"/>
                  <a:gd name="T9" fmla="*/ 2147483647 h 109"/>
                  <a:gd name="T10" fmla="*/ 999992279 w 101"/>
                  <a:gd name="T11" fmla="*/ 2147483647 h 109"/>
                  <a:gd name="T12" fmla="*/ 1230763312 w 101"/>
                  <a:gd name="T13" fmla="*/ 2147483647 h 109"/>
                  <a:gd name="T14" fmla="*/ 1230763312 w 101"/>
                  <a:gd name="T15" fmla="*/ 2147483647 h 109"/>
                  <a:gd name="T16" fmla="*/ 2115369938 w 101"/>
                  <a:gd name="T17" fmla="*/ 1441345041 h 109"/>
                  <a:gd name="T18" fmla="*/ 2147483647 w 101"/>
                  <a:gd name="T19" fmla="*/ 480449763 h 109"/>
                  <a:gd name="T20" fmla="*/ 2147483647 w 101"/>
                  <a:gd name="T21" fmla="*/ 538101438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1"/>
                  <a:gd name="T34" fmla="*/ 0 h 109"/>
                  <a:gd name="T35" fmla="*/ 101 w 101"/>
                  <a:gd name="T36" fmla="*/ 109 h 1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1" h="109">
                    <a:moveTo>
                      <a:pt x="47" y="10"/>
                    </a:moveTo>
                    <a:cubicBezTo>
                      <a:pt x="47" y="10"/>
                      <a:pt x="28" y="9"/>
                      <a:pt x="21" y="15"/>
                    </a:cubicBezTo>
                    <a:cubicBezTo>
                      <a:pt x="15" y="21"/>
                      <a:pt x="15" y="25"/>
                      <a:pt x="12" y="35"/>
                    </a:cubicBezTo>
                    <a:cubicBezTo>
                      <a:pt x="8" y="46"/>
                      <a:pt x="0" y="42"/>
                      <a:pt x="5" y="55"/>
                    </a:cubicBezTo>
                    <a:cubicBezTo>
                      <a:pt x="10" y="67"/>
                      <a:pt x="7" y="63"/>
                      <a:pt x="13" y="78"/>
                    </a:cubicBezTo>
                    <a:cubicBezTo>
                      <a:pt x="19" y="94"/>
                      <a:pt x="19" y="109"/>
                      <a:pt x="19" y="109"/>
                    </a:cubicBezTo>
                    <a:cubicBezTo>
                      <a:pt x="19" y="109"/>
                      <a:pt x="26" y="87"/>
                      <a:pt x="23" y="73"/>
                    </a:cubicBezTo>
                    <a:cubicBezTo>
                      <a:pt x="19" y="59"/>
                      <a:pt x="11" y="54"/>
                      <a:pt x="23" y="41"/>
                    </a:cubicBezTo>
                    <a:cubicBezTo>
                      <a:pt x="34" y="28"/>
                      <a:pt x="20" y="35"/>
                      <a:pt x="40" y="27"/>
                    </a:cubicBezTo>
                    <a:cubicBezTo>
                      <a:pt x="60" y="18"/>
                      <a:pt x="49" y="17"/>
                      <a:pt x="75" y="9"/>
                    </a:cubicBezTo>
                    <a:cubicBezTo>
                      <a:pt x="101" y="0"/>
                      <a:pt x="55" y="7"/>
                      <a:pt x="47" y="10"/>
                    </a:cubicBezTo>
                    <a:close/>
                  </a:path>
                </a:pathLst>
              </a:custGeom>
              <a:solidFill>
                <a:srgbClr val="ABACD6"/>
              </a:solidFill>
              <a:ln w="9525">
                <a:noFill/>
                <a:round/>
                <a:headEnd/>
                <a:tailEnd/>
              </a:ln>
            </p:spPr>
            <p:txBody>
              <a:bodyPr/>
              <a:lstStyle/>
              <a:p>
                <a:endParaRPr lang="en-US">
                  <a:latin typeface="Calibri" pitchFamily="34" charset="0"/>
                </a:endParaRPr>
              </a:p>
            </p:txBody>
          </p:sp>
          <p:sp>
            <p:nvSpPr>
              <p:cNvPr id="156390" name="Freeform 396"/>
              <p:cNvSpPr>
                <a:spLocks/>
              </p:cNvSpPr>
              <p:nvPr/>
            </p:nvSpPr>
            <p:spPr bwMode="auto">
              <a:xfrm>
                <a:off x="5284788" y="3033712"/>
                <a:ext cx="438150" cy="477837"/>
              </a:xfrm>
              <a:custGeom>
                <a:avLst/>
                <a:gdLst>
                  <a:gd name="T0" fmla="*/ 2147483647 w 100"/>
                  <a:gd name="T1" fmla="*/ 538101438 h 109"/>
                  <a:gd name="T2" fmla="*/ 1113457385 w 100"/>
                  <a:gd name="T3" fmla="*/ 787935731 h 109"/>
                  <a:gd name="T4" fmla="*/ 633521166 w 100"/>
                  <a:gd name="T5" fmla="*/ 1864138607 h 109"/>
                  <a:gd name="T6" fmla="*/ 268765578 w 100"/>
                  <a:gd name="T7" fmla="*/ 2147483647 h 109"/>
                  <a:gd name="T8" fmla="*/ 691111584 w 100"/>
                  <a:gd name="T9" fmla="*/ 2147483647 h 109"/>
                  <a:gd name="T10" fmla="*/ 998272166 w 100"/>
                  <a:gd name="T11" fmla="*/ 2147483647 h 109"/>
                  <a:gd name="T12" fmla="*/ 1209443150 w 100"/>
                  <a:gd name="T13" fmla="*/ 2147483647 h 109"/>
                  <a:gd name="T14" fmla="*/ 1171048077 w 100"/>
                  <a:gd name="T15" fmla="*/ 2147483647 h 109"/>
                  <a:gd name="T16" fmla="*/ 2111729551 w 100"/>
                  <a:gd name="T17" fmla="*/ 1441345041 h 109"/>
                  <a:gd name="T18" fmla="*/ 2147483647 w 100"/>
                  <a:gd name="T19" fmla="*/ 480449763 h 109"/>
                  <a:gd name="T20" fmla="*/ 2147483647 w 100"/>
                  <a:gd name="T21" fmla="*/ 538101438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109"/>
                  <a:gd name="T35" fmla="*/ 100 w 100"/>
                  <a:gd name="T36" fmla="*/ 109 h 1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109">
                    <a:moveTo>
                      <a:pt x="47" y="10"/>
                    </a:moveTo>
                    <a:cubicBezTo>
                      <a:pt x="47" y="10"/>
                      <a:pt x="28" y="9"/>
                      <a:pt x="21" y="15"/>
                    </a:cubicBezTo>
                    <a:cubicBezTo>
                      <a:pt x="15" y="21"/>
                      <a:pt x="15" y="25"/>
                      <a:pt x="12" y="35"/>
                    </a:cubicBezTo>
                    <a:cubicBezTo>
                      <a:pt x="8" y="45"/>
                      <a:pt x="0" y="42"/>
                      <a:pt x="5" y="54"/>
                    </a:cubicBezTo>
                    <a:cubicBezTo>
                      <a:pt x="10" y="67"/>
                      <a:pt x="7" y="63"/>
                      <a:pt x="13" y="78"/>
                    </a:cubicBezTo>
                    <a:cubicBezTo>
                      <a:pt x="19" y="94"/>
                      <a:pt x="19" y="109"/>
                      <a:pt x="19" y="109"/>
                    </a:cubicBezTo>
                    <a:cubicBezTo>
                      <a:pt x="19" y="109"/>
                      <a:pt x="26" y="87"/>
                      <a:pt x="23" y="73"/>
                    </a:cubicBezTo>
                    <a:cubicBezTo>
                      <a:pt x="19" y="59"/>
                      <a:pt x="11" y="54"/>
                      <a:pt x="22" y="41"/>
                    </a:cubicBezTo>
                    <a:cubicBezTo>
                      <a:pt x="34" y="28"/>
                      <a:pt x="20" y="35"/>
                      <a:pt x="40" y="27"/>
                    </a:cubicBezTo>
                    <a:cubicBezTo>
                      <a:pt x="60" y="18"/>
                      <a:pt x="48" y="17"/>
                      <a:pt x="74" y="9"/>
                    </a:cubicBezTo>
                    <a:cubicBezTo>
                      <a:pt x="100" y="0"/>
                      <a:pt x="55" y="8"/>
                      <a:pt x="47" y="10"/>
                    </a:cubicBezTo>
                    <a:close/>
                  </a:path>
                </a:pathLst>
              </a:custGeom>
              <a:solidFill>
                <a:srgbClr val="AAABD5"/>
              </a:solidFill>
              <a:ln w="9525">
                <a:noFill/>
                <a:round/>
                <a:headEnd/>
                <a:tailEnd/>
              </a:ln>
            </p:spPr>
            <p:txBody>
              <a:bodyPr/>
              <a:lstStyle/>
              <a:p>
                <a:endParaRPr lang="en-US">
                  <a:latin typeface="Calibri" pitchFamily="34" charset="0"/>
                </a:endParaRPr>
              </a:p>
            </p:txBody>
          </p:sp>
          <p:sp>
            <p:nvSpPr>
              <p:cNvPr id="156391" name="Freeform 397"/>
              <p:cNvSpPr>
                <a:spLocks/>
              </p:cNvSpPr>
              <p:nvPr/>
            </p:nvSpPr>
            <p:spPr bwMode="auto">
              <a:xfrm>
                <a:off x="5289550" y="3038475"/>
                <a:ext cx="433388" cy="473075"/>
              </a:xfrm>
              <a:custGeom>
                <a:avLst/>
                <a:gdLst>
                  <a:gd name="T0" fmla="*/ 2147483647 w 99"/>
                  <a:gd name="T1" fmla="*/ 537242352 h 108"/>
                  <a:gd name="T2" fmla="*/ 1054012698 w 99"/>
                  <a:gd name="T3" fmla="*/ 748303965 h 108"/>
                  <a:gd name="T4" fmla="*/ 574917733 w 99"/>
                  <a:gd name="T5" fmla="*/ 1803598475 h 108"/>
                  <a:gd name="T6" fmla="*/ 210801678 w 99"/>
                  <a:gd name="T7" fmla="*/ 2147483647 h 108"/>
                  <a:gd name="T8" fmla="*/ 632409479 w 99"/>
                  <a:gd name="T9" fmla="*/ 2147483647 h 108"/>
                  <a:gd name="T10" fmla="*/ 958194580 w 99"/>
                  <a:gd name="T11" fmla="*/ 2147483647 h 108"/>
                  <a:gd name="T12" fmla="*/ 1168996463 w 99"/>
                  <a:gd name="T13" fmla="*/ 2147483647 h 108"/>
                  <a:gd name="T14" fmla="*/ 1111504444 w 99"/>
                  <a:gd name="T15" fmla="*/ 2110597782 h 108"/>
                  <a:gd name="T16" fmla="*/ 2069699024 w 99"/>
                  <a:gd name="T17" fmla="*/ 1323918082 h 108"/>
                  <a:gd name="T18" fmla="*/ 2147483647 w 99"/>
                  <a:gd name="T19" fmla="*/ 422118708 h 108"/>
                  <a:gd name="T20" fmla="*/ 2147483647 w 99"/>
                  <a:gd name="T21" fmla="*/ 537242352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9"/>
                  <a:gd name="T34" fmla="*/ 0 h 108"/>
                  <a:gd name="T35" fmla="*/ 99 w 99"/>
                  <a:gd name="T36" fmla="*/ 108 h 1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9" h="108">
                    <a:moveTo>
                      <a:pt x="46" y="10"/>
                    </a:moveTo>
                    <a:cubicBezTo>
                      <a:pt x="46" y="10"/>
                      <a:pt x="27" y="9"/>
                      <a:pt x="20" y="14"/>
                    </a:cubicBezTo>
                    <a:cubicBezTo>
                      <a:pt x="14" y="20"/>
                      <a:pt x="14" y="24"/>
                      <a:pt x="11" y="34"/>
                    </a:cubicBezTo>
                    <a:cubicBezTo>
                      <a:pt x="7" y="44"/>
                      <a:pt x="0" y="41"/>
                      <a:pt x="4" y="53"/>
                    </a:cubicBezTo>
                    <a:cubicBezTo>
                      <a:pt x="9" y="65"/>
                      <a:pt x="6" y="61"/>
                      <a:pt x="12" y="77"/>
                    </a:cubicBezTo>
                    <a:cubicBezTo>
                      <a:pt x="18" y="93"/>
                      <a:pt x="18" y="108"/>
                      <a:pt x="18" y="108"/>
                    </a:cubicBezTo>
                    <a:cubicBezTo>
                      <a:pt x="18" y="108"/>
                      <a:pt x="25" y="86"/>
                      <a:pt x="22" y="72"/>
                    </a:cubicBezTo>
                    <a:cubicBezTo>
                      <a:pt x="18" y="58"/>
                      <a:pt x="10" y="53"/>
                      <a:pt x="21" y="40"/>
                    </a:cubicBezTo>
                    <a:cubicBezTo>
                      <a:pt x="33" y="27"/>
                      <a:pt x="19" y="34"/>
                      <a:pt x="39" y="25"/>
                    </a:cubicBezTo>
                    <a:cubicBezTo>
                      <a:pt x="59" y="17"/>
                      <a:pt x="47" y="16"/>
                      <a:pt x="73" y="8"/>
                    </a:cubicBezTo>
                    <a:cubicBezTo>
                      <a:pt x="99" y="0"/>
                      <a:pt x="54" y="7"/>
                      <a:pt x="46" y="10"/>
                    </a:cubicBezTo>
                    <a:close/>
                  </a:path>
                </a:pathLst>
              </a:custGeom>
              <a:solidFill>
                <a:srgbClr val="A9ABD5"/>
              </a:solidFill>
              <a:ln w="9525">
                <a:noFill/>
                <a:round/>
                <a:headEnd/>
                <a:tailEnd/>
              </a:ln>
            </p:spPr>
            <p:txBody>
              <a:bodyPr/>
              <a:lstStyle/>
              <a:p>
                <a:endParaRPr lang="en-US">
                  <a:latin typeface="Calibri" pitchFamily="34" charset="0"/>
                </a:endParaRPr>
              </a:p>
            </p:txBody>
          </p:sp>
          <p:sp>
            <p:nvSpPr>
              <p:cNvPr id="156392" name="Freeform 398"/>
              <p:cNvSpPr>
                <a:spLocks/>
              </p:cNvSpPr>
              <p:nvPr/>
            </p:nvSpPr>
            <p:spPr bwMode="auto">
              <a:xfrm>
                <a:off x="5289550" y="3038475"/>
                <a:ext cx="433388" cy="468312"/>
              </a:xfrm>
              <a:custGeom>
                <a:avLst/>
                <a:gdLst>
                  <a:gd name="T0" fmla="*/ 2147483647 w 99"/>
                  <a:gd name="T1" fmla="*/ 536366033 h 107"/>
                  <a:gd name="T2" fmla="*/ 1111504444 w 99"/>
                  <a:gd name="T3" fmla="*/ 747080249 h 107"/>
                  <a:gd name="T4" fmla="*/ 574917733 w 99"/>
                  <a:gd name="T5" fmla="*/ 1800655297 h 107"/>
                  <a:gd name="T6" fmla="*/ 210801678 w 99"/>
                  <a:gd name="T7" fmla="*/ 2147483647 h 107"/>
                  <a:gd name="T8" fmla="*/ 632409479 w 99"/>
                  <a:gd name="T9" fmla="*/ 2147483647 h 107"/>
                  <a:gd name="T10" fmla="*/ 958194580 w 99"/>
                  <a:gd name="T11" fmla="*/ 2147483647 h 107"/>
                  <a:gd name="T12" fmla="*/ 1111504444 w 99"/>
                  <a:gd name="T13" fmla="*/ 2147483647 h 107"/>
                  <a:gd name="T14" fmla="*/ 1111504444 w 99"/>
                  <a:gd name="T15" fmla="*/ 2107150095 h 107"/>
                  <a:gd name="T16" fmla="*/ 2069699024 w 99"/>
                  <a:gd name="T17" fmla="*/ 1321760458 h 107"/>
                  <a:gd name="T18" fmla="*/ 2147483647 w 99"/>
                  <a:gd name="T19" fmla="*/ 421428296 h 107"/>
                  <a:gd name="T20" fmla="*/ 2147483647 w 99"/>
                  <a:gd name="T21" fmla="*/ 536366033 h 1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9"/>
                  <a:gd name="T34" fmla="*/ 0 h 107"/>
                  <a:gd name="T35" fmla="*/ 99 w 99"/>
                  <a:gd name="T36" fmla="*/ 107 h 1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9" h="107">
                    <a:moveTo>
                      <a:pt x="46" y="10"/>
                    </a:moveTo>
                    <a:cubicBezTo>
                      <a:pt x="46" y="10"/>
                      <a:pt x="27" y="9"/>
                      <a:pt x="21" y="14"/>
                    </a:cubicBezTo>
                    <a:cubicBezTo>
                      <a:pt x="14" y="20"/>
                      <a:pt x="14" y="24"/>
                      <a:pt x="11" y="34"/>
                    </a:cubicBezTo>
                    <a:cubicBezTo>
                      <a:pt x="7" y="44"/>
                      <a:pt x="0" y="41"/>
                      <a:pt x="4" y="53"/>
                    </a:cubicBezTo>
                    <a:cubicBezTo>
                      <a:pt x="9" y="65"/>
                      <a:pt x="7" y="61"/>
                      <a:pt x="12" y="77"/>
                    </a:cubicBezTo>
                    <a:cubicBezTo>
                      <a:pt x="18" y="93"/>
                      <a:pt x="18" y="107"/>
                      <a:pt x="18" y="107"/>
                    </a:cubicBezTo>
                    <a:cubicBezTo>
                      <a:pt x="18" y="107"/>
                      <a:pt x="25" y="86"/>
                      <a:pt x="21" y="72"/>
                    </a:cubicBezTo>
                    <a:cubicBezTo>
                      <a:pt x="18" y="58"/>
                      <a:pt x="10" y="53"/>
                      <a:pt x="21" y="40"/>
                    </a:cubicBezTo>
                    <a:cubicBezTo>
                      <a:pt x="33" y="27"/>
                      <a:pt x="19" y="34"/>
                      <a:pt x="39" y="25"/>
                    </a:cubicBezTo>
                    <a:cubicBezTo>
                      <a:pt x="59" y="17"/>
                      <a:pt x="47" y="16"/>
                      <a:pt x="73" y="8"/>
                    </a:cubicBezTo>
                    <a:cubicBezTo>
                      <a:pt x="99" y="0"/>
                      <a:pt x="54" y="7"/>
                      <a:pt x="46" y="10"/>
                    </a:cubicBezTo>
                    <a:close/>
                  </a:path>
                </a:pathLst>
              </a:custGeom>
              <a:solidFill>
                <a:srgbClr val="A8AAD5"/>
              </a:solidFill>
              <a:ln w="9525">
                <a:noFill/>
                <a:round/>
                <a:headEnd/>
                <a:tailEnd/>
              </a:ln>
            </p:spPr>
            <p:txBody>
              <a:bodyPr/>
              <a:lstStyle/>
              <a:p>
                <a:endParaRPr lang="en-US">
                  <a:latin typeface="Calibri" pitchFamily="34" charset="0"/>
                </a:endParaRPr>
              </a:p>
            </p:txBody>
          </p:sp>
          <p:sp>
            <p:nvSpPr>
              <p:cNvPr id="156393" name="Freeform 399"/>
              <p:cNvSpPr>
                <a:spLocks/>
              </p:cNvSpPr>
              <p:nvPr/>
            </p:nvSpPr>
            <p:spPr bwMode="auto">
              <a:xfrm>
                <a:off x="5289550" y="3038475"/>
                <a:ext cx="428625" cy="468312"/>
              </a:xfrm>
              <a:custGeom>
                <a:avLst/>
                <a:gdLst>
                  <a:gd name="T0" fmla="*/ 2147483647 w 98"/>
                  <a:gd name="T1" fmla="*/ 536366033 h 107"/>
                  <a:gd name="T2" fmla="*/ 1109508862 w 98"/>
                  <a:gd name="T3" fmla="*/ 747080249 h 107"/>
                  <a:gd name="T4" fmla="*/ 573885232 w 98"/>
                  <a:gd name="T5" fmla="*/ 1800655297 h 107"/>
                  <a:gd name="T6" fmla="*/ 210424262 w 98"/>
                  <a:gd name="T7" fmla="*/ 2147483647 h 107"/>
                  <a:gd name="T8" fmla="*/ 631272854 w 98"/>
                  <a:gd name="T9" fmla="*/ 2147483647 h 107"/>
                  <a:gd name="T10" fmla="*/ 956472289 w 98"/>
                  <a:gd name="T11" fmla="*/ 2147483647 h 107"/>
                  <a:gd name="T12" fmla="*/ 1109508862 w 98"/>
                  <a:gd name="T13" fmla="*/ 2147483647 h 107"/>
                  <a:gd name="T14" fmla="*/ 1109508862 w 98"/>
                  <a:gd name="T15" fmla="*/ 2107150095 h 107"/>
                  <a:gd name="T16" fmla="*/ 2046854860 w 98"/>
                  <a:gd name="T17" fmla="*/ 1321760458 h 107"/>
                  <a:gd name="T18" fmla="*/ 2147483647 w 98"/>
                  <a:gd name="T19" fmla="*/ 421428296 h 107"/>
                  <a:gd name="T20" fmla="*/ 2147483647 w 98"/>
                  <a:gd name="T21" fmla="*/ 536366033 h 1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8"/>
                  <a:gd name="T34" fmla="*/ 0 h 107"/>
                  <a:gd name="T35" fmla="*/ 98 w 98"/>
                  <a:gd name="T36" fmla="*/ 107 h 1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8" h="107">
                    <a:moveTo>
                      <a:pt x="46" y="10"/>
                    </a:moveTo>
                    <a:cubicBezTo>
                      <a:pt x="46" y="10"/>
                      <a:pt x="27" y="9"/>
                      <a:pt x="21" y="14"/>
                    </a:cubicBezTo>
                    <a:cubicBezTo>
                      <a:pt x="14" y="20"/>
                      <a:pt x="15" y="24"/>
                      <a:pt x="11" y="34"/>
                    </a:cubicBezTo>
                    <a:cubicBezTo>
                      <a:pt x="8" y="44"/>
                      <a:pt x="0" y="41"/>
                      <a:pt x="4" y="53"/>
                    </a:cubicBezTo>
                    <a:cubicBezTo>
                      <a:pt x="9" y="65"/>
                      <a:pt x="7" y="61"/>
                      <a:pt x="12" y="77"/>
                    </a:cubicBezTo>
                    <a:cubicBezTo>
                      <a:pt x="18" y="92"/>
                      <a:pt x="18" y="107"/>
                      <a:pt x="18" y="107"/>
                    </a:cubicBezTo>
                    <a:cubicBezTo>
                      <a:pt x="18" y="107"/>
                      <a:pt x="25" y="85"/>
                      <a:pt x="21" y="72"/>
                    </a:cubicBezTo>
                    <a:cubicBezTo>
                      <a:pt x="18" y="58"/>
                      <a:pt x="10" y="53"/>
                      <a:pt x="21" y="40"/>
                    </a:cubicBezTo>
                    <a:cubicBezTo>
                      <a:pt x="32" y="27"/>
                      <a:pt x="19" y="34"/>
                      <a:pt x="39" y="25"/>
                    </a:cubicBezTo>
                    <a:cubicBezTo>
                      <a:pt x="58" y="17"/>
                      <a:pt x="47" y="17"/>
                      <a:pt x="72" y="8"/>
                    </a:cubicBezTo>
                    <a:cubicBezTo>
                      <a:pt x="98" y="0"/>
                      <a:pt x="53" y="7"/>
                      <a:pt x="46" y="10"/>
                    </a:cubicBezTo>
                    <a:close/>
                  </a:path>
                </a:pathLst>
              </a:custGeom>
              <a:solidFill>
                <a:srgbClr val="A7A9D5"/>
              </a:solidFill>
              <a:ln w="9525">
                <a:noFill/>
                <a:round/>
                <a:headEnd/>
                <a:tailEnd/>
              </a:ln>
            </p:spPr>
            <p:txBody>
              <a:bodyPr/>
              <a:lstStyle/>
              <a:p>
                <a:endParaRPr lang="en-US">
                  <a:latin typeface="Calibri" pitchFamily="34" charset="0"/>
                </a:endParaRPr>
              </a:p>
            </p:txBody>
          </p:sp>
          <p:sp>
            <p:nvSpPr>
              <p:cNvPr id="156394" name="Freeform 400"/>
              <p:cNvSpPr>
                <a:spLocks/>
              </p:cNvSpPr>
              <p:nvPr/>
            </p:nvSpPr>
            <p:spPr bwMode="auto">
              <a:xfrm>
                <a:off x="5289550" y="3038475"/>
                <a:ext cx="428625" cy="468312"/>
              </a:xfrm>
              <a:custGeom>
                <a:avLst/>
                <a:gdLst>
                  <a:gd name="T0" fmla="*/ 2147483647 w 98"/>
                  <a:gd name="T1" fmla="*/ 536366033 h 107"/>
                  <a:gd name="T2" fmla="*/ 1109508862 w 98"/>
                  <a:gd name="T3" fmla="*/ 747080249 h 107"/>
                  <a:gd name="T4" fmla="*/ 573885232 w 98"/>
                  <a:gd name="T5" fmla="*/ 1800655297 h 107"/>
                  <a:gd name="T6" fmla="*/ 267811883 w 98"/>
                  <a:gd name="T7" fmla="*/ 2147483647 h 107"/>
                  <a:gd name="T8" fmla="*/ 631272854 w 98"/>
                  <a:gd name="T9" fmla="*/ 2147483647 h 107"/>
                  <a:gd name="T10" fmla="*/ 956472289 w 98"/>
                  <a:gd name="T11" fmla="*/ 2147483647 h 107"/>
                  <a:gd name="T12" fmla="*/ 1109508862 w 98"/>
                  <a:gd name="T13" fmla="*/ 2147483647 h 107"/>
                  <a:gd name="T14" fmla="*/ 1109508862 w 98"/>
                  <a:gd name="T15" fmla="*/ 2107150095 h 107"/>
                  <a:gd name="T16" fmla="*/ 2046854860 w 98"/>
                  <a:gd name="T17" fmla="*/ 1321760458 h 107"/>
                  <a:gd name="T18" fmla="*/ 2147483647 w 98"/>
                  <a:gd name="T19" fmla="*/ 421428296 h 107"/>
                  <a:gd name="T20" fmla="*/ 2147483647 w 98"/>
                  <a:gd name="T21" fmla="*/ 536366033 h 1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8"/>
                  <a:gd name="T34" fmla="*/ 0 h 107"/>
                  <a:gd name="T35" fmla="*/ 98 w 98"/>
                  <a:gd name="T36" fmla="*/ 107 h 1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8" h="107">
                    <a:moveTo>
                      <a:pt x="46" y="10"/>
                    </a:moveTo>
                    <a:cubicBezTo>
                      <a:pt x="46" y="10"/>
                      <a:pt x="27" y="9"/>
                      <a:pt x="21" y="14"/>
                    </a:cubicBezTo>
                    <a:cubicBezTo>
                      <a:pt x="14" y="20"/>
                      <a:pt x="15" y="24"/>
                      <a:pt x="11" y="34"/>
                    </a:cubicBezTo>
                    <a:cubicBezTo>
                      <a:pt x="8" y="44"/>
                      <a:pt x="0" y="41"/>
                      <a:pt x="5" y="53"/>
                    </a:cubicBezTo>
                    <a:cubicBezTo>
                      <a:pt x="9" y="65"/>
                      <a:pt x="7" y="61"/>
                      <a:pt x="12" y="77"/>
                    </a:cubicBezTo>
                    <a:cubicBezTo>
                      <a:pt x="18" y="92"/>
                      <a:pt x="18" y="107"/>
                      <a:pt x="18" y="107"/>
                    </a:cubicBezTo>
                    <a:cubicBezTo>
                      <a:pt x="18" y="107"/>
                      <a:pt x="25" y="85"/>
                      <a:pt x="21" y="71"/>
                    </a:cubicBezTo>
                    <a:cubicBezTo>
                      <a:pt x="18" y="58"/>
                      <a:pt x="10" y="53"/>
                      <a:pt x="21" y="40"/>
                    </a:cubicBezTo>
                    <a:cubicBezTo>
                      <a:pt x="32" y="27"/>
                      <a:pt x="19" y="34"/>
                      <a:pt x="39" y="25"/>
                    </a:cubicBezTo>
                    <a:cubicBezTo>
                      <a:pt x="58" y="17"/>
                      <a:pt x="46" y="17"/>
                      <a:pt x="72" y="8"/>
                    </a:cubicBezTo>
                    <a:cubicBezTo>
                      <a:pt x="98" y="0"/>
                      <a:pt x="53" y="7"/>
                      <a:pt x="46" y="10"/>
                    </a:cubicBezTo>
                    <a:close/>
                  </a:path>
                </a:pathLst>
              </a:custGeom>
              <a:solidFill>
                <a:srgbClr val="A7A9D5"/>
              </a:solidFill>
              <a:ln w="9525">
                <a:noFill/>
                <a:round/>
                <a:headEnd/>
                <a:tailEnd/>
              </a:ln>
            </p:spPr>
            <p:txBody>
              <a:bodyPr/>
              <a:lstStyle/>
              <a:p>
                <a:endParaRPr lang="en-US">
                  <a:latin typeface="Calibri" pitchFamily="34" charset="0"/>
                </a:endParaRPr>
              </a:p>
            </p:txBody>
          </p:sp>
          <p:sp>
            <p:nvSpPr>
              <p:cNvPr id="156395" name="Freeform 401"/>
              <p:cNvSpPr>
                <a:spLocks/>
              </p:cNvSpPr>
              <p:nvPr/>
            </p:nvSpPr>
            <p:spPr bwMode="auto">
              <a:xfrm>
                <a:off x="5289550" y="3038475"/>
                <a:ext cx="423863" cy="465137"/>
              </a:xfrm>
              <a:custGeom>
                <a:avLst/>
                <a:gdLst>
                  <a:gd name="T0" fmla="*/ 2147483647 w 97"/>
                  <a:gd name="T1" fmla="*/ 539146422 h 106"/>
                  <a:gd name="T2" fmla="*/ 1107479658 w 97"/>
                  <a:gd name="T3" fmla="*/ 750954968 h 106"/>
                  <a:gd name="T4" fmla="*/ 572835643 w 97"/>
                  <a:gd name="T5" fmla="*/ 1809997289 h 106"/>
                  <a:gd name="T6" fmla="*/ 267322076 w 97"/>
                  <a:gd name="T7" fmla="*/ 2147483647 h 106"/>
                  <a:gd name="T8" fmla="*/ 630118306 w 97"/>
                  <a:gd name="T9" fmla="*/ 2147483647 h 106"/>
                  <a:gd name="T10" fmla="*/ 954722977 w 97"/>
                  <a:gd name="T11" fmla="*/ 2147483647 h 106"/>
                  <a:gd name="T12" fmla="*/ 1107479658 w 97"/>
                  <a:gd name="T13" fmla="*/ 2147483647 h 106"/>
                  <a:gd name="T14" fmla="*/ 1107479658 w 97"/>
                  <a:gd name="T15" fmla="*/ 2137335165 h 106"/>
                  <a:gd name="T16" fmla="*/ 2043106958 w 97"/>
                  <a:gd name="T17" fmla="*/ 1328615738 h 106"/>
                  <a:gd name="T18" fmla="*/ 2147483647 w 97"/>
                  <a:gd name="T19" fmla="*/ 423616956 h 106"/>
                  <a:gd name="T20" fmla="*/ 2147483647 w 97"/>
                  <a:gd name="T21" fmla="*/ 539146422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7"/>
                  <a:gd name="T34" fmla="*/ 0 h 106"/>
                  <a:gd name="T35" fmla="*/ 97 w 97"/>
                  <a:gd name="T36" fmla="*/ 106 h 1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7" h="106">
                    <a:moveTo>
                      <a:pt x="45" y="10"/>
                    </a:moveTo>
                    <a:cubicBezTo>
                      <a:pt x="45" y="10"/>
                      <a:pt x="27" y="9"/>
                      <a:pt x="21" y="14"/>
                    </a:cubicBezTo>
                    <a:cubicBezTo>
                      <a:pt x="14" y="20"/>
                      <a:pt x="15" y="24"/>
                      <a:pt x="11" y="34"/>
                    </a:cubicBezTo>
                    <a:cubicBezTo>
                      <a:pt x="8" y="44"/>
                      <a:pt x="0" y="41"/>
                      <a:pt x="5" y="53"/>
                    </a:cubicBezTo>
                    <a:cubicBezTo>
                      <a:pt x="9" y="65"/>
                      <a:pt x="7" y="61"/>
                      <a:pt x="12" y="76"/>
                    </a:cubicBezTo>
                    <a:cubicBezTo>
                      <a:pt x="18" y="92"/>
                      <a:pt x="18" y="106"/>
                      <a:pt x="18" y="106"/>
                    </a:cubicBezTo>
                    <a:cubicBezTo>
                      <a:pt x="18" y="106"/>
                      <a:pt x="25" y="85"/>
                      <a:pt x="21" y="71"/>
                    </a:cubicBezTo>
                    <a:cubicBezTo>
                      <a:pt x="18" y="58"/>
                      <a:pt x="10" y="53"/>
                      <a:pt x="21" y="40"/>
                    </a:cubicBezTo>
                    <a:cubicBezTo>
                      <a:pt x="32" y="27"/>
                      <a:pt x="19" y="33"/>
                      <a:pt x="39" y="25"/>
                    </a:cubicBezTo>
                    <a:cubicBezTo>
                      <a:pt x="58" y="17"/>
                      <a:pt x="46" y="17"/>
                      <a:pt x="72" y="8"/>
                    </a:cubicBezTo>
                    <a:cubicBezTo>
                      <a:pt x="97" y="0"/>
                      <a:pt x="53" y="7"/>
                      <a:pt x="45" y="10"/>
                    </a:cubicBezTo>
                    <a:close/>
                  </a:path>
                </a:pathLst>
              </a:custGeom>
              <a:solidFill>
                <a:srgbClr val="A6A9D5"/>
              </a:solidFill>
              <a:ln w="9525">
                <a:noFill/>
                <a:round/>
                <a:headEnd/>
                <a:tailEnd/>
              </a:ln>
            </p:spPr>
            <p:txBody>
              <a:bodyPr/>
              <a:lstStyle/>
              <a:p>
                <a:endParaRPr lang="en-US">
                  <a:latin typeface="Calibri" pitchFamily="34" charset="0"/>
                </a:endParaRPr>
              </a:p>
            </p:txBody>
          </p:sp>
          <p:sp>
            <p:nvSpPr>
              <p:cNvPr id="156396" name="Freeform 402"/>
              <p:cNvSpPr>
                <a:spLocks/>
              </p:cNvSpPr>
              <p:nvPr/>
            </p:nvSpPr>
            <p:spPr bwMode="auto">
              <a:xfrm>
                <a:off x="5289550" y="3038475"/>
                <a:ext cx="423863" cy="465137"/>
              </a:xfrm>
              <a:custGeom>
                <a:avLst/>
                <a:gdLst>
                  <a:gd name="T0" fmla="*/ 2147483647 w 97"/>
                  <a:gd name="T1" fmla="*/ 539146422 h 106"/>
                  <a:gd name="T2" fmla="*/ 1107479658 w 97"/>
                  <a:gd name="T3" fmla="*/ 789464790 h 106"/>
                  <a:gd name="T4" fmla="*/ 572835643 w 97"/>
                  <a:gd name="T5" fmla="*/ 1809997289 h 106"/>
                  <a:gd name="T6" fmla="*/ 267322076 w 97"/>
                  <a:gd name="T7" fmla="*/ 2147483647 h 106"/>
                  <a:gd name="T8" fmla="*/ 630118306 w 97"/>
                  <a:gd name="T9" fmla="*/ 2147483647 h 106"/>
                  <a:gd name="T10" fmla="*/ 954722977 w 97"/>
                  <a:gd name="T11" fmla="*/ 2147483647 h 106"/>
                  <a:gd name="T12" fmla="*/ 1107479658 w 97"/>
                  <a:gd name="T13" fmla="*/ 2147483647 h 106"/>
                  <a:gd name="T14" fmla="*/ 1107479658 w 97"/>
                  <a:gd name="T15" fmla="*/ 2137335165 h 106"/>
                  <a:gd name="T16" fmla="*/ 2043106958 w 97"/>
                  <a:gd name="T17" fmla="*/ 1328615738 h 106"/>
                  <a:gd name="T18" fmla="*/ 2147483647 w 97"/>
                  <a:gd name="T19" fmla="*/ 423616956 h 106"/>
                  <a:gd name="T20" fmla="*/ 2147483647 w 97"/>
                  <a:gd name="T21" fmla="*/ 539146422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7"/>
                  <a:gd name="T34" fmla="*/ 0 h 106"/>
                  <a:gd name="T35" fmla="*/ 97 w 97"/>
                  <a:gd name="T36" fmla="*/ 106 h 1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7" h="106">
                    <a:moveTo>
                      <a:pt x="45" y="10"/>
                    </a:moveTo>
                    <a:cubicBezTo>
                      <a:pt x="45" y="10"/>
                      <a:pt x="27" y="9"/>
                      <a:pt x="21" y="15"/>
                    </a:cubicBezTo>
                    <a:cubicBezTo>
                      <a:pt x="15" y="20"/>
                      <a:pt x="15" y="24"/>
                      <a:pt x="11" y="34"/>
                    </a:cubicBezTo>
                    <a:cubicBezTo>
                      <a:pt x="8" y="44"/>
                      <a:pt x="0" y="41"/>
                      <a:pt x="5" y="53"/>
                    </a:cubicBezTo>
                    <a:cubicBezTo>
                      <a:pt x="9" y="65"/>
                      <a:pt x="7" y="61"/>
                      <a:pt x="12" y="76"/>
                    </a:cubicBezTo>
                    <a:cubicBezTo>
                      <a:pt x="18" y="92"/>
                      <a:pt x="18" y="106"/>
                      <a:pt x="18" y="106"/>
                    </a:cubicBezTo>
                    <a:cubicBezTo>
                      <a:pt x="18" y="106"/>
                      <a:pt x="25" y="85"/>
                      <a:pt x="21" y="71"/>
                    </a:cubicBezTo>
                    <a:cubicBezTo>
                      <a:pt x="17" y="57"/>
                      <a:pt x="10" y="53"/>
                      <a:pt x="21" y="40"/>
                    </a:cubicBezTo>
                    <a:cubicBezTo>
                      <a:pt x="32" y="27"/>
                      <a:pt x="19" y="33"/>
                      <a:pt x="39" y="25"/>
                    </a:cubicBezTo>
                    <a:cubicBezTo>
                      <a:pt x="58" y="17"/>
                      <a:pt x="46" y="17"/>
                      <a:pt x="71" y="8"/>
                    </a:cubicBezTo>
                    <a:cubicBezTo>
                      <a:pt x="97" y="0"/>
                      <a:pt x="53" y="7"/>
                      <a:pt x="45" y="10"/>
                    </a:cubicBezTo>
                    <a:close/>
                  </a:path>
                </a:pathLst>
              </a:custGeom>
              <a:solidFill>
                <a:srgbClr val="A5A8D4"/>
              </a:solidFill>
              <a:ln w="9525">
                <a:noFill/>
                <a:round/>
                <a:headEnd/>
                <a:tailEnd/>
              </a:ln>
            </p:spPr>
            <p:txBody>
              <a:bodyPr/>
              <a:lstStyle/>
              <a:p>
                <a:endParaRPr lang="en-US">
                  <a:latin typeface="Calibri" pitchFamily="34" charset="0"/>
                </a:endParaRPr>
              </a:p>
            </p:txBody>
          </p:sp>
          <p:sp>
            <p:nvSpPr>
              <p:cNvPr id="156397" name="Freeform 403"/>
              <p:cNvSpPr>
                <a:spLocks/>
              </p:cNvSpPr>
              <p:nvPr/>
            </p:nvSpPr>
            <p:spPr bwMode="auto">
              <a:xfrm>
                <a:off x="5289550" y="3038475"/>
                <a:ext cx="420688" cy="465137"/>
              </a:xfrm>
              <a:custGeom>
                <a:avLst/>
                <a:gdLst>
                  <a:gd name="T0" fmla="*/ 2147483647 w 96"/>
                  <a:gd name="T1" fmla="*/ 539146422 h 106"/>
                  <a:gd name="T2" fmla="*/ 1113797693 w 96"/>
                  <a:gd name="T3" fmla="*/ 789464790 h 106"/>
                  <a:gd name="T4" fmla="*/ 633713958 w 96"/>
                  <a:gd name="T5" fmla="*/ 1809997289 h 106"/>
                  <a:gd name="T6" fmla="*/ 268845908 w 96"/>
                  <a:gd name="T7" fmla="*/ 2147483647 h 106"/>
                  <a:gd name="T8" fmla="*/ 633713958 w 96"/>
                  <a:gd name="T9" fmla="*/ 2147483647 h 106"/>
                  <a:gd name="T10" fmla="*/ 960167743 w 96"/>
                  <a:gd name="T11" fmla="*/ 2147483647 h 106"/>
                  <a:gd name="T12" fmla="*/ 1113797693 w 96"/>
                  <a:gd name="T13" fmla="*/ 2147483647 h 106"/>
                  <a:gd name="T14" fmla="*/ 1113797693 w 96"/>
                  <a:gd name="T15" fmla="*/ 2137335165 h 106"/>
                  <a:gd name="T16" fmla="*/ 2073965435 w 96"/>
                  <a:gd name="T17" fmla="*/ 1328615738 h 106"/>
                  <a:gd name="T18" fmla="*/ 2147483647 w 96"/>
                  <a:gd name="T19" fmla="*/ 423616956 h 106"/>
                  <a:gd name="T20" fmla="*/ 2147483647 w 96"/>
                  <a:gd name="T21" fmla="*/ 539146422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106"/>
                  <a:gd name="T35" fmla="*/ 96 w 96"/>
                  <a:gd name="T36" fmla="*/ 106 h 1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106">
                    <a:moveTo>
                      <a:pt x="45" y="10"/>
                    </a:moveTo>
                    <a:cubicBezTo>
                      <a:pt x="45" y="10"/>
                      <a:pt x="27" y="9"/>
                      <a:pt x="21" y="15"/>
                    </a:cubicBezTo>
                    <a:cubicBezTo>
                      <a:pt x="15" y="20"/>
                      <a:pt x="15" y="24"/>
                      <a:pt x="12" y="34"/>
                    </a:cubicBezTo>
                    <a:cubicBezTo>
                      <a:pt x="8" y="44"/>
                      <a:pt x="0" y="41"/>
                      <a:pt x="5" y="53"/>
                    </a:cubicBezTo>
                    <a:cubicBezTo>
                      <a:pt x="9" y="65"/>
                      <a:pt x="7" y="61"/>
                      <a:pt x="12" y="76"/>
                    </a:cubicBezTo>
                    <a:cubicBezTo>
                      <a:pt x="18" y="91"/>
                      <a:pt x="18" y="106"/>
                      <a:pt x="18" y="106"/>
                    </a:cubicBezTo>
                    <a:cubicBezTo>
                      <a:pt x="18" y="106"/>
                      <a:pt x="25" y="84"/>
                      <a:pt x="21" y="71"/>
                    </a:cubicBezTo>
                    <a:cubicBezTo>
                      <a:pt x="17" y="57"/>
                      <a:pt x="10" y="52"/>
                      <a:pt x="21" y="40"/>
                    </a:cubicBezTo>
                    <a:cubicBezTo>
                      <a:pt x="32" y="27"/>
                      <a:pt x="19" y="33"/>
                      <a:pt x="39" y="25"/>
                    </a:cubicBezTo>
                    <a:cubicBezTo>
                      <a:pt x="58" y="17"/>
                      <a:pt x="46" y="17"/>
                      <a:pt x="71" y="8"/>
                    </a:cubicBezTo>
                    <a:cubicBezTo>
                      <a:pt x="96" y="0"/>
                      <a:pt x="53" y="7"/>
                      <a:pt x="45" y="10"/>
                    </a:cubicBezTo>
                    <a:close/>
                  </a:path>
                </a:pathLst>
              </a:custGeom>
              <a:solidFill>
                <a:srgbClr val="A4A8D4"/>
              </a:solidFill>
              <a:ln w="9525">
                <a:noFill/>
                <a:round/>
                <a:headEnd/>
                <a:tailEnd/>
              </a:ln>
            </p:spPr>
            <p:txBody>
              <a:bodyPr/>
              <a:lstStyle/>
              <a:p>
                <a:endParaRPr lang="en-US">
                  <a:latin typeface="Calibri" pitchFamily="34" charset="0"/>
                </a:endParaRPr>
              </a:p>
            </p:txBody>
          </p:sp>
          <p:sp>
            <p:nvSpPr>
              <p:cNvPr id="156398" name="Freeform 404"/>
              <p:cNvSpPr>
                <a:spLocks/>
              </p:cNvSpPr>
              <p:nvPr/>
            </p:nvSpPr>
            <p:spPr bwMode="auto">
              <a:xfrm>
                <a:off x="5289550" y="3038475"/>
                <a:ext cx="420688" cy="465137"/>
              </a:xfrm>
              <a:custGeom>
                <a:avLst/>
                <a:gdLst>
                  <a:gd name="T0" fmla="*/ 2147483647 w 96"/>
                  <a:gd name="T1" fmla="*/ 539146422 h 106"/>
                  <a:gd name="T2" fmla="*/ 1113797693 w 96"/>
                  <a:gd name="T3" fmla="*/ 789464790 h 106"/>
                  <a:gd name="T4" fmla="*/ 633713958 w 96"/>
                  <a:gd name="T5" fmla="*/ 1809997289 h 106"/>
                  <a:gd name="T6" fmla="*/ 268845908 w 96"/>
                  <a:gd name="T7" fmla="*/ 2147483647 h 106"/>
                  <a:gd name="T8" fmla="*/ 691321903 w 96"/>
                  <a:gd name="T9" fmla="*/ 2147483647 h 106"/>
                  <a:gd name="T10" fmla="*/ 960167743 w 96"/>
                  <a:gd name="T11" fmla="*/ 2147483647 h 106"/>
                  <a:gd name="T12" fmla="*/ 1113797693 w 96"/>
                  <a:gd name="T13" fmla="*/ 2147483647 h 106"/>
                  <a:gd name="T14" fmla="*/ 1113797693 w 96"/>
                  <a:gd name="T15" fmla="*/ 2137335165 h 106"/>
                  <a:gd name="T16" fmla="*/ 2073965435 w 96"/>
                  <a:gd name="T17" fmla="*/ 1328615738 h 106"/>
                  <a:gd name="T18" fmla="*/ 2147483647 w 96"/>
                  <a:gd name="T19" fmla="*/ 423616956 h 106"/>
                  <a:gd name="T20" fmla="*/ 2147483647 w 96"/>
                  <a:gd name="T21" fmla="*/ 539146422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106"/>
                  <a:gd name="T35" fmla="*/ 96 w 96"/>
                  <a:gd name="T36" fmla="*/ 106 h 1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106">
                    <a:moveTo>
                      <a:pt x="45" y="10"/>
                    </a:moveTo>
                    <a:cubicBezTo>
                      <a:pt x="45" y="10"/>
                      <a:pt x="27" y="9"/>
                      <a:pt x="21" y="15"/>
                    </a:cubicBezTo>
                    <a:cubicBezTo>
                      <a:pt x="15" y="20"/>
                      <a:pt x="15" y="24"/>
                      <a:pt x="12" y="34"/>
                    </a:cubicBezTo>
                    <a:cubicBezTo>
                      <a:pt x="8" y="44"/>
                      <a:pt x="0" y="41"/>
                      <a:pt x="5" y="53"/>
                    </a:cubicBezTo>
                    <a:cubicBezTo>
                      <a:pt x="9" y="65"/>
                      <a:pt x="7" y="61"/>
                      <a:pt x="13" y="76"/>
                    </a:cubicBezTo>
                    <a:cubicBezTo>
                      <a:pt x="18" y="91"/>
                      <a:pt x="18" y="106"/>
                      <a:pt x="18" y="106"/>
                    </a:cubicBezTo>
                    <a:cubicBezTo>
                      <a:pt x="18" y="106"/>
                      <a:pt x="25" y="84"/>
                      <a:pt x="21" y="71"/>
                    </a:cubicBezTo>
                    <a:cubicBezTo>
                      <a:pt x="17" y="57"/>
                      <a:pt x="10" y="52"/>
                      <a:pt x="21" y="40"/>
                    </a:cubicBezTo>
                    <a:cubicBezTo>
                      <a:pt x="32" y="27"/>
                      <a:pt x="19" y="33"/>
                      <a:pt x="39" y="25"/>
                    </a:cubicBezTo>
                    <a:cubicBezTo>
                      <a:pt x="58" y="17"/>
                      <a:pt x="46" y="17"/>
                      <a:pt x="71" y="8"/>
                    </a:cubicBezTo>
                    <a:cubicBezTo>
                      <a:pt x="96" y="0"/>
                      <a:pt x="53" y="7"/>
                      <a:pt x="45" y="10"/>
                    </a:cubicBezTo>
                    <a:close/>
                  </a:path>
                </a:pathLst>
              </a:custGeom>
              <a:solidFill>
                <a:srgbClr val="A3A8D4"/>
              </a:solidFill>
              <a:ln w="9525">
                <a:noFill/>
                <a:round/>
                <a:headEnd/>
                <a:tailEnd/>
              </a:ln>
            </p:spPr>
            <p:txBody>
              <a:bodyPr/>
              <a:lstStyle/>
              <a:p>
                <a:endParaRPr lang="en-US">
                  <a:latin typeface="Calibri" pitchFamily="34" charset="0"/>
                </a:endParaRPr>
              </a:p>
            </p:txBody>
          </p:sp>
          <p:sp>
            <p:nvSpPr>
              <p:cNvPr id="156399" name="Freeform 405"/>
              <p:cNvSpPr>
                <a:spLocks/>
              </p:cNvSpPr>
              <p:nvPr/>
            </p:nvSpPr>
            <p:spPr bwMode="auto">
              <a:xfrm>
                <a:off x="5289550" y="3038475"/>
                <a:ext cx="420688" cy="460375"/>
              </a:xfrm>
              <a:custGeom>
                <a:avLst/>
                <a:gdLst>
                  <a:gd name="T0" fmla="*/ 2147483647 w 96"/>
                  <a:gd name="T1" fmla="*/ 538274815 h 105"/>
                  <a:gd name="T2" fmla="*/ 1113797693 w 96"/>
                  <a:gd name="T3" fmla="*/ 788183968 h 105"/>
                  <a:gd name="T4" fmla="*/ 633713958 w 96"/>
                  <a:gd name="T5" fmla="*/ 1807059588 h 105"/>
                  <a:gd name="T6" fmla="*/ 268845908 w 96"/>
                  <a:gd name="T7" fmla="*/ 2147483647 h 105"/>
                  <a:gd name="T8" fmla="*/ 691321903 w 96"/>
                  <a:gd name="T9" fmla="*/ 2147483647 h 105"/>
                  <a:gd name="T10" fmla="*/ 960167743 w 96"/>
                  <a:gd name="T11" fmla="*/ 2147483647 h 105"/>
                  <a:gd name="T12" fmla="*/ 1113797693 w 96"/>
                  <a:gd name="T13" fmla="*/ 2147483647 h 105"/>
                  <a:gd name="T14" fmla="*/ 1113797693 w 96"/>
                  <a:gd name="T15" fmla="*/ 2076199120 h 105"/>
                  <a:gd name="T16" fmla="*/ 2016353109 w 96"/>
                  <a:gd name="T17" fmla="*/ 1326458920 h 105"/>
                  <a:gd name="T18" fmla="*/ 2147483647 w 96"/>
                  <a:gd name="T19" fmla="*/ 480600806 h 105"/>
                  <a:gd name="T20" fmla="*/ 2147483647 w 96"/>
                  <a:gd name="T21" fmla="*/ 538274815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105"/>
                  <a:gd name="T35" fmla="*/ 96 w 96"/>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105">
                    <a:moveTo>
                      <a:pt x="45" y="10"/>
                    </a:moveTo>
                    <a:cubicBezTo>
                      <a:pt x="45" y="10"/>
                      <a:pt x="27" y="9"/>
                      <a:pt x="21" y="15"/>
                    </a:cubicBezTo>
                    <a:cubicBezTo>
                      <a:pt x="15" y="20"/>
                      <a:pt x="15" y="24"/>
                      <a:pt x="12" y="34"/>
                    </a:cubicBezTo>
                    <a:cubicBezTo>
                      <a:pt x="8" y="44"/>
                      <a:pt x="0" y="41"/>
                      <a:pt x="5" y="53"/>
                    </a:cubicBezTo>
                    <a:cubicBezTo>
                      <a:pt x="10" y="64"/>
                      <a:pt x="7" y="60"/>
                      <a:pt x="13" y="76"/>
                    </a:cubicBezTo>
                    <a:cubicBezTo>
                      <a:pt x="18" y="91"/>
                      <a:pt x="18" y="105"/>
                      <a:pt x="18" y="105"/>
                    </a:cubicBezTo>
                    <a:cubicBezTo>
                      <a:pt x="18" y="105"/>
                      <a:pt x="24" y="84"/>
                      <a:pt x="21" y="71"/>
                    </a:cubicBezTo>
                    <a:cubicBezTo>
                      <a:pt x="17" y="57"/>
                      <a:pt x="10" y="52"/>
                      <a:pt x="21" y="39"/>
                    </a:cubicBezTo>
                    <a:cubicBezTo>
                      <a:pt x="32" y="27"/>
                      <a:pt x="19" y="33"/>
                      <a:pt x="38" y="25"/>
                    </a:cubicBezTo>
                    <a:cubicBezTo>
                      <a:pt x="58" y="17"/>
                      <a:pt x="45" y="17"/>
                      <a:pt x="71" y="9"/>
                    </a:cubicBezTo>
                    <a:cubicBezTo>
                      <a:pt x="96" y="0"/>
                      <a:pt x="53" y="7"/>
                      <a:pt x="45" y="10"/>
                    </a:cubicBezTo>
                    <a:close/>
                  </a:path>
                </a:pathLst>
              </a:custGeom>
              <a:solidFill>
                <a:srgbClr val="A3A7D4"/>
              </a:solidFill>
              <a:ln w="9525">
                <a:noFill/>
                <a:round/>
                <a:headEnd/>
                <a:tailEnd/>
              </a:ln>
            </p:spPr>
            <p:txBody>
              <a:bodyPr/>
              <a:lstStyle/>
              <a:p>
                <a:endParaRPr lang="en-US">
                  <a:latin typeface="Calibri" pitchFamily="34" charset="0"/>
                </a:endParaRPr>
              </a:p>
            </p:txBody>
          </p:sp>
          <p:sp>
            <p:nvSpPr>
              <p:cNvPr id="156400" name="Freeform 406"/>
              <p:cNvSpPr>
                <a:spLocks/>
              </p:cNvSpPr>
              <p:nvPr/>
            </p:nvSpPr>
            <p:spPr bwMode="auto">
              <a:xfrm>
                <a:off x="5289550" y="3038475"/>
                <a:ext cx="415925" cy="460375"/>
              </a:xfrm>
              <a:custGeom>
                <a:avLst/>
                <a:gdLst>
                  <a:gd name="T0" fmla="*/ 2147483647 w 95"/>
                  <a:gd name="T1" fmla="*/ 538274815 h 105"/>
                  <a:gd name="T2" fmla="*/ 1111758685 w 95"/>
                  <a:gd name="T3" fmla="*/ 788183968 h 105"/>
                  <a:gd name="T4" fmla="*/ 632551945 w 95"/>
                  <a:gd name="T5" fmla="*/ 1807059588 h 105"/>
                  <a:gd name="T6" fmla="*/ 268354792 w 95"/>
                  <a:gd name="T7" fmla="*/ 2147483647 h 105"/>
                  <a:gd name="T8" fmla="*/ 690059030 w 95"/>
                  <a:gd name="T9" fmla="*/ 2147483647 h 105"/>
                  <a:gd name="T10" fmla="*/ 958413754 w 95"/>
                  <a:gd name="T11" fmla="*/ 2147483647 h 105"/>
                  <a:gd name="T12" fmla="*/ 1111758685 w 95"/>
                  <a:gd name="T13" fmla="*/ 2147483647 h 105"/>
                  <a:gd name="T14" fmla="*/ 1111758685 w 95"/>
                  <a:gd name="T15" fmla="*/ 2076199120 h 105"/>
                  <a:gd name="T16" fmla="*/ 2012669732 w 95"/>
                  <a:gd name="T17" fmla="*/ 1326458920 h 105"/>
                  <a:gd name="T18" fmla="*/ 2147483647 w 95"/>
                  <a:gd name="T19" fmla="*/ 480600806 h 105"/>
                  <a:gd name="T20" fmla="*/ 2147483647 w 95"/>
                  <a:gd name="T21" fmla="*/ 538274815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105"/>
                  <a:gd name="T35" fmla="*/ 95 w 95"/>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105">
                    <a:moveTo>
                      <a:pt x="45" y="10"/>
                    </a:moveTo>
                    <a:cubicBezTo>
                      <a:pt x="45" y="10"/>
                      <a:pt x="27" y="9"/>
                      <a:pt x="21" y="15"/>
                    </a:cubicBezTo>
                    <a:cubicBezTo>
                      <a:pt x="15" y="20"/>
                      <a:pt x="15" y="24"/>
                      <a:pt x="12" y="34"/>
                    </a:cubicBezTo>
                    <a:cubicBezTo>
                      <a:pt x="8" y="44"/>
                      <a:pt x="0" y="41"/>
                      <a:pt x="5" y="53"/>
                    </a:cubicBezTo>
                    <a:cubicBezTo>
                      <a:pt x="10" y="64"/>
                      <a:pt x="7" y="60"/>
                      <a:pt x="13" y="76"/>
                    </a:cubicBezTo>
                    <a:cubicBezTo>
                      <a:pt x="18" y="91"/>
                      <a:pt x="18" y="105"/>
                      <a:pt x="18" y="105"/>
                    </a:cubicBezTo>
                    <a:cubicBezTo>
                      <a:pt x="18" y="105"/>
                      <a:pt x="24" y="84"/>
                      <a:pt x="21" y="70"/>
                    </a:cubicBezTo>
                    <a:cubicBezTo>
                      <a:pt x="17" y="57"/>
                      <a:pt x="10" y="52"/>
                      <a:pt x="21" y="39"/>
                    </a:cubicBezTo>
                    <a:cubicBezTo>
                      <a:pt x="32" y="27"/>
                      <a:pt x="19" y="33"/>
                      <a:pt x="38" y="25"/>
                    </a:cubicBezTo>
                    <a:cubicBezTo>
                      <a:pt x="57" y="17"/>
                      <a:pt x="45" y="17"/>
                      <a:pt x="70" y="9"/>
                    </a:cubicBezTo>
                    <a:cubicBezTo>
                      <a:pt x="95" y="0"/>
                      <a:pt x="53" y="7"/>
                      <a:pt x="45" y="10"/>
                    </a:cubicBezTo>
                    <a:close/>
                  </a:path>
                </a:pathLst>
              </a:custGeom>
              <a:solidFill>
                <a:srgbClr val="A2A7D4"/>
              </a:solidFill>
              <a:ln w="9525">
                <a:noFill/>
                <a:round/>
                <a:headEnd/>
                <a:tailEnd/>
              </a:ln>
            </p:spPr>
            <p:txBody>
              <a:bodyPr/>
              <a:lstStyle/>
              <a:p>
                <a:endParaRPr lang="en-US">
                  <a:latin typeface="Calibri" pitchFamily="34" charset="0"/>
                </a:endParaRPr>
              </a:p>
            </p:txBody>
          </p:sp>
          <p:sp>
            <p:nvSpPr>
              <p:cNvPr id="156401" name="Freeform 407"/>
              <p:cNvSpPr>
                <a:spLocks/>
              </p:cNvSpPr>
              <p:nvPr/>
            </p:nvSpPr>
            <p:spPr bwMode="auto">
              <a:xfrm>
                <a:off x="5289550" y="3043237"/>
                <a:ext cx="415925" cy="455612"/>
              </a:xfrm>
              <a:custGeom>
                <a:avLst/>
                <a:gdLst>
                  <a:gd name="T0" fmla="*/ 2147483647 w 95"/>
                  <a:gd name="T1" fmla="*/ 479803241 h 104"/>
                  <a:gd name="T2" fmla="*/ 1111758685 w 95"/>
                  <a:gd name="T3" fmla="*/ 748496095 h 104"/>
                  <a:gd name="T4" fmla="*/ 632551945 w 95"/>
                  <a:gd name="T5" fmla="*/ 1746487877 h 104"/>
                  <a:gd name="T6" fmla="*/ 268354792 w 95"/>
                  <a:gd name="T7" fmla="*/ 2147483647 h 104"/>
                  <a:gd name="T8" fmla="*/ 690059030 w 95"/>
                  <a:gd name="T9" fmla="*/ 2147483647 h 104"/>
                  <a:gd name="T10" fmla="*/ 958413754 w 95"/>
                  <a:gd name="T11" fmla="*/ 2147483647 h 104"/>
                  <a:gd name="T12" fmla="*/ 1111758685 w 95"/>
                  <a:gd name="T13" fmla="*/ 2147483647 h 104"/>
                  <a:gd name="T14" fmla="*/ 1111758685 w 95"/>
                  <a:gd name="T15" fmla="*/ 2015176213 h 104"/>
                  <a:gd name="T16" fmla="*/ 2012669732 w 95"/>
                  <a:gd name="T17" fmla="*/ 1266680392 h 104"/>
                  <a:gd name="T18" fmla="*/ 2147483647 w 95"/>
                  <a:gd name="T19" fmla="*/ 422225291 h 104"/>
                  <a:gd name="T20" fmla="*/ 2147483647 w 95"/>
                  <a:gd name="T21" fmla="*/ 479803241 h 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104"/>
                  <a:gd name="T35" fmla="*/ 95 w 95"/>
                  <a:gd name="T36" fmla="*/ 104 h 1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104">
                    <a:moveTo>
                      <a:pt x="45" y="9"/>
                    </a:moveTo>
                    <a:cubicBezTo>
                      <a:pt x="45" y="9"/>
                      <a:pt x="27" y="9"/>
                      <a:pt x="21" y="14"/>
                    </a:cubicBezTo>
                    <a:cubicBezTo>
                      <a:pt x="15" y="19"/>
                      <a:pt x="15" y="23"/>
                      <a:pt x="12" y="33"/>
                    </a:cubicBezTo>
                    <a:cubicBezTo>
                      <a:pt x="9" y="43"/>
                      <a:pt x="0" y="40"/>
                      <a:pt x="5" y="52"/>
                    </a:cubicBezTo>
                    <a:cubicBezTo>
                      <a:pt x="10" y="63"/>
                      <a:pt x="7" y="59"/>
                      <a:pt x="13" y="74"/>
                    </a:cubicBezTo>
                    <a:cubicBezTo>
                      <a:pt x="18" y="89"/>
                      <a:pt x="18" y="104"/>
                      <a:pt x="18" y="104"/>
                    </a:cubicBezTo>
                    <a:cubicBezTo>
                      <a:pt x="18" y="104"/>
                      <a:pt x="24" y="83"/>
                      <a:pt x="21" y="69"/>
                    </a:cubicBezTo>
                    <a:cubicBezTo>
                      <a:pt x="17" y="56"/>
                      <a:pt x="10" y="51"/>
                      <a:pt x="21" y="38"/>
                    </a:cubicBezTo>
                    <a:cubicBezTo>
                      <a:pt x="32" y="26"/>
                      <a:pt x="19" y="32"/>
                      <a:pt x="38" y="24"/>
                    </a:cubicBezTo>
                    <a:cubicBezTo>
                      <a:pt x="57" y="16"/>
                      <a:pt x="45" y="16"/>
                      <a:pt x="70" y="8"/>
                    </a:cubicBezTo>
                    <a:cubicBezTo>
                      <a:pt x="95" y="0"/>
                      <a:pt x="53" y="7"/>
                      <a:pt x="45" y="9"/>
                    </a:cubicBezTo>
                    <a:close/>
                  </a:path>
                </a:pathLst>
              </a:custGeom>
              <a:solidFill>
                <a:srgbClr val="A1A6D4"/>
              </a:solidFill>
              <a:ln w="9525">
                <a:noFill/>
                <a:round/>
                <a:headEnd/>
                <a:tailEnd/>
              </a:ln>
            </p:spPr>
            <p:txBody>
              <a:bodyPr/>
              <a:lstStyle/>
              <a:p>
                <a:endParaRPr lang="en-US">
                  <a:latin typeface="Calibri" pitchFamily="34" charset="0"/>
                </a:endParaRPr>
              </a:p>
            </p:txBody>
          </p:sp>
          <p:sp>
            <p:nvSpPr>
              <p:cNvPr id="156402" name="Freeform 408"/>
              <p:cNvSpPr>
                <a:spLocks/>
              </p:cNvSpPr>
              <p:nvPr/>
            </p:nvSpPr>
            <p:spPr bwMode="auto">
              <a:xfrm>
                <a:off x="5292725" y="3043237"/>
                <a:ext cx="407988" cy="450850"/>
              </a:xfrm>
              <a:custGeom>
                <a:avLst/>
                <a:gdLst>
                  <a:gd name="T0" fmla="*/ 2147483647 w 93"/>
                  <a:gd name="T1" fmla="*/ 478995291 h 103"/>
                  <a:gd name="T2" fmla="*/ 1058500665 w 93"/>
                  <a:gd name="T3" fmla="*/ 747229212 h 103"/>
                  <a:gd name="T4" fmla="*/ 577364522 w 93"/>
                  <a:gd name="T5" fmla="*/ 1743537656 h 103"/>
                  <a:gd name="T6" fmla="*/ 211701901 w 93"/>
                  <a:gd name="T7" fmla="*/ 2147483647 h 103"/>
                  <a:gd name="T8" fmla="*/ 635101386 w 93"/>
                  <a:gd name="T9" fmla="*/ 2147483647 h 103"/>
                  <a:gd name="T10" fmla="*/ 904535695 w 93"/>
                  <a:gd name="T11" fmla="*/ 2147483647 h 103"/>
                  <a:gd name="T12" fmla="*/ 1058500665 w 93"/>
                  <a:gd name="T13" fmla="*/ 2147483647 h 103"/>
                  <a:gd name="T14" fmla="*/ 1058500665 w 93"/>
                  <a:gd name="T15" fmla="*/ 2011771440 h 103"/>
                  <a:gd name="T16" fmla="*/ 1963040747 w 93"/>
                  <a:gd name="T17" fmla="*/ 1264542502 h 103"/>
                  <a:gd name="T18" fmla="*/ 2147483647 w 93"/>
                  <a:gd name="T19" fmla="*/ 421514122 h 103"/>
                  <a:gd name="T20" fmla="*/ 2147483647 w 93"/>
                  <a:gd name="T21" fmla="*/ 478995291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103"/>
                  <a:gd name="T35" fmla="*/ 93 w 93"/>
                  <a:gd name="T36" fmla="*/ 103 h 1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103">
                    <a:moveTo>
                      <a:pt x="44" y="9"/>
                    </a:moveTo>
                    <a:cubicBezTo>
                      <a:pt x="44" y="9"/>
                      <a:pt x="26" y="9"/>
                      <a:pt x="20" y="14"/>
                    </a:cubicBezTo>
                    <a:cubicBezTo>
                      <a:pt x="14" y="19"/>
                      <a:pt x="14" y="23"/>
                      <a:pt x="11" y="33"/>
                    </a:cubicBezTo>
                    <a:cubicBezTo>
                      <a:pt x="8" y="43"/>
                      <a:pt x="0" y="40"/>
                      <a:pt x="4" y="51"/>
                    </a:cubicBezTo>
                    <a:cubicBezTo>
                      <a:pt x="9" y="63"/>
                      <a:pt x="6" y="59"/>
                      <a:pt x="12" y="74"/>
                    </a:cubicBezTo>
                    <a:cubicBezTo>
                      <a:pt x="17" y="89"/>
                      <a:pt x="17" y="103"/>
                      <a:pt x="17" y="103"/>
                    </a:cubicBezTo>
                    <a:cubicBezTo>
                      <a:pt x="17" y="103"/>
                      <a:pt x="23" y="82"/>
                      <a:pt x="20" y="69"/>
                    </a:cubicBezTo>
                    <a:cubicBezTo>
                      <a:pt x="16" y="56"/>
                      <a:pt x="9" y="51"/>
                      <a:pt x="20" y="38"/>
                    </a:cubicBezTo>
                    <a:cubicBezTo>
                      <a:pt x="30" y="26"/>
                      <a:pt x="18" y="32"/>
                      <a:pt x="37" y="24"/>
                    </a:cubicBezTo>
                    <a:cubicBezTo>
                      <a:pt x="56" y="16"/>
                      <a:pt x="44" y="16"/>
                      <a:pt x="69" y="8"/>
                    </a:cubicBezTo>
                    <a:cubicBezTo>
                      <a:pt x="93" y="0"/>
                      <a:pt x="51" y="7"/>
                      <a:pt x="44" y="9"/>
                    </a:cubicBezTo>
                    <a:close/>
                  </a:path>
                </a:pathLst>
              </a:custGeom>
              <a:solidFill>
                <a:srgbClr val="A0A5D3"/>
              </a:solidFill>
              <a:ln w="9525">
                <a:noFill/>
                <a:round/>
                <a:headEnd/>
                <a:tailEnd/>
              </a:ln>
            </p:spPr>
            <p:txBody>
              <a:bodyPr/>
              <a:lstStyle/>
              <a:p>
                <a:endParaRPr lang="en-US">
                  <a:latin typeface="Calibri" pitchFamily="34" charset="0"/>
                </a:endParaRPr>
              </a:p>
            </p:txBody>
          </p:sp>
          <p:sp>
            <p:nvSpPr>
              <p:cNvPr id="156403" name="Freeform 409"/>
              <p:cNvSpPr>
                <a:spLocks/>
              </p:cNvSpPr>
              <p:nvPr/>
            </p:nvSpPr>
            <p:spPr bwMode="auto">
              <a:xfrm>
                <a:off x="5292725" y="3043237"/>
                <a:ext cx="407988" cy="450850"/>
              </a:xfrm>
              <a:custGeom>
                <a:avLst/>
                <a:gdLst>
                  <a:gd name="T0" fmla="*/ 2147483647 w 93"/>
                  <a:gd name="T1" fmla="*/ 478995291 h 103"/>
                  <a:gd name="T2" fmla="*/ 1058500665 w 93"/>
                  <a:gd name="T3" fmla="*/ 747229212 h 103"/>
                  <a:gd name="T4" fmla="*/ 577364522 w 93"/>
                  <a:gd name="T5" fmla="*/ 1743537656 h 103"/>
                  <a:gd name="T6" fmla="*/ 211701901 w 93"/>
                  <a:gd name="T7" fmla="*/ 2147483647 h 103"/>
                  <a:gd name="T8" fmla="*/ 635101386 w 93"/>
                  <a:gd name="T9" fmla="*/ 2147483647 h 103"/>
                  <a:gd name="T10" fmla="*/ 904535695 w 93"/>
                  <a:gd name="T11" fmla="*/ 2147483647 h 103"/>
                  <a:gd name="T12" fmla="*/ 1058500665 w 93"/>
                  <a:gd name="T13" fmla="*/ 2147483647 h 103"/>
                  <a:gd name="T14" fmla="*/ 1020009422 w 93"/>
                  <a:gd name="T15" fmla="*/ 2011771440 h 103"/>
                  <a:gd name="T16" fmla="*/ 1963040747 w 93"/>
                  <a:gd name="T17" fmla="*/ 1264542502 h 103"/>
                  <a:gd name="T18" fmla="*/ 2147483647 w 93"/>
                  <a:gd name="T19" fmla="*/ 421514122 h 103"/>
                  <a:gd name="T20" fmla="*/ 2147483647 w 93"/>
                  <a:gd name="T21" fmla="*/ 478995291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103"/>
                  <a:gd name="T35" fmla="*/ 93 w 93"/>
                  <a:gd name="T36" fmla="*/ 103 h 1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103">
                    <a:moveTo>
                      <a:pt x="44" y="9"/>
                    </a:moveTo>
                    <a:cubicBezTo>
                      <a:pt x="44" y="9"/>
                      <a:pt x="26" y="9"/>
                      <a:pt x="20" y="14"/>
                    </a:cubicBezTo>
                    <a:cubicBezTo>
                      <a:pt x="14" y="19"/>
                      <a:pt x="14" y="23"/>
                      <a:pt x="11" y="33"/>
                    </a:cubicBezTo>
                    <a:cubicBezTo>
                      <a:pt x="8" y="43"/>
                      <a:pt x="0" y="40"/>
                      <a:pt x="4" y="51"/>
                    </a:cubicBezTo>
                    <a:cubicBezTo>
                      <a:pt x="9" y="63"/>
                      <a:pt x="6" y="59"/>
                      <a:pt x="12" y="74"/>
                    </a:cubicBezTo>
                    <a:cubicBezTo>
                      <a:pt x="17" y="89"/>
                      <a:pt x="17" y="103"/>
                      <a:pt x="17" y="103"/>
                    </a:cubicBezTo>
                    <a:cubicBezTo>
                      <a:pt x="17" y="103"/>
                      <a:pt x="23" y="82"/>
                      <a:pt x="20" y="69"/>
                    </a:cubicBezTo>
                    <a:cubicBezTo>
                      <a:pt x="16" y="56"/>
                      <a:pt x="9" y="51"/>
                      <a:pt x="19" y="38"/>
                    </a:cubicBezTo>
                    <a:cubicBezTo>
                      <a:pt x="30" y="26"/>
                      <a:pt x="18" y="32"/>
                      <a:pt x="37" y="24"/>
                    </a:cubicBezTo>
                    <a:cubicBezTo>
                      <a:pt x="56" y="16"/>
                      <a:pt x="44" y="16"/>
                      <a:pt x="68" y="8"/>
                    </a:cubicBezTo>
                    <a:cubicBezTo>
                      <a:pt x="93" y="0"/>
                      <a:pt x="51" y="7"/>
                      <a:pt x="44" y="9"/>
                    </a:cubicBezTo>
                    <a:close/>
                  </a:path>
                </a:pathLst>
              </a:custGeom>
              <a:solidFill>
                <a:srgbClr val="9FA5D3"/>
              </a:solidFill>
              <a:ln w="9525">
                <a:noFill/>
                <a:round/>
                <a:headEnd/>
                <a:tailEnd/>
              </a:ln>
            </p:spPr>
            <p:txBody>
              <a:bodyPr/>
              <a:lstStyle/>
              <a:p>
                <a:endParaRPr lang="en-US">
                  <a:latin typeface="Calibri" pitchFamily="34" charset="0"/>
                </a:endParaRPr>
              </a:p>
            </p:txBody>
          </p:sp>
          <p:sp>
            <p:nvSpPr>
              <p:cNvPr id="156404" name="Freeform 410"/>
              <p:cNvSpPr>
                <a:spLocks/>
              </p:cNvSpPr>
              <p:nvPr/>
            </p:nvSpPr>
            <p:spPr bwMode="auto">
              <a:xfrm>
                <a:off x="5292725" y="3043237"/>
                <a:ext cx="407988" cy="450850"/>
              </a:xfrm>
              <a:custGeom>
                <a:avLst/>
                <a:gdLst>
                  <a:gd name="T0" fmla="*/ 2147483647 w 93"/>
                  <a:gd name="T1" fmla="*/ 536472083 h 103"/>
                  <a:gd name="T2" fmla="*/ 1058500665 w 93"/>
                  <a:gd name="T3" fmla="*/ 747229212 h 103"/>
                  <a:gd name="T4" fmla="*/ 577364522 w 93"/>
                  <a:gd name="T5" fmla="*/ 1743537656 h 103"/>
                  <a:gd name="T6" fmla="*/ 211701901 w 93"/>
                  <a:gd name="T7" fmla="*/ 2147483647 h 103"/>
                  <a:gd name="T8" fmla="*/ 635101386 w 93"/>
                  <a:gd name="T9" fmla="*/ 2147483647 h 103"/>
                  <a:gd name="T10" fmla="*/ 904535695 w 93"/>
                  <a:gd name="T11" fmla="*/ 2147483647 h 103"/>
                  <a:gd name="T12" fmla="*/ 1020009422 w 93"/>
                  <a:gd name="T13" fmla="*/ 2147483647 h 103"/>
                  <a:gd name="T14" fmla="*/ 1020009422 w 93"/>
                  <a:gd name="T15" fmla="*/ 2011771440 h 103"/>
                  <a:gd name="T16" fmla="*/ 1963040747 w 93"/>
                  <a:gd name="T17" fmla="*/ 1207065709 h 103"/>
                  <a:gd name="T18" fmla="*/ 2147483647 w 93"/>
                  <a:gd name="T19" fmla="*/ 421514122 h 103"/>
                  <a:gd name="T20" fmla="*/ 2147483647 w 93"/>
                  <a:gd name="T21" fmla="*/ 536472083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103"/>
                  <a:gd name="T35" fmla="*/ 93 w 93"/>
                  <a:gd name="T36" fmla="*/ 103 h 1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103">
                    <a:moveTo>
                      <a:pt x="44" y="10"/>
                    </a:moveTo>
                    <a:cubicBezTo>
                      <a:pt x="44" y="10"/>
                      <a:pt x="26" y="9"/>
                      <a:pt x="20" y="14"/>
                    </a:cubicBezTo>
                    <a:cubicBezTo>
                      <a:pt x="14" y="20"/>
                      <a:pt x="15" y="24"/>
                      <a:pt x="11" y="33"/>
                    </a:cubicBezTo>
                    <a:cubicBezTo>
                      <a:pt x="8" y="43"/>
                      <a:pt x="0" y="40"/>
                      <a:pt x="4" y="51"/>
                    </a:cubicBezTo>
                    <a:cubicBezTo>
                      <a:pt x="9" y="63"/>
                      <a:pt x="6" y="59"/>
                      <a:pt x="12" y="74"/>
                    </a:cubicBezTo>
                    <a:cubicBezTo>
                      <a:pt x="17" y="89"/>
                      <a:pt x="17" y="103"/>
                      <a:pt x="17" y="103"/>
                    </a:cubicBezTo>
                    <a:cubicBezTo>
                      <a:pt x="17" y="103"/>
                      <a:pt x="23" y="82"/>
                      <a:pt x="19" y="69"/>
                    </a:cubicBezTo>
                    <a:cubicBezTo>
                      <a:pt x="16" y="56"/>
                      <a:pt x="9" y="51"/>
                      <a:pt x="19" y="38"/>
                    </a:cubicBezTo>
                    <a:cubicBezTo>
                      <a:pt x="30" y="26"/>
                      <a:pt x="18" y="31"/>
                      <a:pt x="37" y="23"/>
                    </a:cubicBezTo>
                    <a:cubicBezTo>
                      <a:pt x="56" y="16"/>
                      <a:pt x="43" y="16"/>
                      <a:pt x="68" y="8"/>
                    </a:cubicBezTo>
                    <a:cubicBezTo>
                      <a:pt x="93" y="0"/>
                      <a:pt x="51" y="7"/>
                      <a:pt x="44" y="10"/>
                    </a:cubicBezTo>
                    <a:close/>
                  </a:path>
                </a:pathLst>
              </a:custGeom>
              <a:solidFill>
                <a:srgbClr val="9EA5D3"/>
              </a:solidFill>
              <a:ln w="9525">
                <a:noFill/>
                <a:round/>
                <a:headEnd/>
                <a:tailEnd/>
              </a:ln>
            </p:spPr>
            <p:txBody>
              <a:bodyPr/>
              <a:lstStyle/>
              <a:p>
                <a:endParaRPr lang="en-US">
                  <a:latin typeface="Calibri" pitchFamily="34" charset="0"/>
                </a:endParaRPr>
              </a:p>
            </p:txBody>
          </p:sp>
          <p:sp>
            <p:nvSpPr>
              <p:cNvPr id="156405" name="Freeform 411"/>
              <p:cNvSpPr>
                <a:spLocks/>
              </p:cNvSpPr>
              <p:nvPr/>
            </p:nvSpPr>
            <p:spPr bwMode="auto">
              <a:xfrm>
                <a:off x="5292725" y="3043237"/>
                <a:ext cx="403225" cy="450850"/>
              </a:xfrm>
              <a:custGeom>
                <a:avLst/>
                <a:gdLst>
                  <a:gd name="T0" fmla="*/ 2147483647 w 92"/>
                  <a:gd name="T1" fmla="*/ 536472083 h 103"/>
                  <a:gd name="T2" fmla="*/ 1056528315 w 92"/>
                  <a:gd name="T3" fmla="*/ 747229212 h 103"/>
                  <a:gd name="T4" fmla="*/ 576287500 w 92"/>
                  <a:gd name="T5" fmla="*/ 1743537656 h 103"/>
                  <a:gd name="T6" fmla="*/ 211307430 w 92"/>
                  <a:gd name="T7" fmla="*/ 2147483647 h 103"/>
                  <a:gd name="T8" fmla="*/ 633917975 w 92"/>
                  <a:gd name="T9" fmla="*/ 2147483647 h 103"/>
                  <a:gd name="T10" fmla="*/ 902851430 w 92"/>
                  <a:gd name="T11" fmla="*/ 2147483647 h 103"/>
                  <a:gd name="T12" fmla="*/ 998902222 w 92"/>
                  <a:gd name="T13" fmla="*/ 2147483647 h 103"/>
                  <a:gd name="T14" fmla="*/ 998902222 w 92"/>
                  <a:gd name="T15" fmla="*/ 2011771440 h 103"/>
                  <a:gd name="T16" fmla="*/ 1959384128 w 92"/>
                  <a:gd name="T17" fmla="*/ 1207065709 h 103"/>
                  <a:gd name="T18" fmla="*/ 2147483647 w 92"/>
                  <a:gd name="T19" fmla="*/ 421514122 h 103"/>
                  <a:gd name="T20" fmla="*/ 2147483647 w 92"/>
                  <a:gd name="T21" fmla="*/ 536472083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
                  <a:gd name="T34" fmla="*/ 0 h 103"/>
                  <a:gd name="T35" fmla="*/ 92 w 92"/>
                  <a:gd name="T36" fmla="*/ 103 h 1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 h="103">
                    <a:moveTo>
                      <a:pt x="44" y="10"/>
                    </a:moveTo>
                    <a:cubicBezTo>
                      <a:pt x="44" y="10"/>
                      <a:pt x="26" y="9"/>
                      <a:pt x="20" y="14"/>
                    </a:cubicBezTo>
                    <a:cubicBezTo>
                      <a:pt x="14" y="20"/>
                      <a:pt x="15" y="24"/>
                      <a:pt x="11" y="33"/>
                    </a:cubicBezTo>
                    <a:cubicBezTo>
                      <a:pt x="8" y="43"/>
                      <a:pt x="0" y="40"/>
                      <a:pt x="4" y="51"/>
                    </a:cubicBezTo>
                    <a:cubicBezTo>
                      <a:pt x="9" y="63"/>
                      <a:pt x="6" y="59"/>
                      <a:pt x="12" y="74"/>
                    </a:cubicBezTo>
                    <a:cubicBezTo>
                      <a:pt x="17" y="89"/>
                      <a:pt x="17" y="103"/>
                      <a:pt x="17" y="103"/>
                    </a:cubicBezTo>
                    <a:cubicBezTo>
                      <a:pt x="17" y="103"/>
                      <a:pt x="23" y="82"/>
                      <a:pt x="19" y="69"/>
                    </a:cubicBezTo>
                    <a:cubicBezTo>
                      <a:pt x="16" y="55"/>
                      <a:pt x="9" y="51"/>
                      <a:pt x="19" y="38"/>
                    </a:cubicBezTo>
                    <a:cubicBezTo>
                      <a:pt x="30" y="26"/>
                      <a:pt x="18" y="31"/>
                      <a:pt x="37" y="23"/>
                    </a:cubicBezTo>
                    <a:cubicBezTo>
                      <a:pt x="56" y="15"/>
                      <a:pt x="43" y="16"/>
                      <a:pt x="68" y="8"/>
                    </a:cubicBezTo>
                    <a:cubicBezTo>
                      <a:pt x="92" y="0"/>
                      <a:pt x="51" y="7"/>
                      <a:pt x="44" y="10"/>
                    </a:cubicBezTo>
                    <a:close/>
                  </a:path>
                </a:pathLst>
              </a:custGeom>
              <a:solidFill>
                <a:srgbClr val="9DA4D3"/>
              </a:solidFill>
              <a:ln w="9525">
                <a:noFill/>
                <a:round/>
                <a:headEnd/>
                <a:tailEnd/>
              </a:ln>
            </p:spPr>
            <p:txBody>
              <a:bodyPr/>
              <a:lstStyle/>
              <a:p>
                <a:endParaRPr lang="en-US">
                  <a:latin typeface="Calibri" pitchFamily="34" charset="0"/>
                </a:endParaRPr>
              </a:p>
            </p:txBody>
          </p:sp>
          <p:sp>
            <p:nvSpPr>
              <p:cNvPr id="156406" name="Freeform 412"/>
              <p:cNvSpPr>
                <a:spLocks/>
              </p:cNvSpPr>
              <p:nvPr/>
            </p:nvSpPr>
            <p:spPr bwMode="auto">
              <a:xfrm>
                <a:off x="5292725" y="3043237"/>
                <a:ext cx="403225" cy="446087"/>
              </a:xfrm>
              <a:custGeom>
                <a:avLst/>
                <a:gdLst>
                  <a:gd name="T0" fmla="*/ 2147483647 w 92"/>
                  <a:gd name="T1" fmla="*/ 535544914 h 102"/>
                  <a:gd name="T2" fmla="*/ 1114158791 w 92"/>
                  <a:gd name="T3" fmla="*/ 745940609 h 102"/>
                  <a:gd name="T4" fmla="*/ 576287500 w 92"/>
                  <a:gd name="T5" fmla="*/ 1740526538 h 102"/>
                  <a:gd name="T6" fmla="*/ 211307430 w 92"/>
                  <a:gd name="T7" fmla="*/ 2147483647 h 102"/>
                  <a:gd name="T8" fmla="*/ 633917975 w 92"/>
                  <a:gd name="T9" fmla="*/ 2147483647 h 102"/>
                  <a:gd name="T10" fmla="*/ 902851430 w 92"/>
                  <a:gd name="T11" fmla="*/ 2147483647 h 102"/>
                  <a:gd name="T12" fmla="*/ 998902222 w 92"/>
                  <a:gd name="T13" fmla="*/ 2147483647 h 102"/>
                  <a:gd name="T14" fmla="*/ 998902222 w 92"/>
                  <a:gd name="T15" fmla="*/ 2008296740 h 102"/>
                  <a:gd name="T16" fmla="*/ 1959384128 w 92"/>
                  <a:gd name="T17" fmla="*/ 1204977388 h 102"/>
                  <a:gd name="T18" fmla="*/ 2147483647 w 92"/>
                  <a:gd name="T19" fmla="*/ 420786880 h 102"/>
                  <a:gd name="T20" fmla="*/ 2147483647 w 92"/>
                  <a:gd name="T21" fmla="*/ 535544914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
                  <a:gd name="T34" fmla="*/ 0 h 102"/>
                  <a:gd name="T35" fmla="*/ 92 w 92"/>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 h="102">
                    <a:moveTo>
                      <a:pt x="44" y="10"/>
                    </a:moveTo>
                    <a:cubicBezTo>
                      <a:pt x="44" y="10"/>
                      <a:pt x="26" y="9"/>
                      <a:pt x="21" y="14"/>
                    </a:cubicBezTo>
                    <a:cubicBezTo>
                      <a:pt x="15" y="20"/>
                      <a:pt x="15" y="24"/>
                      <a:pt x="11" y="33"/>
                    </a:cubicBezTo>
                    <a:cubicBezTo>
                      <a:pt x="8" y="43"/>
                      <a:pt x="0" y="40"/>
                      <a:pt x="4" y="51"/>
                    </a:cubicBezTo>
                    <a:cubicBezTo>
                      <a:pt x="9" y="62"/>
                      <a:pt x="6" y="59"/>
                      <a:pt x="12" y="73"/>
                    </a:cubicBezTo>
                    <a:cubicBezTo>
                      <a:pt x="17" y="88"/>
                      <a:pt x="17" y="102"/>
                      <a:pt x="17" y="102"/>
                    </a:cubicBezTo>
                    <a:cubicBezTo>
                      <a:pt x="17" y="102"/>
                      <a:pt x="23" y="82"/>
                      <a:pt x="19" y="68"/>
                    </a:cubicBezTo>
                    <a:cubicBezTo>
                      <a:pt x="16" y="55"/>
                      <a:pt x="9" y="50"/>
                      <a:pt x="19" y="38"/>
                    </a:cubicBezTo>
                    <a:cubicBezTo>
                      <a:pt x="30" y="26"/>
                      <a:pt x="18" y="31"/>
                      <a:pt x="37" y="23"/>
                    </a:cubicBezTo>
                    <a:cubicBezTo>
                      <a:pt x="55" y="15"/>
                      <a:pt x="43" y="16"/>
                      <a:pt x="67" y="8"/>
                    </a:cubicBezTo>
                    <a:cubicBezTo>
                      <a:pt x="92" y="0"/>
                      <a:pt x="51" y="7"/>
                      <a:pt x="44" y="10"/>
                    </a:cubicBezTo>
                    <a:close/>
                  </a:path>
                </a:pathLst>
              </a:custGeom>
              <a:solidFill>
                <a:srgbClr val="9CA4D3"/>
              </a:solidFill>
              <a:ln w="9525">
                <a:noFill/>
                <a:round/>
                <a:headEnd/>
                <a:tailEnd/>
              </a:ln>
            </p:spPr>
            <p:txBody>
              <a:bodyPr/>
              <a:lstStyle/>
              <a:p>
                <a:endParaRPr lang="en-US">
                  <a:latin typeface="Calibri" pitchFamily="34" charset="0"/>
                </a:endParaRPr>
              </a:p>
            </p:txBody>
          </p:sp>
          <p:sp>
            <p:nvSpPr>
              <p:cNvPr id="156407" name="Freeform 413"/>
              <p:cNvSpPr>
                <a:spLocks/>
              </p:cNvSpPr>
              <p:nvPr/>
            </p:nvSpPr>
            <p:spPr bwMode="auto">
              <a:xfrm>
                <a:off x="5292725" y="3043237"/>
                <a:ext cx="400050" cy="446087"/>
              </a:xfrm>
              <a:custGeom>
                <a:avLst/>
                <a:gdLst>
                  <a:gd name="T0" fmla="*/ 2147483647 w 91"/>
                  <a:gd name="T1" fmla="*/ 535544914 h 102"/>
                  <a:gd name="T2" fmla="*/ 1120918018 w 91"/>
                  <a:gd name="T3" fmla="*/ 745940609 h 102"/>
                  <a:gd name="T4" fmla="*/ 637763288 w 91"/>
                  <a:gd name="T5" fmla="*/ 1740526538 h 102"/>
                  <a:gd name="T6" fmla="*/ 212589205 w 91"/>
                  <a:gd name="T7" fmla="*/ 2147483647 h 102"/>
                  <a:gd name="T8" fmla="*/ 637763288 w 91"/>
                  <a:gd name="T9" fmla="*/ 2147483647 h 102"/>
                  <a:gd name="T10" fmla="*/ 908328882 w 91"/>
                  <a:gd name="T11" fmla="*/ 2147483647 h 102"/>
                  <a:gd name="T12" fmla="*/ 1024286193 w 91"/>
                  <a:gd name="T13" fmla="*/ 2147483647 h 102"/>
                  <a:gd name="T14" fmla="*/ 1024286193 w 91"/>
                  <a:gd name="T15" fmla="*/ 2008296740 h 102"/>
                  <a:gd name="T16" fmla="*/ 1971270442 w 91"/>
                  <a:gd name="T17" fmla="*/ 1204977388 h 102"/>
                  <a:gd name="T18" fmla="*/ 2147483647 w 91"/>
                  <a:gd name="T19" fmla="*/ 420786880 h 102"/>
                  <a:gd name="T20" fmla="*/ 2147483647 w 91"/>
                  <a:gd name="T21" fmla="*/ 535544914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
                  <a:gd name="T34" fmla="*/ 0 h 102"/>
                  <a:gd name="T35" fmla="*/ 91 w 9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 h="102">
                    <a:moveTo>
                      <a:pt x="43" y="10"/>
                    </a:moveTo>
                    <a:cubicBezTo>
                      <a:pt x="43" y="10"/>
                      <a:pt x="27" y="9"/>
                      <a:pt x="21" y="14"/>
                    </a:cubicBezTo>
                    <a:cubicBezTo>
                      <a:pt x="15" y="20"/>
                      <a:pt x="15" y="24"/>
                      <a:pt x="12" y="33"/>
                    </a:cubicBezTo>
                    <a:cubicBezTo>
                      <a:pt x="8" y="43"/>
                      <a:pt x="0" y="40"/>
                      <a:pt x="4" y="51"/>
                    </a:cubicBezTo>
                    <a:cubicBezTo>
                      <a:pt x="9" y="62"/>
                      <a:pt x="6" y="59"/>
                      <a:pt x="12" y="73"/>
                    </a:cubicBezTo>
                    <a:cubicBezTo>
                      <a:pt x="17" y="88"/>
                      <a:pt x="17" y="102"/>
                      <a:pt x="17" y="102"/>
                    </a:cubicBezTo>
                    <a:cubicBezTo>
                      <a:pt x="17" y="102"/>
                      <a:pt x="23" y="81"/>
                      <a:pt x="19" y="68"/>
                    </a:cubicBezTo>
                    <a:cubicBezTo>
                      <a:pt x="16" y="55"/>
                      <a:pt x="9" y="50"/>
                      <a:pt x="19" y="38"/>
                    </a:cubicBezTo>
                    <a:cubicBezTo>
                      <a:pt x="30" y="25"/>
                      <a:pt x="18" y="31"/>
                      <a:pt x="37" y="23"/>
                    </a:cubicBezTo>
                    <a:cubicBezTo>
                      <a:pt x="55" y="15"/>
                      <a:pt x="43" y="16"/>
                      <a:pt x="67" y="8"/>
                    </a:cubicBezTo>
                    <a:cubicBezTo>
                      <a:pt x="91" y="0"/>
                      <a:pt x="51" y="7"/>
                      <a:pt x="43" y="10"/>
                    </a:cubicBezTo>
                    <a:close/>
                  </a:path>
                </a:pathLst>
              </a:custGeom>
              <a:solidFill>
                <a:srgbClr val="9BA4D2"/>
              </a:solidFill>
              <a:ln w="9525">
                <a:noFill/>
                <a:round/>
                <a:headEnd/>
                <a:tailEnd/>
              </a:ln>
            </p:spPr>
            <p:txBody>
              <a:bodyPr/>
              <a:lstStyle/>
              <a:p>
                <a:endParaRPr lang="en-US">
                  <a:latin typeface="Calibri" pitchFamily="34" charset="0"/>
                </a:endParaRPr>
              </a:p>
            </p:txBody>
          </p:sp>
          <p:sp>
            <p:nvSpPr>
              <p:cNvPr id="156408" name="Freeform 414"/>
              <p:cNvSpPr>
                <a:spLocks/>
              </p:cNvSpPr>
              <p:nvPr/>
            </p:nvSpPr>
            <p:spPr bwMode="auto">
              <a:xfrm>
                <a:off x="5292725" y="3043237"/>
                <a:ext cx="400050" cy="446087"/>
              </a:xfrm>
              <a:custGeom>
                <a:avLst/>
                <a:gdLst>
                  <a:gd name="T0" fmla="*/ 2147483647 w 91"/>
                  <a:gd name="T1" fmla="*/ 535544914 h 102"/>
                  <a:gd name="T2" fmla="*/ 1120918018 w 91"/>
                  <a:gd name="T3" fmla="*/ 784190371 h 102"/>
                  <a:gd name="T4" fmla="*/ 637763288 w 91"/>
                  <a:gd name="T5" fmla="*/ 1740526538 h 102"/>
                  <a:gd name="T6" fmla="*/ 270565663 w 91"/>
                  <a:gd name="T7" fmla="*/ 2147483647 h 102"/>
                  <a:gd name="T8" fmla="*/ 637763288 w 91"/>
                  <a:gd name="T9" fmla="*/ 2147483647 h 102"/>
                  <a:gd name="T10" fmla="*/ 908328882 w 91"/>
                  <a:gd name="T11" fmla="*/ 2147483647 h 102"/>
                  <a:gd name="T12" fmla="*/ 1024286193 w 91"/>
                  <a:gd name="T13" fmla="*/ 2147483647 h 102"/>
                  <a:gd name="T14" fmla="*/ 1024286193 w 91"/>
                  <a:gd name="T15" fmla="*/ 2008296740 h 102"/>
                  <a:gd name="T16" fmla="*/ 1971270442 w 91"/>
                  <a:gd name="T17" fmla="*/ 1204977388 h 102"/>
                  <a:gd name="T18" fmla="*/ 2147483647 w 91"/>
                  <a:gd name="T19" fmla="*/ 420786880 h 102"/>
                  <a:gd name="T20" fmla="*/ 2147483647 w 91"/>
                  <a:gd name="T21" fmla="*/ 535544914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
                  <a:gd name="T34" fmla="*/ 0 h 102"/>
                  <a:gd name="T35" fmla="*/ 91 w 9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 h="102">
                    <a:moveTo>
                      <a:pt x="43" y="10"/>
                    </a:moveTo>
                    <a:cubicBezTo>
                      <a:pt x="43" y="10"/>
                      <a:pt x="27" y="9"/>
                      <a:pt x="21" y="15"/>
                    </a:cubicBezTo>
                    <a:cubicBezTo>
                      <a:pt x="15" y="20"/>
                      <a:pt x="15" y="24"/>
                      <a:pt x="12" y="33"/>
                    </a:cubicBezTo>
                    <a:cubicBezTo>
                      <a:pt x="8" y="43"/>
                      <a:pt x="0" y="40"/>
                      <a:pt x="5" y="51"/>
                    </a:cubicBezTo>
                    <a:cubicBezTo>
                      <a:pt x="9" y="62"/>
                      <a:pt x="7" y="58"/>
                      <a:pt x="12" y="73"/>
                    </a:cubicBezTo>
                    <a:cubicBezTo>
                      <a:pt x="17" y="88"/>
                      <a:pt x="17" y="102"/>
                      <a:pt x="17" y="102"/>
                    </a:cubicBezTo>
                    <a:cubicBezTo>
                      <a:pt x="17" y="102"/>
                      <a:pt x="23" y="81"/>
                      <a:pt x="19" y="68"/>
                    </a:cubicBezTo>
                    <a:cubicBezTo>
                      <a:pt x="16" y="55"/>
                      <a:pt x="9" y="50"/>
                      <a:pt x="19" y="38"/>
                    </a:cubicBezTo>
                    <a:cubicBezTo>
                      <a:pt x="30" y="25"/>
                      <a:pt x="18" y="31"/>
                      <a:pt x="37" y="23"/>
                    </a:cubicBezTo>
                    <a:cubicBezTo>
                      <a:pt x="55" y="15"/>
                      <a:pt x="42" y="16"/>
                      <a:pt x="67" y="8"/>
                    </a:cubicBezTo>
                    <a:cubicBezTo>
                      <a:pt x="91" y="0"/>
                      <a:pt x="51" y="7"/>
                      <a:pt x="43" y="10"/>
                    </a:cubicBezTo>
                    <a:close/>
                  </a:path>
                </a:pathLst>
              </a:custGeom>
              <a:solidFill>
                <a:srgbClr val="9AA3D2"/>
              </a:solidFill>
              <a:ln w="9525">
                <a:noFill/>
                <a:round/>
                <a:headEnd/>
                <a:tailEnd/>
              </a:ln>
            </p:spPr>
            <p:txBody>
              <a:bodyPr/>
              <a:lstStyle/>
              <a:p>
                <a:endParaRPr lang="en-US">
                  <a:latin typeface="Calibri" pitchFamily="34" charset="0"/>
                </a:endParaRPr>
              </a:p>
            </p:txBody>
          </p:sp>
          <p:sp>
            <p:nvSpPr>
              <p:cNvPr id="156409" name="Freeform 415"/>
              <p:cNvSpPr>
                <a:spLocks/>
              </p:cNvSpPr>
              <p:nvPr/>
            </p:nvSpPr>
            <p:spPr bwMode="auto">
              <a:xfrm>
                <a:off x="5292725" y="3043237"/>
                <a:ext cx="400050" cy="442912"/>
              </a:xfrm>
              <a:custGeom>
                <a:avLst/>
                <a:gdLst>
                  <a:gd name="T0" fmla="*/ 2147483647 w 91"/>
                  <a:gd name="T1" fmla="*/ 538453794 h 101"/>
                  <a:gd name="T2" fmla="*/ 1120918018 w 91"/>
                  <a:gd name="T3" fmla="*/ 788453560 h 101"/>
                  <a:gd name="T4" fmla="*/ 637763288 w 91"/>
                  <a:gd name="T5" fmla="*/ 1749980414 h 101"/>
                  <a:gd name="T6" fmla="*/ 270565663 w 91"/>
                  <a:gd name="T7" fmla="*/ 2147483647 h 101"/>
                  <a:gd name="T8" fmla="*/ 637763288 w 91"/>
                  <a:gd name="T9" fmla="*/ 2147483647 h 101"/>
                  <a:gd name="T10" fmla="*/ 908328882 w 91"/>
                  <a:gd name="T11" fmla="*/ 2147483647 h 101"/>
                  <a:gd name="T12" fmla="*/ 1024286193 w 91"/>
                  <a:gd name="T13" fmla="*/ 2147483647 h 101"/>
                  <a:gd name="T14" fmla="*/ 1024286193 w 91"/>
                  <a:gd name="T15" fmla="*/ 2019209434 h 101"/>
                  <a:gd name="T16" fmla="*/ 1971270442 w 91"/>
                  <a:gd name="T17" fmla="*/ 1230756148 h 101"/>
                  <a:gd name="T18" fmla="*/ 2147483647 w 91"/>
                  <a:gd name="T19" fmla="*/ 423073060 h 101"/>
                  <a:gd name="T20" fmla="*/ 2147483647 w 91"/>
                  <a:gd name="T21" fmla="*/ 538453794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
                  <a:gd name="T34" fmla="*/ 0 h 101"/>
                  <a:gd name="T35" fmla="*/ 91 w 91"/>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 h="101">
                    <a:moveTo>
                      <a:pt x="43" y="10"/>
                    </a:moveTo>
                    <a:cubicBezTo>
                      <a:pt x="43" y="10"/>
                      <a:pt x="27" y="9"/>
                      <a:pt x="21" y="15"/>
                    </a:cubicBezTo>
                    <a:cubicBezTo>
                      <a:pt x="15" y="20"/>
                      <a:pt x="15" y="24"/>
                      <a:pt x="12" y="33"/>
                    </a:cubicBezTo>
                    <a:cubicBezTo>
                      <a:pt x="8" y="43"/>
                      <a:pt x="0" y="40"/>
                      <a:pt x="5" y="51"/>
                    </a:cubicBezTo>
                    <a:cubicBezTo>
                      <a:pt x="9" y="62"/>
                      <a:pt x="7" y="58"/>
                      <a:pt x="12" y="73"/>
                    </a:cubicBezTo>
                    <a:cubicBezTo>
                      <a:pt x="17" y="88"/>
                      <a:pt x="17" y="101"/>
                      <a:pt x="17" y="101"/>
                    </a:cubicBezTo>
                    <a:cubicBezTo>
                      <a:pt x="17" y="101"/>
                      <a:pt x="22" y="81"/>
                      <a:pt x="19" y="68"/>
                    </a:cubicBezTo>
                    <a:cubicBezTo>
                      <a:pt x="16" y="55"/>
                      <a:pt x="8" y="50"/>
                      <a:pt x="19" y="38"/>
                    </a:cubicBezTo>
                    <a:cubicBezTo>
                      <a:pt x="30" y="25"/>
                      <a:pt x="18" y="31"/>
                      <a:pt x="37" y="23"/>
                    </a:cubicBezTo>
                    <a:cubicBezTo>
                      <a:pt x="55" y="15"/>
                      <a:pt x="42" y="16"/>
                      <a:pt x="66" y="8"/>
                    </a:cubicBezTo>
                    <a:cubicBezTo>
                      <a:pt x="91" y="0"/>
                      <a:pt x="51" y="7"/>
                      <a:pt x="43" y="10"/>
                    </a:cubicBezTo>
                    <a:close/>
                  </a:path>
                </a:pathLst>
              </a:custGeom>
              <a:solidFill>
                <a:srgbClr val="9AA3D2"/>
              </a:solidFill>
              <a:ln w="9525">
                <a:noFill/>
                <a:round/>
                <a:headEnd/>
                <a:tailEnd/>
              </a:ln>
            </p:spPr>
            <p:txBody>
              <a:bodyPr/>
              <a:lstStyle/>
              <a:p>
                <a:endParaRPr lang="en-US">
                  <a:latin typeface="Calibri" pitchFamily="34" charset="0"/>
                </a:endParaRPr>
              </a:p>
            </p:txBody>
          </p:sp>
          <p:sp>
            <p:nvSpPr>
              <p:cNvPr id="156410" name="Freeform 416"/>
              <p:cNvSpPr>
                <a:spLocks/>
              </p:cNvSpPr>
              <p:nvPr/>
            </p:nvSpPr>
            <p:spPr bwMode="auto">
              <a:xfrm>
                <a:off x="5292725" y="3048000"/>
                <a:ext cx="395288" cy="438150"/>
              </a:xfrm>
              <a:custGeom>
                <a:avLst/>
                <a:gdLst>
                  <a:gd name="T0" fmla="*/ 2147483647 w 90"/>
                  <a:gd name="T1" fmla="*/ 479940737 h 100"/>
                  <a:gd name="T2" fmla="*/ 1118845011 w 90"/>
                  <a:gd name="T3" fmla="*/ 748706384 h 100"/>
                  <a:gd name="T4" fmla="*/ 636585030 w 90"/>
                  <a:gd name="T5" fmla="*/ 1689383750 h 100"/>
                  <a:gd name="T6" fmla="*/ 270065131 w 90"/>
                  <a:gd name="T7" fmla="*/ 2147483647 h 100"/>
                  <a:gd name="T8" fmla="*/ 636585030 w 90"/>
                  <a:gd name="T9" fmla="*/ 2147483647 h 100"/>
                  <a:gd name="T10" fmla="*/ 906650092 w 90"/>
                  <a:gd name="T11" fmla="*/ 2147483647 h 100"/>
                  <a:gd name="T12" fmla="*/ 1022394771 w 90"/>
                  <a:gd name="T13" fmla="*/ 2147483647 h 100"/>
                  <a:gd name="T14" fmla="*/ 1022394771 w 90"/>
                  <a:gd name="T15" fmla="*/ 1958149260 h 100"/>
                  <a:gd name="T16" fmla="*/ 1967624959 w 90"/>
                  <a:gd name="T17" fmla="*/ 1171048077 h 100"/>
                  <a:gd name="T18" fmla="*/ 2147483647 w 90"/>
                  <a:gd name="T19" fmla="*/ 364755519 h 100"/>
                  <a:gd name="T20" fmla="*/ 2147483647 w 90"/>
                  <a:gd name="T21" fmla="*/ 479940737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100"/>
                  <a:gd name="T35" fmla="*/ 90 w 90"/>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100">
                    <a:moveTo>
                      <a:pt x="43" y="9"/>
                    </a:moveTo>
                    <a:cubicBezTo>
                      <a:pt x="43" y="9"/>
                      <a:pt x="27" y="8"/>
                      <a:pt x="21" y="14"/>
                    </a:cubicBezTo>
                    <a:cubicBezTo>
                      <a:pt x="15" y="19"/>
                      <a:pt x="15" y="23"/>
                      <a:pt x="12" y="32"/>
                    </a:cubicBezTo>
                    <a:cubicBezTo>
                      <a:pt x="9" y="42"/>
                      <a:pt x="0" y="39"/>
                      <a:pt x="5" y="50"/>
                    </a:cubicBezTo>
                    <a:cubicBezTo>
                      <a:pt x="9" y="61"/>
                      <a:pt x="7" y="57"/>
                      <a:pt x="12" y="72"/>
                    </a:cubicBezTo>
                    <a:cubicBezTo>
                      <a:pt x="17" y="86"/>
                      <a:pt x="17" y="100"/>
                      <a:pt x="17" y="100"/>
                    </a:cubicBezTo>
                    <a:cubicBezTo>
                      <a:pt x="17" y="100"/>
                      <a:pt x="22" y="80"/>
                      <a:pt x="19" y="67"/>
                    </a:cubicBezTo>
                    <a:cubicBezTo>
                      <a:pt x="15" y="54"/>
                      <a:pt x="8" y="49"/>
                      <a:pt x="19" y="37"/>
                    </a:cubicBezTo>
                    <a:cubicBezTo>
                      <a:pt x="30" y="24"/>
                      <a:pt x="18" y="30"/>
                      <a:pt x="37" y="22"/>
                    </a:cubicBezTo>
                    <a:cubicBezTo>
                      <a:pt x="55" y="14"/>
                      <a:pt x="42" y="15"/>
                      <a:pt x="66" y="7"/>
                    </a:cubicBezTo>
                    <a:cubicBezTo>
                      <a:pt x="90" y="0"/>
                      <a:pt x="51" y="6"/>
                      <a:pt x="43" y="9"/>
                    </a:cubicBezTo>
                    <a:close/>
                  </a:path>
                </a:pathLst>
              </a:custGeom>
              <a:solidFill>
                <a:srgbClr val="99A2D2"/>
              </a:solidFill>
              <a:ln w="9525">
                <a:noFill/>
                <a:round/>
                <a:headEnd/>
                <a:tailEnd/>
              </a:ln>
            </p:spPr>
            <p:txBody>
              <a:bodyPr/>
              <a:lstStyle/>
              <a:p>
                <a:endParaRPr lang="en-US">
                  <a:latin typeface="Calibri" pitchFamily="34" charset="0"/>
                </a:endParaRPr>
              </a:p>
            </p:txBody>
          </p:sp>
          <p:sp>
            <p:nvSpPr>
              <p:cNvPr id="156411" name="Freeform 417"/>
              <p:cNvSpPr>
                <a:spLocks/>
              </p:cNvSpPr>
              <p:nvPr/>
            </p:nvSpPr>
            <p:spPr bwMode="auto">
              <a:xfrm>
                <a:off x="5292725" y="3048000"/>
                <a:ext cx="395288" cy="438150"/>
              </a:xfrm>
              <a:custGeom>
                <a:avLst/>
                <a:gdLst>
                  <a:gd name="T0" fmla="*/ 2147483647 w 90"/>
                  <a:gd name="T1" fmla="*/ 479940737 h 100"/>
                  <a:gd name="T2" fmla="*/ 1118845011 w 90"/>
                  <a:gd name="T3" fmla="*/ 748706384 h 100"/>
                  <a:gd name="T4" fmla="*/ 636585030 w 90"/>
                  <a:gd name="T5" fmla="*/ 1689383750 h 100"/>
                  <a:gd name="T6" fmla="*/ 270065131 w 90"/>
                  <a:gd name="T7" fmla="*/ 2147483647 h 100"/>
                  <a:gd name="T8" fmla="*/ 636585030 w 90"/>
                  <a:gd name="T9" fmla="*/ 2147483647 h 100"/>
                  <a:gd name="T10" fmla="*/ 906650092 w 90"/>
                  <a:gd name="T11" fmla="*/ 2147483647 h 100"/>
                  <a:gd name="T12" fmla="*/ 1022394771 w 90"/>
                  <a:gd name="T13" fmla="*/ 2147483647 h 100"/>
                  <a:gd name="T14" fmla="*/ 1022394771 w 90"/>
                  <a:gd name="T15" fmla="*/ 1958149260 h 100"/>
                  <a:gd name="T16" fmla="*/ 1929044864 w 90"/>
                  <a:gd name="T17" fmla="*/ 1171048077 h 100"/>
                  <a:gd name="T18" fmla="*/ 2147483647 w 90"/>
                  <a:gd name="T19" fmla="*/ 364755519 h 100"/>
                  <a:gd name="T20" fmla="*/ 2147483647 w 90"/>
                  <a:gd name="T21" fmla="*/ 479940737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100"/>
                  <a:gd name="T35" fmla="*/ 90 w 90"/>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100">
                    <a:moveTo>
                      <a:pt x="43" y="9"/>
                    </a:moveTo>
                    <a:cubicBezTo>
                      <a:pt x="43" y="9"/>
                      <a:pt x="27" y="9"/>
                      <a:pt x="21" y="14"/>
                    </a:cubicBezTo>
                    <a:cubicBezTo>
                      <a:pt x="15" y="19"/>
                      <a:pt x="15" y="23"/>
                      <a:pt x="12" y="32"/>
                    </a:cubicBezTo>
                    <a:cubicBezTo>
                      <a:pt x="9" y="42"/>
                      <a:pt x="0" y="39"/>
                      <a:pt x="5" y="50"/>
                    </a:cubicBezTo>
                    <a:cubicBezTo>
                      <a:pt x="9" y="61"/>
                      <a:pt x="7" y="57"/>
                      <a:pt x="12" y="72"/>
                    </a:cubicBezTo>
                    <a:cubicBezTo>
                      <a:pt x="17" y="86"/>
                      <a:pt x="17" y="100"/>
                      <a:pt x="17" y="100"/>
                    </a:cubicBezTo>
                    <a:cubicBezTo>
                      <a:pt x="17" y="100"/>
                      <a:pt x="22" y="79"/>
                      <a:pt x="19" y="67"/>
                    </a:cubicBezTo>
                    <a:cubicBezTo>
                      <a:pt x="15" y="54"/>
                      <a:pt x="8" y="49"/>
                      <a:pt x="19" y="37"/>
                    </a:cubicBezTo>
                    <a:cubicBezTo>
                      <a:pt x="29" y="24"/>
                      <a:pt x="18" y="30"/>
                      <a:pt x="36" y="22"/>
                    </a:cubicBezTo>
                    <a:cubicBezTo>
                      <a:pt x="55" y="14"/>
                      <a:pt x="42" y="15"/>
                      <a:pt x="66" y="7"/>
                    </a:cubicBezTo>
                    <a:cubicBezTo>
                      <a:pt x="90" y="0"/>
                      <a:pt x="50" y="6"/>
                      <a:pt x="43" y="9"/>
                    </a:cubicBezTo>
                    <a:close/>
                  </a:path>
                </a:pathLst>
              </a:custGeom>
              <a:solidFill>
                <a:srgbClr val="98A1D1"/>
              </a:solidFill>
              <a:ln w="9525">
                <a:noFill/>
                <a:round/>
                <a:headEnd/>
                <a:tailEnd/>
              </a:ln>
            </p:spPr>
            <p:txBody>
              <a:bodyPr/>
              <a:lstStyle/>
              <a:p>
                <a:endParaRPr lang="en-US">
                  <a:latin typeface="Calibri" pitchFamily="34" charset="0"/>
                </a:endParaRPr>
              </a:p>
            </p:txBody>
          </p:sp>
          <p:sp>
            <p:nvSpPr>
              <p:cNvPr id="156412" name="Freeform 418"/>
              <p:cNvSpPr>
                <a:spLocks/>
              </p:cNvSpPr>
              <p:nvPr/>
            </p:nvSpPr>
            <p:spPr bwMode="auto">
              <a:xfrm>
                <a:off x="5292725" y="3048000"/>
                <a:ext cx="390525" cy="438150"/>
              </a:xfrm>
              <a:custGeom>
                <a:avLst/>
                <a:gdLst>
                  <a:gd name="T0" fmla="*/ 2147483647 w 89"/>
                  <a:gd name="T1" fmla="*/ 479940737 h 100"/>
                  <a:gd name="T2" fmla="*/ 1116721487 w 89"/>
                  <a:gd name="T3" fmla="*/ 748706384 h 100"/>
                  <a:gd name="T4" fmla="*/ 635375456 w 89"/>
                  <a:gd name="T5" fmla="*/ 1689383750 h 100"/>
                  <a:gd name="T6" fmla="*/ 269554372 w 89"/>
                  <a:gd name="T7" fmla="*/ 2147483647 h 100"/>
                  <a:gd name="T8" fmla="*/ 635375456 w 89"/>
                  <a:gd name="T9" fmla="*/ 2147483647 h 100"/>
                  <a:gd name="T10" fmla="*/ 904929759 w 89"/>
                  <a:gd name="T11" fmla="*/ 2147483647 h 100"/>
                  <a:gd name="T12" fmla="*/ 1020454913 w 89"/>
                  <a:gd name="T13" fmla="*/ 2147483647 h 100"/>
                  <a:gd name="T14" fmla="*/ 1020454913 w 89"/>
                  <a:gd name="T15" fmla="*/ 1958149260 h 100"/>
                  <a:gd name="T16" fmla="*/ 1925384673 w 89"/>
                  <a:gd name="T17" fmla="*/ 1171048077 h 100"/>
                  <a:gd name="T18" fmla="*/ 2147483647 w 89"/>
                  <a:gd name="T19" fmla="*/ 422345938 h 100"/>
                  <a:gd name="T20" fmla="*/ 2147483647 w 89"/>
                  <a:gd name="T21" fmla="*/ 479940737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100"/>
                  <a:gd name="T35" fmla="*/ 89 w 89"/>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100">
                    <a:moveTo>
                      <a:pt x="43" y="9"/>
                    </a:moveTo>
                    <a:cubicBezTo>
                      <a:pt x="43" y="9"/>
                      <a:pt x="27" y="9"/>
                      <a:pt x="21" y="14"/>
                    </a:cubicBezTo>
                    <a:cubicBezTo>
                      <a:pt x="15" y="19"/>
                      <a:pt x="15" y="23"/>
                      <a:pt x="12" y="32"/>
                    </a:cubicBezTo>
                    <a:cubicBezTo>
                      <a:pt x="9" y="42"/>
                      <a:pt x="0" y="39"/>
                      <a:pt x="5" y="50"/>
                    </a:cubicBezTo>
                    <a:cubicBezTo>
                      <a:pt x="9" y="61"/>
                      <a:pt x="7" y="57"/>
                      <a:pt x="12" y="71"/>
                    </a:cubicBezTo>
                    <a:cubicBezTo>
                      <a:pt x="17" y="86"/>
                      <a:pt x="17" y="100"/>
                      <a:pt x="17" y="100"/>
                    </a:cubicBezTo>
                    <a:cubicBezTo>
                      <a:pt x="17" y="100"/>
                      <a:pt x="22" y="79"/>
                      <a:pt x="19" y="66"/>
                    </a:cubicBezTo>
                    <a:cubicBezTo>
                      <a:pt x="15" y="54"/>
                      <a:pt x="8" y="49"/>
                      <a:pt x="19" y="37"/>
                    </a:cubicBezTo>
                    <a:cubicBezTo>
                      <a:pt x="29" y="24"/>
                      <a:pt x="18" y="30"/>
                      <a:pt x="36" y="22"/>
                    </a:cubicBezTo>
                    <a:cubicBezTo>
                      <a:pt x="54" y="14"/>
                      <a:pt x="42" y="15"/>
                      <a:pt x="65" y="8"/>
                    </a:cubicBezTo>
                    <a:cubicBezTo>
                      <a:pt x="89" y="0"/>
                      <a:pt x="50" y="7"/>
                      <a:pt x="43" y="9"/>
                    </a:cubicBezTo>
                    <a:close/>
                  </a:path>
                </a:pathLst>
              </a:custGeom>
              <a:solidFill>
                <a:srgbClr val="97A1D1"/>
              </a:solidFill>
              <a:ln w="9525">
                <a:noFill/>
                <a:round/>
                <a:headEnd/>
                <a:tailEnd/>
              </a:ln>
            </p:spPr>
            <p:txBody>
              <a:bodyPr/>
              <a:lstStyle/>
              <a:p>
                <a:endParaRPr lang="en-US">
                  <a:latin typeface="Calibri" pitchFamily="34" charset="0"/>
                </a:endParaRPr>
              </a:p>
            </p:txBody>
          </p:sp>
          <p:sp>
            <p:nvSpPr>
              <p:cNvPr id="156413" name="Freeform 419"/>
              <p:cNvSpPr>
                <a:spLocks/>
              </p:cNvSpPr>
              <p:nvPr/>
            </p:nvSpPr>
            <p:spPr bwMode="auto">
              <a:xfrm>
                <a:off x="5297488" y="3048000"/>
                <a:ext cx="385763" cy="433387"/>
              </a:xfrm>
              <a:custGeom>
                <a:avLst/>
                <a:gdLst>
                  <a:gd name="T0" fmla="*/ 2147483647 w 88"/>
                  <a:gd name="T1" fmla="*/ 479093996 h 99"/>
                  <a:gd name="T2" fmla="*/ 1056911621 w 88"/>
                  <a:gd name="T3" fmla="*/ 747386869 h 99"/>
                  <a:gd name="T4" fmla="*/ 576496576 w 88"/>
                  <a:gd name="T5" fmla="*/ 1686413908 h 99"/>
                  <a:gd name="T6" fmla="*/ 211380585 w 88"/>
                  <a:gd name="T7" fmla="*/ 2147483647 h 99"/>
                  <a:gd name="T8" fmla="*/ 576496576 w 88"/>
                  <a:gd name="T9" fmla="*/ 2147483647 h 99"/>
                  <a:gd name="T10" fmla="*/ 845531105 w 88"/>
                  <a:gd name="T11" fmla="*/ 2147483647 h 99"/>
                  <a:gd name="T12" fmla="*/ 960830366 w 88"/>
                  <a:gd name="T13" fmla="*/ 2147483647 h 99"/>
                  <a:gd name="T14" fmla="*/ 960830366 w 88"/>
                  <a:gd name="T15" fmla="*/ 1897215031 h 99"/>
                  <a:gd name="T16" fmla="*/ 1864006718 w 88"/>
                  <a:gd name="T17" fmla="*/ 1168989388 h 99"/>
                  <a:gd name="T18" fmla="*/ 2147483647 w 88"/>
                  <a:gd name="T19" fmla="*/ 421602383 h 99"/>
                  <a:gd name="T20" fmla="*/ 2147483647 w 88"/>
                  <a:gd name="T21" fmla="*/ 479093996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
                  <a:gd name="T34" fmla="*/ 0 h 99"/>
                  <a:gd name="T35" fmla="*/ 88 w 88"/>
                  <a:gd name="T36" fmla="*/ 99 h 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 h="99">
                    <a:moveTo>
                      <a:pt x="42" y="9"/>
                    </a:moveTo>
                    <a:cubicBezTo>
                      <a:pt x="42" y="9"/>
                      <a:pt x="26" y="9"/>
                      <a:pt x="20" y="14"/>
                    </a:cubicBezTo>
                    <a:cubicBezTo>
                      <a:pt x="14" y="19"/>
                      <a:pt x="14" y="23"/>
                      <a:pt x="11" y="32"/>
                    </a:cubicBezTo>
                    <a:cubicBezTo>
                      <a:pt x="8" y="42"/>
                      <a:pt x="0" y="38"/>
                      <a:pt x="4" y="50"/>
                    </a:cubicBezTo>
                    <a:cubicBezTo>
                      <a:pt x="8" y="61"/>
                      <a:pt x="6" y="57"/>
                      <a:pt x="11" y="71"/>
                    </a:cubicBezTo>
                    <a:cubicBezTo>
                      <a:pt x="16" y="86"/>
                      <a:pt x="16" y="99"/>
                      <a:pt x="16" y="99"/>
                    </a:cubicBezTo>
                    <a:cubicBezTo>
                      <a:pt x="16" y="99"/>
                      <a:pt x="21" y="79"/>
                      <a:pt x="18" y="66"/>
                    </a:cubicBezTo>
                    <a:cubicBezTo>
                      <a:pt x="14" y="54"/>
                      <a:pt x="7" y="49"/>
                      <a:pt x="18" y="36"/>
                    </a:cubicBezTo>
                    <a:cubicBezTo>
                      <a:pt x="28" y="24"/>
                      <a:pt x="17" y="29"/>
                      <a:pt x="35" y="22"/>
                    </a:cubicBezTo>
                    <a:cubicBezTo>
                      <a:pt x="53" y="14"/>
                      <a:pt x="40" y="15"/>
                      <a:pt x="64" y="8"/>
                    </a:cubicBezTo>
                    <a:cubicBezTo>
                      <a:pt x="88" y="0"/>
                      <a:pt x="49" y="7"/>
                      <a:pt x="42" y="9"/>
                    </a:cubicBezTo>
                    <a:close/>
                  </a:path>
                </a:pathLst>
              </a:custGeom>
              <a:solidFill>
                <a:srgbClr val="96A1D1"/>
              </a:solidFill>
              <a:ln w="9525">
                <a:noFill/>
                <a:round/>
                <a:headEnd/>
                <a:tailEnd/>
              </a:ln>
            </p:spPr>
            <p:txBody>
              <a:bodyPr/>
              <a:lstStyle/>
              <a:p>
                <a:endParaRPr lang="en-US">
                  <a:latin typeface="Calibri" pitchFamily="34" charset="0"/>
                </a:endParaRPr>
              </a:p>
            </p:txBody>
          </p:sp>
          <p:sp>
            <p:nvSpPr>
              <p:cNvPr id="156414" name="Freeform 420"/>
              <p:cNvSpPr>
                <a:spLocks/>
              </p:cNvSpPr>
              <p:nvPr/>
            </p:nvSpPr>
            <p:spPr bwMode="auto">
              <a:xfrm>
                <a:off x="5297488" y="3048000"/>
                <a:ext cx="385763" cy="433387"/>
              </a:xfrm>
              <a:custGeom>
                <a:avLst/>
                <a:gdLst>
                  <a:gd name="T0" fmla="*/ 2147483647 w 88"/>
                  <a:gd name="T1" fmla="*/ 479093996 h 99"/>
                  <a:gd name="T2" fmla="*/ 1056911621 w 88"/>
                  <a:gd name="T3" fmla="*/ 747386869 h 99"/>
                  <a:gd name="T4" fmla="*/ 576496576 w 88"/>
                  <a:gd name="T5" fmla="*/ 1686413908 h 99"/>
                  <a:gd name="T6" fmla="*/ 211380585 w 88"/>
                  <a:gd name="T7" fmla="*/ 2147483647 h 99"/>
                  <a:gd name="T8" fmla="*/ 576496576 w 88"/>
                  <a:gd name="T9" fmla="*/ 2147483647 h 99"/>
                  <a:gd name="T10" fmla="*/ 845531105 w 88"/>
                  <a:gd name="T11" fmla="*/ 2147483647 h 99"/>
                  <a:gd name="T12" fmla="*/ 960830366 w 88"/>
                  <a:gd name="T13" fmla="*/ 2147483647 h 99"/>
                  <a:gd name="T14" fmla="*/ 960830366 w 88"/>
                  <a:gd name="T15" fmla="*/ 1897215031 h 99"/>
                  <a:gd name="T16" fmla="*/ 1864006718 w 88"/>
                  <a:gd name="T17" fmla="*/ 1168989388 h 99"/>
                  <a:gd name="T18" fmla="*/ 2147483647 w 88"/>
                  <a:gd name="T19" fmla="*/ 421602383 h 99"/>
                  <a:gd name="T20" fmla="*/ 2147483647 w 88"/>
                  <a:gd name="T21" fmla="*/ 479093996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
                  <a:gd name="T34" fmla="*/ 0 h 99"/>
                  <a:gd name="T35" fmla="*/ 88 w 88"/>
                  <a:gd name="T36" fmla="*/ 99 h 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 h="99">
                    <a:moveTo>
                      <a:pt x="42" y="9"/>
                    </a:moveTo>
                    <a:cubicBezTo>
                      <a:pt x="42" y="9"/>
                      <a:pt x="26" y="9"/>
                      <a:pt x="20" y="14"/>
                    </a:cubicBezTo>
                    <a:cubicBezTo>
                      <a:pt x="14" y="19"/>
                      <a:pt x="15" y="23"/>
                      <a:pt x="11" y="32"/>
                    </a:cubicBezTo>
                    <a:cubicBezTo>
                      <a:pt x="8" y="42"/>
                      <a:pt x="0" y="38"/>
                      <a:pt x="4" y="49"/>
                    </a:cubicBezTo>
                    <a:cubicBezTo>
                      <a:pt x="8" y="60"/>
                      <a:pt x="6" y="57"/>
                      <a:pt x="11" y="71"/>
                    </a:cubicBezTo>
                    <a:cubicBezTo>
                      <a:pt x="16" y="85"/>
                      <a:pt x="16" y="99"/>
                      <a:pt x="16" y="99"/>
                    </a:cubicBezTo>
                    <a:cubicBezTo>
                      <a:pt x="16" y="99"/>
                      <a:pt x="21" y="79"/>
                      <a:pt x="18" y="66"/>
                    </a:cubicBezTo>
                    <a:cubicBezTo>
                      <a:pt x="14" y="53"/>
                      <a:pt x="7" y="48"/>
                      <a:pt x="18" y="36"/>
                    </a:cubicBezTo>
                    <a:cubicBezTo>
                      <a:pt x="28" y="24"/>
                      <a:pt x="17" y="29"/>
                      <a:pt x="35" y="22"/>
                    </a:cubicBezTo>
                    <a:cubicBezTo>
                      <a:pt x="53" y="14"/>
                      <a:pt x="40" y="15"/>
                      <a:pt x="64" y="8"/>
                    </a:cubicBezTo>
                    <a:cubicBezTo>
                      <a:pt x="88" y="0"/>
                      <a:pt x="49" y="7"/>
                      <a:pt x="42" y="9"/>
                    </a:cubicBezTo>
                    <a:close/>
                  </a:path>
                </a:pathLst>
              </a:custGeom>
              <a:solidFill>
                <a:srgbClr val="95A0D1"/>
              </a:solidFill>
              <a:ln w="9525">
                <a:noFill/>
                <a:round/>
                <a:headEnd/>
                <a:tailEnd/>
              </a:ln>
            </p:spPr>
            <p:txBody>
              <a:bodyPr/>
              <a:lstStyle/>
              <a:p>
                <a:endParaRPr lang="en-US">
                  <a:latin typeface="Calibri" pitchFamily="34" charset="0"/>
                </a:endParaRPr>
              </a:p>
            </p:txBody>
          </p:sp>
          <p:sp>
            <p:nvSpPr>
              <p:cNvPr id="156415" name="Freeform 421"/>
              <p:cNvSpPr>
                <a:spLocks/>
              </p:cNvSpPr>
              <p:nvPr/>
            </p:nvSpPr>
            <p:spPr bwMode="auto">
              <a:xfrm>
                <a:off x="5297488" y="3048000"/>
                <a:ext cx="381000" cy="433387"/>
              </a:xfrm>
              <a:custGeom>
                <a:avLst/>
                <a:gdLst>
                  <a:gd name="T0" fmla="*/ 2147483647 w 87"/>
                  <a:gd name="T1" fmla="*/ 479093996 h 99"/>
                  <a:gd name="T2" fmla="*/ 1054809352 w 87"/>
                  <a:gd name="T3" fmla="*/ 747386869 h 99"/>
                  <a:gd name="T4" fmla="*/ 575349486 w 87"/>
                  <a:gd name="T5" fmla="*/ 1686413908 h 99"/>
                  <a:gd name="T6" fmla="*/ 210960132 w 87"/>
                  <a:gd name="T7" fmla="*/ 2147483647 h 99"/>
                  <a:gd name="T8" fmla="*/ 575349486 w 87"/>
                  <a:gd name="T9" fmla="*/ 2147483647 h 99"/>
                  <a:gd name="T10" fmla="*/ 843849288 w 87"/>
                  <a:gd name="T11" fmla="*/ 2147483647 h 99"/>
                  <a:gd name="T12" fmla="*/ 901384647 w 87"/>
                  <a:gd name="T13" fmla="*/ 2147483647 h 99"/>
                  <a:gd name="T14" fmla="*/ 958920006 w 87"/>
                  <a:gd name="T15" fmla="*/ 1897215031 h 99"/>
                  <a:gd name="T16" fmla="*/ 1860300274 w 87"/>
                  <a:gd name="T17" fmla="*/ 1168989388 h 99"/>
                  <a:gd name="T18" fmla="*/ 2147483647 w 87"/>
                  <a:gd name="T19" fmla="*/ 421602383 h 99"/>
                  <a:gd name="T20" fmla="*/ 2147483647 w 87"/>
                  <a:gd name="T21" fmla="*/ 479093996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99"/>
                  <a:gd name="T35" fmla="*/ 87 w 87"/>
                  <a:gd name="T36" fmla="*/ 99 h 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99">
                    <a:moveTo>
                      <a:pt x="42" y="9"/>
                    </a:moveTo>
                    <a:cubicBezTo>
                      <a:pt x="42" y="9"/>
                      <a:pt x="26" y="9"/>
                      <a:pt x="20" y="14"/>
                    </a:cubicBezTo>
                    <a:cubicBezTo>
                      <a:pt x="14" y="19"/>
                      <a:pt x="15" y="23"/>
                      <a:pt x="11" y="32"/>
                    </a:cubicBezTo>
                    <a:cubicBezTo>
                      <a:pt x="8" y="42"/>
                      <a:pt x="0" y="38"/>
                      <a:pt x="4" y="49"/>
                    </a:cubicBezTo>
                    <a:cubicBezTo>
                      <a:pt x="8" y="60"/>
                      <a:pt x="6" y="57"/>
                      <a:pt x="11" y="71"/>
                    </a:cubicBezTo>
                    <a:cubicBezTo>
                      <a:pt x="16" y="85"/>
                      <a:pt x="16" y="99"/>
                      <a:pt x="16" y="99"/>
                    </a:cubicBezTo>
                    <a:cubicBezTo>
                      <a:pt x="16" y="99"/>
                      <a:pt x="21" y="79"/>
                      <a:pt x="17" y="66"/>
                    </a:cubicBezTo>
                    <a:cubicBezTo>
                      <a:pt x="14" y="53"/>
                      <a:pt x="7" y="48"/>
                      <a:pt x="18" y="36"/>
                    </a:cubicBezTo>
                    <a:cubicBezTo>
                      <a:pt x="28" y="24"/>
                      <a:pt x="17" y="29"/>
                      <a:pt x="35" y="22"/>
                    </a:cubicBezTo>
                    <a:cubicBezTo>
                      <a:pt x="53" y="14"/>
                      <a:pt x="40" y="15"/>
                      <a:pt x="64" y="8"/>
                    </a:cubicBezTo>
                    <a:cubicBezTo>
                      <a:pt x="87" y="0"/>
                      <a:pt x="49" y="7"/>
                      <a:pt x="42" y="9"/>
                    </a:cubicBezTo>
                    <a:close/>
                  </a:path>
                </a:pathLst>
              </a:custGeom>
              <a:solidFill>
                <a:srgbClr val="94A0D1"/>
              </a:solidFill>
              <a:ln w="9525">
                <a:noFill/>
                <a:round/>
                <a:headEnd/>
                <a:tailEnd/>
              </a:ln>
            </p:spPr>
            <p:txBody>
              <a:bodyPr/>
              <a:lstStyle/>
              <a:p>
                <a:endParaRPr lang="en-US">
                  <a:latin typeface="Calibri" pitchFamily="34" charset="0"/>
                </a:endParaRPr>
              </a:p>
            </p:txBody>
          </p:sp>
          <p:sp>
            <p:nvSpPr>
              <p:cNvPr id="156416" name="Freeform 422"/>
              <p:cNvSpPr>
                <a:spLocks/>
              </p:cNvSpPr>
              <p:nvPr/>
            </p:nvSpPr>
            <p:spPr bwMode="auto">
              <a:xfrm>
                <a:off x="5297488" y="3048000"/>
                <a:ext cx="381000" cy="428625"/>
              </a:xfrm>
              <a:custGeom>
                <a:avLst/>
                <a:gdLst>
                  <a:gd name="T0" fmla="*/ 2147483647 w 87"/>
                  <a:gd name="T1" fmla="*/ 478236145 h 98"/>
                  <a:gd name="T2" fmla="*/ 1054809352 w 87"/>
                  <a:gd name="T3" fmla="*/ 746048096 h 98"/>
                  <a:gd name="T4" fmla="*/ 632884845 w 87"/>
                  <a:gd name="T5" fmla="*/ 1740781715 h 98"/>
                  <a:gd name="T6" fmla="*/ 210960132 w 87"/>
                  <a:gd name="T7" fmla="*/ 2147483647 h 98"/>
                  <a:gd name="T8" fmla="*/ 575349486 w 87"/>
                  <a:gd name="T9" fmla="*/ 2147483647 h 98"/>
                  <a:gd name="T10" fmla="*/ 901384647 w 87"/>
                  <a:gd name="T11" fmla="*/ 2147483647 h 98"/>
                  <a:gd name="T12" fmla="*/ 901384647 w 87"/>
                  <a:gd name="T13" fmla="*/ 2147483647 h 98"/>
                  <a:gd name="T14" fmla="*/ 958920006 w 87"/>
                  <a:gd name="T15" fmla="*/ 1893818287 h 98"/>
                  <a:gd name="T16" fmla="*/ 1860300274 w 87"/>
                  <a:gd name="T17" fmla="*/ 1166896756 h 98"/>
                  <a:gd name="T18" fmla="*/ 2147483647 w 87"/>
                  <a:gd name="T19" fmla="*/ 420848523 h 98"/>
                  <a:gd name="T20" fmla="*/ 2147483647 w 87"/>
                  <a:gd name="T21" fmla="*/ 478236145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98"/>
                  <a:gd name="T35" fmla="*/ 87 w 87"/>
                  <a:gd name="T36" fmla="*/ 98 h 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98">
                    <a:moveTo>
                      <a:pt x="42" y="9"/>
                    </a:moveTo>
                    <a:cubicBezTo>
                      <a:pt x="42" y="9"/>
                      <a:pt x="26" y="9"/>
                      <a:pt x="20" y="14"/>
                    </a:cubicBezTo>
                    <a:cubicBezTo>
                      <a:pt x="14" y="19"/>
                      <a:pt x="15" y="23"/>
                      <a:pt x="12" y="33"/>
                    </a:cubicBezTo>
                    <a:cubicBezTo>
                      <a:pt x="8" y="42"/>
                      <a:pt x="0" y="38"/>
                      <a:pt x="4" y="49"/>
                    </a:cubicBezTo>
                    <a:cubicBezTo>
                      <a:pt x="8" y="60"/>
                      <a:pt x="6" y="57"/>
                      <a:pt x="11" y="71"/>
                    </a:cubicBezTo>
                    <a:cubicBezTo>
                      <a:pt x="16" y="85"/>
                      <a:pt x="17" y="98"/>
                      <a:pt x="17" y="98"/>
                    </a:cubicBezTo>
                    <a:cubicBezTo>
                      <a:pt x="17" y="98"/>
                      <a:pt x="21" y="78"/>
                      <a:pt x="17" y="66"/>
                    </a:cubicBezTo>
                    <a:cubicBezTo>
                      <a:pt x="14" y="53"/>
                      <a:pt x="7" y="48"/>
                      <a:pt x="18" y="36"/>
                    </a:cubicBezTo>
                    <a:cubicBezTo>
                      <a:pt x="28" y="24"/>
                      <a:pt x="17" y="29"/>
                      <a:pt x="35" y="22"/>
                    </a:cubicBezTo>
                    <a:cubicBezTo>
                      <a:pt x="53" y="14"/>
                      <a:pt x="40" y="15"/>
                      <a:pt x="63" y="8"/>
                    </a:cubicBezTo>
                    <a:cubicBezTo>
                      <a:pt x="87" y="0"/>
                      <a:pt x="49" y="7"/>
                      <a:pt x="42" y="9"/>
                    </a:cubicBezTo>
                    <a:close/>
                  </a:path>
                </a:pathLst>
              </a:custGeom>
              <a:solidFill>
                <a:srgbClr val="93A0D1"/>
              </a:solidFill>
              <a:ln w="9525">
                <a:noFill/>
                <a:round/>
                <a:headEnd/>
                <a:tailEnd/>
              </a:ln>
            </p:spPr>
            <p:txBody>
              <a:bodyPr/>
              <a:lstStyle/>
              <a:p>
                <a:endParaRPr lang="en-US">
                  <a:latin typeface="Calibri" pitchFamily="34" charset="0"/>
                </a:endParaRPr>
              </a:p>
            </p:txBody>
          </p:sp>
          <p:sp>
            <p:nvSpPr>
              <p:cNvPr id="156417" name="Freeform 423"/>
              <p:cNvSpPr>
                <a:spLocks/>
              </p:cNvSpPr>
              <p:nvPr/>
            </p:nvSpPr>
            <p:spPr bwMode="auto">
              <a:xfrm>
                <a:off x="5297488" y="3048000"/>
                <a:ext cx="377825" cy="428625"/>
              </a:xfrm>
              <a:custGeom>
                <a:avLst/>
                <a:gdLst>
                  <a:gd name="T0" fmla="*/ 2147483647 w 86"/>
                  <a:gd name="T1" fmla="*/ 535623766 h 98"/>
                  <a:gd name="T2" fmla="*/ 1061565135 w 86"/>
                  <a:gd name="T3" fmla="*/ 746048096 h 98"/>
                  <a:gd name="T4" fmla="*/ 636938312 w 86"/>
                  <a:gd name="T5" fmla="*/ 1740781715 h 98"/>
                  <a:gd name="T6" fmla="*/ 212311283 w 86"/>
                  <a:gd name="T7" fmla="*/ 2147483647 h 98"/>
                  <a:gd name="T8" fmla="*/ 579034455 w 86"/>
                  <a:gd name="T9" fmla="*/ 2147483647 h 98"/>
                  <a:gd name="T10" fmla="*/ 907157778 w 86"/>
                  <a:gd name="T11" fmla="*/ 2147483647 h 98"/>
                  <a:gd name="T12" fmla="*/ 907157778 w 86"/>
                  <a:gd name="T13" fmla="*/ 2147483647 h 98"/>
                  <a:gd name="T14" fmla="*/ 907157778 w 86"/>
                  <a:gd name="T15" fmla="*/ 1893818287 h 98"/>
                  <a:gd name="T16" fmla="*/ 1872215019 w 86"/>
                  <a:gd name="T17" fmla="*/ 1109508862 h 98"/>
                  <a:gd name="T18" fmla="*/ 2147483647 w 86"/>
                  <a:gd name="T19" fmla="*/ 420848523 h 98"/>
                  <a:gd name="T20" fmla="*/ 2147483647 w 86"/>
                  <a:gd name="T21" fmla="*/ 53562376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98"/>
                  <a:gd name="T35" fmla="*/ 86 w 86"/>
                  <a:gd name="T36" fmla="*/ 98 h 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98">
                    <a:moveTo>
                      <a:pt x="42" y="10"/>
                    </a:moveTo>
                    <a:cubicBezTo>
                      <a:pt x="42" y="10"/>
                      <a:pt x="26" y="9"/>
                      <a:pt x="20" y="14"/>
                    </a:cubicBezTo>
                    <a:cubicBezTo>
                      <a:pt x="15" y="19"/>
                      <a:pt x="15" y="23"/>
                      <a:pt x="12" y="33"/>
                    </a:cubicBezTo>
                    <a:cubicBezTo>
                      <a:pt x="8" y="42"/>
                      <a:pt x="0" y="38"/>
                      <a:pt x="4" y="49"/>
                    </a:cubicBezTo>
                    <a:cubicBezTo>
                      <a:pt x="9" y="60"/>
                      <a:pt x="6" y="56"/>
                      <a:pt x="11" y="71"/>
                    </a:cubicBezTo>
                    <a:cubicBezTo>
                      <a:pt x="16" y="85"/>
                      <a:pt x="17" y="98"/>
                      <a:pt x="17" y="98"/>
                    </a:cubicBezTo>
                    <a:cubicBezTo>
                      <a:pt x="17" y="98"/>
                      <a:pt x="21" y="78"/>
                      <a:pt x="17" y="66"/>
                    </a:cubicBezTo>
                    <a:cubicBezTo>
                      <a:pt x="14" y="53"/>
                      <a:pt x="7" y="48"/>
                      <a:pt x="17" y="36"/>
                    </a:cubicBezTo>
                    <a:cubicBezTo>
                      <a:pt x="28" y="24"/>
                      <a:pt x="17" y="29"/>
                      <a:pt x="35" y="21"/>
                    </a:cubicBezTo>
                    <a:cubicBezTo>
                      <a:pt x="53" y="14"/>
                      <a:pt x="40" y="16"/>
                      <a:pt x="63" y="8"/>
                    </a:cubicBezTo>
                    <a:cubicBezTo>
                      <a:pt x="86" y="0"/>
                      <a:pt x="49" y="7"/>
                      <a:pt x="42" y="10"/>
                    </a:cubicBezTo>
                    <a:close/>
                  </a:path>
                </a:pathLst>
              </a:custGeom>
              <a:solidFill>
                <a:srgbClr val="929FD0"/>
              </a:solidFill>
              <a:ln w="9525">
                <a:noFill/>
                <a:round/>
                <a:headEnd/>
                <a:tailEnd/>
              </a:ln>
            </p:spPr>
            <p:txBody>
              <a:bodyPr/>
              <a:lstStyle/>
              <a:p>
                <a:endParaRPr lang="en-US">
                  <a:latin typeface="Calibri" pitchFamily="34" charset="0"/>
                </a:endParaRPr>
              </a:p>
            </p:txBody>
          </p:sp>
          <p:sp>
            <p:nvSpPr>
              <p:cNvPr id="156418" name="Freeform 424"/>
              <p:cNvSpPr>
                <a:spLocks/>
              </p:cNvSpPr>
              <p:nvPr/>
            </p:nvSpPr>
            <p:spPr bwMode="auto">
              <a:xfrm>
                <a:off x="5297488" y="3048000"/>
                <a:ext cx="377825" cy="428625"/>
              </a:xfrm>
              <a:custGeom>
                <a:avLst/>
                <a:gdLst>
                  <a:gd name="T0" fmla="*/ 2147483647 w 86"/>
                  <a:gd name="T1" fmla="*/ 535623766 h 98"/>
                  <a:gd name="T2" fmla="*/ 1061565135 w 86"/>
                  <a:gd name="T3" fmla="*/ 746048096 h 98"/>
                  <a:gd name="T4" fmla="*/ 636938312 w 86"/>
                  <a:gd name="T5" fmla="*/ 1740781715 h 98"/>
                  <a:gd name="T6" fmla="*/ 212311283 w 86"/>
                  <a:gd name="T7" fmla="*/ 2147483647 h 98"/>
                  <a:gd name="T8" fmla="*/ 579034455 w 86"/>
                  <a:gd name="T9" fmla="*/ 2147483647 h 98"/>
                  <a:gd name="T10" fmla="*/ 907157778 w 86"/>
                  <a:gd name="T11" fmla="*/ 2147483647 h 98"/>
                  <a:gd name="T12" fmla="*/ 907157778 w 86"/>
                  <a:gd name="T13" fmla="*/ 2147483647 h 98"/>
                  <a:gd name="T14" fmla="*/ 907157778 w 86"/>
                  <a:gd name="T15" fmla="*/ 1893818287 h 98"/>
                  <a:gd name="T16" fmla="*/ 1872215019 w 86"/>
                  <a:gd name="T17" fmla="*/ 1109508862 h 98"/>
                  <a:gd name="T18" fmla="*/ 2147483647 w 86"/>
                  <a:gd name="T19" fmla="*/ 420848523 h 98"/>
                  <a:gd name="T20" fmla="*/ 2147483647 w 86"/>
                  <a:gd name="T21" fmla="*/ 53562376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98"/>
                  <a:gd name="T35" fmla="*/ 86 w 86"/>
                  <a:gd name="T36" fmla="*/ 98 h 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98">
                    <a:moveTo>
                      <a:pt x="42" y="10"/>
                    </a:moveTo>
                    <a:cubicBezTo>
                      <a:pt x="42" y="10"/>
                      <a:pt x="26" y="9"/>
                      <a:pt x="20" y="14"/>
                    </a:cubicBezTo>
                    <a:cubicBezTo>
                      <a:pt x="15" y="19"/>
                      <a:pt x="15" y="23"/>
                      <a:pt x="12" y="33"/>
                    </a:cubicBezTo>
                    <a:cubicBezTo>
                      <a:pt x="9" y="42"/>
                      <a:pt x="0" y="38"/>
                      <a:pt x="4" y="49"/>
                    </a:cubicBezTo>
                    <a:cubicBezTo>
                      <a:pt x="9" y="60"/>
                      <a:pt x="6" y="56"/>
                      <a:pt x="11" y="70"/>
                    </a:cubicBezTo>
                    <a:cubicBezTo>
                      <a:pt x="17" y="84"/>
                      <a:pt x="17" y="98"/>
                      <a:pt x="17" y="98"/>
                    </a:cubicBezTo>
                    <a:cubicBezTo>
                      <a:pt x="17" y="98"/>
                      <a:pt x="21" y="78"/>
                      <a:pt x="17" y="65"/>
                    </a:cubicBezTo>
                    <a:cubicBezTo>
                      <a:pt x="14" y="53"/>
                      <a:pt x="7" y="48"/>
                      <a:pt x="17" y="36"/>
                    </a:cubicBezTo>
                    <a:cubicBezTo>
                      <a:pt x="28" y="24"/>
                      <a:pt x="17" y="29"/>
                      <a:pt x="35" y="21"/>
                    </a:cubicBezTo>
                    <a:cubicBezTo>
                      <a:pt x="53" y="14"/>
                      <a:pt x="39" y="16"/>
                      <a:pt x="63" y="8"/>
                    </a:cubicBezTo>
                    <a:cubicBezTo>
                      <a:pt x="86" y="0"/>
                      <a:pt x="49" y="7"/>
                      <a:pt x="42" y="10"/>
                    </a:cubicBezTo>
                    <a:close/>
                  </a:path>
                </a:pathLst>
              </a:custGeom>
              <a:solidFill>
                <a:srgbClr val="929FD0"/>
              </a:solidFill>
              <a:ln w="9525">
                <a:noFill/>
                <a:round/>
                <a:headEnd/>
                <a:tailEnd/>
              </a:ln>
            </p:spPr>
            <p:txBody>
              <a:bodyPr/>
              <a:lstStyle/>
              <a:p>
                <a:endParaRPr lang="en-US">
                  <a:latin typeface="Calibri" pitchFamily="34" charset="0"/>
                </a:endParaRPr>
              </a:p>
            </p:txBody>
          </p:sp>
          <p:sp>
            <p:nvSpPr>
              <p:cNvPr id="156419" name="Freeform 425"/>
              <p:cNvSpPr>
                <a:spLocks/>
              </p:cNvSpPr>
              <p:nvPr/>
            </p:nvSpPr>
            <p:spPr bwMode="auto">
              <a:xfrm>
                <a:off x="5297488" y="3048000"/>
                <a:ext cx="373063" cy="428625"/>
              </a:xfrm>
              <a:custGeom>
                <a:avLst/>
                <a:gdLst>
                  <a:gd name="T0" fmla="*/ 2147483647 w 85"/>
                  <a:gd name="T1" fmla="*/ 535623766 h 98"/>
                  <a:gd name="T2" fmla="*/ 1059472480 w 85"/>
                  <a:gd name="T3" fmla="*/ 746048096 h 98"/>
                  <a:gd name="T4" fmla="*/ 635681842 w 85"/>
                  <a:gd name="T5" fmla="*/ 1740781715 h 98"/>
                  <a:gd name="T6" fmla="*/ 211895388 w 85"/>
                  <a:gd name="T7" fmla="*/ 2147483647 h 98"/>
                  <a:gd name="T8" fmla="*/ 577892210 w 85"/>
                  <a:gd name="T9" fmla="*/ 2147483647 h 98"/>
                  <a:gd name="T10" fmla="*/ 905366794 w 85"/>
                  <a:gd name="T11" fmla="*/ 2147483647 h 98"/>
                  <a:gd name="T12" fmla="*/ 905366794 w 85"/>
                  <a:gd name="T13" fmla="*/ 2147483647 h 98"/>
                  <a:gd name="T14" fmla="*/ 905366794 w 85"/>
                  <a:gd name="T15" fmla="*/ 1893818287 h 98"/>
                  <a:gd name="T16" fmla="*/ 1868523220 w 85"/>
                  <a:gd name="T17" fmla="*/ 1109508862 h 98"/>
                  <a:gd name="T18" fmla="*/ 2147483647 w 85"/>
                  <a:gd name="T19" fmla="*/ 420848523 h 98"/>
                  <a:gd name="T20" fmla="*/ 2147483647 w 85"/>
                  <a:gd name="T21" fmla="*/ 53562376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
                  <a:gd name="T34" fmla="*/ 0 h 98"/>
                  <a:gd name="T35" fmla="*/ 85 w 85"/>
                  <a:gd name="T36" fmla="*/ 98 h 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 h="98">
                    <a:moveTo>
                      <a:pt x="41" y="10"/>
                    </a:moveTo>
                    <a:cubicBezTo>
                      <a:pt x="41" y="10"/>
                      <a:pt x="26" y="9"/>
                      <a:pt x="20" y="14"/>
                    </a:cubicBezTo>
                    <a:cubicBezTo>
                      <a:pt x="15" y="19"/>
                      <a:pt x="15" y="23"/>
                      <a:pt x="12" y="33"/>
                    </a:cubicBezTo>
                    <a:cubicBezTo>
                      <a:pt x="9" y="42"/>
                      <a:pt x="0" y="38"/>
                      <a:pt x="4" y="49"/>
                    </a:cubicBezTo>
                    <a:cubicBezTo>
                      <a:pt x="9" y="60"/>
                      <a:pt x="6" y="56"/>
                      <a:pt x="11" y="70"/>
                    </a:cubicBezTo>
                    <a:cubicBezTo>
                      <a:pt x="17" y="84"/>
                      <a:pt x="17" y="98"/>
                      <a:pt x="17" y="98"/>
                    </a:cubicBezTo>
                    <a:cubicBezTo>
                      <a:pt x="17" y="98"/>
                      <a:pt x="20" y="78"/>
                      <a:pt x="17" y="65"/>
                    </a:cubicBezTo>
                    <a:cubicBezTo>
                      <a:pt x="14" y="53"/>
                      <a:pt x="7" y="48"/>
                      <a:pt x="17" y="36"/>
                    </a:cubicBezTo>
                    <a:cubicBezTo>
                      <a:pt x="27" y="24"/>
                      <a:pt x="17" y="29"/>
                      <a:pt x="35" y="21"/>
                    </a:cubicBezTo>
                    <a:cubicBezTo>
                      <a:pt x="52" y="14"/>
                      <a:pt x="39" y="16"/>
                      <a:pt x="62" y="8"/>
                    </a:cubicBezTo>
                    <a:cubicBezTo>
                      <a:pt x="85" y="0"/>
                      <a:pt x="48" y="7"/>
                      <a:pt x="41" y="10"/>
                    </a:cubicBezTo>
                    <a:close/>
                  </a:path>
                </a:pathLst>
              </a:custGeom>
              <a:solidFill>
                <a:srgbClr val="919ED0"/>
              </a:solidFill>
              <a:ln w="9525">
                <a:noFill/>
                <a:round/>
                <a:headEnd/>
                <a:tailEnd/>
              </a:ln>
            </p:spPr>
            <p:txBody>
              <a:bodyPr/>
              <a:lstStyle/>
              <a:p>
                <a:endParaRPr lang="en-US">
                  <a:latin typeface="Calibri" pitchFamily="34" charset="0"/>
                </a:endParaRPr>
              </a:p>
            </p:txBody>
          </p:sp>
          <p:sp>
            <p:nvSpPr>
              <p:cNvPr id="156420" name="Freeform 426"/>
              <p:cNvSpPr>
                <a:spLocks/>
              </p:cNvSpPr>
              <p:nvPr/>
            </p:nvSpPr>
            <p:spPr bwMode="auto">
              <a:xfrm>
                <a:off x="5297488" y="3051175"/>
                <a:ext cx="373063" cy="420687"/>
              </a:xfrm>
              <a:custGeom>
                <a:avLst/>
                <a:gdLst>
                  <a:gd name="T0" fmla="*/ 2147483647 w 85"/>
                  <a:gd name="T1" fmla="*/ 480082730 h 96"/>
                  <a:gd name="T2" fmla="*/ 1059472480 w 85"/>
                  <a:gd name="T3" fmla="*/ 691320260 h 96"/>
                  <a:gd name="T4" fmla="*/ 635681842 w 85"/>
                  <a:gd name="T5" fmla="*/ 1689890925 h 96"/>
                  <a:gd name="T6" fmla="*/ 211895388 w 85"/>
                  <a:gd name="T7" fmla="*/ 2147483647 h 96"/>
                  <a:gd name="T8" fmla="*/ 577892210 w 85"/>
                  <a:gd name="T9" fmla="*/ 2147483647 h 96"/>
                  <a:gd name="T10" fmla="*/ 905366794 w 85"/>
                  <a:gd name="T11" fmla="*/ 2147483647 h 96"/>
                  <a:gd name="T12" fmla="*/ 905366794 w 85"/>
                  <a:gd name="T13" fmla="*/ 2147483647 h 96"/>
                  <a:gd name="T14" fmla="*/ 905366794 w 85"/>
                  <a:gd name="T15" fmla="*/ 1862718731 h 96"/>
                  <a:gd name="T16" fmla="*/ 1868523220 w 85"/>
                  <a:gd name="T17" fmla="*/ 1056182855 h 96"/>
                  <a:gd name="T18" fmla="*/ 2147483647 w 85"/>
                  <a:gd name="T19" fmla="*/ 364862732 h 96"/>
                  <a:gd name="T20" fmla="*/ 2147483647 w 85"/>
                  <a:gd name="T21" fmla="*/ 480082730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
                  <a:gd name="T34" fmla="*/ 0 h 96"/>
                  <a:gd name="T35" fmla="*/ 85 w 85"/>
                  <a:gd name="T36" fmla="*/ 96 h 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 h="96">
                    <a:moveTo>
                      <a:pt x="41" y="9"/>
                    </a:moveTo>
                    <a:cubicBezTo>
                      <a:pt x="41" y="9"/>
                      <a:pt x="26" y="9"/>
                      <a:pt x="20" y="13"/>
                    </a:cubicBezTo>
                    <a:cubicBezTo>
                      <a:pt x="15" y="18"/>
                      <a:pt x="15" y="22"/>
                      <a:pt x="12" y="32"/>
                    </a:cubicBezTo>
                    <a:cubicBezTo>
                      <a:pt x="9" y="41"/>
                      <a:pt x="0" y="37"/>
                      <a:pt x="4" y="48"/>
                    </a:cubicBezTo>
                    <a:cubicBezTo>
                      <a:pt x="9" y="59"/>
                      <a:pt x="6" y="55"/>
                      <a:pt x="11" y="69"/>
                    </a:cubicBezTo>
                    <a:cubicBezTo>
                      <a:pt x="17" y="83"/>
                      <a:pt x="17" y="96"/>
                      <a:pt x="17" y="96"/>
                    </a:cubicBezTo>
                    <a:cubicBezTo>
                      <a:pt x="17" y="96"/>
                      <a:pt x="20" y="76"/>
                      <a:pt x="17" y="64"/>
                    </a:cubicBezTo>
                    <a:cubicBezTo>
                      <a:pt x="14" y="52"/>
                      <a:pt x="7" y="47"/>
                      <a:pt x="17" y="35"/>
                    </a:cubicBezTo>
                    <a:cubicBezTo>
                      <a:pt x="27" y="23"/>
                      <a:pt x="17" y="28"/>
                      <a:pt x="35" y="20"/>
                    </a:cubicBezTo>
                    <a:cubicBezTo>
                      <a:pt x="52" y="13"/>
                      <a:pt x="39" y="15"/>
                      <a:pt x="62" y="7"/>
                    </a:cubicBezTo>
                    <a:cubicBezTo>
                      <a:pt x="85" y="0"/>
                      <a:pt x="48" y="6"/>
                      <a:pt x="41" y="9"/>
                    </a:cubicBezTo>
                    <a:close/>
                  </a:path>
                </a:pathLst>
              </a:custGeom>
              <a:solidFill>
                <a:srgbClr val="909ED0"/>
              </a:solidFill>
              <a:ln w="9525">
                <a:noFill/>
                <a:round/>
                <a:headEnd/>
                <a:tailEnd/>
              </a:ln>
            </p:spPr>
            <p:txBody>
              <a:bodyPr/>
              <a:lstStyle/>
              <a:p>
                <a:endParaRPr lang="en-US">
                  <a:latin typeface="Calibri" pitchFamily="34" charset="0"/>
                </a:endParaRPr>
              </a:p>
            </p:txBody>
          </p:sp>
          <p:sp>
            <p:nvSpPr>
              <p:cNvPr id="156421" name="Freeform 427"/>
              <p:cNvSpPr>
                <a:spLocks/>
              </p:cNvSpPr>
              <p:nvPr/>
            </p:nvSpPr>
            <p:spPr bwMode="auto">
              <a:xfrm>
                <a:off x="5297488" y="3051175"/>
                <a:ext cx="373063" cy="420687"/>
              </a:xfrm>
              <a:custGeom>
                <a:avLst/>
                <a:gdLst>
                  <a:gd name="T0" fmla="*/ 2147483647 w 85"/>
                  <a:gd name="T1" fmla="*/ 480082730 h 96"/>
                  <a:gd name="T2" fmla="*/ 1117262113 w 85"/>
                  <a:gd name="T3" fmla="*/ 748928068 h 96"/>
                  <a:gd name="T4" fmla="*/ 635681842 w 85"/>
                  <a:gd name="T5" fmla="*/ 1689890925 h 96"/>
                  <a:gd name="T6" fmla="*/ 211895388 w 85"/>
                  <a:gd name="T7" fmla="*/ 2147483647 h 96"/>
                  <a:gd name="T8" fmla="*/ 577892210 w 85"/>
                  <a:gd name="T9" fmla="*/ 2147483647 h 96"/>
                  <a:gd name="T10" fmla="*/ 905366794 w 85"/>
                  <a:gd name="T11" fmla="*/ 2147483647 h 96"/>
                  <a:gd name="T12" fmla="*/ 905366794 w 85"/>
                  <a:gd name="T13" fmla="*/ 2147483647 h 96"/>
                  <a:gd name="T14" fmla="*/ 905366794 w 85"/>
                  <a:gd name="T15" fmla="*/ 1862718731 h 96"/>
                  <a:gd name="T16" fmla="*/ 1868523220 w 85"/>
                  <a:gd name="T17" fmla="*/ 1056182855 h 96"/>
                  <a:gd name="T18" fmla="*/ 2147483647 w 85"/>
                  <a:gd name="T19" fmla="*/ 364862732 h 96"/>
                  <a:gd name="T20" fmla="*/ 2147483647 w 85"/>
                  <a:gd name="T21" fmla="*/ 480082730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
                  <a:gd name="T34" fmla="*/ 0 h 96"/>
                  <a:gd name="T35" fmla="*/ 85 w 85"/>
                  <a:gd name="T36" fmla="*/ 96 h 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 h="96">
                    <a:moveTo>
                      <a:pt x="41" y="9"/>
                    </a:moveTo>
                    <a:cubicBezTo>
                      <a:pt x="41" y="9"/>
                      <a:pt x="26" y="9"/>
                      <a:pt x="21" y="14"/>
                    </a:cubicBezTo>
                    <a:cubicBezTo>
                      <a:pt x="15" y="19"/>
                      <a:pt x="15" y="22"/>
                      <a:pt x="12" y="32"/>
                    </a:cubicBezTo>
                    <a:cubicBezTo>
                      <a:pt x="9" y="41"/>
                      <a:pt x="0" y="37"/>
                      <a:pt x="4" y="48"/>
                    </a:cubicBezTo>
                    <a:cubicBezTo>
                      <a:pt x="9" y="59"/>
                      <a:pt x="6" y="55"/>
                      <a:pt x="11" y="69"/>
                    </a:cubicBezTo>
                    <a:cubicBezTo>
                      <a:pt x="17" y="83"/>
                      <a:pt x="17" y="96"/>
                      <a:pt x="17" y="96"/>
                    </a:cubicBezTo>
                    <a:cubicBezTo>
                      <a:pt x="17" y="96"/>
                      <a:pt x="20" y="76"/>
                      <a:pt x="17" y="64"/>
                    </a:cubicBezTo>
                    <a:cubicBezTo>
                      <a:pt x="14" y="52"/>
                      <a:pt x="7" y="47"/>
                      <a:pt x="17" y="35"/>
                    </a:cubicBezTo>
                    <a:cubicBezTo>
                      <a:pt x="27" y="23"/>
                      <a:pt x="17" y="28"/>
                      <a:pt x="35" y="20"/>
                    </a:cubicBezTo>
                    <a:cubicBezTo>
                      <a:pt x="52" y="13"/>
                      <a:pt x="39" y="15"/>
                      <a:pt x="62" y="7"/>
                    </a:cubicBezTo>
                    <a:cubicBezTo>
                      <a:pt x="85" y="0"/>
                      <a:pt x="48" y="6"/>
                      <a:pt x="41" y="9"/>
                    </a:cubicBezTo>
                    <a:close/>
                  </a:path>
                </a:pathLst>
              </a:custGeom>
              <a:solidFill>
                <a:srgbClr val="8F9DD0"/>
              </a:solidFill>
              <a:ln w="9525">
                <a:noFill/>
                <a:round/>
                <a:headEnd/>
                <a:tailEnd/>
              </a:ln>
            </p:spPr>
            <p:txBody>
              <a:bodyPr/>
              <a:lstStyle/>
              <a:p>
                <a:endParaRPr lang="en-US">
                  <a:latin typeface="Calibri" pitchFamily="34" charset="0"/>
                </a:endParaRPr>
              </a:p>
            </p:txBody>
          </p:sp>
          <p:sp>
            <p:nvSpPr>
              <p:cNvPr id="156422" name="Freeform 428"/>
              <p:cNvSpPr>
                <a:spLocks/>
              </p:cNvSpPr>
              <p:nvPr/>
            </p:nvSpPr>
            <p:spPr bwMode="auto">
              <a:xfrm>
                <a:off x="5297488" y="3051175"/>
                <a:ext cx="368300" cy="420687"/>
              </a:xfrm>
              <a:custGeom>
                <a:avLst/>
                <a:gdLst>
                  <a:gd name="T0" fmla="*/ 2147483647 w 84"/>
                  <a:gd name="T1" fmla="*/ 480082730 h 96"/>
                  <a:gd name="T2" fmla="*/ 1114993043 w 84"/>
                  <a:gd name="T3" fmla="*/ 748928068 h 96"/>
                  <a:gd name="T4" fmla="*/ 634392409 w 84"/>
                  <a:gd name="T5" fmla="*/ 1689890925 h 96"/>
                  <a:gd name="T6" fmla="*/ 269135196 w 84"/>
                  <a:gd name="T7" fmla="*/ 2147483647 h 96"/>
                  <a:gd name="T8" fmla="*/ 634392409 w 84"/>
                  <a:gd name="T9" fmla="*/ 2147483647 h 96"/>
                  <a:gd name="T10" fmla="*/ 903531921 w 84"/>
                  <a:gd name="T11" fmla="*/ 2147483647 h 96"/>
                  <a:gd name="T12" fmla="*/ 903531921 w 84"/>
                  <a:gd name="T13" fmla="*/ 2147483647 h 96"/>
                  <a:gd name="T14" fmla="*/ 903531921 w 84"/>
                  <a:gd name="T15" fmla="*/ 1862718731 h 96"/>
                  <a:gd name="T16" fmla="*/ 1807059457 w 84"/>
                  <a:gd name="T17" fmla="*/ 1056182855 h 96"/>
                  <a:gd name="T18" fmla="*/ 2147483647 w 84"/>
                  <a:gd name="T19" fmla="*/ 364862732 h 96"/>
                  <a:gd name="T20" fmla="*/ 2147483647 w 84"/>
                  <a:gd name="T21" fmla="*/ 480082730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
                  <a:gd name="T34" fmla="*/ 0 h 96"/>
                  <a:gd name="T35" fmla="*/ 84 w 84"/>
                  <a:gd name="T36" fmla="*/ 96 h 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 h="96">
                    <a:moveTo>
                      <a:pt x="41" y="9"/>
                    </a:moveTo>
                    <a:cubicBezTo>
                      <a:pt x="41" y="9"/>
                      <a:pt x="26" y="9"/>
                      <a:pt x="21" y="14"/>
                    </a:cubicBezTo>
                    <a:cubicBezTo>
                      <a:pt x="15" y="19"/>
                      <a:pt x="15" y="22"/>
                      <a:pt x="12" y="32"/>
                    </a:cubicBezTo>
                    <a:cubicBezTo>
                      <a:pt x="9" y="41"/>
                      <a:pt x="0" y="37"/>
                      <a:pt x="5" y="48"/>
                    </a:cubicBezTo>
                    <a:cubicBezTo>
                      <a:pt x="9" y="58"/>
                      <a:pt x="6" y="55"/>
                      <a:pt x="12" y="69"/>
                    </a:cubicBezTo>
                    <a:cubicBezTo>
                      <a:pt x="17" y="83"/>
                      <a:pt x="17" y="96"/>
                      <a:pt x="17" y="96"/>
                    </a:cubicBezTo>
                    <a:cubicBezTo>
                      <a:pt x="17" y="96"/>
                      <a:pt x="20" y="76"/>
                      <a:pt x="17" y="64"/>
                    </a:cubicBezTo>
                    <a:cubicBezTo>
                      <a:pt x="14" y="51"/>
                      <a:pt x="7" y="46"/>
                      <a:pt x="17" y="35"/>
                    </a:cubicBezTo>
                    <a:cubicBezTo>
                      <a:pt x="27" y="23"/>
                      <a:pt x="17" y="28"/>
                      <a:pt x="34" y="20"/>
                    </a:cubicBezTo>
                    <a:cubicBezTo>
                      <a:pt x="52" y="13"/>
                      <a:pt x="38" y="15"/>
                      <a:pt x="61" y="7"/>
                    </a:cubicBezTo>
                    <a:cubicBezTo>
                      <a:pt x="84" y="0"/>
                      <a:pt x="48" y="6"/>
                      <a:pt x="41" y="9"/>
                    </a:cubicBezTo>
                    <a:close/>
                  </a:path>
                </a:pathLst>
              </a:custGeom>
              <a:solidFill>
                <a:srgbClr val="8E9CCF"/>
              </a:solidFill>
              <a:ln w="9525">
                <a:noFill/>
                <a:round/>
                <a:headEnd/>
                <a:tailEnd/>
              </a:ln>
            </p:spPr>
            <p:txBody>
              <a:bodyPr/>
              <a:lstStyle/>
              <a:p>
                <a:endParaRPr lang="en-US">
                  <a:latin typeface="Calibri" pitchFamily="34" charset="0"/>
                </a:endParaRPr>
              </a:p>
            </p:txBody>
          </p:sp>
          <p:sp>
            <p:nvSpPr>
              <p:cNvPr id="156423" name="Freeform 429"/>
              <p:cNvSpPr>
                <a:spLocks/>
              </p:cNvSpPr>
              <p:nvPr/>
            </p:nvSpPr>
            <p:spPr bwMode="auto">
              <a:xfrm>
                <a:off x="5297488" y="3051175"/>
                <a:ext cx="368300" cy="417512"/>
              </a:xfrm>
              <a:custGeom>
                <a:avLst/>
                <a:gdLst>
                  <a:gd name="T0" fmla="*/ 2147483647 w 84"/>
                  <a:gd name="T1" fmla="*/ 482872387 h 95"/>
                  <a:gd name="T2" fmla="*/ 1114993043 w 84"/>
                  <a:gd name="T3" fmla="*/ 753279578 h 95"/>
                  <a:gd name="T4" fmla="*/ 634392409 w 84"/>
                  <a:gd name="T5" fmla="*/ 1719019957 h 95"/>
                  <a:gd name="T6" fmla="*/ 269135196 w 84"/>
                  <a:gd name="T7" fmla="*/ 2147483647 h 95"/>
                  <a:gd name="T8" fmla="*/ 634392409 w 84"/>
                  <a:gd name="T9" fmla="*/ 2147483647 h 95"/>
                  <a:gd name="T10" fmla="*/ 903531921 w 84"/>
                  <a:gd name="T11" fmla="*/ 2147483647 h 95"/>
                  <a:gd name="T12" fmla="*/ 903531921 w 84"/>
                  <a:gd name="T13" fmla="*/ 2147483647 h 95"/>
                  <a:gd name="T14" fmla="*/ 903531921 w 84"/>
                  <a:gd name="T15" fmla="*/ 1873538901 h 95"/>
                  <a:gd name="T16" fmla="*/ 1807059457 w 84"/>
                  <a:gd name="T17" fmla="*/ 1062313071 h 95"/>
                  <a:gd name="T18" fmla="*/ 2147483647 w 84"/>
                  <a:gd name="T19" fmla="*/ 366979883 h 95"/>
                  <a:gd name="T20" fmla="*/ 2147483647 w 84"/>
                  <a:gd name="T21" fmla="*/ 482872387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
                  <a:gd name="T34" fmla="*/ 0 h 95"/>
                  <a:gd name="T35" fmla="*/ 84 w 84"/>
                  <a:gd name="T36" fmla="*/ 95 h 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 h="95">
                    <a:moveTo>
                      <a:pt x="41" y="9"/>
                    </a:moveTo>
                    <a:cubicBezTo>
                      <a:pt x="41" y="9"/>
                      <a:pt x="26" y="9"/>
                      <a:pt x="21" y="14"/>
                    </a:cubicBezTo>
                    <a:cubicBezTo>
                      <a:pt x="15" y="19"/>
                      <a:pt x="15" y="23"/>
                      <a:pt x="12" y="32"/>
                    </a:cubicBezTo>
                    <a:cubicBezTo>
                      <a:pt x="9" y="41"/>
                      <a:pt x="0" y="37"/>
                      <a:pt x="5" y="48"/>
                    </a:cubicBezTo>
                    <a:cubicBezTo>
                      <a:pt x="9" y="58"/>
                      <a:pt x="7" y="55"/>
                      <a:pt x="12" y="69"/>
                    </a:cubicBezTo>
                    <a:cubicBezTo>
                      <a:pt x="17" y="82"/>
                      <a:pt x="17" y="95"/>
                      <a:pt x="17" y="95"/>
                    </a:cubicBezTo>
                    <a:cubicBezTo>
                      <a:pt x="17" y="95"/>
                      <a:pt x="20" y="76"/>
                      <a:pt x="17" y="64"/>
                    </a:cubicBezTo>
                    <a:cubicBezTo>
                      <a:pt x="14" y="51"/>
                      <a:pt x="7" y="46"/>
                      <a:pt x="17" y="35"/>
                    </a:cubicBezTo>
                    <a:cubicBezTo>
                      <a:pt x="27" y="23"/>
                      <a:pt x="17" y="27"/>
                      <a:pt x="34" y="20"/>
                    </a:cubicBezTo>
                    <a:cubicBezTo>
                      <a:pt x="52" y="13"/>
                      <a:pt x="38" y="15"/>
                      <a:pt x="61" y="7"/>
                    </a:cubicBezTo>
                    <a:cubicBezTo>
                      <a:pt x="84" y="0"/>
                      <a:pt x="48" y="7"/>
                      <a:pt x="41" y="9"/>
                    </a:cubicBezTo>
                    <a:close/>
                  </a:path>
                </a:pathLst>
              </a:custGeom>
              <a:solidFill>
                <a:srgbClr val="8D9CCF"/>
              </a:solidFill>
              <a:ln w="9525">
                <a:noFill/>
                <a:round/>
                <a:headEnd/>
                <a:tailEnd/>
              </a:ln>
            </p:spPr>
            <p:txBody>
              <a:bodyPr/>
              <a:lstStyle/>
              <a:p>
                <a:endParaRPr lang="en-US">
                  <a:latin typeface="Calibri" pitchFamily="34" charset="0"/>
                </a:endParaRPr>
              </a:p>
            </p:txBody>
          </p:sp>
          <p:sp>
            <p:nvSpPr>
              <p:cNvPr id="156424" name="Freeform 430"/>
              <p:cNvSpPr>
                <a:spLocks/>
              </p:cNvSpPr>
              <p:nvPr/>
            </p:nvSpPr>
            <p:spPr bwMode="auto">
              <a:xfrm>
                <a:off x="5302250" y="3051175"/>
                <a:ext cx="358775" cy="417512"/>
              </a:xfrm>
              <a:custGeom>
                <a:avLst/>
                <a:gdLst>
                  <a:gd name="T0" fmla="*/ 2105759621 w 82"/>
                  <a:gd name="T1" fmla="*/ 482872387 h 95"/>
                  <a:gd name="T2" fmla="*/ 1052881998 w 82"/>
                  <a:gd name="T3" fmla="*/ 753279578 h 95"/>
                  <a:gd name="T4" fmla="*/ 574298203 w 82"/>
                  <a:gd name="T5" fmla="*/ 1719019957 h 95"/>
                  <a:gd name="T6" fmla="*/ 210574663 w 82"/>
                  <a:gd name="T7" fmla="*/ 2147483647 h 95"/>
                  <a:gd name="T8" fmla="*/ 574298203 w 82"/>
                  <a:gd name="T9" fmla="*/ 2147483647 h 95"/>
                  <a:gd name="T10" fmla="*/ 842303028 w 82"/>
                  <a:gd name="T11" fmla="*/ 2147483647 h 95"/>
                  <a:gd name="T12" fmla="*/ 842303028 w 82"/>
                  <a:gd name="T13" fmla="*/ 2147483647 h 95"/>
                  <a:gd name="T14" fmla="*/ 842303028 w 82"/>
                  <a:gd name="T15" fmla="*/ 1873538901 h 95"/>
                  <a:gd name="T16" fmla="*/ 1742040662 w 82"/>
                  <a:gd name="T17" fmla="*/ 1062313071 h 95"/>
                  <a:gd name="T18" fmla="*/ 2147483647 w 82"/>
                  <a:gd name="T19" fmla="*/ 366979883 h 95"/>
                  <a:gd name="T20" fmla="*/ 2105759621 w 82"/>
                  <a:gd name="T21" fmla="*/ 482872387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95"/>
                  <a:gd name="T35" fmla="*/ 82 w 82"/>
                  <a:gd name="T36" fmla="*/ 95 h 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95">
                    <a:moveTo>
                      <a:pt x="40" y="9"/>
                    </a:moveTo>
                    <a:cubicBezTo>
                      <a:pt x="40" y="9"/>
                      <a:pt x="25" y="9"/>
                      <a:pt x="20" y="14"/>
                    </a:cubicBezTo>
                    <a:cubicBezTo>
                      <a:pt x="14" y="19"/>
                      <a:pt x="14" y="23"/>
                      <a:pt x="11" y="32"/>
                    </a:cubicBezTo>
                    <a:cubicBezTo>
                      <a:pt x="8" y="41"/>
                      <a:pt x="0" y="37"/>
                      <a:pt x="4" y="48"/>
                    </a:cubicBezTo>
                    <a:cubicBezTo>
                      <a:pt x="8" y="58"/>
                      <a:pt x="6" y="55"/>
                      <a:pt x="11" y="68"/>
                    </a:cubicBezTo>
                    <a:cubicBezTo>
                      <a:pt x="16" y="82"/>
                      <a:pt x="16" y="95"/>
                      <a:pt x="16" y="95"/>
                    </a:cubicBezTo>
                    <a:cubicBezTo>
                      <a:pt x="16" y="95"/>
                      <a:pt x="19" y="76"/>
                      <a:pt x="16" y="63"/>
                    </a:cubicBezTo>
                    <a:cubicBezTo>
                      <a:pt x="12" y="51"/>
                      <a:pt x="6" y="46"/>
                      <a:pt x="16" y="35"/>
                    </a:cubicBezTo>
                    <a:cubicBezTo>
                      <a:pt x="26" y="23"/>
                      <a:pt x="16" y="27"/>
                      <a:pt x="33" y="20"/>
                    </a:cubicBezTo>
                    <a:cubicBezTo>
                      <a:pt x="51" y="13"/>
                      <a:pt x="37" y="15"/>
                      <a:pt x="60" y="7"/>
                    </a:cubicBezTo>
                    <a:cubicBezTo>
                      <a:pt x="82" y="0"/>
                      <a:pt x="47" y="7"/>
                      <a:pt x="40" y="9"/>
                    </a:cubicBezTo>
                    <a:close/>
                  </a:path>
                </a:pathLst>
              </a:custGeom>
              <a:solidFill>
                <a:srgbClr val="8C9CCF"/>
              </a:solidFill>
              <a:ln w="9525">
                <a:noFill/>
                <a:round/>
                <a:headEnd/>
                <a:tailEnd/>
              </a:ln>
            </p:spPr>
            <p:txBody>
              <a:bodyPr/>
              <a:lstStyle/>
              <a:p>
                <a:endParaRPr lang="en-US">
                  <a:latin typeface="Calibri" pitchFamily="34" charset="0"/>
                </a:endParaRPr>
              </a:p>
            </p:txBody>
          </p:sp>
          <p:sp>
            <p:nvSpPr>
              <p:cNvPr id="156425" name="Freeform 431"/>
              <p:cNvSpPr>
                <a:spLocks/>
              </p:cNvSpPr>
              <p:nvPr/>
            </p:nvSpPr>
            <p:spPr bwMode="auto">
              <a:xfrm>
                <a:off x="5302250" y="3051175"/>
                <a:ext cx="358775" cy="417512"/>
              </a:xfrm>
              <a:custGeom>
                <a:avLst/>
                <a:gdLst>
                  <a:gd name="T0" fmla="*/ 2105759621 w 82"/>
                  <a:gd name="T1" fmla="*/ 482872387 h 95"/>
                  <a:gd name="T2" fmla="*/ 1052881998 w 82"/>
                  <a:gd name="T3" fmla="*/ 753279578 h 95"/>
                  <a:gd name="T4" fmla="*/ 574298203 w 82"/>
                  <a:gd name="T5" fmla="*/ 1719019957 h 95"/>
                  <a:gd name="T6" fmla="*/ 210574663 w 82"/>
                  <a:gd name="T7" fmla="*/ 2147483647 h 95"/>
                  <a:gd name="T8" fmla="*/ 574298203 w 82"/>
                  <a:gd name="T9" fmla="*/ 2147483647 h 95"/>
                  <a:gd name="T10" fmla="*/ 842303028 w 82"/>
                  <a:gd name="T11" fmla="*/ 2147483647 h 95"/>
                  <a:gd name="T12" fmla="*/ 842303028 w 82"/>
                  <a:gd name="T13" fmla="*/ 2147483647 h 95"/>
                  <a:gd name="T14" fmla="*/ 842303028 w 82"/>
                  <a:gd name="T15" fmla="*/ 1873538901 h 95"/>
                  <a:gd name="T16" fmla="*/ 1742040662 w 82"/>
                  <a:gd name="T17" fmla="*/ 1062313071 h 95"/>
                  <a:gd name="T18" fmla="*/ 2147483647 w 82"/>
                  <a:gd name="T19" fmla="*/ 366979883 h 95"/>
                  <a:gd name="T20" fmla="*/ 2105759621 w 82"/>
                  <a:gd name="T21" fmla="*/ 482872387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95"/>
                  <a:gd name="T35" fmla="*/ 82 w 82"/>
                  <a:gd name="T36" fmla="*/ 95 h 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95">
                    <a:moveTo>
                      <a:pt x="40" y="9"/>
                    </a:moveTo>
                    <a:cubicBezTo>
                      <a:pt x="40" y="9"/>
                      <a:pt x="25" y="9"/>
                      <a:pt x="20" y="14"/>
                    </a:cubicBezTo>
                    <a:cubicBezTo>
                      <a:pt x="14" y="19"/>
                      <a:pt x="15" y="23"/>
                      <a:pt x="11" y="32"/>
                    </a:cubicBezTo>
                    <a:cubicBezTo>
                      <a:pt x="8" y="41"/>
                      <a:pt x="0" y="37"/>
                      <a:pt x="4" y="47"/>
                    </a:cubicBezTo>
                    <a:cubicBezTo>
                      <a:pt x="8" y="58"/>
                      <a:pt x="6" y="55"/>
                      <a:pt x="11" y="68"/>
                    </a:cubicBezTo>
                    <a:cubicBezTo>
                      <a:pt x="16" y="82"/>
                      <a:pt x="16" y="95"/>
                      <a:pt x="16" y="95"/>
                    </a:cubicBezTo>
                    <a:cubicBezTo>
                      <a:pt x="16" y="95"/>
                      <a:pt x="19" y="75"/>
                      <a:pt x="16" y="63"/>
                    </a:cubicBezTo>
                    <a:cubicBezTo>
                      <a:pt x="12" y="51"/>
                      <a:pt x="6" y="46"/>
                      <a:pt x="16" y="35"/>
                    </a:cubicBezTo>
                    <a:cubicBezTo>
                      <a:pt x="26" y="23"/>
                      <a:pt x="16" y="27"/>
                      <a:pt x="33" y="20"/>
                    </a:cubicBezTo>
                    <a:cubicBezTo>
                      <a:pt x="50" y="13"/>
                      <a:pt x="37" y="15"/>
                      <a:pt x="59" y="7"/>
                    </a:cubicBezTo>
                    <a:cubicBezTo>
                      <a:pt x="82" y="0"/>
                      <a:pt x="47" y="7"/>
                      <a:pt x="40" y="9"/>
                    </a:cubicBezTo>
                    <a:close/>
                  </a:path>
                </a:pathLst>
              </a:custGeom>
              <a:solidFill>
                <a:srgbClr val="8B9BCF"/>
              </a:solidFill>
              <a:ln w="9525">
                <a:noFill/>
                <a:round/>
                <a:headEnd/>
                <a:tailEnd/>
              </a:ln>
            </p:spPr>
            <p:txBody>
              <a:bodyPr/>
              <a:lstStyle/>
              <a:p>
                <a:endParaRPr lang="en-US">
                  <a:latin typeface="Calibri" pitchFamily="34" charset="0"/>
                </a:endParaRPr>
              </a:p>
            </p:txBody>
          </p:sp>
          <p:sp>
            <p:nvSpPr>
              <p:cNvPr id="156426" name="Freeform 432"/>
              <p:cNvSpPr>
                <a:spLocks/>
              </p:cNvSpPr>
              <p:nvPr/>
            </p:nvSpPr>
            <p:spPr bwMode="auto">
              <a:xfrm>
                <a:off x="5302250" y="3051175"/>
                <a:ext cx="358775" cy="417512"/>
              </a:xfrm>
              <a:custGeom>
                <a:avLst/>
                <a:gdLst>
                  <a:gd name="T0" fmla="*/ 2105759621 w 82"/>
                  <a:gd name="T1" fmla="*/ 482872387 h 95"/>
                  <a:gd name="T2" fmla="*/ 1052881998 w 82"/>
                  <a:gd name="T3" fmla="*/ 753279578 h 95"/>
                  <a:gd name="T4" fmla="*/ 631728433 w 82"/>
                  <a:gd name="T5" fmla="*/ 1719019957 h 95"/>
                  <a:gd name="T6" fmla="*/ 210574663 w 82"/>
                  <a:gd name="T7" fmla="*/ 2147483647 h 95"/>
                  <a:gd name="T8" fmla="*/ 574298203 w 82"/>
                  <a:gd name="T9" fmla="*/ 2147483647 h 95"/>
                  <a:gd name="T10" fmla="*/ 842303028 w 82"/>
                  <a:gd name="T11" fmla="*/ 2147483647 h 95"/>
                  <a:gd name="T12" fmla="*/ 842303028 w 82"/>
                  <a:gd name="T13" fmla="*/ 2147483647 h 95"/>
                  <a:gd name="T14" fmla="*/ 842303028 w 82"/>
                  <a:gd name="T15" fmla="*/ 1815592649 h 95"/>
                  <a:gd name="T16" fmla="*/ 1742040662 w 82"/>
                  <a:gd name="T17" fmla="*/ 1062313071 h 95"/>
                  <a:gd name="T18" fmla="*/ 2147483647 w 82"/>
                  <a:gd name="T19" fmla="*/ 424926135 h 95"/>
                  <a:gd name="T20" fmla="*/ 2105759621 w 82"/>
                  <a:gd name="T21" fmla="*/ 482872387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95"/>
                  <a:gd name="T35" fmla="*/ 82 w 82"/>
                  <a:gd name="T36" fmla="*/ 95 h 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95">
                    <a:moveTo>
                      <a:pt x="40" y="9"/>
                    </a:moveTo>
                    <a:cubicBezTo>
                      <a:pt x="40" y="9"/>
                      <a:pt x="25" y="9"/>
                      <a:pt x="20" y="14"/>
                    </a:cubicBezTo>
                    <a:cubicBezTo>
                      <a:pt x="14" y="19"/>
                      <a:pt x="15" y="23"/>
                      <a:pt x="12" y="32"/>
                    </a:cubicBezTo>
                    <a:cubicBezTo>
                      <a:pt x="9" y="41"/>
                      <a:pt x="0" y="37"/>
                      <a:pt x="4" y="47"/>
                    </a:cubicBezTo>
                    <a:cubicBezTo>
                      <a:pt x="8" y="58"/>
                      <a:pt x="6" y="54"/>
                      <a:pt x="11" y="68"/>
                    </a:cubicBezTo>
                    <a:cubicBezTo>
                      <a:pt x="16" y="82"/>
                      <a:pt x="16" y="95"/>
                      <a:pt x="16" y="95"/>
                    </a:cubicBezTo>
                    <a:cubicBezTo>
                      <a:pt x="16" y="95"/>
                      <a:pt x="19" y="75"/>
                      <a:pt x="16" y="63"/>
                    </a:cubicBezTo>
                    <a:cubicBezTo>
                      <a:pt x="12" y="51"/>
                      <a:pt x="6" y="46"/>
                      <a:pt x="16" y="34"/>
                    </a:cubicBezTo>
                    <a:cubicBezTo>
                      <a:pt x="26" y="23"/>
                      <a:pt x="16" y="27"/>
                      <a:pt x="33" y="20"/>
                    </a:cubicBezTo>
                    <a:cubicBezTo>
                      <a:pt x="50" y="13"/>
                      <a:pt x="37" y="15"/>
                      <a:pt x="59" y="8"/>
                    </a:cubicBezTo>
                    <a:cubicBezTo>
                      <a:pt x="82" y="0"/>
                      <a:pt x="47" y="7"/>
                      <a:pt x="40" y="9"/>
                    </a:cubicBezTo>
                    <a:close/>
                  </a:path>
                </a:pathLst>
              </a:custGeom>
              <a:solidFill>
                <a:srgbClr val="8A9BCF"/>
              </a:solidFill>
              <a:ln w="9525">
                <a:noFill/>
                <a:round/>
                <a:headEnd/>
                <a:tailEnd/>
              </a:ln>
            </p:spPr>
            <p:txBody>
              <a:bodyPr/>
              <a:lstStyle/>
              <a:p>
                <a:endParaRPr lang="en-US">
                  <a:latin typeface="Calibri" pitchFamily="34" charset="0"/>
                </a:endParaRPr>
              </a:p>
            </p:txBody>
          </p:sp>
          <p:sp>
            <p:nvSpPr>
              <p:cNvPr id="156427" name="Freeform 433"/>
              <p:cNvSpPr>
                <a:spLocks/>
              </p:cNvSpPr>
              <p:nvPr/>
            </p:nvSpPr>
            <p:spPr bwMode="auto">
              <a:xfrm>
                <a:off x="5302250" y="3051175"/>
                <a:ext cx="354013" cy="412750"/>
              </a:xfrm>
              <a:custGeom>
                <a:avLst/>
                <a:gdLst>
                  <a:gd name="T0" fmla="*/ 2101167432 w 81"/>
                  <a:gd name="T1" fmla="*/ 482012943 h 94"/>
                  <a:gd name="T2" fmla="*/ 1050583716 w 81"/>
                  <a:gd name="T3" fmla="*/ 751938320 h 94"/>
                  <a:gd name="T4" fmla="*/ 630352961 w 81"/>
                  <a:gd name="T5" fmla="*/ 1715964207 h 94"/>
                  <a:gd name="T6" fmla="*/ 210117631 w 81"/>
                  <a:gd name="T7" fmla="*/ 2147483647 h 94"/>
                  <a:gd name="T8" fmla="*/ 573046582 w 81"/>
                  <a:gd name="T9" fmla="*/ 2147483647 h 94"/>
                  <a:gd name="T10" fmla="*/ 840466153 w 81"/>
                  <a:gd name="T11" fmla="*/ 2147483647 h 94"/>
                  <a:gd name="T12" fmla="*/ 783164145 w 81"/>
                  <a:gd name="T13" fmla="*/ 2147483647 h 94"/>
                  <a:gd name="T14" fmla="*/ 840466153 w 81"/>
                  <a:gd name="T15" fmla="*/ 1812367647 h 94"/>
                  <a:gd name="T16" fmla="*/ 1738238686 w 81"/>
                  <a:gd name="T17" fmla="*/ 1060429326 h 94"/>
                  <a:gd name="T18" fmla="*/ 2147483647 w 81"/>
                  <a:gd name="T19" fmla="*/ 424170880 h 94"/>
                  <a:gd name="T20" fmla="*/ 2101167432 w 81"/>
                  <a:gd name="T21" fmla="*/ 482012943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1"/>
                  <a:gd name="T34" fmla="*/ 0 h 94"/>
                  <a:gd name="T35" fmla="*/ 81 w 81"/>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1" h="94">
                    <a:moveTo>
                      <a:pt x="40" y="9"/>
                    </a:moveTo>
                    <a:cubicBezTo>
                      <a:pt x="40" y="9"/>
                      <a:pt x="25" y="9"/>
                      <a:pt x="20" y="14"/>
                    </a:cubicBezTo>
                    <a:cubicBezTo>
                      <a:pt x="14" y="19"/>
                      <a:pt x="15" y="23"/>
                      <a:pt x="12" y="32"/>
                    </a:cubicBezTo>
                    <a:cubicBezTo>
                      <a:pt x="9" y="41"/>
                      <a:pt x="0" y="37"/>
                      <a:pt x="4" y="47"/>
                    </a:cubicBezTo>
                    <a:cubicBezTo>
                      <a:pt x="8" y="58"/>
                      <a:pt x="6" y="54"/>
                      <a:pt x="11" y="68"/>
                    </a:cubicBezTo>
                    <a:cubicBezTo>
                      <a:pt x="16" y="81"/>
                      <a:pt x="16" y="94"/>
                      <a:pt x="16" y="94"/>
                    </a:cubicBezTo>
                    <a:cubicBezTo>
                      <a:pt x="16" y="94"/>
                      <a:pt x="19" y="75"/>
                      <a:pt x="15" y="63"/>
                    </a:cubicBezTo>
                    <a:cubicBezTo>
                      <a:pt x="12" y="51"/>
                      <a:pt x="6" y="46"/>
                      <a:pt x="16" y="34"/>
                    </a:cubicBezTo>
                    <a:cubicBezTo>
                      <a:pt x="26" y="23"/>
                      <a:pt x="16" y="27"/>
                      <a:pt x="33" y="20"/>
                    </a:cubicBezTo>
                    <a:cubicBezTo>
                      <a:pt x="50" y="12"/>
                      <a:pt x="36" y="15"/>
                      <a:pt x="59" y="8"/>
                    </a:cubicBezTo>
                    <a:cubicBezTo>
                      <a:pt x="81" y="0"/>
                      <a:pt x="47" y="7"/>
                      <a:pt x="40" y="9"/>
                    </a:cubicBezTo>
                    <a:close/>
                  </a:path>
                </a:pathLst>
              </a:custGeom>
              <a:solidFill>
                <a:srgbClr val="8A9BCF"/>
              </a:solidFill>
              <a:ln w="9525">
                <a:noFill/>
                <a:round/>
                <a:headEnd/>
                <a:tailEnd/>
              </a:ln>
            </p:spPr>
            <p:txBody>
              <a:bodyPr/>
              <a:lstStyle/>
              <a:p>
                <a:endParaRPr lang="en-US">
                  <a:latin typeface="Calibri" pitchFamily="34" charset="0"/>
                </a:endParaRPr>
              </a:p>
            </p:txBody>
          </p:sp>
          <p:sp>
            <p:nvSpPr>
              <p:cNvPr id="156428" name="Freeform 434"/>
              <p:cNvSpPr>
                <a:spLocks/>
              </p:cNvSpPr>
              <p:nvPr/>
            </p:nvSpPr>
            <p:spPr bwMode="auto">
              <a:xfrm>
                <a:off x="5302250" y="3051175"/>
                <a:ext cx="354013" cy="412750"/>
              </a:xfrm>
              <a:custGeom>
                <a:avLst/>
                <a:gdLst>
                  <a:gd name="T0" fmla="*/ 2101167432 w 81"/>
                  <a:gd name="T1" fmla="*/ 482012943 h 94"/>
                  <a:gd name="T2" fmla="*/ 1050583716 w 81"/>
                  <a:gd name="T3" fmla="*/ 751938320 h 94"/>
                  <a:gd name="T4" fmla="*/ 630352961 w 81"/>
                  <a:gd name="T5" fmla="*/ 1715964207 h 94"/>
                  <a:gd name="T6" fmla="*/ 210117631 w 81"/>
                  <a:gd name="T7" fmla="*/ 2147483647 h 94"/>
                  <a:gd name="T8" fmla="*/ 573046582 w 81"/>
                  <a:gd name="T9" fmla="*/ 2147483647 h 94"/>
                  <a:gd name="T10" fmla="*/ 840466153 w 81"/>
                  <a:gd name="T11" fmla="*/ 2147483647 h 94"/>
                  <a:gd name="T12" fmla="*/ 783164145 w 81"/>
                  <a:gd name="T13" fmla="*/ 2147483647 h 94"/>
                  <a:gd name="T14" fmla="*/ 840466153 w 81"/>
                  <a:gd name="T15" fmla="*/ 1812367647 h 94"/>
                  <a:gd name="T16" fmla="*/ 1738238686 w 81"/>
                  <a:gd name="T17" fmla="*/ 1060429326 h 94"/>
                  <a:gd name="T18" fmla="*/ 2147483647 w 81"/>
                  <a:gd name="T19" fmla="*/ 424170880 h 94"/>
                  <a:gd name="T20" fmla="*/ 2101167432 w 81"/>
                  <a:gd name="T21" fmla="*/ 482012943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1"/>
                  <a:gd name="T34" fmla="*/ 0 h 94"/>
                  <a:gd name="T35" fmla="*/ 81 w 81"/>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1" h="94">
                    <a:moveTo>
                      <a:pt x="40" y="9"/>
                    </a:moveTo>
                    <a:cubicBezTo>
                      <a:pt x="40" y="9"/>
                      <a:pt x="25" y="9"/>
                      <a:pt x="20" y="14"/>
                    </a:cubicBezTo>
                    <a:cubicBezTo>
                      <a:pt x="15" y="19"/>
                      <a:pt x="15" y="23"/>
                      <a:pt x="12" y="32"/>
                    </a:cubicBezTo>
                    <a:cubicBezTo>
                      <a:pt x="9" y="41"/>
                      <a:pt x="0" y="37"/>
                      <a:pt x="4" y="47"/>
                    </a:cubicBezTo>
                    <a:cubicBezTo>
                      <a:pt x="8" y="58"/>
                      <a:pt x="6" y="54"/>
                      <a:pt x="11" y="68"/>
                    </a:cubicBezTo>
                    <a:cubicBezTo>
                      <a:pt x="16" y="81"/>
                      <a:pt x="16" y="94"/>
                      <a:pt x="16" y="94"/>
                    </a:cubicBezTo>
                    <a:cubicBezTo>
                      <a:pt x="16" y="94"/>
                      <a:pt x="19" y="75"/>
                      <a:pt x="15" y="63"/>
                    </a:cubicBezTo>
                    <a:cubicBezTo>
                      <a:pt x="12" y="51"/>
                      <a:pt x="6" y="46"/>
                      <a:pt x="16" y="34"/>
                    </a:cubicBezTo>
                    <a:cubicBezTo>
                      <a:pt x="25" y="23"/>
                      <a:pt x="16" y="27"/>
                      <a:pt x="33" y="20"/>
                    </a:cubicBezTo>
                    <a:cubicBezTo>
                      <a:pt x="50" y="12"/>
                      <a:pt x="36" y="15"/>
                      <a:pt x="58" y="8"/>
                    </a:cubicBezTo>
                    <a:cubicBezTo>
                      <a:pt x="81" y="0"/>
                      <a:pt x="46" y="7"/>
                      <a:pt x="40" y="9"/>
                    </a:cubicBezTo>
                    <a:close/>
                  </a:path>
                </a:pathLst>
              </a:custGeom>
              <a:solidFill>
                <a:srgbClr val="899ACE"/>
              </a:solidFill>
              <a:ln w="9525">
                <a:noFill/>
                <a:round/>
                <a:headEnd/>
                <a:tailEnd/>
              </a:ln>
            </p:spPr>
            <p:txBody>
              <a:bodyPr/>
              <a:lstStyle/>
              <a:p>
                <a:endParaRPr lang="en-US">
                  <a:latin typeface="Calibri" pitchFamily="34" charset="0"/>
                </a:endParaRPr>
              </a:p>
            </p:txBody>
          </p:sp>
          <p:sp>
            <p:nvSpPr>
              <p:cNvPr id="156429" name="Freeform 435"/>
              <p:cNvSpPr>
                <a:spLocks/>
              </p:cNvSpPr>
              <p:nvPr/>
            </p:nvSpPr>
            <p:spPr bwMode="auto">
              <a:xfrm>
                <a:off x="5302250" y="3055937"/>
                <a:ext cx="350838" cy="407987"/>
              </a:xfrm>
              <a:custGeom>
                <a:avLst/>
                <a:gdLst>
                  <a:gd name="T0" fmla="*/ 2134796338 w 80"/>
                  <a:gd name="T1" fmla="*/ 481135100 h 93"/>
                  <a:gd name="T2" fmla="*/ 1057780826 w 80"/>
                  <a:gd name="T3" fmla="*/ 692832164 h 93"/>
                  <a:gd name="T4" fmla="*/ 634670359 w 80"/>
                  <a:gd name="T5" fmla="*/ 1655102364 h 93"/>
                  <a:gd name="T6" fmla="*/ 211555302 w 80"/>
                  <a:gd name="T7" fmla="*/ 2147483647 h 93"/>
                  <a:gd name="T8" fmla="*/ 576970687 w 80"/>
                  <a:gd name="T9" fmla="*/ 2147483647 h 93"/>
                  <a:gd name="T10" fmla="*/ 846225593 w 80"/>
                  <a:gd name="T11" fmla="*/ 2147483647 h 93"/>
                  <a:gd name="T12" fmla="*/ 788525920 w 80"/>
                  <a:gd name="T13" fmla="*/ 2147483647 h 93"/>
                  <a:gd name="T14" fmla="*/ 846225593 w 80"/>
                  <a:gd name="T15" fmla="*/ 1751330234 h 93"/>
                  <a:gd name="T16" fmla="*/ 1750146473 w 80"/>
                  <a:gd name="T17" fmla="*/ 1020006922 h 93"/>
                  <a:gd name="T18" fmla="*/ 2147483647 w 80"/>
                  <a:gd name="T19" fmla="*/ 365661656 h 93"/>
                  <a:gd name="T20" fmla="*/ 2134796338 w 80"/>
                  <a:gd name="T21" fmla="*/ 481135100 h 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
                  <a:gd name="T34" fmla="*/ 0 h 93"/>
                  <a:gd name="T35" fmla="*/ 80 w 80"/>
                  <a:gd name="T36" fmla="*/ 93 h 9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 h="93">
                    <a:moveTo>
                      <a:pt x="40" y="9"/>
                    </a:moveTo>
                    <a:cubicBezTo>
                      <a:pt x="40" y="9"/>
                      <a:pt x="26" y="8"/>
                      <a:pt x="20" y="13"/>
                    </a:cubicBezTo>
                    <a:cubicBezTo>
                      <a:pt x="15" y="18"/>
                      <a:pt x="15" y="22"/>
                      <a:pt x="12" y="31"/>
                    </a:cubicBezTo>
                    <a:cubicBezTo>
                      <a:pt x="9" y="40"/>
                      <a:pt x="0" y="36"/>
                      <a:pt x="4" y="46"/>
                    </a:cubicBezTo>
                    <a:cubicBezTo>
                      <a:pt x="8" y="56"/>
                      <a:pt x="6" y="53"/>
                      <a:pt x="11" y="66"/>
                    </a:cubicBezTo>
                    <a:cubicBezTo>
                      <a:pt x="16" y="80"/>
                      <a:pt x="16" y="93"/>
                      <a:pt x="16" y="93"/>
                    </a:cubicBezTo>
                    <a:cubicBezTo>
                      <a:pt x="16" y="93"/>
                      <a:pt x="18" y="73"/>
                      <a:pt x="15" y="62"/>
                    </a:cubicBezTo>
                    <a:cubicBezTo>
                      <a:pt x="12" y="50"/>
                      <a:pt x="6" y="45"/>
                      <a:pt x="16" y="33"/>
                    </a:cubicBezTo>
                    <a:cubicBezTo>
                      <a:pt x="25" y="22"/>
                      <a:pt x="16" y="26"/>
                      <a:pt x="33" y="19"/>
                    </a:cubicBezTo>
                    <a:cubicBezTo>
                      <a:pt x="50" y="11"/>
                      <a:pt x="36" y="14"/>
                      <a:pt x="58" y="7"/>
                    </a:cubicBezTo>
                    <a:cubicBezTo>
                      <a:pt x="80" y="0"/>
                      <a:pt x="46" y="6"/>
                      <a:pt x="40" y="9"/>
                    </a:cubicBezTo>
                    <a:close/>
                  </a:path>
                </a:pathLst>
              </a:custGeom>
              <a:solidFill>
                <a:srgbClr val="889ACE"/>
              </a:solidFill>
              <a:ln w="9525">
                <a:noFill/>
                <a:round/>
                <a:headEnd/>
                <a:tailEnd/>
              </a:ln>
            </p:spPr>
            <p:txBody>
              <a:bodyPr/>
              <a:lstStyle/>
              <a:p>
                <a:endParaRPr lang="en-US">
                  <a:latin typeface="Calibri" pitchFamily="34" charset="0"/>
                </a:endParaRPr>
              </a:p>
            </p:txBody>
          </p:sp>
          <p:sp>
            <p:nvSpPr>
              <p:cNvPr id="156430" name="Freeform 436"/>
              <p:cNvSpPr>
                <a:spLocks/>
              </p:cNvSpPr>
              <p:nvPr/>
            </p:nvSpPr>
            <p:spPr bwMode="auto">
              <a:xfrm>
                <a:off x="5302250" y="3055937"/>
                <a:ext cx="350838" cy="403225"/>
              </a:xfrm>
              <a:custGeom>
                <a:avLst/>
                <a:gdLst>
                  <a:gd name="T0" fmla="*/ 2134796338 w 80"/>
                  <a:gd name="T1" fmla="*/ 480240953 h 92"/>
                  <a:gd name="T2" fmla="*/ 1057780826 w 80"/>
                  <a:gd name="T3" fmla="*/ 691548451 h 92"/>
                  <a:gd name="T4" fmla="*/ 634670359 w 80"/>
                  <a:gd name="T5" fmla="*/ 1652030356 h 92"/>
                  <a:gd name="T6" fmla="*/ 211555302 w 80"/>
                  <a:gd name="T7" fmla="*/ 2147483647 h 92"/>
                  <a:gd name="T8" fmla="*/ 576970687 w 80"/>
                  <a:gd name="T9" fmla="*/ 2147483647 h 92"/>
                  <a:gd name="T10" fmla="*/ 846225593 w 80"/>
                  <a:gd name="T11" fmla="*/ 2147483647 h 92"/>
                  <a:gd name="T12" fmla="*/ 788525920 w 80"/>
                  <a:gd name="T13" fmla="*/ 2147483647 h 92"/>
                  <a:gd name="T14" fmla="*/ 846225593 w 80"/>
                  <a:gd name="T15" fmla="*/ 1748076766 h 92"/>
                  <a:gd name="T16" fmla="*/ 1750146473 w 80"/>
                  <a:gd name="T17" fmla="*/ 998902222 h 92"/>
                  <a:gd name="T18" fmla="*/ 2147483647 w 80"/>
                  <a:gd name="T19" fmla="*/ 364984384 h 92"/>
                  <a:gd name="T20" fmla="*/ 2134796338 w 80"/>
                  <a:gd name="T21" fmla="*/ 480240953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
                  <a:gd name="T34" fmla="*/ 0 h 92"/>
                  <a:gd name="T35" fmla="*/ 80 w 80"/>
                  <a:gd name="T36" fmla="*/ 92 h 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 h="92">
                    <a:moveTo>
                      <a:pt x="40" y="9"/>
                    </a:moveTo>
                    <a:cubicBezTo>
                      <a:pt x="40" y="9"/>
                      <a:pt x="26" y="9"/>
                      <a:pt x="20" y="13"/>
                    </a:cubicBezTo>
                    <a:cubicBezTo>
                      <a:pt x="15" y="18"/>
                      <a:pt x="15" y="22"/>
                      <a:pt x="12" y="31"/>
                    </a:cubicBezTo>
                    <a:cubicBezTo>
                      <a:pt x="9" y="40"/>
                      <a:pt x="0" y="36"/>
                      <a:pt x="4" y="46"/>
                    </a:cubicBezTo>
                    <a:cubicBezTo>
                      <a:pt x="8" y="56"/>
                      <a:pt x="6" y="53"/>
                      <a:pt x="11" y="66"/>
                    </a:cubicBezTo>
                    <a:cubicBezTo>
                      <a:pt x="16" y="80"/>
                      <a:pt x="16" y="92"/>
                      <a:pt x="16" y="92"/>
                    </a:cubicBezTo>
                    <a:cubicBezTo>
                      <a:pt x="16" y="92"/>
                      <a:pt x="18" y="73"/>
                      <a:pt x="15" y="61"/>
                    </a:cubicBezTo>
                    <a:cubicBezTo>
                      <a:pt x="12" y="50"/>
                      <a:pt x="6" y="44"/>
                      <a:pt x="16" y="33"/>
                    </a:cubicBezTo>
                    <a:cubicBezTo>
                      <a:pt x="25" y="22"/>
                      <a:pt x="16" y="26"/>
                      <a:pt x="33" y="19"/>
                    </a:cubicBezTo>
                    <a:cubicBezTo>
                      <a:pt x="50" y="11"/>
                      <a:pt x="36" y="14"/>
                      <a:pt x="58" y="7"/>
                    </a:cubicBezTo>
                    <a:cubicBezTo>
                      <a:pt x="80" y="0"/>
                      <a:pt x="46" y="6"/>
                      <a:pt x="40" y="9"/>
                    </a:cubicBezTo>
                    <a:close/>
                  </a:path>
                </a:pathLst>
              </a:custGeom>
              <a:solidFill>
                <a:srgbClr val="879ACE"/>
              </a:solidFill>
              <a:ln w="9525">
                <a:noFill/>
                <a:round/>
                <a:headEnd/>
                <a:tailEnd/>
              </a:ln>
            </p:spPr>
            <p:txBody>
              <a:bodyPr/>
              <a:lstStyle/>
              <a:p>
                <a:endParaRPr lang="en-US">
                  <a:latin typeface="Calibri" pitchFamily="34" charset="0"/>
                </a:endParaRPr>
              </a:p>
            </p:txBody>
          </p:sp>
          <p:sp>
            <p:nvSpPr>
              <p:cNvPr id="156431" name="Freeform 437"/>
              <p:cNvSpPr>
                <a:spLocks/>
              </p:cNvSpPr>
              <p:nvPr/>
            </p:nvSpPr>
            <p:spPr bwMode="auto">
              <a:xfrm>
                <a:off x="5302250" y="3055937"/>
                <a:ext cx="350838" cy="403225"/>
              </a:xfrm>
              <a:custGeom>
                <a:avLst/>
                <a:gdLst>
                  <a:gd name="T0" fmla="*/ 2077096666 w 80"/>
                  <a:gd name="T1" fmla="*/ 480240953 h 92"/>
                  <a:gd name="T2" fmla="*/ 1057780826 w 80"/>
                  <a:gd name="T3" fmla="*/ 691548451 h 92"/>
                  <a:gd name="T4" fmla="*/ 634670359 w 80"/>
                  <a:gd name="T5" fmla="*/ 1652030356 h 92"/>
                  <a:gd name="T6" fmla="*/ 211555302 w 80"/>
                  <a:gd name="T7" fmla="*/ 2147483647 h 92"/>
                  <a:gd name="T8" fmla="*/ 576970687 w 80"/>
                  <a:gd name="T9" fmla="*/ 2147483647 h 92"/>
                  <a:gd name="T10" fmla="*/ 846225593 w 80"/>
                  <a:gd name="T11" fmla="*/ 2147483647 h 92"/>
                  <a:gd name="T12" fmla="*/ 788525920 w 80"/>
                  <a:gd name="T13" fmla="*/ 2147483647 h 92"/>
                  <a:gd name="T14" fmla="*/ 788525920 w 80"/>
                  <a:gd name="T15" fmla="*/ 1748076766 h 92"/>
                  <a:gd name="T16" fmla="*/ 1750146473 w 80"/>
                  <a:gd name="T17" fmla="*/ 960481905 h 92"/>
                  <a:gd name="T18" fmla="*/ 2147483647 w 80"/>
                  <a:gd name="T19" fmla="*/ 364984384 h 92"/>
                  <a:gd name="T20" fmla="*/ 2077096666 w 80"/>
                  <a:gd name="T21" fmla="*/ 480240953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
                  <a:gd name="T34" fmla="*/ 0 h 92"/>
                  <a:gd name="T35" fmla="*/ 80 w 80"/>
                  <a:gd name="T36" fmla="*/ 92 h 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 h="92">
                    <a:moveTo>
                      <a:pt x="39" y="9"/>
                    </a:moveTo>
                    <a:cubicBezTo>
                      <a:pt x="39" y="9"/>
                      <a:pt x="26" y="9"/>
                      <a:pt x="20" y="13"/>
                    </a:cubicBezTo>
                    <a:cubicBezTo>
                      <a:pt x="15" y="18"/>
                      <a:pt x="15" y="22"/>
                      <a:pt x="12" y="31"/>
                    </a:cubicBezTo>
                    <a:cubicBezTo>
                      <a:pt x="9" y="39"/>
                      <a:pt x="0" y="36"/>
                      <a:pt x="4" y="46"/>
                    </a:cubicBezTo>
                    <a:cubicBezTo>
                      <a:pt x="8" y="56"/>
                      <a:pt x="6" y="53"/>
                      <a:pt x="11" y="66"/>
                    </a:cubicBezTo>
                    <a:cubicBezTo>
                      <a:pt x="16" y="79"/>
                      <a:pt x="16" y="92"/>
                      <a:pt x="16" y="92"/>
                    </a:cubicBezTo>
                    <a:cubicBezTo>
                      <a:pt x="16" y="92"/>
                      <a:pt x="18" y="73"/>
                      <a:pt x="15" y="61"/>
                    </a:cubicBezTo>
                    <a:cubicBezTo>
                      <a:pt x="12" y="49"/>
                      <a:pt x="6" y="44"/>
                      <a:pt x="15" y="33"/>
                    </a:cubicBezTo>
                    <a:cubicBezTo>
                      <a:pt x="25" y="22"/>
                      <a:pt x="16" y="26"/>
                      <a:pt x="33" y="18"/>
                    </a:cubicBezTo>
                    <a:cubicBezTo>
                      <a:pt x="49" y="11"/>
                      <a:pt x="36" y="14"/>
                      <a:pt x="58" y="7"/>
                    </a:cubicBezTo>
                    <a:cubicBezTo>
                      <a:pt x="80" y="0"/>
                      <a:pt x="46" y="6"/>
                      <a:pt x="39" y="9"/>
                    </a:cubicBezTo>
                    <a:close/>
                  </a:path>
                </a:pathLst>
              </a:custGeom>
              <a:solidFill>
                <a:srgbClr val="8699CE"/>
              </a:solidFill>
              <a:ln w="9525">
                <a:noFill/>
                <a:round/>
                <a:headEnd/>
                <a:tailEnd/>
              </a:ln>
            </p:spPr>
            <p:txBody>
              <a:bodyPr/>
              <a:lstStyle/>
              <a:p>
                <a:endParaRPr lang="en-US">
                  <a:latin typeface="Calibri" pitchFamily="34" charset="0"/>
                </a:endParaRPr>
              </a:p>
            </p:txBody>
          </p:sp>
          <p:sp>
            <p:nvSpPr>
              <p:cNvPr id="156432" name="Freeform 438"/>
              <p:cNvSpPr>
                <a:spLocks/>
              </p:cNvSpPr>
              <p:nvPr/>
            </p:nvSpPr>
            <p:spPr bwMode="auto">
              <a:xfrm>
                <a:off x="5302250" y="3055937"/>
                <a:ext cx="346075" cy="403225"/>
              </a:xfrm>
              <a:custGeom>
                <a:avLst/>
                <a:gdLst>
                  <a:gd name="T0" fmla="*/ 2072572831 w 79"/>
                  <a:gd name="T1" fmla="*/ 480240953 h 92"/>
                  <a:gd name="T2" fmla="*/ 1055476048 w 79"/>
                  <a:gd name="T3" fmla="*/ 691548451 h 92"/>
                  <a:gd name="T4" fmla="*/ 633286614 w 79"/>
                  <a:gd name="T5" fmla="*/ 1652030356 h 92"/>
                  <a:gd name="T6" fmla="*/ 211096976 w 79"/>
                  <a:gd name="T7" fmla="*/ 2147483647 h 92"/>
                  <a:gd name="T8" fmla="*/ 575715527 w 79"/>
                  <a:gd name="T9" fmla="*/ 2147483647 h 92"/>
                  <a:gd name="T10" fmla="*/ 844383521 w 79"/>
                  <a:gd name="T11" fmla="*/ 2147483647 h 92"/>
                  <a:gd name="T12" fmla="*/ 786812434 w 79"/>
                  <a:gd name="T13" fmla="*/ 2147483647 h 92"/>
                  <a:gd name="T14" fmla="*/ 786812434 w 79"/>
                  <a:gd name="T15" fmla="*/ 1748076766 h 92"/>
                  <a:gd name="T16" fmla="*/ 1746333749 w 79"/>
                  <a:gd name="T17" fmla="*/ 960481905 h 92"/>
                  <a:gd name="T18" fmla="*/ 2147483647 w 79"/>
                  <a:gd name="T19" fmla="*/ 364984384 h 92"/>
                  <a:gd name="T20" fmla="*/ 2072572831 w 79"/>
                  <a:gd name="T21" fmla="*/ 480240953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92"/>
                  <a:gd name="T35" fmla="*/ 79 w 79"/>
                  <a:gd name="T36" fmla="*/ 92 h 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92">
                    <a:moveTo>
                      <a:pt x="39" y="9"/>
                    </a:moveTo>
                    <a:cubicBezTo>
                      <a:pt x="39" y="9"/>
                      <a:pt x="26" y="9"/>
                      <a:pt x="20" y="13"/>
                    </a:cubicBezTo>
                    <a:cubicBezTo>
                      <a:pt x="15" y="18"/>
                      <a:pt x="15" y="22"/>
                      <a:pt x="12" y="31"/>
                    </a:cubicBezTo>
                    <a:cubicBezTo>
                      <a:pt x="9" y="39"/>
                      <a:pt x="0" y="36"/>
                      <a:pt x="4" y="46"/>
                    </a:cubicBezTo>
                    <a:cubicBezTo>
                      <a:pt x="8" y="56"/>
                      <a:pt x="6" y="53"/>
                      <a:pt x="11" y="66"/>
                    </a:cubicBezTo>
                    <a:cubicBezTo>
                      <a:pt x="16" y="79"/>
                      <a:pt x="16" y="92"/>
                      <a:pt x="16" y="92"/>
                    </a:cubicBezTo>
                    <a:cubicBezTo>
                      <a:pt x="16" y="92"/>
                      <a:pt x="18" y="73"/>
                      <a:pt x="15" y="61"/>
                    </a:cubicBezTo>
                    <a:cubicBezTo>
                      <a:pt x="12" y="49"/>
                      <a:pt x="6" y="44"/>
                      <a:pt x="15" y="33"/>
                    </a:cubicBezTo>
                    <a:cubicBezTo>
                      <a:pt x="25" y="22"/>
                      <a:pt x="16" y="25"/>
                      <a:pt x="33" y="18"/>
                    </a:cubicBezTo>
                    <a:cubicBezTo>
                      <a:pt x="49" y="11"/>
                      <a:pt x="35" y="14"/>
                      <a:pt x="57" y="7"/>
                    </a:cubicBezTo>
                    <a:cubicBezTo>
                      <a:pt x="79" y="0"/>
                      <a:pt x="46" y="6"/>
                      <a:pt x="39" y="9"/>
                    </a:cubicBezTo>
                    <a:close/>
                  </a:path>
                </a:pathLst>
              </a:custGeom>
              <a:solidFill>
                <a:srgbClr val="8599CE"/>
              </a:solidFill>
              <a:ln w="9525">
                <a:noFill/>
                <a:round/>
                <a:headEnd/>
                <a:tailEnd/>
              </a:ln>
            </p:spPr>
            <p:txBody>
              <a:bodyPr/>
              <a:lstStyle/>
              <a:p>
                <a:endParaRPr lang="en-US">
                  <a:latin typeface="Calibri" pitchFamily="34" charset="0"/>
                </a:endParaRPr>
              </a:p>
            </p:txBody>
          </p:sp>
          <p:sp>
            <p:nvSpPr>
              <p:cNvPr id="156433" name="Freeform 439"/>
              <p:cNvSpPr>
                <a:spLocks/>
              </p:cNvSpPr>
              <p:nvPr/>
            </p:nvSpPr>
            <p:spPr bwMode="auto">
              <a:xfrm>
                <a:off x="5302250" y="3055937"/>
                <a:ext cx="346075" cy="403225"/>
              </a:xfrm>
              <a:custGeom>
                <a:avLst/>
                <a:gdLst>
                  <a:gd name="T0" fmla="*/ 2072572831 w 79"/>
                  <a:gd name="T1" fmla="*/ 480240953 h 92"/>
                  <a:gd name="T2" fmla="*/ 1055476048 w 79"/>
                  <a:gd name="T3" fmla="*/ 749174544 h 92"/>
                  <a:gd name="T4" fmla="*/ 633286614 w 79"/>
                  <a:gd name="T5" fmla="*/ 1652030356 h 92"/>
                  <a:gd name="T6" fmla="*/ 211096976 w 79"/>
                  <a:gd name="T7" fmla="*/ 2147483647 h 92"/>
                  <a:gd name="T8" fmla="*/ 575715527 w 79"/>
                  <a:gd name="T9" fmla="*/ 2147483647 h 92"/>
                  <a:gd name="T10" fmla="*/ 844383521 w 79"/>
                  <a:gd name="T11" fmla="*/ 2147483647 h 92"/>
                  <a:gd name="T12" fmla="*/ 786812434 w 79"/>
                  <a:gd name="T13" fmla="*/ 2147483647 h 92"/>
                  <a:gd name="T14" fmla="*/ 786812434 w 79"/>
                  <a:gd name="T15" fmla="*/ 1748076766 h 92"/>
                  <a:gd name="T16" fmla="*/ 1746333749 w 79"/>
                  <a:gd name="T17" fmla="*/ 960481905 h 92"/>
                  <a:gd name="T18" fmla="*/ 2147483647 w 79"/>
                  <a:gd name="T19" fmla="*/ 364984384 h 92"/>
                  <a:gd name="T20" fmla="*/ 2072572831 w 79"/>
                  <a:gd name="T21" fmla="*/ 480240953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92"/>
                  <a:gd name="T35" fmla="*/ 79 w 79"/>
                  <a:gd name="T36" fmla="*/ 92 h 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92">
                    <a:moveTo>
                      <a:pt x="39" y="9"/>
                    </a:moveTo>
                    <a:cubicBezTo>
                      <a:pt x="39" y="9"/>
                      <a:pt x="26" y="9"/>
                      <a:pt x="20" y="14"/>
                    </a:cubicBezTo>
                    <a:cubicBezTo>
                      <a:pt x="15" y="18"/>
                      <a:pt x="15" y="22"/>
                      <a:pt x="12" y="31"/>
                    </a:cubicBezTo>
                    <a:cubicBezTo>
                      <a:pt x="9" y="39"/>
                      <a:pt x="0" y="36"/>
                      <a:pt x="4" y="46"/>
                    </a:cubicBezTo>
                    <a:cubicBezTo>
                      <a:pt x="8" y="56"/>
                      <a:pt x="6" y="53"/>
                      <a:pt x="11" y="66"/>
                    </a:cubicBezTo>
                    <a:cubicBezTo>
                      <a:pt x="16" y="79"/>
                      <a:pt x="16" y="92"/>
                      <a:pt x="16" y="92"/>
                    </a:cubicBezTo>
                    <a:cubicBezTo>
                      <a:pt x="16" y="92"/>
                      <a:pt x="18" y="73"/>
                      <a:pt x="15" y="61"/>
                    </a:cubicBezTo>
                    <a:cubicBezTo>
                      <a:pt x="12" y="49"/>
                      <a:pt x="6" y="44"/>
                      <a:pt x="15" y="33"/>
                    </a:cubicBezTo>
                    <a:cubicBezTo>
                      <a:pt x="25" y="22"/>
                      <a:pt x="16" y="25"/>
                      <a:pt x="33" y="18"/>
                    </a:cubicBezTo>
                    <a:cubicBezTo>
                      <a:pt x="49" y="11"/>
                      <a:pt x="35" y="14"/>
                      <a:pt x="57" y="7"/>
                    </a:cubicBezTo>
                    <a:cubicBezTo>
                      <a:pt x="79" y="0"/>
                      <a:pt x="46" y="6"/>
                      <a:pt x="39" y="9"/>
                    </a:cubicBezTo>
                    <a:close/>
                  </a:path>
                </a:pathLst>
              </a:custGeom>
              <a:solidFill>
                <a:srgbClr val="8498CD"/>
              </a:solidFill>
              <a:ln w="9525">
                <a:noFill/>
                <a:round/>
                <a:headEnd/>
                <a:tailEnd/>
              </a:ln>
            </p:spPr>
            <p:txBody>
              <a:bodyPr/>
              <a:lstStyle/>
              <a:p>
                <a:endParaRPr lang="en-US">
                  <a:latin typeface="Calibri" pitchFamily="34" charset="0"/>
                </a:endParaRPr>
              </a:p>
            </p:txBody>
          </p:sp>
          <p:sp>
            <p:nvSpPr>
              <p:cNvPr id="156434" name="Freeform 440"/>
              <p:cNvSpPr>
                <a:spLocks/>
              </p:cNvSpPr>
              <p:nvPr/>
            </p:nvSpPr>
            <p:spPr bwMode="auto">
              <a:xfrm>
                <a:off x="5451475" y="1930400"/>
                <a:ext cx="901700" cy="350837"/>
              </a:xfrm>
              <a:custGeom>
                <a:avLst/>
                <a:gdLst>
                  <a:gd name="T0" fmla="*/ 2147483647 w 206"/>
                  <a:gd name="T1" fmla="*/ 211554699 h 80"/>
                  <a:gd name="T2" fmla="*/ 2147483647 w 206"/>
                  <a:gd name="T3" fmla="*/ 1173168330 h 80"/>
                  <a:gd name="T4" fmla="*/ 900509413 w 206"/>
                  <a:gd name="T5" fmla="*/ 2134781482 h 80"/>
                  <a:gd name="T6" fmla="*/ 996308443 w 206"/>
                  <a:gd name="T7" fmla="*/ 2147483647 h 80"/>
                  <a:gd name="T8" fmla="*/ 2147483647 w 206"/>
                  <a:gd name="T9" fmla="*/ 2147483647 h 80"/>
                  <a:gd name="T10" fmla="*/ 2147483647 w 206"/>
                  <a:gd name="T11" fmla="*/ 1903996606 h 80"/>
                  <a:gd name="T12" fmla="*/ 2147483647 w 206"/>
                  <a:gd name="T13" fmla="*/ 1173168330 h 80"/>
                  <a:gd name="T14" fmla="*/ 2147483647 w 206"/>
                  <a:gd name="T15" fmla="*/ 1269332715 h 80"/>
                  <a:gd name="T16" fmla="*/ 2147483647 w 206"/>
                  <a:gd name="T17" fmla="*/ 1596277591 h 80"/>
                  <a:gd name="T18" fmla="*/ 2147483647 w 206"/>
                  <a:gd name="T19" fmla="*/ 2147483647 h 80"/>
                  <a:gd name="T20" fmla="*/ 2147483647 w 206"/>
                  <a:gd name="T21" fmla="*/ 2147483647 h 80"/>
                  <a:gd name="T22" fmla="*/ 2147483647 w 206"/>
                  <a:gd name="T23" fmla="*/ 2147483647 h 80"/>
                  <a:gd name="T24" fmla="*/ 2147483647 w 206"/>
                  <a:gd name="T25" fmla="*/ 2147483647 h 80"/>
                  <a:gd name="T26" fmla="*/ 2147483647 w 206"/>
                  <a:gd name="T27" fmla="*/ 2147483647 h 80"/>
                  <a:gd name="T28" fmla="*/ 2147483647 w 206"/>
                  <a:gd name="T29" fmla="*/ 2147483647 h 80"/>
                  <a:gd name="T30" fmla="*/ 2147483647 w 206"/>
                  <a:gd name="T31" fmla="*/ 2147483647 h 80"/>
                  <a:gd name="T32" fmla="*/ 2147483647 w 206"/>
                  <a:gd name="T33" fmla="*/ 1750137099 h 80"/>
                  <a:gd name="T34" fmla="*/ 2147483647 w 206"/>
                  <a:gd name="T35" fmla="*/ 846218795 h 80"/>
                  <a:gd name="T36" fmla="*/ 2147483647 w 206"/>
                  <a:gd name="T37" fmla="*/ 211554699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6"/>
                  <a:gd name="T58" fmla="*/ 0 h 80"/>
                  <a:gd name="T59" fmla="*/ 206 w 206"/>
                  <a:gd name="T60" fmla="*/ 80 h 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6" h="80">
                    <a:moveTo>
                      <a:pt x="75" y="4"/>
                    </a:moveTo>
                    <a:cubicBezTo>
                      <a:pt x="75" y="4"/>
                      <a:pt x="61" y="13"/>
                      <a:pt x="49" y="22"/>
                    </a:cubicBezTo>
                    <a:cubicBezTo>
                      <a:pt x="38" y="32"/>
                      <a:pt x="34" y="38"/>
                      <a:pt x="17" y="40"/>
                    </a:cubicBezTo>
                    <a:cubicBezTo>
                      <a:pt x="0" y="42"/>
                      <a:pt x="7" y="59"/>
                      <a:pt x="19" y="55"/>
                    </a:cubicBezTo>
                    <a:cubicBezTo>
                      <a:pt x="31" y="51"/>
                      <a:pt x="41" y="47"/>
                      <a:pt x="55" y="44"/>
                    </a:cubicBezTo>
                    <a:cubicBezTo>
                      <a:pt x="70" y="42"/>
                      <a:pt x="74" y="46"/>
                      <a:pt x="85" y="36"/>
                    </a:cubicBezTo>
                    <a:cubicBezTo>
                      <a:pt x="96" y="25"/>
                      <a:pt x="104" y="21"/>
                      <a:pt x="111" y="22"/>
                    </a:cubicBezTo>
                    <a:cubicBezTo>
                      <a:pt x="119" y="22"/>
                      <a:pt x="125" y="24"/>
                      <a:pt x="125" y="24"/>
                    </a:cubicBezTo>
                    <a:cubicBezTo>
                      <a:pt x="127" y="30"/>
                      <a:pt x="127" y="30"/>
                      <a:pt x="127" y="30"/>
                    </a:cubicBezTo>
                    <a:cubicBezTo>
                      <a:pt x="127" y="30"/>
                      <a:pt x="127" y="30"/>
                      <a:pt x="118" y="43"/>
                    </a:cubicBezTo>
                    <a:cubicBezTo>
                      <a:pt x="109" y="56"/>
                      <a:pt x="90" y="61"/>
                      <a:pt x="96" y="71"/>
                    </a:cubicBezTo>
                    <a:cubicBezTo>
                      <a:pt x="101" y="80"/>
                      <a:pt x="106" y="72"/>
                      <a:pt x="106" y="72"/>
                    </a:cubicBezTo>
                    <a:cubicBezTo>
                      <a:pt x="106" y="72"/>
                      <a:pt x="112" y="74"/>
                      <a:pt x="120" y="66"/>
                    </a:cubicBezTo>
                    <a:cubicBezTo>
                      <a:pt x="127" y="58"/>
                      <a:pt x="139" y="54"/>
                      <a:pt x="146" y="57"/>
                    </a:cubicBezTo>
                    <a:cubicBezTo>
                      <a:pt x="153" y="60"/>
                      <a:pt x="160" y="53"/>
                      <a:pt x="171" y="51"/>
                    </a:cubicBezTo>
                    <a:cubicBezTo>
                      <a:pt x="182" y="49"/>
                      <a:pt x="206" y="56"/>
                      <a:pt x="197" y="50"/>
                    </a:cubicBezTo>
                    <a:cubicBezTo>
                      <a:pt x="188" y="43"/>
                      <a:pt x="169" y="43"/>
                      <a:pt x="161" y="33"/>
                    </a:cubicBezTo>
                    <a:cubicBezTo>
                      <a:pt x="153" y="23"/>
                      <a:pt x="163" y="22"/>
                      <a:pt x="146" y="16"/>
                    </a:cubicBezTo>
                    <a:cubicBezTo>
                      <a:pt x="129" y="10"/>
                      <a:pt x="114" y="0"/>
                      <a:pt x="75" y="4"/>
                    </a:cubicBezTo>
                    <a:close/>
                  </a:path>
                </a:pathLst>
              </a:custGeom>
              <a:solidFill>
                <a:srgbClr val="C7BBDC"/>
              </a:solidFill>
              <a:ln w="9525">
                <a:noFill/>
                <a:round/>
                <a:headEnd/>
                <a:tailEnd/>
              </a:ln>
            </p:spPr>
            <p:txBody>
              <a:bodyPr/>
              <a:lstStyle/>
              <a:p>
                <a:endParaRPr lang="en-US">
                  <a:latin typeface="Calibri" pitchFamily="34" charset="0"/>
                </a:endParaRPr>
              </a:p>
            </p:txBody>
          </p:sp>
          <p:sp>
            <p:nvSpPr>
              <p:cNvPr id="156435" name="Freeform 441"/>
              <p:cNvSpPr>
                <a:spLocks/>
              </p:cNvSpPr>
              <p:nvPr/>
            </p:nvSpPr>
            <p:spPr bwMode="auto">
              <a:xfrm>
                <a:off x="5451475" y="1930400"/>
                <a:ext cx="896938" cy="350837"/>
              </a:xfrm>
              <a:custGeom>
                <a:avLst/>
                <a:gdLst>
                  <a:gd name="T0" fmla="*/ 2147483647 w 205"/>
                  <a:gd name="T1" fmla="*/ 211554699 h 80"/>
                  <a:gd name="T2" fmla="*/ 2147483647 w 205"/>
                  <a:gd name="T3" fmla="*/ 1173168330 h 80"/>
                  <a:gd name="T4" fmla="*/ 899733827 w 205"/>
                  <a:gd name="T5" fmla="*/ 2134781482 h 80"/>
                  <a:gd name="T6" fmla="*/ 1052882663 w 205"/>
                  <a:gd name="T7" fmla="*/ 2147483647 h 80"/>
                  <a:gd name="T8" fmla="*/ 2147483647 w 205"/>
                  <a:gd name="T9" fmla="*/ 2147483647 h 80"/>
                  <a:gd name="T10" fmla="*/ 2147483647 w 205"/>
                  <a:gd name="T11" fmla="*/ 1865531729 h 80"/>
                  <a:gd name="T12" fmla="*/ 2147483647 w 205"/>
                  <a:gd name="T13" fmla="*/ 1173168330 h 80"/>
                  <a:gd name="T14" fmla="*/ 2147483647 w 205"/>
                  <a:gd name="T15" fmla="*/ 1269332715 h 80"/>
                  <a:gd name="T16" fmla="*/ 2147483647 w 205"/>
                  <a:gd name="T17" fmla="*/ 1596277591 h 80"/>
                  <a:gd name="T18" fmla="*/ 2147483647 w 205"/>
                  <a:gd name="T19" fmla="*/ 2147483647 h 80"/>
                  <a:gd name="T20" fmla="*/ 2147483647 w 205"/>
                  <a:gd name="T21" fmla="*/ 2147483647 h 80"/>
                  <a:gd name="T22" fmla="*/ 2147483647 w 205"/>
                  <a:gd name="T23" fmla="*/ 2147483647 h 80"/>
                  <a:gd name="T24" fmla="*/ 2147483647 w 205"/>
                  <a:gd name="T25" fmla="*/ 2147483647 h 80"/>
                  <a:gd name="T26" fmla="*/ 2147483647 w 205"/>
                  <a:gd name="T27" fmla="*/ 2147483647 h 80"/>
                  <a:gd name="T28" fmla="*/ 2147483647 w 205"/>
                  <a:gd name="T29" fmla="*/ 2147483647 h 80"/>
                  <a:gd name="T30" fmla="*/ 2147483647 w 205"/>
                  <a:gd name="T31" fmla="*/ 2147483647 h 80"/>
                  <a:gd name="T32" fmla="*/ 2147483647 w 205"/>
                  <a:gd name="T33" fmla="*/ 1750137099 h 80"/>
                  <a:gd name="T34" fmla="*/ 2147483647 w 205"/>
                  <a:gd name="T35" fmla="*/ 846218795 h 80"/>
                  <a:gd name="T36" fmla="*/ 2147483647 w 205"/>
                  <a:gd name="T37" fmla="*/ 211554699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5"/>
                  <a:gd name="T58" fmla="*/ 0 h 80"/>
                  <a:gd name="T59" fmla="*/ 205 w 205"/>
                  <a:gd name="T60" fmla="*/ 80 h 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5" h="80">
                    <a:moveTo>
                      <a:pt x="75" y="4"/>
                    </a:moveTo>
                    <a:cubicBezTo>
                      <a:pt x="75" y="4"/>
                      <a:pt x="61" y="13"/>
                      <a:pt x="50" y="22"/>
                    </a:cubicBezTo>
                    <a:cubicBezTo>
                      <a:pt x="38" y="31"/>
                      <a:pt x="34" y="38"/>
                      <a:pt x="17" y="40"/>
                    </a:cubicBezTo>
                    <a:cubicBezTo>
                      <a:pt x="0" y="42"/>
                      <a:pt x="8" y="59"/>
                      <a:pt x="20" y="55"/>
                    </a:cubicBezTo>
                    <a:cubicBezTo>
                      <a:pt x="32" y="51"/>
                      <a:pt x="41" y="46"/>
                      <a:pt x="55" y="44"/>
                    </a:cubicBezTo>
                    <a:cubicBezTo>
                      <a:pt x="70" y="42"/>
                      <a:pt x="74" y="46"/>
                      <a:pt x="85" y="35"/>
                    </a:cubicBezTo>
                    <a:cubicBezTo>
                      <a:pt x="96" y="24"/>
                      <a:pt x="104" y="21"/>
                      <a:pt x="112" y="22"/>
                    </a:cubicBezTo>
                    <a:cubicBezTo>
                      <a:pt x="119" y="22"/>
                      <a:pt x="125" y="24"/>
                      <a:pt x="125" y="24"/>
                    </a:cubicBezTo>
                    <a:cubicBezTo>
                      <a:pt x="127" y="30"/>
                      <a:pt x="127" y="30"/>
                      <a:pt x="127" y="30"/>
                    </a:cubicBezTo>
                    <a:cubicBezTo>
                      <a:pt x="127" y="30"/>
                      <a:pt x="127" y="30"/>
                      <a:pt x="118" y="43"/>
                    </a:cubicBezTo>
                    <a:cubicBezTo>
                      <a:pt x="109" y="55"/>
                      <a:pt x="91" y="61"/>
                      <a:pt x="96" y="70"/>
                    </a:cubicBezTo>
                    <a:cubicBezTo>
                      <a:pt x="101" y="80"/>
                      <a:pt x="106" y="72"/>
                      <a:pt x="106" y="72"/>
                    </a:cubicBezTo>
                    <a:cubicBezTo>
                      <a:pt x="106" y="72"/>
                      <a:pt x="112" y="74"/>
                      <a:pt x="120" y="66"/>
                    </a:cubicBezTo>
                    <a:cubicBezTo>
                      <a:pt x="127" y="58"/>
                      <a:pt x="139" y="54"/>
                      <a:pt x="146" y="57"/>
                    </a:cubicBezTo>
                    <a:cubicBezTo>
                      <a:pt x="153" y="60"/>
                      <a:pt x="160" y="52"/>
                      <a:pt x="171" y="50"/>
                    </a:cubicBezTo>
                    <a:cubicBezTo>
                      <a:pt x="182" y="48"/>
                      <a:pt x="205" y="56"/>
                      <a:pt x="197" y="50"/>
                    </a:cubicBezTo>
                    <a:cubicBezTo>
                      <a:pt x="188" y="43"/>
                      <a:pt x="169" y="43"/>
                      <a:pt x="161" y="33"/>
                    </a:cubicBezTo>
                    <a:cubicBezTo>
                      <a:pt x="153" y="23"/>
                      <a:pt x="162" y="22"/>
                      <a:pt x="146" y="16"/>
                    </a:cubicBezTo>
                    <a:cubicBezTo>
                      <a:pt x="129" y="10"/>
                      <a:pt x="114" y="0"/>
                      <a:pt x="75" y="4"/>
                    </a:cubicBezTo>
                    <a:close/>
                  </a:path>
                </a:pathLst>
              </a:custGeom>
              <a:solidFill>
                <a:srgbClr val="C6BBDC"/>
              </a:solidFill>
              <a:ln w="9525">
                <a:noFill/>
                <a:round/>
                <a:headEnd/>
                <a:tailEnd/>
              </a:ln>
            </p:spPr>
            <p:txBody>
              <a:bodyPr/>
              <a:lstStyle/>
              <a:p>
                <a:endParaRPr lang="en-US">
                  <a:latin typeface="Calibri" pitchFamily="34" charset="0"/>
                </a:endParaRPr>
              </a:p>
            </p:txBody>
          </p:sp>
          <p:sp>
            <p:nvSpPr>
              <p:cNvPr id="156436" name="Freeform 442"/>
              <p:cNvSpPr>
                <a:spLocks/>
              </p:cNvSpPr>
              <p:nvPr/>
            </p:nvSpPr>
            <p:spPr bwMode="auto">
              <a:xfrm>
                <a:off x="5456238" y="1930400"/>
                <a:ext cx="892175" cy="346075"/>
              </a:xfrm>
              <a:custGeom>
                <a:avLst/>
                <a:gdLst>
                  <a:gd name="T0" fmla="*/ 2147483647 w 204"/>
                  <a:gd name="T1" fmla="*/ 211096976 h 79"/>
                  <a:gd name="T2" fmla="*/ 2147483647 w 204"/>
                  <a:gd name="T3" fmla="*/ 1170618496 h 79"/>
                  <a:gd name="T4" fmla="*/ 898953785 w 204"/>
                  <a:gd name="T5" fmla="*/ 2110956476 h 79"/>
                  <a:gd name="T6" fmla="*/ 994587044 w 204"/>
                  <a:gd name="T7" fmla="*/ 2147483647 h 79"/>
                  <a:gd name="T8" fmla="*/ 2147483647 w 204"/>
                  <a:gd name="T9" fmla="*/ 2147483647 h 79"/>
                  <a:gd name="T10" fmla="*/ 2147483647 w 204"/>
                  <a:gd name="T11" fmla="*/ 1861480304 h 79"/>
                  <a:gd name="T12" fmla="*/ 2147483647 w 204"/>
                  <a:gd name="T13" fmla="*/ 1113047135 h 79"/>
                  <a:gd name="T14" fmla="*/ 2147483647 w 204"/>
                  <a:gd name="T15" fmla="*/ 1266573229 h 79"/>
                  <a:gd name="T16" fmla="*/ 2147483647 w 204"/>
                  <a:gd name="T17" fmla="*/ 1592812310 h 79"/>
                  <a:gd name="T18" fmla="*/ 2147483647 w 204"/>
                  <a:gd name="T19" fmla="*/ 2147483647 h 79"/>
                  <a:gd name="T20" fmla="*/ 2147483647 w 204"/>
                  <a:gd name="T21" fmla="*/ 2147483647 h 79"/>
                  <a:gd name="T22" fmla="*/ 2147483647 w 204"/>
                  <a:gd name="T23" fmla="*/ 2147483647 h 79"/>
                  <a:gd name="T24" fmla="*/ 2147483647 w 204"/>
                  <a:gd name="T25" fmla="*/ 2147483647 h 79"/>
                  <a:gd name="T26" fmla="*/ 2147483647 w 204"/>
                  <a:gd name="T27" fmla="*/ 2147483647 h 79"/>
                  <a:gd name="T28" fmla="*/ 2147483647 w 204"/>
                  <a:gd name="T29" fmla="*/ 2147483647 h 79"/>
                  <a:gd name="T30" fmla="*/ 2147483647 w 204"/>
                  <a:gd name="T31" fmla="*/ 2147483647 h 79"/>
                  <a:gd name="T32" fmla="*/ 2147483647 w 204"/>
                  <a:gd name="T33" fmla="*/ 1746333749 h 79"/>
                  <a:gd name="T34" fmla="*/ 2147483647 w 204"/>
                  <a:gd name="T35" fmla="*/ 844383521 h 79"/>
                  <a:gd name="T36" fmla="*/ 2147483647 w 204"/>
                  <a:gd name="T37" fmla="*/ 211096976 h 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4"/>
                  <a:gd name="T58" fmla="*/ 0 h 79"/>
                  <a:gd name="T59" fmla="*/ 204 w 204"/>
                  <a:gd name="T60" fmla="*/ 79 h 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4" h="79">
                    <a:moveTo>
                      <a:pt x="75" y="4"/>
                    </a:moveTo>
                    <a:cubicBezTo>
                      <a:pt x="75" y="4"/>
                      <a:pt x="61" y="13"/>
                      <a:pt x="49" y="22"/>
                    </a:cubicBezTo>
                    <a:cubicBezTo>
                      <a:pt x="38" y="31"/>
                      <a:pt x="33" y="38"/>
                      <a:pt x="17" y="40"/>
                    </a:cubicBezTo>
                    <a:cubicBezTo>
                      <a:pt x="0" y="42"/>
                      <a:pt x="7" y="59"/>
                      <a:pt x="19" y="55"/>
                    </a:cubicBezTo>
                    <a:cubicBezTo>
                      <a:pt x="31" y="50"/>
                      <a:pt x="40" y="46"/>
                      <a:pt x="54" y="44"/>
                    </a:cubicBezTo>
                    <a:cubicBezTo>
                      <a:pt x="68" y="42"/>
                      <a:pt x="73" y="46"/>
                      <a:pt x="84" y="35"/>
                    </a:cubicBezTo>
                    <a:cubicBezTo>
                      <a:pt x="95" y="24"/>
                      <a:pt x="103" y="21"/>
                      <a:pt x="111" y="21"/>
                    </a:cubicBezTo>
                    <a:cubicBezTo>
                      <a:pt x="118" y="22"/>
                      <a:pt x="125" y="24"/>
                      <a:pt x="125" y="24"/>
                    </a:cubicBezTo>
                    <a:cubicBezTo>
                      <a:pt x="126" y="30"/>
                      <a:pt x="126" y="30"/>
                      <a:pt x="126" y="30"/>
                    </a:cubicBezTo>
                    <a:cubicBezTo>
                      <a:pt x="126" y="30"/>
                      <a:pt x="126" y="30"/>
                      <a:pt x="117" y="43"/>
                    </a:cubicBezTo>
                    <a:cubicBezTo>
                      <a:pt x="109" y="55"/>
                      <a:pt x="90" y="61"/>
                      <a:pt x="95" y="70"/>
                    </a:cubicBezTo>
                    <a:cubicBezTo>
                      <a:pt x="100" y="79"/>
                      <a:pt x="105" y="72"/>
                      <a:pt x="105" y="72"/>
                    </a:cubicBezTo>
                    <a:cubicBezTo>
                      <a:pt x="105" y="72"/>
                      <a:pt x="112" y="73"/>
                      <a:pt x="119" y="65"/>
                    </a:cubicBezTo>
                    <a:cubicBezTo>
                      <a:pt x="126" y="57"/>
                      <a:pt x="138" y="53"/>
                      <a:pt x="145" y="57"/>
                    </a:cubicBezTo>
                    <a:cubicBezTo>
                      <a:pt x="152" y="60"/>
                      <a:pt x="159" y="52"/>
                      <a:pt x="170" y="50"/>
                    </a:cubicBezTo>
                    <a:cubicBezTo>
                      <a:pt x="180" y="48"/>
                      <a:pt x="204" y="56"/>
                      <a:pt x="195" y="50"/>
                    </a:cubicBezTo>
                    <a:cubicBezTo>
                      <a:pt x="187" y="43"/>
                      <a:pt x="168" y="43"/>
                      <a:pt x="160" y="33"/>
                    </a:cubicBezTo>
                    <a:cubicBezTo>
                      <a:pt x="152" y="23"/>
                      <a:pt x="161" y="22"/>
                      <a:pt x="145" y="16"/>
                    </a:cubicBezTo>
                    <a:cubicBezTo>
                      <a:pt x="129" y="10"/>
                      <a:pt x="114" y="0"/>
                      <a:pt x="75" y="4"/>
                    </a:cubicBezTo>
                    <a:close/>
                  </a:path>
                </a:pathLst>
              </a:custGeom>
              <a:solidFill>
                <a:srgbClr val="C5BADC"/>
              </a:solidFill>
              <a:ln w="9525">
                <a:noFill/>
                <a:round/>
                <a:headEnd/>
                <a:tailEnd/>
              </a:ln>
            </p:spPr>
            <p:txBody>
              <a:bodyPr/>
              <a:lstStyle/>
              <a:p>
                <a:endParaRPr lang="en-US">
                  <a:latin typeface="Calibri" pitchFamily="34" charset="0"/>
                </a:endParaRPr>
              </a:p>
            </p:txBody>
          </p:sp>
          <p:sp>
            <p:nvSpPr>
              <p:cNvPr id="156437" name="Freeform 443"/>
              <p:cNvSpPr>
                <a:spLocks/>
              </p:cNvSpPr>
              <p:nvPr/>
            </p:nvSpPr>
            <p:spPr bwMode="auto">
              <a:xfrm>
                <a:off x="5456238" y="1930400"/>
                <a:ext cx="892175" cy="346075"/>
              </a:xfrm>
              <a:custGeom>
                <a:avLst/>
                <a:gdLst>
                  <a:gd name="T0" fmla="*/ 2147483647 w 204"/>
                  <a:gd name="T1" fmla="*/ 268668063 h 79"/>
                  <a:gd name="T2" fmla="*/ 2147483647 w 204"/>
                  <a:gd name="T3" fmla="*/ 1170618496 h 79"/>
                  <a:gd name="T4" fmla="*/ 898953785 w 204"/>
                  <a:gd name="T5" fmla="*/ 2110956476 h 79"/>
                  <a:gd name="T6" fmla="*/ 994587044 w 204"/>
                  <a:gd name="T7" fmla="*/ 2147483647 h 79"/>
                  <a:gd name="T8" fmla="*/ 2147483647 w 204"/>
                  <a:gd name="T9" fmla="*/ 2147483647 h 79"/>
                  <a:gd name="T10" fmla="*/ 2147483647 w 204"/>
                  <a:gd name="T11" fmla="*/ 1861480304 h 79"/>
                  <a:gd name="T12" fmla="*/ 2147483647 w 204"/>
                  <a:gd name="T13" fmla="*/ 1113047135 h 79"/>
                  <a:gd name="T14" fmla="*/ 2147483647 w 204"/>
                  <a:gd name="T15" fmla="*/ 1266573229 h 79"/>
                  <a:gd name="T16" fmla="*/ 2147483647 w 204"/>
                  <a:gd name="T17" fmla="*/ 1592812310 h 79"/>
                  <a:gd name="T18" fmla="*/ 2147483647 w 204"/>
                  <a:gd name="T19" fmla="*/ 2147483647 h 79"/>
                  <a:gd name="T20" fmla="*/ 2147483647 w 204"/>
                  <a:gd name="T21" fmla="*/ 2147483647 h 79"/>
                  <a:gd name="T22" fmla="*/ 2147483647 w 204"/>
                  <a:gd name="T23" fmla="*/ 2147483647 h 79"/>
                  <a:gd name="T24" fmla="*/ 2147483647 w 204"/>
                  <a:gd name="T25" fmla="*/ 2147483647 h 79"/>
                  <a:gd name="T26" fmla="*/ 2147483647 w 204"/>
                  <a:gd name="T27" fmla="*/ 2147483647 h 79"/>
                  <a:gd name="T28" fmla="*/ 2147483647 w 204"/>
                  <a:gd name="T29" fmla="*/ 2147483647 h 79"/>
                  <a:gd name="T30" fmla="*/ 2147483647 w 204"/>
                  <a:gd name="T31" fmla="*/ 2147483647 h 79"/>
                  <a:gd name="T32" fmla="*/ 2147483647 w 204"/>
                  <a:gd name="T33" fmla="*/ 1746333749 h 79"/>
                  <a:gd name="T34" fmla="*/ 2147483647 w 204"/>
                  <a:gd name="T35" fmla="*/ 844383521 h 79"/>
                  <a:gd name="T36" fmla="*/ 2147483647 w 204"/>
                  <a:gd name="T37" fmla="*/ 268668063 h 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4"/>
                  <a:gd name="T58" fmla="*/ 0 h 79"/>
                  <a:gd name="T59" fmla="*/ 204 w 204"/>
                  <a:gd name="T60" fmla="*/ 79 h 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4" h="79">
                    <a:moveTo>
                      <a:pt x="75" y="5"/>
                    </a:moveTo>
                    <a:cubicBezTo>
                      <a:pt x="75" y="5"/>
                      <a:pt x="61" y="13"/>
                      <a:pt x="49" y="22"/>
                    </a:cubicBezTo>
                    <a:cubicBezTo>
                      <a:pt x="38" y="31"/>
                      <a:pt x="34" y="38"/>
                      <a:pt x="17" y="40"/>
                    </a:cubicBezTo>
                    <a:cubicBezTo>
                      <a:pt x="0" y="42"/>
                      <a:pt x="7" y="58"/>
                      <a:pt x="19" y="54"/>
                    </a:cubicBezTo>
                    <a:cubicBezTo>
                      <a:pt x="31" y="50"/>
                      <a:pt x="40" y="46"/>
                      <a:pt x="54" y="44"/>
                    </a:cubicBezTo>
                    <a:cubicBezTo>
                      <a:pt x="68" y="42"/>
                      <a:pt x="72" y="45"/>
                      <a:pt x="83" y="35"/>
                    </a:cubicBezTo>
                    <a:cubicBezTo>
                      <a:pt x="94" y="24"/>
                      <a:pt x="103" y="20"/>
                      <a:pt x="111" y="21"/>
                    </a:cubicBezTo>
                    <a:cubicBezTo>
                      <a:pt x="118" y="22"/>
                      <a:pt x="125" y="24"/>
                      <a:pt x="125" y="24"/>
                    </a:cubicBezTo>
                    <a:cubicBezTo>
                      <a:pt x="126" y="30"/>
                      <a:pt x="126" y="30"/>
                      <a:pt x="126" y="30"/>
                    </a:cubicBezTo>
                    <a:cubicBezTo>
                      <a:pt x="126" y="30"/>
                      <a:pt x="126" y="30"/>
                      <a:pt x="117" y="43"/>
                    </a:cubicBezTo>
                    <a:cubicBezTo>
                      <a:pt x="109" y="55"/>
                      <a:pt x="90" y="61"/>
                      <a:pt x="95" y="70"/>
                    </a:cubicBezTo>
                    <a:cubicBezTo>
                      <a:pt x="100" y="79"/>
                      <a:pt x="105" y="72"/>
                      <a:pt x="105" y="72"/>
                    </a:cubicBezTo>
                    <a:cubicBezTo>
                      <a:pt x="105" y="72"/>
                      <a:pt x="112" y="73"/>
                      <a:pt x="119" y="65"/>
                    </a:cubicBezTo>
                    <a:cubicBezTo>
                      <a:pt x="126" y="57"/>
                      <a:pt x="138" y="53"/>
                      <a:pt x="145" y="57"/>
                    </a:cubicBezTo>
                    <a:cubicBezTo>
                      <a:pt x="152" y="60"/>
                      <a:pt x="159" y="52"/>
                      <a:pt x="169" y="50"/>
                    </a:cubicBezTo>
                    <a:cubicBezTo>
                      <a:pt x="180" y="48"/>
                      <a:pt x="204" y="56"/>
                      <a:pt x="195" y="49"/>
                    </a:cubicBezTo>
                    <a:cubicBezTo>
                      <a:pt x="187" y="43"/>
                      <a:pt x="168" y="43"/>
                      <a:pt x="160" y="33"/>
                    </a:cubicBezTo>
                    <a:cubicBezTo>
                      <a:pt x="152" y="23"/>
                      <a:pt x="161" y="22"/>
                      <a:pt x="145" y="16"/>
                    </a:cubicBezTo>
                    <a:cubicBezTo>
                      <a:pt x="129" y="10"/>
                      <a:pt x="114" y="0"/>
                      <a:pt x="75" y="5"/>
                    </a:cubicBezTo>
                    <a:close/>
                  </a:path>
                </a:pathLst>
              </a:custGeom>
              <a:solidFill>
                <a:srgbClr val="C4BADC"/>
              </a:solidFill>
              <a:ln w="9525">
                <a:noFill/>
                <a:round/>
                <a:headEnd/>
                <a:tailEnd/>
              </a:ln>
            </p:spPr>
            <p:txBody>
              <a:bodyPr/>
              <a:lstStyle/>
              <a:p>
                <a:endParaRPr lang="en-US">
                  <a:latin typeface="Calibri" pitchFamily="34" charset="0"/>
                </a:endParaRPr>
              </a:p>
            </p:txBody>
          </p:sp>
          <p:sp>
            <p:nvSpPr>
              <p:cNvPr id="156438" name="Freeform 444"/>
              <p:cNvSpPr>
                <a:spLocks/>
              </p:cNvSpPr>
              <p:nvPr/>
            </p:nvSpPr>
            <p:spPr bwMode="auto">
              <a:xfrm>
                <a:off x="5456238" y="1935162"/>
                <a:ext cx="889000" cy="341312"/>
              </a:xfrm>
              <a:custGeom>
                <a:avLst/>
                <a:gdLst>
                  <a:gd name="T0" fmla="*/ 2147483647 w 203"/>
                  <a:gd name="T1" fmla="*/ 210624496 h 78"/>
                  <a:gd name="T2" fmla="*/ 2147483647 w 203"/>
                  <a:gd name="T3" fmla="*/ 1110559074 h 78"/>
                  <a:gd name="T4" fmla="*/ 901384692 w 203"/>
                  <a:gd name="T5" fmla="*/ 2067939133 h 78"/>
                  <a:gd name="T6" fmla="*/ 997274043 w 203"/>
                  <a:gd name="T7" fmla="*/ 2147483647 h 78"/>
                  <a:gd name="T8" fmla="*/ 2147483647 w 203"/>
                  <a:gd name="T9" fmla="*/ 2147483647 h 78"/>
                  <a:gd name="T10" fmla="*/ 2147483647 w 203"/>
                  <a:gd name="T11" fmla="*/ 1742428256 h 78"/>
                  <a:gd name="T12" fmla="*/ 2147483647 w 203"/>
                  <a:gd name="T13" fmla="*/ 1053118037 h 78"/>
                  <a:gd name="T14" fmla="*/ 2147483647 w 203"/>
                  <a:gd name="T15" fmla="*/ 1206297326 h 78"/>
                  <a:gd name="T16" fmla="*/ 2147483647 w 203"/>
                  <a:gd name="T17" fmla="*/ 1531808204 h 78"/>
                  <a:gd name="T18" fmla="*/ 2147483647 w 203"/>
                  <a:gd name="T19" fmla="*/ 2147483647 h 78"/>
                  <a:gd name="T20" fmla="*/ 2147483647 w 203"/>
                  <a:gd name="T21" fmla="*/ 2147483647 h 78"/>
                  <a:gd name="T22" fmla="*/ 2147483647 w 203"/>
                  <a:gd name="T23" fmla="*/ 2147483647 h 78"/>
                  <a:gd name="T24" fmla="*/ 2147483647 w 203"/>
                  <a:gd name="T25" fmla="*/ 2147483647 h 78"/>
                  <a:gd name="T26" fmla="*/ 2147483647 w 203"/>
                  <a:gd name="T27" fmla="*/ 2147483647 h 78"/>
                  <a:gd name="T28" fmla="*/ 2147483647 w 203"/>
                  <a:gd name="T29" fmla="*/ 2147483647 h 78"/>
                  <a:gd name="T30" fmla="*/ 2147483647 w 203"/>
                  <a:gd name="T31" fmla="*/ 2147483647 h 78"/>
                  <a:gd name="T32" fmla="*/ 2147483647 w 203"/>
                  <a:gd name="T33" fmla="*/ 1684987219 h 78"/>
                  <a:gd name="T34" fmla="*/ 2147483647 w 203"/>
                  <a:gd name="T35" fmla="*/ 785052573 h 78"/>
                  <a:gd name="T36" fmla="*/ 2147483647 w 203"/>
                  <a:gd name="T37" fmla="*/ 210624496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3"/>
                  <a:gd name="T58" fmla="*/ 0 h 78"/>
                  <a:gd name="T59" fmla="*/ 203 w 203"/>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3" h="78">
                    <a:moveTo>
                      <a:pt x="75" y="4"/>
                    </a:moveTo>
                    <a:cubicBezTo>
                      <a:pt x="75" y="4"/>
                      <a:pt x="61" y="12"/>
                      <a:pt x="50" y="21"/>
                    </a:cubicBezTo>
                    <a:cubicBezTo>
                      <a:pt x="39" y="30"/>
                      <a:pt x="34" y="37"/>
                      <a:pt x="17" y="39"/>
                    </a:cubicBezTo>
                    <a:cubicBezTo>
                      <a:pt x="0" y="41"/>
                      <a:pt x="7" y="57"/>
                      <a:pt x="19" y="53"/>
                    </a:cubicBezTo>
                    <a:cubicBezTo>
                      <a:pt x="31" y="49"/>
                      <a:pt x="40" y="45"/>
                      <a:pt x="54" y="43"/>
                    </a:cubicBezTo>
                    <a:cubicBezTo>
                      <a:pt x="68" y="41"/>
                      <a:pt x="72" y="44"/>
                      <a:pt x="83" y="33"/>
                    </a:cubicBezTo>
                    <a:cubicBezTo>
                      <a:pt x="94" y="23"/>
                      <a:pt x="103" y="19"/>
                      <a:pt x="111" y="20"/>
                    </a:cubicBezTo>
                    <a:cubicBezTo>
                      <a:pt x="118" y="21"/>
                      <a:pt x="125" y="23"/>
                      <a:pt x="125" y="23"/>
                    </a:cubicBezTo>
                    <a:cubicBezTo>
                      <a:pt x="126" y="29"/>
                      <a:pt x="126" y="29"/>
                      <a:pt x="126" y="29"/>
                    </a:cubicBezTo>
                    <a:cubicBezTo>
                      <a:pt x="126" y="29"/>
                      <a:pt x="126" y="29"/>
                      <a:pt x="118" y="42"/>
                    </a:cubicBezTo>
                    <a:cubicBezTo>
                      <a:pt x="109" y="54"/>
                      <a:pt x="91" y="60"/>
                      <a:pt x="96" y="69"/>
                    </a:cubicBezTo>
                    <a:cubicBezTo>
                      <a:pt x="101" y="78"/>
                      <a:pt x="106" y="70"/>
                      <a:pt x="106" y="70"/>
                    </a:cubicBezTo>
                    <a:cubicBezTo>
                      <a:pt x="106" y="70"/>
                      <a:pt x="112" y="72"/>
                      <a:pt x="119" y="64"/>
                    </a:cubicBezTo>
                    <a:cubicBezTo>
                      <a:pt x="126" y="56"/>
                      <a:pt x="138" y="52"/>
                      <a:pt x="145" y="56"/>
                    </a:cubicBezTo>
                    <a:cubicBezTo>
                      <a:pt x="152" y="59"/>
                      <a:pt x="159" y="51"/>
                      <a:pt x="169" y="49"/>
                    </a:cubicBezTo>
                    <a:cubicBezTo>
                      <a:pt x="180" y="47"/>
                      <a:pt x="203" y="55"/>
                      <a:pt x="195" y="48"/>
                    </a:cubicBezTo>
                    <a:cubicBezTo>
                      <a:pt x="186" y="42"/>
                      <a:pt x="167" y="42"/>
                      <a:pt x="160" y="32"/>
                    </a:cubicBezTo>
                    <a:cubicBezTo>
                      <a:pt x="152" y="22"/>
                      <a:pt x="161" y="21"/>
                      <a:pt x="145" y="15"/>
                    </a:cubicBezTo>
                    <a:cubicBezTo>
                      <a:pt x="129" y="10"/>
                      <a:pt x="114" y="0"/>
                      <a:pt x="75" y="4"/>
                    </a:cubicBezTo>
                    <a:close/>
                  </a:path>
                </a:pathLst>
              </a:custGeom>
              <a:solidFill>
                <a:srgbClr val="C3BADC"/>
              </a:solidFill>
              <a:ln w="9525">
                <a:noFill/>
                <a:round/>
                <a:headEnd/>
                <a:tailEnd/>
              </a:ln>
            </p:spPr>
            <p:txBody>
              <a:bodyPr/>
              <a:lstStyle/>
              <a:p>
                <a:endParaRPr lang="en-US">
                  <a:latin typeface="Calibri" pitchFamily="34" charset="0"/>
                </a:endParaRPr>
              </a:p>
            </p:txBody>
          </p:sp>
          <p:sp>
            <p:nvSpPr>
              <p:cNvPr id="156439" name="Freeform 445"/>
              <p:cNvSpPr>
                <a:spLocks/>
              </p:cNvSpPr>
              <p:nvPr/>
            </p:nvSpPr>
            <p:spPr bwMode="auto">
              <a:xfrm>
                <a:off x="5459413" y="1935162"/>
                <a:ext cx="885825" cy="336550"/>
              </a:xfrm>
              <a:custGeom>
                <a:avLst/>
                <a:gdLst>
                  <a:gd name="T0" fmla="*/ 2147483647 w 202"/>
                  <a:gd name="T1" fmla="*/ 210142679 h 77"/>
                  <a:gd name="T2" fmla="*/ 2147483647 w 202"/>
                  <a:gd name="T3" fmla="*/ 1108014220 h 77"/>
                  <a:gd name="T4" fmla="*/ 846147075 w 202"/>
                  <a:gd name="T5" fmla="*/ 2044095167 h 77"/>
                  <a:gd name="T6" fmla="*/ 961532324 w 202"/>
                  <a:gd name="T7" fmla="*/ 2147483647 h 77"/>
                  <a:gd name="T8" fmla="*/ 2147483647 w 202"/>
                  <a:gd name="T9" fmla="*/ 2147483647 h 77"/>
                  <a:gd name="T10" fmla="*/ 2147483647 w 202"/>
                  <a:gd name="T11" fmla="*/ 1738437955 h 77"/>
                  <a:gd name="T12" fmla="*/ 2147483647 w 202"/>
                  <a:gd name="T13" fmla="*/ 1050704586 h 77"/>
                  <a:gd name="T14" fmla="*/ 2147483647 w 202"/>
                  <a:gd name="T15" fmla="*/ 1260843099 h 77"/>
                  <a:gd name="T16" fmla="*/ 2147483647 w 202"/>
                  <a:gd name="T17" fmla="*/ 1528295345 h 77"/>
                  <a:gd name="T18" fmla="*/ 2147483647 w 202"/>
                  <a:gd name="T19" fmla="*/ 2147483647 h 77"/>
                  <a:gd name="T20" fmla="*/ 2147483647 w 202"/>
                  <a:gd name="T21" fmla="*/ 2147483647 h 77"/>
                  <a:gd name="T22" fmla="*/ 2147483647 w 202"/>
                  <a:gd name="T23" fmla="*/ 2147483647 h 77"/>
                  <a:gd name="T24" fmla="*/ 2147483647 w 202"/>
                  <a:gd name="T25" fmla="*/ 2147483647 h 77"/>
                  <a:gd name="T26" fmla="*/ 2147483647 w 202"/>
                  <a:gd name="T27" fmla="*/ 2147483647 h 77"/>
                  <a:gd name="T28" fmla="*/ 2147483647 w 202"/>
                  <a:gd name="T29" fmla="*/ 2147483647 h 77"/>
                  <a:gd name="T30" fmla="*/ 2147483647 w 202"/>
                  <a:gd name="T31" fmla="*/ 2147483647 h 77"/>
                  <a:gd name="T32" fmla="*/ 2147483647 w 202"/>
                  <a:gd name="T33" fmla="*/ 1681128321 h 77"/>
                  <a:gd name="T34" fmla="*/ 2147483647 w 202"/>
                  <a:gd name="T35" fmla="*/ 840561975 h 77"/>
                  <a:gd name="T36" fmla="*/ 2147483647 w 202"/>
                  <a:gd name="T37" fmla="*/ 210142679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2"/>
                  <a:gd name="T58" fmla="*/ 0 h 77"/>
                  <a:gd name="T59" fmla="*/ 202 w 202"/>
                  <a:gd name="T60" fmla="*/ 77 h 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2" h="77">
                    <a:moveTo>
                      <a:pt x="75" y="4"/>
                    </a:moveTo>
                    <a:cubicBezTo>
                      <a:pt x="75" y="4"/>
                      <a:pt x="60" y="12"/>
                      <a:pt x="49" y="21"/>
                    </a:cubicBezTo>
                    <a:cubicBezTo>
                      <a:pt x="38" y="30"/>
                      <a:pt x="33" y="37"/>
                      <a:pt x="16" y="39"/>
                    </a:cubicBezTo>
                    <a:cubicBezTo>
                      <a:pt x="0" y="41"/>
                      <a:pt x="7" y="57"/>
                      <a:pt x="18" y="53"/>
                    </a:cubicBezTo>
                    <a:cubicBezTo>
                      <a:pt x="30" y="49"/>
                      <a:pt x="39" y="44"/>
                      <a:pt x="53" y="42"/>
                    </a:cubicBezTo>
                    <a:cubicBezTo>
                      <a:pt x="67" y="40"/>
                      <a:pt x="71" y="44"/>
                      <a:pt x="82" y="33"/>
                    </a:cubicBezTo>
                    <a:cubicBezTo>
                      <a:pt x="92" y="22"/>
                      <a:pt x="102" y="19"/>
                      <a:pt x="111" y="20"/>
                    </a:cubicBezTo>
                    <a:cubicBezTo>
                      <a:pt x="118" y="21"/>
                      <a:pt x="124" y="24"/>
                      <a:pt x="124" y="24"/>
                    </a:cubicBezTo>
                    <a:cubicBezTo>
                      <a:pt x="125" y="29"/>
                      <a:pt x="125" y="29"/>
                      <a:pt x="125" y="29"/>
                    </a:cubicBezTo>
                    <a:cubicBezTo>
                      <a:pt x="125" y="29"/>
                      <a:pt x="125" y="29"/>
                      <a:pt x="117" y="42"/>
                    </a:cubicBezTo>
                    <a:cubicBezTo>
                      <a:pt x="108" y="54"/>
                      <a:pt x="90" y="60"/>
                      <a:pt x="95" y="69"/>
                    </a:cubicBezTo>
                    <a:cubicBezTo>
                      <a:pt x="100" y="77"/>
                      <a:pt x="105" y="70"/>
                      <a:pt x="105" y="70"/>
                    </a:cubicBezTo>
                    <a:cubicBezTo>
                      <a:pt x="105" y="70"/>
                      <a:pt x="111" y="72"/>
                      <a:pt x="118" y="64"/>
                    </a:cubicBezTo>
                    <a:cubicBezTo>
                      <a:pt x="125" y="56"/>
                      <a:pt x="138" y="52"/>
                      <a:pt x="144" y="55"/>
                    </a:cubicBezTo>
                    <a:cubicBezTo>
                      <a:pt x="151" y="59"/>
                      <a:pt x="158" y="51"/>
                      <a:pt x="168" y="49"/>
                    </a:cubicBezTo>
                    <a:cubicBezTo>
                      <a:pt x="179" y="47"/>
                      <a:pt x="202" y="55"/>
                      <a:pt x="193" y="48"/>
                    </a:cubicBezTo>
                    <a:cubicBezTo>
                      <a:pt x="185" y="42"/>
                      <a:pt x="166" y="42"/>
                      <a:pt x="159" y="32"/>
                    </a:cubicBezTo>
                    <a:cubicBezTo>
                      <a:pt x="151" y="22"/>
                      <a:pt x="160" y="22"/>
                      <a:pt x="144" y="16"/>
                    </a:cubicBezTo>
                    <a:cubicBezTo>
                      <a:pt x="128" y="10"/>
                      <a:pt x="113" y="0"/>
                      <a:pt x="75" y="4"/>
                    </a:cubicBezTo>
                    <a:close/>
                  </a:path>
                </a:pathLst>
              </a:custGeom>
              <a:solidFill>
                <a:srgbClr val="C3B9DC"/>
              </a:solidFill>
              <a:ln w="9525">
                <a:noFill/>
                <a:round/>
                <a:headEnd/>
                <a:tailEnd/>
              </a:ln>
            </p:spPr>
            <p:txBody>
              <a:bodyPr/>
              <a:lstStyle/>
              <a:p>
                <a:endParaRPr lang="en-US">
                  <a:latin typeface="Calibri" pitchFamily="34" charset="0"/>
                </a:endParaRPr>
              </a:p>
            </p:txBody>
          </p:sp>
          <p:sp>
            <p:nvSpPr>
              <p:cNvPr id="156440" name="Freeform 446"/>
              <p:cNvSpPr>
                <a:spLocks/>
              </p:cNvSpPr>
              <p:nvPr/>
            </p:nvSpPr>
            <p:spPr bwMode="auto">
              <a:xfrm>
                <a:off x="5459413" y="1935162"/>
                <a:ext cx="885825" cy="336550"/>
              </a:xfrm>
              <a:custGeom>
                <a:avLst/>
                <a:gdLst>
                  <a:gd name="T0" fmla="*/ 2147483647 w 202"/>
                  <a:gd name="T1" fmla="*/ 210142679 h 77"/>
                  <a:gd name="T2" fmla="*/ 2147483647 w 202"/>
                  <a:gd name="T3" fmla="*/ 1108014220 h 77"/>
                  <a:gd name="T4" fmla="*/ 903839699 w 202"/>
                  <a:gd name="T5" fmla="*/ 2044095167 h 77"/>
                  <a:gd name="T6" fmla="*/ 999991150 w 202"/>
                  <a:gd name="T7" fmla="*/ 2147483647 h 77"/>
                  <a:gd name="T8" fmla="*/ 2147483647 w 202"/>
                  <a:gd name="T9" fmla="*/ 2147483647 h 77"/>
                  <a:gd name="T10" fmla="*/ 2147483647 w 202"/>
                  <a:gd name="T11" fmla="*/ 1738437955 h 77"/>
                  <a:gd name="T12" fmla="*/ 2147483647 w 202"/>
                  <a:gd name="T13" fmla="*/ 1050704586 h 77"/>
                  <a:gd name="T14" fmla="*/ 2147483647 w 202"/>
                  <a:gd name="T15" fmla="*/ 1260843099 h 77"/>
                  <a:gd name="T16" fmla="*/ 2147483647 w 202"/>
                  <a:gd name="T17" fmla="*/ 1528295345 h 77"/>
                  <a:gd name="T18" fmla="*/ 2147483647 w 202"/>
                  <a:gd name="T19" fmla="*/ 2147483647 h 77"/>
                  <a:gd name="T20" fmla="*/ 2147483647 w 202"/>
                  <a:gd name="T21" fmla="*/ 2147483647 h 77"/>
                  <a:gd name="T22" fmla="*/ 2147483647 w 202"/>
                  <a:gd name="T23" fmla="*/ 2147483647 h 77"/>
                  <a:gd name="T24" fmla="*/ 2147483647 w 202"/>
                  <a:gd name="T25" fmla="*/ 2147483647 h 77"/>
                  <a:gd name="T26" fmla="*/ 2147483647 w 202"/>
                  <a:gd name="T27" fmla="*/ 2147483647 h 77"/>
                  <a:gd name="T28" fmla="*/ 2147483647 w 202"/>
                  <a:gd name="T29" fmla="*/ 2147483647 h 77"/>
                  <a:gd name="T30" fmla="*/ 2147483647 w 202"/>
                  <a:gd name="T31" fmla="*/ 2147483647 h 77"/>
                  <a:gd name="T32" fmla="*/ 2147483647 w 202"/>
                  <a:gd name="T33" fmla="*/ 1681128321 h 77"/>
                  <a:gd name="T34" fmla="*/ 2147483647 w 202"/>
                  <a:gd name="T35" fmla="*/ 840561975 h 77"/>
                  <a:gd name="T36" fmla="*/ 2147483647 w 202"/>
                  <a:gd name="T37" fmla="*/ 210142679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2"/>
                  <a:gd name="T58" fmla="*/ 0 h 77"/>
                  <a:gd name="T59" fmla="*/ 202 w 202"/>
                  <a:gd name="T60" fmla="*/ 77 h 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2" h="77">
                    <a:moveTo>
                      <a:pt x="75" y="4"/>
                    </a:moveTo>
                    <a:cubicBezTo>
                      <a:pt x="75" y="4"/>
                      <a:pt x="61" y="12"/>
                      <a:pt x="50" y="21"/>
                    </a:cubicBezTo>
                    <a:cubicBezTo>
                      <a:pt x="38" y="30"/>
                      <a:pt x="33" y="37"/>
                      <a:pt x="17" y="39"/>
                    </a:cubicBezTo>
                    <a:cubicBezTo>
                      <a:pt x="0" y="41"/>
                      <a:pt x="7" y="57"/>
                      <a:pt x="19" y="53"/>
                    </a:cubicBezTo>
                    <a:cubicBezTo>
                      <a:pt x="30" y="49"/>
                      <a:pt x="40" y="44"/>
                      <a:pt x="53" y="42"/>
                    </a:cubicBezTo>
                    <a:cubicBezTo>
                      <a:pt x="67" y="40"/>
                      <a:pt x="71" y="43"/>
                      <a:pt x="81" y="33"/>
                    </a:cubicBezTo>
                    <a:cubicBezTo>
                      <a:pt x="92" y="22"/>
                      <a:pt x="102" y="19"/>
                      <a:pt x="111" y="20"/>
                    </a:cubicBezTo>
                    <a:cubicBezTo>
                      <a:pt x="118" y="21"/>
                      <a:pt x="124" y="24"/>
                      <a:pt x="124" y="24"/>
                    </a:cubicBezTo>
                    <a:cubicBezTo>
                      <a:pt x="126" y="29"/>
                      <a:pt x="126" y="29"/>
                      <a:pt x="126" y="29"/>
                    </a:cubicBezTo>
                    <a:cubicBezTo>
                      <a:pt x="126" y="29"/>
                      <a:pt x="126" y="29"/>
                      <a:pt x="117" y="42"/>
                    </a:cubicBezTo>
                    <a:cubicBezTo>
                      <a:pt x="108" y="54"/>
                      <a:pt x="91" y="60"/>
                      <a:pt x="95" y="68"/>
                    </a:cubicBezTo>
                    <a:cubicBezTo>
                      <a:pt x="100" y="77"/>
                      <a:pt x="105" y="70"/>
                      <a:pt x="105" y="70"/>
                    </a:cubicBezTo>
                    <a:cubicBezTo>
                      <a:pt x="105" y="70"/>
                      <a:pt x="111" y="71"/>
                      <a:pt x="118" y="63"/>
                    </a:cubicBezTo>
                    <a:cubicBezTo>
                      <a:pt x="125" y="56"/>
                      <a:pt x="138" y="52"/>
                      <a:pt x="144" y="55"/>
                    </a:cubicBezTo>
                    <a:cubicBezTo>
                      <a:pt x="151" y="59"/>
                      <a:pt x="158" y="51"/>
                      <a:pt x="168" y="49"/>
                    </a:cubicBezTo>
                    <a:cubicBezTo>
                      <a:pt x="178" y="47"/>
                      <a:pt x="202" y="54"/>
                      <a:pt x="193" y="48"/>
                    </a:cubicBezTo>
                    <a:cubicBezTo>
                      <a:pt x="185" y="42"/>
                      <a:pt x="166" y="42"/>
                      <a:pt x="158" y="32"/>
                    </a:cubicBezTo>
                    <a:cubicBezTo>
                      <a:pt x="151" y="22"/>
                      <a:pt x="160" y="22"/>
                      <a:pt x="144" y="16"/>
                    </a:cubicBezTo>
                    <a:cubicBezTo>
                      <a:pt x="128" y="10"/>
                      <a:pt x="113" y="0"/>
                      <a:pt x="75" y="4"/>
                    </a:cubicBezTo>
                    <a:close/>
                  </a:path>
                </a:pathLst>
              </a:custGeom>
              <a:solidFill>
                <a:srgbClr val="C2B9DC"/>
              </a:solidFill>
              <a:ln w="9525">
                <a:noFill/>
                <a:round/>
                <a:headEnd/>
                <a:tailEnd/>
              </a:ln>
            </p:spPr>
            <p:txBody>
              <a:bodyPr/>
              <a:lstStyle/>
              <a:p>
                <a:endParaRPr lang="en-US">
                  <a:latin typeface="Calibri" pitchFamily="34" charset="0"/>
                </a:endParaRPr>
              </a:p>
            </p:txBody>
          </p:sp>
          <p:sp>
            <p:nvSpPr>
              <p:cNvPr id="156441" name="Freeform 447"/>
              <p:cNvSpPr>
                <a:spLocks/>
              </p:cNvSpPr>
              <p:nvPr/>
            </p:nvSpPr>
            <p:spPr bwMode="auto">
              <a:xfrm>
                <a:off x="5464175" y="1935162"/>
                <a:ext cx="876300" cy="336550"/>
              </a:xfrm>
              <a:custGeom>
                <a:avLst/>
                <a:gdLst>
                  <a:gd name="T0" fmla="*/ 2147483647 w 200"/>
                  <a:gd name="T1" fmla="*/ 210142679 h 77"/>
                  <a:gd name="T2" fmla="*/ 2147483647 w 200"/>
                  <a:gd name="T3" fmla="*/ 1108014220 h 77"/>
                  <a:gd name="T4" fmla="*/ 844691875 w 200"/>
                  <a:gd name="T5" fmla="*/ 2044095167 h 77"/>
                  <a:gd name="T6" fmla="*/ 959877093 w 200"/>
                  <a:gd name="T7" fmla="*/ 2147483647 h 77"/>
                  <a:gd name="T8" fmla="*/ 2147483647 w 200"/>
                  <a:gd name="T9" fmla="*/ 2147483647 h 77"/>
                  <a:gd name="T10" fmla="*/ 2147483647 w 200"/>
                  <a:gd name="T11" fmla="*/ 1681128321 h 77"/>
                  <a:gd name="T12" fmla="*/ 2147483647 w 200"/>
                  <a:gd name="T13" fmla="*/ 1050704586 h 77"/>
                  <a:gd name="T14" fmla="*/ 2147483647 w 200"/>
                  <a:gd name="T15" fmla="*/ 1260843099 h 77"/>
                  <a:gd name="T16" fmla="*/ 2147483647 w 200"/>
                  <a:gd name="T17" fmla="*/ 1528295345 h 77"/>
                  <a:gd name="T18" fmla="*/ 2147483647 w 200"/>
                  <a:gd name="T19" fmla="*/ 2147483647 h 77"/>
                  <a:gd name="T20" fmla="*/ 2147483647 w 200"/>
                  <a:gd name="T21" fmla="*/ 2147483647 h 77"/>
                  <a:gd name="T22" fmla="*/ 2147483647 w 200"/>
                  <a:gd name="T23" fmla="*/ 2147483647 h 77"/>
                  <a:gd name="T24" fmla="*/ 2147483647 w 200"/>
                  <a:gd name="T25" fmla="*/ 2147483647 h 77"/>
                  <a:gd name="T26" fmla="*/ 2147483647 w 200"/>
                  <a:gd name="T27" fmla="*/ 2147483647 h 77"/>
                  <a:gd name="T28" fmla="*/ 2147483647 w 200"/>
                  <a:gd name="T29" fmla="*/ 2147483647 h 77"/>
                  <a:gd name="T30" fmla="*/ 2147483647 w 200"/>
                  <a:gd name="T31" fmla="*/ 2147483647 h 77"/>
                  <a:gd name="T32" fmla="*/ 2147483647 w 200"/>
                  <a:gd name="T33" fmla="*/ 1681128321 h 77"/>
                  <a:gd name="T34" fmla="*/ 2147483647 w 200"/>
                  <a:gd name="T35" fmla="*/ 840561975 h 77"/>
                  <a:gd name="T36" fmla="*/ 2147483647 w 200"/>
                  <a:gd name="T37" fmla="*/ 210142679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
                  <a:gd name="T58" fmla="*/ 0 h 77"/>
                  <a:gd name="T59" fmla="*/ 200 w 200"/>
                  <a:gd name="T60" fmla="*/ 77 h 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 h="77">
                    <a:moveTo>
                      <a:pt x="74" y="4"/>
                    </a:moveTo>
                    <a:cubicBezTo>
                      <a:pt x="74" y="4"/>
                      <a:pt x="60" y="12"/>
                      <a:pt x="49" y="21"/>
                    </a:cubicBezTo>
                    <a:cubicBezTo>
                      <a:pt x="38" y="30"/>
                      <a:pt x="32" y="37"/>
                      <a:pt x="16" y="39"/>
                    </a:cubicBezTo>
                    <a:cubicBezTo>
                      <a:pt x="0" y="41"/>
                      <a:pt x="6" y="56"/>
                      <a:pt x="18" y="52"/>
                    </a:cubicBezTo>
                    <a:cubicBezTo>
                      <a:pt x="29" y="49"/>
                      <a:pt x="39" y="44"/>
                      <a:pt x="52" y="42"/>
                    </a:cubicBezTo>
                    <a:cubicBezTo>
                      <a:pt x="66" y="40"/>
                      <a:pt x="69" y="43"/>
                      <a:pt x="80" y="32"/>
                    </a:cubicBezTo>
                    <a:cubicBezTo>
                      <a:pt x="91" y="22"/>
                      <a:pt x="101" y="19"/>
                      <a:pt x="110" y="20"/>
                    </a:cubicBezTo>
                    <a:cubicBezTo>
                      <a:pt x="117" y="21"/>
                      <a:pt x="123" y="24"/>
                      <a:pt x="123" y="24"/>
                    </a:cubicBezTo>
                    <a:cubicBezTo>
                      <a:pt x="125" y="29"/>
                      <a:pt x="125" y="29"/>
                      <a:pt x="125" y="29"/>
                    </a:cubicBezTo>
                    <a:cubicBezTo>
                      <a:pt x="125" y="29"/>
                      <a:pt x="125" y="29"/>
                      <a:pt x="116" y="41"/>
                    </a:cubicBezTo>
                    <a:cubicBezTo>
                      <a:pt x="108" y="54"/>
                      <a:pt x="90" y="59"/>
                      <a:pt x="95" y="68"/>
                    </a:cubicBezTo>
                    <a:cubicBezTo>
                      <a:pt x="100" y="77"/>
                      <a:pt x="104" y="70"/>
                      <a:pt x="104" y="70"/>
                    </a:cubicBezTo>
                    <a:cubicBezTo>
                      <a:pt x="104" y="70"/>
                      <a:pt x="110" y="71"/>
                      <a:pt x="117" y="63"/>
                    </a:cubicBezTo>
                    <a:cubicBezTo>
                      <a:pt x="125" y="55"/>
                      <a:pt x="137" y="52"/>
                      <a:pt x="143" y="55"/>
                    </a:cubicBezTo>
                    <a:cubicBezTo>
                      <a:pt x="150" y="58"/>
                      <a:pt x="156" y="51"/>
                      <a:pt x="167" y="49"/>
                    </a:cubicBezTo>
                    <a:cubicBezTo>
                      <a:pt x="177" y="47"/>
                      <a:pt x="200" y="54"/>
                      <a:pt x="192" y="48"/>
                    </a:cubicBezTo>
                    <a:cubicBezTo>
                      <a:pt x="183" y="42"/>
                      <a:pt x="165" y="42"/>
                      <a:pt x="157" y="32"/>
                    </a:cubicBezTo>
                    <a:cubicBezTo>
                      <a:pt x="150" y="22"/>
                      <a:pt x="159" y="22"/>
                      <a:pt x="143" y="16"/>
                    </a:cubicBezTo>
                    <a:cubicBezTo>
                      <a:pt x="127" y="10"/>
                      <a:pt x="112" y="0"/>
                      <a:pt x="74" y="4"/>
                    </a:cubicBezTo>
                    <a:close/>
                  </a:path>
                </a:pathLst>
              </a:custGeom>
              <a:solidFill>
                <a:srgbClr val="C1B9DC"/>
              </a:solidFill>
              <a:ln w="9525">
                <a:noFill/>
                <a:round/>
                <a:headEnd/>
                <a:tailEnd/>
              </a:ln>
            </p:spPr>
            <p:txBody>
              <a:bodyPr/>
              <a:lstStyle/>
              <a:p>
                <a:endParaRPr lang="en-US">
                  <a:latin typeface="Calibri" pitchFamily="34" charset="0"/>
                </a:endParaRPr>
              </a:p>
            </p:txBody>
          </p:sp>
          <p:sp>
            <p:nvSpPr>
              <p:cNvPr id="156442" name="Freeform 448"/>
              <p:cNvSpPr>
                <a:spLocks/>
              </p:cNvSpPr>
              <p:nvPr/>
            </p:nvSpPr>
            <p:spPr bwMode="auto">
              <a:xfrm>
                <a:off x="5464175" y="1935162"/>
                <a:ext cx="876300" cy="336550"/>
              </a:xfrm>
              <a:custGeom>
                <a:avLst/>
                <a:gdLst>
                  <a:gd name="T0" fmla="*/ 2147483647 w 200"/>
                  <a:gd name="T1" fmla="*/ 210142679 h 77"/>
                  <a:gd name="T2" fmla="*/ 2147483647 w 200"/>
                  <a:gd name="T3" fmla="*/ 1108014220 h 77"/>
                  <a:gd name="T4" fmla="*/ 844691875 w 200"/>
                  <a:gd name="T5" fmla="*/ 2044095167 h 77"/>
                  <a:gd name="T6" fmla="*/ 959877093 w 200"/>
                  <a:gd name="T7" fmla="*/ 2147483647 h 77"/>
                  <a:gd name="T8" fmla="*/ 2147483647 w 200"/>
                  <a:gd name="T9" fmla="*/ 2147483647 h 77"/>
                  <a:gd name="T10" fmla="*/ 2147483647 w 200"/>
                  <a:gd name="T11" fmla="*/ 1681128321 h 77"/>
                  <a:gd name="T12" fmla="*/ 2147483647 w 200"/>
                  <a:gd name="T13" fmla="*/ 1050704586 h 77"/>
                  <a:gd name="T14" fmla="*/ 2147483647 w 200"/>
                  <a:gd name="T15" fmla="*/ 1260843099 h 77"/>
                  <a:gd name="T16" fmla="*/ 2147483647 w 200"/>
                  <a:gd name="T17" fmla="*/ 1528295345 h 77"/>
                  <a:gd name="T18" fmla="*/ 2147483647 w 200"/>
                  <a:gd name="T19" fmla="*/ 2147483647 h 77"/>
                  <a:gd name="T20" fmla="*/ 2147483647 w 200"/>
                  <a:gd name="T21" fmla="*/ 2147483647 h 77"/>
                  <a:gd name="T22" fmla="*/ 2147483647 w 200"/>
                  <a:gd name="T23" fmla="*/ 2147483647 h 77"/>
                  <a:gd name="T24" fmla="*/ 2147483647 w 200"/>
                  <a:gd name="T25" fmla="*/ 2147483647 h 77"/>
                  <a:gd name="T26" fmla="*/ 2147483647 w 200"/>
                  <a:gd name="T27" fmla="*/ 2147483647 h 77"/>
                  <a:gd name="T28" fmla="*/ 2147483647 w 200"/>
                  <a:gd name="T29" fmla="*/ 2147483647 h 77"/>
                  <a:gd name="T30" fmla="*/ 2147483647 w 200"/>
                  <a:gd name="T31" fmla="*/ 2147483647 h 77"/>
                  <a:gd name="T32" fmla="*/ 2147483647 w 200"/>
                  <a:gd name="T33" fmla="*/ 1681128321 h 77"/>
                  <a:gd name="T34" fmla="*/ 2147483647 w 200"/>
                  <a:gd name="T35" fmla="*/ 840561975 h 77"/>
                  <a:gd name="T36" fmla="*/ 2147483647 w 200"/>
                  <a:gd name="T37" fmla="*/ 210142679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
                  <a:gd name="T58" fmla="*/ 0 h 77"/>
                  <a:gd name="T59" fmla="*/ 200 w 200"/>
                  <a:gd name="T60" fmla="*/ 77 h 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 h="77">
                    <a:moveTo>
                      <a:pt x="75" y="4"/>
                    </a:moveTo>
                    <a:cubicBezTo>
                      <a:pt x="75" y="4"/>
                      <a:pt x="60" y="12"/>
                      <a:pt x="49" y="21"/>
                    </a:cubicBezTo>
                    <a:cubicBezTo>
                      <a:pt x="38" y="30"/>
                      <a:pt x="32" y="37"/>
                      <a:pt x="16" y="39"/>
                    </a:cubicBezTo>
                    <a:cubicBezTo>
                      <a:pt x="0" y="41"/>
                      <a:pt x="7" y="56"/>
                      <a:pt x="18" y="52"/>
                    </a:cubicBezTo>
                    <a:cubicBezTo>
                      <a:pt x="30" y="48"/>
                      <a:pt x="39" y="44"/>
                      <a:pt x="52" y="42"/>
                    </a:cubicBezTo>
                    <a:cubicBezTo>
                      <a:pt x="66" y="40"/>
                      <a:pt x="69" y="42"/>
                      <a:pt x="80" y="32"/>
                    </a:cubicBezTo>
                    <a:cubicBezTo>
                      <a:pt x="90" y="22"/>
                      <a:pt x="101" y="18"/>
                      <a:pt x="110" y="20"/>
                    </a:cubicBezTo>
                    <a:cubicBezTo>
                      <a:pt x="117" y="21"/>
                      <a:pt x="123" y="24"/>
                      <a:pt x="123" y="24"/>
                    </a:cubicBezTo>
                    <a:cubicBezTo>
                      <a:pt x="125" y="29"/>
                      <a:pt x="125" y="29"/>
                      <a:pt x="125" y="29"/>
                    </a:cubicBezTo>
                    <a:cubicBezTo>
                      <a:pt x="125" y="29"/>
                      <a:pt x="125" y="29"/>
                      <a:pt x="116" y="41"/>
                    </a:cubicBezTo>
                    <a:cubicBezTo>
                      <a:pt x="108" y="54"/>
                      <a:pt x="90" y="59"/>
                      <a:pt x="95" y="68"/>
                    </a:cubicBezTo>
                    <a:cubicBezTo>
                      <a:pt x="100" y="77"/>
                      <a:pt x="105" y="70"/>
                      <a:pt x="105" y="70"/>
                    </a:cubicBezTo>
                    <a:cubicBezTo>
                      <a:pt x="105" y="70"/>
                      <a:pt x="110" y="71"/>
                      <a:pt x="117" y="63"/>
                    </a:cubicBezTo>
                    <a:cubicBezTo>
                      <a:pt x="125" y="55"/>
                      <a:pt x="137" y="52"/>
                      <a:pt x="143" y="55"/>
                    </a:cubicBezTo>
                    <a:cubicBezTo>
                      <a:pt x="150" y="58"/>
                      <a:pt x="156" y="51"/>
                      <a:pt x="167" y="49"/>
                    </a:cubicBezTo>
                    <a:cubicBezTo>
                      <a:pt x="177" y="47"/>
                      <a:pt x="200" y="54"/>
                      <a:pt x="191" y="48"/>
                    </a:cubicBezTo>
                    <a:cubicBezTo>
                      <a:pt x="183" y="42"/>
                      <a:pt x="165" y="42"/>
                      <a:pt x="157" y="32"/>
                    </a:cubicBezTo>
                    <a:cubicBezTo>
                      <a:pt x="150" y="23"/>
                      <a:pt x="159" y="22"/>
                      <a:pt x="143" y="16"/>
                    </a:cubicBezTo>
                    <a:cubicBezTo>
                      <a:pt x="127" y="10"/>
                      <a:pt x="112" y="0"/>
                      <a:pt x="75" y="4"/>
                    </a:cubicBezTo>
                    <a:close/>
                  </a:path>
                </a:pathLst>
              </a:custGeom>
              <a:solidFill>
                <a:srgbClr val="C0B9DC"/>
              </a:solidFill>
              <a:ln w="9525">
                <a:noFill/>
                <a:round/>
                <a:headEnd/>
                <a:tailEnd/>
              </a:ln>
            </p:spPr>
            <p:txBody>
              <a:bodyPr/>
              <a:lstStyle/>
              <a:p>
                <a:endParaRPr lang="en-US">
                  <a:latin typeface="Calibri" pitchFamily="34" charset="0"/>
                </a:endParaRPr>
              </a:p>
            </p:txBody>
          </p:sp>
          <p:sp>
            <p:nvSpPr>
              <p:cNvPr id="156443" name="Freeform 449"/>
              <p:cNvSpPr>
                <a:spLocks/>
              </p:cNvSpPr>
              <p:nvPr/>
            </p:nvSpPr>
            <p:spPr bwMode="auto">
              <a:xfrm>
                <a:off x="5464175" y="1935162"/>
                <a:ext cx="871538" cy="333375"/>
              </a:xfrm>
              <a:custGeom>
                <a:avLst/>
                <a:gdLst>
                  <a:gd name="T0" fmla="*/ 2147483647 w 199"/>
                  <a:gd name="T1" fmla="*/ 269380120 h 76"/>
                  <a:gd name="T2" fmla="*/ 2147483647 w 199"/>
                  <a:gd name="T3" fmla="*/ 1116007731 h 76"/>
                  <a:gd name="T4" fmla="*/ 843955370 w 199"/>
                  <a:gd name="T5" fmla="*/ 2078079617 h 76"/>
                  <a:gd name="T6" fmla="*/ 959037767 w 199"/>
                  <a:gd name="T7" fmla="*/ 2147483647 h 76"/>
                  <a:gd name="T8" fmla="*/ 2147483647 w 199"/>
                  <a:gd name="T9" fmla="*/ 2147483647 h 76"/>
                  <a:gd name="T10" fmla="*/ 2147483647 w 199"/>
                  <a:gd name="T11" fmla="*/ 1693250972 h 76"/>
                  <a:gd name="T12" fmla="*/ 2147483647 w 199"/>
                  <a:gd name="T13" fmla="*/ 1058281241 h 76"/>
                  <a:gd name="T14" fmla="*/ 2147483647 w 199"/>
                  <a:gd name="T15" fmla="*/ 1269939463 h 76"/>
                  <a:gd name="T16" fmla="*/ 2147483647 w 199"/>
                  <a:gd name="T17" fmla="*/ 1539319514 h 76"/>
                  <a:gd name="T18" fmla="*/ 2147483647 w 199"/>
                  <a:gd name="T19" fmla="*/ 2147483647 h 76"/>
                  <a:gd name="T20" fmla="*/ 2147483647 w 199"/>
                  <a:gd name="T21" fmla="*/ 2147483647 h 76"/>
                  <a:gd name="T22" fmla="*/ 2147483647 w 199"/>
                  <a:gd name="T23" fmla="*/ 2147483647 h 76"/>
                  <a:gd name="T24" fmla="*/ 2147483647 w 199"/>
                  <a:gd name="T25" fmla="*/ 2147483647 h 76"/>
                  <a:gd name="T26" fmla="*/ 2147483647 w 199"/>
                  <a:gd name="T27" fmla="*/ 2147483647 h 76"/>
                  <a:gd name="T28" fmla="*/ 2147483647 w 199"/>
                  <a:gd name="T29" fmla="*/ 2147483647 h 76"/>
                  <a:gd name="T30" fmla="*/ 2147483647 w 199"/>
                  <a:gd name="T31" fmla="*/ 2147483647 h 76"/>
                  <a:gd name="T32" fmla="*/ 2147483647 w 199"/>
                  <a:gd name="T33" fmla="*/ 1693250972 h 76"/>
                  <a:gd name="T34" fmla="*/ 2147483647 w 199"/>
                  <a:gd name="T35" fmla="*/ 846627679 h 76"/>
                  <a:gd name="T36" fmla="*/ 2147483647 w 199"/>
                  <a:gd name="T37" fmla="*/ 269380120 h 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9"/>
                  <a:gd name="T58" fmla="*/ 0 h 76"/>
                  <a:gd name="T59" fmla="*/ 199 w 199"/>
                  <a:gd name="T60" fmla="*/ 76 h 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9" h="76">
                    <a:moveTo>
                      <a:pt x="75" y="5"/>
                    </a:moveTo>
                    <a:cubicBezTo>
                      <a:pt x="75" y="5"/>
                      <a:pt x="61" y="12"/>
                      <a:pt x="50" y="21"/>
                    </a:cubicBezTo>
                    <a:cubicBezTo>
                      <a:pt x="39" y="30"/>
                      <a:pt x="33" y="37"/>
                      <a:pt x="16" y="39"/>
                    </a:cubicBezTo>
                    <a:cubicBezTo>
                      <a:pt x="0" y="41"/>
                      <a:pt x="7" y="56"/>
                      <a:pt x="18" y="52"/>
                    </a:cubicBezTo>
                    <a:cubicBezTo>
                      <a:pt x="30" y="48"/>
                      <a:pt x="39" y="44"/>
                      <a:pt x="52" y="42"/>
                    </a:cubicBezTo>
                    <a:cubicBezTo>
                      <a:pt x="66" y="40"/>
                      <a:pt x="69" y="42"/>
                      <a:pt x="79" y="32"/>
                    </a:cubicBezTo>
                    <a:cubicBezTo>
                      <a:pt x="90" y="21"/>
                      <a:pt x="101" y="18"/>
                      <a:pt x="111" y="20"/>
                    </a:cubicBezTo>
                    <a:cubicBezTo>
                      <a:pt x="117" y="21"/>
                      <a:pt x="123" y="24"/>
                      <a:pt x="123" y="24"/>
                    </a:cubicBezTo>
                    <a:cubicBezTo>
                      <a:pt x="125" y="29"/>
                      <a:pt x="125" y="29"/>
                      <a:pt x="125" y="29"/>
                    </a:cubicBezTo>
                    <a:cubicBezTo>
                      <a:pt x="125" y="29"/>
                      <a:pt x="125" y="29"/>
                      <a:pt x="117" y="41"/>
                    </a:cubicBezTo>
                    <a:cubicBezTo>
                      <a:pt x="108" y="54"/>
                      <a:pt x="91" y="59"/>
                      <a:pt x="95" y="68"/>
                    </a:cubicBezTo>
                    <a:cubicBezTo>
                      <a:pt x="100" y="76"/>
                      <a:pt x="105" y="69"/>
                      <a:pt x="105" y="69"/>
                    </a:cubicBezTo>
                    <a:cubicBezTo>
                      <a:pt x="105" y="69"/>
                      <a:pt x="110" y="70"/>
                      <a:pt x="118" y="63"/>
                    </a:cubicBezTo>
                    <a:cubicBezTo>
                      <a:pt x="125" y="55"/>
                      <a:pt x="137" y="52"/>
                      <a:pt x="143" y="55"/>
                    </a:cubicBezTo>
                    <a:cubicBezTo>
                      <a:pt x="150" y="58"/>
                      <a:pt x="156" y="51"/>
                      <a:pt x="166" y="49"/>
                    </a:cubicBezTo>
                    <a:cubicBezTo>
                      <a:pt x="177" y="47"/>
                      <a:pt x="199" y="54"/>
                      <a:pt x="191" y="48"/>
                    </a:cubicBezTo>
                    <a:cubicBezTo>
                      <a:pt x="183" y="42"/>
                      <a:pt x="165" y="42"/>
                      <a:pt x="157" y="32"/>
                    </a:cubicBezTo>
                    <a:cubicBezTo>
                      <a:pt x="150" y="23"/>
                      <a:pt x="159" y="22"/>
                      <a:pt x="143" y="16"/>
                    </a:cubicBezTo>
                    <a:cubicBezTo>
                      <a:pt x="127" y="10"/>
                      <a:pt x="112" y="0"/>
                      <a:pt x="75" y="5"/>
                    </a:cubicBezTo>
                    <a:close/>
                  </a:path>
                </a:pathLst>
              </a:custGeom>
              <a:solidFill>
                <a:srgbClr val="BFB8DC"/>
              </a:solidFill>
              <a:ln w="9525">
                <a:noFill/>
                <a:round/>
                <a:headEnd/>
                <a:tailEnd/>
              </a:ln>
            </p:spPr>
            <p:txBody>
              <a:bodyPr/>
              <a:lstStyle/>
              <a:p>
                <a:endParaRPr lang="en-US">
                  <a:latin typeface="Calibri" pitchFamily="34" charset="0"/>
                </a:endParaRPr>
              </a:p>
            </p:txBody>
          </p:sp>
          <p:sp>
            <p:nvSpPr>
              <p:cNvPr id="156444" name="Freeform 450"/>
              <p:cNvSpPr>
                <a:spLocks/>
              </p:cNvSpPr>
              <p:nvPr/>
            </p:nvSpPr>
            <p:spPr bwMode="auto">
              <a:xfrm>
                <a:off x="5468938" y="1939925"/>
                <a:ext cx="866775" cy="328612"/>
              </a:xfrm>
              <a:custGeom>
                <a:avLst/>
                <a:gdLst>
                  <a:gd name="T0" fmla="*/ 2147483647 w 198"/>
                  <a:gd name="T1" fmla="*/ 211170435 h 75"/>
                  <a:gd name="T2" fmla="*/ 2147483647 w 198"/>
                  <a:gd name="T3" fmla="*/ 1055860871 h 75"/>
                  <a:gd name="T4" fmla="*/ 843210116 w 198"/>
                  <a:gd name="T5" fmla="*/ 2015736406 h 75"/>
                  <a:gd name="T6" fmla="*/ 958193475 w 198"/>
                  <a:gd name="T7" fmla="*/ 2147483647 h 75"/>
                  <a:gd name="T8" fmla="*/ 2147483647 w 198"/>
                  <a:gd name="T9" fmla="*/ 2111721741 h 75"/>
                  <a:gd name="T10" fmla="*/ 2147483647 w 198"/>
                  <a:gd name="T11" fmla="*/ 1593391291 h 75"/>
                  <a:gd name="T12" fmla="*/ 2147483647 w 198"/>
                  <a:gd name="T13" fmla="*/ 998270546 h 75"/>
                  <a:gd name="T14" fmla="*/ 2147483647 w 198"/>
                  <a:gd name="T15" fmla="*/ 1209441186 h 75"/>
                  <a:gd name="T16" fmla="*/ 2147483647 w 198"/>
                  <a:gd name="T17" fmla="*/ 1478206260 h 75"/>
                  <a:gd name="T18" fmla="*/ 2147483647 w 198"/>
                  <a:gd name="T19" fmla="*/ 2111721741 h 75"/>
                  <a:gd name="T20" fmla="*/ 2147483647 w 198"/>
                  <a:gd name="T21" fmla="*/ 2147483647 h 75"/>
                  <a:gd name="T22" fmla="*/ 2147483647 w 198"/>
                  <a:gd name="T23" fmla="*/ 2147483647 h 75"/>
                  <a:gd name="T24" fmla="*/ 2147483647 w 198"/>
                  <a:gd name="T25" fmla="*/ 2147483647 h 75"/>
                  <a:gd name="T26" fmla="*/ 2147483647 w 198"/>
                  <a:gd name="T27" fmla="*/ 2147483647 h 75"/>
                  <a:gd name="T28" fmla="*/ 2147483647 w 198"/>
                  <a:gd name="T29" fmla="*/ 2147483647 h 75"/>
                  <a:gd name="T30" fmla="*/ 2147483647 w 198"/>
                  <a:gd name="T31" fmla="*/ 2147483647 h 75"/>
                  <a:gd name="T32" fmla="*/ 2147483647 w 198"/>
                  <a:gd name="T33" fmla="*/ 1650981616 h 75"/>
                  <a:gd name="T34" fmla="*/ 2147483647 w 198"/>
                  <a:gd name="T35" fmla="*/ 787095797 h 75"/>
                  <a:gd name="T36" fmla="*/ 2147483647 w 198"/>
                  <a:gd name="T37" fmla="*/ 211170435 h 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75"/>
                  <a:gd name="T59" fmla="*/ 198 w 198"/>
                  <a:gd name="T60" fmla="*/ 75 h 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75">
                    <a:moveTo>
                      <a:pt x="74" y="4"/>
                    </a:moveTo>
                    <a:cubicBezTo>
                      <a:pt x="74" y="4"/>
                      <a:pt x="60" y="11"/>
                      <a:pt x="49" y="20"/>
                    </a:cubicBezTo>
                    <a:cubicBezTo>
                      <a:pt x="38" y="28"/>
                      <a:pt x="32" y="36"/>
                      <a:pt x="16" y="38"/>
                    </a:cubicBezTo>
                    <a:cubicBezTo>
                      <a:pt x="0" y="40"/>
                      <a:pt x="6" y="55"/>
                      <a:pt x="18" y="51"/>
                    </a:cubicBezTo>
                    <a:cubicBezTo>
                      <a:pt x="29" y="47"/>
                      <a:pt x="38" y="42"/>
                      <a:pt x="51" y="40"/>
                    </a:cubicBezTo>
                    <a:cubicBezTo>
                      <a:pt x="65" y="38"/>
                      <a:pt x="68" y="41"/>
                      <a:pt x="78" y="30"/>
                    </a:cubicBezTo>
                    <a:cubicBezTo>
                      <a:pt x="88" y="20"/>
                      <a:pt x="100" y="17"/>
                      <a:pt x="110" y="19"/>
                    </a:cubicBezTo>
                    <a:cubicBezTo>
                      <a:pt x="116" y="20"/>
                      <a:pt x="123" y="23"/>
                      <a:pt x="123" y="23"/>
                    </a:cubicBezTo>
                    <a:cubicBezTo>
                      <a:pt x="124" y="28"/>
                      <a:pt x="124" y="28"/>
                      <a:pt x="124" y="28"/>
                    </a:cubicBezTo>
                    <a:cubicBezTo>
                      <a:pt x="124" y="28"/>
                      <a:pt x="124" y="28"/>
                      <a:pt x="116" y="40"/>
                    </a:cubicBezTo>
                    <a:cubicBezTo>
                      <a:pt x="107" y="52"/>
                      <a:pt x="90" y="58"/>
                      <a:pt x="95" y="67"/>
                    </a:cubicBezTo>
                    <a:cubicBezTo>
                      <a:pt x="99" y="75"/>
                      <a:pt x="104" y="68"/>
                      <a:pt x="104" y="68"/>
                    </a:cubicBezTo>
                    <a:cubicBezTo>
                      <a:pt x="104" y="68"/>
                      <a:pt x="110" y="69"/>
                      <a:pt x="117" y="61"/>
                    </a:cubicBezTo>
                    <a:cubicBezTo>
                      <a:pt x="124" y="54"/>
                      <a:pt x="136" y="51"/>
                      <a:pt x="142" y="54"/>
                    </a:cubicBezTo>
                    <a:cubicBezTo>
                      <a:pt x="149" y="57"/>
                      <a:pt x="155" y="50"/>
                      <a:pt x="165" y="48"/>
                    </a:cubicBezTo>
                    <a:cubicBezTo>
                      <a:pt x="175" y="46"/>
                      <a:pt x="198" y="53"/>
                      <a:pt x="190" y="47"/>
                    </a:cubicBezTo>
                    <a:cubicBezTo>
                      <a:pt x="182" y="41"/>
                      <a:pt x="163" y="41"/>
                      <a:pt x="156" y="31"/>
                    </a:cubicBezTo>
                    <a:cubicBezTo>
                      <a:pt x="149" y="22"/>
                      <a:pt x="157" y="21"/>
                      <a:pt x="142" y="15"/>
                    </a:cubicBezTo>
                    <a:cubicBezTo>
                      <a:pt x="126" y="10"/>
                      <a:pt x="111" y="0"/>
                      <a:pt x="74" y="4"/>
                    </a:cubicBezTo>
                    <a:close/>
                  </a:path>
                </a:pathLst>
              </a:custGeom>
              <a:solidFill>
                <a:srgbClr val="BEB8DC"/>
              </a:solidFill>
              <a:ln w="9525">
                <a:noFill/>
                <a:round/>
                <a:headEnd/>
                <a:tailEnd/>
              </a:ln>
            </p:spPr>
            <p:txBody>
              <a:bodyPr/>
              <a:lstStyle/>
              <a:p>
                <a:endParaRPr lang="en-US">
                  <a:latin typeface="Calibri" pitchFamily="34" charset="0"/>
                </a:endParaRPr>
              </a:p>
            </p:txBody>
          </p:sp>
          <p:sp>
            <p:nvSpPr>
              <p:cNvPr id="156445" name="Freeform 451"/>
              <p:cNvSpPr>
                <a:spLocks/>
              </p:cNvSpPr>
              <p:nvPr/>
            </p:nvSpPr>
            <p:spPr bwMode="auto">
              <a:xfrm>
                <a:off x="5468938" y="1939925"/>
                <a:ext cx="866775" cy="328612"/>
              </a:xfrm>
              <a:custGeom>
                <a:avLst/>
                <a:gdLst>
                  <a:gd name="T0" fmla="*/ 2147483647 w 198"/>
                  <a:gd name="T1" fmla="*/ 211170435 h 75"/>
                  <a:gd name="T2" fmla="*/ 2147483647 w 198"/>
                  <a:gd name="T3" fmla="*/ 1055860871 h 75"/>
                  <a:gd name="T4" fmla="*/ 843210116 w 198"/>
                  <a:gd name="T5" fmla="*/ 2015736406 h 75"/>
                  <a:gd name="T6" fmla="*/ 958193475 w 198"/>
                  <a:gd name="T7" fmla="*/ 2147483647 h 75"/>
                  <a:gd name="T8" fmla="*/ 2147483647 w 198"/>
                  <a:gd name="T9" fmla="*/ 2111721741 h 75"/>
                  <a:gd name="T10" fmla="*/ 2147483647 w 198"/>
                  <a:gd name="T11" fmla="*/ 1593391291 h 75"/>
                  <a:gd name="T12" fmla="*/ 2147483647 w 198"/>
                  <a:gd name="T13" fmla="*/ 998270546 h 75"/>
                  <a:gd name="T14" fmla="*/ 2147483647 w 198"/>
                  <a:gd name="T15" fmla="*/ 1209441186 h 75"/>
                  <a:gd name="T16" fmla="*/ 2147483647 w 198"/>
                  <a:gd name="T17" fmla="*/ 1478206260 h 75"/>
                  <a:gd name="T18" fmla="*/ 2147483647 w 198"/>
                  <a:gd name="T19" fmla="*/ 2111721741 h 75"/>
                  <a:gd name="T20" fmla="*/ 2147483647 w 198"/>
                  <a:gd name="T21" fmla="*/ 2147483647 h 75"/>
                  <a:gd name="T22" fmla="*/ 2147483647 w 198"/>
                  <a:gd name="T23" fmla="*/ 2147483647 h 75"/>
                  <a:gd name="T24" fmla="*/ 2147483647 w 198"/>
                  <a:gd name="T25" fmla="*/ 2147483647 h 75"/>
                  <a:gd name="T26" fmla="*/ 2147483647 w 198"/>
                  <a:gd name="T27" fmla="*/ 2147483647 h 75"/>
                  <a:gd name="T28" fmla="*/ 2147483647 w 198"/>
                  <a:gd name="T29" fmla="*/ 2147483647 h 75"/>
                  <a:gd name="T30" fmla="*/ 2147483647 w 198"/>
                  <a:gd name="T31" fmla="*/ 2147483647 h 75"/>
                  <a:gd name="T32" fmla="*/ 2147483647 w 198"/>
                  <a:gd name="T33" fmla="*/ 1650981616 h 75"/>
                  <a:gd name="T34" fmla="*/ 2147483647 w 198"/>
                  <a:gd name="T35" fmla="*/ 787095797 h 75"/>
                  <a:gd name="T36" fmla="*/ 2147483647 w 198"/>
                  <a:gd name="T37" fmla="*/ 211170435 h 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75"/>
                  <a:gd name="T59" fmla="*/ 198 w 198"/>
                  <a:gd name="T60" fmla="*/ 75 h 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75">
                    <a:moveTo>
                      <a:pt x="75" y="4"/>
                    </a:moveTo>
                    <a:cubicBezTo>
                      <a:pt x="75" y="4"/>
                      <a:pt x="60" y="11"/>
                      <a:pt x="50" y="20"/>
                    </a:cubicBezTo>
                    <a:cubicBezTo>
                      <a:pt x="39" y="28"/>
                      <a:pt x="32" y="36"/>
                      <a:pt x="16" y="38"/>
                    </a:cubicBezTo>
                    <a:cubicBezTo>
                      <a:pt x="0" y="40"/>
                      <a:pt x="7" y="54"/>
                      <a:pt x="18" y="51"/>
                    </a:cubicBezTo>
                    <a:cubicBezTo>
                      <a:pt x="29" y="47"/>
                      <a:pt x="38" y="42"/>
                      <a:pt x="51" y="40"/>
                    </a:cubicBezTo>
                    <a:cubicBezTo>
                      <a:pt x="65" y="38"/>
                      <a:pt x="67" y="40"/>
                      <a:pt x="78" y="30"/>
                    </a:cubicBezTo>
                    <a:cubicBezTo>
                      <a:pt x="88" y="20"/>
                      <a:pt x="101" y="17"/>
                      <a:pt x="110" y="19"/>
                    </a:cubicBezTo>
                    <a:cubicBezTo>
                      <a:pt x="117" y="20"/>
                      <a:pt x="123" y="23"/>
                      <a:pt x="123" y="23"/>
                    </a:cubicBezTo>
                    <a:cubicBezTo>
                      <a:pt x="124" y="28"/>
                      <a:pt x="124" y="28"/>
                      <a:pt x="124" y="28"/>
                    </a:cubicBezTo>
                    <a:cubicBezTo>
                      <a:pt x="124" y="28"/>
                      <a:pt x="124" y="28"/>
                      <a:pt x="116" y="40"/>
                    </a:cubicBezTo>
                    <a:cubicBezTo>
                      <a:pt x="108" y="52"/>
                      <a:pt x="90" y="58"/>
                      <a:pt x="95" y="66"/>
                    </a:cubicBezTo>
                    <a:cubicBezTo>
                      <a:pt x="100" y="75"/>
                      <a:pt x="104" y="68"/>
                      <a:pt x="104" y="68"/>
                    </a:cubicBezTo>
                    <a:cubicBezTo>
                      <a:pt x="104" y="68"/>
                      <a:pt x="110" y="69"/>
                      <a:pt x="117" y="61"/>
                    </a:cubicBezTo>
                    <a:cubicBezTo>
                      <a:pt x="124" y="53"/>
                      <a:pt x="136" y="51"/>
                      <a:pt x="142" y="54"/>
                    </a:cubicBezTo>
                    <a:cubicBezTo>
                      <a:pt x="149" y="57"/>
                      <a:pt x="155" y="50"/>
                      <a:pt x="165" y="48"/>
                    </a:cubicBezTo>
                    <a:cubicBezTo>
                      <a:pt x="175" y="46"/>
                      <a:pt x="198" y="53"/>
                      <a:pt x="189" y="47"/>
                    </a:cubicBezTo>
                    <a:cubicBezTo>
                      <a:pt x="181" y="41"/>
                      <a:pt x="163" y="41"/>
                      <a:pt x="156" y="31"/>
                    </a:cubicBezTo>
                    <a:cubicBezTo>
                      <a:pt x="148" y="22"/>
                      <a:pt x="157" y="21"/>
                      <a:pt x="142" y="15"/>
                    </a:cubicBezTo>
                    <a:cubicBezTo>
                      <a:pt x="126" y="10"/>
                      <a:pt x="111" y="0"/>
                      <a:pt x="75" y="4"/>
                    </a:cubicBezTo>
                    <a:close/>
                  </a:path>
                </a:pathLst>
              </a:custGeom>
              <a:solidFill>
                <a:srgbClr val="BDB8DC"/>
              </a:solidFill>
              <a:ln w="9525">
                <a:noFill/>
                <a:round/>
                <a:headEnd/>
                <a:tailEnd/>
              </a:ln>
            </p:spPr>
            <p:txBody>
              <a:bodyPr/>
              <a:lstStyle/>
              <a:p>
                <a:endParaRPr lang="en-US">
                  <a:latin typeface="Calibri" pitchFamily="34" charset="0"/>
                </a:endParaRPr>
              </a:p>
            </p:txBody>
          </p:sp>
          <p:sp>
            <p:nvSpPr>
              <p:cNvPr id="156446" name="Freeform 452"/>
              <p:cNvSpPr>
                <a:spLocks/>
              </p:cNvSpPr>
              <p:nvPr/>
            </p:nvSpPr>
            <p:spPr bwMode="auto">
              <a:xfrm>
                <a:off x="5473700" y="1939925"/>
                <a:ext cx="857250" cy="328612"/>
              </a:xfrm>
              <a:custGeom>
                <a:avLst/>
                <a:gdLst>
                  <a:gd name="T0" fmla="*/ 2147483647 w 196"/>
                  <a:gd name="T1" fmla="*/ 211170435 h 75"/>
                  <a:gd name="T2" fmla="*/ 2147483647 w 196"/>
                  <a:gd name="T3" fmla="*/ 1055860871 h 75"/>
                  <a:gd name="T4" fmla="*/ 784309426 w 196"/>
                  <a:gd name="T5" fmla="*/ 2015736406 h 75"/>
                  <a:gd name="T6" fmla="*/ 899084668 w 196"/>
                  <a:gd name="T7" fmla="*/ 2147483647 h 75"/>
                  <a:gd name="T8" fmla="*/ 2147483647 w 196"/>
                  <a:gd name="T9" fmla="*/ 2111721741 h 75"/>
                  <a:gd name="T10" fmla="*/ 2147483647 w 196"/>
                  <a:gd name="T11" fmla="*/ 1593391291 h 75"/>
                  <a:gd name="T12" fmla="*/ 2147483647 w 196"/>
                  <a:gd name="T13" fmla="*/ 998270546 h 75"/>
                  <a:gd name="T14" fmla="*/ 2147483647 w 196"/>
                  <a:gd name="T15" fmla="*/ 1209441186 h 75"/>
                  <a:gd name="T16" fmla="*/ 2147483647 w 196"/>
                  <a:gd name="T17" fmla="*/ 1478206260 h 75"/>
                  <a:gd name="T18" fmla="*/ 2147483647 w 196"/>
                  <a:gd name="T19" fmla="*/ 2111721741 h 75"/>
                  <a:gd name="T20" fmla="*/ 2147483647 w 196"/>
                  <a:gd name="T21" fmla="*/ 2147483647 h 75"/>
                  <a:gd name="T22" fmla="*/ 2147483647 w 196"/>
                  <a:gd name="T23" fmla="*/ 2147483647 h 75"/>
                  <a:gd name="T24" fmla="*/ 2147483647 w 196"/>
                  <a:gd name="T25" fmla="*/ 2147483647 h 75"/>
                  <a:gd name="T26" fmla="*/ 2147483647 w 196"/>
                  <a:gd name="T27" fmla="*/ 2147483647 h 75"/>
                  <a:gd name="T28" fmla="*/ 2147483647 w 196"/>
                  <a:gd name="T29" fmla="*/ 2147483647 h 75"/>
                  <a:gd name="T30" fmla="*/ 2147483647 w 196"/>
                  <a:gd name="T31" fmla="*/ 2147483647 h 75"/>
                  <a:gd name="T32" fmla="*/ 2147483647 w 196"/>
                  <a:gd name="T33" fmla="*/ 1650981616 h 75"/>
                  <a:gd name="T34" fmla="*/ 2147483647 w 196"/>
                  <a:gd name="T35" fmla="*/ 844690504 h 75"/>
                  <a:gd name="T36" fmla="*/ 2147483647 w 196"/>
                  <a:gd name="T37" fmla="*/ 211170435 h 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75"/>
                  <a:gd name="T59" fmla="*/ 196 w 196"/>
                  <a:gd name="T60" fmla="*/ 75 h 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75">
                    <a:moveTo>
                      <a:pt x="74" y="4"/>
                    </a:moveTo>
                    <a:cubicBezTo>
                      <a:pt x="74" y="4"/>
                      <a:pt x="60" y="11"/>
                      <a:pt x="49" y="20"/>
                    </a:cubicBezTo>
                    <a:cubicBezTo>
                      <a:pt x="38" y="28"/>
                      <a:pt x="31" y="36"/>
                      <a:pt x="15" y="38"/>
                    </a:cubicBezTo>
                    <a:cubicBezTo>
                      <a:pt x="0" y="40"/>
                      <a:pt x="6" y="54"/>
                      <a:pt x="17" y="50"/>
                    </a:cubicBezTo>
                    <a:cubicBezTo>
                      <a:pt x="28" y="47"/>
                      <a:pt x="37" y="42"/>
                      <a:pt x="51" y="40"/>
                    </a:cubicBezTo>
                    <a:cubicBezTo>
                      <a:pt x="64" y="38"/>
                      <a:pt x="66" y="40"/>
                      <a:pt x="76" y="30"/>
                    </a:cubicBezTo>
                    <a:cubicBezTo>
                      <a:pt x="87" y="20"/>
                      <a:pt x="100" y="17"/>
                      <a:pt x="109" y="19"/>
                    </a:cubicBezTo>
                    <a:cubicBezTo>
                      <a:pt x="116" y="20"/>
                      <a:pt x="122" y="23"/>
                      <a:pt x="122" y="23"/>
                    </a:cubicBezTo>
                    <a:cubicBezTo>
                      <a:pt x="123" y="28"/>
                      <a:pt x="123" y="28"/>
                      <a:pt x="123" y="28"/>
                    </a:cubicBezTo>
                    <a:cubicBezTo>
                      <a:pt x="123" y="28"/>
                      <a:pt x="123" y="28"/>
                      <a:pt x="115" y="40"/>
                    </a:cubicBezTo>
                    <a:cubicBezTo>
                      <a:pt x="107" y="52"/>
                      <a:pt x="90" y="58"/>
                      <a:pt x="94" y="66"/>
                    </a:cubicBezTo>
                    <a:cubicBezTo>
                      <a:pt x="99" y="75"/>
                      <a:pt x="104" y="68"/>
                      <a:pt x="104" y="68"/>
                    </a:cubicBezTo>
                    <a:cubicBezTo>
                      <a:pt x="104" y="68"/>
                      <a:pt x="109" y="68"/>
                      <a:pt x="116" y="61"/>
                    </a:cubicBezTo>
                    <a:cubicBezTo>
                      <a:pt x="123" y="53"/>
                      <a:pt x="135" y="50"/>
                      <a:pt x="141" y="54"/>
                    </a:cubicBezTo>
                    <a:cubicBezTo>
                      <a:pt x="148" y="57"/>
                      <a:pt x="154" y="49"/>
                      <a:pt x="164" y="48"/>
                    </a:cubicBezTo>
                    <a:cubicBezTo>
                      <a:pt x="174" y="46"/>
                      <a:pt x="196" y="53"/>
                      <a:pt x="188" y="47"/>
                    </a:cubicBezTo>
                    <a:cubicBezTo>
                      <a:pt x="180" y="41"/>
                      <a:pt x="162" y="41"/>
                      <a:pt x="155" y="31"/>
                    </a:cubicBezTo>
                    <a:cubicBezTo>
                      <a:pt x="147" y="22"/>
                      <a:pt x="156" y="21"/>
                      <a:pt x="141" y="16"/>
                    </a:cubicBezTo>
                    <a:cubicBezTo>
                      <a:pt x="126" y="10"/>
                      <a:pt x="110" y="0"/>
                      <a:pt x="74" y="4"/>
                    </a:cubicBezTo>
                    <a:close/>
                  </a:path>
                </a:pathLst>
              </a:custGeom>
              <a:solidFill>
                <a:srgbClr val="BCB8DC"/>
              </a:solidFill>
              <a:ln w="9525">
                <a:noFill/>
                <a:round/>
                <a:headEnd/>
                <a:tailEnd/>
              </a:ln>
            </p:spPr>
            <p:txBody>
              <a:bodyPr/>
              <a:lstStyle/>
              <a:p>
                <a:endParaRPr lang="en-US">
                  <a:latin typeface="Calibri" pitchFamily="34" charset="0"/>
                </a:endParaRPr>
              </a:p>
            </p:txBody>
          </p:sp>
          <p:sp>
            <p:nvSpPr>
              <p:cNvPr id="156447" name="Freeform 453"/>
              <p:cNvSpPr>
                <a:spLocks/>
              </p:cNvSpPr>
              <p:nvPr/>
            </p:nvSpPr>
            <p:spPr bwMode="auto">
              <a:xfrm>
                <a:off x="5473700" y="1939925"/>
                <a:ext cx="857250" cy="323850"/>
              </a:xfrm>
              <a:custGeom>
                <a:avLst/>
                <a:gdLst>
                  <a:gd name="T0" fmla="*/ 2147483647 w 196"/>
                  <a:gd name="T1" fmla="*/ 210677536 h 74"/>
                  <a:gd name="T2" fmla="*/ 2147483647 w 196"/>
                  <a:gd name="T3" fmla="*/ 1053383233 h 74"/>
                  <a:gd name="T4" fmla="*/ 841697047 w 196"/>
                  <a:gd name="T5" fmla="*/ 2011007562 h 74"/>
                  <a:gd name="T6" fmla="*/ 899084668 w 196"/>
                  <a:gd name="T7" fmla="*/ 2147483647 h 74"/>
                  <a:gd name="T8" fmla="*/ 2147483647 w 196"/>
                  <a:gd name="T9" fmla="*/ 2106770842 h 74"/>
                  <a:gd name="T10" fmla="*/ 2147483647 w 196"/>
                  <a:gd name="T11" fmla="*/ 1532195534 h 74"/>
                  <a:gd name="T12" fmla="*/ 2147483647 w 196"/>
                  <a:gd name="T13" fmla="*/ 995926140 h 74"/>
                  <a:gd name="T14" fmla="*/ 2147483647 w 196"/>
                  <a:gd name="T15" fmla="*/ 1206603881 h 74"/>
                  <a:gd name="T16" fmla="*/ 2147483647 w 196"/>
                  <a:gd name="T17" fmla="*/ 1474738441 h 74"/>
                  <a:gd name="T18" fmla="*/ 2147483647 w 196"/>
                  <a:gd name="T19" fmla="*/ 2106770842 h 74"/>
                  <a:gd name="T20" fmla="*/ 2147483647 w 196"/>
                  <a:gd name="T21" fmla="*/ 2147483647 h 74"/>
                  <a:gd name="T22" fmla="*/ 2147483647 w 196"/>
                  <a:gd name="T23" fmla="*/ 2147483647 h 74"/>
                  <a:gd name="T24" fmla="*/ 2147483647 w 196"/>
                  <a:gd name="T25" fmla="*/ 2147483647 h 74"/>
                  <a:gd name="T26" fmla="*/ 2147483647 w 196"/>
                  <a:gd name="T27" fmla="*/ 2147483647 h 74"/>
                  <a:gd name="T28" fmla="*/ 2147483647 w 196"/>
                  <a:gd name="T29" fmla="*/ 2147483647 h 74"/>
                  <a:gd name="T30" fmla="*/ 2147483647 w 196"/>
                  <a:gd name="T31" fmla="*/ 2147483647 h 74"/>
                  <a:gd name="T32" fmla="*/ 2147483647 w 196"/>
                  <a:gd name="T33" fmla="*/ 1627958815 h 74"/>
                  <a:gd name="T34" fmla="*/ 2147483647 w 196"/>
                  <a:gd name="T35" fmla="*/ 842705766 h 74"/>
                  <a:gd name="T36" fmla="*/ 2147483647 w 196"/>
                  <a:gd name="T37" fmla="*/ 210677536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74"/>
                  <a:gd name="T59" fmla="*/ 196 w 196"/>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74">
                    <a:moveTo>
                      <a:pt x="74" y="4"/>
                    </a:moveTo>
                    <a:cubicBezTo>
                      <a:pt x="74" y="4"/>
                      <a:pt x="60" y="11"/>
                      <a:pt x="49" y="20"/>
                    </a:cubicBezTo>
                    <a:cubicBezTo>
                      <a:pt x="39" y="28"/>
                      <a:pt x="31" y="36"/>
                      <a:pt x="16" y="38"/>
                    </a:cubicBezTo>
                    <a:cubicBezTo>
                      <a:pt x="0" y="40"/>
                      <a:pt x="6" y="54"/>
                      <a:pt x="17" y="50"/>
                    </a:cubicBezTo>
                    <a:cubicBezTo>
                      <a:pt x="28" y="47"/>
                      <a:pt x="37" y="42"/>
                      <a:pt x="51" y="40"/>
                    </a:cubicBezTo>
                    <a:cubicBezTo>
                      <a:pt x="64" y="38"/>
                      <a:pt x="66" y="39"/>
                      <a:pt x="76" y="29"/>
                    </a:cubicBezTo>
                    <a:cubicBezTo>
                      <a:pt x="86" y="20"/>
                      <a:pt x="100" y="17"/>
                      <a:pt x="110" y="19"/>
                    </a:cubicBezTo>
                    <a:cubicBezTo>
                      <a:pt x="116" y="20"/>
                      <a:pt x="122" y="23"/>
                      <a:pt x="122" y="23"/>
                    </a:cubicBezTo>
                    <a:cubicBezTo>
                      <a:pt x="123" y="28"/>
                      <a:pt x="123" y="28"/>
                      <a:pt x="123" y="28"/>
                    </a:cubicBezTo>
                    <a:cubicBezTo>
                      <a:pt x="123" y="28"/>
                      <a:pt x="123" y="28"/>
                      <a:pt x="115" y="40"/>
                    </a:cubicBezTo>
                    <a:cubicBezTo>
                      <a:pt x="107" y="52"/>
                      <a:pt x="90" y="57"/>
                      <a:pt x="95" y="66"/>
                    </a:cubicBezTo>
                    <a:cubicBezTo>
                      <a:pt x="99" y="74"/>
                      <a:pt x="104" y="67"/>
                      <a:pt x="104" y="67"/>
                    </a:cubicBezTo>
                    <a:cubicBezTo>
                      <a:pt x="104" y="67"/>
                      <a:pt x="109" y="68"/>
                      <a:pt x="116" y="61"/>
                    </a:cubicBezTo>
                    <a:cubicBezTo>
                      <a:pt x="123" y="53"/>
                      <a:pt x="135" y="50"/>
                      <a:pt x="141" y="53"/>
                    </a:cubicBezTo>
                    <a:cubicBezTo>
                      <a:pt x="148" y="57"/>
                      <a:pt x="154" y="49"/>
                      <a:pt x="164" y="47"/>
                    </a:cubicBezTo>
                    <a:cubicBezTo>
                      <a:pt x="174" y="46"/>
                      <a:pt x="196" y="53"/>
                      <a:pt x="188" y="47"/>
                    </a:cubicBezTo>
                    <a:cubicBezTo>
                      <a:pt x="180" y="41"/>
                      <a:pt x="162" y="41"/>
                      <a:pt x="155" y="31"/>
                    </a:cubicBezTo>
                    <a:cubicBezTo>
                      <a:pt x="147" y="22"/>
                      <a:pt x="156" y="21"/>
                      <a:pt x="141" y="16"/>
                    </a:cubicBezTo>
                    <a:cubicBezTo>
                      <a:pt x="126" y="10"/>
                      <a:pt x="110" y="0"/>
                      <a:pt x="74" y="4"/>
                    </a:cubicBezTo>
                    <a:close/>
                  </a:path>
                </a:pathLst>
              </a:custGeom>
              <a:solidFill>
                <a:srgbClr val="BBB7DC"/>
              </a:solidFill>
              <a:ln w="9525">
                <a:noFill/>
                <a:round/>
                <a:headEnd/>
                <a:tailEnd/>
              </a:ln>
            </p:spPr>
            <p:txBody>
              <a:bodyPr/>
              <a:lstStyle/>
              <a:p>
                <a:endParaRPr lang="en-US">
                  <a:latin typeface="Calibri" pitchFamily="34" charset="0"/>
                </a:endParaRPr>
              </a:p>
            </p:txBody>
          </p:sp>
          <p:sp>
            <p:nvSpPr>
              <p:cNvPr id="156448" name="Freeform 454"/>
              <p:cNvSpPr>
                <a:spLocks/>
              </p:cNvSpPr>
              <p:nvPr/>
            </p:nvSpPr>
            <p:spPr bwMode="auto">
              <a:xfrm>
                <a:off x="5473700" y="1939925"/>
                <a:ext cx="854075" cy="323850"/>
              </a:xfrm>
              <a:custGeom>
                <a:avLst/>
                <a:gdLst>
                  <a:gd name="T0" fmla="*/ 2147483647 w 195"/>
                  <a:gd name="T1" fmla="*/ 210677536 h 74"/>
                  <a:gd name="T2" fmla="*/ 2147483647 w 195"/>
                  <a:gd name="T3" fmla="*/ 1053383233 h 74"/>
                  <a:gd name="T4" fmla="*/ 844062623 w 195"/>
                  <a:gd name="T5" fmla="*/ 2011007562 h 74"/>
                  <a:gd name="T6" fmla="*/ 959165617 w 195"/>
                  <a:gd name="T7" fmla="*/ 2147483647 h 74"/>
                  <a:gd name="T8" fmla="*/ 2147483647 w 195"/>
                  <a:gd name="T9" fmla="*/ 2106770842 h 74"/>
                  <a:gd name="T10" fmla="*/ 2147483647 w 195"/>
                  <a:gd name="T11" fmla="*/ 1532195534 h 74"/>
                  <a:gd name="T12" fmla="*/ 2147483647 w 195"/>
                  <a:gd name="T13" fmla="*/ 995926140 h 74"/>
                  <a:gd name="T14" fmla="*/ 2147483647 w 195"/>
                  <a:gd name="T15" fmla="*/ 1206603881 h 74"/>
                  <a:gd name="T16" fmla="*/ 2147483647 w 195"/>
                  <a:gd name="T17" fmla="*/ 1532195534 h 74"/>
                  <a:gd name="T18" fmla="*/ 2147483647 w 195"/>
                  <a:gd name="T19" fmla="*/ 2106770842 h 74"/>
                  <a:gd name="T20" fmla="*/ 2147483647 w 195"/>
                  <a:gd name="T21" fmla="*/ 2147483647 h 74"/>
                  <a:gd name="T22" fmla="*/ 2147483647 w 195"/>
                  <a:gd name="T23" fmla="*/ 2147483647 h 74"/>
                  <a:gd name="T24" fmla="*/ 2147483647 w 195"/>
                  <a:gd name="T25" fmla="*/ 2147483647 h 74"/>
                  <a:gd name="T26" fmla="*/ 2147483647 w 195"/>
                  <a:gd name="T27" fmla="*/ 2147483647 h 74"/>
                  <a:gd name="T28" fmla="*/ 2147483647 w 195"/>
                  <a:gd name="T29" fmla="*/ 2147483647 h 74"/>
                  <a:gd name="T30" fmla="*/ 2147483647 w 195"/>
                  <a:gd name="T31" fmla="*/ 2147483647 h 74"/>
                  <a:gd name="T32" fmla="*/ 2147483647 w 195"/>
                  <a:gd name="T33" fmla="*/ 1627958815 h 74"/>
                  <a:gd name="T34" fmla="*/ 2147483647 w 195"/>
                  <a:gd name="T35" fmla="*/ 842705766 h 74"/>
                  <a:gd name="T36" fmla="*/ 2147483647 w 195"/>
                  <a:gd name="T37" fmla="*/ 210677536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74"/>
                  <a:gd name="T59" fmla="*/ 195 w 195"/>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74">
                    <a:moveTo>
                      <a:pt x="75" y="4"/>
                    </a:moveTo>
                    <a:cubicBezTo>
                      <a:pt x="75" y="4"/>
                      <a:pt x="60" y="11"/>
                      <a:pt x="50" y="20"/>
                    </a:cubicBezTo>
                    <a:cubicBezTo>
                      <a:pt x="39" y="28"/>
                      <a:pt x="31" y="36"/>
                      <a:pt x="16" y="38"/>
                    </a:cubicBezTo>
                    <a:cubicBezTo>
                      <a:pt x="0" y="40"/>
                      <a:pt x="7" y="54"/>
                      <a:pt x="18" y="50"/>
                    </a:cubicBezTo>
                    <a:cubicBezTo>
                      <a:pt x="29" y="46"/>
                      <a:pt x="37" y="41"/>
                      <a:pt x="51" y="40"/>
                    </a:cubicBezTo>
                    <a:cubicBezTo>
                      <a:pt x="64" y="38"/>
                      <a:pt x="66" y="39"/>
                      <a:pt x="76" y="29"/>
                    </a:cubicBezTo>
                    <a:cubicBezTo>
                      <a:pt x="86" y="19"/>
                      <a:pt x="100" y="16"/>
                      <a:pt x="110" y="19"/>
                    </a:cubicBezTo>
                    <a:cubicBezTo>
                      <a:pt x="116" y="20"/>
                      <a:pt x="122" y="23"/>
                      <a:pt x="122" y="23"/>
                    </a:cubicBezTo>
                    <a:cubicBezTo>
                      <a:pt x="123" y="29"/>
                      <a:pt x="123" y="29"/>
                      <a:pt x="123" y="29"/>
                    </a:cubicBezTo>
                    <a:cubicBezTo>
                      <a:pt x="123" y="29"/>
                      <a:pt x="123" y="29"/>
                      <a:pt x="115" y="40"/>
                    </a:cubicBezTo>
                    <a:cubicBezTo>
                      <a:pt x="107" y="52"/>
                      <a:pt x="90" y="57"/>
                      <a:pt x="95" y="66"/>
                    </a:cubicBezTo>
                    <a:cubicBezTo>
                      <a:pt x="100" y="74"/>
                      <a:pt x="104" y="67"/>
                      <a:pt x="104" y="67"/>
                    </a:cubicBezTo>
                    <a:cubicBezTo>
                      <a:pt x="104" y="67"/>
                      <a:pt x="109" y="68"/>
                      <a:pt x="116" y="60"/>
                    </a:cubicBezTo>
                    <a:cubicBezTo>
                      <a:pt x="123" y="53"/>
                      <a:pt x="135" y="50"/>
                      <a:pt x="141" y="53"/>
                    </a:cubicBezTo>
                    <a:cubicBezTo>
                      <a:pt x="148" y="56"/>
                      <a:pt x="154" y="49"/>
                      <a:pt x="164" y="47"/>
                    </a:cubicBezTo>
                    <a:cubicBezTo>
                      <a:pt x="174" y="46"/>
                      <a:pt x="195" y="53"/>
                      <a:pt x="187" y="47"/>
                    </a:cubicBezTo>
                    <a:cubicBezTo>
                      <a:pt x="179" y="41"/>
                      <a:pt x="162" y="41"/>
                      <a:pt x="155" y="31"/>
                    </a:cubicBezTo>
                    <a:cubicBezTo>
                      <a:pt x="147" y="22"/>
                      <a:pt x="156" y="21"/>
                      <a:pt x="141" y="16"/>
                    </a:cubicBezTo>
                    <a:cubicBezTo>
                      <a:pt x="126" y="10"/>
                      <a:pt x="111" y="0"/>
                      <a:pt x="75" y="4"/>
                    </a:cubicBezTo>
                    <a:close/>
                  </a:path>
                </a:pathLst>
              </a:custGeom>
              <a:solidFill>
                <a:srgbClr val="BAB7DB"/>
              </a:solidFill>
              <a:ln w="9525">
                <a:noFill/>
                <a:round/>
                <a:headEnd/>
                <a:tailEnd/>
              </a:ln>
            </p:spPr>
            <p:txBody>
              <a:bodyPr/>
              <a:lstStyle/>
              <a:p>
                <a:endParaRPr lang="en-US">
                  <a:latin typeface="Calibri" pitchFamily="34" charset="0"/>
                </a:endParaRPr>
              </a:p>
            </p:txBody>
          </p:sp>
          <p:sp>
            <p:nvSpPr>
              <p:cNvPr id="156449" name="Freeform 455"/>
              <p:cNvSpPr>
                <a:spLocks/>
              </p:cNvSpPr>
              <p:nvPr/>
            </p:nvSpPr>
            <p:spPr bwMode="auto">
              <a:xfrm>
                <a:off x="5476875" y="1944687"/>
                <a:ext cx="850900" cy="319087"/>
              </a:xfrm>
              <a:custGeom>
                <a:avLst/>
                <a:gdLst>
                  <a:gd name="T0" fmla="*/ 2147483647 w 194"/>
                  <a:gd name="T1" fmla="*/ 210169037 h 73"/>
                  <a:gd name="T2" fmla="*/ 2147483647 w 194"/>
                  <a:gd name="T3" fmla="*/ 955307012 h 73"/>
                  <a:gd name="T4" fmla="*/ 788744851 w 194"/>
                  <a:gd name="T5" fmla="*/ 1948825770 h 73"/>
                  <a:gd name="T6" fmla="*/ 904173347 w 194"/>
                  <a:gd name="T7" fmla="*/ 2147483647 h 73"/>
                  <a:gd name="T8" fmla="*/ 2147483647 w 194"/>
                  <a:gd name="T9" fmla="*/ 2006143387 h 73"/>
                  <a:gd name="T10" fmla="*/ 2147483647 w 194"/>
                  <a:gd name="T11" fmla="*/ 1471170215 h 73"/>
                  <a:gd name="T12" fmla="*/ 2147483647 w 194"/>
                  <a:gd name="T13" fmla="*/ 955307012 h 73"/>
                  <a:gd name="T14" fmla="*/ 2147483647 w 194"/>
                  <a:gd name="T15" fmla="*/ 1165471883 h 73"/>
                  <a:gd name="T16" fmla="*/ 2147483647 w 194"/>
                  <a:gd name="T17" fmla="*/ 1471170215 h 73"/>
                  <a:gd name="T18" fmla="*/ 2147483647 w 194"/>
                  <a:gd name="T19" fmla="*/ 2044355132 h 73"/>
                  <a:gd name="T20" fmla="*/ 2147483647 w 194"/>
                  <a:gd name="T21" fmla="*/ 2147483647 h 73"/>
                  <a:gd name="T22" fmla="*/ 2147483647 w 194"/>
                  <a:gd name="T23" fmla="*/ 2147483647 h 73"/>
                  <a:gd name="T24" fmla="*/ 2147483647 w 194"/>
                  <a:gd name="T25" fmla="*/ 2147483647 h 73"/>
                  <a:gd name="T26" fmla="*/ 2147483647 w 194"/>
                  <a:gd name="T27" fmla="*/ 2147483647 h 73"/>
                  <a:gd name="T28" fmla="*/ 2147483647 w 194"/>
                  <a:gd name="T29" fmla="*/ 2147483647 h 73"/>
                  <a:gd name="T30" fmla="*/ 2147483647 w 194"/>
                  <a:gd name="T31" fmla="*/ 2147483647 h 73"/>
                  <a:gd name="T32" fmla="*/ 2147483647 w 194"/>
                  <a:gd name="T33" fmla="*/ 1585809821 h 73"/>
                  <a:gd name="T34" fmla="*/ 2147483647 w 194"/>
                  <a:gd name="T35" fmla="*/ 783349789 h 73"/>
                  <a:gd name="T36" fmla="*/ 2147483647 w 194"/>
                  <a:gd name="T37" fmla="*/ 210169037 h 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4"/>
                  <a:gd name="T58" fmla="*/ 0 h 73"/>
                  <a:gd name="T59" fmla="*/ 194 w 194"/>
                  <a:gd name="T60" fmla="*/ 73 h 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4" h="73">
                    <a:moveTo>
                      <a:pt x="74" y="4"/>
                    </a:moveTo>
                    <a:cubicBezTo>
                      <a:pt x="74" y="4"/>
                      <a:pt x="60" y="10"/>
                      <a:pt x="49" y="18"/>
                    </a:cubicBezTo>
                    <a:cubicBezTo>
                      <a:pt x="39" y="27"/>
                      <a:pt x="31" y="35"/>
                      <a:pt x="15" y="37"/>
                    </a:cubicBezTo>
                    <a:cubicBezTo>
                      <a:pt x="0" y="39"/>
                      <a:pt x="6" y="53"/>
                      <a:pt x="17" y="49"/>
                    </a:cubicBezTo>
                    <a:cubicBezTo>
                      <a:pt x="28" y="45"/>
                      <a:pt x="37" y="40"/>
                      <a:pt x="50" y="38"/>
                    </a:cubicBezTo>
                    <a:cubicBezTo>
                      <a:pt x="63" y="37"/>
                      <a:pt x="64" y="38"/>
                      <a:pt x="74" y="28"/>
                    </a:cubicBezTo>
                    <a:cubicBezTo>
                      <a:pt x="84" y="18"/>
                      <a:pt x="99" y="15"/>
                      <a:pt x="109" y="18"/>
                    </a:cubicBezTo>
                    <a:cubicBezTo>
                      <a:pt x="115" y="19"/>
                      <a:pt x="121" y="22"/>
                      <a:pt x="121" y="22"/>
                    </a:cubicBezTo>
                    <a:cubicBezTo>
                      <a:pt x="123" y="28"/>
                      <a:pt x="123" y="28"/>
                      <a:pt x="123" y="28"/>
                    </a:cubicBezTo>
                    <a:cubicBezTo>
                      <a:pt x="123" y="28"/>
                      <a:pt x="123" y="28"/>
                      <a:pt x="115" y="39"/>
                    </a:cubicBezTo>
                    <a:cubicBezTo>
                      <a:pt x="107" y="51"/>
                      <a:pt x="90" y="56"/>
                      <a:pt x="94" y="64"/>
                    </a:cubicBezTo>
                    <a:cubicBezTo>
                      <a:pt x="99" y="73"/>
                      <a:pt x="103" y="66"/>
                      <a:pt x="103" y="66"/>
                    </a:cubicBezTo>
                    <a:cubicBezTo>
                      <a:pt x="103" y="66"/>
                      <a:pt x="108" y="66"/>
                      <a:pt x="115" y="59"/>
                    </a:cubicBezTo>
                    <a:cubicBezTo>
                      <a:pt x="122" y="52"/>
                      <a:pt x="134" y="49"/>
                      <a:pt x="140" y="52"/>
                    </a:cubicBezTo>
                    <a:cubicBezTo>
                      <a:pt x="147" y="55"/>
                      <a:pt x="153" y="48"/>
                      <a:pt x="162" y="46"/>
                    </a:cubicBezTo>
                    <a:cubicBezTo>
                      <a:pt x="172" y="45"/>
                      <a:pt x="194" y="51"/>
                      <a:pt x="186" y="46"/>
                    </a:cubicBezTo>
                    <a:cubicBezTo>
                      <a:pt x="178" y="40"/>
                      <a:pt x="161" y="40"/>
                      <a:pt x="153" y="30"/>
                    </a:cubicBezTo>
                    <a:cubicBezTo>
                      <a:pt x="146" y="21"/>
                      <a:pt x="155" y="21"/>
                      <a:pt x="140" y="15"/>
                    </a:cubicBezTo>
                    <a:cubicBezTo>
                      <a:pt x="125" y="10"/>
                      <a:pt x="110" y="0"/>
                      <a:pt x="74" y="4"/>
                    </a:cubicBezTo>
                    <a:close/>
                  </a:path>
                </a:pathLst>
              </a:custGeom>
              <a:solidFill>
                <a:srgbClr val="B9B7DB"/>
              </a:solidFill>
              <a:ln w="9525">
                <a:noFill/>
                <a:round/>
                <a:headEnd/>
                <a:tailEnd/>
              </a:ln>
            </p:spPr>
            <p:txBody>
              <a:bodyPr/>
              <a:lstStyle/>
              <a:p>
                <a:endParaRPr lang="en-US">
                  <a:latin typeface="Calibri" pitchFamily="34" charset="0"/>
                </a:endParaRPr>
              </a:p>
            </p:txBody>
          </p:sp>
          <p:sp>
            <p:nvSpPr>
              <p:cNvPr id="156450" name="Freeform 456"/>
              <p:cNvSpPr>
                <a:spLocks/>
              </p:cNvSpPr>
              <p:nvPr/>
            </p:nvSpPr>
            <p:spPr bwMode="auto">
              <a:xfrm>
                <a:off x="5476875" y="1944687"/>
                <a:ext cx="850900" cy="319087"/>
              </a:xfrm>
              <a:custGeom>
                <a:avLst/>
                <a:gdLst>
                  <a:gd name="T0" fmla="*/ 2147483647 w 194"/>
                  <a:gd name="T1" fmla="*/ 210169037 h 73"/>
                  <a:gd name="T2" fmla="*/ 2147483647 w 194"/>
                  <a:gd name="T3" fmla="*/ 955307012 h 73"/>
                  <a:gd name="T4" fmla="*/ 788744851 w 194"/>
                  <a:gd name="T5" fmla="*/ 1948825770 h 73"/>
                  <a:gd name="T6" fmla="*/ 904173347 w 194"/>
                  <a:gd name="T7" fmla="*/ 2147483647 h 73"/>
                  <a:gd name="T8" fmla="*/ 2147483647 w 194"/>
                  <a:gd name="T9" fmla="*/ 2006143387 h 73"/>
                  <a:gd name="T10" fmla="*/ 2147483647 w 194"/>
                  <a:gd name="T11" fmla="*/ 1471170215 h 73"/>
                  <a:gd name="T12" fmla="*/ 2147483647 w 194"/>
                  <a:gd name="T13" fmla="*/ 955307012 h 73"/>
                  <a:gd name="T14" fmla="*/ 2147483647 w 194"/>
                  <a:gd name="T15" fmla="*/ 1165471883 h 73"/>
                  <a:gd name="T16" fmla="*/ 2147483647 w 194"/>
                  <a:gd name="T17" fmla="*/ 1471170215 h 73"/>
                  <a:gd name="T18" fmla="*/ 2147483647 w 194"/>
                  <a:gd name="T19" fmla="*/ 2044355132 h 73"/>
                  <a:gd name="T20" fmla="*/ 2147483647 w 194"/>
                  <a:gd name="T21" fmla="*/ 2147483647 h 73"/>
                  <a:gd name="T22" fmla="*/ 2147483647 w 194"/>
                  <a:gd name="T23" fmla="*/ 2147483647 h 73"/>
                  <a:gd name="T24" fmla="*/ 2147483647 w 194"/>
                  <a:gd name="T25" fmla="*/ 2147483647 h 73"/>
                  <a:gd name="T26" fmla="*/ 2147483647 w 194"/>
                  <a:gd name="T27" fmla="*/ 2147483647 h 73"/>
                  <a:gd name="T28" fmla="*/ 2147483647 w 194"/>
                  <a:gd name="T29" fmla="*/ 2147483647 h 73"/>
                  <a:gd name="T30" fmla="*/ 2147483647 w 194"/>
                  <a:gd name="T31" fmla="*/ 2147483647 h 73"/>
                  <a:gd name="T32" fmla="*/ 2147483647 w 194"/>
                  <a:gd name="T33" fmla="*/ 1585809821 h 73"/>
                  <a:gd name="T34" fmla="*/ 2147483647 w 194"/>
                  <a:gd name="T35" fmla="*/ 783349789 h 73"/>
                  <a:gd name="T36" fmla="*/ 2147483647 w 194"/>
                  <a:gd name="T37" fmla="*/ 210169037 h 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4"/>
                  <a:gd name="T58" fmla="*/ 0 h 73"/>
                  <a:gd name="T59" fmla="*/ 194 w 194"/>
                  <a:gd name="T60" fmla="*/ 73 h 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4" h="73">
                    <a:moveTo>
                      <a:pt x="74" y="4"/>
                    </a:moveTo>
                    <a:cubicBezTo>
                      <a:pt x="74" y="4"/>
                      <a:pt x="60" y="10"/>
                      <a:pt x="49" y="18"/>
                    </a:cubicBezTo>
                    <a:cubicBezTo>
                      <a:pt x="39" y="27"/>
                      <a:pt x="31" y="35"/>
                      <a:pt x="15" y="37"/>
                    </a:cubicBezTo>
                    <a:cubicBezTo>
                      <a:pt x="0" y="39"/>
                      <a:pt x="6" y="52"/>
                      <a:pt x="17" y="49"/>
                    </a:cubicBezTo>
                    <a:cubicBezTo>
                      <a:pt x="28" y="45"/>
                      <a:pt x="37" y="40"/>
                      <a:pt x="50" y="38"/>
                    </a:cubicBezTo>
                    <a:cubicBezTo>
                      <a:pt x="63" y="36"/>
                      <a:pt x="64" y="37"/>
                      <a:pt x="74" y="28"/>
                    </a:cubicBezTo>
                    <a:cubicBezTo>
                      <a:pt x="84" y="18"/>
                      <a:pt x="99" y="15"/>
                      <a:pt x="109" y="18"/>
                    </a:cubicBezTo>
                    <a:cubicBezTo>
                      <a:pt x="115" y="19"/>
                      <a:pt x="121" y="22"/>
                      <a:pt x="121" y="22"/>
                    </a:cubicBezTo>
                    <a:cubicBezTo>
                      <a:pt x="123" y="28"/>
                      <a:pt x="123" y="28"/>
                      <a:pt x="123" y="28"/>
                    </a:cubicBezTo>
                    <a:cubicBezTo>
                      <a:pt x="123" y="28"/>
                      <a:pt x="123" y="28"/>
                      <a:pt x="115" y="39"/>
                    </a:cubicBezTo>
                    <a:cubicBezTo>
                      <a:pt x="107" y="51"/>
                      <a:pt x="90" y="56"/>
                      <a:pt x="95" y="64"/>
                    </a:cubicBezTo>
                    <a:cubicBezTo>
                      <a:pt x="99" y="73"/>
                      <a:pt x="104" y="66"/>
                      <a:pt x="104" y="66"/>
                    </a:cubicBezTo>
                    <a:cubicBezTo>
                      <a:pt x="104" y="66"/>
                      <a:pt x="108" y="66"/>
                      <a:pt x="115" y="59"/>
                    </a:cubicBezTo>
                    <a:cubicBezTo>
                      <a:pt x="122" y="51"/>
                      <a:pt x="134" y="49"/>
                      <a:pt x="140" y="52"/>
                    </a:cubicBezTo>
                    <a:cubicBezTo>
                      <a:pt x="147" y="55"/>
                      <a:pt x="153" y="48"/>
                      <a:pt x="162" y="46"/>
                    </a:cubicBezTo>
                    <a:cubicBezTo>
                      <a:pt x="172" y="44"/>
                      <a:pt x="194" y="51"/>
                      <a:pt x="186" y="46"/>
                    </a:cubicBezTo>
                    <a:cubicBezTo>
                      <a:pt x="178" y="40"/>
                      <a:pt x="161" y="40"/>
                      <a:pt x="153" y="30"/>
                    </a:cubicBezTo>
                    <a:cubicBezTo>
                      <a:pt x="146" y="21"/>
                      <a:pt x="155" y="21"/>
                      <a:pt x="140" y="15"/>
                    </a:cubicBezTo>
                    <a:cubicBezTo>
                      <a:pt x="125" y="10"/>
                      <a:pt x="110" y="0"/>
                      <a:pt x="74" y="4"/>
                    </a:cubicBezTo>
                    <a:close/>
                  </a:path>
                </a:pathLst>
              </a:custGeom>
              <a:solidFill>
                <a:srgbClr val="B8B6DB"/>
              </a:solidFill>
              <a:ln w="9525">
                <a:noFill/>
                <a:round/>
                <a:headEnd/>
                <a:tailEnd/>
              </a:ln>
            </p:spPr>
            <p:txBody>
              <a:bodyPr/>
              <a:lstStyle/>
              <a:p>
                <a:endParaRPr lang="en-US">
                  <a:latin typeface="Calibri" pitchFamily="34" charset="0"/>
                </a:endParaRPr>
              </a:p>
            </p:txBody>
          </p:sp>
          <p:sp>
            <p:nvSpPr>
              <p:cNvPr id="156451" name="Freeform 457"/>
              <p:cNvSpPr>
                <a:spLocks/>
              </p:cNvSpPr>
              <p:nvPr/>
            </p:nvSpPr>
            <p:spPr bwMode="auto">
              <a:xfrm>
                <a:off x="5476875" y="1944687"/>
                <a:ext cx="846138" cy="314325"/>
              </a:xfrm>
              <a:custGeom>
                <a:avLst/>
                <a:gdLst>
                  <a:gd name="T0" fmla="*/ 2147483647 w 193"/>
                  <a:gd name="T1" fmla="*/ 209646023 h 72"/>
                  <a:gd name="T2" fmla="*/ 2147483647 w 193"/>
                  <a:gd name="T3" fmla="*/ 952932860 h 72"/>
                  <a:gd name="T4" fmla="*/ 845708361 w 193"/>
                  <a:gd name="T5" fmla="*/ 1943986340 h 72"/>
                  <a:gd name="T6" fmla="*/ 903368483 w 193"/>
                  <a:gd name="T7" fmla="*/ 2147483647 h 72"/>
                  <a:gd name="T8" fmla="*/ 2147483647 w 193"/>
                  <a:gd name="T9" fmla="*/ 1982102596 h 72"/>
                  <a:gd name="T10" fmla="*/ 2147483647 w 193"/>
                  <a:gd name="T11" fmla="*/ 1410341298 h 72"/>
                  <a:gd name="T12" fmla="*/ 2147483647 w 193"/>
                  <a:gd name="T13" fmla="*/ 952932860 h 72"/>
                  <a:gd name="T14" fmla="*/ 2147483647 w 193"/>
                  <a:gd name="T15" fmla="*/ 1200695343 h 72"/>
                  <a:gd name="T16" fmla="*/ 2147483647 w 193"/>
                  <a:gd name="T17" fmla="*/ 1467517864 h 72"/>
                  <a:gd name="T18" fmla="*/ 2147483647 w 193"/>
                  <a:gd name="T19" fmla="*/ 2039279163 h 72"/>
                  <a:gd name="T20" fmla="*/ 2147483647 w 193"/>
                  <a:gd name="T21" fmla="*/ 2147483647 h 72"/>
                  <a:gd name="T22" fmla="*/ 2147483647 w 193"/>
                  <a:gd name="T23" fmla="*/ 2147483647 h 72"/>
                  <a:gd name="T24" fmla="*/ 2147483647 w 193"/>
                  <a:gd name="T25" fmla="*/ 2147483647 h 72"/>
                  <a:gd name="T26" fmla="*/ 2147483647 w 193"/>
                  <a:gd name="T27" fmla="*/ 2147483647 h 72"/>
                  <a:gd name="T28" fmla="*/ 2147483647 w 193"/>
                  <a:gd name="T29" fmla="*/ 2147483647 h 72"/>
                  <a:gd name="T30" fmla="*/ 2147483647 w 193"/>
                  <a:gd name="T31" fmla="*/ 2147483647 h 72"/>
                  <a:gd name="T32" fmla="*/ 2147483647 w 193"/>
                  <a:gd name="T33" fmla="*/ 1619987253 h 72"/>
                  <a:gd name="T34" fmla="*/ 2147483647 w 193"/>
                  <a:gd name="T35" fmla="*/ 781407526 h 72"/>
                  <a:gd name="T36" fmla="*/ 2147483647 w 193"/>
                  <a:gd name="T37" fmla="*/ 209646023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3"/>
                  <a:gd name="T58" fmla="*/ 0 h 72"/>
                  <a:gd name="T59" fmla="*/ 193 w 193"/>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3" h="72">
                    <a:moveTo>
                      <a:pt x="75" y="4"/>
                    </a:moveTo>
                    <a:cubicBezTo>
                      <a:pt x="75" y="4"/>
                      <a:pt x="60" y="10"/>
                      <a:pt x="50" y="18"/>
                    </a:cubicBezTo>
                    <a:cubicBezTo>
                      <a:pt x="40" y="27"/>
                      <a:pt x="31" y="35"/>
                      <a:pt x="16" y="37"/>
                    </a:cubicBezTo>
                    <a:cubicBezTo>
                      <a:pt x="0" y="39"/>
                      <a:pt x="6" y="52"/>
                      <a:pt x="17" y="48"/>
                    </a:cubicBezTo>
                    <a:cubicBezTo>
                      <a:pt x="28" y="45"/>
                      <a:pt x="37" y="40"/>
                      <a:pt x="50" y="38"/>
                    </a:cubicBezTo>
                    <a:cubicBezTo>
                      <a:pt x="62" y="36"/>
                      <a:pt x="64" y="37"/>
                      <a:pt x="74" y="27"/>
                    </a:cubicBezTo>
                    <a:cubicBezTo>
                      <a:pt x="84" y="18"/>
                      <a:pt x="99" y="15"/>
                      <a:pt x="110" y="18"/>
                    </a:cubicBezTo>
                    <a:cubicBezTo>
                      <a:pt x="116" y="19"/>
                      <a:pt x="121" y="23"/>
                      <a:pt x="121" y="23"/>
                    </a:cubicBezTo>
                    <a:cubicBezTo>
                      <a:pt x="123" y="28"/>
                      <a:pt x="123" y="28"/>
                      <a:pt x="123" y="28"/>
                    </a:cubicBezTo>
                    <a:cubicBezTo>
                      <a:pt x="123" y="28"/>
                      <a:pt x="123" y="28"/>
                      <a:pt x="115" y="39"/>
                    </a:cubicBezTo>
                    <a:cubicBezTo>
                      <a:pt x="107" y="51"/>
                      <a:pt x="90" y="56"/>
                      <a:pt x="95" y="64"/>
                    </a:cubicBezTo>
                    <a:cubicBezTo>
                      <a:pt x="99" y="72"/>
                      <a:pt x="104" y="66"/>
                      <a:pt x="104" y="66"/>
                    </a:cubicBezTo>
                    <a:cubicBezTo>
                      <a:pt x="104" y="66"/>
                      <a:pt x="109" y="66"/>
                      <a:pt x="115" y="58"/>
                    </a:cubicBezTo>
                    <a:cubicBezTo>
                      <a:pt x="122" y="51"/>
                      <a:pt x="134" y="49"/>
                      <a:pt x="140" y="52"/>
                    </a:cubicBezTo>
                    <a:cubicBezTo>
                      <a:pt x="146" y="55"/>
                      <a:pt x="152" y="48"/>
                      <a:pt x="162" y="46"/>
                    </a:cubicBezTo>
                    <a:cubicBezTo>
                      <a:pt x="172" y="44"/>
                      <a:pt x="193" y="51"/>
                      <a:pt x="185" y="45"/>
                    </a:cubicBezTo>
                    <a:cubicBezTo>
                      <a:pt x="178" y="40"/>
                      <a:pt x="160" y="40"/>
                      <a:pt x="153" y="31"/>
                    </a:cubicBezTo>
                    <a:cubicBezTo>
                      <a:pt x="146" y="21"/>
                      <a:pt x="155" y="21"/>
                      <a:pt x="140" y="15"/>
                    </a:cubicBezTo>
                    <a:cubicBezTo>
                      <a:pt x="125" y="10"/>
                      <a:pt x="110" y="0"/>
                      <a:pt x="75" y="4"/>
                    </a:cubicBezTo>
                    <a:close/>
                  </a:path>
                </a:pathLst>
              </a:custGeom>
              <a:solidFill>
                <a:srgbClr val="B7B6DB"/>
              </a:solidFill>
              <a:ln w="9525">
                <a:noFill/>
                <a:round/>
                <a:headEnd/>
                <a:tailEnd/>
              </a:ln>
            </p:spPr>
            <p:txBody>
              <a:bodyPr/>
              <a:lstStyle/>
              <a:p>
                <a:endParaRPr lang="en-US">
                  <a:latin typeface="Calibri" pitchFamily="34" charset="0"/>
                </a:endParaRPr>
              </a:p>
            </p:txBody>
          </p:sp>
          <p:sp>
            <p:nvSpPr>
              <p:cNvPr id="156452" name="Freeform 458"/>
              <p:cNvSpPr>
                <a:spLocks/>
              </p:cNvSpPr>
              <p:nvPr/>
            </p:nvSpPr>
            <p:spPr bwMode="auto">
              <a:xfrm>
                <a:off x="5481638" y="1944687"/>
                <a:ext cx="841375" cy="314325"/>
              </a:xfrm>
              <a:custGeom>
                <a:avLst/>
                <a:gdLst>
                  <a:gd name="T0" fmla="*/ 2147483647 w 192"/>
                  <a:gd name="T1" fmla="*/ 209646023 h 72"/>
                  <a:gd name="T2" fmla="*/ 2147483647 w 192"/>
                  <a:gd name="T3" fmla="*/ 952932860 h 72"/>
                  <a:gd name="T4" fmla="*/ 787338591 w 192"/>
                  <a:gd name="T5" fmla="*/ 1943986340 h 72"/>
                  <a:gd name="T6" fmla="*/ 844946467 w 192"/>
                  <a:gd name="T7" fmla="*/ 2147483647 h 72"/>
                  <a:gd name="T8" fmla="*/ 2147483647 w 192"/>
                  <a:gd name="T9" fmla="*/ 1982102596 h 72"/>
                  <a:gd name="T10" fmla="*/ 2147483647 w 192"/>
                  <a:gd name="T11" fmla="*/ 1410341298 h 72"/>
                  <a:gd name="T12" fmla="*/ 2147483647 w 192"/>
                  <a:gd name="T13" fmla="*/ 952932860 h 72"/>
                  <a:gd name="T14" fmla="*/ 2147483647 w 192"/>
                  <a:gd name="T15" fmla="*/ 1200695343 h 72"/>
                  <a:gd name="T16" fmla="*/ 2147483647 w 192"/>
                  <a:gd name="T17" fmla="*/ 1467517864 h 72"/>
                  <a:gd name="T18" fmla="*/ 2147483647 w 192"/>
                  <a:gd name="T19" fmla="*/ 2039279163 h 72"/>
                  <a:gd name="T20" fmla="*/ 2147483647 w 192"/>
                  <a:gd name="T21" fmla="*/ 2147483647 h 72"/>
                  <a:gd name="T22" fmla="*/ 2147483647 w 192"/>
                  <a:gd name="T23" fmla="*/ 2147483647 h 72"/>
                  <a:gd name="T24" fmla="*/ 2147483647 w 192"/>
                  <a:gd name="T25" fmla="*/ 2147483647 h 72"/>
                  <a:gd name="T26" fmla="*/ 2147483647 w 192"/>
                  <a:gd name="T27" fmla="*/ 2147483647 h 72"/>
                  <a:gd name="T28" fmla="*/ 2147483647 w 192"/>
                  <a:gd name="T29" fmla="*/ 2147483647 h 72"/>
                  <a:gd name="T30" fmla="*/ 2147483647 w 192"/>
                  <a:gd name="T31" fmla="*/ 2147483647 h 72"/>
                  <a:gd name="T32" fmla="*/ 2147483647 w 192"/>
                  <a:gd name="T33" fmla="*/ 1619987253 h 72"/>
                  <a:gd name="T34" fmla="*/ 2147483647 w 192"/>
                  <a:gd name="T35" fmla="*/ 781407526 h 72"/>
                  <a:gd name="T36" fmla="*/ 2147483647 w 192"/>
                  <a:gd name="T37" fmla="*/ 209646023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
                  <a:gd name="T58" fmla="*/ 0 h 72"/>
                  <a:gd name="T59" fmla="*/ 192 w 192"/>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 h="72">
                    <a:moveTo>
                      <a:pt x="74" y="4"/>
                    </a:moveTo>
                    <a:cubicBezTo>
                      <a:pt x="74" y="4"/>
                      <a:pt x="60" y="10"/>
                      <a:pt x="49" y="18"/>
                    </a:cubicBezTo>
                    <a:cubicBezTo>
                      <a:pt x="39" y="26"/>
                      <a:pt x="30" y="36"/>
                      <a:pt x="15" y="37"/>
                    </a:cubicBezTo>
                    <a:cubicBezTo>
                      <a:pt x="0" y="39"/>
                      <a:pt x="6" y="52"/>
                      <a:pt x="16" y="48"/>
                    </a:cubicBezTo>
                    <a:cubicBezTo>
                      <a:pt x="27" y="45"/>
                      <a:pt x="36" y="40"/>
                      <a:pt x="49" y="38"/>
                    </a:cubicBezTo>
                    <a:cubicBezTo>
                      <a:pt x="61" y="36"/>
                      <a:pt x="63" y="37"/>
                      <a:pt x="72" y="27"/>
                    </a:cubicBezTo>
                    <a:cubicBezTo>
                      <a:pt x="82" y="17"/>
                      <a:pt x="98" y="14"/>
                      <a:pt x="109" y="18"/>
                    </a:cubicBezTo>
                    <a:cubicBezTo>
                      <a:pt x="115" y="19"/>
                      <a:pt x="121" y="23"/>
                      <a:pt x="121" y="23"/>
                    </a:cubicBezTo>
                    <a:cubicBezTo>
                      <a:pt x="122" y="28"/>
                      <a:pt x="122" y="28"/>
                      <a:pt x="122" y="28"/>
                    </a:cubicBezTo>
                    <a:cubicBezTo>
                      <a:pt x="122" y="28"/>
                      <a:pt x="122" y="28"/>
                      <a:pt x="114" y="39"/>
                    </a:cubicBezTo>
                    <a:cubicBezTo>
                      <a:pt x="106" y="51"/>
                      <a:pt x="90" y="56"/>
                      <a:pt x="94" y="64"/>
                    </a:cubicBezTo>
                    <a:cubicBezTo>
                      <a:pt x="99" y="72"/>
                      <a:pt x="103" y="65"/>
                      <a:pt x="103" y="65"/>
                    </a:cubicBezTo>
                    <a:cubicBezTo>
                      <a:pt x="103" y="65"/>
                      <a:pt x="108" y="65"/>
                      <a:pt x="114" y="58"/>
                    </a:cubicBezTo>
                    <a:cubicBezTo>
                      <a:pt x="121" y="51"/>
                      <a:pt x="133" y="49"/>
                      <a:pt x="139" y="52"/>
                    </a:cubicBezTo>
                    <a:cubicBezTo>
                      <a:pt x="145" y="55"/>
                      <a:pt x="151" y="48"/>
                      <a:pt x="161" y="46"/>
                    </a:cubicBezTo>
                    <a:cubicBezTo>
                      <a:pt x="171" y="44"/>
                      <a:pt x="192" y="51"/>
                      <a:pt x="184" y="45"/>
                    </a:cubicBezTo>
                    <a:cubicBezTo>
                      <a:pt x="176" y="40"/>
                      <a:pt x="159" y="40"/>
                      <a:pt x="152" y="31"/>
                    </a:cubicBezTo>
                    <a:cubicBezTo>
                      <a:pt x="145" y="22"/>
                      <a:pt x="153" y="21"/>
                      <a:pt x="139" y="15"/>
                    </a:cubicBezTo>
                    <a:cubicBezTo>
                      <a:pt x="124" y="10"/>
                      <a:pt x="109" y="0"/>
                      <a:pt x="74" y="4"/>
                    </a:cubicBezTo>
                    <a:close/>
                  </a:path>
                </a:pathLst>
              </a:custGeom>
              <a:solidFill>
                <a:srgbClr val="B6B6DB"/>
              </a:solidFill>
              <a:ln w="9525">
                <a:noFill/>
                <a:round/>
                <a:headEnd/>
                <a:tailEnd/>
              </a:ln>
            </p:spPr>
            <p:txBody>
              <a:bodyPr/>
              <a:lstStyle/>
              <a:p>
                <a:endParaRPr lang="en-US">
                  <a:latin typeface="Calibri" pitchFamily="34" charset="0"/>
                </a:endParaRPr>
              </a:p>
            </p:txBody>
          </p:sp>
          <p:sp>
            <p:nvSpPr>
              <p:cNvPr id="156453" name="Freeform 459"/>
              <p:cNvSpPr>
                <a:spLocks/>
              </p:cNvSpPr>
              <p:nvPr/>
            </p:nvSpPr>
            <p:spPr bwMode="auto">
              <a:xfrm>
                <a:off x="5481638" y="1944687"/>
                <a:ext cx="836613" cy="314325"/>
              </a:xfrm>
              <a:custGeom>
                <a:avLst/>
                <a:gdLst>
                  <a:gd name="T0" fmla="*/ 2147483647 w 191"/>
                  <a:gd name="T1" fmla="*/ 209646023 h 72"/>
                  <a:gd name="T2" fmla="*/ 2147483647 w 191"/>
                  <a:gd name="T3" fmla="*/ 952932860 h 72"/>
                  <a:gd name="T4" fmla="*/ 786622111 w 191"/>
                  <a:gd name="T5" fmla="*/ 1943986340 h 72"/>
                  <a:gd name="T6" fmla="*/ 901737394 w 191"/>
                  <a:gd name="T7" fmla="*/ 2147483647 h 72"/>
                  <a:gd name="T8" fmla="*/ 2147483647 w 191"/>
                  <a:gd name="T9" fmla="*/ 1982102596 h 72"/>
                  <a:gd name="T10" fmla="*/ 2147483647 w 191"/>
                  <a:gd name="T11" fmla="*/ 1410341298 h 72"/>
                  <a:gd name="T12" fmla="*/ 2147483647 w 191"/>
                  <a:gd name="T13" fmla="*/ 952932860 h 72"/>
                  <a:gd name="T14" fmla="*/ 2147483647 w 191"/>
                  <a:gd name="T15" fmla="*/ 1200695343 h 72"/>
                  <a:gd name="T16" fmla="*/ 2147483647 w 191"/>
                  <a:gd name="T17" fmla="*/ 1467517864 h 72"/>
                  <a:gd name="T18" fmla="*/ 2147483647 w 191"/>
                  <a:gd name="T19" fmla="*/ 2039279163 h 72"/>
                  <a:gd name="T20" fmla="*/ 2147483647 w 191"/>
                  <a:gd name="T21" fmla="*/ 2147483647 h 72"/>
                  <a:gd name="T22" fmla="*/ 2147483647 w 191"/>
                  <a:gd name="T23" fmla="*/ 2147483647 h 72"/>
                  <a:gd name="T24" fmla="*/ 2147483647 w 191"/>
                  <a:gd name="T25" fmla="*/ 2147483647 h 72"/>
                  <a:gd name="T26" fmla="*/ 2147483647 w 191"/>
                  <a:gd name="T27" fmla="*/ 2147483647 h 72"/>
                  <a:gd name="T28" fmla="*/ 2147483647 w 191"/>
                  <a:gd name="T29" fmla="*/ 2147483647 h 72"/>
                  <a:gd name="T30" fmla="*/ 2147483647 w 191"/>
                  <a:gd name="T31" fmla="*/ 2147483647 h 72"/>
                  <a:gd name="T32" fmla="*/ 2147483647 w 191"/>
                  <a:gd name="T33" fmla="*/ 1619987253 h 72"/>
                  <a:gd name="T34" fmla="*/ 2147483647 w 191"/>
                  <a:gd name="T35" fmla="*/ 838579727 h 72"/>
                  <a:gd name="T36" fmla="*/ 2147483647 w 191"/>
                  <a:gd name="T37" fmla="*/ 209646023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1"/>
                  <a:gd name="T58" fmla="*/ 0 h 72"/>
                  <a:gd name="T59" fmla="*/ 191 w 191"/>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1" h="72">
                    <a:moveTo>
                      <a:pt x="74" y="4"/>
                    </a:moveTo>
                    <a:cubicBezTo>
                      <a:pt x="74" y="4"/>
                      <a:pt x="60" y="10"/>
                      <a:pt x="50" y="18"/>
                    </a:cubicBezTo>
                    <a:cubicBezTo>
                      <a:pt x="39" y="26"/>
                      <a:pt x="30" y="36"/>
                      <a:pt x="15" y="37"/>
                    </a:cubicBezTo>
                    <a:cubicBezTo>
                      <a:pt x="0" y="39"/>
                      <a:pt x="6" y="52"/>
                      <a:pt x="17" y="48"/>
                    </a:cubicBezTo>
                    <a:cubicBezTo>
                      <a:pt x="27" y="44"/>
                      <a:pt x="36" y="39"/>
                      <a:pt x="49" y="38"/>
                    </a:cubicBezTo>
                    <a:cubicBezTo>
                      <a:pt x="61" y="36"/>
                      <a:pt x="62" y="36"/>
                      <a:pt x="72" y="27"/>
                    </a:cubicBezTo>
                    <a:cubicBezTo>
                      <a:pt x="82" y="17"/>
                      <a:pt x="98" y="14"/>
                      <a:pt x="109" y="18"/>
                    </a:cubicBezTo>
                    <a:cubicBezTo>
                      <a:pt x="115" y="19"/>
                      <a:pt x="121" y="23"/>
                      <a:pt x="121" y="23"/>
                    </a:cubicBezTo>
                    <a:cubicBezTo>
                      <a:pt x="122" y="28"/>
                      <a:pt x="122" y="28"/>
                      <a:pt x="122" y="28"/>
                    </a:cubicBezTo>
                    <a:cubicBezTo>
                      <a:pt x="122" y="28"/>
                      <a:pt x="122" y="28"/>
                      <a:pt x="114" y="39"/>
                    </a:cubicBezTo>
                    <a:cubicBezTo>
                      <a:pt x="106" y="50"/>
                      <a:pt x="90" y="56"/>
                      <a:pt x="95" y="64"/>
                    </a:cubicBezTo>
                    <a:cubicBezTo>
                      <a:pt x="99" y="72"/>
                      <a:pt x="103" y="65"/>
                      <a:pt x="103" y="65"/>
                    </a:cubicBezTo>
                    <a:cubicBezTo>
                      <a:pt x="103" y="65"/>
                      <a:pt x="108" y="65"/>
                      <a:pt x="114" y="58"/>
                    </a:cubicBezTo>
                    <a:cubicBezTo>
                      <a:pt x="121" y="51"/>
                      <a:pt x="133" y="49"/>
                      <a:pt x="139" y="52"/>
                    </a:cubicBezTo>
                    <a:cubicBezTo>
                      <a:pt x="145" y="55"/>
                      <a:pt x="151" y="48"/>
                      <a:pt x="161" y="46"/>
                    </a:cubicBezTo>
                    <a:cubicBezTo>
                      <a:pt x="170" y="44"/>
                      <a:pt x="191" y="51"/>
                      <a:pt x="184" y="45"/>
                    </a:cubicBezTo>
                    <a:cubicBezTo>
                      <a:pt x="176" y="40"/>
                      <a:pt x="159" y="40"/>
                      <a:pt x="152" y="31"/>
                    </a:cubicBezTo>
                    <a:cubicBezTo>
                      <a:pt x="145" y="22"/>
                      <a:pt x="153" y="21"/>
                      <a:pt x="139" y="16"/>
                    </a:cubicBezTo>
                    <a:cubicBezTo>
                      <a:pt x="124" y="10"/>
                      <a:pt x="109" y="0"/>
                      <a:pt x="74" y="4"/>
                    </a:cubicBezTo>
                    <a:close/>
                  </a:path>
                </a:pathLst>
              </a:custGeom>
              <a:solidFill>
                <a:srgbClr val="B5B6DB"/>
              </a:solidFill>
              <a:ln w="9525">
                <a:noFill/>
                <a:round/>
                <a:headEnd/>
                <a:tailEnd/>
              </a:ln>
            </p:spPr>
            <p:txBody>
              <a:bodyPr/>
              <a:lstStyle/>
              <a:p>
                <a:endParaRPr lang="en-US">
                  <a:latin typeface="Calibri" pitchFamily="34" charset="0"/>
                </a:endParaRPr>
              </a:p>
            </p:txBody>
          </p:sp>
          <p:sp>
            <p:nvSpPr>
              <p:cNvPr id="156454" name="Freeform 460"/>
              <p:cNvSpPr>
                <a:spLocks/>
              </p:cNvSpPr>
              <p:nvPr/>
            </p:nvSpPr>
            <p:spPr bwMode="auto">
              <a:xfrm>
                <a:off x="5486400" y="1947862"/>
                <a:ext cx="831850" cy="306387"/>
              </a:xfrm>
              <a:custGeom>
                <a:avLst/>
                <a:gdLst>
                  <a:gd name="T0" fmla="*/ 2147483647 w 190"/>
                  <a:gd name="T1" fmla="*/ 153263533 h 70"/>
                  <a:gd name="T2" fmla="*/ 2147483647 w 190"/>
                  <a:gd name="T3" fmla="*/ 900414374 h 70"/>
                  <a:gd name="T4" fmla="*/ 747561738 w 190"/>
                  <a:gd name="T5" fmla="*/ 1896618412 h 70"/>
                  <a:gd name="T6" fmla="*/ 843403961 w 190"/>
                  <a:gd name="T7" fmla="*/ 2147483647 h 70"/>
                  <a:gd name="T8" fmla="*/ 2147483647 w 190"/>
                  <a:gd name="T9" fmla="*/ 1896618412 h 70"/>
                  <a:gd name="T10" fmla="*/ 2147483647 w 190"/>
                  <a:gd name="T11" fmla="*/ 1321884798 h 70"/>
                  <a:gd name="T12" fmla="*/ 2147483647 w 190"/>
                  <a:gd name="T13" fmla="*/ 842940574 h 70"/>
                  <a:gd name="T14" fmla="*/ 2147483647 w 190"/>
                  <a:gd name="T15" fmla="*/ 1168621333 h 70"/>
                  <a:gd name="T16" fmla="*/ 2147483647 w 190"/>
                  <a:gd name="T17" fmla="*/ 1417674463 h 70"/>
                  <a:gd name="T18" fmla="*/ 2147483647 w 190"/>
                  <a:gd name="T19" fmla="*/ 2011561634 h 70"/>
                  <a:gd name="T20" fmla="*/ 2147483647 w 190"/>
                  <a:gd name="T21" fmla="*/ 2147483647 h 70"/>
                  <a:gd name="T22" fmla="*/ 2147483647 w 190"/>
                  <a:gd name="T23" fmla="*/ 2147483647 h 70"/>
                  <a:gd name="T24" fmla="*/ 2147483647 w 190"/>
                  <a:gd name="T25" fmla="*/ 2147483647 h 70"/>
                  <a:gd name="T26" fmla="*/ 2147483647 w 190"/>
                  <a:gd name="T27" fmla="*/ 2147483647 h 70"/>
                  <a:gd name="T28" fmla="*/ 2147483647 w 190"/>
                  <a:gd name="T29" fmla="*/ 2147483647 h 70"/>
                  <a:gd name="T30" fmla="*/ 2147483647 w 190"/>
                  <a:gd name="T31" fmla="*/ 2147483647 h 70"/>
                  <a:gd name="T32" fmla="*/ 2147483647 w 190"/>
                  <a:gd name="T33" fmla="*/ 1590091483 h 70"/>
                  <a:gd name="T34" fmla="*/ 2147483647 w 190"/>
                  <a:gd name="T35" fmla="*/ 785466775 h 70"/>
                  <a:gd name="T36" fmla="*/ 2147483647 w 190"/>
                  <a:gd name="T37" fmla="*/ 153263533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0"/>
                  <a:gd name="T58" fmla="*/ 0 h 70"/>
                  <a:gd name="T59" fmla="*/ 190 w 190"/>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0" h="70">
                    <a:moveTo>
                      <a:pt x="74" y="3"/>
                    </a:moveTo>
                    <a:cubicBezTo>
                      <a:pt x="74" y="3"/>
                      <a:pt x="59" y="9"/>
                      <a:pt x="49" y="17"/>
                    </a:cubicBezTo>
                    <a:cubicBezTo>
                      <a:pt x="39" y="25"/>
                      <a:pt x="29" y="35"/>
                      <a:pt x="14" y="36"/>
                    </a:cubicBezTo>
                    <a:cubicBezTo>
                      <a:pt x="0" y="38"/>
                      <a:pt x="5" y="50"/>
                      <a:pt x="16" y="47"/>
                    </a:cubicBezTo>
                    <a:cubicBezTo>
                      <a:pt x="26" y="43"/>
                      <a:pt x="35" y="38"/>
                      <a:pt x="48" y="36"/>
                    </a:cubicBezTo>
                    <a:cubicBezTo>
                      <a:pt x="60" y="35"/>
                      <a:pt x="61" y="35"/>
                      <a:pt x="71" y="25"/>
                    </a:cubicBezTo>
                    <a:cubicBezTo>
                      <a:pt x="80" y="16"/>
                      <a:pt x="97" y="13"/>
                      <a:pt x="108" y="16"/>
                    </a:cubicBezTo>
                    <a:cubicBezTo>
                      <a:pt x="114" y="18"/>
                      <a:pt x="120" y="22"/>
                      <a:pt x="120" y="22"/>
                    </a:cubicBezTo>
                    <a:cubicBezTo>
                      <a:pt x="121" y="27"/>
                      <a:pt x="121" y="27"/>
                      <a:pt x="121" y="27"/>
                    </a:cubicBezTo>
                    <a:cubicBezTo>
                      <a:pt x="121" y="27"/>
                      <a:pt x="121" y="27"/>
                      <a:pt x="113" y="38"/>
                    </a:cubicBezTo>
                    <a:cubicBezTo>
                      <a:pt x="106" y="49"/>
                      <a:pt x="89" y="54"/>
                      <a:pt x="94" y="62"/>
                    </a:cubicBezTo>
                    <a:cubicBezTo>
                      <a:pt x="98" y="70"/>
                      <a:pt x="103" y="64"/>
                      <a:pt x="103" y="64"/>
                    </a:cubicBezTo>
                    <a:cubicBezTo>
                      <a:pt x="103" y="64"/>
                      <a:pt x="107" y="64"/>
                      <a:pt x="113" y="57"/>
                    </a:cubicBezTo>
                    <a:cubicBezTo>
                      <a:pt x="120" y="50"/>
                      <a:pt x="132" y="48"/>
                      <a:pt x="138" y="51"/>
                    </a:cubicBezTo>
                    <a:cubicBezTo>
                      <a:pt x="144" y="54"/>
                      <a:pt x="150" y="47"/>
                      <a:pt x="160" y="45"/>
                    </a:cubicBezTo>
                    <a:cubicBezTo>
                      <a:pt x="169" y="43"/>
                      <a:pt x="190" y="50"/>
                      <a:pt x="182" y="44"/>
                    </a:cubicBezTo>
                    <a:cubicBezTo>
                      <a:pt x="175" y="39"/>
                      <a:pt x="158" y="38"/>
                      <a:pt x="151" y="30"/>
                    </a:cubicBezTo>
                    <a:cubicBezTo>
                      <a:pt x="144" y="21"/>
                      <a:pt x="152" y="20"/>
                      <a:pt x="138" y="15"/>
                    </a:cubicBezTo>
                    <a:cubicBezTo>
                      <a:pt x="123" y="9"/>
                      <a:pt x="108" y="0"/>
                      <a:pt x="74" y="3"/>
                    </a:cubicBezTo>
                    <a:close/>
                  </a:path>
                </a:pathLst>
              </a:custGeom>
              <a:solidFill>
                <a:srgbClr val="B4B5DB"/>
              </a:solidFill>
              <a:ln w="9525">
                <a:noFill/>
                <a:round/>
                <a:headEnd/>
                <a:tailEnd/>
              </a:ln>
            </p:spPr>
            <p:txBody>
              <a:bodyPr/>
              <a:lstStyle/>
              <a:p>
                <a:endParaRPr lang="en-US">
                  <a:latin typeface="Calibri" pitchFamily="34" charset="0"/>
                </a:endParaRPr>
              </a:p>
            </p:txBody>
          </p:sp>
          <p:sp>
            <p:nvSpPr>
              <p:cNvPr id="156455" name="Freeform 461"/>
              <p:cNvSpPr>
                <a:spLocks/>
              </p:cNvSpPr>
              <p:nvPr/>
            </p:nvSpPr>
            <p:spPr bwMode="auto">
              <a:xfrm>
                <a:off x="5486400" y="1947862"/>
                <a:ext cx="831850" cy="306387"/>
              </a:xfrm>
              <a:custGeom>
                <a:avLst/>
                <a:gdLst>
                  <a:gd name="T0" fmla="*/ 2147483647 w 190"/>
                  <a:gd name="T1" fmla="*/ 210737332 h 70"/>
                  <a:gd name="T2" fmla="*/ 2147483647 w 190"/>
                  <a:gd name="T3" fmla="*/ 900414374 h 70"/>
                  <a:gd name="T4" fmla="*/ 785896876 w 190"/>
                  <a:gd name="T5" fmla="*/ 1896618412 h 70"/>
                  <a:gd name="T6" fmla="*/ 843403961 w 190"/>
                  <a:gd name="T7" fmla="*/ 2147483647 h 70"/>
                  <a:gd name="T8" fmla="*/ 2147483647 w 190"/>
                  <a:gd name="T9" fmla="*/ 1896618412 h 70"/>
                  <a:gd name="T10" fmla="*/ 2147483647 w 190"/>
                  <a:gd name="T11" fmla="*/ 1321884798 h 70"/>
                  <a:gd name="T12" fmla="*/ 2147483647 w 190"/>
                  <a:gd name="T13" fmla="*/ 842940574 h 70"/>
                  <a:gd name="T14" fmla="*/ 2147483647 w 190"/>
                  <a:gd name="T15" fmla="*/ 1168621333 h 70"/>
                  <a:gd name="T16" fmla="*/ 2147483647 w 190"/>
                  <a:gd name="T17" fmla="*/ 1417674463 h 70"/>
                  <a:gd name="T18" fmla="*/ 2147483647 w 190"/>
                  <a:gd name="T19" fmla="*/ 2011561634 h 70"/>
                  <a:gd name="T20" fmla="*/ 2147483647 w 190"/>
                  <a:gd name="T21" fmla="*/ 2147483647 h 70"/>
                  <a:gd name="T22" fmla="*/ 2147483647 w 190"/>
                  <a:gd name="T23" fmla="*/ 2147483647 h 70"/>
                  <a:gd name="T24" fmla="*/ 2147483647 w 190"/>
                  <a:gd name="T25" fmla="*/ 2147483647 h 70"/>
                  <a:gd name="T26" fmla="*/ 2147483647 w 190"/>
                  <a:gd name="T27" fmla="*/ 2147483647 h 70"/>
                  <a:gd name="T28" fmla="*/ 2147483647 w 190"/>
                  <a:gd name="T29" fmla="*/ 2147483647 h 70"/>
                  <a:gd name="T30" fmla="*/ 2147483647 w 190"/>
                  <a:gd name="T31" fmla="*/ 2147483647 h 70"/>
                  <a:gd name="T32" fmla="*/ 2147483647 w 190"/>
                  <a:gd name="T33" fmla="*/ 1590091483 h 70"/>
                  <a:gd name="T34" fmla="*/ 2147483647 w 190"/>
                  <a:gd name="T35" fmla="*/ 785466775 h 70"/>
                  <a:gd name="T36" fmla="*/ 2147483647 w 190"/>
                  <a:gd name="T37" fmla="*/ 210737332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0"/>
                  <a:gd name="T58" fmla="*/ 0 h 70"/>
                  <a:gd name="T59" fmla="*/ 190 w 190"/>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0" h="70">
                    <a:moveTo>
                      <a:pt x="74" y="4"/>
                    </a:moveTo>
                    <a:cubicBezTo>
                      <a:pt x="74" y="4"/>
                      <a:pt x="59" y="9"/>
                      <a:pt x="49" y="17"/>
                    </a:cubicBezTo>
                    <a:cubicBezTo>
                      <a:pt x="39" y="25"/>
                      <a:pt x="29" y="35"/>
                      <a:pt x="15" y="36"/>
                    </a:cubicBezTo>
                    <a:cubicBezTo>
                      <a:pt x="0" y="38"/>
                      <a:pt x="6" y="50"/>
                      <a:pt x="16" y="47"/>
                    </a:cubicBezTo>
                    <a:cubicBezTo>
                      <a:pt x="27" y="43"/>
                      <a:pt x="35" y="38"/>
                      <a:pt x="48" y="36"/>
                    </a:cubicBezTo>
                    <a:cubicBezTo>
                      <a:pt x="60" y="34"/>
                      <a:pt x="61" y="34"/>
                      <a:pt x="70" y="25"/>
                    </a:cubicBezTo>
                    <a:cubicBezTo>
                      <a:pt x="80" y="16"/>
                      <a:pt x="97" y="13"/>
                      <a:pt x="108" y="16"/>
                    </a:cubicBezTo>
                    <a:cubicBezTo>
                      <a:pt x="114" y="18"/>
                      <a:pt x="120" y="22"/>
                      <a:pt x="120" y="22"/>
                    </a:cubicBezTo>
                    <a:cubicBezTo>
                      <a:pt x="121" y="27"/>
                      <a:pt x="121" y="27"/>
                      <a:pt x="121" y="27"/>
                    </a:cubicBezTo>
                    <a:cubicBezTo>
                      <a:pt x="121" y="27"/>
                      <a:pt x="121" y="27"/>
                      <a:pt x="114" y="38"/>
                    </a:cubicBezTo>
                    <a:cubicBezTo>
                      <a:pt x="106" y="49"/>
                      <a:pt x="90" y="54"/>
                      <a:pt x="94" y="62"/>
                    </a:cubicBezTo>
                    <a:cubicBezTo>
                      <a:pt x="99" y="70"/>
                      <a:pt x="103" y="64"/>
                      <a:pt x="103" y="64"/>
                    </a:cubicBezTo>
                    <a:cubicBezTo>
                      <a:pt x="103" y="64"/>
                      <a:pt x="107" y="63"/>
                      <a:pt x="114" y="56"/>
                    </a:cubicBezTo>
                    <a:cubicBezTo>
                      <a:pt x="120" y="49"/>
                      <a:pt x="132" y="48"/>
                      <a:pt x="138" y="51"/>
                    </a:cubicBezTo>
                    <a:cubicBezTo>
                      <a:pt x="144" y="53"/>
                      <a:pt x="150" y="47"/>
                      <a:pt x="159" y="45"/>
                    </a:cubicBezTo>
                    <a:cubicBezTo>
                      <a:pt x="169" y="43"/>
                      <a:pt x="190" y="50"/>
                      <a:pt x="182" y="44"/>
                    </a:cubicBezTo>
                    <a:cubicBezTo>
                      <a:pt x="175" y="39"/>
                      <a:pt x="158" y="38"/>
                      <a:pt x="151" y="30"/>
                    </a:cubicBezTo>
                    <a:cubicBezTo>
                      <a:pt x="144" y="21"/>
                      <a:pt x="152" y="20"/>
                      <a:pt x="138" y="15"/>
                    </a:cubicBezTo>
                    <a:cubicBezTo>
                      <a:pt x="123" y="10"/>
                      <a:pt x="108" y="0"/>
                      <a:pt x="74" y="4"/>
                    </a:cubicBezTo>
                    <a:close/>
                  </a:path>
                </a:pathLst>
              </a:custGeom>
              <a:solidFill>
                <a:srgbClr val="B3B5DB"/>
              </a:solidFill>
              <a:ln w="9525">
                <a:noFill/>
                <a:round/>
                <a:headEnd/>
                <a:tailEnd/>
              </a:ln>
            </p:spPr>
            <p:txBody>
              <a:bodyPr/>
              <a:lstStyle/>
              <a:p>
                <a:endParaRPr lang="en-US">
                  <a:latin typeface="Calibri" pitchFamily="34" charset="0"/>
                </a:endParaRPr>
              </a:p>
            </p:txBody>
          </p:sp>
          <p:sp>
            <p:nvSpPr>
              <p:cNvPr id="156456" name="Freeform 462"/>
              <p:cNvSpPr>
                <a:spLocks/>
              </p:cNvSpPr>
              <p:nvPr/>
            </p:nvSpPr>
            <p:spPr bwMode="auto">
              <a:xfrm>
                <a:off x="5486400" y="1947862"/>
                <a:ext cx="827088" cy="306387"/>
              </a:xfrm>
              <a:custGeom>
                <a:avLst/>
                <a:gdLst>
                  <a:gd name="T0" fmla="*/ 2147483647 w 189"/>
                  <a:gd name="T1" fmla="*/ 210737332 h 70"/>
                  <a:gd name="T2" fmla="*/ 2147483647 w 189"/>
                  <a:gd name="T3" fmla="*/ 900414374 h 70"/>
                  <a:gd name="T4" fmla="*/ 785169100 w 189"/>
                  <a:gd name="T5" fmla="*/ 1896618412 h 70"/>
                  <a:gd name="T6" fmla="*/ 842623252 w 189"/>
                  <a:gd name="T7" fmla="*/ 2147483647 h 70"/>
                  <a:gd name="T8" fmla="*/ 2147483647 w 189"/>
                  <a:gd name="T9" fmla="*/ 1896618412 h 70"/>
                  <a:gd name="T10" fmla="*/ 2147483647 w 189"/>
                  <a:gd name="T11" fmla="*/ 1321884798 h 70"/>
                  <a:gd name="T12" fmla="*/ 2147483647 w 189"/>
                  <a:gd name="T13" fmla="*/ 842940574 h 70"/>
                  <a:gd name="T14" fmla="*/ 2147483647 w 189"/>
                  <a:gd name="T15" fmla="*/ 1168621333 h 70"/>
                  <a:gd name="T16" fmla="*/ 2147483647 w 189"/>
                  <a:gd name="T17" fmla="*/ 1417674463 h 70"/>
                  <a:gd name="T18" fmla="*/ 2147483647 w 189"/>
                  <a:gd name="T19" fmla="*/ 2011561634 h 70"/>
                  <a:gd name="T20" fmla="*/ 2147483647 w 189"/>
                  <a:gd name="T21" fmla="*/ 2147483647 h 70"/>
                  <a:gd name="T22" fmla="*/ 2147483647 w 189"/>
                  <a:gd name="T23" fmla="*/ 2147483647 h 70"/>
                  <a:gd name="T24" fmla="*/ 2147483647 w 189"/>
                  <a:gd name="T25" fmla="*/ 2147483647 h 70"/>
                  <a:gd name="T26" fmla="*/ 2147483647 w 189"/>
                  <a:gd name="T27" fmla="*/ 2147483647 h 70"/>
                  <a:gd name="T28" fmla="*/ 2147483647 w 189"/>
                  <a:gd name="T29" fmla="*/ 2147483647 h 70"/>
                  <a:gd name="T30" fmla="*/ 2147483647 w 189"/>
                  <a:gd name="T31" fmla="*/ 2147483647 h 70"/>
                  <a:gd name="T32" fmla="*/ 2147483647 w 189"/>
                  <a:gd name="T33" fmla="*/ 1590091483 h 70"/>
                  <a:gd name="T34" fmla="*/ 2147483647 w 189"/>
                  <a:gd name="T35" fmla="*/ 785466775 h 70"/>
                  <a:gd name="T36" fmla="*/ 2147483647 w 189"/>
                  <a:gd name="T37" fmla="*/ 210737332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9"/>
                  <a:gd name="T58" fmla="*/ 0 h 70"/>
                  <a:gd name="T59" fmla="*/ 189 w 189"/>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9" h="70">
                    <a:moveTo>
                      <a:pt x="74" y="4"/>
                    </a:moveTo>
                    <a:cubicBezTo>
                      <a:pt x="74" y="4"/>
                      <a:pt x="60" y="9"/>
                      <a:pt x="50" y="17"/>
                    </a:cubicBezTo>
                    <a:cubicBezTo>
                      <a:pt x="40" y="25"/>
                      <a:pt x="30" y="35"/>
                      <a:pt x="15" y="36"/>
                    </a:cubicBezTo>
                    <a:cubicBezTo>
                      <a:pt x="0" y="38"/>
                      <a:pt x="6" y="50"/>
                      <a:pt x="16" y="46"/>
                    </a:cubicBezTo>
                    <a:cubicBezTo>
                      <a:pt x="27" y="43"/>
                      <a:pt x="35" y="38"/>
                      <a:pt x="48" y="36"/>
                    </a:cubicBezTo>
                    <a:cubicBezTo>
                      <a:pt x="60" y="34"/>
                      <a:pt x="60" y="34"/>
                      <a:pt x="70" y="25"/>
                    </a:cubicBezTo>
                    <a:cubicBezTo>
                      <a:pt x="80" y="15"/>
                      <a:pt x="97" y="13"/>
                      <a:pt x="109" y="16"/>
                    </a:cubicBezTo>
                    <a:cubicBezTo>
                      <a:pt x="115" y="18"/>
                      <a:pt x="120" y="22"/>
                      <a:pt x="120" y="22"/>
                    </a:cubicBezTo>
                    <a:cubicBezTo>
                      <a:pt x="121" y="27"/>
                      <a:pt x="121" y="27"/>
                      <a:pt x="121" y="27"/>
                    </a:cubicBezTo>
                    <a:cubicBezTo>
                      <a:pt x="121" y="27"/>
                      <a:pt x="121" y="27"/>
                      <a:pt x="114" y="38"/>
                    </a:cubicBezTo>
                    <a:cubicBezTo>
                      <a:pt x="106" y="49"/>
                      <a:pt x="90" y="54"/>
                      <a:pt x="94" y="62"/>
                    </a:cubicBezTo>
                    <a:cubicBezTo>
                      <a:pt x="99" y="70"/>
                      <a:pt x="103" y="63"/>
                      <a:pt x="103" y="63"/>
                    </a:cubicBezTo>
                    <a:cubicBezTo>
                      <a:pt x="103" y="63"/>
                      <a:pt x="107" y="63"/>
                      <a:pt x="114" y="56"/>
                    </a:cubicBezTo>
                    <a:cubicBezTo>
                      <a:pt x="120" y="49"/>
                      <a:pt x="132" y="47"/>
                      <a:pt x="138" y="50"/>
                    </a:cubicBezTo>
                    <a:cubicBezTo>
                      <a:pt x="144" y="53"/>
                      <a:pt x="150" y="47"/>
                      <a:pt x="159" y="45"/>
                    </a:cubicBezTo>
                    <a:cubicBezTo>
                      <a:pt x="169" y="43"/>
                      <a:pt x="189" y="50"/>
                      <a:pt x="182" y="44"/>
                    </a:cubicBezTo>
                    <a:cubicBezTo>
                      <a:pt x="174" y="39"/>
                      <a:pt x="158" y="38"/>
                      <a:pt x="151" y="30"/>
                    </a:cubicBezTo>
                    <a:cubicBezTo>
                      <a:pt x="144" y="21"/>
                      <a:pt x="152" y="20"/>
                      <a:pt x="138" y="15"/>
                    </a:cubicBezTo>
                    <a:cubicBezTo>
                      <a:pt x="124" y="10"/>
                      <a:pt x="108" y="0"/>
                      <a:pt x="74" y="4"/>
                    </a:cubicBezTo>
                    <a:close/>
                  </a:path>
                </a:pathLst>
              </a:custGeom>
              <a:solidFill>
                <a:srgbClr val="B2B5DB"/>
              </a:solidFill>
              <a:ln w="9525">
                <a:noFill/>
                <a:round/>
                <a:headEnd/>
                <a:tailEnd/>
              </a:ln>
            </p:spPr>
            <p:txBody>
              <a:bodyPr/>
              <a:lstStyle/>
              <a:p>
                <a:endParaRPr lang="en-US">
                  <a:latin typeface="Calibri" pitchFamily="34" charset="0"/>
                </a:endParaRPr>
              </a:p>
            </p:txBody>
          </p:sp>
          <p:sp>
            <p:nvSpPr>
              <p:cNvPr id="156457" name="Freeform 463"/>
              <p:cNvSpPr>
                <a:spLocks/>
              </p:cNvSpPr>
              <p:nvPr/>
            </p:nvSpPr>
            <p:spPr bwMode="auto">
              <a:xfrm>
                <a:off x="5491163" y="1947862"/>
                <a:ext cx="822325" cy="306387"/>
              </a:xfrm>
              <a:custGeom>
                <a:avLst/>
                <a:gdLst>
                  <a:gd name="T0" fmla="*/ 2147483647 w 188"/>
                  <a:gd name="T1" fmla="*/ 210737332 h 70"/>
                  <a:gd name="T2" fmla="*/ 2147483647 w 188"/>
                  <a:gd name="T3" fmla="*/ 900414374 h 70"/>
                  <a:gd name="T4" fmla="*/ 746168113 w 188"/>
                  <a:gd name="T5" fmla="*/ 1896618412 h 70"/>
                  <a:gd name="T6" fmla="*/ 841828974 w 188"/>
                  <a:gd name="T7" fmla="*/ 2147483647 h 70"/>
                  <a:gd name="T8" fmla="*/ 2147483647 w 188"/>
                  <a:gd name="T9" fmla="*/ 1896618412 h 70"/>
                  <a:gd name="T10" fmla="*/ 2147483647 w 188"/>
                  <a:gd name="T11" fmla="*/ 1264410998 h 70"/>
                  <a:gd name="T12" fmla="*/ 2147483647 w 188"/>
                  <a:gd name="T13" fmla="*/ 842940574 h 70"/>
                  <a:gd name="T14" fmla="*/ 2147483647 w 188"/>
                  <a:gd name="T15" fmla="*/ 1168621333 h 70"/>
                  <a:gd name="T16" fmla="*/ 2147483647 w 188"/>
                  <a:gd name="T17" fmla="*/ 1417674463 h 70"/>
                  <a:gd name="T18" fmla="*/ 2147483647 w 188"/>
                  <a:gd name="T19" fmla="*/ 2011561634 h 70"/>
                  <a:gd name="T20" fmla="*/ 2147483647 w 188"/>
                  <a:gd name="T21" fmla="*/ 2147483647 h 70"/>
                  <a:gd name="T22" fmla="*/ 2147483647 w 188"/>
                  <a:gd name="T23" fmla="*/ 2147483647 h 70"/>
                  <a:gd name="T24" fmla="*/ 2147483647 w 188"/>
                  <a:gd name="T25" fmla="*/ 2147483647 h 70"/>
                  <a:gd name="T26" fmla="*/ 2147483647 w 188"/>
                  <a:gd name="T27" fmla="*/ 2147483647 h 70"/>
                  <a:gd name="T28" fmla="*/ 2147483647 w 188"/>
                  <a:gd name="T29" fmla="*/ 2147483647 h 70"/>
                  <a:gd name="T30" fmla="*/ 2147483647 w 188"/>
                  <a:gd name="T31" fmla="*/ 2147483647 h 70"/>
                  <a:gd name="T32" fmla="*/ 2147483647 w 188"/>
                  <a:gd name="T33" fmla="*/ 1590091483 h 70"/>
                  <a:gd name="T34" fmla="*/ 2147483647 w 188"/>
                  <a:gd name="T35" fmla="*/ 785466775 h 70"/>
                  <a:gd name="T36" fmla="*/ 2147483647 w 188"/>
                  <a:gd name="T37" fmla="*/ 210737332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70"/>
                  <a:gd name="T59" fmla="*/ 188 w 188"/>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70">
                    <a:moveTo>
                      <a:pt x="74" y="4"/>
                    </a:moveTo>
                    <a:cubicBezTo>
                      <a:pt x="74" y="4"/>
                      <a:pt x="59" y="9"/>
                      <a:pt x="49" y="17"/>
                    </a:cubicBezTo>
                    <a:cubicBezTo>
                      <a:pt x="39" y="25"/>
                      <a:pt x="29" y="35"/>
                      <a:pt x="14" y="36"/>
                    </a:cubicBezTo>
                    <a:cubicBezTo>
                      <a:pt x="0" y="38"/>
                      <a:pt x="5" y="50"/>
                      <a:pt x="16" y="46"/>
                    </a:cubicBezTo>
                    <a:cubicBezTo>
                      <a:pt x="26" y="43"/>
                      <a:pt x="35" y="38"/>
                      <a:pt x="47" y="36"/>
                    </a:cubicBezTo>
                    <a:cubicBezTo>
                      <a:pt x="59" y="34"/>
                      <a:pt x="59" y="34"/>
                      <a:pt x="69" y="24"/>
                    </a:cubicBezTo>
                    <a:cubicBezTo>
                      <a:pt x="78" y="15"/>
                      <a:pt x="96" y="12"/>
                      <a:pt x="108" y="16"/>
                    </a:cubicBezTo>
                    <a:cubicBezTo>
                      <a:pt x="114" y="18"/>
                      <a:pt x="119" y="22"/>
                      <a:pt x="119" y="22"/>
                    </a:cubicBezTo>
                    <a:cubicBezTo>
                      <a:pt x="120" y="27"/>
                      <a:pt x="120" y="27"/>
                      <a:pt x="120" y="27"/>
                    </a:cubicBezTo>
                    <a:cubicBezTo>
                      <a:pt x="120" y="27"/>
                      <a:pt x="120" y="27"/>
                      <a:pt x="113" y="38"/>
                    </a:cubicBezTo>
                    <a:cubicBezTo>
                      <a:pt x="105" y="49"/>
                      <a:pt x="89" y="54"/>
                      <a:pt x="94" y="62"/>
                    </a:cubicBezTo>
                    <a:cubicBezTo>
                      <a:pt x="98" y="70"/>
                      <a:pt x="102" y="63"/>
                      <a:pt x="102" y="63"/>
                    </a:cubicBezTo>
                    <a:cubicBezTo>
                      <a:pt x="102" y="63"/>
                      <a:pt x="106" y="63"/>
                      <a:pt x="113" y="56"/>
                    </a:cubicBezTo>
                    <a:cubicBezTo>
                      <a:pt x="119" y="49"/>
                      <a:pt x="131" y="47"/>
                      <a:pt x="137" y="50"/>
                    </a:cubicBezTo>
                    <a:cubicBezTo>
                      <a:pt x="143" y="53"/>
                      <a:pt x="149" y="46"/>
                      <a:pt x="158" y="45"/>
                    </a:cubicBezTo>
                    <a:cubicBezTo>
                      <a:pt x="167" y="43"/>
                      <a:pt x="188" y="49"/>
                      <a:pt x="180" y="44"/>
                    </a:cubicBezTo>
                    <a:cubicBezTo>
                      <a:pt x="173" y="38"/>
                      <a:pt x="156" y="38"/>
                      <a:pt x="150" y="30"/>
                    </a:cubicBezTo>
                    <a:cubicBezTo>
                      <a:pt x="143" y="21"/>
                      <a:pt x="151" y="20"/>
                      <a:pt x="137" y="15"/>
                    </a:cubicBezTo>
                    <a:cubicBezTo>
                      <a:pt x="123" y="10"/>
                      <a:pt x="107" y="0"/>
                      <a:pt x="74" y="4"/>
                    </a:cubicBezTo>
                    <a:close/>
                  </a:path>
                </a:pathLst>
              </a:custGeom>
              <a:solidFill>
                <a:srgbClr val="B2B5DB"/>
              </a:solidFill>
              <a:ln w="9525">
                <a:noFill/>
                <a:round/>
                <a:headEnd/>
                <a:tailEnd/>
              </a:ln>
            </p:spPr>
            <p:txBody>
              <a:bodyPr/>
              <a:lstStyle/>
              <a:p>
                <a:endParaRPr lang="en-US">
                  <a:latin typeface="Calibri" pitchFamily="34" charset="0"/>
                </a:endParaRPr>
              </a:p>
            </p:txBody>
          </p:sp>
          <p:sp>
            <p:nvSpPr>
              <p:cNvPr id="156458" name="Freeform 464"/>
              <p:cNvSpPr>
                <a:spLocks/>
              </p:cNvSpPr>
              <p:nvPr/>
            </p:nvSpPr>
            <p:spPr bwMode="auto">
              <a:xfrm>
                <a:off x="5491163" y="1947862"/>
                <a:ext cx="819150" cy="303212"/>
              </a:xfrm>
              <a:custGeom>
                <a:avLst/>
                <a:gdLst>
                  <a:gd name="T0" fmla="*/ 2147483647 w 187"/>
                  <a:gd name="T1" fmla="*/ 212415361 h 69"/>
                  <a:gd name="T2" fmla="*/ 2147483647 w 187"/>
                  <a:gd name="T3" fmla="*/ 907596882 h 69"/>
                  <a:gd name="T4" fmla="*/ 786734455 w 187"/>
                  <a:gd name="T5" fmla="*/ 1931055853 h 69"/>
                  <a:gd name="T6" fmla="*/ 844298341 w 187"/>
                  <a:gd name="T7" fmla="*/ 2147483647 h 69"/>
                  <a:gd name="T8" fmla="*/ 2147483647 w 187"/>
                  <a:gd name="T9" fmla="*/ 1931055853 h 69"/>
                  <a:gd name="T10" fmla="*/ 2147483647 w 187"/>
                  <a:gd name="T11" fmla="*/ 1274496698 h 69"/>
                  <a:gd name="T12" fmla="*/ 2147483647 w 187"/>
                  <a:gd name="T13" fmla="*/ 849665839 h 69"/>
                  <a:gd name="T14" fmla="*/ 2147483647 w 187"/>
                  <a:gd name="T15" fmla="*/ 1177943493 h 69"/>
                  <a:gd name="T16" fmla="*/ 2147483647 w 187"/>
                  <a:gd name="T17" fmla="*/ 1448289830 h 69"/>
                  <a:gd name="T18" fmla="*/ 2147483647 w 187"/>
                  <a:gd name="T19" fmla="*/ 2027604663 h 69"/>
                  <a:gd name="T20" fmla="*/ 2147483647 w 187"/>
                  <a:gd name="T21" fmla="*/ 2147483647 h 69"/>
                  <a:gd name="T22" fmla="*/ 2147483647 w 187"/>
                  <a:gd name="T23" fmla="*/ 2147483647 h 69"/>
                  <a:gd name="T24" fmla="*/ 2147483647 w 187"/>
                  <a:gd name="T25" fmla="*/ 2147483647 h 69"/>
                  <a:gd name="T26" fmla="*/ 2147483647 w 187"/>
                  <a:gd name="T27" fmla="*/ 2147483647 h 69"/>
                  <a:gd name="T28" fmla="*/ 2147483647 w 187"/>
                  <a:gd name="T29" fmla="*/ 2147483647 h 69"/>
                  <a:gd name="T30" fmla="*/ 2147483647 w 187"/>
                  <a:gd name="T31" fmla="*/ 2147483647 h 69"/>
                  <a:gd name="T32" fmla="*/ 2147483647 w 187"/>
                  <a:gd name="T33" fmla="*/ 1602774078 h 69"/>
                  <a:gd name="T34" fmla="*/ 2147483647 w 187"/>
                  <a:gd name="T35" fmla="*/ 811043678 h 69"/>
                  <a:gd name="T36" fmla="*/ 2147483647 w 187"/>
                  <a:gd name="T37" fmla="*/ 212415361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7"/>
                  <a:gd name="T58" fmla="*/ 0 h 69"/>
                  <a:gd name="T59" fmla="*/ 187 w 187"/>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7" h="69">
                    <a:moveTo>
                      <a:pt x="74" y="4"/>
                    </a:moveTo>
                    <a:cubicBezTo>
                      <a:pt x="74" y="4"/>
                      <a:pt x="59" y="9"/>
                      <a:pt x="50" y="17"/>
                    </a:cubicBezTo>
                    <a:cubicBezTo>
                      <a:pt x="40" y="25"/>
                      <a:pt x="29" y="35"/>
                      <a:pt x="15" y="36"/>
                    </a:cubicBezTo>
                    <a:cubicBezTo>
                      <a:pt x="0" y="38"/>
                      <a:pt x="6" y="50"/>
                      <a:pt x="16" y="46"/>
                    </a:cubicBezTo>
                    <a:cubicBezTo>
                      <a:pt x="26" y="43"/>
                      <a:pt x="35" y="37"/>
                      <a:pt x="47" y="36"/>
                    </a:cubicBezTo>
                    <a:cubicBezTo>
                      <a:pt x="59" y="34"/>
                      <a:pt x="59" y="33"/>
                      <a:pt x="68" y="24"/>
                    </a:cubicBezTo>
                    <a:cubicBezTo>
                      <a:pt x="78" y="15"/>
                      <a:pt x="96" y="12"/>
                      <a:pt x="108" y="16"/>
                    </a:cubicBezTo>
                    <a:cubicBezTo>
                      <a:pt x="114" y="18"/>
                      <a:pt x="119" y="22"/>
                      <a:pt x="119" y="22"/>
                    </a:cubicBezTo>
                    <a:cubicBezTo>
                      <a:pt x="121" y="27"/>
                      <a:pt x="121" y="27"/>
                      <a:pt x="121" y="27"/>
                    </a:cubicBezTo>
                    <a:cubicBezTo>
                      <a:pt x="121" y="27"/>
                      <a:pt x="121" y="27"/>
                      <a:pt x="113" y="38"/>
                    </a:cubicBezTo>
                    <a:cubicBezTo>
                      <a:pt x="106" y="49"/>
                      <a:pt x="90" y="54"/>
                      <a:pt x="94" y="62"/>
                    </a:cubicBezTo>
                    <a:cubicBezTo>
                      <a:pt x="98" y="69"/>
                      <a:pt x="103" y="63"/>
                      <a:pt x="103" y="63"/>
                    </a:cubicBezTo>
                    <a:cubicBezTo>
                      <a:pt x="103" y="63"/>
                      <a:pt x="106" y="63"/>
                      <a:pt x="113" y="56"/>
                    </a:cubicBezTo>
                    <a:cubicBezTo>
                      <a:pt x="119" y="49"/>
                      <a:pt x="131" y="47"/>
                      <a:pt x="137" y="50"/>
                    </a:cubicBezTo>
                    <a:cubicBezTo>
                      <a:pt x="143" y="53"/>
                      <a:pt x="149" y="46"/>
                      <a:pt x="158" y="45"/>
                    </a:cubicBezTo>
                    <a:cubicBezTo>
                      <a:pt x="167" y="43"/>
                      <a:pt x="187" y="49"/>
                      <a:pt x="180" y="44"/>
                    </a:cubicBezTo>
                    <a:cubicBezTo>
                      <a:pt x="173" y="38"/>
                      <a:pt x="156" y="38"/>
                      <a:pt x="150" y="30"/>
                    </a:cubicBezTo>
                    <a:cubicBezTo>
                      <a:pt x="143" y="21"/>
                      <a:pt x="151" y="21"/>
                      <a:pt x="137" y="15"/>
                    </a:cubicBezTo>
                    <a:cubicBezTo>
                      <a:pt x="123" y="10"/>
                      <a:pt x="107" y="0"/>
                      <a:pt x="74" y="4"/>
                    </a:cubicBezTo>
                    <a:close/>
                  </a:path>
                </a:pathLst>
              </a:custGeom>
              <a:solidFill>
                <a:srgbClr val="B1B4DB"/>
              </a:solidFill>
              <a:ln w="9525">
                <a:noFill/>
                <a:round/>
                <a:headEnd/>
                <a:tailEnd/>
              </a:ln>
            </p:spPr>
            <p:txBody>
              <a:bodyPr/>
              <a:lstStyle/>
              <a:p>
                <a:endParaRPr lang="en-US">
                  <a:latin typeface="Calibri" pitchFamily="34" charset="0"/>
                </a:endParaRPr>
              </a:p>
            </p:txBody>
          </p:sp>
          <p:sp>
            <p:nvSpPr>
              <p:cNvPr id="156459" name="Freeform 465"/>
              <p:cNvSpPr>
                <a:spLocks/>
              </p:cNvSpPr>
              <p:nvPr/>
            </p:nvSpPr>
            <p:spPr bwMode="auto">
              <a:xfrm>
                <a:off x="5491163" y="1952625"/>
                <a:ext cx="819150" cy="298450"/>
              </a:xfrm>
              <a:custGeom>
                <a:avLst/>
                <a:gdLst>
                  <a:gd name="T0" fmla="*/ 2147483647 w 187"/>
                  <a:gd name="T1" fmla="*/ 154105535 h 68"/>
                  <a:gd name="T2" fmla="*/ 2147483647 w 187"/>
                  <a:gd name="T3" fmla="*/ 847575949 h 68"/>
                  <a:gd name="T4" fmla="*/ 786734455 w 187"/>
                  <a:gd name="T5" fmla="*/ 1868516159 h 68"/>
                  <a:gd name="T6" fmla="*/ 844298341 w 187"/>
                  <a:gd name="T7" fmla="*/ 2147483647 h 68"/>
                  <a:gd name="T8" fmla="*/ 2147483647 w 187"/>
                  <a:gd name="T9" fmla="*/ 1810726609 h 68"/>
                  <a:gd name="T10" fmla="*/ 2147483647 w 187"/>
                  <a:gd name="T11" fmla="*/ 1232835500 h 68"/>
                  <a:gd name="T12" fmla="*/ 2147483647 w 187"/>
                  <a:gd name="T13" fmla="*/ 789786399 h 68"/>
                  <a:gd name="T14" fmla="*/ 2147483647 w 187"/>
                  <a:gd name="T15" fmla="*/ 1117256126 h 68"/>
                  <a:gd name="T16" fmla="*/ 2147483647 w 187"/>
                  <a:gd name="T17" fmla="*/ 1386940966 h 68"/>
                  <a:gd name="T18" fmla="*/ 2147483647 w 187"/>
                  <a:gd name="T19" fmla="*/ 1964832075 h 68"/>
                  <a:gd name="T20" fmla="*/ 2147483647 w 187"/>
                  <a:gd name="T21" fmla="*/ 2147483647 h 68"/>
                  <a:gd name="T22" fmla="*/ 2147483647 w 187"/>
                  <a:gd name="T23" fmla="*/ 2147483647 h 68"/>
                  <a:gd name="T24" fmla="*/ 2147483647 w 187"/>
                  <a:gd name="T25" fmla="*/ 2147483647 h 68"/>
                  <a:gd name="T26" fmla="*/ 2147483647 w 187"/>
                  <a:gd name="T27" fmla="*/ 2147483647 h 68"/>
                  <a:gd name="T28" fmla="*/ 2147483647 w 187"/>
                  <a:gd name="T29" fmla="*/ 2147483647 h 68"/>
                  <a:gd name="T30" fmla="*/ 2147483647 w 187"/>
                  <a:gd name="T31" fmla="*/ 2147483647 h 68"/>
                  <a:gd name="T32" fmla="*/ 2147483647 w 187"/>
                  <a:gd name="T33" fmla="*/ 1541046432 h 68"/>
                  <a:gd name="T34" fmla="*/ 2147483647 w 187"/>
                  <a:gd name="T35" fmla="*/ 751260033 h 68"/>
                  <a:gd name="T36" fmla="*/ 2147483647 w 187"/>
                  <a:gd name="T37" fmla="*/ 154105535 h 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7"/>
                  <a:gd name="T58" fmla="*/ 0 h 68"/>
                  <a:gd name="T59" fmla="*/ 187 w 187"/>
                  <a:gd name="T60" fmla="*/ 68 h 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7" h="68">
                    <a:moveTo>
                      <a:pt x="74" y="3"/>
                    </a:moveTo>
                    <a:cubicBezTo>
                      <a:pt x="74" y="3"/>
                      <a:pt x="60" y="8"/>
                      <a:pt x="50" y="16"/>
                    </a:cubicBezTo>
                    <a:cubicBezTo>
                      <a:pt x="40" y="24"/>
                      <a:pt x="29" y="34"/>
                      <a:pt x="15" y="35"/>
                    </a:cubicBezTo>
                    <a:cubicBezTo>
                      <a:pt x="0" y="37"/>
                      <a:pt x="6" y="48"/>
                      <a:pt x="16" y="45"/>
                    </a:cubicBezTo>
                    <a:cubicBezTo>
                      <a:pt x="26" y="41"/>
                      <a:pt x="35" y="36"/>
                      <a:pt x="47" y="34"/>
                    </a:cubicBezTo>
                    <a:cubicBezTo>
                      <a:pt x="59" y="33"/>
                      <a:pt x="59" y="32"/>
                      <a:pt x="68" y="23"/>
                    </a:cubicBezTo>
                    <a:cubicBezTo>
                      <a:pt x="77" y="14"/>
                      <a:pt x="96" y="11"/>
                      <a:pt x="108" y="15"/>
                    </a:cubicBezTo>
                    <a:cubicBezTo>
                      <a:pt x="114" y="17"/>
                      <a:pt x="119" y="21"/>
                      <a:pt x="119" y="21"/>
                    </a:cubicBezTo>
                    <a:cubicBezTo>
                      <a:pt x="121" y="26"/>
                      <a:pt x="121" y="26"/>
                      <a:pt x="121" y="26"/>
                    </a:cubicBezTo>
                    <a:cubicBezTo>
                      <a:pt x="121" y="26"/>
                      <a:pt x="121" y="26"/>
                      <a:pt x="113" y="37"/>
                    </a:cubicBezTo>
                    <a:cubicBezTo>
                      <a:pt x="106" y="48"/>
                      <a:pt x="90" y="53"/>
                      <a:pt x="94" y="60"/>
                    </a:cubicBezTo>
                    <a:cubicBezTo>
                      <a:pt x="99" y="68"/>
                      <a:pt x="103" y="62"/>
                      <a:pt x="103" y="62"/>
                    </a:cubicBezTo>
                    <a:cubicBezTo>
                      <a:pt x="103" y="62"/>
                      <a:pt x="107" y="61"/>
                      <a:pt x="113" y="54"/>
                    </a:cubicBezTo>
                    <a:cubicBezTo>
                      <a:pt x="119" y="48"/>
                      <a:pt x="131" y="46"/>
                      <a:pt x="137" y="49"/>
                    </a:cubicBezTo>
                    <a:cubicBezTo>
                      <a:pt x="143" y="52"/>
                      <a:pt x="149" y="45"/>
                      <a:pt x="158" y="44"/>
                    </a:cubicBezTo>
                    <a:cubicBezTo>
                      <a:pt x="167" y="42"/>
                      <a:pt x="187" y="48"/>
                      <a:pt x="180" y="43"/>
                    </a:cubicBezTo>
                    <a:cubicBezTo>
                      <a:pt x="172" y="37"/>
                      <a:pt x="156" y="37"/>
                      <a:pt x="149" y="29"/>
                    </a:cubicBezTo>
                    <a:cubicBezTo>
                      <a:pt x="143" y="20"/>
                      <a:pt x="151" y="20"/>
                      <a:pt x="137" y="14"/>
                    </a:cubicBezTo>
                    <a:cubicBezTo>
                      <a:pt x="123" y="9"/>
                      <a:pt x="107" y="0"/>
                      <a:pt x="74" y="3"/>
                    </a:cubicBezTo>
                    <a:close/>
                  </a:path>
                </a:pathLst>
              </a:custGeom>
              <a:solidFill>
                <a:srgbClr val="B0B4DB"/>
              </a:solidFill>
              <a:ln w="9525">
                <a:noFill/>
                <a:round/>
                <a:headEnd/>
                <a:tailEnd/>
              </a:ln>
            </p:spPr>
            <p:txBody>
              <a:bodyPr/>
              <a:lstStyle/>
              <a:p>
                <a:endParaRPr lang="en-US">
                  <a:latin typeface="Calibri" pitchFamily="34" charset="0"/>
                </a:endParaRPr>
              </a:p>
            </p:txBody>
          </p:sp>
          <p:sp>
            <p:nvSpPr>
              <p:cNvPr id="156460" name="Freeform 466"/>
              <p:cNvSpPr>
                <a:spLocks/>
              </p:cNvSpPr>
              <p:nvPr/>
            </p:nvSpPr>
            <p:spPr bwMode="auto">
              <a:xfrm>
                <a:off x="5494338" y="1952625"/>
                <a:ext cx="815975" cy="298450"/>
              </a:xfrm>
              <a:custGeom>
                <a:avLst/>
                <a:gdLst>
                  <a:gd name="T0" fmla="*/ 2147483647 w 186"/>
                  <a:gd name="T1" fmla="*/ 154105535 h 68"/>
                  <a:gd name="T2" fmla="*/ 2147483647 w 186"/>
                  <a:gd name="T3" fmla="*/ 847575949 h 68"/>
                  <a:gd name="T4" fmla="*/ 750574193 w 186"/>
                  <a:gd name="T5" fmla="*/ 1868516159 h 68"/>
                  <a:gd name="T6" fmla="*/ 789061001 w 186"/>
                  <a:gd name="T7" fmla="*/ 2147483647 h 68"/>
                  <a:gd name="T8" fmla="*/ 2147483647 w 186"/>
                  <a:gd name="T9" fmla="*/ 1810726609 h 68"/>
                  <a:gd name="T10" fmla="*/ 2147483647 w 186"/>
                  <a:gd name="T11" fmla="*/ 1175045950 h 68"/>
                  <a:gd name="T12" fmla="*/ 2147483647 w 186"/>
                  <a:gd name="T13" fmla="*/ 789786399 h 68"/>
                  <a:gd name="T14" fmla="*/ 2147483647 w 186"/>
                  <a:gd name="T15" fmla="*/ 1117256126 h 68"/>
                  <a:gd name="T16" fmla="*/ 2147483647 w 186"/>
                  <a:gd name="T17" fmla="*/ 1386940966 h 68"/>
                  <a:gd name="T18" fmla="*/ 2147483647 w 186"/>
                  <a:gd name="T19" fmla="*/ 1964832075 h 68"/>
                  <a:gd name="T20" fmla="*/ 2147483647 w 186"/>
                  <a:gd name="T21" fmla="*/ 2147483647 h 68"/>
                  <a:gd name="T22" fmla="*/ 2147483647 w 186"/>
                  <a:gd name="T23" fmla="*/ 2147483647 h 68"/>
                  <a:gd name="T24" fmla="*/ 2147483647 w 186"/>
                  <a:gd name="T25" fmla="*/ 2147483647 h 68"/>
                  <a:gd name="T26" fmla="*/ 2147483647 w 186"/>
                  <a:gd name="T27" fmla="*/ 2147483647 h 68"/>
                  <a:gd name="T28" fmla="*/ 2147483647 w 186"/>
                  <a:gd name="T29" fmla="*/ 2147483647 h 68"/>
                  <a:gd name="T30" fmla="*/ 2147483647 w 186"/>
                  <a:gd name="T31" fmla="*/ 2147483647 h 68"/>
                  <a:gd name="T32" fmla="*/ 2147483647 w 186"/>
                  <a:gd name="T33" fmla="*/ 1541046432 h 68"/>
                  <a:gd name="T34" fmla="*/ 2147483647 w 186"/>
                  <a:gd name="T35" fmla="*/ 789786399 h 68"/>
                  <a:gd name="T36" fmla="*/ 2147483647 w 186"/>
                  <a:gd name="T37" fmla="*/ 154105535 h 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6"/>
                  <a:gd name="T58" fmla="*/ 0 h 68"/>
                  <a:gd name="T59" fmla="*/ 186 w 186"/>
                  <a:gd name="T60" fmla="*/ 68 h 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6" h="68">
                    <a:moveTo>
                      <a:pt x="74" y="3"/>
                    </a:moveTo>
                    <a:cubicBezTo>
                      <a:pt x="74" y="3"/>
                      <a:pt x="59" y="8"/>
                      <a:pt x="49" y="16"/>
                    </a:cubicBezTo>
                    <a:cubicBezTo>
                      <a:pt x="40" y="24"/>
                      <a:pt x="28" y="34"/>
                      <a:pt x="14" y="35"/>
                    </a:cubicBezTo>
                    <a:cubicBezTo>
                      <a:pt x="0" y="37"/>
                      <a:pt x="5" y="48"/>
                      <a:pt x="15" y="45"/>
                    </a:cubicBezTo>
                    <a:cubicBezTo>
                      <a:pt x="25" y="41"/>
                      <a:pt x="34" y="36"/>
                      <a:pt x="46" y="34"/>
                    </a:cubicBezTo>
                    <a:cubicBezTo>
                      <a:pt x="58" y="32"/>
                      <a:pt x="57" y="31"/>
                      <a:pt x="67" y="22"/>
                    </a:cubicBezTo>
                    <a:cubicBezTo>
                      <a:pt x="76" y="13"/>
                      <a:pt x="95" y="11"/>
                      <a:pt x="108" y="15"/>
                    </a:cubicBezTo>
                    <a:cubicBezTo>
                      <a:pt x="113" y="17"/>
                      <a:pt x="119" y="21"/>
                      <a:pt x="119" y="21"/>
                    </a:cubicBezTo>
                    <a:cubicBezTo>
                      <a:pt x="120" y="26"/>
                      <a:pt x="120" y="26"/>
                      <a:pt x="120" y="26"/>
                    </a:cubicBezTo>
                    <a:cubicBezTo>
                      <a:pt x="120" y="26"/>
                      <a:pt x="120" y="26"/>
                      <a:pt x="112" y="37"/>
                    </a:cubicBezTo>
                    <a:cubicBezTo>
                      <a:pt x="105" y="48"/>
                      <a:pt x="90" y="53"/>
                      <a:pt x="94" y="60"/>
                    </a:cubicBezTo>
                    <a:cubicBezTo>
                      <a:pt x="98" y="68"/>
                      <a:pt x="102" y="62"/>
                      <a:pt x="102" y="62"/>
                    </a:cubicBezTo>
                    <a:cubicBezTo>
                      <a:pt x="102" y="62"/>
                      <a:pt x="106" y="61"/>
                      <a:pt x="112" y="54"/>
                    </a:cubicBezTo>
                    <a:cubicBezTo>
                      <a:pt x="118" y="47"/>
                      <a:pt x="130" y="46"/>
                      <a:pt x="136" y="49"/>
                    </a:cubicBezTo>
                    <a:cubicBezTo>
                      <a:pt x="142" y="52"/>
                      <a:pt x="148" y="45"/>
                      <a:pt x="157" y="43"/>
                    </a:cubicBezTo>
                    <a:cubicBezTo>
                      <a:pt x="166" y="42"/>
                      <a:pt x="186" y="48"/>
                      <a:pt x="178" y="43"/>
                    </a:cubicBezTo>
                    <a:cubicBezTo>
                      <a:pt x="171" y="37"/>
                      <a:pt x="155" y="37"/>
                      <a:pt x="148" y="29"/>
                    </a:cubicBezTo>
                    <a:cubicBezTo>
                      <a:pt x="142" y="20"/>
                      <a:pt x="150" y="20"/>
                      <a:pt x="136" y="15"/>
                    </a:cubicBezTo>
                    <a:cubicBezTo>
                      <a:pt x="122" y="9"/>
                      <a:pt x="106" y="0"/>
                      <a:pt x="74" y="3"/>
                    </a:cubicBezTo>
                    <a:close/>
                  </a:path>
                </a:pathLst>
              </a:custGeom>
              <a:solidFill>
                <a:srgbClr val="B0B4DB"/>
              </a:solidFill>
              <a:ln w="9525">
                <a:noFill/>
                <a:round/>
                <a:headEnd/>
                <a:tailEnd/>
              </a:ln>
            </p:spPr>
            <p:txBody>
              <a:bodyPr/>
              <a:lstStyle/>
              <a:p>
                <a:endParaRPr lang="en-US">
                  <a:latin typeface="Calibri" pitchFamily="34" charset="0"/>
                </a:endParaRPr>
              </a:p>
            </p:txBody>
          </p:sp>
          <p:sp>
            <p:nvSpPr>
              <p:cNvPr id="156461" name="Freeform 467"/>
              <p:cNvSpPr>
                <a:spLocks/>
              </p:cNvSpPr>
              <p:nvPr/>
            </p:nvSpPr>
            <p:spPr bwMode="auto">
              <a:xfrm>
                <a:off x="5494338" y="1952625"/>
                <a:ext cx="811213" cy="298450"/>
              </a:xfrm>
              <a:custGeom>
                <a:avLst/>
                <a:gdLst>
                  <a:gd name="T0" fmla="*/ 2147483647 w 185"/>
                  <a:gd name="T1" fmla="*/ 211895085 h 68"/>
                  <a:gd name="T2" fmla="*/ 2147483647 w 185"/>
                  <a:gd name="T3" fmla="*/ 847575949 h 68"/>
                  <a:gd name="T4" fmla="*/ 749876554 w 185"/>
                  <a:gd name="T5" fmla="*/ 1868516159 h 68"/>
                  <a:gd name="T6" fmla="*/ 846016225 w 185"/>
                  <a:gd name="T7" fmla="*/ 2147483647 h 68"/>
                  <a:gd name="T8" fmla="*/ 2147483647 w 185"/>
                  <a:gd name="T9" fmla="*/ 1810726609 h 68"/>
                  <a:gd name="T10" fmla="*/ 2147483647 w 185"/>
                  <a:gd name="T11" fmla="*/ 1175045950 h 68"/>
                  <a:gd name="T12" fmla="*/ 2147483647 w 185"/>
                  <a:gd name="T13" fmla="*/ 789786399 h 68"/>
                  <a:gd name="T14" fmla="*/ 2147483647 w 185"/>
                  <a:gd name="T15" fmla="*/ 1117256126 h 68"/>
                  <a:gd name="T16" fmla="*/ 2147483647 w 185"/>
                  <a:gd name="T17" fmla="*/ 1386940966 h 68"/>
                  <a:gd name="T18" fmla="*/ 2147483647 w 185"/>
                  <a:gd name="T19" fmla="*/ 1964832075 h 68"/>
                  <a:gd name="T20" fmla="*/ 2147483647 w 185"/>
                  <a:gd name="T21" fmla="*/ 2147483647 h 68"/>
                  <a:gd name="T22" fmla="*/ 2147483647 w 185"/>
                  <a:gd name="T23" fmla="*/ 2147483647 h 68"/>
                  <a:gd name="T24" fmla="*/ 2147483647 w 185"/>
                  <a:gd name="T25" fmla="*/ 2147483647 h 68"/>
                  <a:gd name="T26" fmla="*/ 2147483647 w 185"/>
                  <a:gd name="T27" fmla="*/ 2147483647 h 68"/>
                  <a:gd name="T28" fmla="*/ 2147483647 w 185"/>
                  <a:gd name="T29" fmla="*/ 2147483647 h 68"/>
                  <a:gd name="T30" fmla="*/ 2147483647 w 185"/>
                  <a:gd name="T31" fmla="*/ 2147483647 h 68"/>
                  <a:gd name="T32" fmla="*/ 2147483647 w 185"/>
                  <a:gd name="T33" fmla="*/ 1541046432 h 68"/>
                  <a:gd name="T34" fmla="*/ 2147483647 w 185"/>
                  <a:gd name="T35" fmla="*/ 789786399 h 68"/>
                  <a:gd name="T36" fmla="*/ 2147483647 w 185"/>
                  <a:gd name="T37" fmla="*/ 211895085 h 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5"/>
                  <a:gd name="T58" fmla="*/ 0 h 68"/>
                  <a:gd name="T59" fmla="*/ 185 w 185"/>
                  <a:gd name="T60" fmla="*/ 68 h 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5" h="68">
                    <a:moveTo>
                      <a:pt x="74" y="4"/>
                    </a:moveTo>
                    <a:cubicBezTo>
                      <a:pt x="74" y="4"/>
                      <a:pt x="59" y="8"/>
                      <a:pt x="50" y="16"/>
                    </a:cubicBezTo>
                    <a:cubicBezTo>
                      <a:pt x="40" y="23"/>
                      <a:pt x="28" y="34"/>
                      <a:pt x="14" y="35"/>
                    </a:cubicBezTo>
                    <a:cubicBezTo>
                      <a:pt x="0" y="37"/>
                      <a:pt x="6" y="48"/>
                      <a:pt x="16" y="44"/>
                    </a:cubicBezTo>
                    <a:cubicBezTo>
                      <a:pt x="26" y="41"/>
                      <a:pt x="34" y="36"/>
                      <a:pt x="46" y="34"/>
                    </a:cubicBezTo>
                    <a:cubicBezTo>
                      <a:pt x="58" y="32"/>
                      <a:pt x="57" y="31"/>
                      <a:pt x="66" y="22"/>
                    </a:cubicBezTo>
                    <a:cubicBezTo>
                      <a:pt x="76" y="13"/>
                      <a:pt x="95" y="10"/>
                      <a:pt x="108" y="15"/>
                    </a:cubicBezTo>
                    <a:cubicBezTo>
                      <a:pt x="113" y="17"/>
                      <a:pt x="119" y="21"/>
                      <a:pt x="119" y="21"/>
                    </a:cubicBezTo>
                    <a:cubicBezTo>
                      <a:pt x="120" y="26"/>
                      <a:pt x="120" y="26"/>
                      <a:pt x="120" y="26"/>
                    </a:cubicBezTo>
                    <a:cubicBezTo>
                      <a:pt x="120" y="26"/>
                      <a:pt x="120" y="26"/>
                      <a:pt x="113" y="37"/>
                    </a:cubicBezTo>
                    <a:cubicBezTo>
                      <a:pt x="105" y="48"/>
                      <a:pt x="90" y="52"/>
                      <a:pt x="94" y="60"/>
                    </a:cubicBezTo>
                    <a:cubicBezTo>
                      <a:pt x="98" y="68"/>
                      <a:pt x="102" y="61"/>
                      <a:pt x="102" y="61"/>
                    </a:cubicBezTo>
                    <a:cubicBezTo>
                      <a:pt x="102" y="61"/>
                      <a:pt x="106" y="61"/>
                      <a:pt x="112" y="54"/>
                    </a:cubicBezTo>
                    <a:cubicBezTo>
                      <a:pt x="118" y="47"/>
                      <a:pt x="130" y="46"/>
                      <a:pt x="136" y="49"/>
                    </a:cubicBezTo>
                    <a:cubicBezTo>
                      <a:pt x="142" y="52"/>
                      <a:pt x="147" y="45"/>
                      <a:pt x="156" y="43"/>
                    </a:cubicBezTo>
                    <a:cubicBezTo>
                      <a:pt x="165" y="42"/>
                      <a:pt x="185" y="48"/>
                      <a:pt x="178" y="43"/>
                    </a:cubicBezTo>
                    <a:cubicBezTo>
                      <a:pt x="171" y="37"/>
                      <a:pt x="155" y="37"/>
                      <a:pt x="148" y="29"/>
                    </a:cubicBezTo>
                    <a:cubicBezTo>
                      <a:pt x="142" y="20"/>
                      <a:pt x="149" y="20"/>
                      <a:pt x="136" y="15"/>
                    </a:cubicBezTo>
                    <a:cubicBezTo>
                      <a:pt x="122" y="10"/>
                      <a:pt x="107" y="0"/>
                      <a:pt x="74" y="4"/>
                    </a:cubicBezTo>
                    <a:close/>
                  </a:path>
                </a:pathLst>
              </a:custGeom>
              <a:solidFill>
                <a:srgbClr val="AFB4DB"/>
              </a:solidFill>
              <a:ln w="9525">
                <a:noFill/>
                <a:round/>
                <a:headEnd/>
                <a:tailEnd/>
              </a:ln>
            </p:spPr>
            <p:txBody>
              <a:bodyPr/>
              <a:lstStyle/>
              <a:p>
                <a:endParaRPr lang="en-US">
                  <a:latin typeface="Calibri" pitchFamily="34" charset="0"/>
                </a:endParaRPr>
              </a:p>
            </p:txBody>
          </p:sp>
          <p:sp>
            <p:nvSpPr>
              <p:cNvPr id="156462" name="Freeform 468"/>
              <p:cNvSpPr>
                <a:spLocks/>
              </p:cNvSpPr>
              <p:nvPr/>
            </p:nvSpPr>
            <p:spPr bwMode="auto">
              <a:xfrm>
                <a:off x="5499100" y="1952625"/>
                <a:ext cx="806450" cy="293687"/>
              </a:xfrm>
              <a:custGeom>
                <a:avLst/>
                <a:gdLst>
                  <a:gd name="T0" fmla="*/ 2147483647 w 184"/>
                  <a:gd name="T1" fmla="*/ 211353794 h 67"/>
                  <a:gd name="T2" fmla="*/ 2147483647 w 184"/>
                  <a:gd name="T3" fmla="*/ 845419561 h 67"/>
                  <a:gd name="T4" fmla="*/ 749174544 w 184"/>
                  <a:gd name="T5" fmla="*/ 1863768085 h 67"/>
                  <a:gd name="T6" fmla="*/ 787594861 w 184"/>
                  <a:gd name="T7" fmla="*/ 2147483647 h 67"/>
                  <a:gd name="T8" fmla="*/ 2147483647 w 184"/>
                  <a:gd name="T9" fmla="*/ 1806122175 h 67"/>
                  <a:gd name="T10" fmla="*/ 2147483647 w 184"/>
                  <a:gd name="T11" fmla="*/ 1172060997 h 67"/>
                  <a:gd name="T12" fmla="*/ 2147483647 w 184"/>
                  <a:gd name="T13" fmla="*/ 787778034 h 67"/>
                  <a:gd name="T14" fmla="*/ 2147483647 w 184"/>
                  <a:gd name="T15" fmla="*/ 1172060997 h 67"/>
                  <a:gd name="T16" fmla="*/ 2147483647 w 184"/>
                  <a:gd name="T17" fmla="*/ 1383414723 h 67"/>
                  <a:gd name="T18" fmla="*/ 2147483647 w 184"/>
                  <a:gd name="T19" fmla="*/ 1959838757 h 67"/>
                  <a:gd name="T20" fmla="*/ 2147483647 w 184"/>
                  <a:gd name="T21" fmla="*/ 2147483647 h 67"/>
                  <a:gd name="T22" fmla="*/ 2147483647 w 184"/>
                  <a:gd name="T23" fmla="*/ 2147483647 h 67"/>
                  <a:gd name="T24" fmla="*/ 2147483647 w 184"/>
                  <a:gd name="T25" fmla="*/ 2147483647 h 67"/>
                  <a:gd name="T26" fmla="*/ 2147483647 w 184"/>
                  <a:gd name="T27" fmla="*/ 2147483647 h 67"/>
                  <a:gd name="T28" fmla="*/ 2147483647 w 184"/>
                  <a:gd name="T29" fmla="*/ 2147483647 h 67"/>
                  <a:gd name="T30" fmla="*/ 2147483647 w 184"/>
                  <a:gd name="T31" fmla="*/ 2147483647 h 67"/>
                  <a:gd name="T32" fmla="*/ 2147483647 w 184"/>
                  <a:gd name="T33" fmla="*/ 1537126922 h 67"/>
                  <a:gd name="T34" fmla="*/ 2147483647 w 184"/>
                  <a:gd name="T35" fmla="*/ 787778034 h 67"/>
                  <a:gd name="T36" fmla="*/ 2147483647 w 184"/>
                  <a:gd name="T37" fmla="*/ 211353794 h 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67"/>
                  <a:gd name="T59" fmla="*/ 184 w 184"/>
                  <a:gd name="T60" fmla="*/ 67 h 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67">
                    <a:moveTo>
                      <a:pt x="73" y="4"/>
                    </a:moveTo>
                    <a:cubicBezTo>
                      <a:pt x="73" y="4"/>
                      <a:pt x="59" y="8"/>
                      <a:pt x="49" y="16"/>
                    </a:cubicBezTo>
                    <a:cubicBezTo>
                      <a:pt x="40" y="23"/>
                      <a:pt x="28" y="34"/>
                      <a:pt x="14" y="35"/>
                    </a:cubicBezTo>
                    <a:cubicBezTo>
                      <a:pt x="0" y="37"/>
                      <a:pt x="5" y="48"/>
                      <a:pt x="15" y="44"/>
                    </a:cubicBezTo>
                    <a:cubicBezTo>
                      <a:pt x="25" y="41"/>
                      <a:pt x="33" y="35"/>
                      <a:pt x="45" y="34"/>
                    </a:cubicBezTo>
                    <a:cubicBezTo>
                      <a:pt x="57" y="32"/>
                      <a:pt x="56" y="31"/>
                      <a:pt x="65" y="22"/>
                    </a:cubicBezTo>
                    <a:cubicBezTo>
                      <a:pt x="74" y="13"/>
                      <a:pt x="94" y="10"/>
                      <a:pt x="107" y="15"/>
                    </a:cubicBezTo>
                    <a:cubicBezTo>
                      <a:pt x="113" y="17"/>
                      <a:pt x="118" y="22"/>
                      <a:pt x="118" y="22"/>
                    </a:cubicBezTo>
                    <a:cubicBezTo>
                      <a:pt x="119" y="26"/>
                      <a:pt x="119" y="26"/>
                      <a:pt x="119" y="26"/>
                    </a:cubicBezTo>
                    <a:cubicBezTo>
                      <a:pt x="119" y="26"/>
                      <a:pt x="119" y="26"/>
                      <a:pt x="112" y="37"/>
                    </a:cubicBezTo>
                    <a:cubicBezTo>
                      <a:pt x="105" y="47"/>
                      <a:pt x="89" y="52"/>
                      <a:pt x="93" y="60"/>
                    </a:cubicBezTo>
                    <a:cubicBezTo>
                      <a:pt x="98" y="67"/>
                      <a:pt x="102" y="61"/>
                      <a:pt x="102" y="61"/>
                    </a:cubicBezTo>
                    <a:cubicBezTo>
                      <a:pt x="102" y="61"/>
                      <a:pt x="105" y="60"/>
                      <a:pt x="111" y="54"/>
                    </a:cubicBezTo>
                    <a:cubicBezTo>
                      <a:pt x="117" y="47"/>
                      <a:pt x="129" y="46"/>
                      <a:pt x="135" y="49"/>
                    </a:cubicBezTo>
                    <a:cubicBezTo>
                      <a:pt x="141" y="51"/>
                      <a:pt x="146" y="45"/>
                      <a:pt x="155" y="43"/>
                    </a:cubicBezTo>
                    <a:cubicBezTo>
                      <a:pt x="164" y="42"/>
                      <a:pt x="184" y="48"/>
                      <a:pt x="177" y="43"/>
                    </a:cubicBezTo>
                    <a:cubicBezTo>
                      <a:pt x="170" y="37"/>
                      <a:pt x="154" y="37"/>
                      <a:pt x="147" y="29"/>
                    </a:cubicBezTo>
                    <a:cubicBezTo>
                      <a:pt x="141" y="21"/>
                      <a:pt x="148" y="20"/>
                      <a:pt x="135" y="15"/>
                    </a:cubicBezTo>
                    <a:cubicBezTo>
                      <a:pt x="121" y="10"/>
                      <a:pt x="106" y="0"/>
                      <a:pt x="73" y="4"/>
                    </a:cubicBezTo>
                    <a:close/>
                  </a:path>
                </a:pathLst>
              </a:custGeom>
              <a:solidFill>
                <a:srgbClr val="AEB3DB"/>
              </a:solidFill>
              <a:ln w="9525">
                <a:noFill/>
                <a:round/>
                <a:headEnd/>
                <a:tailEnd/>
              </a:ln>
            </p:spPr>
            <p:txBody>
              <a:bodyPr/>
              <a:lstStyle/>
              <a:p>
                <a:endParaRPr lang="en-US">
                  <a:latin typeface="Calibri" pitchFamily="34" charset="0"/>
                </a:endParaRPr>
              </a:p>
            </p:txBody>
          </p:sp>
          <p:sp>
            <p:nvSpPr>
              <p:cNvPr id="156463" name="Freeform 469"/>
              <p:cNvSpPr>
                <a:spLocks/>
              </p:cNvSpPr>
              <p:nvPr/>
            </p:nvSpPr>
            <p:spPr bwMode="auto">
              <a:xfrm>
                <a:off x="5499100" y="1952625"/>
                <a:ext cx="806450" cy="293687"/>
              </a:xfrm>
              <a:custGeom>
                <a:avLst/>
                <a:gdLst>
                  <a:gd name="T0" fmla="*/ 2147483647 w 184"/>
                  <a:gd name="T1" fmla="*/ 211353794 h 67"/>
                  <a:gd name="T2" fmla="*/ 2147483647 w 184"/>
                  <a:gd name="T3" fmla="*/ 845419561 h 67"/>
                  <a:gd name="T4" fmla="*/ 749174544 w 184"/>
                  <a:gd name="T5" fmla="*/ 1863768085 h 67"/>
                  <a:gd name="T6" fmla="*/ 787594861 w 184"/>
                  <a:gd name="T7" fmla="*/ 2147483647 h 67"/>
                  <a:gd name="T8" fmla="*/ 2147483647 w 184"/>
                  <a:gd name="T9" fmla="*/ 1806122175 h 67"/>
                  <a:gd name="T10" fmla="*/ 2147483647 w 184"/>
                  <a:gd name="T11" fmla="*/ 1114414813 h 67"/>
                  <a:gd name="T12" fmla="*/ 2147483647 w 184"/>
                  <a:gd name="T13" fmla="*/ 787778034 h 67"/>
                  <a:gd name="T14" fmla="*/ 2147483647 w 184"/>
                  <a:gd name="T15" fmla="*/ 1172060997 h 67"/>
                  <a:gd name="T16" fmla="*/ 2147483647 w 184"/>
                  <a:gd name="T17" fmla="*/ 1383414723 h 67"/>
                  <a:gd name="T18" fmla="*/ 2147483647 w 184"/>
                  <a:gd name="T19" fmla="*/ 1959838757 h 67"/>
                  <a:gd name="T20" fmla="*/ 2147483647 w 184"/>
                  <a:gd name="T21" fmla="*/ 2147483647 h 67"/>
                  <a:gd name="T22" fmla="*/ 2147483647 w 184"/>
                  <a:gd name="T23" fmla="*/ 2147483647 h 67"/>
                  <a:gd name="T24" fmla="*/ 2147483647 w 184"/>
                  <a:gd name="T25" fmla="*/ 2147483647 h 67"/>
                  <a:gd name="T26" fmla="*/ 2147483647 w 184"/>
                  <a:gd name="T27" fmla="*/ 2147483647 h 67"/>
                  <a:gd name="T28" fmla="*/ 2147483647 w 184"/>
                  <a:gd name="T29" fmla="*/ 2147483647 h 67"/>
                  <a:gd name="T30" fmla="*/ 2147483647 w 184"/>
                  <a:gd name="T31" fmla="*/ 2147483647 h 67"/>
                  <a:gd name="T32" fmla="*/ 2147483647 w 184"/>
                  <a:gd name="T33" fmla="*/ 1537126922 h 67"/>
                  <a:gd name="T34" fmla="*/ 2147483647 w 184"/>
                  <a:gd name="T35" fmla="*/ 787778034 h 67"/>
                  <a:gd name="T36" fmla="*/ 2147483647 w 184"/>
                  <a:gd name="T37" fmla="*/ 211353794 h 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67"/>
                  <a:gd name="T59" fmla="*/ 184 w 184"/>
                  <a:gd name="T60" fmla="*/ 67 h 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67">
                    <a:moveTo>
                      <a:pt x="74" y="4"/>
                    </a:moveTo>
                    <a:cubicBezTo>
                      <a:pt x="74" y="4"/>
                      <a:pt x="59" y="8"/>
                      <a:pt x="50" y="16"/>
                    </a:cubicBezTo>
                    <a:cubicBezTo>
                      <a:pt x="40" y="23"/>
                      <a:pt x="28" y="34"/>
                      <a:pt x="14" y="35"/>
                    </a:cubicBezTo>
                    <a:cubicBezTo>
                      <a:pt x="0" y="37"/>
                      <a:pt x="5" y="47"/>
                      <a:pt x="15" y="44"/>
                    </a:cubicBezTo>
                    <a:cubicBezTo>
                      <a:pt x="25" y="41"/>
                      <a:pt x="33" y="35"/>
                      <a:pt x="45" y="34"/>
                    </a:cubicBezTo>
                    <a:cubicBezTo>
                      <a:pt x="57" y="32"/>
                      <a:pt x="56" y="30"/>
                      <a:pt x="65" y="21"/>
                    </a:cubicBezTo>
                    <a:cubicBezTo>
                      <a:pt x="74" y="13"/>
                      <a:pt x="94" y="10"/>
                      <a:pt x="107" y="15"/>
                    </a:cubicBezTo>
                    <a:cubicBezTo>
                      <a:pt x="113" y="17"/>
                      <a:pt x="118" y="22"/>
                      <a:pt x="118" y="22"/>
                    </a:cubicBezTo>
                    <a:cubicBezTo>
                      <a:pt x="119" y="26"/>
                      <a:pt x="119" y="26"/>
                      <a:pt x="119" y="26"/>
                    </a:cubicBezTo>
                    <a:cubicBezTo>
                      <a:pt x="119" y="26"/>
                      <a:pt x="119" y="26"/>
                      <a:pt x="112" y="37"/>
                    </a:cubicBezTo>
                    <a:cubicBezTo>
                      <a:pt x="105" y="47"/>
                      <a:pt x="90" y="52"/>
                      <a:pt x="94" y="60"/>
                    </a:cubicBezTo>
                    <a:cubicBezTo>
                      <a:pt x="98" y="67"/>
                      <a:pt x="102" y="61"/>
                      <a:pt x="102" y="61"/>
                    </a:cubicBezTo>
                    <a:cubicBezTo>
                      <a:pt x="102" y="61"/>
                      <a:pt x="105" y="60"/>
                      <a:pt x="111" y="53"/>
                    </a:cubicBezTo>
                    <a:cubicBezTo>
                      <a:pt x="117" y="47"/>
                      <a:pt x="129" y="46"/>
                      <a:pt x="135" y="49"/>
                    </a:cubicBezTo>
                    <a:cubicBezTo>
                      <a:pt x="141" y="51"/>
                      <a:pt x="146" y="45"/>
                      <a:pt x="155" y="43"/>
                    </a:cubicBezTo>
                    <a:cubicBezTo>
                      <a:pt x="164" y="42"/>
                      <a:pt x="184" y="48"/>
                      <a:pt x="176" y="43"/>
                    </a:cubicBezTo>
                    <a:cubicBezTo>
                      <a:pt x="169" y="37"/>
                      <a:pt x="154" y="37"/>
                      <a:pt x="147" y="29"/>
                    </a:cubicBezTo>
                    <a:cubicBezTo>
                      <a:pt x="141" y="21"/>
                      <a:pt x="148" y="20"/>
                      <a:pt x="135" y="15"/>
                    </a:cubicBezTo>
                    <a:cubicBezTo>
                      <a:pt x="121" y="10"/>
                      <a:pt x="106" y="0"/>
                      <a:pt x="74" y="4"/>
                    </a:cubicBezTo>
                    <a:close/>
                  </a:path>
                </a:pathLst>
              </a:custGeom>
              <a:solidFill>
                <a:srgbClr val="ADB3DB"/>
              </a:solidFill>
              <a:ln w="9525">
                <a:noFill/>
                <a:round/>
                <a:headEnd/>
                <a:tailEnd/>
              </a:ln>
            </p:spPr>
            <p:txBody>
              <a:bodyPr/>
              <a:lstStyle/>
              <a:p>
                <a:endParaRPr lang="en-US">
                  <a:latin typeface="Calibri" pitchFamily="34" charset="0"/>
                </a:endParaRPr>
              </a:p>
            </p:txBody>
          </p:sp>
          <p:sp>
            <p:nvSpPr>
              <p:cNvPr id="156464" name="Freeform 470"/>
              <p:cNvSpPr>
                <a:spLocks/>
              </p:cNvSpPr>
              <p:nvPr/>
            </p:nvSpPr>
            <p:spPr bwMode="auto">
              <a:xfrm>
                <a:off x="5499100" y="1957387"/>
                <a:ext cx="801688" cy="288925"/>
              </a:xfrm>
              <a:custGeom>
                <a:avLst/>
                <a:gdLst>
                  <a:gd name="T0" fmla="*/ 2147483647 w 183"/>
                  <a:gd name="T1" fmla="*/ 153309731 h 66"/>
                  <a:gd name="T2" fmla="*/ 2147483647 w 183"/>
                  <a:gd name="T3" fmla="*/ 785718315 h 66"/>
                  <a:gd name="T4" fmla="*/ 748469960 w 183"/>
                  <a:gd name="T5" fmla="*/ 1858890606 h 66"/>
                  <a:gd name="T6" fmla="*/ 786850212 w 183"/>
                  <a:gd name="T7" fmla="*/ 2147483647 h 66"/>
                  <a:gd name="T8" fmla="*/ 2147483647 w 183"/>
                  <a:gd name="T9" fmla="*/ 1686415594 h 66"/>
                  <a:gd name="T10" fmla="*/ 2147483647 w 183"/>
                  <a:gd name="T11" fmla="*/ 1054011319 h 66"/>
                  <a:gd name="T12" fmla="*/ 2147483647 w 183"/>
                  <a:gd name="T13" fmla="*/ 747387616 h 66"/>
                  <a:gd name="T14" fmla="*/ 2147483647 w 183"/>
                  <a:gd name="T15" fmla="*/ 1111502990 h 66"/>
                  <a:gd name="T16" fmla="*/ 2147483647 w 183"/>
                  <a:gd name="T17" fmla="*/ 1322304597 h 66"/>
                  <a:gd name="T18" fmla="*/ 2147483647 w 183"/>
                  <a:gd name="T19" fmla="*/ 1897216927 h 66"/>
                  <a:gd name="T20" fmla="*/ 2147483647 w 183"/>
                  <a:gd name="T21" fmla="*/ 2147483647 h 66"/>
                  <a:gd name="T22" fmla="*/ 2147483647 w 183"/>
                  <a:gd name="T23" fmla="*/ 2147483647 h 66"/>
                  <a:gd name="T24" fmla="*/ 2147483647 w 183"/>
                  <a:gd name="T25" fmla="*/ 2147483647 h 66"/>
                  <a:gd name="T26" fmla="*/ 2147483647 w 183"/>
                  <a:gd name="T27" fmla="*/ 2147483647 h 66"/>
                  <a:gd name="T28" fmla="*/ 2147483647 w 183"/>
                  <a:gd name="T29" fmla="*/ 2147483647 h 66"/>
                  <a:gd name="T30" fmla="*/ 2147483647 w 183"/>
                  <a:gd name="T31" fmla="*/ 2147483647 h 66"/>
                  <a:gd name="T32" fmla="*/ 2147483647 w 183"/>
                  <a:gd name="T33" fmla="*/ 1475614260 h 66"/>
                  <a:gd name="T34" fmla="*/ 2147483647 w 183"/>
                  <a:gd name="T35" fmla="*/ 747387616 h 66"/>
                  <a:gd name="T36" fmla="*/ 2147483647 w 183"/>
                  <a:gd name="T37" fmla="*/ 153309731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3"/>
                  <a:gd name="T58" fmla="*/ 0 h 66"/>
                  <a:gd name="T59" fmla="*/ 183 w 183"/>
                  <a:gd name="T60" fmla="*/ 66 h 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3" h="66">
                    <a:moveTo>
                      <a:pt x="74" y="3"/>
                    </a:moveTo>
                    <a:cubicBezTo>
                      <a:pt x="74" y="3"/>
                      <a:pt x="59" y="7"/>
                      <a:pt x="50" y="15"/>
                    </a:cubicBezTo>
                    <a:cubicBezTo>
                      <a:pt x="41" y="22"/>
                      <a:pt x="28" y="33"/>
                      <a:pt x="14" y="35"/>
                    </a:cubicBezTo>
                    <a:cubicBezTo>
                      <a:pt x="0" y="36"/>
                      <a:pt x="5" y="46"/>
                      <a:pt x="15" y="43"/>
                    </a:cubicBezTo>
                    <a:cubicBezTo>
                      <a:pt x="25" y="40"/>
                      <a:pt x="33" y="34"/>
                      <a:pt x="45" y="32"/>
                    </a:cubicBezTo>
                    <a:cubicBezTo>
                      <a:pt x="57" y="31"/>
                      <a:pt x="55" y="29"/>
                      <a:pt x="64" y="20"/>
                    </a:cubicBezTo>
                    <a:cubicBezTo>
                      <a:pt x="73" y="11"/>
                      <a:pt x="94" y="9"/>
                      <a:pt x="108" y="14"/>
                    </a:cubicBezTo>
                    <a:cubicBezTo>
                      <a:pt x="113" y="16"/>
                      <a:pt x="118" y="21"/>
                      <a:pt x="118" y="21"/>
                    </a:cubicBezTo>
                    <a:cubicBezTo>
                      <a:pt x="119" y="25"/>
                      <a:pt x="119" y="25"/>
                      <a:pt x="119" y="25"/>
                    </a:cubicBezTo>
                    <a:cubicBezTo>
                      <a:pt x="119" y="25"/>
                      <a:pt x="119" y="25"/>
                      <a:pt x="112" y="36"/>
                    </a:cubicBezTo>
                    <a:cubicBezTo>
                      <a:pt x="105" y="46"/>
                      <a:pt x="90" y="51"/>
                      <a:pt x="94" y="58"/>
                    </a:cubicBezTo>
                    <a:cubicBezTo>
                      <a:pt x="98" y="66"/>
                      <a:pt x="102" y="60"/>
                      <a:pt x="102" y="60"/>
                    </a:cubicBezTo>
                    <a:cubicBezTo>
                      <a:pt x="102" y="60"/>
                      <a:pt x="105" y="59"/>
                      <a:pt x="111" y="52"/>
                    </a:cubicBezTo>
                    <a:cubicBezTo>
                      <a:pt x="117" y="46"/>
                      <a:pt x="129" y="45"/>
                      <a:pt x="135" y="47"/>
                    </a:cubicBezTo>
                    <a:cubicBezTo>
                      <a:pt x="141" y="50"/>
                      <a:pt x="146" y="44"/>
                      <a:pt x="155" y="42"/>
                    </a:cubicBezTo>
                    <a:cubicBezTo>
                      <a:pt x="164" y="40"/>
                      <a:pt x="183" y="47"/>
                      <a:pt x="176" y="41"/>
                    </a:cubicBezTo>
                    <a:cubicBezTo>
                      <a:pt x="169" y="36"/>
                      <a:pt x="153" y="36"/>
                      <a:pt x="147" y="28"/>
                    </a:cubicBezTo>
                    <a:cubicBezTo>
                      <a:pt x="140" y="20"/>
                      <a:pt x="148" y="19"/>
                      <a:pt x="135" y="14"/>
                    </a:cubicBezTo>
                    <a:cubicBezTo>
                      <a:pt x="121" y="9"/>
                      <a:pt x="106" y="0"/>
                      <a:pt x="74" y="3"/>
                    </a:cubicBezTo>
                    <a:close/>
                  </a:path>
                </a:pathLst>
              </a:custGeom>
              <a:solidFill>
                <a:srgbClr val="ACB3DB"/>
              </a:solidFill>
              <a:ln w="9525">
                <a:noFill/>
                <a:round/>
                <a:headEnd/>
                <a:tailEnd/>
              </a:ln>
            </p:spPr>
            <p:txBody>
              <a:bodyPr/>
              <a:lstStyle/>
              <a:p>
                <a:endParaRPr lang="en-US">
                  <a:latin typeface="Calibri" pitchFamily="34" charset="0"/>
                </a:endParaRPr>
              </a:p>
            </p:txBody>
          </p:sp>
          <p:sp>
            <p:nvSpPr>
              <p:cNvPr id="156465" name="Freeform 471"/>
              <p:cNvSpPr>
                <a:spLocks/>
              </p:cNvSpPr>
              <p:nvPr/>
            </p:nvSpPr>
            <p:spPr bwMode="auto">
              <a:xfrm>
                <a:off x="5503863" y="1957387"/>
                <a:ext cx="796925" cy="288925"/>
              </a:xfrm>
              <a:custGeom>
                <a:avLst/>
                <a:gdLst>
                  <a:gd name="T0" fmla="*/ 2147483647 w 182"/>
                  <a:gd name="T1" fmla="*/ 153309731 h 66"/>
                  <a:gd name="T2" fmla="*/ 2147483647 w 182"/>
                  <a:gd name="T3" fmla="*/ 785718315 h 66"/>
                  <a:gd name="T4" fmla="*/ 690233424 w 182"/>
                  <a:gd name="T5" fmla="*/ 1858890606 h 66"/>
                  <a:gd name="T6" fmla="*/ 747752123 w 182"/>
                  <a:gd name="T7" fmla="*/ 2147483647 h 66"/>
                  <a:gd name="T8" fmla="*/ 2147483647 w 182"/>
                  <a:gd name="T9" fmla="*/ 1686415594 h 66"/>
                  <a:gd name="T10" fmla="*/ 2147483647 w 182"/>
                  <a:gd name="T11" fmla="*/ 1054011319 h 66"/>
                  <a:gd name="T12" fmla="*/ 2147483647 w 182"/>
                  <a:gd name="T13" fmla="*/ 747387616 h 66"/>
                  <a:gd name="T14" fmla="*/ 2147483647 w 182"/>
                  <a:gd name="T15" fmla="*/ 1111502990 h 66"/>
                  <a:gd name="T16" fmla="*/ 2147483647 w 182"/>
                  <a:gd name="T17" fmla="*/ 1322304597 h 66"/>
                  <a:gd name="T18" fmla="*/ 2147483647 w 182"/>
                  <a:gd name="T19" fmla="*/ 1897216927 h 66"/>
                  <a:gd name="T20" fmla="*/ 2147483647 w 182"/>
                  <a:gd name="T21" fmla="*/ 2147483647 h 66"/>
                  <a:gd name="T22" fmla="*/ 2147483647 w 182"/>
                  <a:gd name="T23" fmla="*/ 2147483647 h 66"/>
                  <a:gd name="T24" fmla="*/ 2147483647 w 182"/>
                  <a:gd name="T25" fmla="*/ 2147483647 h 66"/>
                  <a:gd name="T26" fmla="*/ 2147483647 w 182"/>
                  <a:gd name="T27" fmla="*/ 2147483647 h 66"/>
                  <a:gd name="T28" fmla="*/ 2147483647 w 182"/>
                  <a:gd name="T29" fmla="*/ 2147483647 h 66"/>
                  <a:gd name="T30" fmla="*/ 2147483647 w 182"/>
                  <a:gd name="T31" fmla="*/ 2147483647 h 66"/>
                  <a:gd name="T32" fmla="*/ 2147483647 w 182"/>
                  <a:gd name="T33" fmla="*/ 1475614260 h 66"/>
                  <a:gd name="T34" fmla="*/ 2147483647 w 182"/>
                  <a:gd name="T35" fmla="*/ 747387616 h 66"/>
                  <a:gd name="T36" fmla="*/ 2147483647 w 182"/>
                  <a:gd name="T37" fmla="*/ 153309731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
                  <a:gd name="T58" fmla="*/ 0 h 66"/>
                  <a:gd name="T59" fmla="*/ 182 w 182"/>
                  <a:gd name="T60" fmla="*/ 66 h 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 h="66">
                    <a:moveTo>
                      <a:pt x="73" y="3"/>
                    </a:moveTo>
                    <a:cubicBezTo>
                      <a:pt x="73" y="3"/>
                      <a:pt x="59" y="7"/>
                      <a:pt x="49" y="15"/>
                    </a:cubicBezTo>
                    <a:cubicBezTo>
                      <a:pt x="40" y="22"/>
                      <a:pt x="27" y="33"/>
                      <a:pt x="13" y="35"/>
                    </a:cubicBezTo>
                    <a:cubicBezTo>
                      <a:pt x="0" y="36"/>
                      <a:pt x="5" y="46"/>
                      <a:pt x="14" y="43"/>
                    </a:cubicBezTo>
                    <a:cubicBezTo>
                      <a:pt x="24" y="39"/>
                      <a:pt x="32" y="34"/>
                      <a:pt x="44" y="32"/>
                    </a:cubicBezTo>
                    <a:cubicBezTo>
                      <a:pt x="56" y="30"/>
                      <a:pt x="54" y="29"/>
                      <a:pt x="63" y="20"/>
                    </a:cubicBezTo>
                    <a:cubicBezTo>
                      <a:pt x="72" y="11"/>
                      <a:pt x="93" y="9"/>
                      <a:pt x="107" y="14"/>
                    </a:cubicBezTo>
                    <a:cubicBezTo>
                      <a:pt x="112" y="16"/>
                      <a:pt x="117" y="21"/>
                      <a:pt x="117" y="21"/>
                    </a:cubicBezTo>
                    <a:cubicBezTo>
                      <a:pt x="118" y="25"/>
                      <a:pt x="118" y="25"/>
                      <a:pt x="118" y="25"/>
                    </a:cubicBezTo>
                    <a:cubicBezTo>
                      <a:pt x="118" y="25"/>
                      <a:pt x="118" y="25"/>
                      <a:pt x="111" y="36"/>
                    </a:cubicBezTo>
                    <a:cubicBezTo>
                      <a:pt x="104" y="46"/>
                      <a:pt x="89" y="51"/>
                      <a:pt x="93" y="58"/>
                    </a:cubicBezTo>
                    <a:cubicBezTo>
                      <a:pt x="97" y="66"/>
                      <a:pt x="101" y="60"/>
                      <a:pt x="101" y="60"/>
                    </a:cubicBezTo>
                    <a:cubicBezTo>
                      <a:pt x="101" y="60"/>
                      <a:pt x="104" y="58"/>
                      <a:pt x="110" y="52"/>
                    </a:cubicBezTo>
                    <a:cubicBezTo>
                      <a:pt x="116" y="45"/>
                      <a:pt x="128" y="45"/>
                      <a:pt x="134" y="47"/>
                    </a:cubicBezTo>
                    <a:cubicBezTo>
                      <a:pt x="140" y="50"/>
                      <a:pt x="145" y="44"/>
                      <a:pt x="154" y="42"/>
                    </a:cubicBezTo>
                    <a:cubicBezTo>
                      <a:pt x="163" y="40"/>
                      <a:pt x="182" y="47"/>
                      <a:pt x="175" y="41"/>
                    </a:cubicBezTo>
                    <a:cubicBezTo>
                      <a:pt x="168" y="36"/>
                      <a:pt x="152" y="36"/>
                      <a:pt x="146" y="28"/>
                    </a:cubicBezTo>
                    <a:cubicBezTo>
                      <a:pt x="139" y="20"/>
                      <a:pt x="147" y="19"/>
                      <a:pt x="134" y="14"/>
                    </a:cubicBezTo>
                    <a:cubicBezTo>
                      <a:pt x="120" y="9"/>
                      <a:pt x="105" y="0"/>
                      <a:pt x="73" y="3"/>
                    </a:cubicBezTo>
                    <a:close/>
                  </a:path>
                </a:pathLst>
              </a:custGeom>
              <a:solidFill>
                <a:srgbClr val="ABB3DB"/>
              </a:solidFill>
              <a:ln w="9525">
                <a:noFill/>
                <a:round/>
                <a:headEnd/>
                <a:tailEnd/>
              </a:ln>
            </p:spPr>
            <p:txBody>
              <a:bodyPr/>
              <a:lstStyle/>
              <a:p>
                <a:endParaRPr lang="en-US">
                  <a:latin typeface="Calibri" pitchFamily="34" charset="0"/>
                </a:endParaRPr>
              </a:p>
            </p:txBody>
          </p:sp>
          <p:sp>
            <p:nvSpPr>
              <p:cNvPr id="156466" name="Freeform 472"/>
              <p:cNvSpPr>
                <a:spLocks/>
              </p:cNvSpPr>
              <p:nvPr/>
            </p:nvSpPr>
            <p:spPr bwMode="auto">
              <a:xfrm>
                <a:off x="5503863" y="1957387"/>
                <a:ext cx="792163" cy="284162"/>
              </a:xfrm>
              <a:custGeom>
                <a:avLst/>
                <a:gdLst>
                  <a:gd name="T0" fmla="*/ 2147483647 w 181"/>
                  <a:gd name="T1" fmla="*/ 152896639 h 65"/>
                  <a:gd name="T2" fmla="*/ 2147483647 w 181"/>
                  <a:gd name="T3" fmla="*/ 783591921 h 65"/>
                  <a:gd name="T4" fmla="*/ 747027237 w 181"/>
                  <a:gd name="T5" fmla="*/ 1834746285 h 65"/>
                  <a:gd name="T6" fmla="*/ 785335527 w 181"/>
                  <a:gd name="T7" fmla="*/ 2147483647 h 65"/>
                  <a:gd name="T8" fmla="*/ 2147483647 w 181"/>
                  <a:gd name="T9" fmla="*/ 1681854085 h 65"/>
                  <a:gd name="T10" fmla="*/ 2147483647 w 181"/>
                  <a:gd name="T11" fmla="*/ 993823614 h 65"/>
                  <a:gd name="T12" fmla="*/ 2147483647 w 181"/>
                  <a:gd name="T13" fmla="*/ 745365593 h 65"/>
                  <a:gd name="T14" fmla="*/ 2147483647 w 181"/>
                  <a:gd name="T15" fmla="*/ 1108493856 h 65"/>
                  <a:gd name="T16" fmla="*/ 2147483647 w 181"/>
                  <a:gd name="T17" fmla="*/ 1318725822 h 65"/>
                  <a:gd name="T18" fmla="*/ 2147483647 w 181"/>
                  <a:gd name="T19" fmla="*/ 1892085778 h 65"/>
                  <a:gd name="T20" fmla="*/ 2147483647 w 181"/>
                  <a:gd name="T21" fmla="*/ 2147483647 h 65"/>
                  <a:gd name="T22" fmla="*/ 2147483647 w 181"/>
                  <a:gd name="T23" fmla="*/ 2147483647 h 65"/>
                  <a:gd name="T24" fmla="*/ 2147483647 w 181"/>
                  <a:gd name="T25" fmla="*/ 2147483647 h 65"/>
                  <a:gd name="T26" fmla="*/ 2147483647 w 181"/>
                  <a:gd name="T27" fmla="*/ 2147483647 h 65"/>
                  <a:gd name="T28" fmla="*/ 2147483647 w 181"/>
                  <a:gd name="T29" fmla="*/ 2147483647 h 65"/>
                  <a:gd name="T30" fmla="*/ 2147483647 w 181"/>
                  <a:gd name="T31" fmla="*/ 2147483647 h 65"/>
                  <a:gd name="T32" fmla="*/ 2147483647 w 181"/>
                  <a:gd name="T33" fmla="*/ 1471622393 h 65"/>
                  <a:gd name="T34" fmla="*/ 2147483647 w 181"/>
                  <a:gd name="T35" fmla="*/ 745365593 h 65"/>
                  <a:gd name="T36" fmla="*/ 2147483647 w 181"/>
                  <a:gd name="T37" fmla="*/ 152896639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
                  <a:gd name="T58" fmla="*/ 0 h 65"/>
                  <a:gd name="T59" fmla="*/ 181 w 181"/>
                  <a:gd name="T60" fmla="*/ 65 h 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 h="65">
                    <a:moveTo>
                      <a:pt x="74" y="3"/>
                    </a:moveTo>
                    <a:cubicBezTo>
                      <a:pt x="74" y="3"/>
                      <a:pt x="59" y="7"/>
                      <a:pt x="50" y="15"/>
                    </a:cubicBezTo>
                    <a:cubicBezTo>
                      <a:pt x="40" y="22"/>
                      <a:pt x="27" y="33"/>
                      <a:pt x="14" y="35"/>
                    </a:cubicBezTo>
                    <a:cubicBezTo>
                      <a:pt x="0" y="36"/>
                      <a:pt x="5" y="46"/>
                      <a:pt x="15" y="42"/>
                    </a:cubicBezTo>
                    <a:cubicBezTo>
                      <a:pt x="24" y="39"/>
                      <a:pt x="33" y="34"/>
                      <a:pt x="44" y="32"/>
                    </a:cubicBezTo>
                    <a:cubicBezTo>
                      <a:pt x="55" y="30"/>
                      <a:pt x="54" y="28"/>
                      <a:pt x="63" y="19"/>
                    </a:cubicBezTo>
                    <a:cubicBezTo>
                      <a:pt x="72" y="11"/>
                      <a:pt x="93" y="8"/>
                      <a:pt x="107" y="14"/>
                    </a:cubicBezTo>
                    <a:cubicBezTo>
                      <a:pt x="112" y="16"/>
                      <a:pt x="117" y="21"/>
                      <a:pt x="117" y="21"/>
                    </a:cubicBezTo>
                    <a:cubicBezTo>
                      <a:pt x="119" y="25"/>
                      <a:pt x="119" y="25"/>
                      <a:pt x="119" y="25"/>
                    </a:cubicBezTo>
                    <a:cubicBezTo>
                      <a:pt x="119" y="25"/>
                      <a:pt x="119" y="25"/>
                      <a:pt x="111" y="36"/>
                    </a:cubicBezTo>
                    <a:cubicBezTo>
                      <a:pt x="104" y="46"/>
                      <a:pt x="90" y="51"/>
                      <a:pt x="94" y="58"/>
                    </a:cubicBezTo>
                    <a:cubicBezTo>
                      <a:pt x="98" y="65"/>
                      <a:pt x="102" y="59"/>
                      <a:pt x="102" y="59"/>
                    </a:cubicBezTo>
                    <a:cubicBezTo>
                      <a:pt x="102" y="59"/>
                      <a:pt x="105" y="58"/>
                      <a:pt x="111" y="52"/>
                    </a:cubicBezTo>
                    <a:cubicBezTo>
                      <a:pt x="116" y="45"/>
                      <a:pt x="128" y="44"/>
                      <a:pt x="134" y="47"/>
                    </a:cubicBezTo>
                    <a:cubicBezTo>
                      <a:pt x="140" y="50"/>
                      <a:pt x="145" y="44"/>
                      <a:pt x="154" y="42"/>
                    </a:cubicBezTo>
                    <a:cubicBezTo>
                      <a:pt x="162" y="40"/>
                      <a:pt x="181" y="46"/>
                      <a:pt x="174" y="41"/>
                    </a:cubicBezTo>
                    <a:cubicBezTo>
                      <a:pt x="167" y="36"/>
                      <a:pt x="152" y="36"/>
                      <a:pt x="146" y="28"/>
                    </a:cubicBezTo>
                    <a:cubicBezTo>
                      <a:pt x="139" y="20"/>
                      <a:pt x="147" y="19"/>
                      <a:pt x="134" y="14"/>
                    </a:cubicBezTo>
                    <a:cubicBezTo>
                      <a:pt x="121" y="10"/>
                      <a:pt x="105" y="0"/>
                      <a:pt x="74" y="3"/>
                    </a:cubicBezTo>
                    <a:close/>
                  </a:path>
                </a:pathLst>
              </a:custGeom>
              <a:solidFill>
                <a:srgbClr val="AAB2DB"/>
              </a:solidFill>
              <a:ln w="9525">
                <a:noFill/>
                <a:round/>
                <a:headEnd/>
                <a:tailEnd/>
              </a:ln>
            </p:spPr>
            <p:txBody>
              <a:bodyPr/>
              <a:lstStyle/>
              <a:p>
                <a:endParaRPr lang="en-US">
                  <a:latin typeface="Calibri" pitchFamily="34" charset="0"/>
                </a:endParaRPr>
              </a:p>
            </p:txBody>
          </p:sp>
          <p:sp>
            <p:nvSpPr>
              <p:cNvPr id="156467" name="Freeform 473"/>
              <p:cNvSpPr>
                <a:spLocks/>
              </p:cNvSpPr>
              <p:nvPr/>
            </p:nvSpPr>
            <p:spPr bwMode="auto">
              <a:xfrm>
                <a:off x="5508625" y="1957387"/>
                <a:ext cx="787400" cy="284162"/>
              </a:xfrm>
              <a:custGeom>
                <a:avLst/>
                <a:gdLst>
                  <a:gd name="T0" fmla="*/ 2147483647 w 180"/>
                  <a:gd name="T1" fmla="*/ 210231761 h 65"/>
                  <a:gd name="T2" fmla="*/ 2147483647 w 180"/>
                  <a:gd name="T3" fmla="*/ 745365593 h 65"/>
                  <a:gd name="T4" fmla="*/ 688887551 w 180"/>
                  <a:gd name="T5" fmla="*/ 1834746285 h 65"/>
                  <a:gd name="T6" fmla="*/ 746293366 w 180"/>
                  <a:gd name="T7" fmla="*/ 2147483647 h 65"/>
                  <a:gd name="T8" fmla="*/ 2147483647 w 180"/>
                  <a:gd name="T9" fmla="*/ 1681854085 h 65"/>
                  <a:gd name="T10" fmla="*/ 2147483647 w 180"/>
                  <a:gd name="T11" fmla="*/ 993823614 h 65"/>
                  <a:gd name="T12" fmla="*/ 2147483647 w 180"/>
                  <a:gd name="T13" fmla="*/ 745365593 h 65"/>
                  <a:gd name="T14" fmla="*/ 2147483647 w 180"/>
                  <a:gd name="T15" fmla="*/ 1108493856 h 65"/>
                  <a:gd name="T16" fmla="*/ 2147483647 w 180"/>
                  <a:gd name="T17" fmla="*/ 1376060943 h 65"/>
                  <a:gd name="T18" fmla="*/ 2147483647 w 180"/>
                  <a:gd name="T19" fmla="*/ 1892085778 h 65"/>
                  <a:gd name="T20" fmla="*/ 2147483647 w 180"/>
                  <a:gd name="T21" fmla="*/ 2147483647 h 65"/>
                  <a:gd name="T22" fmla="*/ 2147483647 w 180"/>
                  <a:gd name="T23" fmla="*/ 2147483647 h 65"/>
                  <a:gd name="T24" fmla="*/ 2147483647 w 180"/>
                  <a:gd name="T25" fmla="*/ 2147483647 h 65"/>
                  <a:gd name="T26" fmla="*/ 2147483647 w 180"/>
                  <a:gd name="T27" fmla="*/ 2147483647 h 65"/>
                  <a:gd name="T28" fmla="*/ 2147483647 w 180"/>
                  <a:gd name="T29" fmla="*/ 2147483647 h 65"/>
                  <a:gd name="T30" fmla="*/ 2147483647 w 180"/>
                  <a:gd name="T31" fmla="*/ 2147483647 h 65"/>
                  <a:gd name="T32" fmla="*/ 2147483647 w 180"/>
                  <a:gd name="T33" fmla="*/ 1471622393 h 65"/>
                  <a:gd name="T34" fmla="*/ 2147483647 w 180"/>
                  <a:gd name="T35" fmla="*/ 783591921 h 65"/>
                  <a:gd name="T36" fmla="*/ 2147483647 w 180"/>
                  <a:gd name="T37" fmla="*/ 210231761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
                  <a:gd name="T58" fmla="*/ 0 h 65"/>
                  <a:gd name="T59" fmla="*/ 180 w 180"/>
                  <a:gd name="T60" fmla="*/ 65 h 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 h="65">
                    <a:moveTo>
                      <a:pt x="73" y="4"/>
                    </a:moveTo>
                    <a:cubicBezTo>
                      <a:pt x="73" y="4"/>
                      <a:pt x="58" y="7"/>
                      <a:pt x="49" y="14"/>
                    </a:cubicBezTo>
                    <a:cubicBezTo>
                      <a:pt x="40" y="22"/>
                      <a:pt x="26" y="33"/>
                      <a:pt x="13" y="35"/>
                    </a:cubicBezTo>
                    <a:cubicBezTo>
                      <a:pt x="0" y="36"/>
                      <a:pt x="4" y="45"/>
                      <a:pt x="14" y="42"/>
                    </a:cubicBezTo>
                    <a:cubicBezTo>
                      <a:pt x="23" y="39"/>
                      <a:pt x="32" y="33"/>
                      <a:pt x="43" y="32"/>
                    </a:cubicBezTo>
                    <a:cubicBezTo>
                      <a:pt x="54" y="30"/>
                      <a:pt x="53" y="28"/>
                      <a:pt x="61" y="19"/>
                    </a:cubicBezTo>
                    <a:cubicBezTo>
                      <a:pt x="70" y="11"/>
                      <a:pt x="92" y="8"/>
                      <a:pt x="106" y="14"/>
                    </a:cubicBezTo>
                    <a:cubicBezTo>
                      <a:pt x="112" y="16"/>
                      <a:pt x="116" y="21"/>
                      <a:pt x="116" y="21"/>
                    </a:cubicBezTo>
                    <a:cubicBezTo>
                      <a:pt x="118" y="26"/>
                      <a:pt x="118" y="26"/>
                      <a:pt x="118" y="26"/>
                    </a:cubicBezTo>
                    <a:cubicBezTo>
                      <a:pt x="118" y="26"/>
                      <a:pt x="118" y="26"/>
                      <a:pt x="111" y="36"/>
                    </a:cubicBezTo>
                    <a:cubicBezTo>
                      <a:pt x="104" y="46"/>
                      <a:pt x="89" y="50"/>
                      <a:pt x="93" y="58"/>
                    </a:cubicBezTo>
                    <a:cubicBezTo>
                      <a:pt x="97" y="65"/>
                      <a:pt x="101" y="59"/>
                      <a:pt x="101" y="59"/>
                    </a:cubicBezTo>
                    <a:cubicBezTo>
                      <a:pt x="101" y="59"/>
                      <a:pt x="104" y="58"/>
                      <a:pt x="110" y="51"/>
                    </a:cubicBezTo>
                    <a:cubicBezTo>
                      <a:pt x="115" y="45"/>
                      <a:pt x="127" y="44"/>
                      <a:pt x="133" y="47"/>
                    </a:cubicBezTo>
                    <a:cubicBezTo>
                      <a:pt x="139" y="50"/>
                      <a:pt x="144" y="43"/>
                      <a:pt x="152" y="42"/>
                    </a:cubicBezTo>
                    <a:cubicBezTo>
                      <a:pt x="161" y="40"/>
                      <a:pt x="180" y="46"/>
                      <a:pt x="173" y="41"/>
                    </a:cubicBezTo>
                    <a:cubicBezTo>
                      <a:pt x="166" y="36"/>
                      <a:pt x="151" y="36"/>
                      <a:pt x="145" y="28"/>
                    </a:cubicBezTo>
                    <a:cubicBezTo>
                      <a:pt x="138" y="20"/>
                      <a:pt x="146" y="19"/>
                      <a:pt x="133" y="15"/>
                    </a:cubicBezTo>
                    <a:cubicBezTo>
                      <a:pt x="120" y="10"/>
                      <a:pt x="104" y="0"/>
                      <a:pt x="73" y="4"/>
                    </a:cubicBezTo>
                    <a:close/>
                  </a:path>
                </a:pathLst>
              </a:custGeom>
              <a:solidFill>
                <a:srgbClr val="A9B2DB"/>
              </a:solidFill>
              <a:ln w="9525">
                <a:noFill/>
                <a:round/>
                <a:headEnd/>
                <a:tailEnd/>
              </a:ln>
            </p:spPr>
            <p:txBody>
              <a:bodyPr/>
              <a:lstStyle/>
              <a:p>
                <a:endParaRPr lang="en-US">
                  <a:latin typeface="Calibri" pitchFamily="34" charset="0"/>
                </a:endParaRPr>
              </a:p>
            </p:txBody>
          </p:sp>
          <p:sp>
            <p:nvSpPr>
              <p:cNvPr id="156468" name="Freeform 474"/>
              <p:cNvSpPr>
                <a:spLocks/>
              </p:cNvSpPr>
              <p:nvPr/>
            </p:nvSpPr>
            <p:spPr bwMode="auto">
              <a:xfrm>
                <a:off x="5508625" y="1957387"/>
                <a:ext cx="787400" cy="284162"/>
              </a:xfrm>
              <a:custGeom>
                <a:avLst/>
                <a:gdLst>
                  <a:gd name="T0" fmla="*/ 2147483647 w 180"/>
                  <a:gd name="T1" fmla="*/ 210231761 h 65"/>
                  <a:gd name="T2" fmla="*/ 2147483647 w 180"/>
                  <a:gd name="T3" fmla="*/ 745365593 h 65"/>
                  <a:gd name="T4" fmla="*/ 688887551 w 180"/>
                  <a:gd name="T5" fmla="*/ 1834746285 h 65"/>
                  <a:gd name="T6" fmla="*/ 746293366 w 180"/>
                  <a:gd name="T7" fmla="*/ 2147483647 h 65"/>
                  <a:gd name="T8" fmla="*/ 2147483647 w 180"/>
                  <a:gd name="T9" fmla="*/ 1624514592 h 65"/>
                  <a:gd name="T10" fmla="*/ 2147483647 w 180"/>
                  <a:gd name="T11" fmla="*/ 993823614 h 65"/>
                  <a:gd name="T12" fmla="*/ 2147483647 w 180"/>
                  <a:gd name="T13" fmla="*/ 745365593 h 65"/>
                  <a:gd name="T14" fmla="*/ 2147483647 w 180"/>
                  <a:gd name="T15" fmla="*/ 1108493856 h 65"/>
                  <a:gd name="T16" fmla="*/ 2147483647 w 180"/>
                  <a:gd name="T17" fmla="*/ 1376060943 h 65"/>
                  <a:gd name="T18" fmla="*/ 2147483647 w 180"/>
                  <a:gd name="T19" fmla="*/ 1892085778 h 65"/>
                  <a:gd name="T20" fmla="*/ 2147483647 w 180"/>
                  <a:gd name="T21" fmla="*/ 2147483647 h 65"/>
                  <a:gd name="T22" fmla="*/ 2147483647 w 180"/>
                  <a:gd name="T23" fmla="*/ 2147483647 h 65"/>
                  <a:gd name="T24" fmla="*/ 2147483647 w 180"/>
                  <a:gd name="T25" fmla="*/ 2147483647 h 65"/>
                  <a:gd name="T26" fmla="*/ 2147483647 w 180"/>
                  <a:gd name="T27" fmla="*/ 2147483647 h 65"/>
                  <a:gd name="T28" fmla="*/ 2147483647 w 180"/>
                  <a:gd name="T29" fmla="*/ 2147483647 h 65"/>
                  <a:gd name="T30" fmla="*/ 2147483647 w 180"/>
                  <a:gd name="T31" fmla="*/ 2147483647 h 65"/>
                  <a:gd name="T32" fmla="*/ 2147483647 w 180"/>
                  <a:gd name="T33" fmla="*/ 1471622393 h 65"/>
                  <a:gd name="T34" fmla="*/ 2147483647 w 180"/>
                  <a:gd name="T35" fmla="*/ 783591921 h 65"/>
                  <a:gd name="T36" fmla="*/ 2147483647 w 180"/>
                  <a:gd name="T37" fmla="*/ 210231761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
                  <a:gd name="T58" fmla="*/ 0 h 65"/>
                  <a:gd name="T59" fmla="*/ 180 w 180"/>
                  <a:gd name="T60" fmla="*/ 65 h 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 h="65">
                    <a:moveTo>
                      <a:pt x="73" y="4"/>
                    </a:moveTo>
                    <a:cubicBezTo>
                      <a:pt x="73" y="4"/>
                      <a:pt x="58" y="7"/>
                      <a:pt x="49" y="14"/>
                    </a:cubicBezTo>
                    <a:cubicBezTo>
                      <a:pt x="40" y="22"/>
                      <a:pt x="27" y="33"/>
                      <a:pt x="13" y="35"/>
                    </a:cubicBezTo>
                    <a:cubicBezTo>
                      <a:pt x="0" y="36"/>
                      <a:pt x="5" y="45"/>
                      <a:pt x="14" y="42"/>
                    </a:cubicBezTo>
                    <a:cubicBezTo>
                      <a:pt x="24" y="39"/>
                      <a:pt x="32" y="33"/>
                      <a:pt x="43" y="31"/>
                    </a:cubicBezTo>
                    <a:cubicBezTo>
                      <a:pt x="54" y="30"/>
                      <a:pt x="52" y="27"/>
                      <a:pt x="61" y="19"/>
                    </a:cubicBezTo>
                    <a:cubicBezTo>
                      <a:pt x="70" y="10"/>
                      <a:pt x="92" y="8"/>
                      <a:pt x="107" y="14"/>
                    </a:cubicBezTo>
                    <a:cubicBezTo>
                      <a:pt x="112" y="16"/>
                      <a:pt x="117" y="21"/>
                      <a:pt x="117" y="21"/>
                    </a:cubicBezTo>
                    <a:cubicBezTo>
                      <a:pt x="118" y="26"/>
                      <a:pt x="118" y="26"/>
                      <a:pt x="118" y="26"/>
                    </a:cubicBezTo>
                    <a:cubicBezTo>
                      <a:pt x="118" y="26"/>
                      <a:pt x="118" y="26"/>
                      <a:pt x="111" y="36"/>
                    </a:cubicBezTo>
                    <a:cubicBezTo>
                      <a:pt x="104" y="46"/>
                      <a:pt x="89" y="50"/>
                      <a:pt x="93" y="58"/>
                    </a:cubicBezTo>
                    <a:cubicBezTo>
                      <a:pt x="97" y="65"/>
                      <a:pt x="101" y="59"/>
                      <a:pt x="101" y="59"/>
                    </a:cubicBezTo>
                    <a:cubicBezTo>
                      <a:pt x="101" y="59"/>
                      <a:pt x="104" y="57"/>
                      <a:pt x="110" y="51"/>
                    </a:cubicBezTo>
                    <a:cubicBezTo>
                      <a:pt x="116" y="45"/>
                      <a:pt x="128" y="44"/>
                      <a:pt x="133" y="47"/>
                    </a:cubicBezTo>
                    <a:cubicBezTo>
                      <a:pt x="139" y="50"/>
                      <a:pt x="144" y="43"/>
                      <a:pt x="152" y="42"/>
                    </a:cubicBezTo>
                    <a:cubicBezTo>
                      <a:pt x="161" y="40"/>
                      <a:pt x="180" y="46"/>
                      <a:pt x="173" y="41"/>
                    </a:cubicBezTo>
                    <a:cubicBezTo>
                      <a:pt x="166" y="36"/>
                      <a:pt x="151" y="36"/>
                      <a:pt x="145" y="28"/>
                    </a:cubicBezTo>
                    <a:cubicBezTo>
                      <a:pt x="138" y="20"/>
                      <a:pt x="146" y="20"/>
                      <a:pt x="133" y="15"/>
                    </a:cubicBezTo>
                    <a:cubicBezTo>
                      <a:pt x="120" y="10"/>
                      <a:pt x="104" y="0"/>
                      <a:pt x="73" y="4"/>
                    </a:cubicBezTo>
                    <a:close/>
                  </a:path>
                </a:pathLst>
              </a:custGeom>
              <a:solidFill>
                <a:srgbClr val="A8B2DA"/>
              </a:solidFill>
              <a:ln w="9525">
                <a:noFill/>
                <a:round/>
                <a:headEnd/>
                <a:tailEnd/>
              </a:ln>
            </p:spPr>
            <p:txBody>
              <a:bodyPr/>
              <a:lstStyle/>
              <a:p>
                <a:endParaRPr lang="en-US">
                  <a:latin typeface="Calibri" pitchFamily="34" charset="0"/>
                </a:endParaRPr>
              </a:p>
            </p:txBody>
          </p:sp>
          <p:sp>
            <p:nvSpPr>
              <p:cNvPr id="156469" name="Freeform 475"/>
              <p:cNvSpPr>
                <a:spLocks/>
              </p:cNvSpPr>
              <p:nvPr/>
            </p:nvSpPr>
            <p:spPr bwMode="auto">
              <a:xfrm>
                <a:off x="5508625" y="1962150"/>
                <a:ext cx="784225" cy="274637"/>
              </a:xfrm>
              <a:custGeom>
                <a:avLst/>
                <a:gdLst>
                  <a:gd name="T0" fmla="*/ 2147483647 w 179"/>
                  <a:gd name="T1" fmla="*/ 152031228 h 63"/>
                  <a:gd name="T2" fmla="*/ 2147483647 w 179"/>
                  <a:gd name="T3" fmla="*/ 684129592 h 63"/>
                  <a:gd name="T4" fmla="*/ 690998648 w 179"/>
                  <a:gd name="T5" fmla="*/ 1767341524 h 63"/>
                  <a:gd name="T6" fmla="*/ 748584402 w 179"/>
                  <a:gd name="T7" fmla="*/ 2147412884 h 63"/>
                  <a:gd name="T8" fmla="*/ 2147483647 w 179"/>
                  <a:gd name="T9" fmla="*/ 1558299224 h 63"/>
                  <a:gd name="T10" fmla="*/ 2147483647 w 179"/>
                  <a:gd name="T11" fmla="*/ 931180772 h 63"/>
                  <a:gd name="T12" fmla="*/ 2147483647 w 179"/>
                  <a:gd name="T13" fmla="*/ 684129592 h 63"/>
                  <a:gd name="T14" fmla="*/ 2147483647 w 179"/>
                  <a:gd name="T15" fmla="*/ 1045198692 h 63"/>
                  <a:gd name="T16" fmla="*/ 2147483647 w 179"/>
                  <a:gd name="T17" fmla="*/ 1311252404 h 63"/>
                  <a:gd name="T18" fmla="*/ 2147483647 w 179"/>
                  <a:gd name="T19" fmla="*/ 1824352664 h 63"/>
                  <a:gd name="T20" fmla="*/ 2147483647 w 179"/>
                  <a:gd name="T21" fmla="*/ 2147483647 h 63"/>
                  <a:gd name="T22" fmla="*/ 2147483647 w 179"/>
                  <a:gd name="T23" fmla="*/ 2147483647 h 63"/>
                  <a:gd name="T24" fmla="*/ 2147483647 w 179"/>
                  <a:gd name="T25" fmla="*/ 2147483647 h 63"/>
                  <a:gd name="T26" fmla="*/ 2147483647 w 179"/>
                  <a:gd name="T27" fmla="*/ 2147483647 h 63"/>
                  <a:gd name="T28" fmla="*/ 2147483647 w 179"/>
                  <a:gd name="T29" fmla="*/ 2147412884 h 63"/>
                  <a:gd name="T30" fmla="*/ 2147483647 w 179"/>
                  <a:gd name="T31" fmla="*/ 2090401744 h 63"/>
                  <a:gd name="T32" fmla="*/ 2147483647 w 179"/>
                  <a:gd name="T33" fmla="*/ 1406272424 h 63"/>
                  <a:gd name="T34" fmla="*/ 2147483647 w 179"/>
                  <a:gd name="T35" fmla="*/ 722138472 h 63"/>
                  <a:gd name="T36" fmla="*/ 2147483647 w 179"/>
                  <a:gd name="T37" fmla="*/ 152031228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63"/>
                  <a:gd name="T59" fmla="*/ 179 w 179"/>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63">
                    <a:moveTo>
                      <a:pt x="74" y="3"/>
                    </a:moveTo>
                    <a:cubicBezTo>
                      <a:pt x="74" y="3"/>
                      <a:pt x="59" y="6"/>
                      <a:pt x="50" y="13"/>
                    </a:cubicBezTo>
                    <a:cubicBezTo>
                      <a:pt x="41" y="21"/>
                      <a:pt x="27" y="32"/>
                      <a:pt x="13" y="34"/>
                    </a:cubicBezTo>
                    <a:cubicBezTo>
                      <a:pt x="0" y="35"/>
                      <a:pt x="5" y="44"/>
                      <a:pt x="14" y="41"/>
                    </a:cubicBezTo>
                    <a:cubicBezTo>
                      <a:pt x="24" y="38"/>
                      <a:pt x="32" y="32"/>
                      <a:pt x="43" y="30"/>
                    </a:cubicBezTo>
                    <a:cubicBezTo>
                      <a:pt x="54" y="29"/>
                      <a:pt x="52" y="26"/>
                      <a:pt x="61" y="18"/>
                    </a:cubicBezTo>
                    <a:cubicBezTo>
                      <a:pt x="69" y="9"/>
                      <a:pt x="92" y="7"/>
                      <a:pt x="107" y="13"/>
                    </a:cubicBezTo>
                    <a:cubicBezTo>
                      <a:pt x="112" y="15"/>
                      <a:pt x="117" y="20"/>
                      <a:pt x="117" y="20"/>
                    </a:cubicBezTo>
                    <a:cubicBezTo>
                      <a:pt x="118" y="25"/>
                      <a:pt x="118" y="25"/>
                      <a:pt x="118" y="25"/>
                    </a:cubicBezTo>
                    <a:cubicBezTo>
                      <a:pt x="118" y="25"/>
                      <a:pt x="118" y="25"/>
                      <a:pt x="111" y="35"/>
                    </a:cubicBezTo>
                    <a:cubicBezTo>
                      <a:pt x="104" y="45"/>
                      <a:pt x="90" y="49"/>
                      <a:pt x="94" y="56"/>
                    </a:cubicBezTo>
                    <a:cubicBezTo>
                      <a:pt x="98" y="63"/>
                      <a:pt x="101" y="58"/>
                      <a:pt x="101" y="58"/>
                    </a:cubicBezTo>
                    <a:cubicBezTo>
                      <a:pt x="101" y="58"/>
                      <a:pt x="104" y="56"/>
                      <a:pt x="110" y="50"/>
                    </a:cubicBezTo>
                    <a:cubicBezTo>
                      <a:pt x="116" y="43"/>
                      <a:pt x="128" y="43"/>
                      <a:pt x="133" y="46"/>
                    </a:cubicBezTo>
                    <a:cubicBezTo>
                      <a:pt x="138" y="48"/>
                      <a:pt x="144" y="42"/>
                      <a:pt x="152" y="41"/>
                    </a:cubicBezTo>
                    <a:cubicBezTo>
                      <a:pt x="161" y="39"/>
                      <a:pt x="179" y="45"/>
                      <a:pt x="172" y="40"/>
                    </a:cubicBezTo>
                    <a:cubicBezTo>
                      <a:pt x="166" y="35"/>
                      <a:pt x="151" y="35"/>
                      <a:pt x="144" y="27"/>
                    </a:cubicBezTo>
                    <a:cubicBezTo>
                      <a:pt x="138" y="19"/>
                      <a:pt x="146" y="19"/>
                      <a:pt x="133" y="14"/>
                    </a:cubicBezTo>
                    <a:cubicBezTo>
                      <a:pt x="120" y="9"/>
                      <a:pt x="104" y="0"/>
                      <a:pt x="74" y="3"/>
                    </a:cubicBezTo>
                    <a:close/>
                  </a:path>
                </a:pathLst>
              </a:custGeom>
              <a:solidFill>
                <a:srgbClr val="A7B2DA"/>
              </a:solidFill>
              <a:ln w="9525">
                <a:noFill/>
                <a:round/>
                <a:headEnd/>
                <a:tailEnd/>
              </a:ln>
            </p:spPr>
            <p:txBody>
              <a:bodyPr/>
              <a:lstStyle/>
              <a:p>
                <a:endParaRPr lang="en-US">
                  <a:latin typeface="Calibri" pitchFamily="34" charset="0"/>
                </a:endParaRPr>
              </a:p>
            </p:txBody>
          </p:sp>
          <p:sp>
            <p:nvSpPr>
              <p:cNvPr id="156470" name="Freeform 476"/>
              <p:cNvSpPr>
                <a:spLocks/>
              </p:cNvSpPr>
              <p:nvPr/>
            </p:nvSpPr>
            <p:spPr bwMode="auto">
              <a:xfrm>
                <a:off x="5511800" y="1962150"/>
                <a:ext cx="781050" cy="274637"/>
              </a:xfrm>
              <a:custGeom>
                <a:avLst/>
                <a:gdLst>
                  <a:gd name="T0" fmla="*/ 2147483647 w 178"/>
                  <a:gd name="T1" fmla="*/ 152031228 h 63"/>
                  <a:gd name="T2" fmla="*/ 2147483647 w 178"/>
                  <a:gd name="T3" fmla="*/ 684129592 h 63"/>
                  <a:gd name="T4" fmla="*/ 693138032 w 178"/>
                  <a:gd name="T5" fmla="*/ 1767341524 h 63"/>
                  <a:gd name="T6" fmla="*/ 750900609 w 178"/>
                  <a:gd name="T7" fmla="*/ 2147412884 h 63"/>
                  <a:gd name="T8" fmla="*/ 2147483647 w 178"/>
                  <a:gd name="T9" fmla="*/ 1558299224 h 63"/>
                  <a:gd name="T10" fmla="*/ 2147483647 w 178"/>
                  <a:gd name="T11" fmla="*/ 893171892 h 63"/>
                  <a:gd name="T12" fmla="*/ 2147483647 w 178"/>
                  <a:gd name="T13" fmla="*/ 684129592 h 63"/>
                  <a:gd name="T14" fmla="*/ 2147483647 w 178"/>
                  <a:gd name="T15" fmla="*/ 1045198692 h 63"/>
                  <a:gd name="T16" fmla="*/ 2147483647 w 178"/>
                  <a:gd name="T17" fmla="*/ 1311252404 h 63"/>
                  <a:gd name="T18" fmla="*/ 2147483647 w 178"/>
                  <a:gd name="T19" fmla="*/ 1824352664 h 63"/>
                  <a:gd name="T20" fmla="*/ 2147483647 w 178"/>
                  <a:gd name="T21" fmla="*/ 2147483647 h 63"/>
                  <a:gd name="T22" fmla="*/ 2147483647 w 178"/>
                  <a:gd name="T23" fmla="*/ 2147483647 h 63"/>
                  <a:gd name="T24" fmla="*/ 2147483647 w 178"/>
                  <a:gd name="T25" fmla="*/ 2147483647 h 63"/>
                  <a:gd name="T26" fmla="*/ 2147483647 w 178"/>
                  <a:gd name="T27" fmla="*/ 2147483647 h 63"/>
                  <a:gd name="T28" fmla="*/ 2147483647 w 178"/>
                  <a:gd name="T29" fmla="*/ 2147412884 h 63"/>
                  <a:gd name="T30" fmla="*/ 2147483647 w 178"/>
                  <a:gd name="T31" fmla="*/ 2090401744 h 63"/>
                  <a:gd name="T32" fmla="*/ 2147483647 w 178"/>
                  <a:gd name="T33" fmla="*/ 1406272424 h 63"/>
                  <a:gd name="T34" fmla="*/ 2147483647 w 178"/>
                  <a:gd name="T35" fmla="*/ 722138472 h 63"/>
                  <a:gd name="T36" fmla="*/ 2147483647 w 178"/>
                  <a:gd name="T37" fmla="*/ 152031228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
                  <a:gd name="T58" fmla="*/ 0 h 63"/>
                  <a:gd name="T59" fmla="*/ 178 w 178"/>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 h="63">
                    <a:moveTo>
                      <a:pt x="73" y="3"/>
                    </a:moveTo>
                    <a:cubicBezTo>
                      <a:pt x="73" y="3"/>
                      <a:pt x="58" y="6"/>
                      <a:pt x="49" y="13"/>
                    </a:cubicBezTo>
                    <a:cubicBezTo>
                      <a:pt x="40" y="20"/>
                      <a:pt x="26" y="32"/>
                      <a:pt x="13" y="34"/>
                    </a:cubicBezTo>
                    <a:cubicBezTo>
                      <a:pt x="0" y="35"/>
                      <a:pt x="4" y="44"/>
                      <a:pt x="14" y="41"/>
                    </a:cubicBezTo>
                    <a:cubicBezTo>
                      <a:pt x="23" y="37"/>
                      <a:pt x="31" y="32"/>
                      <a:pt x="42" y="30"/>
                    </a:cubicBezTo>
                    <a:cubicBezTo>
                      <a:pt x="53" y="28"/>
                      <a:pt x="51" y="26"/>
                      <a:pt x="59" y="17"/>
                    </a:cubicBezTo>
                    <a:cubicBezTo>
                      <a:pt x="68" y="9"/>
                      <a:pt x="91" y="6"/>
                      <a:pt x="106" y="13"/>
                    </a:cubicBezTo>
                    <a:cubicBezTo>
                      <a:pt x="111" y="15"/>
                      <a:pt x="116" y="20"/>
                      <a:pt x="116" y="20"/>
                    </a:cubicBezTo>
                    <a:cubicBezTo>
                      <a:pt x="117" y="25"/>
                      <a:pt x="117" y="25"/>
                      <a:pt x="117" y="25"/>
                    </a:cubicBezTo>
                    <a:cubicBezTo>
                      <a:pt x="117" y="25"/>
                      <a:pt x="117" y="25"/>
                      <a:pt x="110" y="35"/>
                    </a:cubicBezTo>
                    <a:cubicBezTo>
                      <a:pt x="103" y="45"/>
                      <a:pt x="89" y="49"/>
                      <a:pt x="93" y="56"/>
                    </a:cubicBezTo>
                    <a:cubicBezTo>
                      <a:pt x="97" y="63"/>
                      <a:pt x="101" y="57"/>
                      <a:pt x="101" y="57"/>
                    </a:cubicBezTo>
                    <a:cubicBezTo>
                      <a:pt x="101" y="57"/>
                      <a:pt x="103" y="56"/>
                      <a:pt x="109" y="50"/>
                    </a:cubicBezTo>
                    <a:cubicBezTo>
                      <a:pt x="115" y="43"/>
                      <a:pt x="127" y="43"/>
                      <a:pt x="132" y="46"/>
                    </a:cubicBezTo>
                    <a:cubicBezTo>
                      <a:pt x="137" y="48"/>
                      <a:pt x="143" y="42"/>
                      <a:pt x="151" y="41"/>
                    </a:cubicBezTo>
                    <a:cubicBezTo>
                      <a:pt x="159" y="39"/>
                      <a:pt x="178" y="45"/>
                      <a:pt x="171" y="40"/>
                    </a:cubicBezTo>
                    <a:cubicBezTo>
                      <a:pt x="164" y="35"/>
                      <a:pt x="149" y="35"/>
                      <a:pt x="143" y="27"/>
                    </a:cubicBezTo>
                    <a:cubicBezTo>
                      <a:pt x="137" y="19"/>
                      <a:pt x="144" y="19"/>
                      <a:pt x="132" y="14"/>
                    </a:cubicBezTo>
                    <a:cubicBezTo>
                      <a:pt x="119" y="9"/>
                      <a:pt x="103" y="0"/>
                      <a:pt x="73" y="3"/>
                    </a:cubicBezTo>
                    <a:close/>
                  </a:path>
                </a:pathLst>
              </a:custGeom>
              <a:solidFill>
                <a:srgbClr val="A6B1DA"/>
              </a:solidFill>
              <a:ln w="9525">
                <a:noFill/>
                <a:round/>
                <a:headEnd/>
                <a:tailEnd/>
              </a:ln>
            </p:spPr>
            <p:txBody>
              <a:bodyPr/>
              <a:lstStyle/>
              <a:p>
                <a:endParaRPr lang="en-US">
                  <a:latin typeface="Calibri" pitchFamily="34" charset="0"/>
                </a:endParaRPr>
              </a:p>
            </p:txBody>
          </p:sp>
          <p:sp>
            <p:nvSpPr>
              <p:cNvPr id="156471" name="Freeform 477"/>
              <p:cNvSpPr>
                <a:spLocks/>
              </p:cNvSpPr>
              <p:nvPr/>
            </p:nvSpPr>
            <p:spPr bwMode="auto">
              <a:xfrm>
                <a:off x="5511800" y="1962150"/>
                <a:ext cx="776288" cy="274637"/>
              </a:xfrm>
              <a:custGeom>
                <a:avLst/>
                <a:gdLst>
                  <a:gd name="T0" fmla="*/ 2147483647 w 177"/>
                  <a:gd name="T1" fmla="*/ 152031228 h 63"/>
                  <a:gd name="T2" fmla="*/ 2147483647 w 177"/>
                  <a:gd name="T3" fmla="*/ 684129592 h 63"/>
                  <a:gd name="T4" fmla="*/ 692470860 w 177"/>
                  <a:gd name="T5" fmla="*/ 1767341524 h 63"/>
                  <a:gd name="T6" fmla="*/ 750179301 w 177"/>
                  <a:gd name="T7" fmla="*/ 2090401744 h 63"/>
                  <a:gd name="T8" fmla="*/ 2147483647 w 177"/>
                  <a:gd name="T9" fmla="*/ 1558299224 h 63"/>
                  <a:gd name="T10" fmla="*/ 2147483647 w 177"/>
                  <a:gd name="T11" fmla="*/ 893171892 h 63"/>
                  <a:gd name="T12" fmla="*/ 2147483647 w 177"/>
                  <a:gd name="T13" fmla="*/ 684129592 h 63"/>
                  <a:gd name="T14" fmla="*/ 2147483647 w 177"/>
                  <a:gd name="T15" fmla="*/ 1045198692 h 63"/>
                  <a:gd name="T16" fmla="*/ 2147483647 w 177"/>
                  <a:gd name="T17" fmla="*/ 1311252404 h 63"/>
                  <a:gd name="T18" fmla="*/ 2147483647 w 177"/>
                  <a:gd name="T19" fmla="*/ 1824352664 h 63"/>
                  <a:gd name="T20" fmla="*/ 2147483647 w 177"/>
                  <a:gd name="T21" fmla="*/ 2147483647 h 63"/>
                  <a:gd name="T22" fmla="*/ 2147483647 w 177"/>
                  <a:gd name="T23" fmla="*/ 2147483647 h 63"/>
                  <a:gd name="T24" fmla="*/ 2147483647 w 177"/>
                  <a:gd name="T25" fmla="*/ 2147483647 h 63"/>
                  <a:gd name="T26" fmla="*/ 2147483647 w 177"/>
                  <a:gd name="T27" fmla="*/ 2147483647 h 63"/>
                  <a:gd name="T28" fmla="*/ 2147483647 w 177"/>
                  <a:gd name="T29" fmla="*/ 2147412884 h 63"/>
                  <a:gd name="T30" fmla="*/ 2147483647 w 177"/>
                  <a:gd name="T31" fmla="*/ 2090401744 h 63"/>
                  <a:gd name="T32" fmla="*/ 2147483647 w 177"/>
                  <a:gd name="T33" fmla="*/ 1406272424 h 63"/>
                  <a:gd name="T34" fmla="*/ 2147483647 w 177"/>
                  <a:gd name="T35" fmla="*/ 722138472 h 63"/>
                  <a:gd name="T36" fmla="*/ 2147483647 w 177"/>
                  <a:gd name="T37" fmla="*/ 152031228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7"/>
                  <a:gd name="T58" fmla="*/ 0 h 63"/>
                  <a:gd name="T59" fmla="*/ 177 w 177"/>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7" h="63">
                    <a:moveTo>
                      <a:pt x="73" y="3"/>
                    </a:moveTo>
                    <a:cubicBezTo>
                      <a:pt x="73" y="3"/>
                      <a:pt x="58" y="6"/>
                      <a:pt x="50" y="13"/>
                    </a:cubicBezTo>
                    <a:cubicBezTo>
                      <a:pt x="41" y="20"/>
                      <a:pt x="26" y="32"/>
                      <a:pt x="13" y="34"/>
                    </a:cubicBezTo>
                    <a:cubicBezTo>
                      <a:pt x="0" y="35"/>
                      <a:pt x="5" y="44"/>
                      <a:pt x="14" y="40"/>
                    </a:cubicBezTo>
                    <a:cubicBezTo>
                      <a:pt x="23" y="37"/>
                      <a:pt x="31" y="31"/>
                      <a:pt x="42" y="30"/>
                    </a:cubicBezTo>
                    <a:cubicBezTo>
                      <a:pt x="53" y="28"/>
                      <a:pt x="51" y="25"/>
                      <a:pt x="59" y="17"/>
                    </a:cubicBezTo>
                    <a:cubicBezTo>
                      <a:pt x="68" y="9"/>
                      <a:pt x="91" y="6"/>
                      <a:pt x="106" y="13"/>
                    </a:cubicBezTo>
                    <a:cubicBezTo>
                      <a:pt x="111" y="15"/>
                      <a:pt x="116" y="20"/>
                      <a:pt x="116" y="20"/>
                    </a:cubicBezTo>
                    <a:cubicBezTo>
                      <a:pt x="117" y="25"/>
                      <a:pt x="117" y="25"/>
                      <a:pt x="117" y="25"/>
                    </a:cubicBezTo>
                    <a:cubicBezTo>
                      <a:pt x="117" y="25"/>
                      <a:pt x="117" y="25"/>
                      <a:pt x="110" y="35"/>
                    </a:cubicBezTo>
                    <a:cubicBezTo>
                      <a:pt x="104" y="44"/>
                      <a:pt x="89" y="49"/>
                      <a:pt x="93" y="56"/>
                    </a:cubicBezTo>
                    <a:cubicBezTo>
                      <a:pt x="97" y="63"/>
                      <a:pt x="101" y="57"/>
                      <a:pt x="101" y="57"/>
                    </a:cubicBezTo>
                    <a:cubicBezTo>
                      <a:pt x="101" y="57"/>
                      <a:pt x="103" y="55"/>
                      <a:pt x="109" y="49"/>
                    </a:cubicBezTo>
                    <a:cubicBezTo>
                      <a:pt x="115" y="43"/>
                      <a:pt x="127" y="43"/>
                      <a:pt x="132" y="46"/>
                    </a:cubicBezTo>
                    <a:cubicBezTo>
                      <a:pt x="137" y="48"/>
                      <a:pt x="142" y="42"/>
                      <a:pt x="151" y="41"/>
                    </a:cubicBezTo>
                    <a:cubicBezTo>
                      <a:pt x="159" y="39"/>
                      <a:pt x="177" y="45"/>
                      <a:pt x="171" y="40"/>
                    </a:cubicBezTo>
                    <a:cubicBezTo>
                      <a:pt x="164" y="35"/>
                      <a:pt x="149" y="35"/>
                      <a:pt x="143" y="27"/>
                    </a:cubicBezTo>
                    <a:cubicBezTo>
                      <a:pt x="137" y="19"/>
                      <a:pt x="144" y="19"/>
                      <a:pt x="132" y="14"/>
                    </a:cubicBezTo>
                    <a:cubicBezTo>
                      <a:pt x="119" y="9"/>
                      <a:pt x="103" y="0"/>
                      <a:pt x="73" y="3"/>
                    </a:cubicBezTo>
                    <a:close/>
                  </a:path>
                </a:pathLst>
              </a:custGeom>
              <a:solidFill>
                <a:srgbClr val="A5B1DA"/>
              </a:solidFill>
              <a:ln w="9525">
                <a:noFill/>
                <a:round/>
                <a:headEnd/>
                <a:tailEnd/>
              </a:ln>
            </p:spPr>
            <p:txBody>
              <a:bodyPr/>
              <a:lstStyle/>
              <a:p>
                <a:endParaRPr lang="en-US">
                  <a:latin typeface="Calibri" pitchFamily="34" charset="0"/>
                </a:endParaRPr>
              </a:p>
            </p:txBody>
          </p:sp>
          <p:sp>
            <p:nvSpPr>
              <p:cNvPr id="156472" name="Freeform 478"/>
              <p:cNvSpPr>
                <a:spLocks/>
              </p:cNvSpPr>
              <p:nvPr/>
            </p:nvSpPr>
            <p:spPr bwMode="auto">
              <a:xfrm>
                <a:off x="5511800" y="1962150"/>
                <a:ext cx="776288" cy="274637"/>
              </a:xfrm>
              <a:custGeom>
                <a:avLst/>
                <a:gdLst>
                  <a:gd name="T0" fmla="*/ 2147483647 w 177"/>
                  <a:gd name="T1" fmla="*/ 152031228 h 63"/>
                  <a:gd name="T2" fmla="*/ 2147483647 w 177"/>
                  <a:gd name="T3" fmla="*/ 684129592 h 63"/>
                  <a:gd name="T4" fmla="*/ 692470860 w 177"/>
                  <a:gd name="T5" fmla="*/ 1767341524 h 63"/>
                  <a:gd name="T6" fmla="*/ 750179301 w 177"/>
                  <a:gd name="T7" fmla="*/ 2090401744 h 63"/>
                  <a:gd name="T8" fmla="*/ 2147483647 w 177"/>
                  <a:gd name="T9" fmla="*/ 1558299224 h 63"/>
                  <a:gd name="T10" fmla="*/ 2147483647 w 177"/>
                  <a:gd name="T11" fmla="*/ 893171892 h 63"/>
                  <a:gd name="T12" fmla="*/ 2147483647 w 177"/>
                  <a:gd name="T13" fmla="*/ 627122812 h 63"/>
                  <a:gd name="T14" fmla="*/ 2147483647 w 177"/>
                  <a:gd name="T15" fmla="*/ 1045198692 h 63"/>
                  <a:gd name="T16" fmla="*/ 2147483647 w 177"/>
                  <a:gd name="T17" fmla="*/ 1311252404 h 63"/>
                  <a:gd name="T18" fmla="*/ 2147483647 w 177"/>
                  <a:gd name="T19" fmla="*/ 1824352664 h 63"/>
                  <a:gd name="T20" fmla="*/ 2147483647 w 177"/>
                  <a:gd name="T21" fmla="*/ 2147483647 h 63"/>
                  <a:gd name="T22" fmla="*/ 2147483647 w 177"/>
                  <a:gd name="T23" fmla="*/ 2147483647 h 63"/>
                  <a:gd name="T24" fmla="*/ 2147483647 w 177"/>
                  <a:gd name="T25" fmla="*/ 2147483647 h 63"/>
                  <a:gd name="T26" fmla="*/ 2147483647 w 177"/>
                  <a:gd name="T27" fmla="*/ 2147483647 h 63"/>
                  <a:gd name="T28" fmla="*/ 2147483647 w 177"/>
                  <a:gd name="T29" fmla="*/ 2090401744 h 63"/>
                  <a:gd name="T30" fmla="*/ 2147483647 w 177"/>
                  <a:gd name="T31" fmla="*/ 2090401744 h 63"/>
                  <a:gd name="T32" fmla="*/ 2147483647 w 177"/>
                  <a:gd name="T33" fmla="*/ 1406272424 h 63"/>
                  <a:gd name="T34" fmla="*/ 2147483647 w 177"/>
                  <a:gd name="T35" fmla="*/ 722138472 h 63"/>
                  <a:gd name="T36" fmla="*/ 2147483647 w 177"/>
                  <a:gd name="T37" fmla="*/ 152031228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7"/>
                  <a:gd name="T58" fmla="*/ 0 h 63"/>
                  <a:gd name="T59" fmla="*/ 177 w 177"/>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7" h="63">
                    <a:moveTo>
                      <a:pt x="74" y="3"/>
                    </a:moveTo>
                    <a:cubicBezTo>
                      <a:pt x="74" y="3"/>
                      <a:pt x="59" y="6"/>
                      <a:pt x="50" y="13"/>
                    </a:cubicBezTo>
                    <a:cubicBezTo>
                      <a:pt x="41" y="20"/>
                      <a:pt x="26" y="32"/>
                      <a:pt x="13" y="34"/>
                    </a:cubicBezTo>
                    <a:cubicBezTo>
                      <a:pt x="0" y="35"/>
                      <a:pt x="5" y="43"/>
                      <a:pt x="14" y="40"/>
                    </a:cubicBezTo>
                    <a:cubicBezTo>
                      <a:pt x="23" y="37"/>
                      <a:pt x="31" y="31"/>
                      <a:pt x="42" y="30"/>
                    </a:cubicBezTo>
                    <a:cubicBezTo>
                      <a:pt x="53" y="28"/>
                      <a:pt x="50" y="25"/>
                      <a:pt x="59" y="17"/>
                    </a:cubicBezTo>
                    <a:cubicBezTo>
                      <a:pt x="67" y="8"/>
                      <a:pt x="91" y="6"/>
                      <a:pt x="106" y="12"/>
                    </a:cubicBezTo>
                    <a:cubicBezTo>
                      <a:pt x="111" y="15"/>
                      <a:pt x="116" y="20"/>
                      <a:pt x="116" y="20"/>
                    </a:cubicBezTo>
                    <a:cubicBezTo>
                      <a:pt x="117" y="25"/>
                      <a:pt x="117" y="25"/>
                      <a:pt x="117" y="25"/>
                    </a:cubicBezTo>
                    <a:cubicBezTo>
                      <a:pt x="117" y="25"/>
                      <a:pt x="117" y="25"/>
                      <a:pt x="110" y="35"/>
                    </a:cubicBezTo>
                    <a:cubicBezTo>
                      <a:pt x="104" y="44"/>
                      <a:pt x="90" y="49"/>
                      <a:pt x="94" y="56"/>
                    </a:cubicBezTo>
                    <a:cubicBezTo>
                      <a:pt x="97" y="63"/>
                      <a:pt x="101" y="57"/>
                      <a:pt x="101" y="57"/>
                    </a:cubicBezTo>
                    <a:cubicBezTo>
                      <a:pt x="101" y="57"/>
                      <a:pt x="103" y="55"/>
                      <a:pt x="109" y="49"/>
                    </a:cubicBezTo>
                    <a:cubicBezTo>
                      <a:pt x="115" y="43"/>
                      <a:pt x="127" y="43"/>
                      <a:pt x="132" y="45"/>
                    </a:cubicBezTo>
                    <a:cubicBezTo>
                      <a:pt x="137" y="48"/>
                      <a:pt x="142" y="42"/>
                      <a:pt x="151" y="40"/>
                    </a:cubicBezTo>
                    <a:cubicBezTo>
                      <a:pt x="159" y="39"/>
                      <a:pt x="177" y="45"/>
                      <a:pt x="170" y="40"/>
                    </a:cubicBezTo>
                    <a:cubicBezTo>
                      <a:pt x="164" y="35"/>
                      <a:pt x="149" y="35"/>
                      <a:pt x="143" y="27"/>
                    </a:cubicBezTo>
                    <a:cubicBezTo>
                      <a:pt x="137" y="20"/>
                      <a:pt x="144" y="19"/>
                      <a:pt x="132" y="14"/>
                    </a:cubicBezTo>
                    <a:cubicBezTo>
                      <a:pt x="119" y="10"/>
                      <a:pt x="103" y="0"/>
                      <a:pt x="74" y="3"/>
                    </a:cubicBezTo>
                    <a:close/>
                  </a:path>
                </a:pathLst>
              </a:custGeom>
              <a:solidFill>
                <a:srgbClr val="A4B1DA"/>
              </a:solidFill>
              <a:ln w="9525">
                <a:noFill/>
                <a:round/>
                <a:headEnd/>
                <a:tailEnd/>
              </a:ln>
            </p:spPr>
            <p:txBody>
              <a:bodyPr/>
              <a:lstStyle/>
              <a:p>
                <a:endParaRPr lang="en-US">
                  <a:latin typeface="Calibri" pitchFamily="34" charset="0"/>
                </a:endParaRPr>
              </a:p>
            </p:txBody>
          </p:sp>
          <p:sp>
            <p:nvSpPr>
              <p:cNvPr id="156473" name="Freeform 479"/>
              <p:cNvSpPr>
                <a:spLocks/>
              </p:cNvSpPr>
              <p:nvPr/>
            </p:nvSpPr>
            <p:spPr bwMode="auto">
              <a:xfrm>
                <a:off x="5516563" y="1962150"/>
                <a:ext cx="771525" cy="271462"/>
              </a:xfrm>
              <a:custGeom>
                <a:avLst/>
                <a:gdLst>
                  <a:gd name="T0" fmla="*/ 2147483647 w 176"/>
                  <a:gd name="T1" fmla="*/ 210877828 h 62"/>
                  <a:gd name="T2" fmla="*/ 2147483647 w 176"/>
                  <a:gd name="T3" fmla="*/ 690139698 h 62"/>
                  <a:gd name="T4" fmla="*/ 691794939 w 176"/>
                  <a:gd name="T5" fmla="*/ 1802030536 h 62"/>
                  <a:gd name="T6" fmla="*/ 691794939 w 176"/>
                  <a:gd name="T7" fmla="*/ 2108760629 h 62"/>
                  <a:gd name="T8" fmla="*/ 2147483647 w 176"/>
                  <a:gd name="T9" fmla="*/ 1533646631 h 62"/>
                  <a:gd name="T10" fmla="*/ 2147483647 w 176"/>
                  <a:gd name="T11" fmla="*/ 843502555 h 62"/>
                  <a:gd name="T12" fmla="*/ 2147483647 w 176"/>
                  <a:gd name="T13" fmla="*/ 632629174 h 62"/>
                  <a:gd name="T14" fmla="*/ 2147483647 w 176"/>
                  <a:gd name="T15" fmla="*/ 1111890838 h 62"/>
                  <a:gd name="T16" fmla="*/ 2147483647 w 176"/>
                  <a:gd name="T17" fmla="*/ 1322768871 h 62"/>
                  <a:gd name="T18" fmla="*/ 2147483647 w 176"/>
                  <a:gd name="T19" fmla="*/ 1859545439 h 62"/>
                  <a:gd name="T20" fmla="*/ 2147483647 w 176"/>
                  <a:gd name="T21" fmla="*/ 2147483647 h 62"/>
                  <a:gd name="T22" fmla="*/ 2147483647 w 176"/>
                  <a:gd name="T23" fmla="*/ 2147483647 h 62"/>
                  <a:gd name="T24" fmla="*/ 2147483647 w 176"/>
                  <a:gd name="T25" fmla="*/ 2147483647 h 62"/>
                  <a:gd name="T26" fmla="*/ 2147483647 w 176"/>
                  <a:gd name="T27" fmla="*/ 2147483647 h 62"/>
                  <a:gd name="T28" fmla="*/ 2147483647 w 176"/>
                  <a:gd name="T29" fmla="*/ 2108760629 h 62"/>
                  <a:gd name="T30" fmla="*/ 2147483647 w 176"/>
                  <a:gd name="T31" fmla="*/ 2108760629 h 62"/>
                  <a:gd name="T32" fmla="*/ 2147483647 w 176"/>
                  <a:gd name="T33" fmla="*/ 1418621204 h 62"/>
                  <a:gd name="T34" fmla="*/ 2147483647 w 176"/>
                  <a:gd name="T35" fmla="*/ 747650222 h 62"/>
                  <a:gd name="T36" fmla="*/ 2147483647 w 176"/>
                  <a:gd name="T37" fmla="*/ 210877828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62"/>
                  <a:gd name="T59" fmla="*/ 176 w 176"/>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62">
                    <a:moveTo>
                      <a:pt x="73" y="4"/>
                    </a:moveTo>
                    <a:cubicBezTo>
                      <a:pt x="73" y="4"/>
                      <a:pt x="58" y="6"/>
                      <a:pt x="49" y="13"/>
                    </a:cubicBezTo>
                    <a:cubicBezTo>
                      <a:pt x="41" y="20"/>
                      <a:pt x="25" y="32"/>
                      <a:pt x="13" y="34"/>
                    </a:cubicBezTo>
                    <a:cubicBezTo>
                      <a:pt x="0" y="35"/>
                      <a:pt x="4" y="43"/>
                      <a:pt x="13" y="40"/>
                    </a:cubicBezTo>
                    <a:cubicBezTo>
                      <a:pt x="22" y="37"/>
                      <a:pt x="30" y="31"/>
                      <a:pt x="41" y="29"/>
                    </a:cubicBezTo>
                    <a:cubicBezTo>
                      <a:pt x="52" y="28"/>
                      <a:pt x="49" y="24"/>
                      <a:pt x="57" y="16"/>
                    </a:cubicBezTo>
                    <a:cubicBezTo>
                      <a:pt x="66" y="8"/>
                      <a:pt x="91" y="5"/>
                      <a:pt x="106" y="12"/>
                    </a:cubicBezTo>
                    <a:cubicBezTo>
                      <a:pt x="111" y="15"/>
                      <a:pt x="115" y="21"/>
                      <a:pt x="115" y="21"/>
                    </a:cubicBezTo>
                    <a:cubicBezTo>
                      <a:pt x="116" y="25"/>
                      <a:pt x="116" y="25"/>
                      <a:pt x="116" y="25"/>
                    </a:cubicBezTo>
                    <a:cubicBezTo>
                      <a:pt x="116" y="25"/>
                      <a:pt x="116" y="25"/>
                      <a:pt x="110" y="35"/>
                    </a:cubicBezTo>
                    <a:cubicBezTo>
                      <a:pt x="103" y="44"/>
                      <a:pt x="89" y="49"/>
                      <a:pt x="93" y="55"/>
                    </a:cubicBezTo>
                    <a:cubicBezTo>
                      <a:pt x="97" y="62"/>
                      <a:pt x="100" y="57"/>
                      <a:pt x="100" y="57"/>
                    </a:cubicBezTo>
                    <a:cubicBezTo>
                      <a:pt x="100" y="57"/>
                      <a:pt x="102" y="55"/>
                      <a:pt x="108" y="49"/>
                    </a:cubicBezTo>
                    <a:cubicBezTo>
                      <a:pt x="114" y="43"/>
                      <a:pt x="126" y="43"/>
                      <a:pt x="131" y="45"/>
                    </a:cubicBezTo>
                    <a:cubicBezTo>
                      <a:pt x="136" y="48"/>
                      <a:pt x="141" y="42"/>
                      <a:pt x="149" y="40"/>
                    </a:cubicBezTo>
                    <a:cubicBezTo>
                      <a:pt x="158" y="39"/>
                      <a:pt x="176" y="45"/>
                      <a:pt x="169" y="40"/>
                    </a:cubicBezTo>
                    <a:cubicBezTo>
                      <a:pt x="162" y="35"/>
                      <a:pt x="148" y="35"/>
                      <a:pt x="142" y="27"/>
                    </a:cubicBezTo>
                    <a:cubicBezTo>
                      <a:pt x="136" y="20"/>
                      <a:pt x="143" y="19"/>
                      <a:pt x="131" y="14"/>
                    </a:cubicBezTo>
                    <a:cubicBezTo>
                      <a:pt x="118" y="10"/>
                      <a:pt x="102" y="0"/>
                      <a:pt x="73" y="4"/>
                    </a:cubicBezTo>
                    <a:close/>
                  </a:path>
                </a:pathLst>
              </a:custGeom>
              <a:solidFill>
                <a:srgbClr val="A3B1DA"/>
              </a:solidFill>
              <a:ln w="9525">
                <a:noFill/>
                <a:round/>
                <a:headEnd/>
                <a:tailEnd/>
              </a:ln>
            </p:spPr>
            <p:txBody>
              <a:bodyPr/>
              <a:lstStyle/>
              <a:p>
                <a:endParaRPr lang="en-US">
                  <a:latin typeface="Calibri" pitchFamily="34" charset="0"/>
                </a:endParaRPr>
              </a:p>
            </p:txBody>
          </p:sp>
          <p:sp>
            <p:nvSpPr>
              <p:cNvPr id="156474" name="Freeform 480"/>
              <p:cNvSpPr>
                <a:spLocks/>
              </p:cNvSpPr>
              <p:nvPr/>
            </p:nvSpPr>
            <p:spPr bwMode="auto">
              <a:xfrm>
                <a:off x="6278563" y="2981325"/>
                <a:ext cx="552450" cy="1108075"/>
              </a:xfrm>
              <a:custGeom>
                <a:avLst/>
                <a:gdLst>
                  <a:gd name="T0" fmla="*/ 2147483647 w 126"/>
                  <a:gd name="T1" fmla="*/ 2147483647 h 253"/>
                  <a:gd name="T2" fmla="*/ 2147483647 w 126"/>
                  <a:gd name="T3" fmla="*/ 2147483647 h 253"/>
                  <a:gd name="T4" fmla="*/ 2147483647 w 126"/>
                  <a:gd name="T5" fmla="*/ 2147483647 h 253"/>
                  <a:gd name="T6" fmla="*/ 2147483647 w 126"/>
                  <a:gd name="T7" fmla="*/ 2147483647 h 253"/>
                  <a:gd name="T8" fmla="*/ 1864733688 w 126"/>
                  <a:gd name="T9" fmla="*/ 2147483647 h 253"/>
                  <a:gd name="T10" fmla="*/ 692066498 w 126"/>
                  <a:gd name="T11" fmla="*/ 2147483647 h 253"/>
                  <a:gd name="T12" fmla="*/ 480600829 w 126"/>
                  <a:gd name="T13" fmla="*/ 2147483647 h 253"/>
                  <a:gd name="T14" fmla="*/ 1172667464 w 126"/>
                  <a:gd name="T15" fmla="*/ 2147483647 h 253"/>
                  <a:gd name="T16" fmla="*/ 2147483647 w 126"/>
                  <a:gd name="T17" fmla="*/ 2147483647 h 253"/>
                  <a:gd name="T18" fmla="*/ 2147483647 w 126"/>
                  <a:gd name="T19" fmla="*/ 2147483647 h 253"/>
                  <a:gd name="T20" fmla="*/ 2147483647 w 126"/>
                  <a:gd name="T21" fmla="*/ 2147483647 h 253"/>
                  <a:gd name="T22" fmla="*/ 2147483647 w 126"/>
                  <a:gd name="T23" fmla="*/ 2147483647 h 253"/>
                  <a:gd name="T24" fmla="*/ 2147483647 w 126"/>
                  <a:gd name="T25" fmla="*/ 2147483647 h 253"/>
                  <a:gd name="T26" fmla="*/ 2147483647 w 126"/>
                  <a:gd name="T27" fmla="*/ 2147483647 h 253"/>
                  <a:gd name="T28" fmla="*/ 2147483647 w 126"/>
                  <a:gd name="T29" fmla="*/ 2147483647 h 253"/>
                  <a:gd name="T30" fmla="*/ 2147483647 w 126"/>
                  <a:gd name="T31" fmla="*/ 2147483647 h 253"/>
                  <a:gd name="T32" fmla="*/ 2147483647 w 126"/>
                  <a:gd name="T33" fmla="*/ 1860668251 h 253"/>
                  <a:gd name="T34" fmla="*/ 2147483647 w 126"/>
                  <a:gd name="T35" fmla="*/ 844015980 h 253"/>
                  <a:gd name="T36" fmla="*/ 2147483647 w 126"/>
                  <a:gd name="T37" fmla="*/ 1688027580 h 253"/>
                  <a:gd name="T38" fmla="*/ 2147483647 w 126"/>
                  <a:gd name="T39" fmla="*/ 2147483647 h 253"/>
                  <a:gd name="T40" fmla="*/ 2147483647 w 126"/>
                  <a:gd name="T41" fmla="*/ 2147483647 h 2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6"/>
                  <a:gd name="T64" fmla="*/ 0 h 253"/>
                  <a:gd name="T65" fmla="*/ 126 w 126"/>
                  <a:gd name="T66" fmla="*/ 253 h 2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6" h="253">
                    <a:moveTo>
                      <a:pt x="51" y="67"/>
                    </a:moveTo>
                    <a:cubicBezTo>
                      <a:pt x="51" y="67"/>
                      <a:pt x="58" y="84"/>
                      <a:pt x="55" y="104"/>
                    </a:cubicBezTo>
                    <a:cubicBezTo>
                      <a:pt x="51" y="123"/>
                      <a:pt x="59" y="133"/>
                      <a:pt x="57" y="141"/>
                    </a:cubicBezTo>
                    <a:cubicBezTo>
                      <a:pt x="54" y="149"/>
                      <a:pt x="50" y="152"/>
                      <a:pt x="46" y="161"/>
                    </a:cubicBezTo>
                    <a:cubicBezTo>
                      <a:pt x="43" y="171"/>
                      <a:pt x="43" y="173"/>
                      <a:pt x="35" y="183"/>
                    </a:cubicBezTo>
                    <a:cubicBezTo>
                      <a:pt x="28" y="193"/>
                      <a:pt x="22" y="199"/>
                      <a:pt x="13" y="210"/>
                    </a:cubicBezTo>
                    <a:cubicBezTo>
                      <a:pt x="3" y="220"/>
                      <a:pt x="0" y="234"/>
                      <a:pt x="9" y="232"/>
                    </a:cubicBezTo>
                    <a:cubicBezTo>
                      <a:pt x="18" y="230"/>
                      <a:pt x="10" y="253"/>
                      <a:pt x="22" y="238"/>
                    </a:cubicBezTo>
                    <a:cubicBezTo>
                      <a:pt x="34" y="224"/>
                      <a:pt x="30" y="218"/>
                      <a:pt x="42" y="208"/>
                    </a:cubicBezTo>
                    <a:cubicBezTo>
                      <a:pt x="55" y="199"/>
                      <a:pt x="55" y="200"/>
                      <a:pt x="67" y="195"/>
                    </a:cubicBezTo>
                    <a:cubicBezTo>
                      <a:pt x="79" y="191"/>
                      <a:pt x="87" y="187"/>
                      <a:pt x="93" y="175"/>
                    </a:cubicBezTo>
                    <a:cubicBezTo>
                      <a:pt x="100" y="164"/>
                      <a:pt x="104" y="172"/>
                      <a:pt x="108" y="163"/>
                    </a:cubicBezTo>
                    <a:cubicBezTo>
                      <a:pt x="113" y="155"/>
                      <a:pt x="117" y="148"/>
                      <a:pt x="118" y="141"/>
                    </a:cubicBezTo>
                    <a:cubicBezTo>
                      <a:pt x="119" y="135"/>
                      <a:pt x="124" y="138"/>
                      <a:pt x="123" y="127"/>
                    </a:cubicBezTo>
                    <a:cubicBezTo>
                      <a:pt x="121" y="116"/>
                      <a:pt x="116" y="104"/>
                      <a:pt x="115" y="99"/>
                    </a:cubicBezTo>
                    <a:cubicBezTo>
                      <a:pt x="114" y="94"/>
                      <a:pt x="118" y="78"/>
                      <a:pt x="120" y="64"/>
                    </a:cubicBezTo>
                    <a:cubicBezTo>
                      <a:pt x="121" y="49"/>
                      <a:pt x="126" y="47"/>
                      <a:pt x="123" y="35"/>
                    </a:cubicBezTo>
                    <a:cubicBezTo>
                      <a:pt x="119" y="23"/>
                      <a:pt x="120" y="0"/>
                      <a:pt x="113" y="16"/>
                    </a:cubicBezTo>
                    <a:cubicBezTo>
                      <a:pt x="106" y="32"/>
                      <a:pt x="96" y="37"/>
                      <a:pt x="95" y="32"/>
                    </a:cubicBezTo>
                    <a:cubicBezTo>
                      <a:pt x="93" y="27"/>
                      <a:pt x="89" y="44"/>
                      <a:pt x="85" y="55"/>
                    </a:cubicBezTo>
                    <a:cubicBezTo>
                      <a:pt x="81" y="65"/>
                      <a:pt x="57" y="72"/>
                      <a:pt x="51" y="64"/>
                    </a:cubicBezTo>
                  </a:path>
                </a:pathLst>
              </a:custGeom>
              <a:solidFill>
                <a:srgbClr val="C7BBDC"/>
              </a:solidFill>
              <a:ln w="9525">
                <a:noFill/>
                <a:round/>
                <a:headEnd/>
                <a:tailEnd/>
              </a:ln>
            </p:spPr>
            <p:txBody>
              <a:bodyPr/>
              <a:lstStyle/>
              <a:p>
                <a:endParaRPr lang="en-US">
                  <a:latin typeface="Calibri" pitchFamily="34" charset="0"/>
                </a:endParaRPr>
              </a:p>
            </p:txBody>
          </p:sp>
          <p:sp>
            <p:nvSpPr>
              <p:cNvPr id="156475" name="Freeform 481"/>
              <p:cNvSpPr>
                <a:spLocks/>
              </p:cNvSpPr>
              <p:nvPr/>
            </p:nvSpPr>
            <p:spPr bwMode="auto">
              <a:xfrm>
                <a:off x="6278563" y="2986087"/>
                <a:ext cx="552450" cy="1103312"/>
              </a:xfrm>
              <a:custGeom>
                <a:avLst/>
                <a:gdLst>
                  <a:gd name="T0" fmla="*/ 2147483647 w 126"/>
                  <a:gd name="T1" fmla="*/ 2147483647 h 252"/>
                  <a:gd name="T2" fmla="*/ 2147483647 w 126"/>
                  <a:gd name="T3" fmla="*/ 2147483647 h 252"/>
                  <a:gd name="T4" fmla="*/ 2147483647 w 126"/>
                  <a:gd name="T5" fmla="*/ 2147483647 h 252"/>
                  <a:gd name="T6" fmla="*/ 2147483647 w 126"/>
                  <a:gd name="T7" fmla="*/ 2147483647 h 252"/>
                  <a:gd name="T8" fmla="*/ 1903181568 w 126"/>
                  <a:gd name="T9" fmla="*/ 2147483647 h 252"/>
                  <a:gd name="T10" fmla="*/ 692066498 w 126"/>
                  <a:gd name="T11" fmla="*/ 2147483647 h 252"/>
                  <a:gd name="T12" fmla="*/ 480600829 w 126"/>
                  <a:gd name="T13" fmla="*/ 2147483647 h 252"/>
                  <a:gd name="T14" fmla="*/ 1172667464 w 126"/>
                  <a:gd name="T15" fmla="*/ 2147483647 h 252"/>
                  <a:gd name="T16" fmla="*/ 2147483647 w 126"/>
                  <a:gd name="T17" fmla="*/ 2147483647 h 252"/>
                  <a:gd name="T18" fmla="*/ 2147483647 w 126"/>
                  <a:gd name="T19" fmla="*/ 2147483647 h 252"/>
                  <a:gd name="T20" fmla="*/ 2147483647 w 126"/>
                  <a:gd name="T21" fmla="*/ 2147483647 h 252"/>
                  <a:gd name="T22" fmla="*/ 2147483647 w 126"/>
                  <a:gd name="T23" fmla="*/ 2147483647 h 252"/>
                  <a:gd name="T24" fmla="*/ 2147483647 w 126"/>
                  <a:gd name="T25" fmla="*/ 2147483647 h 252"/>
                  <a:gd name="T26" fmla="*/ 2147483647 w 126"/>
                  <a:gd name="T27" fmla="*/ 2147483647 h 252"/>
                  <a:gd name="T28" fmla="*/ 2147483647 w 126"/>
                  <a:gd name="T29" fmla="*/ 2147483647 h 252"/>
                  <a:gd name="T30" fmla="*/ 2147483647 w 126"/>
                  <a:gd name="T31" fmla="*/ 2147483647 h 252"/>
                  <a:gd name="T32" fmla="*/ 2147483647 w 126"/>
                  <a:gd name="T33" fmla="*/ 1801870601 h 252"/>
                  <a:gd name="T34" fmla="*/ 2147483647 w 126"/>
                  <a:gd name="T35" fmla="*/ 843429555 h 252"/>
                  <a:gd name="T36" fmla="*/ 2147483647 w 126"/>
                  <a:gd name="T37" fmla="*/ 1629351174 h 252"/>
                  <a:gd name="T38" fmla="*/ 2147483647 w 126"/>
                  <a:gd name="T39" fmla="*/ 2147483647 h 252"/>
                  <a:gd name="T40" fmla="*/ 2147483647 w 126"/>
                  <a:gd name="T41" fmla="*/ 2147483647 h 2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6"/>
                  <a:gd name="T64" fmla="*/ 0 h 252"/>
                  <a:gd name="T65" fmla="*/ 126 w 126"/>
                  <a:gd name="T66" fmla="*/ 252 h 2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6" h="252">
                    <a:moveTo>
                      <a:pt x="51" y="66"/>
                    </a:moveTo>
                    <a:cubicBezTo>
                      <a:pt x="51" y="66"/>
                      <a:pt x="59" y="84"/>
                      <a:pt x="55" y="103"/>
                    </a:cubicBezTo>
                    <a:cubicBezTo>
                      <a:pt x="52" y="122"/>
                      <a:pt x="60" y="132"/>
                      <a:pt x="57" y="140"/>
                    </a:cubicBezTo>
                    <a:cubicBezTo>
                      <a:pt x="55" y="148"/>
                      <a:pt x="50" y="151"/>
                      <a:pt x="47" y="160"/>
                    </a:cubicBezTo>
                    <a:cubicBezTo>
                      <a:pt x="43" y="170"/>
                      <a:pt x="43" y="172"/>
                      <a:pt x="36" y="182"/>
                    </a:cubicBezTo>
                    <a:cubicBezTo>
                      <a:pt x="29" y="191"/>
                      <a:pt x="23" y="198"/>
                      <a:pt x="13" y="209"/>
                    </a:cubicBezTo>
                    <a:cubicBezTo>
                      <a:pt x="4" y="219"/>
                      <a:pt x="0" y="233"/>
                      <a:pt x="9" y="231"/>
                    </a:cubicBezTo>
                    <a:cubicBezTo>
                      <a:pt x="18" y="228"/>
                      <a:pt x="10" y="252"/>
                      <a:pt x="22" y="237"/>
                    </a:cubicBezTo>
                    <a:cubicBezTo>
                      <a:pt x="34" y="222"/>
                      <a:pt x="30" y="216"/>
                      <a:pt x="42" y="207"/>
                    </a:cubicBezTo>
                    <a:cubicBezTo>
                      <a:pt x="55" y="198"/>
                      <a:pt x="55" y="198"/>
                      <a:pt x="67" y="194"/>
                    </a:cubicBezTo>
                    <a:cubicBezTo>
                      <a:pt x="79" y="190"/>
                      <a:pt x="87" y="186"/>
                      <a:pt x="93" y="174"/>
                    </a:cubicBezTo>
                    <a:cubicBezTo>
                      <a:pt x="100" y="163"/>
                      <a:pt x="104" y="170"/>
                      <a:pt x="108" y="162"/>
                    </a:cubicBezTo>
                    <a:cubicBezTo>
                      <a:pt x="113" y="154"/>
                      <a:pt x="117" y="147"/>
                      <a:pt x="118" y="140"/>
                    </a:cubicBezTo>
                    <a:cubicBezTo>
                      <a:pt x="119" y="134"/>
                      <a:pt x="124" y="137"/>
                      <a:pt x="122" y="126"/>
                    </a:cubicBezTo>
                    <a:cubicBezTo>
                      <a:pt x="121" y="115"/>
                      <a:pt x="116" y="103"/>
                      <a:pt x="115" y="98"/>
                    </a:cubicBezTo>
                    <a:cubicBezTo>
                      <a:pt x="114" y="93"/>
                      <a:pt x="118" y="77"/>
                      <a:pt x="120" y="63"/>
                    </a:cubicBezTo>
                    <a:cubicBezTo>
                      <a:pt x="121" y="48"/>
                      <a:pt x="126" y="46"/>
                      <a:pt x="122" y="34"/>
                    </a:cubicBezTo>
                    <a:cubicBezTo>
                      <a:pt x="119" y="22"/>
                      <a:pt x="120" y="0"/>
                      <a:pt x="113" y="16"/>
                    </a:cubicBezTo>
                    <a:cubicBezTo>
                      <a:pt x="106" y="32"/>
                      <a:pt x="96" y="36"/>
                      <a:pt x="94" y="31"/>
                    </a:cubicBezTo>
                    <a:cubicBezTo>
                      <a:pt x="93" y="26"/>
                      <a:pt x="89" y="43"/>
                      <a:pt x="85" y="54"/>
                    </a:cubicBezTo>
                    <a:cubicBezTo>
                      <a:pt x="81" y="65"/>
                      <a:pt x="57" y="71"/>
                      <a:pt x="51" y="64"/>
                    </a:cubicBezTo>
                  </a:path>
                </a:pathLst>
              </a:custGeom>
              <a:solidFill>
                <a:srgbClr val="C6BBDC"/>
              </a:solidFill>
              <a:ln w="9525">
                <a:noFill/>
                <a:round/>
                <a:headEnd/>
                <a:tailEnd/>
              </a:ln>
            </p:spPr>
            <p:txBody>
              <a:bodyPr/>
              <a:lstStyle/>
              <a:p>
                <a:endParaRPr lang="en-US">
                  <a:latin typeface="Calibri" pitchFamily="34" charset="0"/>
                </a:endParaRPr>
              </a:p>
            </p:txBody>
          </p:sp>
          <p:sp>
            <p:nvSpPr>
              <p:cNvPr id="156476" name="Freeform 482"/>
              <p:cNvSpPr>
                <a:spLocks/>
              </p:cNvSpPr>
              <p:nvPr/>
            </p:nvSpPr>
            <p:spPr bwMode="auto">
              <a:xfrm>
                <a:off x="6278563" y="2986087"/>
                <a:ext cx="552450" cy="1100137"/>
              </a:xfrm>
              <a:custGeom>
                <a:avLst/>
                <a:gdLst>
                  <a:gd name="T0" fmla="*/ 2147483647 w 126"/>
                  <a:gd name="T1" fmla="*/ 2147483647 h 251"/>
                  <a:gd name="T2" fmla="*/ 2147483647 w 126"/>
                  <a:gd name="T3" fmla="*/ 2147483647 h 251"/>
                  <a:gd name="T4" fmla="*/ 2147483647 w 126"/>
                  <a:gd name="T5" fmla="*/ 2147483647 h 251"/>
                  <a:gd name="T6" fmla="*/ 2147483647 w 126"/>
                  <a:gd name="T7" fmla="*/ 2147483647 h 251"/>
                  <a:gd name="T8" fmla="*/ 1903181568 w 126"/>
                  <a:gd name="T9" fmla="*/ 2147483647 h 251"/>
                  <a:gd name="T10" fmla="*/ 692066498 w 126"/>
                  <a:gd name="T11" fmla="*/ 2147483647 h 251"/>
                  <a:gd name="T12" fmla="*/ 480600829 w 126"/>
                  <a:gd name="T13" fmla="*/ 2147483647 h 251"/>
                  <a:gd name="T14" fmla="*/ 1172667464 w 126"/>
                  <a:gd name="T15" fmla="*/ 2147483647 h 251"/>
                  <a:gd name="T16" fmla="*/ 2147483647 w 126"/>
                  <a:gd name="T17" fmla="*/ 2147483647 h 251"/>
                  <a:gd name="T18" fmla="*/ 2147483647 w 126"/>
                  <a:gd name="T19" fmla="*/ 2147483647 h 251"/>
                  <a:gd name="T20" fmla="*/ 2147483647 w 126"/>
                  <a:gd name="T21" fmla="*/ 2147483647 h 251"/>
                  <a:gd name="T22" fmla="*/ 2147483647 w 126"/>
                  <a:gd name="T23" fmla="*/ 2147483647 h 251"/>
                  <a:gd name="T24" fmla="*/ 2147483647 w 126"/>
                  <a:gd name="T25" fmla="*/ 2147483647 h 251"/>
                  <a:gd name="T26" fmla="*/ 2147483647 w 126"/>
                  <a:gd name="T27" fmla="*/ 2147483647 h 251"/>
                  <a:gd name="T28" fmla="*/ 2147483647 w 126"/>
                  <a:gd name="T29" fmla="*/ 2147483647 h 251"/>
                  <a:gd name="T30" fmla="*/ 2147483647 w 126"/>
                  <a:gd name="T31" fmla="*/ 2147483647 h 251"/>
                  <a:gd name="T32" fmla="*/ 2147483647 w 126"/>
                  <a:gd name="T33" fmla="*/ 1805820207 h 251"/>
                  <a:gd name="T34" fmla="*/ 2147483647 w 126"/>
                  <a:gd name="T35" fmla="*/ 845277841 h 251"/>
                  <a:gd name="T36" fmla="*/ 2147483647 w 126"/>
                  <a:gd name="T37" fmla="*/ 1690551298 h 251"/>
                  <a:gd name="T38" fmla="*/ 2147483647 w 126"/>
                  <a:gd name="T39" fmla="*/ 2147483647 h 251"/>
                  <a:gd name="T40" fmla="*/ 2147483647 w 126"/>
                  <a:gd name="T41" fmla="*/ 2147483647 h 2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6"/>
                  <a:gd name="T64" fmla="*/ 0 h 251"/>
                  <a:gd name="T65" fmla="*/ 126 w 126"/>
                  <a:gd name="T66" fmla="*/ 251 h 2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6" h="251">
                    <a:moveTo>
                      <a:pt x="51" y="66"/>
                    </a:moveTo>
                    <a:cubicBezTo>
                      <a:pt x="51" y="66"/>
                      <a:pt x="59" y="84"/>
                      <a:pt x="56" y="103"/>
                    </a:cubicBezTo>
                    <a:cubicBezTo>
                      <a:pt x="52" y="122"/>
                      <a:pt x="60" y="133"/>
                      <a:pt x="58" y="140"/>
                    </a:cubicBezTo>
                    <a:cubicBezTo>
                      <a:pt x="55" y="148"/>
                      <a:pt x="51" y="151"/>
                      <a:pt x="47" y="160"/>
                    </a:cubicBezTo>
                    <a:cubicBezTo>
                      <a:pt x="43" y="170"/>
                      <a:pt x="43" y="172"/>
                      <a:pt x="36" y="181"/>
                    </a:cubicBezTo>
                    <a:cubicBezTo>
                      <a:pt x="29" y="191"/>
                      <a:pt x="23" y="198"/>
                      <a:pt x="13" y="209"/>
                    </a:cubicBezTo>
                    <a:cubicBezTo>
                      <a:pt x="4" y="219"/>
                      <a:pt x="0" y="233"/>
                      <a:pt x="9" y="231"/>
                    </a:cubicBezTo>
                    <a:cubicBezTo>
                      <a:pt x="18" y="228"/>
                      <a:pt x="10" y="251"/>
                      <a:pt x="22" y="237"/>
                    </a:cubicBezTo>
                    <a:cubicBezTo>
                      <a:pt x="34" y="222"/>
                      <a:pt x="30" y="216"/>
                      <a:pt x="42" y="207"/>
                    </a:cubicBezTo>
                    <a:cubicBezTo>
                      <a:pt x="55" y="197"/>
                      <a:pt x="55" y="198"/>
                      <a:pt x="67" y="194"/>
                    </a:cubicBezTo>
                    <a:cubicBezTo>
                      <a:pt x="79" y="190"/>
                      <a:pt x="86" y="185"/>
                      <a:pt x="93" y="174"/>
                    </a:cubicBezTo>
                    <a:cubicBezTo>
                      <a:pt x="100" y="163"/>
                      <a:pt x="103" y="170"/>
                      <a:pt x="108" y="162"/>
                    </a:cubicBezTo>
                    <a:cubicBezTo>
                      <a:pt x="113" y="154"/>
                      <a:pt x="117" y="147"/>
                      <a:pt x="118" y="140"/>
                    </a:cubicBezTo>
                    <a:cubicBezTo>
                      <a:pt x="119" y="134"/>
                      <a:pt x="123" y="137"/>
                      <a:pt x="122" y="126"/>
                    </a:cubicBezTo>
                    <a:cubicBezTo>
                      <a:pt x="121" y="115"/>
                      <a:pt x="116" y="103"/>
                      <a:pt x="115" y="98"/>
                    </a:cubicBezTo>
                    <a:cubicBezTo>
                      <a:pt x="113" y="93"/>
                      <a:pt x="118" y="77"/>
                      <a:pt x="119" y="63"/>
                    </a:cubicBezTo>
                    <a:cubicBezTo>
                      <a:pt x="121" y="49"/>
                      <a:pt x="126" y="47"/>
                      <a:pt x="122" y="34"/>
                    </a:cubicBezTo>
                    <a:cubicBezTo>
                      <a:pt x="119" y="22"/>
                      <a:pt x="120" y="0"/>
                      <a:pt x="113" y="16"/>
                    </a:cubicBezTo>
                    <a:cubicBezTo>
                      <a:pt x="106" y="32"/>
                      <a:pt x="96" y="36"/>
                      <a:pt x="94" y="32"/>
                    </a:cubicBezTo>
                    <a:cubicBezTo>
                      <a:pt x="93" y="27"/>
                      <a:pt x="89" y="43"/>
                      <a:pt x="85" y="54"/>
                    </a:cubicBezTo>
                    <a:cubicBezTo>
                      <a:pt x="81" y="65"/>
                      <a:pt x="57" y="71"/>
                      <a:pt x="52" y="64"/>
                    </a:cubicBezTo>
                  </a:path>
                </a:pathLst>
              </a:custGeom>
              <a:solidFill>
                <a:srgbClr val="C5BADC"/>
              </a:solidFill>
              <a:ln w="9525">
                <a:noFill/>
                <a:round/>
                <a:headEnd/>
                <a:tailEnd/>
              </a:ln>
            </p:spPr>
            <p:txBody>
              <a:bodyPr/>
              <a:lstStyle/>
              <a:p>
                <a:endParaRPr lang="en-US">
                  <a:latin typeface="Calibri" pitchFamily="34" charset="0"/>
                </a:endParaRPr>
              </a:p>
            </p:txBody>
          </p:sp>
          <p:sp>
            <p:nvSpPr>
              <p:cNvPr id="156477" name="Freeform 483"/>
              <p:cNvSpPr>
                <a:spLocks/>
              </p:cNvSpPr>
              <p:nvPr/>
            </p:nvSpPr>
            <p:spPr bwMode="auto">
              <a:xfrm>
                <a:off x="6278563" y="2990850"/>
                <a:ext cx="552450" cy="1095375"/>
              </a:xfrm>
              <a:custGeom>
                <a:avLst/>
                <a:gdLst>
                  <a:gd name="T0" fmla="*/ 2147483647 w 126"/>
                  <a:gd name="T1" fmla="*/ 2147483647 h 250"/>
                  <a:gd name="T2" fmla="*/ 2147483647 w 126"/>
                  <a:gd name="T3" fmla="*/ 2147483647 h 250"/>
                  <a:gd name="T4" fmla="*/ 2147483647 w 126"/>
                  <a:gd name="T5" fmla="*/ 2147483647 h 250"/>
                  <a:gd name="T6" fmla="*/ 2147483647 w 126"/>
                  <a:gd name="T7" fmla="*/ 2147483647 h 250"/>
                  <a:gd name="T8" fmla="*/ 1903181568 w 126"/>
                  <a:gd name="T9" fmla="*/ 2147483647 h 250"/>
                  <a:gd name="T10" fmla="*/ 749736126 w 126"/>
                  <a:gd name="T11" fmla="*/ 2147483647 h 250"/>
                  <a:gd name="T12" fmla="*/ 480600829 w 126"/>
                  <a:gd name="T13" fmla="*/ 2147483647 h 250"/>
                  <a:gd name="T14" fmla="*/ 1172667464 w 126"/>
                  <a:gd name="T15" fmla="*/ 2147483647 h 250"/>
                  <a:gd name="T16" fmla="*/ 2147483647 w 126"/>
                  <a:gd name="T17" fmla="*/ 2147483647 h 250"/>
                  <a:gd name="T18" fmla="*/ 2147483647 w 126"/>
                  <a:gd name="T19" fmla="*/ 2147483647 h 250"/>
                  <a:gd name="T20" fmla="*/ 2147483647 w 126"/>
                  <a:gd name="T21" fmla="*/ 2147483647 h 250"/>
                  <a:gd name="T22" fmla="*/ 2147483647 w 126"/>
                  <a:gd name="T23" fmla="*/ 2147483647 h 250"/>
                  <a:gd name="T24" fmla="*/ 2147483647 w 126"/>
                  <a:gd name="T25" fmla="*/ 2147483647 h 250"/>
                  <a:gd name="T26" fmla="*/ 2147483647 w 126"/>
                  <a:gd name="T27" fmla="*/ 2147483647 h 250"/>
                  <a:gd name="T28" fmla="*/ 2147483647 w 126"/>
                  <a:gd name="T29" fmla="*/ 2147483647 h 250"/>
                  <a:gd name="T30" fmla="*/ 2147483647 w 126"/>
                  <a:gd name="T31" fmla="*/ 2147483647 h 250"/>
                  <a:gd name="T32" fmla="*/ 2147483647 w 126"/>
                  <a:gd name="T33" fmla="*/ 1804569079 h 250"/>
                  <a:gd name="T34" fmla="*/ 2147483647 w 126"/>
                  <a:gd name="T35" fmla="*/ 844691927 h 250"/>
                  <a:gd name="T36" fmla="*/ 2147483647 w 126"/>
                  <a:gd name="T37" fmla="*/ 1650988778 h 250"/>
                  <a:gd name="T38" fmla="*/ 2147483647 w 126"/>
                  <a:gd name="T39" fmla="*/ 2147483647 h 250"/>
                  <a:gd name="T40" fmla="*/ 2147483647 w 126"/>
                  <a:gd name="T41" fmla="*/ 2147483647 h 2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6"/>
                  <a:gd name="T64" fmla="*/ 0 h 250"/>
                  <a:gd name="T65" fmla="*/ 126 w 126"/>
                  <a:gd name="T66" fmla="*/ 250 h 2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6" h="250">
                    <a:moveTo>
                      <a:pt x="52" y="66"/>
                    </a:moveTo>
                    <a:cubicBezTo>
                      <a:pt x="52" y="66"/>
                      <a:pt x="60" y="83"/>
                      <a:pt x="56" y="102"/>
                    </a:cubicBezTo>
                    <a:cubicBezTo>
                      <a:pt x="52" y="122"/>
                      <a:pt x="60" y="132"/>
                      <a:pt x="58" y="139"/>
                    </a:cubicBezTo>
                    <a:cubicBezTo>
                      <a:pt x="56" y="147"/>
                      <a:pt x="51" y="150"/>
                      <a:pt x="47" y="160"/>
                    </a:cubicBezTo>
                    <a:cubicBezTo>
                      <a:pt x="44" y="169"/>
                      <a:pt x="43" y="171"/>
                      <a:pt x="36" y="180"/>
                    </a:cubicBezTo>
                    <a:cubicBezTo>
                      <a:pt x="29" y="190"/>
                      <a:pt x="23" y="197"/>
                      <a:pt x="14" y="207"/>
                    </a:cubicBezTo>
                    <a:cubicBezTo>
                      <a:pt x="4" y="218"/>
                      <a:pt x="0" y="232"/>
                      <a:pt x="9" y="230"/>
                    </a:cubicBezTo>
                    <a:cubicBezTo>
                      <a:pt x="18" y="227"/>
                      <a:pt x="10" y="250"/>
                      <a:pt x="22" y="236"/>
                    </a:cubicBezTo>
                    <a:cubicBezTo>
                      <a:pt x="34" y="221"/>
                      <a:pt x="30" y="215"/>
                      <a:pt x="43" y="205"/>
                    </a:cubicBezTo>
                    <a:cubicBezTo>
                      <a:pt x="55" y="196"/>
                      <a:pt x="55" y="197"/>
                      <a:pt x="67" y="193"/>
                    </a:cubicBezTo>
                    <a:cubicBezTo>
                      <a:pt x="79" y="189"/>
                      <a:pt x="86" y="184"/>
                      <a:pt x="93" y="173"/>
                    </a:cubicBezTo>
                    <a:cubicBezTo>
                      <a:pt x="100" y="161"/>
                      <a:pt x="103" y="169"/>
                      <a:pt x="108" y="161"/>
                    </a:cubicBezTo>
                    <a:cubicBezTo>
                      <a:pt x="113" y="153"/>
                      <a:pt x="117" y="145"/>
                      <a:pt x="118" y="139"/>
                    </a:cubicBezTo>
                    <a:cubicBezTo>
                      <a:pt x="119" y="133"/>
                      <a:pt x="123" y="136"/>
                      <a:pt x="122" y="125"/>
                    </a:cubicBezTo>
                    <a:cubicBezTo>
                      <a:pt x="121" y="114"/>
                      <a:pt x="116" y="102"/>
                      <a:pt x="115" y="97"/>
                    </a:cubicBezTo>
                    <a:cubicBezTo>
                      <a:pt x="113" y="92"/>
                      <a:pt x="118" y="77"/>
                      <a:pt x="119" y="62"/>
                    </a:cubicBezTo>
                    <a:cubicBezTo>
                      <a:pt x="121" y="48"/>
                      <a:pt x="126" y="46"/>
                      <a:pt x="122" y="34"/>
                    </a:cubicBezTo>
                    <a:cubicBezTo>
                      <a:pt x="119" y="21"/>
                      <a:pt x="120" y="0"/>
                      <a:pt x="113" y="16"/>
                    </a:cubicBezTo>
                    <a:cubicBezTo>
                      <a:pt x="106" y="31"/>
                      <a:pt x="96" y="36"/>
                      <a:pt x="94" y="31"/>
                    </a:cubicBezTo>
                    <a:cubicBezTo>
                      <a:pt x="93" y="26"/>
                      <a:pt x="89" y="43"/>
                      <a:pt x="85" y="53"/>
                    </a:cubicBezTo>
                    <a:cubicBezTo>
                      <a:pt x="81" y="64"/>
                      <a:pt x="57" y="70"/>
                      <a:pt x="52" y="63"/>
                    </a:cubicBezTo>
                  </a:path>
                </a:pathLst>
              </a:custGeom>
              <a:solidFill>
                <a:srgbClr val="C4B9DC"/>
              </a:solidFill>
              <a:ln w="9525">
                <a:noFill/>
                <a:round/>
                <a:headEnd/>
                <a:tailEnd/>
              </a:ln>
            </p:spPr>
            <p:txBody>
              <a:bodyPr/>
              <a:lstStyle/>
              <a:p>
                <a:endParaRPr lang="en-US">
                  <a:latin typeface="Calibri" pitchFamily="34" charset="0"/>
                </a:endParaRPr>
              </a:p>
            </p:txBody>
          </p:sp>
          <p:sp>
            <p:nvSpPr>
              <p:cNvPr id="156478" name="Freeform 484"/>
              <p:cNvSpPr>
                <a:spLocks/>
              </p:cNvSpPr>
              <p:nvPr/>
            </p:nvSpPr>
            <p:spPr bwMode="auto">
              <a:xfrm>
                <a:off x="6283325" y="2990850"/>
                <a:ext cx="542925" cy="1095375"/>
              </a:xfrm>
              <a:custGeom>
                <a:avLst/>
                <a:gdLst>
                  <a:gd name="T0" fmla="*/ 2147483647 w 124"/>
                  <a:gd name="T1" fmla="*/ 2147483647 h 250"/>
                  <a:gd name="T2" fmla="*/ 2147483647 w 124"/>
                  <a:gd name="T3" fmla="*/ 2147483647 h 250"/>
                  <a:gd name="T4" fmla="*/ 2147483647 w 124"/>
                  <a:gd name="T5" fmla="*/ 2147483647 h 250"/>
                  <a:gd name="T6" fmla="*/ 2147483647 w 124"/>
                  <a:gd name="T7" fmla="*/ 2147483647 h 250"/>
                  <a:gd name="T8" fmla="*/ 1859548864 w 124"/>
                  <a:gd name="T9" fmla="*/ 2147483647 h 250"/>
                  <a:gd name="T10" fmla="*/ 690140969 w 124"/>
                  <a:gd name="T11" fmla="*/ 2147483647 h 250"/>
                  <a:gd name="T12" fmla="*/ 479267063 w 124"/>
                  <a:gd name="T13" fmla="*/ 2147483647 h 250"/>
                  <a:gd name="T14" fmla="*/ 1111897265 w 124"/>
                  <a:gd name="T15" fmla="*/ 2147483647 h 250"/>
                  <a:gd name="T16" fmla="*/ 2147483647 w 124"/>
                  <a:gd name="T17" fmla="*/ 2147483647 h 250"/>
                  <a:gd name="T18" fmla="*/ 2147483647 w 124"/>
                  <a:gd name="T19" fmla="*/ 2147483647 h 250"/>
                  <a:gd name="T20" fmla="*/ 2147483647 w 124"/>
                  <a:gd name="T21" fmla="*/ 2147483647 h 250"/>
                  <a:gd name="T22" fmla="*/ 2147483647 w 124"/>
                  <a:gd name="T23" fmla="*/ 2147483647 h 250"/>
                  <a:gd name="T24" fmla="*/ 2147483647 w 124"/>
                  <a:gd name="T25" fmla="*/ 2147483647 h 250"/>
                  <a:gd name="T26" fmla="*/ 2147483647 w 124"/>
                  <a:gd name="T27" fmla="*/ 2147483647 h 250"/>
                  <a:gd name="T28" fmla="*/ 2147483647 w 124"/>
                  <a:gd name="T29" fmla="*/ 2147483647 h 250"/>
                  <a:gd name="T30" fmla="*/ 2147483647 w 124"/>
                  <a:gd name="T31" fmla="*/ 2147483647 h 250"/>
                  <a:gd name="T32" fmla="*/ 2147483647 w 124"/>
                  <a:gd name="T33" fmla="*/ 1804569079 h 250"/>
                  <a:gd name="T34" fmla="*/ 2147483647 w 124"/>
                  <a:gd name="T35" fmla="*/ 844691927 h 250"/>
                  <a:gd name="T36" fmla="*/ 2147483647 w 124"/>
                  <a:gd name="T37" fmla="*/ 1650988778 h 250"/>
                  <a:gd name="T38" fmla="*/ 2147483647 w 124"/>
                  <a:gd name="T39" fmla="*/ 2147483647 h 250"/>
                  <a:gd name="T40" fmla="*/ 2147483647 w 124"/>
                  <a:gd name="T41" fmla="*/ 2147483647 h 2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4"/>
                  <a:gd name="T64" fmla="*/ 0 h 250"/>
                  <a:gd name="T65" fmla="*/ 124 w 124"/>
                  <a:gd name="T66" fmla="*/ 250 h 2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4" h="250">
                    <a:moveTo>
                      <a:pt x="51" y="66"/>
                    </a:moveTo>
                    <a:cubicBezTo>
                      <a:pt x="51" y="66"/>
                      <a:pt x="59" y="83"/>
                      <a:pt x="55" y="102"/>
                    </a:cubicBezTo>
                    <a:cubicBezTo>
                      <a:pt x="52" y="122"/>
                      <a:pt x="60" y="132"/>
                      <a:pt x="57" y="139"/>
                    </a:cubicBezTo>
                    <a:cubicBezTo>
                      <a:pt x="55" y="147"/>
                      <a:pt x="50" y="150"/>
                      <a:pt x="47" y="160"/>
                    </a:cubicBezTo>
                    <a:cubicBezTo>
                      <a:pt x="43" y="169"/>
                      <a:pt x="42" y="170"/>
                      <a:pt x="35" y="180"/>
                    </a:cubicBezTo>
                    <a:cubicBezTo>
                      <a:pt x="28" y="190"/>
                      <a:pt x="22" y="197"/>
                      <a:pt x="13" y="207"/>
                    </a:cubicBezTo>
                    <a:cubicBezTo>
                      <a:pt x="4" y="217"/>
                      <a:pt x="0" y="232"/>
                      <a:pt x="9" y="229"/>
                    </a:cubicBezTo>
                    <a:cubicBezTo>
                      <a:pt x="17" y="227"/>
                      <a:pt x="9" y="250"/>
                      <a:pt x="21" y="236"/>
                    </a:cubicBezTo>
                    <a:cubicBezTo>
                      <a:pt x="33" y="221"/>
                      <a:pt x="29" y="215"/>
                      <a:pt x="42" y="205"/>
                    </a:cubicBezTo>
                    <a:cubicBezTo>
                      <a:pt x="54" y="196"/>
                      <a:pt x="54" y="197"/>
                      <a:pt x="66" y="193"/>
                    </a:cubicBezTo>
                    <a:cubicBezTo>
                      <a:pt x="78" y="189"/>
                      <a:pt x="85" y="184"/>
                      <a:pt x="92" y="173"/>
                    </a:cubicBezTo>
                    <a:cubicBezTo>
                      <a:pt x="98" y="161"/>
                      <a:pt x="102" y="169"/>
                      <a:pt x="107" y="161"/>
                    </a:cubicBezTo>
                    <a:cubicBezTo>
                      <a:pt x="112" y="153"/>
                      <a:pt x="116" y="145"/>
                      <a:pt x="117" y="139"/>
                    </a:cubicBezTo>
                    <a:cubicBezTo>
                      <a:pt x="118" y="133"/>
                      <a:pt x="122" y="136"/>
                      <a:pt x="121" y="125"/>
                    </a:cubicBezTo>
                    <a:cubicBezTo>
                      <a:pt x="120" y="114"/>
                      <a:pt x="115" y="102"/>
                      <a:pt x="113" y="97"/>
                    </a:cubicBezTo>
                    <a:cubicBezTo>
                      <a:pt x="112" y="93"/>
                      <a:pt x="117" y="77"/>
                      <a:pt x="118" y="62"/>
                    </a:cubicBezTo>
                    <a:cubicBezTo>
                      <a:pt x="119" y="48"/>
                      <a:pt x="124" y="46"/>
                      <a:pt x="121" y="34"/>
                    </a:cubicBezTo>
                    <a:cubicBezTo>
                      <a:pt x="118" y="22"/>
                      <a:pt x="119" y="0"/>
                      <a:pt x="112" y="16"/>
                    </a:cubicBezTo>
                    <a:cubicBezTo>
                      <a:pt x="105" y="32"/>
                      <a:pt x="95" y="36"/>
                      <a:pt x="93" y="31"/>
                    </a:cubicBezTo>
                    <a:cubicBezTo>
                      <a:pt x="92" y="26"/>
                      <a:pt x="88" y="43"/>
                      <a:pt x="84" y="54"/>
                    </a:cubicBezTo>
                    <a:cubicBezTo>
                      <a:pt x="80" y="64"/>
                      <a:pt x="56" y="70"/>
                      <a:pt x="51" y="63"/>
                    </a:cubicBezTo>
                  </a:path>
                </a:pathLst>
              </a:custGeom>
              <a:solidFill>
                <a:srgbClr val="C3B9DC"/>
              </a:solidFill>
              <a:ln w="9525">
                <a:noFill/>
                <a:round/>
                <a:headEnd/>
                <a:tailEnd/>
              </a:ln>
            </p:spPr>
            <p:txBody>
              <a:bodyPr/>
              <a:lstStyle/>
              <a:p>
                <a:endParaRPr lang="en-US">
                  <a:latin typeface="Calibri" pitchFamily="34" charset="0"/>
                </a:endParaRPr>
              </a:p>
            </p:txBody>
          </p:sp>
          <p:sp>
            <p:nvSpPr>
              <p:cNvPr id="156479" name="Freeform 485"/>
              <p:cNvSpPr>
                <a:spLocks/>
              </p:cNvSpPr>
              <p:nvPr/>
            </p:nvSpPr>
            <p:spPr bwMode="auto">
              <a:xfrm>
                <a:off x="6283325" y="2995612"/>
                <a:ext cx="542925" cy="1090612"/>
              </a:xfrm>
              <a:custGeom>
                <a:avLst/>
                <a:gdLst>
                  <a:gd name="T0" fmla="*/ 2147483647 w 124"/>
                  <a:gd name="T1" fmla="*/ 2147483647 h 249"/>
                  <a:gd name="T2" fmla="*/ 2147483647 w 124"/>
                  <a:gd name="T3" fmla="*/ 2147483647 h 249"/>
                  <a:gd name="T4" fmla="*/ 2147483647 w 124"/>
                  <a:gd name="T5" fmla="*/ 2147483647 h 249"/>
                  <a:gd name="T6" fmla="*/ 2147483647 w 124"/>
                  <a:gd name="T7" fmla="*/ 2147483647 h 249"/>
                  <a:gd name="T8" fmla="*/ 1859548864 w 124"/>
                  <a:gd name="T9" fmla="*/ 2147483647 h 249"/>
                  <a:gd name="T10" fmla="*/ 690140969 w 124"/>
                  <a:gd name="T11" fmla="*/ 2147483647 h 249"/>
                  <a:gd name="T12" fmla="*/ 479267063 w 124"/>
                  <a:gd name="T13" fmla="*/ 2147483647 h 249"/>
                  <a:gd name="T14" fmla="*/ 1111897265 w 124"/>
                  <a:gd name="T15" fmla="*/ 2147483647 h 249"/>
                  <a:gd name="T16" fmla="*/ 2147483647 w 124"/>
                  <a:gd name="T17" fmla="*/ 2147483647 h 249"/>
                  <a:gd name="T18" fmla="*/ 2147483647 w 124"/>
                  <a:gd name="T19" fmla="*/ 2147483647 h 249"/>
                  <a:gd name="T20" fmla="*/ 2147483647 w 124"/>
                  <a:gd name="T21" fmla="*/ 2147483647 h 249"/>
                  <a:gd name="T22" fmla="*/ 2147483647 w 124"/>
                  <a:gd name="T23" fmla="*/ 2147483647 h 249"/>
                  <a:gd name="T24" fmla="*/ 2147483647 w 124"/>
                  <a:gd name="T25" fmla="*/ 2147483647 h 249"/>
                  <a:gd name="T26" fmla="*/ 2147483647 w 124"/>
                  <a:gd name="T27" fmla="*/ 2147483647 h 249"/>
                  <a:gd name="T28" fmla="*/ 2147483647 w 124"/>
                  <a:gd name="T29" fmla="*/ 2147483647 h 249"/>
                  <a:gd name="T30" fmla="*/ 2147483647 w 124"/>
                  <a:gd name="T31" fmla="*/ 2147483647 h 249"/>
                  <a:gd name="T32" fmla="*/ 2147483647 w 124"/>
                  <a:gd name="T33" fmla="*/ 1745754574 h 249"/>
                  <a:gd name="T34" fmla="*/ 2147483647 w 124"/>
                  <a:gd name="T35" fmla="*/ 786550331 h 249"/>
                  <a:gd name="T36" fmla="*/ 2147483647 w 124"/>
                  <a:gd name="T37" fmla="*/ 1649833301 h 249"/>
                  <a:gd name="T38" fmla="*/ 2147483647 w 124"/>
                  <a:gd name="T39" fmla="*/ 2147483647 h 249"/>
                  <a:gd name="T40" fmla="*/ 2147483647 w 124"/>
                  <a:gd name="T41" fmla="*/ 2147483647 h 2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4"/>
                  <a:gd name="T64" fmla="*/ 0 h 249"/>
                  <a:gd name="T65" fmla="*/ 124 w 124"/>
                  <a:gd name="T66" fmla="*/ 249 h 2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4" h="249">
                    <a:moveTo>
                      <a:pt x="51" y="65"/>
                    </a:moveTo>
                    <a:cubicBezTo>
                      <a:pt x="51" y="65"/>
                      <a:pt x="59" y="83"/>
                      <a:pt x="56" y="102"/>
                    </a:cubicBezTo>
                    <a:cubicBezTo>
                      <a:pt x="52" y="121"/>
                      <a:pt x="60" y="131"/>
                      <a:pt x="58" y="138"/>
                    </a:cubicBezTo>
                    <a:cubicBezTo>
                      <a:pt x="55" y="146"/>
                      <a:pt x="50" y="149"/>
                      <a:pt x="47" y="159"/>
                    </a:cubicBezTo>
                    <a:cubicBezTo>
                      <a:pt x="43" y="168"/>
                      <a:pt x="42" y="169"/>
                      <a:pt x="35" y="179"/>
                    </a:cubicBezTo>
                    <a:cubicBezTo>
                      <a:pt x="28" y="189"/>
                      <a:pt x="23" y="196"/>
                      <a:pt x="13" y="206"/>
                    </a:cubicBezTo>
                    <a:cubicBezTo>
                      <a:pt x="4" y="216"/>
                      <a:pt x="0" y="231"/>
                      <a:pt x="9" y="228"/>
                    </a:cubicBezTo>
                    <a:cubicBezTo>
                      <a:pt x="18" y="226"/>
                      <a:pt x="10" y="249"/>
                      <a:pt x="21" y="234"/>
                    </a:cubicBezTo>
                    <a:cubicBezTo>
                      <a:pt x="33" y="220"/>
                      <a:pt x="29" y="213"/>
                      <a:pt x="42" y="204"/>
                    </a:cubicBezTo>
                    <a:cubicBezTo>
                      <a:pt x="54" y="195"/>
                      <a:pt x="54" y="196"/>
                      <a:pt x="66" y="192"/>
                    </a:cubicBezTo>
                    <a:cubicBezTo>
                      <a:pt x="78" y="188"/>
                      <a:pt x="85" y="183"/>
                      <a:pt x="92" y="171"/>
                    </a:cubicBezTo>
                    <a:cubicBezTo>
                      <a:pt x="98" y="160"/>
                      <a:pt x="102" y="168"/>
                      <a:pt x="107" y="160"/>
                    </a:cubicBezTo>
                    <a:cubicBezTo>
                      <a:pt x="112" y="151"/>
                      <a:pt x="116" y="144"/>
                      <a:pt x="117" y="138"/>
                    </a:cubicBezTo>
                    <a:cubicBezTo>
                      <a:pt x="118" y="132"/>
                      <a:pt x="122" y="135"/>
                      <a:pt x="121" y="124"/>
                    </a:cubicBezTo>
                    <a:cubicBezTo>
                      <a:pt x="120" y="113"/>
                      <a:pt x="115" y="101"/>
                      <a:pt x="113" y="97"/>
                    </a:cubicBezTo>
                    <a:cubicBezTo>
                      <a:pt x="112" y="92"/>
                      <a:pt x="116" y="76"/>
                      <a:pt x="118" y="62"/>
                    </a:cubicBezTo>
                    <a:cubicBezTo>
                      <a:pt x="119" y="47"/>
                      <a:pt x="124" y="45"/>
                      <a:pt x="121" y="33"/>
                    </a:cubicBezTo>
                    <a:cubicBezTo>
                      <a:pt x="118" y="21"/>
                      <a:pt x="119" y="0"/>
                      <a:pt x="112" y="15"/>
                    </a:cubicBezTo>
                    <a:cubicBezTo>
                      <a:pt x="105" y="31"/>
                      <a:pt x="95" y="36"/>
                      <a:pt x="93" y="31"/>
                    </a:cubicBezTo>
                    <a:cubicBezTo>
                      <a:pt x="92" y="26"/>
                      <a:pt x="88" y="42"/>
                      <a:pt x="84" y="53"/>
                    </a:cubicBezTo>
                    <a:cubicBezTo>
                      <a:pt x="80" y="64"/>
                      <a:pt x="56" y="69"/>
                      <a:pt x="51" y="62"/>
                    </a:cubicBezTo>
                  </a:path>
                </a:pathLst>
              </a:custGeom>
              <a:solidFill>
                <a:srgbClr val="C3B8DB"/>
              </a:solidFill>
              <a:ln w="9525">
                <a:noFill/>
                <a:round/>
                <a:headEnd/>
                <a:tailEnd/>
              </a:ln>
            </p:spPr>
            <p:txBody>
              <a:bodyPr/>
              <a:lstStyle/>
              <a:p>
                <a:endParaRPr lang="en-US">
                  <a:latin typeface="Calibri" pitchFamily="34" charset="0"/>
                </a:endParaRPr>
              </a:p>
            </p:txBody>
          </p:sp>
          <p:sp>
            <p:nvSpPr>
              <p:cNvPr id="156480" name="Freeform 486"/>
              <p:cNvSpPr>
                <a:spLocks/>
              </p:cNvSpPr>
              <p:nvPr/>
            </p:nvSpPr>
            <p:spPr bwMode="auto">
              <a:xfrm>
                <a:off x="6283325" y="2995612"/>
                <a:ext cx="542925" cy="1090612"/>
              </a:xfrm>
              <a:custGeom>
                <a:avLst/>
                <a:gdLst>
                  <a:gd name="T0" fmla="*/ 2147483647 w 124"/>
                  <a:gd name="T1" fmla="*/ 2147483647 h 249"/>
                  <a:gd name="T2" fmla="*/ 2147483647 w 124"/>
                  <a:gd name="T3" fmla="*/ 2147483647 h 249"/>
                  <a:gd name="T4" fmla="*/ 2147483647 w 124"/>
                  <a:gd name="T5" fmla="*/ 2147483647 h 249"/>
                  <a:gd name="T6" fmla="*/ 2147483647 w 124"/>
                  <a:gd name="T7" fmla="*/ 2147483647 h 249"/>
                  <a:gd name="T8" fmla="*/ 1859548864 w 124"/>
                  <a:gd name="T9" fmla="*/ 2147483647 h 249"/>
                  <a:gd name="T10" fmla="*/ 690140969 w 124"/>
                  <a:gd name="T11" fmla="*/ 2147483647 h 249"/>
                  <a:gd name="T12" fmla="*/ 479267063 w 124"/>
                  <a:gd name="T13" fmla="*/ 2147483647 h 249"/>
                  <a:gd name="T14" fmla="*/ 1111897265 w 124"/>
                  <a:gd name="T15" fmla="*/ 2147483647 h 249"/>
                  <a:gd name="T16" fmla="*/ 2147483647 w 124"/>
                  <a:gd name="T17" fmla="*/ 2147483647 h 249"/>
                  <a:gd name="T18" fmla="*/ 2147483647 w 124"/>
                  <a:gd name="T19" fmla="*/ 2147483647 h 249"/>
                  <a:gd name="T20" fmla="*/ 2147483647 w 124"/>
                  <a:gd name="T21" fmla="*/ 2147483647 h 249"/>
                  <a:gd name="T22" fmla="*/ 2147483647 w 124"/>
                  <a:gd name="T23" fmla="*/ 2147483647 h 249"/>
                  <a:gd name="T24" fmla="*/ 2147483647 w 124"/>
                  <a:gd name="T25" fmla="*/ 2147483647 h 249"/>
                  <a:gd name="T26" fmla="*/ 2147483647 w 124"/>
                  <a:gd name="T27" fmla="*/ 2147483647 h 249"/>
                  <a:gd name="T28" fmla="*/ 2147483647 w 124"/>
                  <a:gd name="T29" fmla="*/ 2147483647 h 249"/>
                  <a:gd name="T30" fmla="*/ 2147483647 w 124"/>
                  <a:gd name="T31" fmla="*/ 2147483647 h 249"/>
                  <a:gd name="T32" fmla="*/ 2147483647 w 124"/>
                  <a:gd name="T33" fmla="*/ 1745754574 h 249"/>
                  <a:gd name="T34" fmla="*/ 2147483647 w 124"/>
                  <a:gd name="T35" fmla="*/ 844103095 h 249"/>
                  <a:gd name="T36" fmla="*/ 2147483647 w 124"/>
                  <a:gd name="T37" fmla="*/ 1649833301 h 249"/>
                  <a:gd name="T38" fmla="*/ 2147483647 w 124"/>
                  <a:gd name="T39" fmla="*/ 2147483647 h 249"/>
                  <a:gd name="T40" fmla="*/ 2147483647 w 124"/>
                  <a:gd name="T41" fmla="*/ 2147483647 h 2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4"/>
                  <a:gd name="T64" fmla="*/ 0 h 249"/>
                  <a:gd name="T65" fmla="*/ 124 w 124"/>
                  <a:gd name="T66" fmla="*/ 249 h 2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4" h="249">
                    <a:moveTo>
                      <a:pt x="51" y="65"/>
                    </a:moveTo>
                    <a:cubicBezTo>
                      <a:pt x="51" y="65"/>
                      <a:pt x="60" y="83"/>
                      <a:pt x="56" y="102"/>
                    </a:cubicBezTo>
                    <a:cubicBezTo>
                      <a:pt x="53" y="121"/>
                      <a:pt x="60" y="131"/>
                      <a:pt x="58" y="138"/>
                    </a:cubicBezTo>
                    <a:cubicBezTo>
                      <a:pt x="56" y="146"/>
                      <a:pt x="51" y="149"/>
                      <a:pt x="47" y="159"/>
                    </a:cubicBezTo>
                    <a:cubicBezTo>
                      <a:pt x="44" y="168"/>
                      <a:pt x="42" y="169"/>
                      <a:pt x="35" y="179"/>
                    </a:cubicBezTo>
                    <a:cubicBezTo>
                      <a:pt x="28" y="188"/>
                      <a:pt x="23" y="195"/>
                      <a:pt x="13" y="206"/>
                    </a:cubicBezTo>
                    <a:cubicBezTo>
                      <a:pt x="4" y="216"/>
                      <a:pt x="0" y="231"/>
                      <a:pt x="9" y="228"/>
                    </a:cubicBezTo>
                    <a:cubicBezTo>
                      <a:pt x="18" y="226"/>
                      <a:pt x="10" y="249"/>
                      <a:pt x="21" y="234"/>
                    </a:cubicBezTo>
                    <a:cubicBezTo>
                      <a:pt x="33" y="220"/>
                      <a:pt x="30" y="213"/>
                      <a:pt x="42" y="204"/>
                    </a:cubicBezTo>
                    <a:cubicBezTo>
                      <a:pt x="54" y="194"/>
                      <a:pt x="54" y="195"/>
                      <a:pt x="66" y="191"/>
                    </a:cubicBezTo>
                    <a:cubicBezTo>
                      <a:pt x="78" y="187"/>
                      <a:pt x="85" y="183"/>
                      <a:pt x="92" y="171"/>
                    </a:cubicBezTo>
                    <a:cubicBezTo>
                      <a:pt x="98" y="160"/>
                      <a:pt x="102" y="168"/>
                      <a:pt x="107" y="159"/>
                    </a:cubicBezTo>
                    <a:cubicBezTo>
                      <a:pt x="111" y="151"/>
                      <a:pt x="116" y="144"/>
                      <a:pt x="116" y="138"/>
                    </a:cubicBezTo>
                    <a:cubicBezTo>
                      <a:pt x="117" y="132"/>
                      <a:pt x="122" y="135"/>
                      <a:pt x="121" y="124"/>
                    </a:cubicBezTo>
                    <a:cubicBezTo>
                      <a:pt x="119" y="113"/>
                      <a:pt x="114" y="101"/>
                      <a:pt x="113" y="97"/>
                    </a:cubicBezTo>
                    <a:cubicBezTo>
                      <a:pt x="112" y="92"/>
                      <a:pt x="116" y="76"/>
                      <a:pt x="118" y="62"/>
                    </a:cubicBezTo>
                    <a:cubicBezTo>
                      <a:pt x="119" y="48"/>
                      <a:pt x="124" y="45"/>
                      <a:pt x="121" y="33"/>
                    </a:cubicBezTo>
                    <a:cubicBezTo>
                      <a:pt x="118" y="21"/>
                      <a:pt x="119" y="0"/>
                      <a:pt x="112" y="16"/>
                    </a:cubicBezTo>
                    <a:cubicBezTo>
                      <a:pt x="105" y="32"/>
                      <a:pt x="95" y="36"/>
                      <a:pt x="93" y="31"/>
                    </a:cubicBezTo>
                    <a:cubicBezTo>
                      <a:pt x="92" y="26"/>
                      <a:pt x="88" y="43"/>
                      <a:pt x="84" y="53"/>
                    </a:cubicBezTo>
                    <a:cubicBezTo>
                      <a:pt x="80" y="64"/>
                      <a:pt x="56" y="70"/>
                      <a:pt x="51" y="62"/>
                    </a:cubicBezTo>
                  </a:path>
                </a:pathLst>
              </a:custGeom>
              <a:solidFill>
                <a:srgbClr val="C2B8DB"/>
              </a:solidFill>
              <a:ln w="9525">
                <a:noFill/>
                <a:round/>
                <a:headEnd/>
                <a:tailEnd/>
              </a:ln>
            </p:spPr>
            <p:txBody>
              <a:bodyPr/>
              <a:lstStyle/>
              <a:p>
                <a:endParaRPr lang="en-US">
                  <a:latin typeface="Calibri" pitchFamily="34" charset="0"/>
                </a:endParaRPr>
              </a:p>
            </p:txBody>
          </p:sp>
          <p:sp>
            <p:nvSpPr>
              <p:cNvPr id="156481" name="Freeform 487"/>
              <p:cNvSpPr>
                <a:spLocks/>
              </p:cNvSpPr>
              <p:nvPr/>
            </p:nvSpPr>
            <p:spPr bwMode="auto">
              <a:xfrm>
                <a:off x="6283325" y="2998787"/>
                <a:ext cx="542925" cy="1082675"/>
              </a:xfrm>
              <a:custGeom>
                <a:avLst/>
                <a:gdLst>
                  <a:gd name="T0" fmla="*/ 2147483647 w 124"/>
                  <a:gd name="T1" fmla="*/ 2147483647 h 247"/>
                  <a:gd name="T2" fmla="*/ 2147483647 w 124"/>
                  <a:gd name="T3" fmla="*/ 2147483647 h 247"/>
                  <a:gd name="T4" fmla="*/ 2147483647 w 124"/>
                  <a:gd name="T5" fmla="*/ 2147483647 h 247"/>
                  <a:gd name="T6" fmla="*/ 2147483647 w 124"/>
                  <a:gd name="T7" fmla="*/ 2147483647 h 247"/>
                  <a:gd name="T8" fmla="*/ 1897890743 w 124"/>
                  <a:gd name="T9" fmla="*/ 2147483647 h 247"/>
                  <a:gd name="T10" fmla="*/ 747655977 w 124"/>
                  <a:gd name="T11" fmla="*/ 2147483647 h 247"/>
                  <a:gd name="T12" fmla="*/ 479267063 w 124"/>
                  <a:gd name="T13" fmla="*/ 2147483647 h 247"/>
                  <a:gd name="T14" fmla="*/ 1111897265 w 124"/>
                  <a:gd name="T15" fmla="*/ 2147483647 h 247"/>
                  <a:gd name="T16" fmla="*/ 2147483647 w 124"/>
                  <a:gd name="T17" fmla="*/ 2147483647 h 247"/>
                  <a:gd name="T18" fmla="*/ 2147483647 w 124"/>
                  <a:gd name="T19" fmla="*/ 2147483647 h 247"/>
                  <a:gd name="T20" fmla="*/ 2147483647 w 124"/>
                  <a:gd name="T21" fmla="*/ 2147483647 h 247"/>
                  <a:gd name="T22" fmla="*/ 2147483647 w 124"/>
                  <a:gd name="T23" fmla="*/ 2147483647 h 247"/>
                  <a:gd name="T24" fmla="*/ 2147483647 w 124"/>
                  <a:gd name="T25" fmla="*/ 2147483647 h 247"/>
                  <a:gd name="T26" fmla="*/ 2147483647 w 124"/>
                  <a:gd name="T27" fmla="*/ 2147483647 h 247"/>
                  <a:gd name="T28" fmla="*/ 2147483647 w 124"/>
                  <a:gd name="T29" fmla="*/ 2147483647 h 247"/>
                  <a:gd name="T30" fmla="*/ 2147483647 w 124"/>
                  <a:gd name="T31" fmla="*/ 2147483647 h 247"/>
                  <a:gd name="T32" fmla="*/ 2147483647 w 124"/>
                  <a:gd name="T33" fmla="*/ 1748410658 h 247"/>
                  <a:gd name="T34" fmla="*/ 2147483647 w 124"/>
                  <a:gd name="T35" fmla="*/ 787744766 h 247"/>
                  <a:gd name="T36" fmla="*/ 2147483647 w 124"/>
                  <a:gd name="T37" fmla="*/ 1652346288 h 247"/>
                  <a:gd name="T38" fmla="*/ 2147483647 w 124"/>
                  <a:gd name="T39" fmla="*/ 2147483647 h 247"/>
                  <a:gd name="T40" fmla="*/ 2147483647 w 124"/>
                  <a:gd name="T41" fmla="*/ 2147483647 h 2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4"/>
                  <a:gd name="T64" fmla="*/ 0 h 247"/>
                  <a:gd name="T65" fmla="*/ 124 w 124"/>
                  <a:gd name="T66" fmla="*/ 247 h 2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4" h="247">
                    <a:moveTo>
                      <a:pt x="51" y="64"/>
                    </a:moveTo>
                    <a:cubicBezTo>
                      <a:pt x="51" y="64"/>
                      <a:pt x="60" y="82"/>
                      <a:pt x="57" y="101"/>
                    </a:cubicBezTo>
                    <a:cubicBezTo>
                      <a:pt x="53" y="120"/>
                      <a:pt x="61" y="130"/>
                      <a:pt x="58" y="137"/>
                    </a:cubicBezTo>
                    <a:cubicBezTo>
                      <a:pt x="56" y="145"/>
                      <a:pt x="51" y="148"/>
                      <a:pt x="47" y="158"/>
                    </a:cubicBezTo>
                    <a:cubicBezTo>
                      <a:pt x="44" y="167"/>
                      <a:pt x="42" y="168"/>
                      <a:pt x="36" y="178"/>
                    </a:cubicBezTo>
                    <a:cubicBezTo>
                      <a:pt x="29" y="187"/>
                      <a:pt x="23" y="194"/>
                      <a:pt x="14" y="205"/>
                    </a:cubicBezTo>
                    <a:cubicBezTo>
                      <a:pt x="4" y="215"/>
                      <a:pt x="0" y="229"/>
                      <a:pt x="9" y="227"/>
                    </a:cubicBezTo>
                    <a:cubicBezTo>
                      <a:pt x="18" y="225"/>
                      <a:pt x="10" y="247"/>
                      <a:pt x="21" y="233"/>
                    </a:cubicBezTo>
                    <a:cubicBezTo>
                      <a:pt x="33" y="219"/>
                      <a:pt x="30" y="212"/>
                      <a:pt x="42" y="202"/>
                    </a:cubicBezTo>
                    <a:cubicBezTo>
                      <a:pt x="54" y="193"/>
                      <a:pt x="55" y="194"/>
                      <a:pt x="66" y="190"/>
                    </a:cubicBezTo>
                    <a:cubicBezTo>
                      <a:pt x="78" y="186"/>
                      <a:pt x="85" y="181"/>
                      <a:pt x="92" y="170"/>
                    </a:cubicBezTo>
                    <a:cubicBezTo>
                      <a:pt x="98" y="159"/>
                      <a:pt x="102" y="167"/>
                      <a:pt x="107" y="158"/>
                    </a:cubicBezTo>
                    <a:cubicBezTo>
                      <a:pt x="111" y="150"/>
                      <a:pt x="115" y="143"/>
                      <a:pt x="116" y="137"/>
                    </a:cubicBezTo>
                    <a:cubicBezTo>
                      <a:pt x="117" y="131"/>
                      <a:pt x="122" y="134"/>
                      <a:pt x="120" y="123"/>
                    </a:cubicBezTo>
                    <a:cubicBezTo>
                      <a:pt x="119" y="112"/>
                      <a:pt x="114" y="100"/>
                      <a:pt x="113" y="96"/>
                    </a:cubicBezTo>
                    <a:cubicBezTo>
                      <a:pt x="112" y="91"/>
                      <a:pt x="116" y="75"/>
                      <a:pt x="117" y="61"/>
                    </a:cubicBezTo>
                    <a:cubicBezTo>
                      <a:pt x="119" y="47"/>
                      <a:pt x="124" y="45"/>
                      <a:pt x="121" y="33"/>
                    </a:cubicBezTo>
                    <a:cubicBezTo>
                      <a:pt x="118" y="21"/>
                      <a:pt x="119" y="0"/>
                      <a:pt x="112" y="15"/>
                    </a:cubicBezTo>
                    <a:cubicBezTo>
                      <a:pt x="105" y="31"/>
                      <a:pt x="95" y="35"/>
                      <a:pt x="93" y="31"/>
                    </a:cubicBezTo>
                    <a:cubicBezTo>
                      <a:pt x="92" y="26"/>
                      <a:pt x="88" y="42"/>
                      <a:pt x="84" y="53"/>
                    </a:cubicBezTo>
                    <a:cubicBezTo>
                      <a:pt x="80" y="63"/>
                      <a:pt x="56" y="69"/>
                      <a:pt x="51" y="62"/>
                    </a:cubicBezTo>
                  </a:path>
                </a:pathLst>
              </a:custGeom>
              <a:solidFill>
                <a:srgbClr val="C1B7DA"/>
              </a:solidFill>
              <a:ln w="9525">
                <a:noFill/>
                <a:round/>
                <a:headEnd/>
                <a:tailEnd/>
              </a:ln>
            </p:spPr>
            <p:txBody>
              <a:bodyPr/>
              <a:lstStyle/>
              <a:p>
                <a:endParaRPr lang="en-US">
                  <a:latin typeface="Calibri" pitchFamily="34" charset="0"/>
                </a:endParaRPr>
              </a:p>
            </p:txBody>
          </p:sp>
          <p:sp>
            <p:nvSpPr>
              <p:cNvPr id="156482" name="Freeform 488"/>
              <p:cNvSpPr>
                <a:spLocks/>
              </p:cNvSpPr>
              <p:nvPr/>
            </p:nvSpPr>
            <p:spPr bwMode="auto">
              <a:xfrm>
                <a:off x="6283325" y="2998787"/>
                <a:ext cx="542925" cy="1082675"/>
              </a:xfrm>
              <a:custGeom>
                <a:avLst/>
                <a:gdLst>
                  <a:gd name="T0" fmla="*/ 2147483647 w 124"/>
                  <a:gd name="T1" fmla="*/ 2147483647 h 247"/>
                  <a:gd name="T2" fmla="*/ 2147483647 w 124"/>
                  <a:gd name="T3" fmla="*/ 2147483647 h 247"/>
                  <a:gd name="T4" fmla="*/ 2147483647 w 124"/>
                  <a:gd name="T5" fmla="*/ 2147483647 h 247"/>
                  <a:gd name="T6" fmla="*/ 2147483647 w 124"/>
                  <a:gd name="T7" fmla="*/ 2147483647 h 247"/>
                  <a:gd name="T8" fmla="*/ 1897890743 w 124"/>
                  <a:gd name="T9" fmla="*/ 2147483647 h 247"/>
                  <a:gd name="T10" fmla="*/ 747655977 w 124"/>
                  <a:gd name="T11" fmla="*/ 2147483647 h 247"/>
                  <a:gd name="T12" fmla="*/ 479267063 w 124"/>
                  <a:gd name="T13" fmla="*/ 2147483647 h 247"/>
                  <a:gd name="T14" fmla="*/ 1111897265 w 124"/>
                  <a:gd name="T15" fmla="*/ 2147483647 h 247"/>
                  <a:gd name="T16" fmla="*/ 2147483647 w 124"/>
                  <a:gd name="T17" fmla="*/ 2147483647 h 247"/>
                  <a:gd name="T18" fmla="*/ 2147483647 w 124"/>
                  <a:gd name="T19" fmla="*/ 2147483647 h 247"/>
                  <a:gd name="T20" fmla="*/ 2147483647 w 124"/>
                  <a:gd name="T21" fmla="*/ 2147483647 h 247"/>
                  <a:gd name="T22" fmla="*/ 2147483647 w 124"/>
                  <a:gd name="T23" fmla="*/ 2147483647 h 247"/>
                  <a:gd name="T24" fmla="*/ 2147483647 w 124"/>
                  <a:gd name="T25" fmla="*/ 2147483647 h 247"/>
                  <a:gd name="T26" fmla="*/ 2147483647 w 124"/>
                  <a:gd name="T27" fmla="*/ 2147483647 h 247"/>
                  <a:gd name="T28" fmla="*/ 2147483647 w 124"/>
                  <a:gd name="T29" fmla="*/ 2147483647 h 247"/>
                  <a:gd name="T30" fmla="*/ 2147483647 w 124"/>
                  <a:gd name="T31" fmla="*/ 2147483647 h 247"/>
                  <a:gd name="T32" fmla="*/ 2147483647 w 124"/>
                  <a:gd name="T33" fmla="*/ 1748410658 h 247"/>
                  <a:gd name="T34" fmla="*/ 2147483647 w 124"/>
                  <a:gd name="T35" fmla="*/ 845385141 h 247"/>
                  <a:gd name="T36" fmla="*/ 2147483647 w 124"/>
                  <a:gd name="T37" fmla="*/ 1652346288 h 247"/>
                  <a:gd name="T38" fmla="*/ 2147483647 w 124"/>
                  <a:gd name="T39" fmla="*/ 2147483647 h 247"/>
                  <a:gd name="T40" fmla="*/ 2147483647 w 124"/>
                  <a:gd name="T41" fmla="*/ 2147483647 h 2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4"/>
                  <a:gd name="T64" fmla="*/ 0 h 247"/>
                  <a:gd name="T65" fmla="*/ 124 w 124"/>
                  <a:gd name="T66" fmla="*/ 247 h 2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4" h="247">
                    <a:moveTo>
                      <a:pt x="51" y="64"/>
                    </a:moveTo>
                    <a:cubicBezTo>
                      <a:pt x="51" y="64"/>
                      <a:pt x="60" y="82"/>
                      <a:pt x="57" y="101"/>
                    </a:cubicBezTo>
                    <a:cubicBezTo>
                      <a:pt x="53" y="120"/>
                      <a:pt x="61" y="130"/>
                      <a:pt x="59" y="137"/>
                    </a:cubicBezTo>
                    <a:cubicBezTo>
                      <a:pt x="56" y="145"/>
                      <a:pt x="51" y="148"/>
                      <a:pt x="48" y="158"/>
                    </a:cubicBezTo>
                    <a:cubicBezTo>
                      <a:pt x="44" y="167"/>
                      <a:pt x="43" y="168"/>
                      <a:pt x="36" y="178"/>
                    </a:cubicBezTo>
                    <a:cubicBezTo>
                      <a:pt x="29" y="187"/>
                      <a:pt x="23" y="194"/>
                      <a:pt x="14" y="204"/>
                    </a:cubicBezTo>
                    <a:cubicBezTo>
                      <a:pt x="5" y="215"/>
                      <a:pt x="0" y="229"/>
                      <a:pt x="9" y="227"/>
                    </a:cubicBezTo>
                    <a:cubicBezTo>
                      <a:pt x="18" y="225"/>
                      <a:pt x="10" y="247"/>
                      <a:pt x="21" y="233"/>
                    </a:cubicBezTo>
                    <a:cubicBezTo>
                      <a:pt x="33" y="219"/>
                      <a:pt x="30" y="211"/>
                      <a:pt x="42" y="202"/>
                    </a:cubicBezTo>
                    <a:cubicBezTo>
                      <a:pt x="54" y="193"/>
                      <a:pt x="55" y="194"/>
                      <a:pt x="66" y="190"/>
                    </a:cubicBezTo>
                    <a:cubicBezTo>
                      <a:pt x="78" y="186"/>
                      <a:pt x="85" y="181"/>
                      <a:pt x="92" y="170"/>
                    </a:cubicBezTo>
                    <a:cubicBezTo>
                      <a:pt x="98" y="159"/>
                      <a:pt x="102" y="166"/>
                      <a:pt x="106" y="158"/>
                    </a:cubicBezTo>
                    <a:cubicBezTo>
                      <a:pt x="111" y="150"/>
                      <a:pt x="115" y="143"/>
                      <a:pt x="116" y="137"/>
                    </a:cubicBezTo>
                    <a:cubicBezTo>
                      <a:pt x="117" y="130"/>
                      <a:pt x="121" y="134"/>
                      <a:pt x="120" y="123"/>
                    </a:cubicBezTo>
                    <a:cubicBezTo>
                      <a:pt x="119" y="112"/>
                      <a:pt x="114" y="101"/>
                      <a:pt x="113" y="96"/>
                    </a:cubicBezTo>
                    <a:cubicBezTo>
                      <a:pt x="111" y="91"/>
                      <a:pt x="116" y="75"/>
                      <a:pt x="117" y="61"/>
                    </a:cubicBezTo>
                    <a:cubicBezTo>
                      <a:pt x="119" y="47"/>
                      <a:pt x="124" y="45"/>
                      <a:pt x="121" y="33"/>
                    </a:cubicBezTo>
                    <a:cubicBezTo>
                      <a:pt x="118" y="21"/>
                      <a:pt x="119" y="0"/>
                      <a:pt x="112" y="16"/>
                    </a:cubicBezTo>
                    <a:cubicBezTo>
                      <a:pt x="105" y="31"/>
                      <a:pt x="95" y="36"/>
                      <a:pt x="93" y="31"/>
                    </a:cubicBezTo>
                    <a:cubicBezTo>
                      <a:pt x="92" y="26"/>
                      <a:pt x="88" y="42"/>
                      <a:pt x="84" y="53"/>
                    </a:cubicBezTo>
                    <a:cubicBezTo>
                      <a:pt x="80" y="63"/>
                      <a:pt x="57" y="69"/>
                      <a:pt x="51" y="62"/>
                    </a:cubicBezTo>
                  </a:path>
                </a:pathLst>
              </a:custGeom>
              <a:solidFill>
                <a:srgbClr val="C0B7DA"/>
              </a:solidFill>
              <a:ln w="9525">
                <a:noFill/>
                <a:round/>
                <a:headEnd/>
                <a:tailEnd/>
              </a:ln>
            </p:spPr>
            <p:txBody>
              <a:bodyPr/>
              <a:lstStyle/>
              <a:p>
                <a:endParaRPr lang="en-US">
                  <a:latin typeface="Calibri" pitchFamily="34" charset="0"/>
                </a:endParaRPr>
              </a:p>
            </p:txBody>
          </p:sp>
          <p:sp>
            <p:nvSpPr>
              <p:cNvPr id="156483" name="Freeform 489"/>
              <p:cNvSpPr>
                <a:spLocks/>
              </p:cNvSpPr>
              <p:nvPr/>
            </p:nvSpPr>
            <p:spPr bwMode="auto">
              <a:xfrm>
                <a:off x="6283325" y="3003550"/>
                <a:ext cx="542925" cy="1077912"/>
              </a:xfrm>
              <a:custGeom>
                <a:avLst/>
                <a:gdLst>
                  <a:gd name="T0" fmla="*/ 2147483647 w 124"/>
                  <a:gd name="T1" fmla="*/ 2147483647 h 246"/>
                  <a:gd name="T2" fmla="*/ 2147483647 w 124"/>
                  <a:gd name="T3" fmla="*/ 2147483647 h 246"/>
                  <a:gd name="T4" fmla="*/ 2147483647 w 124"/>
                  <a:gd name="T5" fmla="*/ 2147483647 h 246"/>
                  <a:gd name="T6" fmla="*/ 2147483647 w 124"/>
                  <a:gd name="T7" fmla="*/ 2147483647 h 246"/>
                  <a:gd name="T8" fmla="*/ 1897890743 w 124"/>
                  <a:gd name="T9" fmla="*/ 2147483647 h 246"/>
                  <a:gd name="T10" fmla="*/ 747655977 w 124"/>
                  <a:gd name="T11" fmla="*/ 2147483647 h 246"/>
                  <a:gd name="T12" fmla="*/ 479267063 w 124"/>
                  <a:gd name="T13" fmla="*/ 2147483647 h 246"/>
                  <a:gd name="T14" fmla="*/ 1111897265 w 124"/>
                  <a:gd name="T15" fmla="*/ 2147483647 h 246"/>
                  <a:gd name="T16" fmla="*/ 2147483647 w 124"/>
                  <a:gd name="T17" fmla="*/ 2147483647 h 246"/>
                  <a:gd name="T18" fmla="*/ 2147483647 w 124"/>
                  <a:gd name="T19" fmla="*/ 2147483647 h 246"/>
                  <a:gd name="T20" fmla="*/ 2147483647 w 124"/>
                  <a:gd name="T21" fmla="*/ 2147483647 h 246"/>
                  <a:gd name="T22" fmla="*/ 2147483647 w 124"/>
                  <a:gd name="T23" fmla="*/ 2147483647 h 246"/>
                  <a:gd name="T24" fmla="*/ 2147483647 w 124"/>
                  <a:gd name="T25" fmla="*/ 2147483647 h 246"/>
                  <a:gd name="T26" fmla="*/ 2147483647 w 124"/>
                  <a:gd name="T27" fmla="*/ 2147483647 h 246"/>
                  <a:gd name="T28" fmla="*/ 2147483647 w 124"/>
                  <a:gd name="T29" fmla="*/ 2147483647 h 246"/>
                  <a:gd name="T30" fmla="*/ 2147483647 w 124"/>
                  <a:gd name="T31" fmla="*/ 2147483647 h 246"/>
                  <a:gd name="T32" fmla="*/ 2147483647 w 124"/>
                  <a:gd name="T33" fmla="*/ 1689583371 h 246"/>
                  <a:gd name="T34" fmla="*/ 2147483647 w 124"/>
                  <a:gd name="T35" fmla="*/ 787191325 h 246"/>
                  <a:gd name="T36" fmla="*/ 2147483647 w 124"/>
                  <a:gd name="T37" fmla="*/ 1593583500 h 246"/>
                  <a:gd name="T38" fmla="*/ 2147483647 w 124"/>
                  <a:gd name="T39" fmla="*/ 2147483647 h 246"/>
                  <a:gd name="T40" fmla="*/ 2147483647 w 124"/>
                  <a:gd name="T41" fmla="*/ 2147483647 h 2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4"/>
                  <a:gd name="T64" fmla="*/ 0 h 246"/>
                  <a:gd name="T65" fmla="*/ 124 w 124"/>
                  <a:gd name="T66" fmla="*/ 246 h 2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4" h="246">
                    <a:moveTo>
                      <a:pt x="51" y="64"/>
                    </a:moveTo>
                    <a:cubicBezTo>
                      <a:pt x="51" y="64"/>
                      <a:pt x="61" y="81"/>
                      <a:pt x="57" y="100"/>
                    </a:cubicBezTo>
                    <a:cubicBezTo>
                      <a:pt x="54" y="119"/>
                      <a:pt x="61" y="129"/>
                      <a:pt x="59" y="137"/>
                    </a:cubicBezTo>
                    <a:cubicBezTo>
                      <a:pt x="57" y="144"/>
                      <a:pt x="51" y="147"/>
                      <a:pt x="48" y="157"/>
                    </a:cubicBezTo>
                    <a:cubicBezTo>
                      <a:pt x="44" y="166"/>
                      <a:pt x="43" y="167"/>
                      <a:pt x="36" y="176"/>
                    </a:cubicBezTo>
                    <a:cubicBezTo>
                      <a:pt x="29" y="186"/>
                      <a:pt x="24" y="193"/>
                      <a:pt x="14" y="203"/>
                    </a:cubicBezTo>
                    <a:cubicBezTo>
                      <a:pt x="5" y="213"/>
                      <a:pt x="0" y="228"/>
                      <a:pt x="9" y="226"/>
                    </a:cubicBezTo>
                    <a:cubicBezTo>
                      <a:pt x="18" y="223"/>
                      <a:pt x="10" y="246"/>
                      <a:pt x="21" y="232"/>
                    </a:cubicBezTo>
                    <a:cubicBezTo>
                      <a:pt x="33" y="218"/>
                      <a:pt x="30" y="210"/>
                      <a:pt x="42" y="201"/>
                    </a:cubicBezTo>
                    <a:cubicBezTo>
                      <a:pt x="54" y="192"/>
                      <a:pt x="55" y="193"/>
                      <a:pt x="67" y="189"/>
                    </a:cubicBezTo>
                    <a:cubicBezTo>
                      <a:pt x="78" y="185"/>
                      <a:pt x="85" y="180"/>
                      <a:pt x="91" y="169"/>
                    </a:cubicBezTo>
                    <a:cubicBezTo>
                      <a:pt x="98" y="158"/>
                      <a:pt x="102" y="165"/>
                      <a:pt x="106" y="157"/>
                    </a:cubicBezTo>
                    <a:cubicBezTo>
                      <a:pt x="111" y="149"/>
                      <a:pt x="115" y="142"/>
                      <a:pt x="116" y="136"/>
                    </a:cubicBezTo>
                    <a:cubicBezTo>
                      <a:pt x="117" y="129"/>
                      <a:pt x="121" y="133"/>
                      <a:pt x="120" y="122"/>
                    </a:cubicBezTo>
                    <a:cubicBezTo>
                      <a:pt x="119" y="111"/>
                      <a:pt x="114" y="100"/>
                      <a:pt x="113" y="95"/>
                    </a:cubicBezTo>
                    <a:cubicBezTo>
                      <a:pt x="111" y="90"/>
                      <a:pt x="116" y="74"/>
                      <a:pt x="117" y="60"/>
                    </a:cubicBezTo>
                    <a:cubicBezTo>
                      <a:pt x="118" y="46"/>
                      <a:pt x="124" y="44"/>
                      <a:pt x="121" y="32"/>
                    </a:cubicBezTo>
                    <a:cubicBezTo>
                      <a:pt x="118" y="20"/>
                      <a:pt x="119" y="0"/>
                      <a:pt x="112" y="15"/>
                    </a:cubicBezTo>
                    <a:cubicBezTo>
                      <a:pt x="105" y="31"/>
                      <a:pt x="95" y="35"/>
                      <a:pt x="93" y="30"/>
                    </a:cubicBezTo>
                    <a:cubicBezTo>
                      <a:pt x="92" y="26"/>
                      <a:pt x="88" y="42"/>
                      <a:pt x="84" y="52"/>
                    </a:cubicBezTo>
                    <a:cubicBezTo>
                      <a:pt x="80" y="63"/>
                      <a:pt x="57" y="68"/>
                      <a:pt x="51" y="61"/>
                    </a:cubicBezTo>
                  </a:path>
                </a:pathLst>
              </a:custGeom>
              <a:solidFill>
                <a:srgbClr val="BFB6DA"/>
              </a:solidFill>
              <a:ln w="9525">
                <a:noFill/>
                <a:round/>
                <a:headEnd/>
                <a:tailEnd/>
              </a:ln>
            </p:spPr>
            <p:txBody>
              <a:bodyPr/>
              <a:lstStyle/>
              <a:p>
                <a:endParaRPr lang="en-US">
                  <a:latin typeface="Calibri" pitchFamily="34" charset="0"/>
                </a:endParaRPr>
              </a:p>
            </p:txBody>
          </p:sp>
          <p:sp>
            <p:nvSpPr>
              <p:cNvPr id="156484" name="Freeform 490"/>
              <p:cNvSpPr>
                <a:spLocks/>
              </p:cNvSpPr>
              <p:nvPr/>
            </p:nvSpPr>
            <p:spPr bwMode="auto">
              <a:xfrm>
                <a:off x="6283325" y="3003550"/>
                <a:ext cx="542925" cy="1077912"/>
              </a:xfrm>
              <a:custGeom>
                <a:avLst/>
                <a:gdLst>
                  <a:gd name="T0" fmla="*/ 2147483647 w 124"/>
                  <a:gd name="T1" fmla="*/ 2147483647 h 246"/>
                  <a:gd name="T2" fmla="*/ 2147483647 w 124"/>
                  <a:gd name="T3" fmla="*/ 2147483647 h 246"/>
                  <a:gd name="T4" fmla="*/ 2147483647 w 124"/>
                  <a:gd name="T5" fmla="*/ 2147483647 h 246"/>
                  <a:gd name="T6" fmla="*/ 2147483647 w 124"/>
                  <a:gd name="T7" fmla="*/ 2147483647 h 246"/>
                  <a:gd name="T8" fmla="*/ 1897890743 w 124"/>
                  <a:gd name="T9" fmla="*/ 2147483647 h 246"/>
                  <a:gd name="T10" fmla="*/ 785997857 w 124"/>
                  <a:gd name="T11" fmla="*/ 2147483647 h 246"/>
                  <a:gd name="T12" fmla="*/ 479267063 w 124"/>
                  <a:gd name="T13" fmla="*/ 2147483647 h 246"/>
                  <a:gd name="T14" fmla="*/ 1169408168 w 124"/>
                  <a:gd name="T15" fmla="*/ 2147483647 h 246"/>
                  <a:gd name="T16" fmla="*/ 2147483647 w 124"/>
                  <a:gd name="T17" fmla="*/ 2147483647 h 246"/>
                  <a:gd name="T18" fmla="*/ 2147483647 w 124"/>
                  <a:gd name="T19" fmla="*/ 2147483647 h 246"/>
                  <a:gd name="T20" fmla="*/ 2147483647 w 124"/>
                  <a:gd name="T21" fmla="*/ 2147483647 h 246"/>
                  <a:gd name="T22" fmla="*/ 2147483647 w 124"/>
                  <a:gd name="T23" fmla="*/ 2147483647 h 246"/>
                  <a:gd name="T24" fmla="*/ 2147483647 w 124"/>
                  <a:gd name="T25" fmla="*/ 2147483647 h 246"/>
                  <a:gd name="T26" fmla="*/ 2147483647 w 124"/>
                  <a:gd name="T27" fmla="*/ 2147483647 h 246"/>
                  <a:gd name="T28" fmla="*/ 2147483647 w 124"/>
                  <a:gd name="T29" fmla="*/ 2147483647 h 246"/>
                  <a:gd name="T30" fmla="*/ 2147483647 w 124"/>
                  <a:gd name="T31" fmla="*/ 2147483647 h 246"/>
                  <a:gd name="T32" fmla="*/ 2147483647 w 124"/>
                  <a:gd name="T33" fmla="*/ 1689583371 h 246"/>
                  <a:gd name="T34" fmla="*/ 2147483647 w 124"/>
                  <a:gd name="T35" fmla="*/ 844789495 h 246"/>
                  <a:gd name="T36" fmla="*/ 2147483647 w 124"/>
                  <a:gd name="T37" fmla="*/ 1651181670 h 246"/>
                  <a:gd name="T38" fmla="*/ 2147483647 w 124"/>
                  <a:gd name="T39" fmla="*/ 2147483647 h 246"/>
                  <a:gd name="T40" fmla="*/ 2147483647 w 124"/>
                  <a:gd name="T41" fmla="*/ 2147483647 h 2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4"/>
                  <a:gd name="T64" fmla="*/ 0 h 246"/>
                  <a:gd name="T65" fmla="*/ 124 w 124"/>
                  <a:gd name="T66" fmla="*/ 246 h 2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4" h="246">
                    <a:moveTo>
                      <a:pt x="51" y="64"/>
                    </a:moveTo>
                    <a:cubicBezTo>
                      <a:pt x="51" y="64"/>
                      <a:pt x="61" y="82"/>
                      <a:pt x="58" y="101"/>
                    </a:cubicBezTo>
                    <a:cubicBezTo>
                      <a:pt x="54" y="119"/>
                      <a:pt x="62" y="129"/>
                      <a:pt x="59" y="137"/>
                    </a:cubicBezTo>
                    <a:cubicBezTo>
                      <a:pt x="57" y="144"/>
                      <a:pt x="52" y="147"/>
                      <a:pt x="48" y="157"/>
                    </a:cubicBezTo>
                    <a:cubicBezTo>
                      <a:pt x="45" y="166"/>
                      <a:pt x="43" y="167"/>
                      <a:pt x="36" y="176"/>
                    </a:cubicBezTo>
                    <a:cubicBezTo>
                      <a:pt x="29" y="186"/>
                      <a:pt x="24" y="193"/>
                      <a:pt x="15" y="203"/>
                    </a:cubicBezTo>
                    <a:cubicBezTo>
                      <a:pt x="5" y="213"/>
                      <a:pt x="0" y="228"/>
                      <a:pt x="9" y="226"/>
                    </a:cubicBezTo>
                    <a:cubicBezTo>
                      <a:pt x="18" y="223"/>
                      <a:pt x="10" y="246"/>
                      <a:pt x="22" y="232"/>
                    </a:cubicBezTo>
                    <a:cubicBezTo>
                      <a:pt x="33" y="217"/>
                      <a:pt x="30" y="210"/>
                      <a:pt x="42" y="201"/>
                    </a:cubicBezTo>
                    <a:cubicBezTo>
                      <a:pt x="54" y="192"/>
                      <a:pt x="55" y="193"/>
                      <a:pt x="67" y="189"/>
                    </a:cubicBezTo>
                    <a:cubicBezTo>
                      <a:pt x="78" y="185"/>
                      <a:pt x="85" y="180"/>
                      <a:pt x="91" y="169"/>
                    </a:cubicBezTo>
                    <a:cubicBezTo>
                      <a:pt x="98" y="157"/>
                      <a:pt x="102" y="165"/>
                      <a:pt x="106" y="157"/>
                    </a:cubicBezTo>
                    <a:cubicBezTo>
                      <a:pt x="111" y="149"/>
                      <a:pt x="115" y="142"/>
                      <a:pt x="116" y="136"/>
                    </a:cubicBezTo>
                    <a:cubicBezTo>
                      <a:pt x="117" y="129"/>
                      <a:pt x="121" y="132"/>
                      <a:pt x="120" y="122"/>
                    </a:cubicBezTo>
                    <a:cubicBezTo>
                      <a:pt x="119" y="111"/>
                      <a:pt x="114" y="100"/>
                      <a:pt x="112" y="95"/>
                    </a:cubicBezTo>
                    <a:cubicBezTo>
                      <a:pt x="111" y="90"/>
                      <a:pt x="116" y="75"/>
                      <a:pt x="117" y="61"/>
                    </a:cubicBezTo>
                    <a:cubicBezTo>
                      <a:pt x="118" y="46"/>
                      <a:pt x="124" y="44"/>
                      <a:pt x="121" y="32"/>
                    </a:cubicBezTo>
                    <a:cubicBezTo>
                      <a:pt x="117" y="20"/>
                      <a:pt x="118" y="0"/>
                      <a:pt x="112" y="16"/>
                    </a:cubicBezTo>
                    <a:cubicBezTo>
                      <a:pt x="105" y="31"/>
                      <a:pt x="95" y="36"/>
                      <a:pt x="93" y="31"/>
                    </a:cubicBezTo>
                    <a:cubicBezTo>
                      <a:pt x="92" y="26"/>
                      <a:pt x="88" y="42"/>
                      <a:pt x="84" y="53"/>
                    </a:cubicBezTo>
                    <a:cubicBezTo>
                      <a:pt x="80" y="63"/>
                      <a:pt x="57" y="68"/>
                      <a:pt x="51" y="61"/>
                    </a:cubicBezTo>
                  </a:path>
                </a:pathLst>
              </a:custGeom>
              <a:solidFill>
                <a:srgbClr val="BEB5DA"/>
              </a:solidFill>
              <a:ln w="9525">
                <a:noFill/>
                <a:round/>
                <a:headEnd/>
                <a:tailEnd/>
              </a:ln>
            </p:spPr>
            <p:txBody>
              <a:bodyPr/>
              <a:lstStyle/>
              <a:p>
                <a:endParaRPr lang="en-US">
                  <a:latin typeface="Calibri" pitchFamily="34" charset="0"/>
                </a:endParaRPr>
              </a:p>
            </p:txBody>
          </p:sp>
          <p:sp>
            <p:nvSpPr>
              <p:cNvPr id="156485" name="Freeform 491"/>
              <p:cNvSpPr>
                <a:spLocks/>
              </p:cNvSpPr>
              <p:nvPr/>
            </p:nvSpPr>
            <p:spPr bwMode="auto">
              <a:xfrm>
                <a:off x="6288088" y="3003550"/>
                <a:ext cx="538163" cy="1077912"/>
              </a:xfrm>
              <a:custGeom>
                <a:avLst/>
                <a:gdLst>
                  <a:gd name="T0" fmla="*/ 2147483647 w 123"/>
                  <a:gd name="T1" fmla="*/ 2147483647 h 246"/>
                  <a:gd name="T2" fmla="*/ 2147483647 w 123"/>
                  <a:gd name="T3" fmla="*/ 2147483647 h 246"/>
                  <a:gd name="T4" fmla="*/ 2147483647 w 123"/>
                  <a:gd name="T5" fmla="*/ 2147483647 h 246"/>
                  <a:gd name="T6" fmla="*/ 2147483647 w 123"/>
                  <a:gd name="T7" fmla="*/ 2147483647 h 246"/>
                  <a:gd name="T8" fmla="*/ 1837761106 w 123"/>
                  <a:gd name="T9" fmla="*/ 2147483647 h 246"/>
                  <a:gd name="T10" fmla="*/ 746589680 w 123"/>
                  <a:gd name="T11" fmla="*/ 2147483647 h 246"/>
                  <a:gd name="T12" fmla="*/ 421154145 w 123"/>
                  <a:gd name="T13" fmla="*/ 2147483647 h 246"/>
                  <a:gd name="T14" fmla="*/ 1110313398 w 123"/>
                  <a:gd name="T15" fmla="*/ 2147483647 h 246"/>
                  <a:gd name="T16" fmla="*/ 2147483647 w 123"/>
                  <a:gd name="T17" fmla="*/ 2147483647 h 246"/>
                  <a:gd name="T18" fmla="*/ 2147483647 w 123"/>
                  <a:gd name="T19" fmla="*/ 2147483647 h 246"/>
                  <a:gd name="T20" fmla="*/ 2147483647 w 123"/>
                  <a:gd name="T21" fmla="*/ 2147483647 h 246"/>
                  <a:gd name="T22" fmla="*/ 2147483647 w 123"/>
                  <a:gd name="T23" fmla="*/ 2147483647 h 246"/>
                  <a:gd name="T24" fmla="*/ 2147483647 w 123"/>
                  <a:gd name="T25" fmla="*/ 2147483647 h 246"/>
                  <a:gd name="T26" fmla="*/ 2147483647 w 123"/>
                  <a:gd name="T27" fmla="*/ 2147483647 h 246"/>
                  <a:gd name="T28" fmla="*/ 2147483647 w 123"/>
                  <a:gd name="T29" fmla="*/ 2147483647 h 246"/>
                  <a:gd name="T30" fmla="*/ 2147483647 w 123"/>
                  <a:gd name="T31" fmla="*/ 2147483647 h 246"/>
                  <a:gd name="T32" fmla="*/ 2147483647 w 123"/>
                  <a:gd name="T33" fmla="*/ 1747181541 h 246"/>
                  <a:gd name="T34" fmla="*/ 2147483647 w 123"/>
                  <a:gd name="T35" fmla="*/ 844789495 h 246"/>
                  <a:gd name="T36" fmla="*/ 2147483647 w 123"/>
                  <a:gd name="T37" fmla="*/ 1651181670 h 246"/>
                  <a:gd name="T38" fmla="*/ 2147483647 w 123"/>
                  <a:gd name="T39" fmla="*/ 2147483647 h 246"/>
                  <a:gd name="T40" fmla="*/ 2147483647 w 123"/>
                  <a:gd name="T41" fmla="*/ 2147483647 h 2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3"/>
                  <a:gd name="T64" fmla="*/ 0 h 246"/>
                  <a:gd name="T65" fmla="*/ 123 w 123"/>
                  <a:gd name="T66" fmla="*/ 246 h 2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3" h="246">
                    <a:moveTo>
                      <a:pt x="50" y="64"/>
                    </a:moveTo>
                    <a:cubicBezTo>
                      <a:pt x="50" y="64"/>
                      <a:pt x="61" y="82"/>
                      <a:pt x="57" y="101"/>
                    </a:cubicBezTo>
                    <a:cubicBezTo>
                      <a:pt x="54" y="120"/>
                      <a:pt x="61" y="129"/>
                      <a:pt x="59" y="137"/>
                    </a:cubicBezTo>
                    <a:cubicBezTo>
                      <a:pt x="56" y="144"/>
                      <a:pt x="51" y="147"/>
                      <a:pt x="47" y="157"/>
                    </a:cubicBezTo>
                    <a:cubicBezTo>
                      <a:pt x="44" y="166"/>
                      <a:pt x="42" y="167"/>
                      <a:pt x="35" y="176"/>
                    </a:cubicBezTo>
                    <a:cubicBezTo>
                      <a:pt x="28" y="186"/>
                      <a:pt x="23" y="193"/>
                      <a:pt x="14" y="203"/>
                    </a:cubicBezTo>
                    <a:cubicBezTo>
                      <a:pt x="5" y="213"/>
                      <a:pt x="0" y="228"/>
                      <a:pt x="8" y="226"/>
                    </a:cubicBezTo>
                    <a:cubicBezTo>
                      <a:pt x="17" y="223"/>
                      <a:pt x="9" y="246"/>
                      <a:pt x="21" y="231"/>
                    </a:cubicBezTo>
                    <a:cubicBezTo>
                      <a:pt x="32" y="217"/>
                      <a:pt x="29" y="210"/>
                      <a:pt x="41" y="201"/>
                    </a:cubicBezTo>
                    <a:cubicBezTo>
                      <a:pt x="53" y="191"/>
                      <a:pt x="54" y="192"/>
                      <a:pt x="66" y="188"/>
                    </a:cubicBezTo>
                    <a:cubicBezTo>
                      <a:pt x="77" y="184"/>
                      <a:pt x="84" y="180"/>
                      <a:pt x="90" y="168"/>
                    </a:cubicBezTo>
                    <a:cubicBezTo>
                      <a:pt x="97" y="157"/>
                      <a:pt x="100" y="165"/>
                      <a:pt x="105" y="157"/>
                    </a:cubicBezTo>
                    <a:cubicBezTo>
                      <a:pt x="110" y="149"/>
                      <a:pt x="114" y="142"/>
                      <a:pt x="115" y="135"/>
                    </a:cubicBezTo>
                    <a:cubicBezTo>
                      <a:pt x="116" y="129"/>
                      <a:pt x="120" y="132"/>
                      <a:pt x="119" y="122"/>
                    </a:cubicBezTo>
                    <a:cubicBezTo>
                      <a:pt x="118" y="111"/>
                      <a:pt x="112" y="100"/>
                      <a:pt x="111" y="95"/>
                    </a:cubicBezTo>
                    <a:cubicBezTo>
                      <a:pt x="110" y="90"/>
                      <a:pt x="114" y="75"/>
                      <a:pt x="116" y="61"/>
                    </a:cubicBezTo>
                    <a:cubicBezTo>
                      <a:pt x="117" y="47"/>
                      <a:pt x="123" y="45"/>
                      <a:pt x="120" y="33"/>
                    </a:cubicBezTo>
                    <a:cubicBezTo>
                      <a:pt x="116" y="21"/>
                      <a:pt x="117" y="0"/>
                      <a:pt x="110" y="16"/>
                    </a:cubicBezTo>
                    <a:cubicBezTo>
                      <a:pt x="104" y="31"/>
                      <a:pt x="94" y="36"/>
                      <a:pt x="92" y="31"/>
                    </a:cubicBezTo>
                    <a:cubicBezTo>
                      <a:pt x="91" y="26"/>
                      <a:pt x="87" y="42"/>
                      <a:pt x="83" y="53"/>
                    </a:cubicBezTo>
                    <a:cubicBezTo>
                      <a:pt x="79" y="63"/>
                      <a:pt x="56" y="68"/>
                      <a:pt x="51" y="61"/>
                    </a:cubicBezTo>
                  </a:path>
                </a:pathLst>
              </a:custGeom>
              <a:solidFill>
                <a:srgbClr val="BDB5DA"/>
              </a:solidFill>
              <a:ln w="9525">
                <a:noFill/>
                <a:round/>
                <a:headEnd/>
                <a:tailEnd/>
              </a:ln>
            </p:spPr>
            <p:txBody>
              <a:bodyPr/>
              <a:lstStyle/>
              <a:p>
                <a:endParaRPr lang="en-US">
                  <a:latin typeface="Calibri" pitchFamily="34" charset="0"/>
                </a:endParaRPr>
              </a:p>
            </p:txBody>
          </p:sp>
          <p:sp>
            <p:nvSpPr>
              <p:cNvPr id="156486" name="Freeform 492"/>
              <p:cNvSpPr>
                <a:spLocks/>
              </p:cNvSpPr>
              <p:nvPr/>
            </p:nvSpPr>
            <p:spPr bwMode="auto">
              <a:xfrm>
                <a:off x="6288088" y="3008312"/>
                <a:ext cx="538163" cy="1068387"/>
              </a:xfrm>
              <a:custGeom>
                <a:avLst/>
                <a:gdLst>
                  <a:gd name="T0" fmla="*/ 2147483647 w 123"/>
                  <a:gd name="T1" fmla="*/ 2147483647 h 244"/>
                  <a:gd name="T2" fmla="*/ 2147483647 w 123"/>
                  <a:gd name="T3" fmla="*/ 2147483647 h 244"/>
                  <a:gd name="T4" fmla="*/ 2147483647 w 123"/>
                  <a:gd name="T5" fmla="*/ 2147483647 h 244"/>
                  <a:gd name="T6" fmla="*/ 2147483647 w 123"/>
                  <a:gd name="T7" fmla="*/ 2147483647 h 244"/>
                  <a:gd name="T8" fmla="*/ 1837761106 w 123"/>
                  <a:gd name="T9" fmla="*/ 2147483647 h 244"/>
                  <a:gd name="T10" fmla="*/ 746589680 w 123"/>
                  <a:gd name="T11" fmla="*/ 2147483647 h 244"/>
                  <a:gd name="T12" fmla="*/ 421154145 w 123"/>
                  <a:gd name="T13" fmla="*/ 2147483647 h 244"/>
                  <a:gd name="T14" fmla="*/ 1110313398 w 123"/>
                  <a:gd name="T15" fmla="*/ 2147483647 h 244"/>
                  <a:gd name="T16" fmla="*/ 2147483647 w 123"/>
                  <a:gd name="T17" fmla="*/ 2147483647 h 244"/>
                  <a:gd name="T18" fmla="*/ 2147483647 w 123"/>
                  <a:gd name="T19" fmla="*/ 2147483647 h 244"/>
                  <a:gd name="T20" fmla="*/ 2147483647 w 123"/>
                  <a:gd name="T21" fmla="*/ 2147483647 h 244"/>
                  <a:gd name="T22" fmla="*/ 2147483647 w 123"/>
                  <a:gd name="T23" fmla="*/ 2147483647 h 244"/>
                  <a:gd name="T24" fmla="*/ 2147483647 w 123"/>
                  <a:gd name="T25" fmla="*/ 2147483647 h 244"/>
                  <a:gd name="T26" fmla="*/ 2147483647 w 123"/>
                  <a:gd name="T27" fmla="*/ 2147483647 h 244"/>
                  <a:gd name="T28" fmla="*/ 2147483647 w 123"/>
                  <a:gd name="T29" fmla="*/ 2147483647 h 244"/>
                  <a:gd name="T30" fmla="*/ 2147483647 w 123"/>
                  <a:gd name="T31" fmla="*/ 2147483647 h 244"/>
                  <a:gd name="T32" fmla="*/ 2147483647 w 123"/>
                  <a:gd name="T33" fmla="*/ 1687175858 h 244"/>
                  <a:gd name="T34" fmla="*/ 2147483647 w 123"/>
                  <a:gd name="T35" fmla="*/ 786070191 h 244"/>
                  <a:gd name="T36" fmla="*/ 2147483647 w 123"/>
                  <a:gd name="T37" fmla="*/ 1648832159 h 244"/>
                  <a:gd name="T38" fmla="*/ 2147483647 w 123"/>
                  <a:gd name="T39" fmla="*/ 2147483647 h 244"/>
                  <a:gd name="T40" fmla="*/ 2147483647 w 123"/>
                  <a:gd name="T41" fmla="*/ 2147483647 h 2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3"/>
                  <a:gd name="T64" fmla="*/ 0 h 244"/>
                  <a:gd name="T65" fmla="*/ 123 w 123"/>
                  <a:gd name="T66" fmla="*/ 244 h 2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3" h="244">
                    <a:moveTo>
                      <a:pt x="50" y="63"/>
                    </a:moveTo>
                    <a:cubicBezTo>
                      <a:pt x="50" y="63"/>
                      <a:pt x="61" y="81"/>
                      <a:pt x="58" y="100"/>
                    </a:cubicBezTo>
                    <a:cubicBezTo>
                      <a:pt x="54" y="119"/>
                      <a:pt x="61" y="128"/>
                      <a:pt x="59" y="136"/>
                    </a:cubicBezTo>
                    <a:cubicBezTo>
                      <a:pt x="57" y="143"/>
                      <a:pt x="51" y="146"/>
                      <a:pt x="48" y="156"/>
                    </a:cubicBezTo>
                    <a:cubicBezTo>
                      <a:pt x="44" y="165"/>
                      <a:pt x="42" y="166"/>
                      <a:pt x="35" y="175"/>
                    </a:cubicBezTo>
                    <a:cubicBezTo>
                      <a:pt x="28" y="184"/>
                      <a:pt x="23" y="192"/>
                      <a:pt x="14" y="202"/>
                    </a:cubicBezTo>
                    <a:cubicBezTo>
                      <a:pt x="5" y="212"/>
                      <a:pt x="0" y="227"/>
                      <a:pt x="8" y="224"/>
                    </a:cubicBezTo>
                    <a:cubicBezTo>
                      <a:pt x="17" y="222"/>
                      <a:pt x="9" y="244"/>
                      <a:pt x="21" y="230"/>
                    </a:cubicBezTo>
                    <a:cubicBezTo>
                      <a:pt x="32" y="216"/>
                      <a:pt x="29" y="208"/>
                      <a:pt x="41" y="199"/>
                    </a:cubicBezTo>
                    <a:cubicBezTo>
                      <a:pt x="53" y="190"/>
                      <a:pt x="54" y="191"/>
                      <a:pt x="66" y="187"/>
                    </a:cubicBezTo>
                    <a:cubicBezTo>
                      <a:pt x="77" y="183"/>
                      <a:pt x="84" y="178"/>
                      <a:pt x="90" y="167"/>
                    </a:cubicBezTo>
                    <a:cubicBezTo>
                      <a:pt x="97" y="156"/>
                      <a:pt x="100" y="164"/>
                      <a:pt x="105" y="156"/>
                    </a:cubicBezTo>
                    <a:cubicBezTo>
                      <a:pt x="110" y="148"/>
                      <a:pt x="114" y="141"/>
                      <a:pt x="115" y="134"/>
                    </a:cubicBezTo>
                    <a:cubicBezTo>
                      <a:pt x="115" y="128"/>
                      <a:pt x="120" y="131"/>
                      <a:pt x="119" y="121"/>
                    </a:cubicBezTo>
                    <a:cubicBezTo>
                      <a:pt x="117" y="110"/>
                      <a:pt x="112" y="99"/>
                      <a:pt x="111" y="94"/>
                    </a:cubicBezTo>
                    <a:cubicBezTo>
                      <a:pt x="110" y="89"/>
                      <a:pt x="114" y="74"/>
                      <a:pt x="116" y="60"/>
                    </a:cubicBezTo>
                    <a:cubicBezTo>
                      <a:pt x="117" y="46"/>
                      <a:pt x="123" y="44"/>
                      <a:pt x="120" y="32"/>
                    </a:cubicBezTo>
                    <a:cubicBezTo>
                      <a:pt x="116" y="20"/>
                      <a:pt x="117" y="0"/>
                      <a:pt x="110" y="15"/>
                    </a:cubicBezTo>
                    <a:cubicBezTo>
                      <a:pt x="103" y="31"/>
                      <a:pt x="93" y="35"/>
                      <a:pt x="92" y="31"/>
                    </a:cubicBezTo>
                    <a:cubicBezTo>
                      <a:pt x="91" y="26"/>
                      <a:pt x="87" y="42"/>
                      <a:pt x="83" y="52"/>
                    </a:cubicBezTo>
                    <a:cubicBezTo>
                      <a:pt x="79" y="63"/>
                      <a:pt x="56" y="68"/>
                      <a:pt x="51" y="60"/>
                    </a:cubicBezTo>
                  </a:path>
                </a:pathLst>
              </a:custGeom>
              <a:solidFill>
                <a:srgbClr val="BCB4D9"/>
              </a:solidFill>
              <a:ln w="9525">
                <a:noFill/>
                <a:round/>
                <a:headEnd/>
                <a:tailEnd/>
              </a:ln>
            </p:spPr>
            <p:txBody>
              <a:bodyPr/>
              <a:lstStyle/>
              <a:p>
                <a:endParaRPr lang="en-US">
                  <a:latin typeface="Calibri" pitchFamily="34" charset="0"/>
                </a:endParaRPr>
              </a:p>
            </p:txBody>
          </p:sp>
          <p:sp>
            <p:nvSpPr>
              <p:cNvPr id="156487" name="Freeform 493"/>
              <p:cNvSpPr>
                <a:spLocks/>
              </p:cNvSpPr>
              <p:nvPr/>
            </p:nvSpPr>
            <p:spPr bwMode="auto">
              <a:xfrm>
                <a:off x="6288088" y="3008312"/>
                <a:ext cx="538163" cy="1068387"/>
              </a:xfrm>
              <a:custGeom>
                <a:avLst/>
                <a:gdLst>
                  <a:gd name="T0" fmla="*/ 2147483647 w 123"/>
                  <a:gd name="T1" fmla="*/ 2147483647 h 244"/>
                  <a:gd name="T2" fmla="*/ 2147483647 w 123"/>
                  <a:gd name="T3" fmla="*/ 2147483647 h 244"/>
                  <a:gd name="T4" fmla="*/ 2147483647 w 123"/>
                  <a:gd name="T5" fmla="*/ 2147483647 h 244"/>
                  <a:gd name="T6" fmla="*/ 2147483647 w 123"/>
                  <a:gd name="T7" fmla="*/ 2147483647 h 244"/>
                  <a:gd name="T8" fmla="*/ 1837761106 w 123"/>
                  <a:gd name="T9" fmla="*/ 2147483647 h 244"/>
                  <a:gd name="T10" fmla="*/ 746589680 w 123"/>
                  <a:gd name="T11" fmla="*/ 2147483647 h 244"/>
                  <a:gd name="T12" fmla="*/ 478584436 w 123"/>
                  <a:gd name="T13" fmla="*/ 2147483647 h 244"/>
                  <a:gd name="T14" fmla="*/ 1110313398 w 123"/>
                  <a:gd name="T15" fmla="*/ 2147483647 h 244"/>
                  <a:gd name="T16" fmla="*/ 2147483647 w 123"/>
                  <a:gd name="T17" fmla="*/ 2147483647 h 244"/>
                  <a:gd name="T18" fmla="*/ 2147483647 w 123"/>
                  <a:gd name="T19" fmla="*/ 2147483647 h 244"/>
                  <a:gd name="T20" fmla="*/ 2147483647 w 123"/>
                  <a:gd name="T21" fmla="*/ 2147483647 h 244"/>
                  <a:gd name="T22" fmla="*/ 2147483647 w 123"/>
                  <a:gd name="T23" fmla="*/ 2147483647 h 244"/>
                  <a:gd name="T24" fmla="*/ 2147483647 w 123"/>
                  <a:gd name="T25" fmla="*/ 2147483647 h 244"/>
                  <a:gd name="T26" fmla="*/ 2147483647 w 123"/>
                  <a:gd name="T27" fmla="*/ 2147483647 h 244"/>
                  <a:gd name="T28" fmla="*/ 2147483647 w 123"/>
                  <a:gd name="T29" fmla="*/ 2147483647 h 244"/>
                  <a:gd name="T30" fmla="*/ 2147483647 w 123"/>
                  <a:gd name="T31" fmla="*/ 2147483647 h 244"/>
                  <a:gd name="T32" fmla="*/ 2147483647 w 123"/>
                  <a:gd name="T33" fmla="*/ 1687175858 h 244"/>
                  <a:gd name="T34" fmla="*/ 2147483647 w 123"/>
                  <a:gd name="T35" fmla="*/ 843587929 h 244"/>
                  <a:gd name="T36" fmla="*/ 2147483647 w 123"/>
                  <a:gd name="T37" fmla="*/ 1648832159 h 244"/>
                  <a:gd name="T38" fmla="*/ 2147483647 w 123"/>
                  <a:gd name="T39" fmla="*/ 2147483647 h 244"/>
                  <a:gd name="T40" fmla="*/ 2147483647 w 123"/>
                  <a:gd name="T41" fmla="*/ 2147483647 h 2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3"/>
                  <a:gd name="T64" fmla="*/ 0 h 244"/>
                  <a:gd name="T65" fmla="*/ 123 w 123"/>
                  <a:gd name="T66" fmla="*/ 244 h 2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3" h="244">
                    <a:moveTo>
                      <a:pt x="51" y="63"/>
                    </a:moveTo>
                    <a:cubicBezTo>
                      <a:pt x="51" y="63"/>
                      <a:pt x="61" y="81"/>
                      <a:pt x="58" y="100"/>
                    </a:cubicBezTo>
                    <a:cubicBezTo>
                      <a:pt x="54" y="119"/>
                      <a:pt x="61" y="128"/>
                      <a:pt x="59" y="136"/>
                    </a:cubicBezTo>
                    <a:cubicBezTo>
                      <a:pt x="57" y="143"/>
                      <a:pt x="51" y="147"/>
                      <a:pt x="48" y="156"/>
                    </a:cubicBezTo>
                    <a:cubicBezTo>
                      <a:pt x="45" y="165"/>
                      <a:pt x="42" y="165"/>
                      <a:pt x="35" y="175"/>
                    </a:cubicBezTo>
                    <a:cubicBezTo>
                      <a:pt x="29" y="184"/>
                      <a:pt x="24" y="191"/>
                      <a:pt x="14" y="201"/>
                    </a:cubicBezTo>
                    <a:cubicBezTo>
                      <a:pt x="5" y="212"/>
                      <a:pt x="0" y="227"/>
                      <a:pt x="9" y="224"/>
                    </a:cubicBezTo>
                    <a:cubicBezTo>
                      <a:pt x="17" y="222"/>
                      <a:pt x="9" y="244"/>
                      <a:pt x="21" y="230"/>
                    </a:cubicBezTo>
                    <a:cubicBezTo>
                      <a:pt x="32" y="216"/>
                      <a:pt x="29" y="208"/>
                      <a:pt x="41" y="199"/>
                    </a:cubicBezTo>
                    <a:cubicBezTo>
                      <a:pt x="53" y="190"/>
                      <a:pt x="54" y="191"/>
                      <a:pt x="66" y="187"/>
                    </a:cubicBezTo>
                    <a:cubicBezTo>
                      <a:pt x="77" y="183"/>
                      <a:pt x="84" y="178"/>
                      <a:pt x="90" y="167"/>
                    </a:cubicBezTo>
                    <a:cubicBezTo>
                      <a:pt x="96" y="156"/>
                      <a:pt x="100" y="164"/>
                      <a:pt x="105" y="156"/>
                    </a:cubicBezTo>
                    <a:cubicBezTo>
                      <a:pt x="109" y="148"/>
                      <a:pt x="114" y="141"/>
                      <a:pt x="114" y="134"/>
                    </a:cubicBezTo>
                    <a:cubicBezTo>
                      <a:pt x="115" y="128"/>
                      <a:pt x="120" y="131"/>
                      <a:pt x="118" y="121"/>
                    </a:cubicBezTo>
                    <a:cubicBezTo>
                      <a:pt x="117" y="110"/>
                      <a:pt x="112" y="99"/>
                      <a:pt x="111" y="94"/>
                    </a:cubicBezTo>
                    <a:cubicBezTo>
                      <a:pt x="110" y="89"/>
                      <a:pt x="114" y="74"/>
                      <a:pt x="115" y="60"/>
                    </a:cubicBezTo>
                    <a:cubicBezTo>
                      <a:pt x="117" y="46"/>
                      <a:pt x="123" y="44"/>
                      <a:pt x="119" y="32"/>
                    </a:cubicBezTo>
                    <a:cubicBezTo>
                      <a:pt x="116" y="20"/>
                      <a:pt x="117" y="0"/>
                      <a:pt x="110" y="16"/>
                    </a:cubicBezTo>
                    <a:cubicBezTo>
                      <a:pt x="103" y="31"/>
                      <a:pt x="93" y="36"/>
                      <a:pt x="92" y="31"/>
                    </a:cubicBezTo>
                    <a:cubicBezTo>
                      <a:pt x="91" y="26"/>
                      <a:pt x="87" y="42"/>
                      <a:pt x="83" y="52"/>
                    </a:cubicBezTo>
                    <a:cubicBezTo>
                      <a:pt x="79" y="63"/>
                      <a:pt x="56" y="68"/>
                      <a:pt x="51" y="61"/>
                    </a:cubicBezTo>
                  </a:path>
                </a:pathLst>
              </a:custGeom>
              <a:solidFill>
                <a:srgbClr val="BBB4D9"/>
              </a:solidFill>
              <a:ln w="9525">
                <a:noFill/>
                <a:round/>
                <a:headEnd/>
                <a:tailEnd/>
              </a:ln>
            </p:spPr>
            <p:txBody>
              <a:bodyPr/>
              <a:lstStyle/>
              <a:p>
                <a:endParaRPr lang="en-US">
                  <a:latin typeface="Calibri" pitchFamily="34" charset="0"/>
                </a:endParaRPr>
              </a:p>
            </p:txBody>
          </p:sp>
          <p:sp>
            <p:nvSpPr>
              <p:cNvPr id="156488" name="Freeform 494"/>
              <p:cNvSpPr>
                <a:spLocks/>
              </p:cNvSpPr>
              <p:nvPr/>
            </p:nvSpPr>
            <p:spPr bwMode="auto">
              <a:xfrm>
                <a:off x="6288088" y="3013075"/>
                <a:ext cx="533400" cy="1063625"/>
              </a:xfrm>
              <a:custGeom>
                <a:avLst/>
                <a:gdLst>
                  <a:gd name="T0" fmla="*/ 2147483647 w 122"/>
                  <a:gd name="T1" fmla="*/ 2147483647 h 243"/>
                  <a:gd name="T2" fmla="*/ 2147483647 w 122"/>
                  <a:gd name="T3" fmla="*/ 2147483647 h 243"/>
                  <a:gd name="T4" fmla="*/ 2147483647 w 122"/>
                  <a:gd name="T5" fmla="*/ 2147483647 h 243"/>
                  <a:gd name="T6" fmla="*/ 2147483647 w 122"/>
                  <a:gd name="T7" fmla="*/ 2147483647 h 243"/>
                  <a:gd name="T8" fmla="*/ 1892437691 w 122"/>
                  <a:gd name="T9" fmla="*/ 2147483647 h 243"/>
                  <a:gd name="T10" fmla="*/ 783735190 w 122"/>
                  <a:gd name="T11" fmla="*/ 2147483647 h 243"/>
                  <a:gd name="T12" fmla="*/ 477887068 w 122"/>
                  <a:gd name="T13" fmla="*/ 2147483647 h 243"/>
                  <a:gd name="T14" fmla="*/ 1108702501 w 122"/>
                  <a:gd name="T15" fmla="*/ 2147483647 h 243"/>
                  <a:gd name="T16" fmla="*/ 2147483647 w 122"/>
                  <a:gd name="T17" fmla="*/ 2147483647 h 243"/>
                  <a:gd name="T18" fmla="*/ 2147483647 w 122"/>
                  <a:gd name="T19" fmla="*/ 2147483647 h 243"/>
                  <a:gd name="T20" fmla="*/ 2147483647 w 122"/>
                  <a:gd name="T21" fmla="*/ 2147483647 h 243"/>
                  <a:gd name="T22" fmla="*/ 2147483647 w 122"/>
                  <a:gd name="T23" fmla="*/ 2147483647 h 243"/>
                  <a:gd name="T24" fmla="*/ 2147483647 w 122"/>
                  <a:gd name="T25" fmla="*/ 2147483647 h 243"/>
                  <a:gd name="T26" fmla="*/ 2147483647 w 122"/>
                  <a:gd name="T27" fmla="*/ 2147483647 h 243"/>
                  <a:gd name="T28" fmla="*/ 2147483647 w 122"/>
                  <a:gd name="T29" fmla="*/ 2147483647 h 243"/>
                  <a:gd name="T30" fmla="*/ 2147483647 w 122"/>
                  <a:gd name="T31" fmla="*/ 2147483647 h 243"/>
                  <a:gd name="T32" fmla="*/ 2147483647 w 122"/>
                  <a:gd name="T33" fmla="*/ 1628484423 h 243"/>
                  <a:gd name="T34" fmla="*/ 2147483647 w 122"/>
                  <a:gd name="T35" fmla="*/ 785502458 h 243"/>
                  <a:gd name="T36" fmla="*/ 2147483647 w 122"/>
                  <a:gd name="T37" fmla="*/ 1590167670 h 243"/>
                  <a:gd name="T38" fmla="*/ 2147483647 w 122"/>
                  <a:gd name="T39" fmla="*/ 2147483647 h 243"/>
                  <a:gd name="T40" fmla="*/ 2147483647 w 122"/>
                  <a:gd name="T41" fmla="*/ 2147483647 h 2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243"/>
                  <a:gd name="T65" fmla="*/ 122 w 122"/>
                  <a:gd name="T66" fmla="*/ 243 h 2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243">
                    <a:moveTo>
                      <a:pt x="51" y="62"/>
                    </a:moveTo>
                    <a:cubicBezTo>
                      <a:pt x="51" y="62"/>
                      <a:pt x="62" y="81"/>
                      <a:pt x="58" y="99"/>
                    </a:cubicBezTo>
                    <a:cubicBezTo>
                      <a:pt x="55" y="118"/>
                      <a:pt x="62" y="127"/>
                      <a:pt x="60" y="135"/>
                    </a:cubicBezTo>
                    <a:cubicBezTo>
                      <a:pt x="57" y="142"/>
                      <a:pt x="52" y="146"/>
                      <a:pt x="48" y="155"/>
                    </a:cubicBezTo>
                    <a:cubicBezTo>
                      <a:pt x="45" y="164"/>
                      <a:pt x="42" y="164"/>
                      <a:pt x="36" y="174"/>
                    </a:cubicBezTo>
                    <a:cubicBezTo>
                      <a:pt x="29" y="183"/>
                      <a:pt x="24" y="190"/>
                      <a:pt x="15" y="200"/>
                    </a:cubicBezTo>
                    <a:cubicBezTo>
                      <a:pt x="6" y="210"/>
                      <a:pt x="0" y="225"/>
                      <a:pt x="9" y="223"/>
                    </a:cubicBezTo>
                    <a:cubicBezTo>
                      <a:pt x="17" y="221"/>
                      <a:pt x="9" y="243"/>
                      <a:pt x="21" y="229"/>
                    </a:cubicBezTo>
                    <a:cubicBezTo>
                      <a:pt x="32" y="215"/>
                      <a:pt x="30" y="207"/>
                      <a:pt x="42" y="198"/>
                    </a:cubicBezTo>
                    <a:cubicBezTo>
                      <a:pt x="53" y="189"/>
                      <a:pt x="54" y="190"/>
                      <a:pt x="66" y="186"/>
                    </a:cubicBezTo>
                    <a:cubicBezTo>
                      <a:pt x="77" y="182"/>
                      <a:pt x="84" y="177"/>
                      <a:pt x="90" y="166"/>
                    </a:cubicBezTo>
                    <a:cubicBezTo>
                      <a:pt x="96" y="155"/>
                      <a:pt x="100" y="162"/>
                      <a:pt x="105" y="154"/>
                    </a:cubicBezTo>
                    <a:cubicBezTo>
                      <a:pt x="109" y="146"/>
                      <a:pt x="113" y="139"/>
                      <a:pt x="114" y="133"/>
                    </a:cubicBezTo>
                    <a:cubicBezTo>
                      <a:pt x="115" y="127"/>
                      <a:pt x="119" y="130"/>
                      <a:pt x="118" y="120"/>
                    </a:cubicBezTo>
                    <a:cubicBezTo>
                      <a:pt x="117" y="109"/>
                      <a:pt x="112" y="98"/>
                      <a:pt x="111" y="93"/>
                    </a:cubicBezTo>
                    <a:cubicBezTo>
                      <a:pt x="109" y="88"/>
                      <a:pt x="114" y="73"/>
                      <a:pt x="115" y="59"/>
                    </a:cubicBezTo>
                    <a:cubicBezTo>
                      <a:pt x="117" y="45"/>
                      <a:pt x="122" y="43"/>
                      <a:pt x="119" y="31"/>
                    </a:cubicBezTo>
                    <a:cubicBezTo>
                      <a:pt x="116" y="20"/>
                      <a:pt x="117" y="0"/>
                      <a:pt x="110" y="15"/>
                    </a:cubicBezTo>
                    <a:cubicBezTo>
                      <a:pt x="103" y="31"/>
                      <a:pt x="93" y="35"/>
                      <a:pt x="92" y="30"/>
                    </a:cubicBezTo>
                    <a:cubicBezTo>
                      <a:pt x="91" y="26"/>
                      <a:pt x="87" y="41"/>
                      <a:pt x="83" y="52"/>
                    </a:cubicBezTo>
                    <a:cubicBezTo>
                      <a:pt x="79" y="62"/>
                      <a:pt x="56" y="67"/>
                      <a:pt x="51" y="60"/>
                    </a:cubicBezTo>
                  </a:path>
                </a:pathLst>
              </a:custGeom>
              <a:solidFill>
                <a:srgbClr val="BAB3D9"/>
              </a:solidFill>
              <a:ln w="9525">
                <a:noFill/>
                <a:round/>
                <a:headEnd/>
                <a:tailEnd/>
              </a:ln>
            </p:spPr>
            <p:txBody>
              <a:bodyPr/>
              <a:lstStyle/>
              <a:p>
                <a:endParaRPr lang="en-US">
                  <a:latin typeface="Calibri" pitchFamily="34" charset="0"/>
                </a:endParaRPr>
              </a:p>
            </p:txBody>
          </p:sp>
          <p:sp>
            <p:nvSpPr>
              <p:cNvPr id="156489" name="Freeform 495"/>
              <p:cNvSpPr>
                <a:spLocks/>
              </p:cNvSpPr>
              <p:nvPr/>
            </p:nvSpPr>
            <p:spPr bwMode="auto">
              <a:xfrm>
                <a:off x="6288088" y="3013075"/>
                <a:ext cx="533400" cy="1063625"/>
              </a:xfrm>
              <a:custGeom>
                <a:avLst/>
                <a:gdLst>
                  <a:gd name="T0" fmla="*/ 2147483647 w 122"/>
                  <a:gd name="T1" fmla="*/ 2147483647 h 243"/>
                  <a:gd name="T2" fmla="*/ 2147483647 w 122"/>
                  <a:gd name="T3" fmla="*/ 2147483647 h 243"/>
                  <a:gd name="T4" fmla="*/ 2147483647 w 122"/>
                  <a:gd name="T5" fmla="*/ 2147483647 h 243"/>
                  <a:gd name="T6" fmla="*/ 2147483647 w 122"/>
                  <a:gd name="T7" fmla="*/ 2147483647 h 243"/>
                  <a:gd name="T8" fmla="*/ 1892437691 w 122"/>
                  <a:gd name="T9" fmla="*/ 2147483647 h 243"/>
                  <a:gd name="T10" fmla="*/ 783735190 w 122"/>
                  <a:gd name="T11" fmla="*/ 2147483647 h 243"/>
                  <a:gd name="T12" fmla="*/ 477887068 w 122"/>
                  <a:gd name="T13" fmla="*/ 2147483647 h 243"/>
                  <a:gd name="T14" fmla="*/ 1108702501 w 122"/>
                  <a:gd name="T15" fmla="*/ 2147483647 h 243"/>
                  <a:gd name="T16" fmla="*/ 2147483647 w 122"/>
                  <a:gd name="T17" fmla="*/ 2147483647 h 243"/>
                  <a:gd name="T18" fmla="*/ 2147483647 w 122"/>
                  <a:gd name="T19" fmla="*/ 2147483647 h 243"/>
                  <a:gd name="T20" fmla="*/ 2147483647 w 122"/>
                  <a:gd name="T21" fmla="*/ 2147483647 h 243"/>
                  <a:gd name="T22" fmla="*/ 2147483647 w 122"/>
                  <a:gd name="T23" fmla="*/ 2147483647 h 243"/>
                  <a:gd name="T24" fmla="*/ 2147483647 w 122"/>
                  <a:gd name="T25" fmla="*/ 2147483647 h 243"/>
                  <a:gd name="T26" fmla="*/ 2147483647 w 122"/>
                  <a:gd name="T27" fmla="*/ 2147483647 h 243"/>
                  <a:gd name="T28" fmla="*/ 2147483647 w 122"/>
                  <a:gd name="T29" fmla="*/ 2147483647 h 243"/>
                  <a:gd name="T30" fmla="*/ 2147483647 w 122"/>
                  <a:gd name="T31" fmla="*/ 2147483647 h 243"/>
                  <a:gd name="T32" fmla="*/ 2147483647 w 122"/>
                  <a:gd name="T33" fmla="*/ 1685959552 h 243"/>
                  <a:gd name="T34" fmla="*/ 2147483647 w 122"/>
                  <a:gd name="T35" fmla="*/ 842981965 h 243"/>
                  <a:gd name="T36" fmla="*/ 2147483647 w 122"/>
                  <a:gd name="T37" fmla="*/ 1628484423 h 243"/>
                  <a:gd name="T38" fmla="*/ 2147483647 w 122"/>
                  <a:gd name="T39" fmla="*/ 2147483647 h 243"/>
                  <a:gd name="T40" fmla="*/ 2147483647 w 122"/>
                  <a:gd name="T41" fmla="*/ 2147483647 h 2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243"/>
                  <a:gd name="T65" fmla="*/ 122 w 122"/>
                  <a:gd name="T66" fmla="*/ 243 h 2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243">
                    <a:moveTo>
                      <a:pt x="51" y="63"/>
                    </a:moveTo>
                    <a:cubicBezTo>
                      <a:pt x="51" y="63"/>
                      <a:pt x="62" y="81"/>
                      <a:pt x="59" y="99"/>
                    </a:cubicBezTo>
                    <a:cubicBezTo>
                      <a:pt x="55" y="118"/>
                      <a:pt x="62" y="127"/>
                      <a:pt x="60" y="135"/>
                    </a:cubicBezTo>
                    <a:cubicBezTo>
                      <a:pt x="58" y="142"/>
                      <a:pt x="52" y="146"/>
                      <a:pt x="49" y="155"/>
                    </a:cubicBezTo>
                    <a:cubicBezTo>
                      <a:pt x="45" y="164"/>
                      <a:pt x="42" y="164"/>
                      <a:pt x="36" y="174"/>
                    </a:cubicBezTo>
                    <a:cubicBezTo>
                      <a:pt x="29" y="183"/>
                      <a:pt x="24" y="190"/>
                      <a:pt x="15" y="200"/>
                    </a:cubicBezTo>
                    <a:cubicBezTo>
                      <a:pt x="6" y="210"/>
                      <a:pt x="0" y="225"/>
                      <a:pt x="9" y="223"/>
                    </a:cubicBezTo>
                    <a:cubicBezTo>
                      <a:pt x="17" y="221"/>
                      <a:pt x="9" y="243"/>
                      <a:pt x="21" y="229"/>
                    </a:cubicBezTo>
                    <a:cubicBezTo>
                      <a:pt x="32" y="215"/>
                      <a:pt x="30" y="207"/>
                      <a:pt x="42" y="198"/>
                    </a:cubicBezTo>
                    <a:cubicBezTo>
                      <a:pt x="54" y="188"/>
                      <a:pt x="54" y="190"/>
                      <a:pt x="66" y="186"/>
                    </a:cubicBezTo>
                    <a:cubicBezTo>
                      <a:pt x="78" y="182"/>
                      <a:pt x="84" y="177"/>
                      <a:pt x="90" y="166"/>
                    </a:cubicBezTo>
                    <a:cubicBezTo>
                      <a:pt x="96" y="155"/>
                      <a:pt x="100" y="162"/>
                      <a:pt x="105" y="154"/>
                    </a:cubicBezTo>
                    <a:cubicBezTo>
                      <a:pt x="109" y="146"/>
                      <a:pt x="113" y="139"/>
                      <a:pt x="114" y="133"/>
                    </a:cubicBezTo>
                    <a:cubicBezTo>
                      <a:pt x="115" y="127"/>
                      <a:pt x="119" y="130"/>
                      <a:pt x="118" y="119"/>
                    </a:cubicBezTo>
                    <a:cubicBezTo>
                      <a:pt x="117" y="109"/>
                      <a:pt x="112" y="98"/>
                      <a:pt x="110" y="93"/>
                    </a:cubicBezTo>
                    <a:cubicBezTo>
                      <a:pt x="109" y="88"/>
                      <a:pt x="114" y="73"/>
                      <a:pt x="115" y="59"/>
                    </a:cubicBezTo>
                    <a:cubicBezTo>
                      <a:pt x="116" y="46"/>
                      <a:pt x="122" y="43"/>
                      <a:pt x="119" y="32"/>
                    </a:cubicBezTo>
                    <a:cubicBezTo>
                      <a:pt x="116" y="20"/>
                      <a:pt x="117" y="0"/>
                      <a:pt x="110" y="16"/>
                    </a:cubicBezTo>
                    <a:cubicBezTo>
                      <a:pt x="103" y="31"/>
                      <a:pt x="93" y="35"/>
                      <a:pt x="92" y="31"/>
                    </a:cubicBezTo>
                    <a:cubicBezTo>
                      <a:pt x="91" y="26"/>
                      <a:pt x="87" y="42"/>
                      <a:pt x="83" y="52"/>
                    </a:cubicBezTo>
                    <a:cubicBezTo>
                      <a:pt x="79" y="62"/>
                      <a:pt x="56" y="67"/>
                      <a:pt x="51" y="60"/>
                    </a:cubicBezTo>
                  </a:path>
                </a:pathLst>
              </a:custGeom>
              <a:solidFill>
                <a:srgbClr val="B9B3D9"/>
              </a:solidFill>
              <a:ln w="9525">
                <a:noFill/>
                <a:round/>
                <a:headEnd/>
                <a:tailEnd/>
              </a:ln>
            </p:spPr>
            <p:txBody>
              <a:bodyPr/>
              <a:lstStyle/>
              <a:p>
                <a:endParaRPr lang="en-US">
                  <a:latin typeface="Calibri" pitchFamily="34" charset="0"/>
                </a:endParaRPr>
              </a:p>
            </p:txBody>
          </p:sp>
          <p:sp>
            <p:nvSpPr>
              <p:cNvPr id="156490" name="Freeform 496"/>
              <p:cNvSpPr>
                <a:spLocks/>
              </p:cNvSpPr>
              <p:nvPr/>
            </p:nvSpPr>
            <p:spPr bwMode="auto">
              <a:xfrm>
                <a:off x="6288088" y="3016250"/>
                <a:ext cx="533400" cy="1060450"/>
              </a:xfrm>
              <a:custGeom>
                <a:avLst/>
                <a:gdLst>
                  <a:gd name="T0" fmla="*/ 2147483647 w 122"/>
                  <a:gd name="T1" fmla="*/ 2147483647 h 242"/>
                  <a:gd name="T2" fmla="*/ 2147483647 w 122"/>
                  <a:gd name="T3" fmla="*/ 2147483647 h 242"/>
                  <a:gd name="T4" fmla="*/ 2147483647 w 122"/>
                  <a:gd name="T5" fmla="*/ 2147483647 h 242"/>
                  <a:gd name="T6" fmla="*/ 2147483647 w 122"/>
                  <a:gd name="T7" fmla="*/ 2147483647 h 242"/>
                  <a:gd name="T8" fmla="*/ 1892437691 w 122"/>
                  <a:gd name="T9" fmla="*/ 2147483647 h 242"/>
                  <a:gd name="T10" fmla="*/ 783735190 w 122"/>
                  <a:gd name="T11" fmla="*/ 2147483647 h 242"/>
                  <a:gd name="T12" fmla="*/ 477887068 w 122"/>
                  <a:gd name="T13" fmla="*/ 2147483647 h 242"/>
                  <a:gd name="T14" fmla="*/ 1108702501 w 122"/>
                  <a:gd name="T15" fmla="*/ 2147483647 h 242"/>
                  <a:gd name="T16" fmla="*/ 2147483647 w 122"/>
                  <a:gd name="T17" fmla="*/ 2147483647 h 242"/>
                  <a:gd name="T18" fmla="*/ 2147483647 w 122"/>
                  <a:gd name="T19" fmla="*/ 2147483647 h 242"/>
                  <a:gd name="T20" fmla="*/ 2147483647 w 122"/>
                  <a:gd name="T21" fmla="*/ 2147483647 h 242"/>
                  <a:gd name="T22" fmla="*/ 2147483647 w 122"/>
                  <a:gd name="T23" fmla="*/ 2147483647 h 242"/>
                  <a:gd name="T24" fmla="*/ 2147483647 w 122"/>
                  <a:gd name="T25" fmla="*/ 2147483647 h 242"/>
                  <a:gd name="T26" fmla="*/ 2147483647 w 122"/>
                  <a:gd name="T27" fmla="*/ 2147483647 h 242"/>
                  <a:gd name="T28" fmla="*/ 2147483647 w 122"/>
                  <a:gd name="T29" fmla="*/ 2147483647 h 242"/>
                  <a:gd name="T30" fmla="*/ 2147483647 w 122"/>
                  <a:gd name="T31" fmla="*/ 2147483647 h 242"/>
                  <a:gd name="T32" fmla="*/ 2147483647 w 122"/>
                  <a:gd name="T33" fmla="*/ 1651383703 h 242"/>
                  <a:gd name="T34" fmla="*/ 2147483647 w 122"/>
                  <a:gd name="T35" fmla="*/ 787287796 h 242"/>
                  <a:gd name="T36" fmla="*/ 2147483647 w 122"/>
                  <a:gd name="T37" fmla="*/ 1593777619 h 242"/>
                  <a:gd name="T38" fmla="*/ 2147483647 w 122"/>
                  <a:gd name="T39" fmla="*/ 2147483647 h 242"/>
                  <a:gd name="T40" fmla="*/ 2147483647 w 122"/>
                  <a:gd name="T41" fmla="*/ 2147483647 h 2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242"/>
                  <a:gd name="T65" fmla="*/ 122 w 122"/>
                  <a:gd name="T66" fmla="*/ 242 h 2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242">
                    <a:moveTo>
                      <a:pt x="51" y="62"/>
                    </a:moveTo>
                    <a:cubicBezTo>
                      <a:pt x="51" y="62"/>
                      <a:pt x="63" y="80"/>
                      <a:pt x="59" y="99"/>
                    </a:cubicBezTo>
                    <a:cubicBezTo>
                      <a:pt x="56" y="117"/>
                      <a:pt x="62" y="127"/>
                      <a:pt x="60" y="134"/>
                    </a:cubicBezTo>
                    <a:cubicBezTo>
                      <a:pt x="58" y="141"/>
                      <a:pt x="52" y="145"/>
                      <a:pt x="49" y="154"/>
                    </a:cubicBezTo>
                    <a:cubicBezTo>
                      <a:pt x="45" y="163"/>
                      <a:pt x="43" y="163"/>
                      <a:pt x="36" y="172"/>
                    </a:cubicBezTo>
                    <a:cubicBezTo>
                      <a:pt x="29" y="182"/>
                      <a:pt x="24" y="189"/>
                      <a:pt x="15" y="199"/>
                    </a:cubicBezTo>
                    <a:cubicBezTo>
                      <a:pt x="6" y="209"/>
                      <a:pt x="0" y="224"/>
                      <a:pt x="9" y="222"/>
                    </a:cubicBezTo>
                    <a:cubicBezTo>
                      <a:pt x="18" y="220"/>
                      <a:pt x="9" y="242"/>
                      <a:pt x="21" y="228"/>
                    </a:cubicBezTo>
                    <a:cubicBezTo>
                      <a:pt x="32" y="214"/>
                      <a:pt x="30" y="205"/>
                      <a:pt x="42" y="196"/>
                    </a:cubicBezTo>
                    <a:cubicBezTo>
                      <a:pt x="54" y="187"/>
                      <a:pt x="54" y="188"/>
                      <a:pt x="66" y="185"/>
                    </a:cubicBezTo>
                    <a:cubicBezTo>
                      <a:pt x="78" y="181"/>
                      <a:pt x="84" y="175"/>
                      <a:pt x="90" y="165"/>
                    </a:cubicBezTo>
                    <a:cubicBezTo>
                      <a:pt x="96" y="154"/>
                      <a:pt x="100" y="161"/>
                      <a:pt x="104" y="153"/>
                    </a:cubicBezTo>
                    <a:cubicBezTo>
                      <a:pt x="109" y="145"/>
                      <a:pt x="113" y="138"/>
                      <a:pt x="114" y="132"/>
                    </a:cubicBezTo>
                    <a:cubicBezTo>
                      <a:pt x="115" y="126"/>
                      <a:pt x="119" y="129"/>
                      <a:pt x="118" y="118"/>
                    </a:cubicBezTo>
                    <a:cubicBezTo>
                      <a:pt x="117" y="108"/>
                      <a:pt x="112" y="97"/>
                      <a:pt x="110" y="92"/>
                    </a:cubicBezTo>
                    <a:cubicBezTo>
                      <a:pt x="109" y="87"/>
                      <a:pt x="113" y="72"/>
                      <a:pt x="115" y="59"/>
                    </a:cubicBezTo>
                    <a:cubicBezTo>
                      <a:pt x="116" y="45"/>
                      <a:pt x="122" y="43"/>
                      <a:pt x="119" y="31"/>
                    </a:cubicBezTo>
                    <a:cubicBezTo>
                      <a:pt x="116" y="19"/>
                      <a:pt x="117" y="0"/>
                      <a:pt x="110" y="15"/>
                    </a:cubicBezTo>
                    <a:cubicBezTo>
                      <a:pt x="103" y="30"/>
                      <a:pt x="93" y="35"/>
                      <a:pt x="92" y="30"/>
                    </a:cubicBezTo>
                    <a:cubicBezTo>
                      <a:pt x="91" y="25"/>
                      <a:pt x="87" y="41"/>
                      <a:pt x="83" y="51"/>
                    </a:cubicBezTo>
                    <a:cubicBezTo>
                      <a:pt x="79" y="62"/>
                      <a:pt x="56" y="66"/>
                      <a:pt x="51" y="59"/>
                    </a:cubicBezTo>
                  </a:path>
                </a:pathLst>
              </a:custGeom>
              <a:solidFill>
                <a:srgbClr val="B8B2D9"/>
              </a:solidFill>
              <a:ln w="9525">
                <a:noFill/>
                <a:round/>
                <a:headEnd/>
                <a:tailEnd/>
              </a:ln>
            </p:spPr>
            <p:txBody>
              <a:bodyPr/>
              <a:lstStyle/>
              <a:p>
                <a:endParaRPr lang="en-US">
                  <a:latin typeface="Calibri" pitchFamily="34" charset="0"/>
                </a:endParaRPr>
              </a:p>
            </p:txBody>
          </p:sp>
          <p:sp>
            <p:nvSpPr>
              <p:cNvPr id="156491" name="Freeform 497"/>
              <p:cNvSpPr>
                <a:spLocks/>
              </p:cNvSpPr>
              <p:nvPr/>
            </p:nvSpPr>
            <p:spPr bwMode="auto">
              <a:xfrm>
                <a:off x="6288088" y="3016250"/>
                <a:ext cx="533400" cy="1055687"/>
              </a:xfrm>
              <a:custGeom>
                <a:avLst/>
                <a:gdLst>
                  <a:gd name="T0" fmla="*/ 2147483647 w 122"/>
                  <a:gd name="T1" fmla="*/ 2147483647 h 241"/>
                  <a:gd name="T2" fmla="*/ 2147483647 w 122"/>
                  <a:gd name="T3" fmla="*/ 2147483647 h 241"/>
                  <a:gd name="T4" fmla="*/ 2147483647 w 122"/>
                  <a:gd name="T5" fmla="*/ 2147483647 h 241"/>
                  <a:gd name="T6" fmla="*/ 2147483647 w 122"/>
                  <a:gd name="T7" fmla="*/ 2147483647 h 241"/>
                  <a:gd name="T8" fmla="*/ 1892437691 w 122"/>
                  <a:gd name="T9" fmla="*/ 2147483647 h 241"/>
                  <a:gd name="T10" fmla="*/ 783735190 w 122"/>
                  <a:gd name="T11" fmla="*/ 2147483647 h 241"/>
                  <a:gd name="T12" fmla="*/ 477887068 w 122"/>
                  <a:gd name="T13" fmla="*/ 2147483647 h 241"/>
                  <a:gd name="T14" fmla="*/ 1108702501 w 122"/>
                  <a:gd name="T15" fmla="*/ 2147483647 h 241"/>
                  <a:gd name="T16" fmla="*/ 2147483647 w 122"/>
                  <a:gd name="T17" fmla="*/ 2147483647 h 241"/>
                  <a:gd name="T18" fmla="*/ 2147483647 w 122"/>
                  <a:gd name="T19" fmla="*/ 2147483647 h 241"/>
                  <a:gd name="T20" fmla="*/ 2147483647 w 122"/>
                  <a:gd name="T21" fmla="*/ 2147483647 h 241"/>
                  <a:gd name="T22" fmla="*/ 2147483647 w 122"/>
                  <a:gd name="T23" fmla="*/ 2147483647 h 241"/>
                  <a:gd name="T24" fmla="*/ 2147483647 w 122"/>
                  <a:gd name="T25" fmla="*/ 2147483647 h 241"/>
                  <a:gd name="T26" fmla="*/ 2147483647 w 122"/>
                  <a:gd name="T27" fmla="*/ 2147483647 h 241"/>
                  <a:gd name="T28" fmla="*/ 2147483647 w 122"/>
                  <a:gd name="T29" fmla="*/ 2147483647 h 241"/>
                  <a:gd name="T30" fmla="*/ 2147483647 w 122"/>
                  <a:gd name="T31" fmla="*/ 2147483647 h 241"/>
                  <a:gd name="T32" fmla="*/ 2147483647 w 122"/>
                  <a:gd name="T33" fmla="*/ 1650192226 h 241"/>
                  <a:gd name="T34" fmla="*/ 2147483647 w 122"/>
                  <a:gd name="T35" fmla="*/ 844286833 h 241"/>
                  <a:gd name="T36" fmla="*/ 2147483647 w 122"/>
                  <a:gd name="T37" fmla="*/ 1650192226 h 241"/>
                  <a:gd name="T38" fmla="*/ 2147483647 w 122"/>
                  <a:gd name="T39" fmla="*/ 2147483647 h 241"/>
                  <a:gd name="T40" fmla="*/ 2147483647 w 122"/>
                  <a:gd name="T41" fmla="*/ 2147483647 h 2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241"/>
                  <a:gd name="T65" fmla="*/ 122 w 122"/>
                  <a:gd name="T66" fmla="*/ 241 h 2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241">
                    <a:moveTo>
                      <a:pt x="51" y="62"/>
                    </a:moveTo>
                    <a:cubicBezTo>
                      <a:pt x="51" y="62"/>
                      <a:pt x="63" y="80"/>
                      <a:pt x="59" y="99"/>
                    </a:cubicBezTo>
                    <a:cubicBezTo>
                      <a:pt x="56" y="117"/>
                      <a:pt x="63" y="127"/>
                      <a:pt x="61" y="134"/>
                    </a:cubicBezTo>
                    <a:cubicBezTo>
                      <a:pt x="58" y="141"/>
                      <a:pt x="52" y="145"/>
                      <a:pt x="49" y="154"/>
                    </a:cubicBezTo>
                    <a:cubicBezTo>
                      <a:pt x="46" y="163"/>
                      <a:pt x="43" y="163"/>
                      <a:pt x="36" y="172"/>
                    </a:cubicBezTo>
                    <a:cubicBezTo>
                      <a:pt x="29" y="182"/>
                      <a:pt x="25" y="189"/>
                      <a:pt x="15" y="199"/>
                    </a:cubicBezTo>
                    <a:cubicBezTo>
                      <a:pt x="6" y="209"/>
                      <a:pt x="0" y="224"/>
                      <a:pt x="9" y="222"/>
                    </a:cubicBezTo>
                    <a:cubicBezTo>
                      <a:pt x="18" y="219"/>
                      <a:pt x="9" y="241"/>
                      <a:pt x="21" y="228"/>
                    </a:cubicBezTo>
                    <a:cubicBezTo>
                      <a:pt x="32" y="214"/>
                      <a:pt x="30" y="205"/>
                      <a:pt x="42" y="196"/>
                    </a:cubicBezTo>
                    <a:cubicBezTo>
                      <a:pt x="54" y="187"/>
                      <a:pt x="55" y="188"/>
                      <a:pt x="66" y="184"/>
                    </a:cubicBezTo>
                    <a:cubicBezTo>
                      <a:pt x="78" y="180"/>
                      <a:pt x="83" y="175"/>
                      <a:pt x="90" y="164"/>
                    </a:cubicBezTo>
                    <a:cubicBezTo>
                      <a:pt x="96" y="154"/>
                      <a:pt x="100" y="161"/>
                      <a:pt x="104" y="153"/>
                    </a:cubicBezTo>
                    <a:cubicBezTo>
                      <a:pt x="109" y="145"/>
                      <a:pt x="113" y="138"/>
                      <a:pt x="114" y="132"/>
                    </a:cubicBezTo>
                    <a:cubicBezTo>
                      <a:pt x="115" y="126"/>
                      <a:pt x="119" y="129"/>
                      <a:pt x="118" y="118"/>
                    </a:cubicBezTo>
                    <a:cubicBezTo>
                      <a:pt x="117" y="108"/>
                      <a:pt x="111" y="97"/>
                      <a:pt x="110" y="92"/>
                    </a:cubicBezTo>
                    <a:cubicBezTo>
                      <a:pt x="109" y="88"/>
                      <a:pt x="113" y="73"/>
                      <a:pt x="115" y="59"/>
                    </a:cubicBezTo>
                    <a:cubicBezTo>
                      <a:pt x="116" y="45"/>
                      <a:pt x="122" y="43"/>
                      <a:pt x="119" y="31"/>
                    </a:cubicBezTo>
                    <a:cubicBezTo>
                      <a:pt x="116" y="19"/>
                      <a:pt x="117" y="0"/>
                      <a:pt x="110" y="16"/>
                    </a:cubicBezTo>
                    <a:cubicBezTo>
                      <a:pt x="103" y="31"/>
                      <a:pt x="93" y="35"/>
                      <a:pt x="92" y="31"/>
                    </a:cubicBezTo>
                    <a:cubicBezTo>
                      <a:pt x="91" y="26"/>
                      <a:pt x="87" y="41"/>
                      <a:pt x="83" y="52"/>
                    </a:cubicBezTo>
                    <a:cubicBezTo>
                      <a:pt x="79" y="62"/>
                      <a:pt x="56" y="66"/>
                      <a:pt x="51" y="59"/>
                    </a:cubicBezTo>
                  </a:path>
                </a:pathLst>
              </a:custGeom>
              <a:solidFill>
                <a:srgbClr val="B8B1D8"/>
              </a:solidFill>
              <a:ln w="9525">
                <a:noFill/>
                <a:round/>
                <a:headEnd/>
                <a:tailEnd/>
              </a:ln>
            </p:spPr>
            <p:txBody>
              <a:bodyPr/>
              <a:lstStyle/>
              <a:p>
                <a:endParaRPr lang="en-US">
                  <a:latin typeface="Calibri" pitchFamily="34" charset="0"/>
                </a:endParaRPr>
              </a:p>
            </p:txBody>
          </p:sp>
          <p:sp>
            <p:nvSpPr>
              <p:cNvPr id="156492" name="Freeform 498"/>
              <p:cNvSpPr>
                <a:spLocks/>
              </p:cNvSpPr>
              <p:nvPr/>
            </p:nvSpPr>
            <p:spPr bwMode="auto">
              <a:xfrm>
                <a:off x="6292850" y="3021012"/>
                <a:ext cx="528638" cy="1050925"/>
              </a:xfrm>
              <a:custGeom>
                <a:avLst/>
                <a:gdLst>
                  <a:gd name="T0" fmla="*/ 2147483647 w 121"/>
                  <a:gd name="T1" fmla="*/ 2147483647 h 240"/>
                  <a:gd name="T2" fmla="*/ 2147483647 w 121"/>
                  <a:gd name="T3" fmla="*/ 2147483647 h 240"/>
                  <a:gd name="T4" fmla="*/ 2147483647 w 121"/>
                  <a:gd name="T5" fmla="*/ 2147483647 h 240"/>
                  <a:gd name="T6" fmla="*/ 2147483647 w 121"/>
                  <a:gd name="T7" fmla="*/ 2147483647 h 240"/>
                  <a:gd name="T8" fmla="*/ 1832386090 w 121"/>
                  <a:gd name="T9" fmla="*/ 2147483647 h 240"/>
                  <a:gd name="T10" fmla="*/ 782580917 w 121"/>
                  <a:gd name="T11" fmla="*/ 2147483647 h 240"/>
                  <a:gd name="T12" fmla="*/ 419922097 w 121"/>
                  <a:gd name="T13" fmla="*/ 2147483647 h 240"/>
                  <a:gd name="T14" fmla="*/ 1049805174 w 121"/>
                  <a:gd name="T15" fmla="*/ 2147483647 h 240"/>
                  <a:gd name="T16" fmla="*/ 2147483647 w 121"/>
                  <a:gd name="T17" fmla="*/ 2147483647 h 240"/>
                  <a:gd name="T18" fmla="*/ 2147483647 w 121"/>
                  <a:gd name="T19" fmla="*/ 2147483647 h 240"/>
                  <a:gd name="T20" fmla="*/ 2147483647 w 121"/>
                  <a:gd name="T21" fmla="*/ 2147483647 h 240"/>
                  <a:gd name="T22" fmla="*/ 2147483647 w 121"/>
                  <a:gd name="T23" fmla="*/ 2147483647 h 240"/>
                  <a:gd name="T24" fmla="*/ 2147483647 w 121"/>
                  <a:gd name="T25" fmla="*/ 2147483647 h 240"/>
                  <a:gd name="T26" fmla="*/ 2147483647 w 121"/>
                  <a:gd name="T27" fmla="*/ 2147483647 h 240"/>
                  <a:gd name="T28" fmla="*/ 2147483647 w 121"/>
                  <a:gd name="T29" fmla="*/ 2147483647 h 240"/>
                  <a:gd name="T30" fmla="*/ 2147483647 w 121"/>
                  <a:gd name="T31" fmla="*/ 2147483647 h 240"/>
                  <a:gd name="T32" fmla="*/ 2147483647 w 121"/>
                  <a:gd name="T33" fmla="*/ 1591472795 h 240"/>
                  <a:gd name="T34" fmla="*/ 2147483647 w 121"/>
                  <a:gd name="T35" fmla="*/ 786148899 h 240"/>
                  <a:gd name="T36" fmla="*/ 2147483647 w 121"/>
                  <a:gd name="T37" fmla="*/ 1591472795 h 240"/>
                  <a:gd name="T38" fmla="*/ 2147483647 w 121"/>
                  <a:gd name="T39" fmla="*/ 2147483647 h 240"/>
                  <a:gd name="T40" fmla="*/ 2147483647 w 121"/>
                  <a:gd name="T41" fmla="*/ 2147483647 h 2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
                  <a:gd name="T64" fmla="*/ 0 h 240"/>
                  <a:gd name="T65" fmla="*/ 121 w 121"/>
                  <a:gd name="T66" fmla="*/ 240 h 2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 h="240">
                    <a:moveTo>
                      <a:pt x="50" y="61"/>
                    </a:moveTo>
                    <a:cubicBezTo>
                      <a:pt x="50" y="61"/>
                      <a:pt x="62" y="79"/>
                      <a:pt x="59" y="98"/>
                    </a:cubicBezTo>
                    <a:cubicBezTo>
                      <a:pt x="55" y="116"/>
                      <a:pt x="62" y="126"/>
                      <a:pt x="60" y="133"/>
                    </a:cubicBezTo>
                    <a:cubicBezTo>
                      <a:pt x="58" y="140"/>
                      <a:pt x="52" y="144"/>
                      <a:pt x="48" y="153"/>
                    </a:cubicBezTo>
                    <a:cubicBezTo>
                      <a:pt x="45" y="162"/>
                      <a:pt x="42" y="162"/>
                      <a:pt x="35" y="171"/>
                    </a:cubicBezTo>
                    <a:cubicBezTo>
                      <a:pt x="28" y="180"/>
                      <a:pt x="24" y="188"/>
                      <a:pt x="15" y="198"/>
                    </a:cubicBezTo>
                    <a:cubicBezTo>
                      <a:pt x="6" y="207"/>
                      <a:pt x="0" y="223"/>
                      <a:pt x="8" y="221"/>
                    </a:cubicBezTo>
                    <a:cubicBezTo>
                      <a:pt x="17" y="218"/>
                      <a:pt x="8" y="240"/>
                      <a:pt x="20" y="226"/>
                    </a:cubicBezTo>
                    <a:cubicBezTo>
                      <a:pt x="31" y="213"/>
                      <a:pt x="29" y="204"/>
                      <a:pt x="41" y="195"/>
                    </a:cubicBezTo>
                    <a:cubicBezTo>
                      <a:pt x="53" y="186"/>
                      <a:pt x="54" y="187"/>
                      <a:pt x="65" y="183"/>
                    </a:cubicBezTo>
                    <a:cubicBezTo>
                      <a:pt x="77" y="179"/>
                      <a:pt x="82" y="174"/>
                      <a:pt x="89" y="163"/>
                    </a:cubicBezTo>
                    <a:cubicBezTo>
                      <a:pt x="95" y="152"/>
                      <a:pt x="99" y="160"/>
                      <a:pt x="103" y="152"/>
                    </a:cubicBezTo>
                    <a:cubicBezTo>
                      <a:pt x="108" y="144"/>
                      <a:pt x="112" y="137"/>
                      <a:pt x="113" y="131"/>
                    </a:cubicBezTo>
                    <a:cubicBezTo>
                      <a:pt x="114" y="125"/>
                      <a:pt x="118" y="128"/>
                      <a:pt x="117" y="117"/>
                    </a:cubicBezTo>
                    <a:cubicBezTo>
                      <a:pt x="115" y="107"/>
                      <a:pt x="110" y="96"/>
                      <a:pt x="109" y="91"/>
                    </a:cubicBezTo>
                    <a:cubicBezTo>
                      <a:pt x="108" y="87"/>
                      <a:pt x="112" y="72"/>
                      <a:pt x="114" y="58"/>
                    </a:cubicBezTo>
                    <a:cubicBezTo>
                      <a:pt x="115" y="44"/>
                      <a:pt x="121" y="42"/>
                      <a:pt x="118" y="30"/>
                    </a:cubicBezTo>
                    <a:cubicBezTo>
                      <a:pt x="115" y="19"/>
                      <a:pt x="116" y="0"/>
                      <a:pt x="109" y="15"/>
                    </a:cubicBezTo>
                    <a:cubicBezTo>
                      <a:pt x="102" y="30"/>
                      <a:pt x="92" y="35"/>
                      <a:pt x="91" y="30"/>
                    </a:cubicBezTo>
                    <a:cubicBezTo>
                      <a:pt x="90" y="25"/>
                      <a:pt x="86" y="41"/>
                      <a:pt x="82" y="51"/>
                    </a:cubicBezTo>
                    <a:cubicBezTo>
                      <a:pt x="78" y="61"/>
                      <a:pt x="55" y="65"/>
                      <a:pt x="50" y="58"/>
                    </a:cubicBezTo>
                  </a:path>
                </a:pathLst>
              </a:custGeom>
              <a:solidFill>
                <a:srgbClr val="B7B1D8"/>
              </a:solidFill>
              <a:ln w="9525">
                <a:noFill/>
                <a:round/>
                <a:headEnd/>
                <a:tailEnd/>
              </a:ln>
            </p:spPr>
            <p:txBody>
              <a:bodyPr/>
              <a:lstStyle/>
              <a:p>
                <a:endParaRPr lang="en-US">
                  <a:latin typeface="Calibri" pitchFamily="34" charset="0"/>
                </a:endParaRPr>
              </a:p>
            </p:txBody>
          </p:sp>
          <p:sp>
            <p:nvSpPr>
              <p:cNvPr id="156493" name="Freeform 499"/>
              <p:cNvSpPr>
                <a:spLocks/>
              </p:cNvSpPr>
              <p:nvPr/>
            </p:nvSpPr>
            <p:spPr bwMode="auto">
              <a:xfrm>
                <a:off x="6292850" y="3021012"/>
                <a:ext cx="528638" cy="1050925"/>
              </a:xfrm>
              <a:custGeom>
                <a:avLst/>
                <a:gdLst>
                  <a:gd name="T0" fmla="*/ 2147483647 w 121"/>
                  <a:gd name="T1" fmla="*/ 2147483647 h 240"/>
                  <a:gd name="T2" fmla="*/ 2147483647 w 121"/>
                  <a:gd name="T3" fmla="*/ 2147483647 h 240"/>
                  <a:gd name="T4" fmla="*/ 2147483647 w 121"/>
                  <a:gd name="T5" fmla="*/ 2147483647 h 240"/>
                  <a:gd name="T6" fmla="*/ 2147483647 w 121"/>
                  <a:gd name="T7" fmla="*/ 2147483647 h 240"/>
                  <a:gd name="T8" fmla="*/ 1832386090 w 121"/>
                  <a:gd name="T9" fmla="*/ 2147483647 h 240"/>
                  <a:gd name="T10" fmla="*/ 782580917 w 121"/>
                  <a:gd name="T11" fmla="*/ 2147483647 h 240"/>
                  <a:gd name="T12" fmla="*/ 419922097 w 121"/>
                  <a:gd name="T13" fmla="*/ 2147483647 h 240"/>
                  <a:gd name="T14" fmla="*/ 1049805174 w 121"/>
                  <a:gd name="T15" fmla="*/ 2147483647 h 240"/>
                  <a:gd name="T16" fmla="*/ 2147483647 w 121"/>
                  <a:gd name="T17" fmla="*/ 2147483647 h 240"/>
                  <a:gd name="T18" fmla="*/ 2147483647 w 121"/>
                  <a:gd name="T19" fmla="*/ 2147483647 h 240"/>
                  <a:gd name="T20" fmla="*/ 2147483647 w 121"/>
                  <a:gd name="T21" fmla="*/ 2147483647 h 240"/>
                  <a:gd name="T22" fmla="*/ 2147483647 w 121"/>
                  <a:gd name="T23" fmla="*/ 2147483647 h 240"/>
                  <a:gd name="T24" fmla="*/ 2147483647 w 121"/>
                  <a:gd name="T25" fmla="*/ 2147483647 h 240"/>
                  <a:gd name="T26" fmla="*/ 2147483647 w 121"/>
                  <a:gd name="T27" fmla="*/ 2147483647 h 240"/>
                  <a:gd name="T28" fmla="*/ 2147483647 w 121"/>
                  <a:gd name="T29" fmla="*/ 2147483647 h 240"/>
                  <a:gd name="T30" fmla="*/ 2147483647 w 121"/>
                  <a:gd name="T31" fmla="*/ 2147483647 h 240"/>
                  <a:gd name="T32" fmla="*/ 2147483647 w 121"/>
                  <a:gd name="T33" fmla="*/ 1648993409 h 240"/>
                  <a:gd name="T34" fmla="*/ 2147483647 w 121"/>
                  <a:gd name="T35" fmla="*/ 786148899 h 240"/>
                  <a:gd name="T36" fmla="*/ 2147483647 w 121"/>
                  <a:gd name="T37" fmla="*/ 1591472795 h 240"/>
                  <a:gd name="T38" fmla="*/ 2147483647 w 121"/>
                  <a:gd name="T39" fmla="*/ 2147483647 h 240"/>
                  <a:gd name="T40" fmla="*/ 2147483647 w 121"/>
                  <a:gd name="T41" fmla="*/ 2147483647 h 2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
                  <a:gd name="T64" fmla="*/ 0 h 240"/>
                  <a:gd name="T65" fmla="*/ 121 w 121"/>
                  <a:gd name="T66" fmla="*/ 240 h 2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 h="240">
                    <a:moveTo>
                      <a:pt x="50" y="61"/>
                    </a:moveTo>
                    <a:cubicBezTo>
                      <a:pt x="50" y="61"/>
                      <a:pt x="63" y="80"/>
                      <a:pt x="59" y="98"/>
                    </a:cubicBezTo>
                    <a:cubicBezTo>
                      <a:pt x="56" y="116"/>
                      <a:pt x="62" y="126"/>
                      <a:pt x="60" y="133"/>
                    </a:cubicBezTo>
                    <a:cubicBezTo>
                      <a:pt x="58" y="140"/>
                      <a:pt x="52" y="144"/>
                      <a:pt x="49" y="153"/>
                    </a:cubicBezTo>
                    <a:cubicBezTo>
                      <a:pt x="45" y="162"/>
                      <a:pt x="42" y="162"/>
                      <a:pt x="35" y="171"/>
                    </a:cubicBezTo>
                    <a:cubicBezTo>
                      <a:pt x="29" y="180"/>
                      <a:pt x="24" y="187"/>
                      <a:pt x="15" y="197"/>
                    </a:cubicBezTo>
                    <a:cubicBezTo>
                      <a:pt x="6" y="207"/>
                      <a:pt x="0" y="223"/>
                      <a:pt x="8" y="220"/>
                    </a:cubicBezTo>
                    <a:cubicBezTo>
                      <a:pt x="17" y="218"/>
                      <a:pt x="9" y="240"/>
                      <a:pt x="20" y="226"/>
                    </a:cubicBezTo>
                    <a:cubicBezTo>
                      <a:pt x="31" y="212"/>
                      <a:pt x="29" y="204"/>
                      <a:pt x="41" y="195"/>
                    </a:cubicBezTo>
                    <a:cubicBezTo>
                      <a:pt x="53" y="186"/>
                      <a:pt x="54" y="187"/>
                      <a:pt x="65" y="183"/>
                    </a:cubicBezTo>
                    <a:cubicBezTo>
                      <a:pt x="77" y="179"/>
                      <a:pt x="82" y="174"/>
                      <a:pt x="89" y="163"/>
                    </a:cubicBezTo>
                    <a:cubicBezTo>
                      <a:pt x="95" y="152"/>
                      <a:pt x="98" y="160"/>
                      <a:pt x="103" y="152"/>
                    </a:cubicBezTo>
                    <a:cubicBezTo>
                      <a:pt x="108" y="144"/>
                      <a:pt x="112" y="137"/>
                      <a:pt x="113" y="131"/>
                    </a:cubicBezTo>
                    <a:cubicBezTo>
                      <a:pt x="113" y="125"/>
                      <a:pt x="118" y="128"/>
                      <a:pt x="116" y="117"/>
                    </a:cubicBezTo>
                    <a:cubicBezTo>
                      <a:pt x="115" y="107"/>
                      <a:pt x="110" y="96"/>
                      <a:pt x="109" y="91"/>
                    </a:cubicBezTo>
                    <a:cubicBezTo>
                      <a:pt x="108" y="87"/>
                      <a:pt x="112" y="72"/>
                      <a:pt x="113" y="58"/>
                    </a:cubicBezTo>
                    <a:cubicBezTo>
                      <a:pt x="115" y="44"/>
                      <a:pt x="121" y="42"/>
                      <a:pt x="118" y="31"/>
                    </a:cubicBezTo>
                    <a:cubicBezTo>
                      <a:pt x="115" y="19"/>
                      <a:pt x="116" y="0"/>
                      <a:pt x="109" y="15"/>
                    </a:cubicBezTo>
                    <a:cubicBezTo>
                      <a:pt x="102" y="31"/>
                      <a:pt x="92" y="35"/>
                      <a:pt x="91" y="30"/>
                    </a:cubicBezTo>
                    <a:cubicBezTo>
                      <a:pt x="90" y="26"/>
                      <a:pt x="86" y="41"/>
                      <a:pt x="82" y="51"/>
                    </a:cubicBezTo>
                    <a:cubicBezTo>
                      <a:pt x="78" y="61"/>
                      <a:pt x="56" y="66"/>
                      <a:pt x="50" y="59"/>
                    </a:cubicBezTo>
                  </a:path>
                </a:pathLst>
              </a:custGeom>
              <a:solidFill>
                <a:srgbClr val="B6B0D7"/>
              </a:solidFill>
              <a:ln w="9525">
                <a:noFill/>
                <a:round/>
                <a:headEnd/>
                <a:tailEnd/>
              </a:ln>
            </p:spPr>
            <p:txBody>
              <a:bodyPr/>
              <a:lstStyle/>
              <a:p>
                <a:endParaRPr lang="en-US">
                  <a:latin typeface="Calibri" pitchFamily="34" charset="0"/>
                </a:endParaRPr>
              </a:p>
            </p:txBody>
          </p:sp>
          <p:sp>
            <p:nvSpPr>
              <p:cNvPr id="156494" name="Freeform 500"/>
              <p:cNvSpPr>
                <a:spLocks/>
              </p:cNvSpPr>
              <p:nvPr/>
            </p:nvSpPr>
            <p:spPr bwMode="auto">
              <a:xfrm>
                <a:off x="6292850" y="3025775"/>
                <a:ext cx="528638" cy="1046162"/>
              </a:xfrm>
              <a:custGeom>
                <a:avLst/>
                <a:gdLst>
                  <a:gd name="T0" fmla="*/ 2147483647 w 121"/>
                  <a:gd name="T1" fmla="*/ 2147483647 h 239"/>
                  <a:gd name="T2" fmla="*/ 2147483647 w 121"/>
                  <a:gd name="T3" fmla="*/ 2147483647 h 239"/>
                  <a:gd name="T4" fmla="*/ 2147483647 w 121"/>
                  <a:gd name="T5" fmla="*/ 2147483647 h 239"/>
                  <a:gd name="T6" fmla="*/ 2147483647 w 121"/>
                  <a:gd name="T7" fmla="*/ 2147483647 h 239"/>
                  <a:gd name="T8" fmla="*/ 1832386090 w 121"/>
                  <a:gd name="T9" fmla="*/ 2147483647 h 239"/>
                  <a:gd name="T10" fmla="*/ 782580917 w 121"/>
                  <a:gd name="T11" fmla="*/ 2147483647 h 239"/>
                  <a:gd name="T12" fmla="*/ 419922097 w 121"/>
                  <a:gd name="T13" fmla="*/ 2147483647 h 239"/>
                  <a:gd name="T14" fmla="*/ 1049805174 w 121"/>
                  <a:gd name="T15" fmla="*/ 2147483647 h 239"/>
                  <a:gd name="T16" fmla="*/ 2147483647 w 121"/>
                  <a:gd name="T17" fmla="*/ 2147483647 h 239"/>
                  <a:gd name="T18" fmla="*/ 2147483647 w 121"/>
                  <a:gd name="T19" fmla="*/ 2147483647 h 239"/>
                  <a:gd name="T20" fmla="*/ 2147483647 w 121"/>
                  <a:gd name="T21" fmla="*/ 2147483647 h 239"/>
                  <a:gd name="T22" fmla="*/ 2147483647 w 121"/>
                  <a:gd name="T23" fmla="*/ 2147483647 h 239"/>
                  <a:gd name="T24" fmla="*/ 2147483647 w 121"/>
                  <a:gd name="T25" fmla="*/ 2147483647 h 239"/>
                  <a:gd name="T26" fmla="*/ 2147483647 w 121"/>
                  <a:gd name="T27" fmla="*/ 2147483647 h 239"/>
                  <a:gd name="T28" fmla="*/ 2147483647 w 121"/>
                  <a:gd name="T29" fmla="*/ 2147483647 h 239"/>
                  <a:gd name="T30" fmla="*/ 2147483647 w 121"/>
                  <a:gd name="T31" fmla="*/ 2147483647 h 239"/>
                  <a:gd name="T32" fmla="*/ 2147483647 w 121"/>
                  <a:gd name="T33" fmla="*/ 1590306453 h 239"/>
                  <a:gd name="T34" fmla="*/ 2147483647 w 121"/>
                  <a:gd name="T35" fmla="*/ 785571436 h 239"/>
                  <a:gd name="T36" fmla="*/ 2147483647 w 121"/>
                  <a:gd name="T37" fmla="*/ 1590306453 h 239"/>
                  <a:gd name="T38" fmla="*/ 2147483647 w 121"/>
                  <a:gd name="T39" fmla="*/ 2147483647 h 239"/>
                  <a:gd name="T40" fmla="*/ 2147483647 w 121"/>
                  <a:gd name="T41" fmla="*/ 2147483647 h 2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
                  <a:gd name="T64" fmla="*/ 0 h 239"/>
                  <a:gd name="T65" fmla="*/ 121 w 121"/>
                  <a:gd name="T66" fmla="*/ 239 h 2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 h="239">
                    <a:moveTo>
                      <a:pt x="50" y="60"/>
                    </a:moveTo>
                    <a:cubicBezTo>
                      <a:pt x="50" y="60"/>
                      <a:pt x="63" y="79"/>
                      <a:pt x="60" y="97"/>
                    </a:cubicBezTo>
                    <a:cubicBezTo>
                      <a:pt x="56" y="116"/>
                      <a:pt x="63" y="125"/>
                      <a:pt x="61" y="132"/>
                    </a:cubicBezTo>
                    <a:cubicBezTo>
                      <a:pt x="58" y="139"/>
                      <a:pt x="52" y="143"/>
                      <a:pt x="49" y="152"/>
                    </a:cubicBezTo>
                    <a:cubicBezTo>
                      <a:pt x="46" y="161"/>
                      <a:pt x="42" y="161"/>
                      <a:pt x="35" y="170"/>
                    </a:cubicBezTo>
                    <a:cubicBezTo>
                      <a:pt x="29" y="179"/>
                      <a:pt x="24" y="186"/>
                      <a:pt x="15" y="196"/>
                    </a:cubicBezTo>
                    <a:cubicBezTo>
                      <a:pt x="6" y="206"/>
                      <a:pt x="0" y="222"/>
                      <a:pt x="8" y="219"/>
                    </a:cubicBezTo>
                    <a:cubicBezTo>
                      <a:pt x="17" y="217"/>
                      <a:pt x="9" y="239"/>
                      <a:pt x="20" y="225"/>
                    </a:cubicBezTo>
                    <a:cubicBezTo>
                      <a:pt x="31" y="211"/>
                      <a:pt x="29" y="202"/>
                      <a:pt x="41" y="193"/>
                    </a:cubicBezTo>
                    <a:cubicBezTo>
                      <a:pt x="53" y="184"/>
                      <a:pt x="54" y="186"/>
                      <a:pt x="65" y="182"/>
                    </a:cubicBezTo>
                    <a:cubicBezTo>
                      <a:pt x="77" y="178"/>
                      <a:pt x="82" y="173"/>
                      <a:pt x="89" y="162"/>
                    </a:cubicBezTo>
                    <a:cubicBezTo>
                      <a:pt x="95" y="151"/>
                      <a:pt x="98" y="158"/>
                      <a:pt x="103" y="151"/>
                    </a:cubicBezTo>
                    <a:cubicBezTo>
                      <a:pt x="107" y="143"/>
                      <a:pt x="111" y="136"/>
                      <a:pt x="112" y="130"/>
                    </a:cubicBezTo>
                    <a:cubicBezTo>
                      <a:pt x="113" y="124"/>
                      <a:pt x="117" y="127"/>
                      <a:pt x="116" y="116"/>
                    </a:cubicBezTo>
                    <a:cubicBezTo>
                      <a:pt x="115" y="106"/>
                      <a:pt x="110" y="95"/>
                      <a:pt x="109" y="90"/>
                    </a:cubicBezTo>
                    <a:cubicBezTo>
                      <a:pt x="107" y="86"/>
                      <a:pt x="112" y="71"/>
                      <a:pt x="113" y="57"/>
                    </a:cubicBezTo>
                    <a:cubicBezTo>
                      <a:pt x="114" y="44"/>
                      <a:pt x="121" y="42"/>
                      <a:pt x="118" y="30"/>
                    </a:cubicBezTo>
                    <a:cubicBezTo>
                      <a:pt x="115" y="18"/>
                      <a:pt x="116" y="0"/>
                      <a:pt x="109" y="15"/>
                    </a:cubicBezTo>
                    <a:cubicBezTo>
                      <a:pt x="102" y="30"/>
                      <a:pt x="92" y="34"/>
                      <a:pt x="91" y="30"/>
                    </a:cubicBezTo>
                    <a:cubicBezTo>
                      <a:pt x="90" y="25"/>
                      <a:pt x="86" y="40"/>
                      <a:pt x="82" y="50"/>
                    </a:cubicBezTo>
                    <a:cubicBezTo>
                      <a:pt x="78" y="61"/>
                      <a:pt x="56" y="65"/>
                      <a:pt x="50" y="58"/>
                    </a:cubicBezTo>
                  </a:path>
                </a:pathLst>
              </a:custGeom>
              <a:solidFill>
                <a:srgbClr val="B5B0D7"/>
              </a:solidFill>
              <a:ln w="9525">
                <a:noFill/>
                <a:round/>
                <a:headEnd/>
                <a:tailEnd/>
              </a:ln>
            </p:spPr>
            <p:txBody>
              <a:bodyPr/>
              <a:lstStyle/>
              <a:p>
                <a:endParaRPr lang="en-US">
                  <a:latin typeface="Calibri" pitchFamily="34" charset="0"/>
                </a:endParaRPr>
              </a:p>
            </p:txBody>
          </p:sp>
          <p:sp>
            <p:nvSpPr>
              <p:cNvPr id="156495" name="Freeform 501"/>
              <p:cNvSpPr>
                <a:spLocks/>
              </p:cNvSpPr>
              <p:nvPr/>
            </p:nvSpPr>
            <p:spPr bwMode="auto">
              <a:xfrm>
                <a:off x="6292850" y="3025775"/>
                <a:ext cx="528638" cy="1046162"/>
              </a:xfrm>
              <a:custGeom>
                <a:avLst/>
                <a:gdLst>
                  <a:gd name="T0" fmla="*/ 2147483647 w 121"/>
                  <a:gd name="T1" fmla="*/ 2147483647 h 239"/>
                  <a:gd name="T2" fmla="*/ 2147483647 w 121"/>
                  <a:gd name="T3" fmla="*/ 2147483647 h 239"/>
                  <a:gd name="T4" fmla="*/ 2147483647 w 121"/>
                  <a:gd name="T5" fmla="*/ 2147483647 h 239"/>
                  <a:gd name="T6" fmla="*/ 2147483647 w 121"/>
                  <a:gd name="T7" fmla="*/ 2147483647 h 239"/>
                  <a:gd name="T8" fmla="*/ 1889649367 w 121"/>
                  <a:gd name="T9" fmla="*/ 2147483647 h 239"/>
                  <a:gd name="T10" fmla="*/ 839844194 w 121"/>
                  <a:gd name="T11" fmla="*/ 2147483647 h 239"/>
                  <a:gd name="T12" fmla="*/ 419922097 w 121"/>
                  <a:gd name="T13" fmla="*/ 2147483647 h 239"/>
                  <a:gd name="T14" fmla="*/ 1049805174 w 121"/>
                  <a:gd name="T15" fmla="*/ 2147483647 h 239"/>
                  <a:gd name="T16" fmla="*/ 2147483647 w 121"/>
                  <a:gd name="T17" fmla="*/ 2147483647 h 239"/>
                  <a:gd name="T18" fmla="*/ 2147483647 w 121"/>
                  <a:gd name="T19" fmla="*/ 2147483647 h 239"/>
                  <a:gd name="T20" fmla="*/ 2147483647 w 121"/>
                  <a:gd name="T21" fmla="*/ 2147483647 h 239"/>
                  <a:gd name="T22" fmla="*/ 2147483647 w 121"/>
                  <a:gd name="T23" fmla="*/ 2147483647 h 239"/>
                  <a:gd name="T24" fmla="*/ 2147483647 w 121"/>
                  <a:gd name="T25" fmla="*/ 2147483647 h 239"/>
                  <a:gd name="T26" fmla="*/ 2147483647 w 121"/>
                  <a:gd name="T27" fmla="*/ 2147483647 h 239"/>
                  <a:gd name="T28" fmla="*/ 2147483647 w 121"/>
                  <a:gd name="T29" fmla="*/ 2147483647 h 239"/>
                  <a:gd name="T30" fmla="*/ 2147483647 w 121"/>
                  <a:gd name="T31" fmla="*/ 2147483647 h 239"/>
                  <a:gd name="T32" fmla="*/ 2147483647 w 121"/>
                  <a:gd name="T33" fmla="*/ 1590306453 h 239"/>
                  <a:gd name="T34" fmla="*/ 2147483647 w 121"/>
                  <a:gd name="T35" fmla="*/ 785571436 h 239"/>
                  <a:gd name="T36" fmla="*/ 2147483647 w 121"/>
                  <a:gd name="T37" fmla="*/ 1590306453 h 239"/>
                  <a:gd name="T38" fmla="*/ 2147483647 w 121"/>
                  <a:gd name="T39" fmla="*/ 2147483647 h 239"/>
                  <a:gd name="T40" fmla="*/ 2147483647 w 121"/>
                  <a:gd name="T41" fmla="*/ 2147483647 h 2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
                  <a:gd name="T64" fmla="*/ 0 h 239"/>
                  <a:gd name="T65" fmla="*/ 121 w 121"/>
                  <a:gd name="T66" fmla="*/ 239 h 2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 h="239">
                    <a:moveTo>
                      <a:pt x="50" y="61"/>
                    </a:moveTo>
                    <a:cubicBezTo>
                      <a:pt x="50" y="61"/>
                      <a:pt x="63" y="79"/>
                      <a:pt x="60" y="97"/>
                    </a:cubicBezTo>
                    <a:cubicBezTo>
                      <a:pt x="57" y="116"/>
                      <a:pt x="63" y="125"/>
                      <a:pt x="61" y="132"/>
                    </a:cubicBezTo>
                    <a:cubicBezTo>
                      <a:pt x="59" y="139"/>
                      <a:pt x="52" y="143"/>
                      <a:pt x="49" y="152"/>
                    </a:cubicBezTo>
                    <a:cubicBezTo>
                      <a:pt x="46" y="161"/>
                      <a:pt x="42" y="160"/>
                      <a:pt x="36" y="170"/>
                    </a:cubicBezTo>
                    <a:cubicBezTo>
                      <a:pt x="29" y="179"/>
                      <a:pt x="25" y="186"/>
                      <a:pt x="16" y="196"/>
                    </a:cubicBezTo>
                    <a:cubicBezTo>
                      <a:pt x="7" y="206"/>
                      <a:pt x="0" y="221"/>
                      <a:pt x="8" y="219"/>
                    </a:cubicBezTo>
                    <a:cubicBezTo>
                      <a:pt x="17" y="217"/>
                      <a:pt x="9" y="239"/>
                      <a:pt x="20" y="225"/>
                    </a:cubicBezTo>
                    <a:cubicBezTo>
                      <a:pt x="31" y="211"/>
                      <a:pt x="30" y="202"/>
                      <a:pt x="41" y="193"/>
                    </a:cubicBezTo>
                    <a:cubicBezTo>
                      <a:pt x="53" y="184"/>
                      <a:pt x="54" y="185"/>
                      <a:pt x="65" y="182"/>
                    </a:cubicBezTo>
                    <a:cubicBezTo>
                      <a:pt x="77" y="178"/>
                      <a:pt x="82" y="172"/>
                      <a:pt x="88" y="162"/>
                    </a:cubicBezTo>
                    <a:cubicBezTo>
                      <a:pt x="95" y="151"/>
                      <a:pt x="98" y="158"/>
                      <a:pt x="103" y="150"/>
                    </a:cubicBezTo>
                    <a:cubicBezTo>
                      <a:pt x="107" y="143"/>
                      <a:pt x="111" y="136"/>
                      <a:pt x="112" y="130"/>
                    </a:cubicBezTo>
                    <a:cubicBezTo>
                      <a:pt x="113" y="124"/>
                      <a:pt x="117" y="127"/>
                      <a:pt x="116" y="116"/>
                    </a:cubicBezTo>
                    <a:cubicBezTo>
                      <a:pt x="115" y="106"/>
                      <a:pt x="110" y="95"/>
                      <a:pt x="108" y="91"/>
                    </a:cubicBezTo>
                    <a:cubicBezTo>
                      <a:pt x="107" y="86"/>
                      <a:pt x="112" y="71"/>
                      <a:pt x="113" y="58"/>
                    </a:cubicBezTo>
                    <a:cubicBezTo>
                      <a:pt x="114" y="44"/>
                      <a:pt x="121" y="42"/>
                      <a:pt x="118" y="30"/>
                    </a:cubicBezTo>
                    <a:cubicBezTo>
                      <a:pt x="115" y="19"/>
                      <a:pt x="116" y="0"/>
                      <a:pt x="109" y="15"/>
                    </a:cubicBezTo>
                    <a:cubicBezTo>
                      <a:pt x="102" y="30"/>
                      <a:pt x="92" y="35"/>
                      <a:pt x="91" y="30"/>
                    </a:cubicBezTo>
                    <a:cubicBezTo>
                      <a:pt x="90" y="25"/>
                      <a:pt x="86" y="41"/>
                      <a:pt x="82" y="51"/>
                    </a:cubicBezTo>
                    <a:cubicBezTo>
                      <a:pt x="78" y="61"/>
                      <a:pt x="56" y="65"/>
                      <a:pt x="51" y="58"/>
                    </a:cubicBezTo>
                  </a:path>
                </a:pathLst>
              </a:custGeom>
              <a:solidFill>
                <a:srgbClr val="B4B0D7"/>
              </a:solidFill>
              <a:ln w="9525">
                <a:noFill/>
                <a:round/>
                <a:headEnd/>
                <a:tailEnd/>
              </a:ln>
            </p:spPr>
            <p:txBody>
              <a:bodyPr/>
              <a:lstStyle/>
              <a:p>
                <a:endParaRPr lang="en-US">
                  <a:latin typeface="Calibri" pitchFamily="34" charset="0"/>
                </a:endParaRPr>
              </a:p>
            </p:txBody>
          </p:sp>
          <p:sp>
            <p:nvSpPr>
              <p:cNvPr id="156496" name="Freeform 502"/>
              <p:cNvSpPr>
                <a:spLocks/>
              </p:cNvSpPr>
              <p:nvPr/>
            </p:nvSpPr>
            <p:spPr bwMode="auto">
              <a:xfrm>
                <a:off x="6292850" y="3030537"/>
                <a:ext cx="528638" cy="1036637"/>
              </a:xfrm>
              <a:custGeom>
                <a:avLst/>
                <a:gdLst>
                  <a:gd name="T0" fmla="*/ 2147483647 w 121"/>
                  <a:gd name="T1" fmla="*/ 2147483647 h 237"/>
                  <a:gd name="T2" fmla="*/ 2147483647 w 121"/>
                  <a:gd name="T3" fmla="*/ 2147483647 h 237"/>
                  <a:gd name="T4" fmla="*/ 2147483647 w 121"/>
                  <a:gd name="T5" fmla="*/ 2147483647 h 237"/>
                  <a:gd name="T6" fmla="*/ 2147483647 w 121"/>
                  <a:gd name="T7" fmla="*/ 2147483647 h 237"/>
                  <a:gd name="T8" fmla="*/ 1889649367 w 121"/>
                  <a:gd name="T9" fmla="*/ 2147483647 h 237"/>
                  <a:gd name="T10" fmla="*/ 839844194 w 121"/>
                  <a:gd name="T11" fmla="*/ 2147483647 h 237"/>
                  <a:gd name="T12" fmla="*/ 477185374 w 121"/>
                  <a:gd name="T13" fmla="*/ 2147483647 h 237"/>
                  <a:gd name="T14" fmla="*/ 1049805174 w 121"/>
                  <a:gd name="T15" fmla="*/ 2147483647 h 237"/>
                  <a:gd name="T16" fmla="*/ 2147483647 w 121"/>
                  <a:gd name="T17" fmla="*/ 2147483647 h 237"/>
                  <a:gd name="T18" fmla="*/ 2147483647 w 121"/>
                  <a:gd name="T19" fmla="*/ 2147483647 h 237"/>
                  <a:gd name="T20" fmla="*/ 2147483647 w 121"/>
                  <a:gd name="T21" fmla="*/ 2147483647 h 237"/>
                  <a:gd name="T22" fmla="*/ 2147483647 w 121"/>
                  <a:gd name="T23" fmla="*/ 2147483647 h 237"/>
                  <a:gd name="T24" fmla="*/ 2147483647 w 121"/>
                  <a:gd name="T25" fmla="*/ 2147483647 h 237"/>
                  <a:gd name="T26" fmla="*/ 2147483647 w 121"/>
                  <a:gd name="T27" fmla="*/ 2147483647 h 237"/>
                  <a:gd name="T28" fmla="*/ 2147483647 w 121"/>
                  <a:gd name="T29" fmla="*/ 2147483647 h 237"/>
                  <a:gd name="T30" fmla="*/ 2147483647 w 121"/>
                  <a:gd name="T31" fmla="*/ 2147483647 h 237"/>
                  <a:gd name="T32" fmla="*/ 2147483647 w 121"/>
                  <a:gd name="T33" fmla="*/ 1530548756 h 237"/>
                  <a:gd name="T34" fmla="*/ 2147483647 w 121"/>
                  <a:gd name="T35" fmla="*/ 784406231 h 237"/>
                  <a:gd name="T36" fmla="*/ 2147483647 w 121"/>
                  <a:gd name="T37" fmla="*/ 1530548756 h 237"/>
                  <a:gd name="T38" fmla="*/ 2147483647 w 121"/>
                  <a:gd name="T39" fmla="*/ 2147483647 h 237"/>
                  <a:gd name="T40" fmla="*/ 2147483647 w 121"/>
                  <a:gd name="T41" fmla="*/ 2147483647 h 2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
                  <a:gd name="T64" fmla="*/ 0 h 237"/>
                  <a:gd name="T65" fmla="*/ 121 w 121"/>
                  <a:gd name="T66" fmla="*/ 237 h 2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 h="237">
                    <a:moveTo>
                      <a:pt x="51" y="60"/>
                    </a:moveTo>
                    <a:cubicBezTo>
                      <a:pt x="51" y="60"/>
                      <a:pt x="64" y="78"/>
                      <a:pt x="60" y="97"/>
                    </a:cubicBezTo>
                    <a:cubicBezTo>
                      <a:pt x="57" y="115"/>
                      <a:pt x="63" y="124"/>
                      <a:pt x="61" y="131"/>
                    </a:cubicBezTo>
                    <a:cubicBezTo>
                      <a:pt x="59" y="138"/>
                      <a:pt x="53" y="142"/>
                      <a:pt x="49" y="151"/>
                    </a:cubicBezTo>
                    <a:cubicBezTo>
                      <a:pt x="46" y="160"/>
                      <a:pt x="42" y="159"/>
                      <a:pt x="36" y="168"/>
                    </a:cubicBezTo>
                    <a:cubicBezTo>
                      <a:pt x="29" y="178"/>
                      <a:pt x="25" y="185"/>
                      <a:pt x="16" y="195"/>
                    </a:cubicBezTo>
                    <a:cubicBezTo>
                      <a:pt x="7" y="205"/>
                      <a:pt x="0" y="220"/>
                      <a:pt x="9" y="218"/>
                    </a:cubicBezTo>
                    <a:cubicBezTo>
                      <a:pt x="17" y="216"/>
                      <a:pt x="9" y="237"/>
                      <a:pt x="20" y="224"/>
                    </a:cubicBezTo>
                    <a:cubicBezTo>
                      <a:pt x="31" y="210"/>
                      <a:pt x="30" y="201"/>
                      <a:pt x="41" y="192"/>
                    </a:cubicBezTo>
                    <a:cubicBezTo>
                      <a:pt x="53" y="183"/>
                      <a:pt x="54" y="184"/>
                      <a:pt x="65" y="180"/>
                    </a:cubicBezTo>
                    <a:cubicBezTo>
                      <a:pt x="77" y="177"/>
                      <a:pt x="82" y="171"/>
                      <a:pt x="88" y="161"/>
                    </a:cubicBezTo>
                    <a:cubicBezTo>
                      <a:pt x="95" y="150"/>
                      <a:pt x="98" y="157"/>
                      <a:pt x="103" y="149"/>
                    </a:cubicBezTo>
                    <a:cubicBezTo>
                      <a:pt x="107" y="141"/>
                      <a:pt x="111" y="135"/>
                      <a:pt x="112" y="129"/>
                    </a:cubicBezTo>
                    <a:cubicBezTo>
                      <a:pt x="113" y="123"/>
                      <a:pt x="117" y="126"/>
                      <a:pt x="116" y="115"/>
                    </a:cubicBezTo>
                    <a:cubicBezTo>
                      <a:pt x="115" y="105"/>
                      <a:pt x="109" y="94"/>
                      <a:pt x="108" y="90"/>
                    </a:cubicBezTo>
                    <a:cubicBezTo>
                      <a:pt x="107" y="85"/>
                      <a:pt x="111" y="70"/>
                      <a:pt x="113" y="57"/>
                    </a:cubicBezTo>
                    <a:cubicBezTo>
                      <a:pt x="114" y="43"/>
                      <a:pt x="121" y="41"/>
                      <a:pt x="118" y="29"/>
                    </a:cubicBezTo>
                    <a:cubicBezTo>
                      <a:pt x="115" y="18"/>
                      <a:pt x="115" y="0"/>
                      <a:pt x="109" y="15"/>
                    </a:cubicBezTo>
                    <a:cubicBezTo>
                      <a:pt x="102" y="30"/>
                      <a:pt x="92" y="34"/>
                      <a:pt x="91" y="29"/>
                    </a:cubicBezTo>
                    <a:cubicBezTo>
                      <a:pt x="90" y="25"/>
                      <a:pt x="86" y="40"/>
                      <a:pt x="82" y="50"/>
                    </a:cubicBezTo>
                    <a:cubicBezTo>
                      <a:pt x="78" y="60"/>
                      <a:pt x="56" y="64"/>
                      <a:pt x="51" y="57"/>
                    </a:cubicBezTo>
                  </a:path>
                </a:pathLst>
              </a:custGeom>
              <a:solidFill>
                <a:srgbClr val="B3AFD7"/>
              </a:solidFill>
              <a:ln w="9525">
                <a:noFill/>
                <a:round/>
                <a:headEnd/>
                <a:tailEnd/>
              </a:ln>
            </p:spPr>
            <p:txBody>
              <a:bodyPr/>
              <a:lstStyle/>
              <a:p>
                <a:endParaRPr lang="en-US">
                  <a:latin typeface="Calibri" pitchFamily="34" charset="0"/>
                </a:endParaRPr>
              </a:p>
            </p:txBody>
          </p:sp>
          <p:sp>
            <p:nvSpPr>
              <p:cNvPr id="156497" name="Freeform 503"/>
              <p:cNvSpPr>
                <a:spLocks/>
              </p:cNvSpPr>
              <p:nvPr/>
            </p:nvSpPr>
            <p:spPr bwMode="auto">
              <a:xfrm>
                <a:off x="6292850" y="3030537"/>
                <a:ext cx="528638" cy="1036637"/>
              </a:xfrm>
              <a:custGeom>
                <a:avLst/>
                <a:gdLst>
                  <a:gd name="T0" fmla="*/ 2147483647 w 121"/>
                  <a:gd name="T1" fmla="*/ 2147483647 h 237"/>
                  <a:gd name="T2" fmla="*/ 2147483647 w 121"/>
                  <a:gd name="T3" fmla="*/ 2147483647 h 237"/>
                  <a:gd name="T4" fmla="*/ 2147483647 w 121"/>
                  <a:gd name="T5" fmla="*/ 2147483647 h 237"/>
                  <a:gd name="T6" fmla="*/ 2147483647 w 121"/>
                  <a:gd name="T7" fmla="*/ 2147483647 h 237"/>
                  <a:gd name="T8" fmla="*/ 1889649367 w 121"/>
                  <a:gd name="T9" fmla="*/ 2147483647 h 237"/>
                  <a:gd name="T10" fmla="*/ 839844194 w 121"/>
                  <a:gd name="T11" fmla="*/ 2147483647 h 237"/>
                  <a:gd name="T12" fmla="*/ 477185374 w 121"/>
                  <a:gd name="T13" fmla="*/ 2147483647 h 237"/>
                  <a:gd name="T14" fmla="*/ 1049805174 w 121"/>
                  <a:gd name="T15" fmla="*/ 2147483647 h 237"/>
                  <a:gd name="T16" fmla="*/ 2147483647 w 121"/>
                  <a:gd name="T17" fmla="*/ 2147483647 h 237"/>
                  <a:gd name="T18" fmla="*/ 2147483647 w 121"/>
                  <a:gd name="T19" fmla="*/ 2147483647 h 237"/>
                  <a:gd name="T20" fmla="*/ 2147483647 w 121"/>
                  <a:gd name="T21" fmla="*/ 2147483647 h 237"/>
                  <a:gd name="T22" fmla="*/ 2147483647 w 121"/>
                  <a:gd name="T23" fmla="*/ 2147483647 h 237"/>
                  <a:gd name="T24" fmla="*/ 2147483647 w 121"/>
                  <a:gd name="T25" fmla="*/ 2147483647 h 237"/>
                  <a:gd name="T26" fmla="*/ 2147483647 w 121"/>
                  <a:gd name="T27" fmla="*/ 2147483647 h 237"/>
                  <a:gd name="T28" fmla="*/ 2147483647 w 121"/>
                  <a:gd name="T29" fmla="*/ 2147483647 h 237"/>
                  <a:gd name="T30" fmla="*/ 2147483647 w 121"/>
                  <a:gd name="T31" fmla="*/ 2147483647 h 237"/>
                  <a:gd name="T32" fmla="*/ 2147483647 w 121"/>
                  <a:gd name="T33" fmla="*/ 1587944314 h 237"/>
                  <a:gd name="T34" fmla="*/ 2147483647 w 121"/>
                  <a:gd name="T35" fmla="*/ 784406231 h 237"/>
                  <a:gd name="T36" fmla="*/ 2147483647 w 121"/>
                  <a:gd name="T37" fmla="*/ 1587944314 h 237"/>
                  <a:gd name="T38" fmla="*/ 2147483647 w 121"/>
                  <a:gd name="T39" fmla="*/ 2147483647 h 237"/>
                  <a:gd name="T40" fmla="*/ 2147483647 w 121"/>
                  <a:gd name="T41" fmla="*/ 2147483647 h 2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
                  <a:gd name="T64" fmla="*/ 0 h 237"/>
                  <a:gd name="T65" fmla="*/ 121 w 121"/>
                  <a:gd name="T66" fmla="*/ 237 h 2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 h="237">
                    <a:moveTo>
                      <a:pt x="51" y="60"/>
                    </a:moveTo>
                    <a:cubicBezTo>
                      <a:pt x="51" y="60"/>
                      <a:pt x="64" y="79"/>
                      <a:pt x="61" y="97"/>
                    </a:cubicBezTo>
                    <a:cubicBezTo>
                      <a:pt x="57" y="115"/>
                      <a:pt x="64" y="124"/>
                      <a:pt x="62" y="131"/>
                    </a:cubicBezTo>
                    <a:cubicBezTo>
                      <a:pt x="59" y="138"/>
                      <a:pt x="53" y="142"/>
                      <a:pt x="50" y="151"/>
                    </a:cubicBezTo>
                    <a:cubicBezTo>
                      <a:pt x="46" y="160"/>
                      <a:pt x="43" y="159"/>
                      <a:pt x="36" y="168"/>
                    </a:cubicBezTo>
                    <a:cubicBezTo>
                      <a:pt x="29" y="178"/>
                      <a:pt x="25" y="185"/>
                      <a:pt x="16" y="195"/>
                    </a:cubicBezTo>
                    <a:cubicBezTo>
                      <a:pt x="7" y="204"/>
                      <a:pt x="0" y="220"/>
                      <a:pt x="9" y="218"/>
                    </a:cubicBezTo>
                    <a:cubicBezTo>
                      <a:pt x="17" y="216"/>
                      <a:pt x="9" y="237"/>
                      <a:pt x="20" y="224"/>
                    </a:cubicBezTo>
                    <a:cubicBezTo>
                      <a:pt x="31" y="210"/>
                      <a:pt x="30" y="200"/>
                      <a:pt x="41" y="192"/>
                    </a:cubicBezTo>
                    <a:cubicBezTo>
                      <a:pt x="53" y="183"/>
                      <a:pt x="54" y="184"/>
                      <a:pt x="65" y="180"/>
                    </a:cubicBezTo>
                    <a:cubicBezTo>
                      <a:pt x="77" y="176"/>
                      <a:pt x="82" y="171"/>
                      <a:pt x="88" y="160"/>
                    </a:cubicBezTo>
                    <a:cubicBezTo>
                      <a:pt x="94" y="150"/>
                      <a:pt x="98" y="157"/>
                      <a:pt x="103" y="149"/>
                    </a:cubicBezTo>
                    <a:cubicBezTo>
                      <a:pt x="107" y="141"/>
                      <a:pt x="111" y="135"/>
                      <a:pt x="112" y="129"/>
                    </a:cubicBezTo>
                    <a:cubicBezTo>
                      <a:pt x="113" y="123"/>
                      <a:pt x="117" y="126"/>
                      <a:pt x="116" y="115"/>
                    </a:cubicBezTo>
                    <a:cubicBezTo>
                      <a:pt x="115" y="105"/>
                      <a:pt x="109" y="94"/>
                      <a:pt x="108" y="90"/>
                    </a:cubicBezTo>
                    <a:cubicBezTo>
                      <a:pt x="107" y="85"/>
                      <a:pt x="111" y="70"/>
                      <a:pt x="113" y="57"/>
                    </a:cubicBezTo>
                    <a:cubicBezTo>
                      <a:pt x="114" y="43"/>
                      <a:pt x="121" y="41"/>
                      <a:pt x="118" y="30"/>
                    </a:cubicBezTo>
                    <a:cubicBezTo>
                      <a:pt x="114" y="18"/>
                      <a:pt x="115" y="0"/>
                      <a:pt x="109" y="15"/>
                    </a:cubicBezTo>
                    <a:cubicBezTo>
                      <a:pt x="102" y="30"/>
                      <a:pt x="92" y="34"/>
                      <a:pt x="91" y="30"/>
                    </a:cubicBezTo>
                    <a:cubicBezTo>
                      <a:pt x="90" y="25"/>
                      <a:pt x="86" y="40"/>
                      <a:pt x="82" y="50"/>
                    </a:cubicBezTo>
                    <a:cubicBezTo>
                      <a:pt x="78" y="60"/>
                      <a:pt x="56" y="64"/>
                      <a:pt x="51" y="57"/>
                    </a:cubicBezTo>
                  </a:path>
                </a:pathLst>
              </a:custGeom>
              <a:solidFill>
                <a:srgbClr val="B2AED7"/>
              </a:solidFill>
              <a:ln w="9525">
                <a:noFill/>
                <a:round/>
                <a:headEnd/>
                <a:tailEnd/>
              </a:ln>
            </p:spPr>
            <p:txBody>
              <a:bodyPr/>
              <a:lstStyle/>
              <a:p>
                <a:endParaRPr lang="en-US">
                  <a:latin typeface="Calibri" pitchFamily="34" charset="0"/>
                </a:endParaRPr>
              </a:p>
            </p:txBody>
          </p:sp>
          <p:sp>
            <p:nvSpPr>
              <p:cNvPr id="156498" name="Freeform 504"/>
              <p:cNvSpPr>
                <a:spLocks/>
              </p:cNvSpPr>
              <p:nvPr/>
            </p:nvSpPr>
            <p:spPr bwMode="auto">
              <a:xfrm>
                <a:off x="6292850" y="3033712"/>
                <a:ext cx="528638" cy="1033462"/>
              </a:xfrm>
              <a:custGeom>
                <a:avLst/>
                <a:gdLst>
                  <a:gd name="T0" fmla="*/ 2147483647 w 121"/>
                  <a:gd name="T1" fmla="*/ 2147483647 h 236"/>
                  <a:gd name="T2" fmla="*/ 2147483647 w 121"/>
                  <a:gd name="T3" fmla="*/ 2147483647 h 236"/>
                  <a:gd name="T4" fmla="*/ 2147483647 w 121"/>
                  <a:gd name="T5" fmla="*/ 2147483647 h 236"/>
                  <a:gd name="T6" fmla="*/ 2147483647 w 121"/>
                  <a:gd name="T7" fmla="*/ 2147483647 h 236"/>
                  <a:gd name="T8" fmla="*/ 1889649367 w 121"/>
                  <a:gd name="T9" fmla="*/ 2147483647 h 236"/>
                  <a:gd name="T10" fmla="*/ 839844194 w 121"/>
                  <a:gd name="T11" fmla="*/ 2147483647 h 236"/>
                  <a:gd name="T12" fmla="*/ 477185374 w 121"/>
                  <a:gd name="T13" fmla="*/ 2147483647 h 236"/>
                  <a:gd name="T14" fmla="*/ 1049805174 w 121"/>
                  <a:gd name="T15" fmla="*/ 2147483647 h 236"/>
                  <a:gd name="T16" fmla="*/ 2147483647 w 121"/>
                  <a:gd name="T17" fmla="*/ 2147483647 h 236"/>
                  <a:gd name="T18" fmla="*/ 2147483647 w 121"/>
                  <a:gd name="T19" fmla="*/ 2147483647 h 236"/>
                  <a:gd name="T20" fmla="*/ 2147483647 w 121"/>
                  <a:gd name="T21" fmla="*/ 2147483647 h 236"/>
                  <a:gd name="T22" fmla="*/ 2147483647 w 121"/>
                  <a:gd name="T23" fmla="*/ 2147483647 h 236"/>
                  <a:gd name="T24" fmla="*/ 2147483647 w 121"/>
                  <a:gd name="T25" fmla="*/ 2147483647 h 236"/>
                  <a:gd name="T26" fmla="*/ 2147483647 w 121"/>
                  <a:gd name="T27" fmla="*/ 2147483647 h 236"/>
                  <a:gd name="T28" fmla="*/ 2147483647 w 121"/>
                  <a:gd name="T29" fmla="*/ 2147483647 h 236"/>
                  <a:gd name="T30" fmla="*/ 2147483647 w 121"/>
                  <a:gd name="T31" fmla="*/ 2147483647 h 236"/>
                  <a:gd name="T32" fmla="*/ 2147483647 w 121"/>
                  <a:gd name="T33" fmla="*/ 1534104424 h 236"/>
                  <a:gd name="T34" fmla="*/ 2147483647 w 121"/>
                  <a:gd name="T35" fmla="*/ 786228182 h 236"/>
                  <a:gd name="T36" fmla="*/ 2147483647 w 121"/>
                  <a:gd name="T37" fmla="*/ 1534104424 h 236"/>
                  <a:gd name="T38" fmla="*/ 2147483647 w 121"/>
                  <a:gd name="T39" fmla="*/ 2147483647 h 236"/>
                  <a:gd name="T40" fmla="*/ 2147483647 w 121"/>
                  <a:gd name="T41" fmla="*/ 2147483647 h 2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
                  <a:gd name="T64" fmla="*/ 0 h 236"/>
                  <a:gd name="T65" fmla="*/ 121 w 121"/>
                  <a:gd name="T66" fmla="*/ 236 h 2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 h="236">
                    <a:moveTo>
                      <a:pt x="51" y="59"/>
                    </a:moveTo>
                    <a:cubicBezTo>
                      <a:pt x="51" y="59"/>
                      <a:pt x="65" y="78"/>
                      <a:pt x="61" y="96"/>
                    </a:cubicBezTo>
                    <a:cubicBezTo>
                      <a:pt x="58" y="114"/>
                      <a:pt x="64" y="123"/>
                      <a:pt x="62" y="130"/>
                    </a:cubicBezTo>
                    <a:cubicBezTo>
                      <a:pt x="60" y="137"/>
                      <a:pt x="53" y="141"/>
                      <a:pt x="50" y="150"/>
                    </a:cubicBezTo>
                    <a:cubicBezTo>
                      <a:pt x="47" y="159"/>
                      <a:pt x="43" y="158"/>
                      <a:pt x="36" y="167"/>
                    </a:cubicBezTo>
                    <a:cubicBezTo>
                      <a:pt x="29" y="176"/>
                      <a:pt x="25" y="184"/>
                      <a:pt x="16" y="193"/>
                    </a:cubicBezTo>
                    <a:cubicBezTo>
                      <a:pt x="8" y="203"/>
                      <a:pt x="0" y="219"/>
                      <a:pt x="9" y="217"/>
                    </a:cubicBezTo>
                    <a:cubicBezTo>
                      <a:pt x="17" y="215"/>
                      <a:pt x="9" y="236"/>
                      <a:pt x="20" y="222"/>
                    </a:cubicBezTo>
                    <a:cubicBezTo>
                      <a:pt x="31" y="209"/>
                      <a:pt x="30" y="199"/>
                      <a:pt x="41" y="190"/>
                    </a:cubicBezTo>
                    <a:cubicBezTo>
                      <a:pt x="53" y="181"/>
                      <a:pt x="54" y="183"/>
                      <a:pt x="65" y="179"/>
                    </a:cubicBezTo>
                    <a:cubicBezTo>
                      <a:pt x="77" y="175"/>
                      <a:pt x="82" y="170"/>
                      <a:pt x="88" y="159"/>
                    </a:cubicBezTo>
                    <a:cubicBezTo>
                      <a:pt x="94" y="149"/>
                      <a:pt x="98" y="156"/>
                      <a:pt x="102" y="148"/>
                    </a:cubicBezTo>
                    <a:cubicBezTo>
                      <a:pt x="107" y="140"/>
                      <a:pt x="111" y="133"/>
                      <a:pt x="112" y="127"/>
                    </a:cubicBezTo>
                    <a:cubicBezTo>
                      <a:pt x="113" y="122"/>
                      <a:pt x="117" y="125"/>
                      <a:pt x="116" y="114"/>
                    </a:cubicBezTo>
                    <a:cubicBezTo>
                      <a:pt x="114" y="104"/>
                      <a:pt x="109" y="93"/>
                      <a:pt x="108" y="89"/>
                    </a:cubicBezTo>
                    <a:cubicBezTo>
                      <a:pt x="107" y="84"/>
                      <a:pt x="111" y="70"/>
                      <a:pt x="112" y="56"/>
                    </a:cubicBezTo>
                    <a:cubicBezTo>
                      <a:pt x="114" y="43"/>
                      <a:pt x="121" y="40"/>
                      <a:pt x="117" y="29"/>
                    </a:cubicBezTo>
                    <a:cubicBezTo>
                      <a:pt x="114" y="17"/>
                      <a:pt x="115" y="0"/>
                      <a:pt x="109" y="15"/>
                    </a:cubicBezTo>
                    <a:cubicBezTo>
                      <a:pt x="102" y="29"/>
                      <a:pt x="92" y="34"/>
                      <a:pt x="91" y="29"/>
                    </a:cubicBezTo>
                    <a:cubicBezTo>
                      <a:pt x="90" y="25"/>
                      <a:pt x="86" y="40"/>
                      <a:pt x="82" y="50"/>
                    </a:cubicBezTo>
                    <a:cubicBezTo>
                      <a:pt x="78" y="60"/>
                      <a:pt x="56" y="63"/>
                      <a:pt x="51" y="57"/>
                    </a:cubicBezTo>
                  </a:path>
                </a:pathLst>
              </a:custGeom>
              <a:solidFill>
                <a:srgbClr val="B1AED6"/>
              </a:solidFill>
              <a:ln w="9525">
                <a:noFill/>
                <a:round/>
                <a:headEnd/>
                <a:tailEnd/>
              </a:ln>
            </p:spPr>
            <p:txBody>
              <a:bodyPr/>
              <a:lstStyle/>
              <a:p>
                <a:endParaRPr lang="en-US">
                  <a:latin typeface="Calibri" pitchFamily="34" charset="0"/>
                </a:endParaRPr>
              </a:p>
            </p:txBody>
          </p:sp>
          <p:sp>
            <p:nvSpPr>
              <p:cNvPr id="156499" name="Freeform 505"/>
              <p:cNvSpPr>
                <a:spLocks/>
              </p:cNvSpPr>
              <p:nvPr/>
            </p:nvSpPr>
            <p:spPr bwMode="auto">
              <a:xfrm>
                <a:off x="6296025" y="3033712"/>
                <a:ext cx="522288" cy="1033462"/>
              </a:xfrm>
              <a:custGeom>
                <a:avLst/>
                <a:gdLst>
                  <a:gd name="T0" fmla="*/ 2147483647 w 119"/>
                  <a:gd name="T1" fmla="*/ 2147483647 h 236"/>
                  <a:gd name="T2" fmla="*/ 2147483647 w 119"/>
                  <a:gd name="T3" fmla="*/ 2147483647 h 236"/>
                  <a:gd name="T4" fmla="*/ 2147483647 w 119"/>
                  <a:gd name="T5" fmla="*/ 2147483647 h 236"/>
                  <a:gd name="T6" fmla="*/ 2147483647 w 119"/>
                  <a:gd name="T7" fmla="*/ 2147483647 h 236"/>
                  <a:gd name="T8" fmla="*/ 1868522696 w 119"/>
                  <a:gd name="T9" fmla="*/ 2147483647 h 236"/>
                  <a:gd name="T10" fmla="*/ 847576924 w 119"/>
                  <a:gd name="T11" fmla="*/ 2147483647 h 236"/>
                  <a:gd name="T12" fmla="*/ 423786267 w 119"/>
                  <a:gd name="T13" fmla="*/ 2147483647 h 236"/>
                  <a:gd name="T14" fmla="*/ 1020945772 w 119"/>
                  <a:gd name="T15" fmla="*/ 2147483647 h 236"/>
                  <a:gd name="T16" fmla="*/ 2147483647 w 119"/>
                  <a:gd name="T17" fmla="*/ 2147483647 h 236"/>
                  <a:gd name="T18" fmla="*/ 2147483647 w 119"/>
                  <a:gd name="T19" fmla="*/ 2147483647 h 236"/>
                  <a:gd name="T20" fmla="*/ 2147483647 w 119"/>
                  <a:gd name="T21" fmla="*/ 2147483647 h 236"/>
                  <a:gd name="T22" fmla="*/ 2147483647 w 119"/>
                  <a:gd name="T23" fmla="*/ 2147483647 h 236"/>
                  <a:gd name="T24" fmla="*/ 2147483647 w 119"/>
                  <a:gd name="T25" fmla="*/ 2147483647 h 236"/>
                  <a:gd name="T26" fmla="*/ 2147483647 w 119"/>
                  <a:gd name="T27" fmla="*/ 2147483647 h 236"/>
                  <a:gd name="T28" fmla="*/ 2147483647 w 119"/>
                  <a:gd name="T29" fmla="*/ 2147483647 h 236"/>
                  <a:gd name="T30" fmla="*/ 2147483647 w 119"/>
                  <a:gd name="T31" fmla="*/ 2147483647 h 236"/>
                  <a:gd name="T32" fmla="*/ 2147483647 w 119"/>
                  <a:gd name="T33" fmla="*/ 1534104424 h 236"/>
                  <a:gd name="T34" fmla="*/ 2147483647 w 119"/>
                  <a:gd name="T35" fmla="*/ 786228182 h 236"/>
                  <a:gd name="T36" fmla="*/ 2147483647 w 119"/>
                  <a:gd name="T37" fmla="*/ 1591632335 h 236"/>
                  <a:gd name="T38" fmla="*/ 2147483647 w 119"/>
                  <a:gd name="T39" fmla="*/ 2147483647 h 236"/>
                  <a:gd name="T40" fmla="*/ 2147483647 w 119"/>
                  <a:gd name="T41" fmla="*/ 2147483647 h 2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9"/>
                  <a:gd name="T64" fmla="*/ 0 h 236"/>
                  <a:gd name="T65" fmla="*/ 119 w 119"/>
                  <a:gd name="T66" fmla="*/ 236 h 2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9" h="236">
                    <a:moveTo>
                      <a:pt x="50" y="59"/>
                    </a:moveTo>
                    <a:cubicBezTo>
                      <a:pt x="50" y="59"/>
                      <a:pt x="64" y="78"/>
                      <a:pt x="61" y="96"/>
                    </a:cubicBezTo>
                    <a:cubicBezTo>
                      <a:pt x="57" y="114"/>
                      <a:pt x="63" y="123"/>
                      <a:pt x="61" y="130"/>
                    </a:cubicBezTo>
                    <a:cubicBezTo>
                      <a:pt x="59" y="137"/>
                      <a:pt x="53" y="141"/>
                      <a:pt x="49" y="150"/>
                    </a:cubicBezTo>
                    <a:cubicBezTo>
                      <a:pt x="46" y="159"/>
                      <a:pt x="42" y="158"/>
                      <a:pt x="35" y="167"/>
                    </a:cubicBezTo>
                    <a:cubicBezTo>
                      <a:pt x="29" y="176"/>
                      <a:pt x="25" y="184"/>
                      <a:pt x="16" y="193"/>
                    </a:cubicBezTo>
                    <a:cubicBezTo>
                      <a:pt x="7" y="203"/>
                      <a:pt x="0" y="219"/>
                      <a:pt x="8" y="217"/>
                    </a:cubicBezTo>
                    <a:cubicBezTo>
                      <a:pt x="16" y="214"/>
                      <a:pt x="8" y="236"/>
                      <a:pt x="19" y="222"/>
                    </a:cubicBezTo>
                    <a:cubicBezTo>
                      <a:pt x="30" y="209"/>
                      <a:pt x="29" y="199"/>
                      <a:pt x="41" y="190"/>
                    </a:cubicBezTo>
                    <a:cubicBezTo>
                      <a:pt x="52" y="181"/>
                      <a:pt x="53" y="183"/>
                      <a:pt x="65" y="179"/>
                    </a:cubicBezTo>
                    <a:cubicBezTo>
                      <a:pt x="76" y="175"/>
                      <a:pt x="81" y="170"/>
                      <a:pt x="87" y="159"/>
                    </a:cubicBezTo>
                    <a:cubicBezTo>
                      <a:pt x="93" y="148"/>
                      <a:pt x="97" y="156"/>
                      <a:pt x="101" y="148"/>
                    </a:cubicBezTo>
                    <a:cubicBezTo>
                      <a:pt x="106" y="140"/>
                      <a:pt x="110" y="133"/>
                      <a:pt x="111" y="127"/>
                    </a:cubicBezTo>
                    <a:cubicBezTo>
                      <a:pt x="111" y="121"/>
                      <a:pt x="116" y="124"/>
                      <a:pt x="114" y="114"/>
                    </a:cubicBezTo>
                    <a:cubicBezTo>
                      <a:pt x="113" y="104"/>
                      <a:pt x="108" y="93"/>
                      <a:pt x="107" y="89"/>
                    </a:cubicBezTo>
                    <a:cubicBezTo>
                      <a:pt x="106" y="84"/>
                      <a:pt x="110" y="70"/>
                      <a:pt x="111" y="56"/>
                    </a:cubicBezTo>
                    <a:cubicBezTo>
                      <a:pt x="113" y="43"/>
                      <a:pt x="119" y="41"/>
                      <a:pt x="116" y="29"/>
                    </a:cubicBezTo>
                    <a:cubicBezTo>
                      <a:pt x="113" y="18"/>
                      <a:pt x="114" y="0"/>
                      <a:pt x="107" y="15"/>
                    </a:cubicBezTo>
                    <a:cubicBezTo>
                      <a:pt x="101" y="30"/>
                      <a:pt x="91" y="34"/>
                      <a:pt x="90" y="30"/>
                    </a:cubicBezTo>
                    <a:cubicBezTo>
                      <a:pt x="89" y="25"/>
                      <a:pt x="85" y="40"/>
                      <a:pt x="81" y="50"/>
                    </a:cubicBezTo>
                    <a:cubicBezTo>
                      <a:pt x="77" y="60"/>
                      <a:pt x="55" y="64"/>
                      <a:pt x="50" y="57"/>
                    </a:cubicBezTo>
                  </a:path>
                </a:pathLst>
              </a:custGeom>
              <a:solidFill>
                <a:srgbClr val="B0ADD6"/>
              </a:solidFill>
              <a:ln w="9525">
                <a:noFill/>
                <a:round/>
                <a:headEnd/>
                <a:tailEnd/>
              </a:ln>
            </p:spPr>
            <p:txBody>
              <a:bodyPr/>
              <a:lstStyle/>
              <a:p>
                <a:endParaRPr lang="en-US">
                  <a:latin typeface="Calibri" pitchFamily="34" charset="0"/>
                </a:endParaRPr>
              </a:p>
            </p:txBody>
          </p:sp>
          <p:sp>
            <p:nvSpPr>
              <p:cNvPr id="156500" name="Freeform 506"/>
              <p:cNvSpPr>
                <a:spLocks/>
              </p:cNvSpPr>
              <p:nvPr/>
            </p:nvSpPr>
            <p:spPr bwMode="auto">
              <a:xfrm>
                <a:off x="6296025" y="3038475"/>
                <a:ext cx="522288" cy="1028700"/>
              </a:xfrm>
              <a:custGeom>
                <a:avLst/>
                <a:gdLst>
                  <a:gd name="T0" fmla="*/ 2147483647 w 119"/>
                  <a:gd name="T1" fmla="*/ 2147483647 h 235"/>
                  <a:gd name="T2" fmla="*/ 2147483647 w 119"/>
                  <a:gd name="T3" fmla="*/ 2147483647 h 235"/>
                  <a:gd name="T4" fmla="*/ 2147483647 w 119"/>
                  <a:gd name="T5" fmla="*/ 2147483647 h 235"/>
                  <a:gd name="T6" fmla="*/ 2147483647 w 119"/>
                  <a:gd name="T7" fmla="*/ 2147483647 h 235"/>
                  <a:gd name="T8" fmla="*/ 1868522696 w 119"/>
                  <a:gd name="T9" fmla="*/ 2147483647 h 235"/>
                  <a:gd name="T10" fmla="*/ 847576924 w 119"/>
                  <a:gd name="T11" fmla="*/ 2147483647 h 235"/>
                  <a:gd name="T12" fmla="*/ 423786267 w 119"/>
                  <a:gd name="T13" fmla="*/ 2147483647 h 235"/>
                  <a:gd name="T14" fmla="*/ 1020945772 w 119"/>
                  <a:gd name="T15" fmla="*/ 2147483647 h 235"/>
                  <a:gd name="T16" fmla="*/ 2147483647 w 119"/>
                  <a:gd name="T17" fmla="*/ 2147483647 h 235"/>
                  <a:gd name="T18" fmla="*/ 2147483647 w 119"/>
                  <a:gd name="T19" fmla="*/ 2147483647 h 235"/>
                  <a:gd name="T20" fmla="*/ 2147483647 w 119"/>
                  <a:gd name="T21" fmla="*/ 2147483647 h 235"/>
                  <a:gd name="T22" fmla="*/ 2147483647 w 119"/>
                  <a:gd name="T23" fmla="*/ 2147483647 h 235"/>
                  <a:gd name="T24" fmla="*/ 2147483647 w 119"/>
                  <a:gd name="T25" fmla="*/ 2147483647 h 235"/>
                  <a:gd name="T26" fmla="*/ 2147483647 w 119"/>
                  <a:gd name="T27" fmla="*/ 2147483647 h 235"/>
                  <a:gd name="T28" fmla="*/ 2147483647 w 119"/>
                  <a:gd name="T29" fmla="*/ 2147483647 h 235"/>
                  <a:gd name="T30" fmla="*/ 2147483647 w 119"/>
                  <a:gd name="T31" fmla="*/ 2147483647 h 235"/>
                  <a:gd name="T32" fmla="*/ 2147483647 w 119"/>
                  <a:gd name="T33" fmla="*/ 1475475518 h 235"/>
                  <a:gd name="T34" fmla="*/ 2147483647 w 119"/>
                  <a:gd name="T35" fmla="*/ 747317799 h 235"/>
                  <a:gd name="T36" fmla="*/ 2147483647 w 119"/>
                  <a:gd name="T37" fmla="*/ 1532964512 h 235"/>
                  <a:gd name="T38" fmla="*/ 2147483647 w 119"/>
                  <a:gd name="T39" fmla="*/ 2147483647 h 235"/>
                  <a:gd name="T40" fmla="*/ 2147483647 w 119"/>
                  <a:gd name="T41" fmla="*/ 2147483647 h 2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9"/>
                  <a:gd name="T64" fmla="*/ 0 h 235"/>
                  <a:gd name="T65" fmla="*/ 119 w 119"/>
                  <a:gd name="T66" fmla="*/ 235 h 2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9" h="235">
                    <a:moveTo>
                      <a:pt x="50" y="58"/>
                    </a:moveTo>
                    <a:cubicBezTo>
                      <a:pt x="50" y="58"/>
                      <a:pt x="64" y="77"/>
                      <a:pt x="61" y="95"/>
                    </a:cubicBezTo>
                    <a:cubicBezTo>
                      <a:pt x="58" y="113"/>
                      <a:pt x="64" y="122"/>
                      <a:pt x="62" y="129"/>
                    </a:cubicBezTo>
                    <a:cubicBezTo>
                      <a:pt x="59" y="136"/>
                      <a:pt x="53" y="140"/>
                      <a:pt x="49" y="149"/>
                    </a:cubicBezTo>
                    <a:cubicBezTo>
                      <a:pt x="46" y="158"/>
                      <a:pt x="42" y="157"/>
                      <a:pt x="35" y="166"/>
                    </a:cubicBezTo>
                    <a:cubicBezTo>
                      <a:pt x="29" y="175"/>
                      <a:pt x="25" y="182"/>
                      <a:pt x="16" y="192"/>
                    </a:cubicBezTo>
                    <a:cubicBezTo>
                      <a:pt x="7" y="202"/>
                      <a:pt x="0" y="218"/>
                      <a:pt x="8" y="216"/>
                    </a:cubicBezTo>
                    <a:cubicBezTo>
                      <a:pt x="16" y="213"/>
                      <a:pt x="8" y="235"/>
                      <a:pt x="19" y="221"/>
                    </a:cubicBezTo>
                    <a:cubicBezTo>
                      <a:pt x="30" y="208"/>
                      <a:pt x="29" y="198"/>
                      <a:pt x="41" y="189"/>
                    </a:cubicBezTo>
                    <a:cubicBezTo>
                      <a:pt x="52" y="180"/>
                      <a:pt x="53" y="182"/>
                      <a:pt x="65" y="178"/>
                    </a:cubicBezTo>
                    <a:cubicBezTo>
                      <a:pt x="76" y="174"/>
                      <a:pt x="81" y="168"/>
                      <a:pt x="87" y="158"/>
                    </a:cubicBezTo>
                    <a:cubicBezTo>
                      <a:pt x="93" y="147"/>
                      <a:pt x="97" y="154"/>
                      <a:pt x="101" y="147"/>
                    </a:cubicBezTo>
                    <a:cubicBezTo>
                      <a:pt x="106" y="139"/>
                      <a:pt x="110" y="132"/>
                      <a:pt x="110" y="126"/>
                    </a:cubicBezTo>
                    <a:cubicBezTo>
                      <a:pt x="111" y="120"/>
                      <a:pt x="115" y="123"/>
                      <a:pt x="114" y="113"/>
                    </a:cubicBezTo>
                    <a:cubicBezTo>
                      <a:pt x="113" y="103"/>
                      <a:pt x="108" y="92"/>
                      <a:pt x="107" y="88"/>
                    </a:cubicBezTo>
                    <a:cubicBezTo>
                      <a:pt x="105" y="83"/>
                      <a:pt x="110" y="69"/>
                      <a:pt x="111" y="55"/>
                    </a:cubicBezTo>
                    <a:cubicBezTo>
                      <a:pt x="112" y="42"/>
                      <a:pt x="119" y="40"/>
                      <a:pt x="116" y="28"/>
                    </a:cubicBezTo>
                    <a:cubicBezTo>
                      <a:pt x="113" y="17"/>
                      <a:pt x="114" y="0"/>
                      <a:pt x="107" y="14"/>
                    </a:cubicBezTo>
                    <a:cubicBezTo>
                      <a:pt x="101" y="29"/>
                      <a:pt x="91" y="34"/>
                      <a:pt x="90" y="29"/>
                    </a:cubicBezTo>
                    <a:cubicBezTo>
                      <a:pt x="89" y="24"/>
                      <a:pt x="85" y="39"/>
                      <a:pt x="81" y="49"/>
                    </a:cubicBezTo>
                    <a:cubicBezTo>
                      <a:pt x="77" y="59"/>
                      <a:pt x="55" y="63"/>
                      <a:pt x="50" y="56"/>
                    </a:cubicBezTo>
                  </a:path>
                </a:pathLst>
              </a:custGeom>
              <a:solidFill>
                <a:srgbClr val="AFACD6"/>
              </a:solidFill>
              <a:ln w="9525">
                <a:noFill/>
                <a:round/>
                <a:headEnd/>
                <a:tailEnd/>
              </a:ln>
            </p:spPr>
            <p:txBody>
              <a:bodyPr/>
              <a:lstStyle/>
              <a:p>
                <a:endParaRPr lang="en-US">
                  <a:latin typeface="Calibri" pitchFamily="34" charset="0"/>
                </a:endParaRPr>
              </a:p>
            </p:txBody>
          </p:sp>
          <p:sp>
            <p:nvSpPr>
              <p:cNvPr id="156501" name="Freeform 507"/>
              <p:cNvSpPr>
                <a:spLocks/>
              </p:cNvSpPr>
              <p:nvPr/>
            </p:nvSpPr>
            <p:spPr bwMode="auto">
              <a:xfrm>
                <a:off x="6296025" y="3038475"/>
                <a:ext cx="522288" cy="1028700"/>
              </a:xfrm>
              <a:custGeom>
                <a:avLst/>
                <a:gdLst>
                  <a:gd name="T0" fmla="*/ 2147483647 w 119"/>
                  <a:gd name="T1" fmla="*/ 2147483647 h 235"/>
                  <a:gd name="T2" fmla="*/ 2147483647 w 119"/>
                  <a:gd name="T3" fmla="*/ 2147483647 h 235"/>
                  <a:gd name="T4" fmla="*/ 2147483647 w 119"/>
                  <a:gd name="T5" fmla="*/ 2147483647 h 235"/>
                  <a:gd name="T6" fmla="*/ 2147483647 w 119"/>
                  <a:gd name="T7" fmla="*/ 2147483647 h 235"/>
                  <a:gd name="T8" fmla="*/ 1926312312 w 119"/>
                  <a:gd name="T9" fmla="*/ 2147483647 h 235"/>
                  <a:gd name="T10" fmla="*/ 847576924 w 119"/>
                  <a:gd name="T11" fmla="*/ 2147483647 h 235"/>
                  <a:gd name="T12" fmla="*/ 423786267 w 119"/>
                  <a:gd name="T13" fmla="*/ 2147483647 h 235"/>
                  <a:gd name="T14" fmla="*/ 1020945772 w 119"/>
                  <a:gd name="T15" fmla="*/ 2147483647 h 235"/>
                  <a:gd name="T16" fmla="*/ 2147483647 w 119"/>
                  <a:gd name="T17" fmla="*/ 2147483647 h 235"/>
                  <a:gd name="T18" fmla="*/ 2147483647 w 119"/>
                  <a:gd name="T19" fmla="*/ 2147483647 h 235"/>
                  <a:gd name="T20" fmla="*/ 2147483647 w 119"/>
                  <a:gd name="T21" fmla="*/ 2147483647 h 235"/>
                  <a:gd name="T22" fmla="*/ 2147483647 w 119"/>
                  <a:gd name="T23" fmla="*/ 2147483647 h 235"/>
                  <a:gd name="T24" fmla="*/ 2147483647 w 119"/>
                  <a:gd name="T25" fmla="*/ 2147483647 h 235"/>
                  <a:gd name="T26" fmla="*/ 2147483647 w 119"/>
                  <a:gd name="T27" fmla="*/ 2147483647 h 235"/>
                  <a:gd name="T28" fmla="*/ 2147483647 w 119"/>
                  <a:gd name="T29" fmla="*/ 2147483647 h 235"/>
                  <a:gd name="T30" fmla="*/ 2147483647 w 119"/>
                  <a:gd name="T31" fmla="*/ 2147483647 h 235"/>
                  <a:gd name="T32" fmla="*/ 2147483647 w 119"/>
                  <a:gd name="T33" fmla="*/ 1532964512 h 235"/>
                  <a:gd name="T34" fmla="*/ 2147483647 w 119"/>
                  <a:gd name="T35" fmla="*/ 785642335 h 235"/>
                  <a:gd name="T36" fmla="*/ 2147483647 w 119"/>
                  <a:gd name="T37" fmla="*/ 1532964512 h 235"/>
                  <a:gd name="T38" fmla="*/ 2147483647 w 119"/>
                  <a:gd name="T39" fmla="*/ 2147483647 h 235"/>
                  <a:gd name="T40" fmla="*/ 2147483647 w 119"/>
                  <a:gd name="T41" fmla="*/ 2147483647 h 2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9"/>
                  <a:gd name="T64" fmla="*/ 0 h 235"/>
                  <a:gd name="T65" fmla="*/ 119 w 119"/>
                  <a:gd name="T66" fmla="*/ 235 h 2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9" h="235">
                    <a:moveTo>
                      <a:pt x="50" y="58"/>
                    </a:moveTo>
                    <a:cubicBezTo>
                      <a:pt x="50" y="58"/>
                      <a:pt x="65" y="77"/>
                      <a:pt x="61" y="95"/>
                    </a:cubicBezTo>
                    <a:cubicBezTo>
                      <a:pt x="58" y="113"/>
                      <a:pt x="64" y="122"/>
                      <a:pt x="62" y="129"/>
                    </a:cubicBezTo>
                    <a:cubicBezTo>
                      <a:pt x="60" y="136"/>
                      <a:pt x="53" y="140"/>
                      <a:pt x="50" y="149"/>
                    </a:cubicBezTo>
                    <a:cubicBezTo>
                      <a:pt x="46" y="158"/>
                      <a:pt x="42" y="157"/>
                      <a:pt x="36" y="166"/>
                    </a:cubicBezTo>
                    <a:cubicBezTo>
                      <a:pt x="29" y="175"/>
                      <a:pt x="25" y="182"/>
                      <a:pt x="16" y="192"/>
                    </a:cubicBezTo>
                    <a:cubicBezTo>
                      <a:pt x="7" y="202"/>
                      <a:pt x="0" y="218"/>
                      <a:pt x="8" y="215"/>
                    </a:cubicBezTo>
                    <a:cubicBezTo>
                      <a:pt x="17" y="213"/>
                      <a:pt x="8" y="235"/>
                      <a:pt x="19" y="221"/>
                    </a:cubicBezTo>
                    <a:cubicBezTo>
                      <a:pt x="30" y="207"/>
                      <a:pt x="29" y="197"/>
                      <a:pt x="41" y="189"/>
                    </a:cubicBezTo>
                    <a:cubicBezTo>
                      <a:pt x="52" y="180"/>
                      <a:pt x="53" y="181"/>
                      <a:pt x="65" y="178"/>
                    </a:cubicBezTo>
                    <a:cubicBezTo>
                      <a:pt x="76" y="174"/>
                      <a:pt x="81" y="168"/>
                      <a:pt x="87" y="158"/>
                    </a:cubicBezTo>
                    <a:cubicBezTo>
                      <a:pt x="93" y="147"/>
                      <a:pt x="97" y="154"/>
                      <a:pt x="101" y="147"/>
                    </a:cubicBezTo>
                    <a:cubicBezTo>
                      <a:pt x="106" y="139"/>
                      <a:pt x="109" y="132"/>
                      <a:pt x="110" y="126"/>
                    </a:cubicBezTo>
                    <a:cubicBezTo>
                      <a:pt x="111" y="120"/>
                      <a:pt x="115" y="123"/>
                      <a:pt x="114" y="113"/>
                    </a:cubicBezTo>
                    <a:cubicBezTo>
                      <a:pt x="113" y="103"/>
                      <a:pt x="108" y="92"/>
                      <a:pt x="106" y="88"/>
                    </a:cubicBezTo>
                    <a:cubicBezTo>
                      <a:pt x="105" y="83"/>
                      <a:pt x="110" y="69"/>
                      <a:pt x="111" y="56"/>
                    </a:cubicBezTo>
                    <a:cubicBezTo>
                      <a:pt x="112" y="42"/>
                      <a:pt x="119" y="40"/>
                      <a:pt x="116" y="29"/>
                    </a:cubicBezTo>
                    <a:cubicBezTo>
                      <a:pt x="113" y="17"/>
                      <a:pt x="114" y="0"/>
                      <a:pt x="107" y="15"/>
                    </a:cubicBezTo>
                    <a:cubicBezTo>
                      <a:pt x="101" y="30"/>
                      <a:pt x="91" y="34"/>
                      <a:pt x="90" y="29"/>
                    </a:cubicBezTo>
                    <a:cubicBezTo>
                      <a:pt x="89" y="25"/>
                      <a:pt x="85" y="40"/>
                      <a:pt x="81" y="50"/>
                    </a:cubicBezTo>
                    <a:cubicBezTo>
                      <a:pt x="77" y="60"/>
                      <a:pt x="55" y="63"/>
                      <a:pt x="50" y="56"/>
                    </a:cubicBezTo>
                  </a:path>
                </a:pathLst>
              </a:custGeom>
              <a:solidFill>
                <a:srgbClr val="AEACD6"/>
              </a:solidFill>
              <a:ln w="9525">
                <a:noFill/>
                <a:round/>
                <a:headEnd/>
                <a:tailEnd/>
              </a:ln>
            </p:spPr>
            <p:txBody>
              <a:bodyPr/>
              <a:lstStyle/>
              <a:p>
                <a:endParaRPr lang="en-US">
                  <a:latin typeface="Calibri" pitchFamily="34" charset="0"/>
                </a:endParaRPr>
              </a:p>
            </p:txBody>
          </p:sp>
          <p:sp>
            <p:nvSpPr>
              <p:cNvPr id="156502" name="Freeform 508"/>
              <p:cNvSpPr>
                <a:spLocks/>
              </p:cNvSpPr>
              <p:nvPr/>
            </p:nvSpPr>
            <p:spPr bwMode="auto">
              <a:xfrm>
                <a:off x="6296025" y="3043237"/>
                <a:ext cx="522288" cy="1020762"/>
              </a:xfrm>
              <a:custGeom>
                <a:avLst/>
                <a:gdLst>
                  <a:gd name="T0" fmla="*/ 2147483647 w 119"/>
                  <a:gd name="T1" fmla="*/ 2147483647 h 233"/>
                  <a:gd name="T2" fmla="*/ 2147483647 w 119"/>
                  <a:gd name="T3" fmla="*/ 2147483647 h 233"/>
                  <a:gd name="T4" fmla="*/ 2147483647 w 119"/>
                  <a:gd name="T5" fmla="*/ 2147483647 h 233"/>
                  <a:gd name="T6" fmla="*/ 2147483647 w 119"/>
                  <a:gd name="T7" fmla="*/ 2147483647 h 233"/>
                  <a:gd name="T8" fmla="*/ 1926312312 w 119"/>
                  <a:gd name="T9" fmla="*/ 2147483647 h 233"/>
                  <a:gd name="T10" fmla="*/ 905366540 w 119"/>
                  <a:gd name="T11" fmla="*/ 2147483647 h 233"/>
                  <a:gd name="T12" fmla="*/ 423786267 w 119"/>
                  <a:gd name="T13" fmla="*/ 2147483647 h 233"/>
                  <a:gd name="T14" fmla="*/ 1020945772 w 119"/>
                  <a:gd name="T15" fmla="*/ 2147483647 h 233"/>
                  <a:gd name="T16" fmla="*/ 2147483647 w 119"/>
                  <a:gd name="T17" fmla="*/ 2147483647 h 233"/>
                  <a:gd name="T18" fmla="*/ 2147483647 w 119"/>
                  <a:gd name="T19" fmla="*/ 2147483647 h 233"/>
                  <a:gd name="T20" fmla="*/ 2147483647 w 119"/>
                  <a:gd name="T21" fmla="*/ 2147483647 h 233"/>
                  <a:gd name="T22" fmla="*/ 2147483647 w 119"/>
                  <a:gd name="T23" fmla="*/ 2147483647 h 233"/>
                  <a:gd name="T24" fmla="*/ 2147483647 w 119"/>
                  <a:gd name="T25" fmla="*/ 2147483647 h 233"/>
                  <a:gd name="T26" fmla="*/ 2147483647 w 119"/>
                  <a:gd name="T27" fmla="*/ 2147483647 h 233"/>
                  <a:gd name="T28" fmla="*/ 2147483647 w 119"/>
                  <a:gd name="T29" fmla="*/ 2147483647 h 233"/>
                  <a:gd name="T30" fmla="*/ 2147483647 w 119"/>
                  <a:gd name="T31" fmla="*/ 2147483647 h 233"/>
                  <a:gd name="T32" fmla="*/ 2147483647 w 119"/>
                  <a:gd name="T33" fmla="*/ 1477840108 h 233"/>
                  <a:gd name="T34" fmla="*/ 2147483647 w 119"/>
                  <a:gd name="T35" fmla="*/ 748516529 h 233"/>
                  <a:gd name="T36" fmla="*/ 2147483647 w 119"/>
                  <a:gd name="T37" fmla="*/ 1535418955 h 233"/>
                  <a:gd name="T38" fmla="*/ 2147483647 w 119"/>
                  <a:gd name="T39" fmla="*/ 2147483647 h 233"/>
                  <a:gd name="T40" fmla="*/ 2147483647 w 119"/>
                  <a:gd name="T41" fmla="*/ 2147483647 h 2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9"/>
                  <a:gd name="T64" fmla="*/ 0 h 233"/>
                  <a:gd name="T65" fmla="*/ 119 w 119"/>
                  <a:gd name="T66" fmla="*/ 233 h 2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9" h="233">
                    <a:moveTo>
                      <a:pt x="50" y="58"/>
                    </a:moveTo>
                    <a:cubicBezTo>
                      <a:pt x="50" y="58"/>
                      <a:pt x="65" y="77"/>
                      <a:pt x="62" y="95"/>
                    </a:cubicBezTo>
                    <a:cubicBezTo>
                      <a:pt x="58" y="112"/>
                      <a:pt x="64" y="121"/>
                      <a:pt x="62" y="128"/>
                    </a:cubicBezTo>
                    <a:cubicBezTo>
                      <a:pt x="60" y="136"/>
                      <a:pt x="53" y="139"/>
                      <a:pt x="50" y="148"/>
                    </a:cubicBezTo>
                    <a:cubicBezTo>
                      <a:pt x="47" y="157"/>
                      <a:pt x="42" y="156"/>
                      <a:pt x="36" y="165"/>
                    </a:cubicBezTo>
                    <a:cubicBezTo>
                      <a:pt x="29" y="174"/>
                      <a:pt x="25" y="181"/>
                      <a:pt x="17" y="191"/>
                    </a:cubicBezTo>
                    <a:cubicBezTo>
                      <a:pt x="8" y="200"/>
                      <a:pt x="0" y="217"/>
                      <a:pt x="8" y="214"/>
                    </a:cubicBezTo>
                    <a:cubicBezTo>
                      <a:pt x="17" y="212"/>
                      <a:pt x="8" y="233"/>
                      <a:pt x="19" y="220"/>
                    </a:cubicBezTo>
                    <a:cubicBezTo>
                      <a:pt x="30" y="206"/>
                      <a:pt x="29" y="196"/>
                      <a:pt x="41" y="187"/>
                    </a:cubicBezTo>
                    <a:cubicBezTo>
                      <a:pt x="52" y="179"/>
                      <a:pt x="54" y="180"/>
                      <a:pt x="65" y="176"/>
                    </a:cubicBezTo>
                    <a:cubicBezTo>
                      <a:pt x="76" y="173"/>
                      <a:pt x="81" y="167"/>
                      <a:pt x="87" y="157"/>
                    </a:cubicBezTo>
                    <a:cubicBezTo>
                      <a:pt x="93" y="146"/>
                      <a:pt x="96" y="153"/>
                      <a:pt x="101" y="145"/>
                    </a:cubicBezTo>
                    <a:cubicBezTo>
                      <a:pt x="105" y="138"/>
                      <a:pt x="109" y="131"/>
                      <a:pt x="110" y="125"/>
                    </a:cubicBezTo>
                    <a:cubicBezTo>
                      <a:pt x="111" y="119"/>
                      <a:pt x="115" y="122"/>
                      <a:pt x="114" y="112"/>
                    </a:cubicBezTo>
                    <a:cubicBezTo>
                      <a:pt x="113" y="102"/>
                      <a:pt x="107" y="92"/>
                      <a:pt x="106" y="87"/>
                    </a:cubicBezTo>
                    <a:cubicBezTo>
                      <a:pt x="105" y="82"/>
                      <a:pt x="109" y="68"/>
                      <a:pt x="111" y="55"/>
                    </a:cubicBezTo>
                    <a:cubicBezTo>
                      <a:pt x="112" y="41"/>
                      <a:pt x="119" y="39"/>
                      <a:pt x="116" y="28"/>
                    </a:cubicBezTo>
                    <a:cubicBezTo>
                      <a:pt x="113" y="17"/>
                      <a:pt x="114" y="0"/>
                      <a:pt x="107" y="14"/>
                    </a:cubicBezTo>
                    <a:cubicBezTo>
                      <a:pt x="101" y="29"/>
                      <a:pt x="91" y="33"/>
                      <a:pt x="90" y="29"/>
                    </a:cubicBezTo>
                    <a:cubicBezTo>
                      <a:pt x="89" y="24"/>
                      <a:pt x="85" y="39"/>
                      <a:pt x="81" y="49"/>
                    </a:cubicBezTo>
                    <a:cubicBezTo>
                      <a:pt x="77" y="59"/>
                      <a:pt x="55" y="62"/>
                      <a:pt x="50" y="55"/>
                    </a:cubicBezTo>
                  </a:path>
                </a:pathLst>
              </a:custGeom>
              <a:solidFill>
                <a:srgbClr val="AEACD6"/>
              </a:solidFill>
              <a:ln w="9525">
                <a:noFill/>
                <a:round/>
                <a:headEnd/>
                <a:tailEnd/>
              </a:ln>
            </p:spPr>
            <p:txBody>
              <a:bodyPr/>
              <a:lstStyle/>
              <a:p>
                <a:endParaRPr lang="en-US">
                  <a:latin typeface="Calibri" pitchFamily="34" charset="0"/>
                </a:endParaRPr>
              </a:p>
            </p:txBody>
          </p:sp>
          <p:sp>
            <p:nvSpPr>
              <p:cNvPr id="156503" name="Freeform 509"/>
              <p:cNvSpPr>
                <a:spLocks/>
              </p:cNvSpPr>
              <p:nvPr/>
            </p:nvSpPr>
            <p:spPr bwMode="auto">
              <a:xfrm>
                <a:off x="6296025" y="3043237"/>
                <a:ext cx="522288" cy="1020762"/>
              </a:xfrm>
              <a:custGeom>
                <a:avLst/>
                <a:gdLst>
                  <a:gd name="T0" fmla="*/ 2147483647 w 119"/>
                  <a:gd name="T1" fmla="*/ 2147483647 h 233"/>
                  <a:gd name="T2" fmla="*/ 2147483647 w 119"/>
                  <a:gd name="T3" fmla="*/ 2147483647 h 233"/>
                  <a:gd name="T4" fmla="*/ 2147483647 w 119"/>
                  <a:gd name="T5" fmla="*/ 2147483647 h 233"/>
                  <a:gd name="T6" fmla="*/ 2147483647 w 119"/>
                  <a:gd name="T7" fmla="*/ 2147483647 h 233"/>
                  <a:gd name="T8" fmla="*/ 1926312312 w 119"/>
                  <a:gd name="T9" fmla="*/ 2147483647 h 233"/>
                  <a:gd name="T10" fmla="*/ 905366540 w 119"/>
                  <a:gd name="T11" fmla="*/ 2147483647 h 233"/>
                  <a:gd name="T12" fmla="*/ 423786267 w 119"/>
                  <a:gd name="T13" fmla="*/ 2147483647 h 233"/>
                  <a:gd name="T14" fmla="*/ 1020945772 w 119"/>
                  <a:gd name="T15" fmla="*/ 2147483647 h 233"/>
                  <a:gd name="T16" fmla="*/ 2147483647 w 119"/>
                  <a:gd name="T17" fmla="*/ 2147483647 h 233"/>
                  <a:gd name="T18" fmla="*/ 2147483647 w 119"/>
                  <a:gd name="T19" fmla="*/ 2147483647 h 233"/>
                  <a:gd name="T20" fmla="*/ 2147483647 w 119"/>
                  <a:gd name="T21" fmla="*/ 2147483647 h 233"/>
                  <a:gd name="T22" fmla="*/ 2147483647 w 119"/>
                  <a:gd name="T23" fmla="*/ 2147483647 h 233"/>
                  <a:gd name="T24" fmla="*/ 2147483647 w 119"/>
                  <a:gd name="T25" fmla="*/ 2147483647 h 233"/>
                  <a:gd name="T26" fmla="*/ 2147483647 w 119"/>
                  <a:gd name="T27" fmla="*/ 2147483647 h 233"/>
                  <a:gd name="T28" fmla="*/ 2147483647 w 119"/>
                  <a:gd name="T29" fmla="*/ 2147483647 h 233"/>
                  <a:gd name="T30" fmla="*/ 2147483647 w 119"/>
                  <a:gd name="T31" fmla="*/ 2147483647 h 233"/>
                  <a:gd name="T32" fmla="*/ 2147483647 w 119"/>
                  <a:gd name="T33" fmla="*/ 1477840108 h 233"/>
                  <a:gd name="T34" fmla="*/ 2147483647 w 119"/>
                  <a:gd name="T35" fmla="*/ 786902427 h 233"/>
                  <a:gd name="T36" fmla="*/ 2147483647 w 119"/>
                  <a:gd name="T37" fmla="*/ 1535418955 h 233"/>
                  <a:gd name="T38" fmla="*/ 2147483647 w 119"/>
                  <a:gd name="T39" fmla="*/ 2147483647 h 233"/>
                  <a:gd name="T40" fmla="*/ 2147483647 w 119"/>
                  <a:gd name="T41" fmla="*/ 2147483647 h 2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9"/>
                  <a:gd name="T64" fmla="*/ 0 h 233"/>
                  <a:gd name="T65" fmla="*/ 119 w 119"/>
                  <a:gd name="T66" fmla="*/ 233 h 2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9" h="233">
                    <a:moveTo>
                      <a:pt x="50" y="58"/>
                    </a:moveTo>
                    <a:cubicBezTo>
                      <a:pt x="50" y="58"/>
                      <a:pt x="65" y="77"/>
                      <a:pt x="62" y="95"/>
                    </a:cubicBezTo>
                    <a:cubicBezTo>
                      <a:pt x="59" y="113"/>
                      <a:pt x="65" y="121"/>
                      <a:pt x="63" y="128"/>
                    </a:cubicBezTo>
                    <a:cubicBezTo>
                      <a:pt x="60" y="136"/>
                      <a:pt x="54" y="140"/>
                      <a:pt x="50" y="149"/>
                    </a:cubicBezTo>
                    <a:cubicBezTo>
                      <a:pt x="47" y="157"/>
                      <a:pt x="42" y="155"/>
                      <a:pt x="36" y="164"/>
                    </a:cubicBezTo>
                    <a:cubicBezTo>
                      <a:pt x="29" y="173"/>
                      <a:pt x="26" y="181"/>
                      <a:pt x="17" y="191"/>
                    </a:cubicBezTo>
                    <a:cubicBezTo>
                      <a:pt x="8" y="200"/>
                      <a:pt x="0" y="216"/>
                      <a:pt x="8" y="214"/>
                    </a:cubicBezTo>
                    <a:cubicBezTo>
                      <a:pt x="17" y="212"/>
                      <a:pt x="8" y="233"/>
                      <a:pt x="19" y="220"/>
                    </a:cubicBezTo>
                    <a:cubicBezTo>
                      <a:pt x="30" y="206"/>
                      <a:pt x="30" y="196"/>
                      <a:pt x="41" y="187"/>
                    </a:cubicBezTo>
                    <a:cubicBezTo>
                      <a:pt x="52" y="178"/>
                      <a:pt x="54" y="180"/>
                      <a:pt x="65" y="176"/>
                    </a:cubicBezTo>
                    <a:cubicBezTo>
                      <a:pt x="76" y="172"/>
                      <a:pt x="81" y="167"/>
                      <a:pt x="87" y="156"/>
                    </a:cubicBezTo>
                    <a:cubicBezTo>
                      <a:pt x="93" y="146"/>
                      <a:pt x="96" y="153"/>
                      <a:pt x="101" y="145"/>
                    </a:cubicBezTo>
                    <a:cubicBezTo>
                      <a:pt x="105" y="138"/>
                      <a:pt x="109" y="131"/>
                      <a:pt x="110" y="125"/>
                    </a:cubicBezTo>
                    <a:cubicBezTo>
                      <a:pt x="111" y="119"/>
                      <a:pt x="115" y="122"/>
                      <a:pt x="114" y="112"/>
                    </a:cubicBezTo>
                    <a:cubicBezTo>
                      <a:pt x="113" y="102"/>
                      <a:pt x="107" y="92"/>
                      <a:pt x="106" y="87"/>
                    </a:cubicBezTo>
                    <a:cubicBezTo>
                      <a:pt x="105" y="82"/>
                      <a:pt x="109" y="68"/>
                      <a:pt x="111" y="55"/>
                    </a:cubicBezTo>
                    <a:cubicBezTo>
                      <a:pt x="112" y="42"/>
                      <a:pt x="119" y="40"/>
                      <a:pt x="116" y="28"/>
                    </a:cubicBezTo>
                    <a:cubicBezTo>
                      <a:pt x="113" y="17"/>
                      <a:pt x="114" y="0"/>
                      <a:pt x="107" y="15"/>
                    </a:cubicBezTo>
                    <a:cubicBezTo>
                      <a:pt x="101" y="29"/>
                      <a:pt x="91" y="34"/>
                      <a:pt x="90" y="29"/>
                    </a:cubicBezTo>
                    <a:cubicBezTo>
                      <a:pt x="89" y="25"/>
                      <a:pt x="85" y="39"/>
                      <a:pt x="81" y="49"/>
                    </a:cubicBezTo>
                    <a:cubicBezTo>
                      <a:pt x="77" y="59"/>
                      <a:pt x="55" y="62"/>
                      <a:pt x="50" y="55"/>
                    </a:cubicBezTo>
                  </a:path>
                </a:pathLst>
              </a:custGeom>
              <a:solidFill>
                <a:srgbClr val="ADABD5"/>
              </a:solidFill>
              <a:ln w="9525">
                <a:noFill/>
                <a:round/>
                <a:headEnd/>
                <a:tailEnd/>
              </a:ln>
            </p:spPr>
            <p:txBody>
              <a:bodyPr/>
              <a:lstStyle/>
              <a:p>
                <a:endParaRPr lang="en-US">
                  <a:latin typeface="Calibri" pitchFamily="34" charset="0"/>
                </a:endParaRPr>
              </a:p>
            </p:txBody>
          </p:sp>
          <p:sp>
            <p:nvSpPr>
              <p:cNvPr id="156504" name="Freeform 510"/>
              <p:cNvSpPr>
                <a:spLocks/>
              </p:cNvSpPr>
              <p:nvPr/>
            </p:nvSpPr>
            <p:spPr bwMode="auto">
              <a:xfrm>
                <a:off x="6296025" y="3043237"/>
                <a:ext cx="522288" cy="1020762"/>
              </a:xfrm>
              <a:custGeom>
                <a:avLst/>
                <a:gdLst>
                  <a:gd name="T0" fmla="*/ 2147483647 w 119"/>
                  <a:gd name="T1" fmla="*/ 2147483647 h 233"/>
                  <a:gd name="T2" fmla="*/ 2147483647 w 119"/>
                  <a:gd name="T3" fmla="*/ 2147483647 h 233"/>
                  <a:gd name="T4" fmla="*/ 2147483647 w 119"/>
                  <a:gd name="T5" fmla="*/ 2147483647 h 233"/>
                  <a:gd name="T6" fmla="*/ 2147483647 w 119"/>
                  <a:gd name="T7" fmla="*/ 2147483647 h 233"/>
                  <a:gd name="T8" fmla="*/ 1926312312 w 119"/>
                  <a:gd name="T9" fmla="*/ 2147483647 h 233"/>
                  <a:gd name="T10" fmla="*/ 905366540 w 119"/>
                  <a:gd name="T11" fmla="*/ 2147483647 h 233"/>
                  <a:gd name="T12" fmla="*/ 481575884 w 119"/>
                  <a:gd name="T13" fmla="*/ 2147483647 h 233"/>
                  <a:gd name="T14" fmla="*/ 1020945772 w 119"/>
                  <a:gd name="T15" fmla="*/ 2147483647 h 233"/>
                  <a:gd name="T16" fmla="*/ 2147483647 w 119"/>
                  <a:gd name="T17" fmla="*/ 2147483647 h 233"/>
                  <a:gd name="T18" fmla="*/ 2147483647 w 119"/>
                  <a:gd name="T19" fmla="*/ 2147483647 h 233"/>
                  <a:gd name="T20" fmla="*/ 2147483647 w 119"/>
                  <a:gd name="T21" fmla="*/ 2147483647 h 233"/>
                  <a:gd name="T22" fmla="*/ 2147483647 w 119"/>
                  <a:gd name="T23" fmla="*/ 2147483647 h 233"/>
                  <a:gd name="T24" fmla="*/ 2147483647 w 119"/>
                  <a:gd name="T25" fmla="*/ 2147483647 h 233"/>
                  <a:gd name="T26" fmla="*/ 2147483647 w 119"/>
                  <a:gd name="T27" fmla="*/ 2147483647 h 233"/>
                  <a:gd name="T28" fmla="*/ 2147483647 w 119"/>
                  <a:gd name="T29" fmla="*/ 2147483647 h 233"/>
                  <a:gd name="T30" fmla="*/ 2147483647 w 119"/>
                  <a:gd name="T31" fmla="*/ 2147483647 h 233"/>
                  <a:gd name="T32" fmla="*/ 2147483647 w 119"/>
                  <a:gd name="T33" fmla="*/ 1477840108 h 233"/>
                  <a:gd name="T34" fmla="*/ 2147483647 w 119"/>
                  <a:gd name="T35" fmla="*/ 786902427 h 233"/>
                  <a:gd name="T36" fmla="*/ 2147483647 w 119"/>
                  <a:gd name="T37" fmla="*/ 1592997803 h 233"/>
                  <a:gd name="T38" fmla="*/ 2147483647 w 119"/>
                  <a:gd name="T39" fmla="*/ 2147483647 h 233"/>
                  <a:gd name="T40" fmla="*/ 2147483647 w 119"/>
                  <a:gd name="T41" fmla="*/ 2147483647 h 2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9"/>
                  <a:gd name="T64" fmla="*/ 0 h 233"/>
                  <a:gd name="T65" fmla="*/ 119 w 119"/>
                  <a:gd name="T66" fmla="*/ 233 h 2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9" h="233">
                    <a:moveTo>
                      <a:pt x="50" y="58"/>
                    </a:moveTo>
                    <a:cubicBezTo>
                      <a:pt x="50" y="58"/>
                      <a:pt x="66" y="77"/>
                      <a:pt x="63" y="95"/>
                    </a:cubicBezTo>
                    <a:cubicBezTo>
                      <a:pt x="59" y="113"/>
                      <a:pt x="65" y="122"/>
                      <a:pt x="63" y="129"/>
                    </a:cubicBezTo>
                    <a:cubicBezTo>
                      <a:pt x="61" y="136"/>
                      <a:pt x="54" y="140"/>
                      <a:pt x="51" y="149"/>
                    </a:cubicBezTo>
                    <a:cubicBezTo>
                      <a:pt x="47" y="157"/>
                      <a:pt x="42" y="155"/>
                      <a:pt x="36" y="164"/>
                    </a:cubicBezTo>
                    <a:cubicBezTo>
                      <a:pt x="29" y="173"/>
                      <a:pt x="26" y="181"/>
                      <a:pt x="17" y="190"/>
                    </a:cubicBezTo>
                    <a:cubicBezTo>
                      <a:pt x="8" y="200"/>
                      <a:pt x="0" y="216"/>
                      <a:pt x="9" y="214"/>
                    </a:cubicBezTo>
                    <a:cubicBezTo>
                      <a:pt x="17" y="212"/>
                      <a:pt x="8" y="233"/>
                      <a:pt x="19" y="220"/>
                    </a:cubicBezTo>
                    <a:cubicBezTo>
                      <a:pt x="30" y="206"/>
                      <a:pt x="30" y="196"/>
                      <a:pt x="41" y="187"/>
                    </a:cubicBezTo>
                    <a:cubicBezTo>
                      <a:pt x="52" y="178"/>
                      <a:pt x="54" y="180"/>
                      <a:pt x="65" y="176"/>
                    </a:cubicBezTo>
                    <a:cubicBezTo>
                      <a:pt x="76" y="172"/>
                      <a:pt x="81" y="167"/>
                      <a:pt x="87" y="156"/>
                    </a:cubicBezTo>
                    <a:cubicBezTo>
                      <a:pt x="93" y="146"/>
                      <a:pt x="96" y="153"/>
                      <a:pt x="101" y="145"/>
                    </a:cubicBezTo>
                    <a:cubicBezTo>
                      <a:pt x="105" y="138"/>
                      <a:pt x="109" y="131"/>
                      <a:pt x="110" y="125"/>
                    </a:cubicBezTo>
                    <a:cubicBezTo>
                      <a:pt x="111" y="119"/>
                      <a:pt x="115" y="122"/>
                      <a:pt x="114" y="112"/>
                    </a:cubicBezTo>
                    <a:cubicBezTo>
                      <a:pt x="112" y="102"/>
                      <a:pt x="107" y="92"/>
                      <a:pt x="106" y="87"/>
                    </a:cubicBezTo>
                    <a:cubicBezTo>
                      <a:pt x="105" y="83"/>
                      <a:pt x="109" y="68"/>
                      <a:pt x="110" y="55"/>
                    </a:cubicBezTo>
                    <a:cubicBezTo>
                      <a:pt x="112" y="42"/>
                      <a:pt x="119" y="40"/>
                      <a:pt x="116" y="28"/>
                    </a:cubicBezTo>
                    <a:cubicBezTo>
                      <a:pt x="113" y="17"/>
                      <a:pt x="114" y="0"/>
                      <a:pt x="107" y="15"/>
                    </a:cubicBezTo>
                    <a:cubicBezTo>
                      <a:pt x="101" y="30"/>
                      <a:pt x="91" y="34"/>
                      <a:pt x="90" y="30"/>
                    </a:cubicBezTo>
                    <a:cubicBezTo>
                      <a:pt x="89" y="25"/>
                      <a:pt x="85" y="40"/>
                      <a:pt x="81" y="49"/>
                    </a:cubicBezTo>
                    <a:cubicBezTo>
                      <a:pt x="77" y="59"/>
                      <a:pt x="56" y="62"/>
                      <a:pt x="51" y="56"/>
                    </a:cubicBezTo>
                  </a:path>
                </a:pathLst>
              </a:custGeom>
              <a:solidFill>
                <a:srgbClr val="ACABD5"/>
              </a:solidFill>
              <a:ln w="9525">
                <a:noFill/>
                <a:round/>
                <a:headEnd/>
                <a:tailEnd/>
              </a:ln>
            </p:spPr>
            <p:txBody>
              <a:bodyPr/>
              <a:lstStyle/>
              <a:p>
                <a:endParaRPr lang="en-US">
                  <a:latin typeface="Calibri" pitchFamily="34" charset="0"/>
                </a:endParaRPr>
              </a:p>
            </p:txBody>
          </p:sp>
          <p:sp>
            <p:nvSpPr>
              <p:cNvPr id="156505" name="Freeform 511"/>
              <p:cNvSpPr>
                <a:spLocks/>
              </p:cNvSpPr>
              <p:nvPr/>
            </p:nvSpPr>
            <p:spPr bwMode="auto">
              <a:xfrm>
                <a:off x="6296025" y="3048000"/>
                <a:ext cx="522288" cy="1016000"/>
              </a:xfrm>
              <a:custGeom>
                <a:avLst/>
                <a:gdLst>
                  <a:gd name="T0" fmla="*/ 2147483647 w 119"/>
                  <a:gd name="T1" fmla="*/ 2147483647 h 232"/>
                  <a:gd name="T2" fmla="*/ 2147483647 w 119"/>
                  <a:gd name="T3" fmla="*/ 2147483647 h 232"/>
                  <a:gd name="T4" fmla="*/ 2147483647 w 119"/>
                  <a:gd name="T5" fmla="*/ 2147483647 h 232"/>
                  <a:gd name="T6" fmla="*/ 2147483647 w 119"/>
                  <a:gd name="T7" fmla="*/ 2147483647 h 232"/>
                  <a:gd name="T8" fmla="*/ 1926312312 w 119"/>
                  <a:gd name="T9" fmla="*/ 2147483647 h 232"/>
                  <a:gd name="T10" fmla="*/ 905366540 w 119"/>
                  <a:gd name="T11" fmla="*/ 2147483647 h 232"/>
                  <a:gd name="T12" fmla="*/ 481575884 w 119"/>
                  <a:gd name="T13" fmla="*/ 2147483647 h 232"/>
                  <a:gd name="T14" fmla="*/ 1020945772 w 119"/>
                  <a:gd name="T15" fmla="*/ 2147483647 h 232"/>
                  <a:gd name="T16" fmla="*/ 2147483647 w 119"/>
                  <a:gd name="T17" fmla="*/ 2147483647 h 232"/>
                  <a:gd name="T18" fmla="*/ 2147483647 w 119"/>
                  <a:gd name="T19" fmla="*/ 2147483647 h 232"/>
                  <a:gd name="T20" fmla="*/ 2147483647 w 119"/>
                  <a:gd name="T21" fmla="*/ 2147483647 h 232"/>
                  <a:gd name="T22" fmla="*/ 2147483647 w 119"/>
                  <a:gd name="T23" fmla="*/ 2147483647 h 232"/>
                  <a:gd name="T24" fmla="*/ 2147483647 w 119"/>
                  <a:gd name="T25" fmla="*/ 2147483647 h 232"/>
                  <a:gd name="T26" fmla="*/ 2147483647 w 119"/>
                  <a:gd name="T27" fmla="*/ 2147483647 h 232"/>
                  <a:gd name="T28" fmla="*/ 2147483647 w 119"/>
                  <a:gd name="T29" fmla="*/ 2147483647 h 232"/>
                  <a:gd name="T30" fmla="*/ 2147483647 w 119"/>
                  <a:gd name="T31" fmla="*/ 2147483647 h 232"/>
                  <a:gd name="T32" fmla="*/ 2147483647 w 119"/>
                  <a:gd name="T33" fmla="*/ 1476734262 h 232"/>
                  <a:gd name="T34" fmla="*/ 2147483647 w 119"/>
                  <a:gd name="T35" fmla="*/ 786313998 h 232"/>
                  <a:gd name="T36" fmla="*/ 2147483647 w 119"/>
                  <a:gd name="T37" fmla="*/ 1534269627 h 232"/>
                  <a:gd name="T38" fmla="*/ 2147483647 w 119"/>
                  <a:gd name="T39" fmla="*/ 2147483647 h 232"/>
                  <a:gd name="T40" fmla="*/ 2147483647 w 119"/>
                  <a:gd name="T41" fmla="*/ 2147483647 h 2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9"/>
                  <a:gd name="T64" fmla="*/ 0 h 232"/>
                  <a:gd name="T65" fmla="*/ 119 w 119"/>
                  <a:gd name="T66" fmla="*/ 232 h 2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9" h="232">
                    <a:moveTo>
                      <a:pt x="50" y="57"/>
                    </a:moveTo>
                    <a:cubicBezTo>
                      <a:pt x="50" y="57"/>
                      <a:pt x="66" y="76"/>
                      <a:pt x="63" y="94"/>
                    </a:cubicBezTo>
                    <a:cubicBezTo>
                      <a:pt x="60" y="112"/>
                      <a:pt x="65" y="121"/>
                      <a:pt x="63" y="128"/>
                    </a:cubicBezTo>
                    <a:cubicBezTo>
                      <a:pt x="61" y="135"/>
                      <a:pt x="54" y="139"/>
                      <a:pt x="51" y="148"/>
                    </a:cubicBezTo>
                    <a:cubicBezTo>
                      <a:pt x="48" y="157"/>
                      <a:pt x="43" y="154"/>
                      <a:pt x="36" y="163"/>
                    </a:cubicBezTo>
                    <a:cubicBezTo>
                      <a:pt x="30" y="172"/>
                      <a:pt x="26" y="180"/>
                      <a:pt x="17" y="189"/>
                    </a:cubicBezTo>
                    <a:cubicBezTo>
                      <a:pt x="9" y="199"/>
                      <a:pt x="0" y="215"/>
                      <a:pt x="9" y="213"/>
                    </a:cubicBezTo>
                    <a:cubicBezTo>
                      <a:pt x="17" y="211"/>
                      <a:pt x="8" y="232"/>
                      <a:pt x="19" y="218"/>
                    </a:cubicBezTo>
                    <a:cubicBezTo>
                      <a:pt x="30" y="205"/>
                      <a:pt x="30" y="194"/>
                      <a:pt x="41" y="186"/>
                    </a:cubicBezTo>
                    <a:cubicBezTo>
                      <a:pt x="53" y="177"/>
                      <a:pt x="54" y="179"/>
                      <a:pt x="65" y="175"/>
                    </a:cubicBezTo>
                    <a:cubicBezTo>
                      <a:pt x="76" y="171"/>
                      <a:pt x="81" y="165"/>
                      <a:pt x="87" y="155"/>
                    </a:cubicBezTo>
                    <a:cubicBezTo>
                      <a:pt x="93" y="145"/>
                      <a:pt x="96" y="152"/>
                      <a:pt x="101" y="144"/>
                    </a:cubicBezTo>
                    <a:cubicBezTo>
                      <a:pt x="105" y="136"/>
                      <a:pt x="109" y="130"/>
                      <a:pt x="110" y="124"/>
                    </a:cubicBezTo>
                    <a:cubicBezTo>
                      <a:pt x="111" y="118"/>
                      <a:pt x="115" y="121"/>
                      <a:pt x="113" y="111"/>
                    </a:cubicBezTo>
                    <a:cubicBezTo>
                      <a:pt x="112" y="101"/>
                      <a:pt x="107" y="91"/>
                      <a:pt x="106" y="86"/>
                    </a:cubicBezTo>
                    <a:cubicBezTo>
                      <a:pt x="104" y="82"/>
                      <a:pt x="109" y="68"/>
                      <a:pt x="110" y="54"/>
                    </a:cubicBezTo>
                    <a:cubicBezTo>
                      <a:pt x="111" y="41"/>
                      <a:pt x="119" y="39"/>
                      <a:pt x="116" y="28"/>
                    </a:cubicBezTo>
                    <a:cubicBezTo>
                      <a:pt x="113" y="16"/>
                      <a:pt x="114" y="0"/>
                      <a:pt x="107" y="15"/>
                    </a:cubicBezTo>
                    <a:cubicBezTo>
                      <a:pt x="101" y="29"/>
                      <a:pt x="91" y="34"/>
                      <a:pt x="90" y="29"/>
                    </a:cubicBezTo>
                    <a:cubicBezTo>
                      <a:pt x="89" y="25"/>
                      <a:pt x="85" y="39"/>
                      <a:pt x="81" y="49"/>
                    </a:cubicBezTo>
                    <a:cubicBezTo>
                      <a:pt x="77" y="59"/>
                      <a:pt x="56" y="61"/>
                      <a:pt x="51" y="55"/>
                    </a:cubicBezTo>
                  </a:path>
                </a:pathLst>
              </a:custGeom>
              <a:solidFill>
                <a:srgbClr val="ABAAD5"/>
              </a:solidFill>
              <a:ln w="9525">
                <a:noFill/>
                <a:round/>
                <a:headEnd/>
                <a:tailEnd/>
              </a:ln>
            </p:spPr>
            <p:txBody>
              <a:bodyPr/>
              <a:lstStyle/>
              <a:p>
                <a:endParaRPr lang="en-US">
                  <a:latin typeface="Calibri" pitchFamily="34" charset="0"/>
                </a:endParaRPr>
              </a:p>
            </p:txBody>
          </p:sp>
          <p:sp>
            <p:nvSpPr>
              <p:cNvPr id="156506" name="Freeform 512"/>
              <p:cNvSpPr>
                <a:spLocks/>
              </p:cNvSpPr>
              <p:nvPr/>
            </p:nvSpPr>
            <p:spPr bwMode="auto">
              <a:xfrm>
                <a:off x="6300788" y="3048000"/>
                <a:ext cx="517525" cy="1016000"/>
              </a:xfrm>
              <a:custGeom>
                <a:avLst/>
                <a:gdLst>
                  <a:gd name="T0" fmla="*/ 2147483647 w 118"/>
                  <a:gd name="T1" fmla="*/ 2147483647 h 232"/>
                  <a:gd name="T2" fmla="*/ 2147483647 w 118"/>
                  <a:gd name="T3" fmla="*/ 2147483647 h 232"/>
                  <a:gd name="T4" fmla="*/ 2147483647 w 118"/>
                  <a:gd name="T5" fmla="*/ 2147483647 h 232"/>
                  <a:gd name="T6" fmla="*/ 2147483647 w 118"/>
                  <a:gd name="T7" fmla="*/ 2147483647 h 232"/>
                  <a:gd name="T8" fmla="*/ 1865822422 w 118"/>
                  <a:gd name="T9" fmla="*/ 2147483647 h 232"/>
                  <a:gd name="T10" fmla="*/ 904059200 w 118"/>
                  <a:gd name="T11" fmla="*/ 2147483647 h 232"/>
                  <a:gd name="T12" fmla="*/ 423177589 w 118"/>
                  <a:gd name="T13" fmla="*/ 2147483647 h 232"/>
                  <a:gd name="T14" fmla="*/ 961763222 w 118"/>
                  <a:gd name="T15" fmla="*/ 2147483647 h 232"/>
                  <a:gd name="T16" fmla="*/ 2135115171 w 118"/>
                  <a:gd name="T17" fmla="*/ 2147483647 h 232"/>
                  <a:gd name="T18" fmla="*/ 2147483647 w 118"/>
                  <a:gd name="T19" fmla="*/ 2147483647 h 232"/>
                  <a:gd name="T20" fmla="*/ 2147483647 w 118"/>
                  <a:gd name="T21" fmla="*/ 2147483647 h 232"/>
                  <a:gd name="T22" fmla="*/ 2147483647 w 118"/>
                  <a:gd name="T23" fmla="*/ 2147483647 h 232"/>
                  <a:gd name="T24" fmla="*/ 2147483647 w 118"/>
                  <a:gd name="T25" fmla="*/ 2147483647 h 232"/>
                  <a:gd name="T26" fmla="*/ 2147483647 w 118"/>
                  <a:gd name="T27" fmla="*/ 2147483647 h 232"/>
                  <a:gd name="T28" fmla="*/ 2147483647 w 118"/>
                  <a:gd name="T29" fmla="*/ 2147483647 h 232"/>
                  <a:gd name="T30" fmla="*/ 2147483647 w 118"/>
                  <a:gd name="T31" fmla="*/ 2147483647 h 232"/>
                  <a:gd name="T32" fmla="*/ 2147483647 w 118"/>
                  <a:gd name="T33" fmla="*/ 1476734262 h 232"/>
                  <a:gd name="T34" fmla="*/ 2147483647 w 118"/>
                  <a:gd name="T35" fmla="*/ 786313998 h 232"/>
                  <a:gd name="T36" fmla="*/ 2147483647 w 118"/>
                  <a:gd name="T37" fmla="*/ 1534269627 h 232"/>
                  <a:gd name="T38" fmla="*/ 2147483647 w 118"/>
                  <a:gd name="T39" fmla="*/ 2147483647 h 232"/>
                  <a:gd name="T40" fmla="*/ 2147483647 w 118"/>
                  <a:gd name="T41" fmla="*/ 2147483647 h 2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8"/>
                  <a:gd name="T64" fmla="*/ 0 h 232"/>
                  <a:gd name="T65" fmla="*/ 118 w 118"/>
                  <a:gd name="T66" fmla="*/ 232 h 2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8" h="232">
                    <a:moveTo>
                      <a:pt x="50" y="57"/>
                    </a:moveTo>
                    <a:cubicBezTo>
                      <a:pt x="50" y="57"/>
                      <a:pt x="66" y="77"/>
                      <a:pt x="62" y="94"/>
                    </a:cubicBezTo>
                    <a:cubicBezTo>
                      <a:pt x="59" y="112"/>
                      <a:pt x="65" y="121"/>
                      <a:pt x="63" y="128"/>
                    </a:cubicBezTo>
                    <a:cubicBezTo>
                      <a:pt x="60" y="135"/>
                      <a:pt x="53" y="139"/>
                      <a:pt x="50" y="148"/>
                    </a:cubicBezTo>
                    <a:cubicBezTo>
                      <a:pt x="47" y="157"/>
                      <a:pt x="42" y="154"/>
                      <a:pt x="35" y="163"/>
                    </a:cubicBezTo>
                    <a:cubicBezTo>
                      <a:pt x="29" y="172"/>
                      <a:pt x="25" y="179"/>
                      <a:pt x="17" y="189"/>
                    </a:cubicBezTo>
                    <a:cubicBezTo>
                      <a:pt x="8" y="198"/>
                      <a:pt x="0" y="215"/>
                      <a:pt x="8" y="213"/>
                    </a:cubicBezTo>
                    <a:cubicBezTo>
                      <a:pt x="16" y="211"/>
                      <a:pt x="7" y="232"/>
                      <a:pt x="18" y="218"/>
                    </a:cubicBezTo>
                    <a:cubicBezTo>
                      <a:pt x="29" y="205"/>
                      <a:pt x="29" y="194"/>
                      <a:pt x="40" y="185"/>
                    </a:cubicBezTo>
                    <a:cubicBezTo>
                      <a:pt x="52" y="177"/>
                      <a:pt x="53" y="178"/>
                      <a:pt x="64" y="175"/>
                    </a:cubicBezTo>
                    <a:cubicBezTo>
                      <a:pt x="75" y="171"/>
                      <a:pt x="79" y="165"/>
                      <a:pt x="85" y="155"/>
                    </a:cubicBezTo>
                    <a:cubicBezTo>
                      <a:pt x="92" y="144"/>
                      <a:pt x="95" y="152"/>
                      <a:pt x="99" y="144"/>
                    </a:cubicBezTo>
                    <a:cubicBezTo>
                      <a:pt x="104" y="136"/>
                      <a:pt x="108" y="130"/>
                      <a:pt x="109" y="124"/>
                    </a:cubicBezTo>
                    <a:cubicBezTo>
                      <a:pt x="109" y="118"/>
                      <a:pt x="113" y="121"/>
                      <a:pt x="112" y="111"/>
                    </a:cubicBezTo>
                    <a:cubicBezTo>
                      <a:pt x="111" y="101"/>
                      <a:pt x="106" y="91"/>
                      <a:pt x="105" y="86"/>
                    </a:cubicBezTo>
                    <a:cubicBezTo>
                      <a:pt x="103" y="82"/>
                      <a:pt x="108" y="68"/>
                      <a:pt x="109" y="55"/>
                    </a:cubicBezTo>
                    <a:cubicBezTo>
                      <a:pt x="110" y="41"/>
                      <a:pt x="118" y="39"/>
                      <a:pt x="115" y="28"/>
                    </a:cubicBezTo>
                    <a:cubicBezTo>
                      <a:pt x="112" y="17"/>
                      <a:pt x="113" y="0"/>
                      <a:pt x="106" y="15"/>
                    </a:cubicBezTo>
                    <a:cubicBezTo>
                      <a:pt x="99" y="30"/>
                      <a:pt x="90" y="34"/>
                      <a:pt x="89" y="29"/>
                    </a:cubicBezTo>
                    <a:cubicBezTo>
                      <a:pt x="88" y="25"/>
                      <a:pt x="84" y="39"/>
                      <a:pt x="80" y="49"/>
                    </a:cubicBezTo>
                    <a:cubicBezTo>
                      <a:pt x="76" y="59"/>
                      <a:pt x="55" y="62"/>
                      <a:pt x="50" y="55"/>
                    </a:cubicBezTo>
                  </a:path>
                </a:pathLst>
              </a:custGeom>
              <a:solidFill>
                <a:srgbClr val="AAA9D5"/>
              </a:solidFill>
              <a:ln w="9525">
                <a:noFill/>
                <a:round/>
                <a:headEnd/>
                <a:tailEnd/>
              </a:ln>
            </p:spPr>
            <p:txBody>
              <a:bodyPr/>
              <a:lstStyle/>
              <a:p>
                <a:endParaRPr lang="en-US">
                  <a:latin typeface="Calibri" pitchFamily="34" charset="0"/>
                </a:endParaRPr>
              </a:p>
            </p:txBody>
          </p:sp>
          <p:sp>
            <p:nvSpPr>
              <p:cNvPr id="156507" name="Freeform 513"/>
              <p:cNvSpPr>
                <a:spLocks/>
              </p:cNvSpPr>
              <p:nvPr/>
            </p:nvSpPr>
            <p:spPr bwMode="auto">
              <a:xfrm>
                <a:off x="6300788" y="3051175"/>
                <a:ext cx="517525" cy="1008062"/>
              </a:xfrm>
              <a:custGeom>
                <a:avLst/>
                <a:gdLst>
                  <a:gd name="T0" fmla="*/ 2147483647 w 118"/>
                  <a:gd name="T1" fmla="*/ 2147483647 h 230"/>
                  <a:gd name="T2" fmla="*/ 2147483647 w 118"/>
                  <a:gd name="T3" fmla="*/ 2147483647 h 230"/>
                  <a:gd name="T4" fmla="*/ 2147483647 w 118"/>
                  <a:gd name="T5" fmla="*/ 2147483647 h 230"/>
                  <a:gd name="T6" fmla="*/ 2147483647 w 118"/>
                  <a:gd name="T7" fmla="*/ 2147483647 h 230"/>
                  <a:gd name="T8" fmla="*/ 1865822422 w 118"/>
                  <a:gd name="T9" fmla="*/ 2147483647 h 230"/>
                  <a:gd name="T10" fmla="*/ 904059200 w 118"/>
                  <a:gd name="T11" fmla="*/ 2147483647 h 230"/>
                  <a:gd name="T12" fmla="*/ 423177589 w 118"/>
                  <a:gd name="T13" fmla="*/ 2147483647 h 230"/>
                  <a:gd name="T14" fmla="*/ 961763222 w 118"/>
                  <a:gd name="T15" fmla="*/ 2147483647 h 230"/>
                  <a:gd name="T16" fmla="*/ 2135115171 w 118"/>
                  <a:gd name="T17" fmla="*/ 2147483647 h 230"/>
                  <a:gd name="T18" fmla="*/ 2147483647 w 118"/>
                  <a:gd name="T19" fmla="*/ 2147483647 h 230"/>
                  <a:gd name="T20" fmla="*/ 2147483647 w 118"/>
                  <a:gd name="T21" fmla="*/ 2147483647 h 230"/>
                  <a:gd name="T22" fmla="*/ 2147483647 w 118"/>
                  <a:gd name="T23" fmla="*/ 2147483647 h 230"/>
                  <a:gd name="T24" fmla="*/ 2147483647 w 118"/>
                  <a:gd name="T25" fmla="*/ 2147483647 h 230"/>
                  <a:gd name="T26" fmla="*/ 2147483647 w 118"/>
                  <a:gd name="T27" fmla="*/ 2147483647 h 230"/>
                  <a:gd name="T28" fmla="*/ 2147483647 w 118"/>
                  <a:gd name="T29" fmla="*/ 2147483647 h 230"/>
                  <a:gd name="T30" fmla="*/ 2147483647 w 118"/>
                  <a:gd name="T31" fmla="*/ 2147483647 h 230"/>
                  <a:gd name="T32" fmla="*/ 2147483647 w 118"/>
                  <a:gd name="T33" fmla="*/ 1440722376 h 230"/>
                  <a:gd name="T34" fmla="*/ 2147483647 w 118"/>
                  <a:gd name="T35" fmla="*/ 749174222 h 230"/>
                  <a:gd name="T36" fmla="*/ 2147483647 w 118"/>
                  <a:gd name="T37" fmla="*/ 1536768745 h 230"/>
                  <a:gd name="T38" fmla="*/ 2147483647 w 118"/>
                  <a:gd name="T39" fmla="*/ 2147483647 h 230"/>
                  <a:gd name="T40" fmla="*/ 2147483647 w 118"/>
                  <a:gd name="T41" fmla="*/ 2147483647 h 2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8"/>
                  <a:gd name="T64" fmla="*/ 0 h 230"/>
                  <a:gd name="T65" fmla="*/ 118 w 118"/>
                  <a:gd name="T66" fmla="*/ 230 h 2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8" h="230">
                    <a:moveTo>
                      <a:pt x="50" y="56"/>
                    </a:moveTo>
                    <a:cubicBezTo>
                      <a:pt x="50" y="56"/>
                      <a:pt x="66" y="76"/>
                      <a:pt x="63" y="93"/>
                    </a:cubicBezTo>
                    <a:cubicBezTo>
                      <a:pt x="59" y="111"/>
                      <a:pt x="65" y="120"/>
                      <a:pt x="63" y="127"/>
                    </a:cubicBezTo>
                    <a:cubicBezTo>
                      <a:pt x="61" y="134"/>
                      <a:pt x="54" y="138"/>
                      <a:pt x="50" y="147"/>
                    </a:cubicBezTo>
                    <a:cubicBezTo>
                      <a:pt x="47" y="156"/>
                      <a:pt x="42" y="153"/>
                      <a:pt x="35" y="162"/>
                    </a:cubicBezTo>
                    <a:cubicBezTo>
                      <a:pt x="29" y="171"/>
                      <a:pt x="26" y="178"/>
                      <a:pt x="17" y="188"/>
                    </a:cubicBezTo>
                    <a:cubicBezTo>
                      <a:pt x="8" y="197"/>
                      <a:pt x="0" y="214"/>
                      <a:pt x="8" y="212"/>
                    </a:cubicBezTo>
                    <a:cubicBezTo>
                      <a:pt x="16" y="209"/>
                      <a:pt x="8" y="230"/>
                      <a:pt x="18" y="217"/>
                    </a:cubicBezTo>
                    <a:cubicBezTo>
                      <a:pt x="29" y="204"/>
                      <a:pt x="29" y="193"/>
                      <a:pt x="40" y="184"/>
                    </a:cubicBezTo>
                    <a:cubicBezTo>
                      <a:pt x="52" y="176"/>
                      <a:pt x="53" y="177"/>
                      <a:pt x="64" y="173"/>
                    </a:cubicBezTo>
                    <a:cubicBezTo>
                      <a:pt x="75" y="170"/>
                      <a:pt x="79" y="164"/>
                      <a:pt x="85" y="154"/>
                    </a:cubicBezTo>
                    <a:cubicBezTo>
                      <a:pt x="91" y="143"/>
                      <a:pt x="95" y="150"/>
                      <a:pt x="99" y="143"/>
                    </a:cubicBezTo>
                    <a:cubicBezTo>
                      <a:pt x="104" y="135"/>
                      <a:pt x="108" y="129"/>
                      <a:pt x="108" y="123"/>
                    </a:cubicBezTo>
                    <a:cubicBezTo>
                      <a:pt x="109" y="117"/>
                      <a:pt x="113" y="120"/>
                      <a:pt x="112" y="110"/>
                    </a:cubicBezTo>
                    <a:cubicBezTo>
                      <a:pt x="111" y="100"/>
                      <a:pt x="106" y="90"/>
                      <a:pt x="104" y="85"/>
                    </a:cubicBezTo>
                    <a:cubicBezTo>
                      <a:pt x="103" y="81"/>
                      <a:pt x="108" y="67"/>
                      <a:pt x="109" y="54"/>
                    </a:cubicBezTo>
                    <a:cubicBezTo>
                      <a:pt x="110" y="41"/>
                      <a:pt x="118" y="38"/>
                      <a:pt x="115" y="27"/>
                    </a:cubicBezTo>
                    <a:cubicBezTo>
                      <a:pt x="112" y="16"/>
                      <a:pt x="112" y="0"/>
                      <a:pt x="106" y="14"/>
                    </a:cubicBezTo>
                    <a:cubicBezTo>
                      <a:pt x="99" y="29"/>
                      <a:pt x="90" y="33"/>
                      <a:pt x="89" y="29"/>
                    </a:cubicBezTo>
                    <a:cubicBezTo>
                      <a:pt x="88" y="24"/>
                      <a:pt x="84" y="39"/>
                      <a:pt x="80" y="48"/>
                    </a:cubicBezTo>
                    <a:cubicBezTo>
                      <a:pt x="76" y="58"/>
                      <a:pt x="55" y="61"/>
                      <a:pt x="50" y="54"/>
                    </a:cubicBezTo>
                  </a:path>
                </a:pathLst>
              </a:custGeom>
              <a:solidFill>
                <a:srgbClr val="A9A9D5"/>
              </a:solidFill>
              <a:ln w="9525">
                <a:noFill/>
                <a:round/>
                <a:headEnd/>
                <a:tailEnd/>
              </a:ln>
            </p:spPr>
            <p:txBody>
              <a:bodyPr/>
              <a:lstStyle/>
              <a:p>
                <a:endParaRPr lang="en-US">
                  <a:latin typeface="Calibri" pitchFamily="34" charset="0"/>
                </a:endParaRPr>
              </a:p>
            </p:txBody>
          </p:sp>
          <p:sp>
            <p:nvSpPr>
              <p:cNvPr id="156508" name="Freeform 514"/>
              <p:cNvSpPr>
                <a:spLocks/>
              </p:cNvSpPr>
              <p:nvPr/>
            </p:nvSpPr>
            <p:spPr bwMode="auto">
              <a:xfrm>
                <a:off x="6300788" y="3051175"/>
                <a:ext cx="517525" cy="1008062"/>
              </a:xfrm>
              <a:custGeom>
                <a:avLst/>
                <a:gdLst>
                  <a:gd name="T0" fmla="*/ 2147483647 w 118"/>
                  <a:gd name="T1" fmla="*/ 2147483647 h 230"/>
                  <a:gd name="T2" fmla="*/ 2147483647 w 118"/>
                  <a:gd name="T3" fmla="*/ 2147483647 h 230"/>
                  <a:gd name="T4" fmla="*/ 2147483647 w 118"/>
                  <a:gd name="T5" fmla="*/ 2147483647 h 230"/>
                  <a:gd name="T6" fmla="*/ 2147483647 w 118"/>
                  <a:gd name="T7" fmla="*/ 2147483647 h 230"/>
                  <a:gd name="T8" fmla="*/ 1904294695 w 118"/>
                  <a:gd name="T9" fmla="*/ 2147483647 h 230"/>
                  <a:gd name="T10" fmla="*/ 904059200 w 118"/>
                  <a:gd name="T11" fmla="*/ 2147483647 h 230"/>
                  <a:gd name="T12" fmla="*/ 423177589 w 118"/>
                  <a:gd name="T13" fmla="*/ 2147483647 h 230"/>
                  <a:gd name="T14" fmla="*/ 961763222 w 118"/>
                  <a:gd name="T15" fmla="*/ 2147483647 h 230"/>
                  <a:gd name="T16" fmla="*/ 2135115171 w 118"/>
                  <a:gd name="T17" fmla="*/ 2147483647 h 230"/>
                  <a:gd name="T18" fmla="*/ 2147483647 w 118"/>
                  <a:gd name="T19" fmla="*/ 2147483647 h 230"/>
                  <a:gd name="T20" fmla="*/ 2147483647 w 118"/>
                  <a:gd name="T21" fmla="*/ 2147483647 h 230"/>
                  <a:gd name="T22" fmla="*/ 2147483647 w 118"/>
                  <a:gd name="T23" fmla="*/ 2147483647 h 230"/>
                  <a:gd name="T24" fmla="*/ 2147483647 w 118"/>
                  <a:gd name="T25" fmla="*/ 2147483647 h 230"/>
                  <a:gd name="T26" fmla="*/ 2147483647 w 118"/>
                  <a:gd name="T27" fmla="*/ 2147483647 h 230"/>
                  <a:gd name="T28" fmla="*/ 2147483647 w 118"/>
                  <a:gd name="T29" fmla="*/ 2147483647 h 230"/>
                  <a:gd name="T30" fmla="*/ 2147483647 w 118"/>
                  <a:gd name="T31" fmla="*/ 2147483647 h 230"/>
                  <a:gd name="T32" fmla="*/ 2147483647 w 118"/>
                  <a:gd name="T33" fmla="*/ 1440722376 h 230"/>
                  <a:gd name="T34" fmla="*/ 2147483647 w 118"/>
                  <a:gd name="T35" fmla="*/ 787594523 h 230"/>
                  <a:gd name="T36" fmla="*/ 2147483647 w 118"/>
                  <a:gd name="T37" fmla="*/ 1536768745 h 230"/>
                  <a:gd name="T38" fmla="*/ 2147483647 w 118"/>
                  <a:gd name="T39" fmla="*/ 2147483647 h 230"/>
                  <a:gd name="T40" fmla="*/ 2147483647 w 118"/>
                  <a:gd name="T41" fmla="*/ 2147483647 h 2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8"/>
                  <a:gd name="T64" fmla="*/ 0 h 230"/>
                  <a:gd name="T65" fmla="*/ 118 w 118"/>
                  <a:gd name="T66" fmla="*/ 230 h 2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8" h="230">
                    <a:moveTo>
                      <a:pt x="50" y="57"/>
                    </a:moveTo>
                    <a:cubicBezTo>
                      <a:pt x="50" y="57"/>
                      <a:pt x="66" y="76"/>
                      <a:pt x="63" y="94"/>
                    </a:cubicBezTo>
                    <a:cubicBezTo>
                      <a:pt x="60" y="111"/>
                      <a:pt x="65" y="120"/>
                      <a:pt x="63" y="127"/>
                    </a:cubicBezTo>
                    <a:cubicBezTo>
                      <a:pt x="61" y="134"/>
                      <a:pt x="54" y="138"/>
                      <a:pt x="51" y="147"/>
                    </a:cubicBezTo>
                    <a:cubicBezTo>
                      <a:pt x="47" y="156"/>
                      <a:pt x="42" y="153"/>
                      <a:pt x="36" y="162"/>
                    </a:cubicBezTo>
                    <a:cubicBezTo>
                      <a:pt x="29" y="171"/>
                      <a:pt x="26" y="178"/>
                      <a:pt x="17" y="188"/>
                    </a:cubicBezTo>
                    <a:cubicBezTo>
                      <a:pt x="9" y="197"/>
                      <a:pt x="0" y="214"/>
                      <a:pt x="8" y="212"/>
                    </a:cubicBezTo>
                    <a:cubicBezTo>
                      <a:pt x="16" y="209"/>
                      <a:pt x="8" y="230"/>
                      <a:pt x="18" y="217"/>
                    </a:cubicBezTo>
                    <a:cubicBezTo>
                      <a:pt x="29" y="204"/>
                      <a:pt x="29" y="192"/>
                      <a:pt x="40" y="184"/>
                    </a:cubicBezTo>
                    <a:cubicBezTo>
                      <a:pt x="52" y="175"/>
                      <a:pt x="53" y="177"/>
                      <a:pt x="64" y="173"/>
                    </a:cubicBezTo>
                    <a:cubicBezTo>
                      <a:pt x="75" y="170"/>
                      <a:pt x="79" y="164"/>
                      <a:pt x="85" y="154"/>
                    </a:cubicBezTo>
                    <a:cubicBezTo>
                      <a:pt x="91" y="143"/>
                      <a:pt x="95" y="150"/>
                      <a:pt x="99" y="143"/>
                    </a:cubicBezTo>
                    <a:cubicBezTo>
                      <a:pt x="104" y="135"/>
                      <a:pt x="107" y="129"/>
                      <a:pt x="108" y="123"/>
                    </a:cubicBezTo>
                    <a:cubicBezTo>
                      <a:pt x="109" y="117"/>
                      <a:pt x="113" y="120"/>
                      <a:pt x="112" y="110"/>
                    </a:cubicBezTo>
                    <a:cubicBezTo>
                      <a:pt x="111" y="100"/>
                      <a:pt x="105" y="90"/>
                      <a:pt x="104" y="85"/>
                    </a:cubicBezTo>
                    <a:cubicBezTo>
                      <a:pt x="103" y="81"/>
                      <a:pt x="107" y="67"/>
                      <a:pt x="109" y="54"/>
                    </a:cubicBezTo>
                    <a:cubicBezTo>
                      <a:pt x="110" y="41"/>
                      <a:pt x="118" y="39"/>
                      <a:pt x="115" y="27"/>
                    </a:cubicBezTo>
                    <a:cubicBezTo>
                      <a:pt x="112" y="16"/>
                      <a:pt x="112" y="0"/>
                      <a:pt x="106" y="15"/>
                    </a:cubicBezTo>
                    <a:cubicBezTo>
                      <a:pt x="99" y="29"/>
                      <a:pt x="90" y="34"/>
                      <a:pt x="89" y="29"/>
                    </a:cubicBezTo>
                    <a:cubicBezTo>
                      <a:pt x="87" y="25"/>
                      <a:pt x="83" y="39"/>
                      <a:pt x="80" y="49"/>
                    </a:cubicBezTo>
                    <a:cubicBezTo>
                      <a:pt x="76" y="58"/>
                      <a:pt x="55" y="61"/>
                      <a:pt x="50" y="54"/>
                    </a:cubicBezTo>
                  </a:path>
                </a:pathLst>
              </a:custGeom>
              <a:solidFill>
                <a:srgbClr val="A8A8D4"/>
              </a:solidFill>
              <a:ln w="9525">
                <a:noFill/>
                <a:round/>
                <a:headEnd/>
                <a:tailEnd/>
              </a:ln>
            </p:spPr>
            <p:txBody>
              <a:bodyPr/>
              <a:lstStyle/>
              <a:p>
                <a:endParaRPr lang="en-US">
                  <a:latin typeface="Calibri" pitchFamily="34" charset="0"/>
                </a:endParaRPr>
              </a:p>
            </p:txBody>
          </p:sp>
          <p:sp>
            <p:nvSpPr>
              <p:cNvPr id="156509" name="Freeform 515"/>
              <p:cNvSpPr>
                <a:spLocks/>
              </p:cNvSpPr>
              <p:nvPr/>
            </p:nvSpPr>
            <p:spPr bwMode="auto">
              <a:xfrm>
                <a:off x="6300788" y="3055937"/>
                <a:ext cx="512763" cy="1003300"/>
              </a:xfrm>
              <a:custGeom>
                <a:avLst/>
                <a:gdLst>
                  <a:gd name="T0" fmla="*/ 2147483647 w 117"/>
                  <a:gd name="T1" fmla="*/ 2147483647 h 229"/>
                  <a:gd name="T2" fmla="*/ 2147483647 w 117"/>
                  <a:gd name="T3" fmla="*/ 2147483647 h 229"/>
                  <a:gd name="T4" fmla="*/ 2147483647 w 117"/>
                  <a:gd name="T5" fmla="*/ 2147483647 h 229"/>
                  <a:gd name="T6" fmla="*/ 2147483647 w 117"/>
                  <a:gd name="T7" fmla="*/ 2147483647 h 229"/>
                  <a:gd name="T8" fmla="*/ 1901500559 w 117"/>
                  <a:gd name="T9" fmla="*/ 2147483647 h 229"/>
                  <a:gd name="T10" fmla="*/ 902734639 w 117"/>
                  <a:gd name="T11" fmla="*/ 2147483647 h 229"/>
                  <a:gd name="T12" fmla="*/ 422556182 w 117"/>
                  <a:gd name="T13" fmla="*/ 2147483647 h 229"/>
                  <a:gd name="T14" fmla="*/ 960352531 w 117"/>
                  <a:gd name="T15" fmla="*/ 2147483647 h 229"/>
                  <a:gd name="T16" fmla="*/ 2147483647 w 117"/>
                  <a:gd name="T17" fmla="*/ 2147483647 h 229"/>
                  <a:gd name="T18" fmla="*/ 2147483647 w 117"/>
                  <a:gd name="T19" fmla="*/ 2147483647 h 229"/>
                  <a:gd name="T20" fmla="*/ 2147483647 w 117"/>
                  <a:gd name="T21" fmla="*/ 2147483647 h 229"/>
                  <a:gd name="T22" fmla="*/ 2147483647 w 117"/>
                  <a:gd name="T23" fmla="*/ 2147483647 h 229"/>
                  <a:gd name="T24" fmla="*/ 2147483647 w 117"/>
                  <a:gd name="T25" fmla="*/ 2147483647 h 229"/>
                  <a:gd name="T26" fmla="*/ 2147483647 w 117"/>
                  <a:gd name="T27" fmla="*/ 2147483647 h 229"/>
                  <a:gd name="T28" fmla="*/ 2147483647 w 117"/>
                  <a:gd name="T29" fmla="*/ 2147483647 h 229"/>
                  <a:gd name="T30" fmla="*/ 2147483647 w 117"/>
                  <a:gd name="T31" fmla="*/ 2147483647 h 229"/>
                  <a:gd name="T32" fmla="*/ 2147483647 w 117"/>
                  <a:gd name="T33" fmla="*/ 1439634896 h 229"/>
                  <a:gd name="T34" fmla="*/ 2147483647 w 117"/>
                  <a:gd name="T35" fmla="*/ 748610836 h 229"/>
                  <a:gd name="T36" fmla="*/ 2147483647 w 117"/>
                  <a:gd name="T37" fmla="*/ 1535609935 h 229"/>
                  <a:gd name="T38" fmla="*/ 2147483647 w 117"/>
                  <a:gd name="T39" fmla="*/ 2147483647 h 229"/>
                  <a:gd name="T40" fmla="*/ 2147483647 w 117"/>
                  <a:gd name="T41" fmla="*/ 2147483647 h 2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229"/>
                  <a:gd name="T65" fmla="*/ 117 w 117"/>
                  <a:gd name="T66" fmla="*/ 229 h 2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229">
                    <a:moveTo>
                      <a:pt x="50" y="56"/>
                    </a:moveTo>
                    <a:cubicBezTo>
                      <a:pt x="50" y="56"/>
                      <a:pt x="67" y="75"/>
                      <a:pt x="63" y="93"/>
                    </a:cubicBezTo>
                    <a:cubicBezTo>
                      <a:pt x="60" y="110"/>
                      <a:pt x="66" y="119"/>
                      <a:pt x="64" y="126"/>
                    </a:cubicBezTo>
                    <a:cubicBezTo>
                      <a:pt x="61" y="133"/>
                      <a:pt x="54" y="137"/>
                      <a:pt x="51" y="146"/>
                    </a:cubicBezTo>
                    <a:cubicBezTo>
                      <a:pt x="48" y="155"/>
                      <a:pt x="42" y="152"/>
                      <a:pt x="36" y="161"/>
                    </a:cubicBezTo>
                    <a:cubicBezTo>
                      <a:pt x="29" y="169"/>
                      <a:pt x="26" y="177"/>
                      <a:pt x="17" y="186"/>
                    </a:cubicBezTo>
                    <a:cubicBezTo>
                      <a:pt x="9" y="196"/>
                      <a:pt x="0" y="213"/>
                      <a:pt x="8" y="210"/>
                    </a:cubicBezTo>
                    <a:cubicBezTo>
                      <a:pt x="16" y="208"/>
                      <a:pt x="8" y="229"/>
                      <a:pt x="18" y="216"/>
                    </a:cubicBezTo>
                    <a:cubicBezTo>
                      <a:pt x="29" y="203"/>
                      <a:pt x="29" y="191"/>
                      <a:pt x="41" y="183"/>
                    </a:cubicBezTo>
                    <a:cubicBezTo>
                      <a:pt x="52" y="174"/>
                      <a:pt x="53" y="176"/>
                      <a:pt x="64" y="172"/>
                    </a:cubicBezTo>
                    <a:cubicBezTo>
                      <a:pt x="75" y="168"/>
                      <a:pt x="79" y="163"/>
                      <a:pt x="85" y="152"/>
                    </a:cubicBezTo>
                    <a:cubicBezTo>
                      <a:pt x="91" y="142"/>
                      <a:pt x="95" y="149"/>
                      <a:pt x="99" y="142"/>
                    </a:cubicBezTo>
                    <a:cubicBezTo>
                      <a:pt x="103" y="134"/>
                      <a:pt x="107" y="127"/>
                      <a:pt x="108" y="122"/>
                    </a:cubicBezTo>
                    <a:cubicBezTo>
                      <a:pt x="109" y="116"/>
                      <a:pt x="113" y="119"/>
                      <a:pt x="112" y="109"/>
                    </a:cubicBezTo>
                    <a:cubicBezTo>
                      <a:pt x="111" y="99"/>
                      <a:pt x="105" y="89"/>
                      <a:pt x="104" y="84"/>
                    </a:cubicBezTo>
                    <a:cubicBezTo>
                      <a:pt x="103" y="80"/>
                      <a:pt x="107" y="66"/>
                      <a:pt x="108" y="53"/>
                    </a:cubicBezTo>
                    <a:cubicBezTo>
                      <a:pt x="110" y="40"/>
                      <a:pt x="117" y="38"/>
                      <a:pt x="114" y="27"/>
                    </a:cubicBezTo>
                    <a:cubicBezTo>
                      <a:pt x="112" y="16"/>
                      <a:pt x="112" y="0"/>
                      <a:pt x="106" y="14"/>
                    </a:cubicBezTo>
                    <a:cubicBezTo>
                      <a:pt x="99" y="29"/>
                      <a:pt x="90" y="33"/>
                      <a:pt x="89" y="29"/>
                    </a:cubicBezTo>
                    <a:cubicBezTo>
                      <a:pt x="87" y="24"/>
                      <a:pt x="83" y="38"/>
                      <a:pt x="80" y="48"/>
                    </a:cubicBezTo>
                    <a:cubicBezTo>
                      <a:pt x="76" y="58"/>
                      <a:pt x="55" y="60"/>
                      <a:pt x="50" y="53"/>
                    </a:cubicBezTo>
                  </a:path>
                </a:pathLst>
              </a:custGeom>
              <a:solidFill>
                <a:srgbClr val="A7A8D4"/>
              </a:solidFill>
              <a:ln w="9525">
                <a:noFill/>
                <a:round/>
                <a:headEnd/>
                <a:tailEnd/>
              </a:ln>
            </p:spPr>
            <p:txBody>
              <a:bodyPr/>
              <a:lstStyle/>
              <a:p>
                <a:endParaRPr lang="en-US">
                  <a:latin typeface="Calibri" pitchFamily="34" charset="0"/>
                </a:endParaRPr>
              </a:p>
            </p:txBody>
          </p:sp>
          <p:sp>
            <p:nvSpPr>
              <p:cNvPr id="156510" name="Freeform 516"/>
              <p:cNvSpPr>
                <a:spLocks/>
              </p:cNvSpPr>
              <p:nvPr/>
            </p:nvSpPr>
            <p:spPr bwMode="auto">
              <a:xfrm>
                <a:off x="6300788" y="3055937"/>
                <a:ext cx="512763" cy="1003300"/>
              </a:xfrm>
              <a:custGeom>
                <a:avLst/>
                <a:gdLst>
                  <a:gd name="T0" fmla="*/ 2147483647 w 117"/>
                  <a:gd name="T1" fmla="*/ 2147483647 h 229"/>
                  <a:gd name="T2" fmla="*/ 2147483647 w 117"/>
                  <a:gd name="T3" fmla="*/ 2147483647 h 229"/>
                  <a:gd name="T4" fmla="*/ 2147483647 w 117"/>
                  <a:gd name="T5" fmla="*/ 2147483647 h 229"/>
                  <a:gd name="T6" fmla="*/ 2147483647 w 117"/>
                  <a:gd name="T7" fmla="*/ 2147483647 h 229"/>
                  <a:gd name="T8" fmla="*/ 1901500559 w 117"/>
                  <a:gd name="T9" fmla="*/ 2147483647 h 229"/>
                  <a:gd name="T10" fmla="*/ 960352531 w 117"/>
                  <a:gd name="T11" fmla="*/ 2147483647 h 229"/>
                  <a:gd name="T12" fmla="*/ 422556182 w 117"/>
                  <a:gd name="T13" fmla="*/ 2147483647 h 229"/>
                  <a:gd name="T14" fmla="*/ 998770303 w 117"/>
                  <a:gd name="T15" fmla="*/ 2147483647 h 229"/>
                  <a:gd name="T16" fmla="*/ 2147483647 w 117"/>
                  <a:gd name="T17" fmla="*/ 2147483647 h 229"/>
                  <a:gd name="T18" fmla="*/ 2147483647 w 117"/>
                  <a:gd name="T19" fmla="*/ 2147483647 h 229"/>
                  <a:gd name="T20" fmla="*/ 2147483647 w 117"/>
                  <a:gd name="T21" fmla="*/ 2147483647 h 229"/>
                  <a:gd name="T22" fmla="*/ 2147483647 w 117"/>
                  <a:gd name="T23" fmla="*/ 2147483647 h 229"/>
                  <a:gd name="T24" fmla="*/ 2147483647 w 117"/>
                  <a:gd name="T25" fmla="*/ 2147483647 h 229"/>
                  <a:gd name="T26" fmla="*/ 2147483647 w 117"/>
                  <a:gd name="T27" fmla="*/ 2147483647 h 229"/>
                  <a:gd name="T28" fmla="*/ 2147483647 w 117"/>
                  <a:gd name="T29" fmla="*/ 2147483647 h 229"/>
                  <a:gd name="T30" fmla="*/ 2147483647 w 117"/>
                  <a:gd name="T31" fmla="*/ 2147483647 h 229"/>
                  <a:gd name="T32" fmla="*/ 2147483647 w 117"/>
                  <a:gd name="T33" fmla="*/ 1439634896 h 229"/>
                  <a:gd name="T34" fmla="*/ 2147483647 w 117"/>
                  <a:gd name="T35" fmla="*/ 786999099 h 229"/>
                  <a:gd name="T36" fmla="*/ 2147483647 w 117"/>
                  <a:gd name="T37" fmla="*/ 1535609935 h 229"/>
                  <a:gd name="T38" fmla="*/ 2147483647 w 117"/>
                  <a:gd name="T39" fmla="*/ 2147483647 h 229"/>
                  <a:gd name="T40" fmla="*/ 2147483647 w 117"/>
                  <a:gd name="T41" fmla="*/ 2147483647 h 2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229"/>
                  <a:gd name="T65" fmla="*/ 117 w 117"/>
                  <a:gd name="T66" fmla="*/ 229 h 2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229">
                    <a:moveTo>
                      <a:pt x="50" y="56"/>
                    </a:moveTo>
                    <a:cubicBezTo>
                      <a:pt x="50" y="56"/>
                      <a:pt x="67" y="75"/>
                      <a:pt x="64" y="93"/>
                    </a:cubicBezTo>
                    <a:cubicBezTo>
                      <a:pt x="61" y="110"/>
                      <a:pt x="66" y="119"/>
                      <a:pt x="64" y="126"/>
                    </a:cubicBezTo>
                    <a:cubicBezTo>
                      <a:pt x="62" y="133"/>
                      <a:pt x="54" y="137"/>
                      <a:pt x="51" y="146"/>
                    </a:cubicBezTo>
                    <a:cubicBezTo>
                      <a:pt x="48" y="155"/>
                      <a:pt x="42" y="152"/>
                      <a:pt x="36" y="160"/>
                    </a:cubicBezTo>
                    <a:cubicBezTo>
                      <a:pt x="29" y="169"/>
                      <a:pt x="26" y="177"/>
                      <a:pt x="18" y="186"/>
                    </a:cubicBezTo>
                    <a:cubicBezTo>
                      <a:pt x="9" y="196"/>
                      <a:pt x="0" y="212"/>
                      <a:pt x="8" y="210"/>
                    </a:cubicBezTo>
                    <a:cubicBezTo>
                      <a:pt x="16" y="208"/>
                      <a:pt x="8" y="229"/>
                      <a:pt x="19" y="216"/>
                    </a:cubicBezTo>
                    <a:cubicBezTo>
                      <a:pt x="29" y="202"/>
                      <a:pt x="29" y="191"/>
                      <a:pt x="41" y="182"/>
                    </a:cubicBezTo>
                    <a:cubicBezTo>
                      <a:pt x="52" y="174"/>
                      <a:pt x="53" y="176"/>
                      <a:pt x="64" y="172"/>
                    </a:cubicBezTo>
                    <a:cubicBezTo>
                      <a:pt x="75" y="168"/>
                      <a:pt x="79" y="162"/>
                      <a:pt x="85" y="152"/>
                    </a:cubicBezTo>
                    <a:cubicBezTo>
                      <a:pt x="91" y="142"/>
                      <a:pt x="95" y="149"/>
                      <a:pt x="99" y="141"/>
                    </a:cubicBezTo>
                    <a:cubicBezTo>
                      <a:pt x="103" y="134"/>
                      <a:pt x="107" y="127"/>
                      <a:pt x="108" y="122"/>
                    </a:cubicBezTo>
                    <a:cubicBezTo>
                      <a:pt x="109" y="116"/>
                      <a:pt x="113" y="119"/>
                      <a:pt x="112" y="109"/>
                    </a:cubicBezTo>
                    <a:cubicBezTo>
                      <a:pt x="111" y="99"/>
                      <a:pt x="105" y="89"/>
                      <a:pt x="104" y="84"/>
                    </a:cubicBezTo>
                    <a:cubicBezTo>
                      <a:pt x="103" y="80"/>
                      <a:pt x="107" y="66"/>
                      <a:pt x="108" y="53"/>
                    </a:cubicBezTo>
                    <a:cubicBezTo>
                      <a:pt x="110" y="40"/>
                      <a:pt x="117" y="38"/>
                      <a:pt x="114" y="27"/>
                    </a:cubicBezTo>
                    <a:cubicBezTo>
                      <a:pt x="111" y="16"/>
                      <a:pt x="112" y="0"/>
                      <a:pt x="106" y="15"/>
                    </a:cubicBezTo>
                    <a:cubicBezTo>
                      <a:pt x="99" y="29"/>
                      <a:pt x="90" y="33"/>
                      <a:pt x="89" y="29"/>
                    </a:cubicBezTo>
                    <a:cubicBezTo>
                      <a:pt x="87" y="25"/>
                      <a:pt x="83" y="39"/>
                      <a:pt x="80" y="48"/>
                    </a:cubicBezTo>
                    <a:cubicBezTo>
                      <a:pt x="76" y="58"/>
                      <a:pt x="55" y="60"/>
                      <a:pt x="50" y="54"/>
                    </a:cubicBezTo>
                  </a:path>
                </a:pathLst>
              </a:custGeom>
              <a:solidFill>
                <a:srgbClr val="A6A7D3"/>
              </a:solidFill>
              <a:ln w="9525">
                <a:noFill/>
                <a:round/>
                <a:headEnd/>
                <a:tailEnd/>
              </a:ln>
            </p:spPr>
            <p:txBody>
              <a:bodyPr/>
              <a:lstStyle/>
              <a:p>
                <a:endParaRPr lang="en-US">
                  <a:latin typeface="Calibri" pitchFamily="34" charset="0"/>
                </a:endParaRPr>
              </a:p>
            </p:txBody>
          </p:sp>
          <p:sp>
            <p:nvSpPr>
              <p:cNvPr id="156511" name="Freeform 517"/>
              <p:cNvSpPr>
                <a:spLocks/>
              </p:cNvSpPr>
              <p:nvPr/>
            </p:nvSpPr>
            <p:spPr bwMode="auto">
              <a:xfrm>
                <a:off x="6300788" y="3060700"/>
                <a:ext cx="512763" cy="998537"/>
              </a:xfrm>
              <a:custGeom>
                <a:avLst/>
                <a:gdLst>
                  <a:gd name="T0" fmla="*/ 2147483647 w 117"/>
                  <a:gd name="T1" fmla="*/ 2147483647 h 228"/>
                  <a:gd name="T2" fmla="*/ 2147483647 w 117"/>
                  <a:gd name="T3" fmla="*/ 2147483647 h 228"/>
                  <a:gd name="T4" fmla="*/ 2147483647 w 117"/>
                  <a:gd name="T5" fmla="*/ 2147483647 h 228"/>
                  <a:gd name="T6" fmla="*/ 2147483647 w 117"/>
                  <a:gd name="T7" fmla="*/ 2147483647 h 228"/>
                  <a:gd name="T8" fmla="*/ 1901500559 w 117"/>
                  <a:gd name="T9" fmla="*/ 2147483647 h 228"/>
                  <a:gd name="T10" fmla="*/ 960352531 w 117"/>
                  <a:gd name="T11" fmla="*/ 2147483647 h 228"/>
                  <a:gd name="T12" fmla="*/ 422556182 w 117"/>
                  <a:gd name="T13" fmla="*/ 2147483647 h 228"/>
                  <a:gd name="T14" fmla="*/ 998770303 w 117"/>
                  <a:gd name="T15" fmla="*/ 2147483647 h 228"/>
                  <a:gd name="T16" fmla="*/ 2147483647 w 117"/>
                  <a:gd name="T17" fmla="*/ 2147483647 h 228"/>
                  <a:gd name="T18" fmla="*/ 2147483647 w 117"/>
                  <a:gd name="T19" fmla="*/ 2147483647 h 228"/>
                  <a:gd name="T20" fmla="*/ 2147483647 w 117"/>
                  <a:gd name="T21" fmla="*/ 2147483647 h 228"/>
                  <a:gd name="T22" fmla="*/ 2147483647 w 117"/>
                  <a:gd name="T23" fmla="*/ 2147483647 h 228"/>
                  <a:gd name="T24" fmla="*/ 2147483647 w 117"/>
                  <a:gd name="T25" fmla="*/ 2147483647 h 228"/>
                  <a:gd name="T26" fmla="*/ 2147483647 w 117"/>
                  <a:gd name="T27" fmla="*/ 2147483647 h 228"/>
                  <a:gd name="T28" fmla="*/ 2147483647 w 117"/>
                  <a:gd name="T29" fmla="*/ 2147483647 h 228"/>
                  <a:gd name="T30" fmla="*/ 2147483647 w 117"/>
                  <a:gd name="T31" fmla="*/ 2147483647 h 228"/>
                  <a:gd name="T32" fmla="*/ 2147483647 w 117"/>
                  <a:gd name="T33" fmla="*/ 1380994367 h 228"/>
                  <a:gd name="T34" fmla="*/ 2147483647 w 117"/>
                  <a:gd name="T35" fmla="*/ 748035673 h 228"/>
                  <a:gd name="T36" fmla="*/ 2147483647 w 117"/>
                  <a:gd name="T37" fmla="*/ 1476893309 h 228"/>
                  <a:gd name="T38" fmla="*/ 2147483647 w 117"/>
                  <a:gd name="T39" fmla="*/ 2147483647 h 228"/>
                  <a:gd name="T40" fmla="*/ 2147483647 w 117"/>
                  <a:gd name="T41" fmla="*/ 2147483647 h 2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228"/>
                  <a:gd name="T65" fmla="*/ 117 w 117"/>
                  <a:gd name="T66" fmla="*/ 228 h 2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228">
                    <a:moveTo>
                      <a:pt x="50" y="55"/>
                    </a:moveTo>
                    <a:cubicBezTo>
                      <a:pt x="50" y="55"/>
                      <a:pt x="67" y="75"/>
                      <a:pt x="64" y="92"/>
                    </a:cubicBezTo>
                    <a:cubicBezTo>
                      <a:pt x="61" y="110"/>
                      <a:pt x="66" y="118"/>
                      <a:pt x="64" y="125"/>
                    </a:cubicBezTo>
                    <a:cubicBezTo>
                      <a:pt x="62" y="132"/>
                      <a:pt x="55" y="136"/>
                      <a:pt x="51" y="145"/>
                    </a:cubicBezTo>
                    <a:cubicBezTo>
                      <a:pt x="48" y="154"/>
                      <a:pt x="42" y="150"/>
                      <a:pt x="36" y="159"/>
                    </a:cubicBezTo>
                    <a:cubicBezTo>
                      <a:pt x="30" y="168"/>
                      <a:pt x="27" y="176"/>
                      <a:pt x="18" y="185"/>
                    </a:cubicBezTo>
                    <a:cubicBezTo>
                      <a:pt x="9" y="194"/>
                      <a:pt x="0" y="211"/>
                      <a:pt x="8" y="209"/>
                    </a:cubicBezTo>
                    <a:cubicBezTo>
                      <a:pt x="16" y="207"/>
                      <a:pt x="8" y="228"/>
                      <a:pt x="19" y="214"/>
                    </a:cubicBezTo>
                    <a:cubicBezTo>
                      <a:pt x="29" y="201"/>
                      <a:pt x="30" y="190"/>
                      <a:pt x="41" y="181"/>
                    </a:cubicBezTo>
                    <a:cubicBezTo>
                      <a:pt x="52" y="173"/>
                      <a:pt x="53" y="174"/>
                      <a:pt x="64" y="171"/>
                    </a:cubicBezTo>
                    <a:cubicBezTo>
                      <a:pt x="75" y="167"/>
                      <a:pt x="79" y="161"/>
                      <a:pt x="85" y="151"/>
                    </a:cubicBezTo>
                    <a:cubicBezTo>
                      <a:pt x="91" y="141"/>
                      <a:pt x="94" y="148"/>
                      <a:pt x="99" y="140"/>
                    </a:cubicBezTo>
                    <a:cubicBezTo>
                      <a:pt x="103" y="133"/>
                      <a:pt x="107" y="126"/>
                      <a:pt x="108" y="120"/>
                    </a:cubicBezTo>
                    <a:cubicBezTo>
                      <a:pt x="109" y="115"/>
                      <a:pt x="113" y="118"/>
                      <a:pt x="111" y="108"/>
                    </a:cubicBezTo>
                    <a:cubicBezTo>
                      <a:pt x="110" y="98"/>
                      <a:pt x="105" y="88"/>
                      <a:pt x="104" y="84"/>
                    </a:cubicBezTo>
                    <a:cubicBezTo>
                      <a:pt x="102" y="79"/>
                      <a:pt x="107" y="65"/>
                      <a:pt x="108" y="52"/>
                    </a:cubicBezTo>
                    <a:cubicBezTo>
                      <a:pt x="109" y="39"/>
                      <a:pt x="117" y="37"/>
                      <a:pt x="114" y="26"/>
                    </a:cubicBezTo>
                    <a:cubicBezTo>
                      <a:pt x="111" y="15"/>
                      <a:pt x="112" y="0"/>
                      <a:pt x="106" y="14"/>
                    </a:cubicBezTo>
                    <a:cubicBezTo>
                      <a:pt x="99" y="28"/>
                      <a:pt x="90" y="33"/>
                      <a:pt x="89" y="28"/>
                    </a:cubicBezTo>
                    <a:cubicBezTo>
                      <a:pt x="87" y="24"/>
                      <a:pt x="83" y="38"/>
                      <a:pt x="80" y="48"/>
                    </a:cubicBezTo>
                    <a:cubicBezTo>
                      <a:pt x="76" y="57"/>
                      <a:pt x="55" y="59"/>
                      <a:pt x="50" y="53"/>
                    </a:cubicBezTo>
                  </a:path>
                </a:pathLst>
              </a:custGeom>
              <a:solidFill>
                <a:srgbClr val="A5A7D3"/>
              </a:solidFill>
              <a:ln w="9525">
                <a:noFill/>
                <a:round/>
                <a:headEnd/>
                <a:tailEnd/>
              </a:ln>
            </p:spPr>
            <p:txBody>
              <a:bodyPr/>
              <a:lstStyle/>
              <a:p>
                <a:endParaRPr lang="en-US">
                  <a:latin typeface="Calibri" pitchFamily="34" charset="0"/>
                </a:endParaRPr>
              </a:p>
            </p:txBody>
          </p:sp>
          <p:sp>
            <p:nvSpPr>
              <p:cNvPr id="156512" name="Freeform 518"/>
              <p:cNvSpPr>
                <a:spLocks/>
              </p:cNvSpPr>
              <p:nvPr/>
            </p:nvSpPr>
            <p:spPr bwMode="auto">
              <a:xfrm>
                <a:off x="6300788" y="3060700"/>
                <a:ext cx="512763" cy="993775"/>
              </a:xfrm>
              <a:custGeom>
                <a:avLst/>
                <a:gdLst>
                  <a:gd name="T0" fmla="*/ 2147483647 w 117"/>
                  <a:gd name="T1" fmla="*/ 2147483647 h 227"/>
                  <a:gd name="T2" fmla="*/ 2147483647 w 117"/>
                  <a:gd name="T3" fmla="*/ 2147483647 h 227"/>
                  <a:gd name="T4" fmla="*/ 2147483647 w 117"/>
                  <a:gd name="T5" fmla="*/ 2147483647 h 227"/>
                  <a:gd name="T6" fmla="*/ 2147483647 w 117"/>
                  <a:gd name="T7" fmla="*/ 2147483647 h 227"/>
                  <a:gd name="T8" fmla="*/ 1901500559 w 117"/>
                  <a:gd name="T9" fmla="*/ 2147483647 h 227"/>
                  <a:gd name="T10" fmla="*/ 960352531 w 117"/>
                  <a:gd name="T11" fmla="*/ 2147483647 h 227"/>
                  <a:gd name="T12" fmla="*/ 422556182 w 117"/>
                  <a:gd name="T13" fmla="*/ 2147483647 h 227"/>
                  <a:gd name="T14" fmla="*/ 998770303 w 117"/>
                  <a:gd name="T15" fmla="*/ 2147483647 h 227"/>
                  <a:gd name="T16" fmla="*/ 2147483647 w 117"/>
                  <a:gd name="T17" fmla="*/ 2147483647 h 227"/>
                  <a:gd name="T18" fmla="*/ 2147483647 w 117"/>
                  <a:gd name="T19" fmla="*/ 2147483647 h 227"/>
                  <a:gd name="T20" fmla="*/ 2147483647 w 117"/>
                  <a:gd name="T21" fmla="*/ 2147483647 h 227"/>
                  <a:gd name="T22" fmla="*/ 2147483647 w 117"/>
                  <a:gd name="T23" fmla="*/ 2147483647 h 227"/>
                  <a:gd name="T24" fmla="*/ 2147483647 w 117"/>
                  <a:gd name="T25" fmla="*/ 2147483647 h 227"/>
                  <a:gd name="T26" fmla="*/ 2147483647 w 117"/>
                  <a:gd name="T27" fmla="*/ 2147483647 h 227"/>
                  <a:gd name="T28" fmla="*/ 2147483647 w 117"/>
                  <a:gd name="T29" fmla="*/ 2147483647 h 227"/>
                  <a:gd name="T30" fmla="*/ 2147483647 w 117"/>
                  <a:gd name="T31" fmla="*/ 2147483647 h 227"/>
                  <a:gd name="T32" fmla="*/ 2147483647 w 117"/>
                  <a:gd name="T33" fmla="*/ 1379928998 h 227"/>
                  <a:gd name="T34" fmla="*/ 2147483647 w 117"/>
                  <a:gd name="T35" fmla="*/ 785791526 h 227"/>
                  <a:gd name="T36" fmla="*/ 2147483647 w 117"/>
                  <a:gd name="T37" fmla="*/ 1533254868 h 227"/>
                  <a:gd name="T38" fmla="*/ 2147483647 w 117"/>
                  <a:gd name="T39" fmla="*/ 2147483647 h 227"/>
                  <a:gd name="T40" fmla="*/ 2147483647 w 117"/>
                  <a:gd name="T41" fmla="*/ 2147483647 h 2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227"/>
                  <a:gd name="T65" fmla="*/ 117 w 117"/>
                  <a:gd name="T66" fmla="*/ 227 h 2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227">
                    <a:moveTo>
                      <a:pt x="50" y="55"/>
                    </a:moveTo>
                    <a:cubicBezTo>
                      <a:pt x="50" y="55"/>
                      <a:pt x="68" y="75"/>
                      <a:pt x="65" y="92"/>
                    </a:cubicBezTo>
                    <a:cubicBezTo>
                      <a:pt x="61" y="110"/>
                      <a:pt x="67" y="118"/>
                      <a:pt x="65" y="125"/>
                    </a:cubicBezTo>
                    <a:cubicBezTo>
                      <a:pt x="63" y="132"/>
                      <a:pt x="55" y="136"/>
                      <a:pt x="52" y="145"/>
                    </a:cubicBezTo>
                    <a:cubicBezTo>
                      <a:pt x="49" y="154"/>
                      <a:pt x="42" y="150"/>
                      <a:pt x="36" y="159"/>
                    </a:cubicBezTo>
                    <a:cubicBezTo>
                      <a:pt x="30" y="168"/>
                      <a:pt x="27" y="175"/>
                      <a:pt x="18" y="185"/>
                    </a:cubicBezTo>
                    <a:cubicBezTo>
                      <a:pt x="10" y="194"/>
                      <a:pt x="0" y="211"/>
                      <a:pt x="8" y="209"/>
                    </a:cubicBezTo>
                    <a:cubicBezTo>
                      <a:pt x="17" y="207"/>
                      <a:pt x="8" y="227"/>
                      <a:pt x="19" y="214"/>
                    </a:cubicBezTo>
                    <a:cubicBezTo>
                      <a:pt x="29" y="201"/>
                      <a:pt x="30" y="189"/>
                      <a:pt x="41" y="181"/>
                    </a:cubicBezTo>
                    <a:cubicBezTo>
                      <a:pt x="52" y="172"/>
                      <a:pt x="54" y="174"/>
                      <a:pt x="64" y="170"/>
                    </a:cubicBezTo>
                    <a:cubicBezTo>
                      <a:pt x="75" y="167"/>
                      <a:pt x="79" y="161"/>
                      <a:pt x="85" y="151"/>
                    </a:cubicBezTo>
                    <a:cubicBezTo>
                      <a:pt x="91" y="141"/>
                      <a:pt x="94" y="148"/>
                      <a:pt x="99" y="140"/>
                    </a:cubicBezTo>
                    <a:cubicBezTo>
                      <a:pt x="103" y="133"/>
                      <a:pt x="107" y="126"/>
                      <a:pt x="108" y="120"/>
                    </a:cubicBezTo>
                    <a:cubicBezTo>
                      <a:pt x="108" y="115"/>
                      <a:pt x="112" y="118"/>
                      <a:pt x="111" y="108"/>
                    </a:cubicBezTo>
                    <a:cubicBezTo>
                      <a:pt x="110" y="98"/>
                      <a:pt x="105" y="88"/>
                      <a:pt x="103" y="84"/>
                    </a:cubicBezTo>
                    <a:cubicBezTo>
                      <a:pt x="102" y="79"/>
                      <a:pt x="107" y="66"/>
                      <a:pt x="108" y="53"/>
                    </a:cubicBezTo>
                    <a:cubicBezTo>
                      <a:pt x="109" y="40"/>
                      <a:pt x="117" y="37"/>
                      <a:pt x="114" y="26"/>
                    </a:cubicBezTo>
                    <a:cubicBezTo>
                      <a:pt x="111" y="15"/>
                      <a:pt x="112" y="0"/>
                      <a:pt x="106" y="15"/>
                    </a:cubicBezTo>
                    <a:cubicBezTo>
                      <a:pt x="99" y="29"/>
                      <a:pt x="90" y="33"/>
                      <a:pt x="89" y="29"/>
                    </a:cubicBezTo>
                    <a:cubicBezTo>
                      <a:pt x="87" y="24"/>
                      <a:pt x="83" y="38"/>
                      <a:pt x="80" y="48"/>
                    </a:cubicBezTo>
                    <a:cubicBezTo>
                      <a:pt x="76" y="57"/>
                      <a:pt x="55" y="59"/>
                      <a:pt x="50" y="53"/>
                    </a:cubicBezTo>
                  </a:path>
                </a:pathLst>
              </a:custGeom>
              <a:solidFill>
                <a:srgbClr val="A5A6D3"/>
              </a:solidFill>
              <a:ln w="9525">
                <a:noFill/>
                <a:round/>
                <a:headEnd/>
                <a:tailEnd/>
              </a:ln>
            </p:spPr>
            <p:txBody>
              <a:bodyPr/>
              <a:lstStyle/>
              <a:p>
                <a:endParaRPr lang="en-US">
                  <a:latin typeface="Calibri" pitchFamily="34" charset="0"/>
                </a:endParaRPr>
              </a:p>
            </p:txBody>
          </p:sp>
          <p:sp>
            <p:nvSpPr>
              <p:cNvPr id="156513" name="Freeform 519"/>
              <p:cNvSpPr>
                <a:spLocks/>
              </p:cNvSpPr>
              <p:nvPr/>
            </p:nvSpPr>
            <p:spPr bwMode="auto">
              <a:xfrm>
                <a:off x="6305550" y="3065462"/>
                <a:ext cx="508000" cy="989012"/>
              </a:xfrm>
              <a:custGeom>
                <a:avLst/>
                <a:gdLst>
                  <a:gd name="T0" fmla="*/ 2147483647 w 116"/>
                  <a:gd name="T1" fmla="*/ 2147483647 h 226"/>
                  <a:gd name="T2" fmla="*/ 2147483647 w 116"/>
                  <a:gd name="T3" fmla="*/ 2147483647 h 226"/>
                  <a:gd name="T4" fmla="*/ 2147483647 w 116"/>
                  <a:gd name="T5" fmla="*/ 2147483647 h 226"/>
                  <a:gd name="T6" fmla="*/ 2147483647 w 116"/>
                  <a:gd name="T7" fmla="*/ 2147483647 h 226"/>
                  <a:gd name="T8" fmla="*/ 1860300437 w 116"/>
                  <a:gd name="T9" fmla="*/ 2147483647 h 226"/>
                  <a:gd name="T10" fmla="*/ 958920090 w 116"/>
                  <a:gd name="T11" fmla="*/ 2147483647 h 226"/>
                  <a:gd name="T12" fmla="*/ 421924681 w 116"/>
                  <a:gd name="T13" fmla="*/ 2147483647 h 226"/>
                  <a:gd name="T14" fmla="*/ 958920090 w 116"/>
                  <a:gd name="T15" fmla="*/ 2147483647 h 226"/>
                  <a:gd name="T16" fmla="*/ 2109618889 w 116"/>
                  <a:gd name="T17" fmla="*/ 2147483647 h 226"/>
                  <a:gd name="T18" fmla="*/ 2147483647 w 116"/>
                  <a:gd name="T19" fmla="*/ 2147483647 h 226"/>
                  <a:gd name="T20" fmla="*/ 2147483647 w 116"/>
                  <a:gd name="T21" fmla="*/ 2147483647 h 226"/>
                  <a:gd name="T22" fmla="*/ 2147483647 w 116"/>
                  <a:gd name="T23" fmla="*/ 2147483647 h 226"/>
                  <a:gd name="T24" fmla="*/ 2147483647 w 116"/>
                  <a:gd name="T25" fmla="*/ 2147483647 h 226"/>
                  <a:gd name="T26" fmla="*/ 2147483647 w 116"/>
                  <a:gd name="T27" fmla="*/ 2147483647 h 226"/>
                  <a:gd name="T28" fmla="*/ 2147483647 w 116"/>
                  <a:gd name="T29" fmla="*/ 2147483647 h 226"/>
                  <a:gd name="T30" fmla="*/ 2147483647 w 116"/>
                  <a:gd name="T31" fmla="*/ 2147483647 h 226"/>
                  <a:gd name="T32" fmla="*/ 2147483647 w 116"/>
                  <a:gd name="T33" fmla="*/ 1378857949 h 226"/>
                  <a:gd name="T34" fmla="*/ 2147483647 w 116"/>
                  <a:gd name="T35" fmla="*/ 746879178 h 226"/>
                  <a:gd name="T36" fmla="*/ 2147483647 w 116"/>
                  <a:gd name="T37" fmla="*/ 1474608288 h 226"/>
                  <a:gd name="T38" fmla="*/ 2147483647 w 116"/>
                  <a:gd name="T39" fmla="*/ 2147483647 h 226"/>
                  <a:gd name="T40" fmla="*/ 2147483647 w 116"/>
                  <a:gd name="T41" fmla="*/ 2147483647 h 2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6"/>
                  <a:gd name="T64" fmla="*/ 0 h 226"/>
                  <a:gd name="T65" fmla="*/ 116 w 116"/>
                  <a:gd name="T66" fmla="*/ 226 h 2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6" h="226">
                    <a:moveTo>
                      <a:pt x="49" y="54"/>
                    </a:moveTo>
                    <a:cubicBezTo>
                      <a:pt x="49" y="54"/>
                      <a:pt x="67" y="74"/>
                      <a:pt x="64" y="91"/>
                    </a:cubicBezTo>
                    <a:cubicBezTo>
                      <a:pt x="61" y="109"/>
                      <a:pt x="66" y="117"/>
                      <a:pt x="64" y="124"/>
                    </a:cubicBezTo>
                    <a:cubicBezTo>
                      <a:pt x="62" y="131"/>
                      <a:pt x="54" y="135"/>
                      <a:pt x="51" y="144"/>
                    </a:cubicBezTo>
                    <a:cubicBezTo>
                      <a:pt x="48" y="153"/>
                      <a:pt x="42" y="149"/>
                      <a:pt x="35" y="158"/>
                    </a:cubicBezTo>
                    <a:cubicBezTo>
                      <a:pt x="29" y="167"/>
                      <a:pt x="26" y="174"/>
                      <a:pt x="18" y="184"/>
                    </a:cubicBezTo>
                    <a:cubicBezTo>
                      <a:pt x="9" y="193"/>
                      <a:pt x="0" y="210"/>
                      <a:pt x="8" y="208"/>
                    </a:cubicBezTo>
                    <a:cubicBezTo>
                      <a:pt x="16" y="206"/>
                      <a:pt x="7" y="226"/>
                      <a:pt x="18" y="213"/>
                    </a:cubicBezTo>
                    <a:cubicBezTo>
                      <a:pt x="28" y="200"/>
                      <a:pt x="29" y="188"/>
                      <a:pt x="40" y="180"/>
                    </a:cubicBezTo>
                    <a:cubicBezTo>
                      <a:pt x="51" y="171"/>
                      <a:pt x="53" y="173"/>
                      <a:pt x="63" y="169"/>
                    </a:cubicBezTo>
                    <a:cubicBezTo>
                      <a:pt x="74" y="166"/>
                      <a:pt x="78" y="160"/>
                      <a:pt x="84" y="150"/>
                    </a:cubicBezTo>
                    <a:cubicBezTo>
                      <a:pt x="90" y="139"/>
                      <a:pt x="93" y="146"/>
                      <a:pt x="98" y="139"/>
                    </a:cubicBezTo>
                    <a:cubicBezTo>
                      <a:pt x="102" y="132"/>
                      <a:pt x="106" y="125"/>
                      <a:pt x="106" y="119"/>
                    </a:cubicBezTo>
                    <a:cubicBezTo>
                      <a:pt x="107" y="114"/>
                      <a:pt x="111" y="116"/>
                      <a:pt x="110" y="107"/>
                    </a:cubicBezTo>
                    <a:cubicBezTo>
                      <a:pt x="109" y="97"/>
                      <a:pt x="103" y="87"/>
                      <a:pt x="102" y="83"/>
                    </a:cubicBezTo>
                    <a:cubicBezTo>
                      <a:pt x="101" y="78"/>
                      <a:pt x="106" y="65"/>
                      <a:pt x="107" y="52"/>
                    </a:cubicBezTo>
                    <a:cubicBezTo>
                      <a:pt x="108" y="39"/>
                      <a:pt x="116" y="37"/>
                      <a:pt x="113" y="26"/>
                    </a:cubicBezTo>
                    <a:cubicBezTo>
                      <a:pt x="110" y="15"/>
                      <a:pt x="111" y="0"/>
                      <a:pt x="105" y="14"/>
                    </a:cubicBezTo>
                    <a:cubicBezTo>
                      <a:pt x="98" y="28"/>
                      <a:pt x="89" y="33"/>
                      <a:pt x="88" y="28"/>
                    </a:cubicBezTo>
                    <a:cubicBezTo>
                      <a:pt x="86" y="24"/>
                      <a:pt x="82" y="37"/>
                      <a:pt x="79" y="47"/>
                    </a:cubicBezTo>
                    <a:cubicBezTo>
                      <a:pt x="75" y="57"/>
                      <a:pt x="54" y="59"/>
                      <a:pt x="49" y="52"/>
                    </a:cubicBezTo>
                  </a:path>
                </a:pathLst>
              </a:custGeom>
              <a:solidFill>
                <a:srgbClr val="A4A6D3"/>
              </a:solidFill>
              <a:ln w="9525">
                <a:noFill/>
                <a:round/>
                <a:headEnd/>
                <a:tailEnd/>
              </a:ln>
            </p:spPr>
            <p:txBody>
              <a:bodyPr/>
              <a:lstStyle/>
              <a:p>
                <a:endParaRPr lang="en-US">
                  <a:latin typeface="Calibri" pitchFamily="34" charset="0"/>
                </a:endParaRPr>
              </a:p>
            </p:txBody>
          </p:sp>
          <p:sp>
            <p:nvSpPr>
              <p:cNvPr id="156514" name="Freeform 520"/>
              <p:cNvSpPr>
                <a:spLocks/>
              </p:cNvSpPr>
              <p:nvPr/>
            </p:nvSpPr>
            <p:spPr bwMode="auto">
              <a:xfrm>
                <a:off x="6305550" y="3065462"/>
                <a:ext cx="508000" cy="989012"/>
              </a:xfrm>
              <a:custGeom>
                <a:avLst/>
                <a:gdLst>
                  <a:gd name="T0" fmla="*/ 2147483647 w 116"/>
                  <a:gd name="T1" fmla="*/ 2147483647 h 226"/>
                  <a:gd name="T2" fmla="*/ 2147483647 w 116"/>
                  <a:gd name="T3" fmla="*/ 2147483647 h 226"/>
                  <a:gd name="T4" fmla="*/ 2147483647 w 116"/>
                  <a:gd name="T5" fmla="*/ 2147483647 h 226"/>
                  <a:gd name="T6" fmla="*/ 2147483647 w 116"/>
                  <a:gd name="T7" fmla="*/ 2147483647 h 226"/>
                  <a:gd name="T8" fmla="*/ 1860300437 w 116"/>
                  <a:gd name="T9" fmla="*/ 2147483647 h 226"/>
                  <a:gd name="T10" fmla="*/ 958920090 w 116"/>
                  <a:gd name="T11" fmla="*/ 2147483647 h 226"/>
                  <a:gd name="T12" fmla="*/ 421924681 w 116"/>
                  <a:gd name="T13" fmla="*/ 2147483647 h 226"/>
                  <a:gd name="T14" fmla="*/ 958920090 w 116"/>
                  <a:gd name="T15" fmla="*/ 2147483647 h 226"/>
                  <a:gd name="T16" fmla="*/ 2109618889 w 116"/>
                  <a:gd name="T17" fmla="*/ 2147483647 h 226"/>
                  <a:gd name="T18" fmla="*/ 2147483647 w 116"/>
                  <a:gd name="T19" fmla="*/ 2147483647 h 226"/>
                  <a:gd name="T20" fmla="*/ 2147483647 w 116"/>
                  <a:gd name="T21" fmla="*/ 2147483647 h 226"/>
                  <a:gd name="T22" fmla="*/ 2147483647 w 116"/>
                  <a:gd name="T23" fmla="*/ 2147483647 h 226"/>
                  <a:gd name="T24" fmla="*/ 2147483647 w 116"/>
                  <a:gd name="T25" fmla="*/ 2147483647 h 226"/>
                  <a:gd name="T26" fmla="*/ 2147483647 w 116"/>
                  <a:gd name="T27" fmla="*/ 2147483647 h 226"/>
                  <a:gd name="T28" fmla="*/ 2147483647 w 116"/>
                  <a:gd name="T29" fmla="*/ 2147483647 h 226"/>
                  <a:gd name="T30" fmla="*/ 2147483647 w 116"/>
                  <a:gd name="T31" fmla="*/ 2147483647 h 226"/>
                  <a:gd name="T32" fmla="*/ 2147483647 w 116"/>
                  <a:gd name="T33" fmla="*/ 1378857949 h 226"/>
                  <a:gd name="T34" fmla="*/ 2147483647 w 116"/>
                  <a:gd name="T35" fmla="*/ 746879178 h 226"/>
                  <a:gd name="T36" fmla="*/ 2147483647 w 116"/>
                  <a:gd name="T37" fmla="*/ 1532062868 h 226"/>
                  <a:gd name="T38" fmla="*/ 2147483647 w 116"/>
                  <a:gd name="T39" fmla="*/ 2147483647 h 226"/>
                  <a:gd name="T40" fmla="*/ 2147483647 w 116"/>
                  <a:gd name="T41" fmla="*/ 2147483647 h 2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6"/>
                  <a:gd name="T64" fmla="*/ 0 h 226"/>
                  <a:gd name="T65" fmla="*/ 116 w 116"/>
                  <a:gd name="T66" fmla="*/ 226 h 2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6" h="226">
                    <a:moveTo>
                      <a:pt x="49" y="55"/>
                    </a:moveTo>
                    <a:cubicBezTo>
                      <a:pt x="49" y="55"/>
                      <a:pt x="68" y="74"/>
                      <a:pt x="64" y="92"/>
                    </a:cubicBezTo>
                    <a:cubicBezTo>
                      <a:pt x="61" y="109"/>
                      <a:pt x="66" y="117"/>
                      <a:pt x="64" y="124"/>
                    </a:cubicBezTo>
                    <a:cubicBezTo>
                      <a:pt x="62" y="131"/>
                      <a:pt x="54" y="135"/>
                      <a:pt x="51" y="144"/>
                    </a:cubicBezTo>
                    <a:cubicBezTo>
                      <a:pt x="48" y="153"/>
                      <a:pt x="42" y="149"/>
                      <a:pt x="35" y="158"/>
                    </a:cubicBezTo>
                    <a:cubicBezTo>
                      <a:pt x="29" y="167"/>
                      <a:pt x="26" y="174"/>
                      <a:pt x="18" y="183"/>
                    </a:cubicBezTo>
                    <a:cubicBezTo>
                      <a:pt x="9" y="193"/>
                      <a:pt x="0" y="210"/>
                      <a:pt x="8" y="208"/>
                    </a:cubicBezTo>
                    <a:cubicBezTo>
                      <a:pt x="16" y="206"/>
                      <a:pt x="7" y="226"/>
                      <a:pt x="18" y="213"/>
                    </a:cubicBezTo>
                    <a:cubicBezTo>
                      <a:pt x="28" y="200"/>
                      <a:pt x="29" y="188"/>
                      <a:pt x="40" y="179"/>
                    </a:cubicBezTo>
                    <a:cubicBezTo>
                      <a:pt x="51" y="171"/>
                      <a:pt x="53" y="173"/>
                      <a:pt x="64" y="169"/>
                    </a:cubicBezTo>
                    <a:cubicBezTo>
                      <a:pt x="74" y="165"/>
                      <a:pt x="78" y="160"/>
                      <a:pt x="84" y="149"/>
                    </a:cubicBezTo>
                    <a:cubicBezTo>
                      <a:pt x="90" y="139"/>
                      <a:pt x="93" y="146"/>
                      <a:pt x="97" y="139"/>
                    </a:cubicBezTo>
                    <a:cubicBezTo>
                      <a:pt x="102" y="131"/>
                      <a:pt x="105" y="125"/>
                      <a:pt x="106" y="119"/>
                    </a:cubicBezTo>
                    <a:cubicBezTo>
                      <a:pt x="107" y="114"/>
                      <a:pt x="111" y="116"/>
                      <a:pt x="110" y="107"/>
                    </a:cubicBezTo>
                    <a:cubicBezTo>
                      <a:pt x="109" y="97"/>
                      <a:pt x="103" y="87"/>
                      <a:pt x="102" y="83"/>
                    </a:cubicBezTo>
                    <a:cubicBezTo>
                      <a:pt x="101" y="78"/>
                      <a:pt x="105" y="65"/>
                      <a:pt x="107" y="52"/>
                    </a:cubicBezTo>
                    <a:cubicBezTo>
                      <a:pt x="108" y="39"/>
                      <a:pt x="116" y="37"/>
                      <a:pt x="113" y="26"/>
                    </a:cubicBezTo>
                    <a:cubicBezTo>
                      <a:pt x="110" y="15"/>
                      <a:pt x="111" y="0"/>
                      <a:pt x="104" y="14"/>
                    </a:cubicBezTo>
                    <a:cubicBezTo>
                      <a:pt x="98" y="29"/>
                      <a:pt x="89" y="33"/>
                      <a:pt x="88" y="29"/>
                    </a:cubicBezTo>
                    <a:cubicBezTo>
                      <a:pt x="86" y="24"/>
                      <a:pt x="82" y="38"/>
                      <a:pt x="79" y="47"/>
                    </a:cubicBezTo>
                    <a:cubicBezTo>
                      <a:pt x="75" y="57"/>
                      <a:pt x="54" y="59"/>
                      <a:pt x="50" y="52"/>
                    </a:cubicBezTo>
                  </a:path>
                </a:pathLst>
              </a:custGeom>
              <a:solidFill>
                <a:srgbClr val="A3A6D3"/>
              </a:solidFill>
              <a:ln w="9525">
                <a:noFill/>
                <a:round/>
                <a:headEnd/>
                <a:tailEnd/>
              </a:ln>
            </p:spPr>
            <p:txBody>
              <a:bodyPr/>
              <a:lstStyle/>
              <a:p>
                <a:endParaRPr lang="en-US">
                  <a:latin typeface="Calibri" pitchFamily="34" charset="0"/>
                </a:endParaRPr>
              </a:p>
            </p:txBody>
          </p:sp>
          <p:sp>
            <p:nvSpPr>
              <p:cNvPr id="156515" name="Freeform 521"/>
              <p:cNvSpPr>
                <a:spLocks/>
              </p:cNvSpPr>
              <p:nvPr/>
            </p:nvSpPr>
            <p:spPr bwMode="auto">
              <a:xfrm>
                <a:off x="6305550" y="3068637"/>
                <a:ext cx="508000" cy="985837"/>
              </a:xfrm>
              <a:custGeom>
                <a:avLst/>
                <a:gdLst>
                  <a:gd name="T0" fmla="*/ 2147483647 w 116"/>
                  <a:gd name="T1" fmla="*/ 2147483647 h 225"/>
                  <a:gd name="T2" fmla="*/ 2147483647 w 116"/>
                  <a:gd name="T3" fmla="*/ 2147483647 h 225"/>
                  <a:gd name="T4" fmla="*/ 2147483647 w 116"/>
                  <a:gd name="T5" fmla="*/ 2147483647 h 225"/>
                  <a:gd name="T6" fmla="*/ 2147483647 w 116"/>
                  <a:gd name="T7" fmla="*/ 2147483647 h 225"/>
                  <a:gd name="T8" fmla="*/ 1898658807 w 116"/>
                  <a:gd name="T9" fmla="*/ 2147483647 h 225"/>
                  <a:gd name="T10" fmla="*/ 958920090 w 116"/>
                  <a:gd name="T11" fmla="*/ 2147483647 h 225"/>
                  <a:gd name="T12" fmla="*/ 421924681 w 116"/>
                  <a:gd name="T13" fmla="*/ 2147483647 h 225"/>
                  <a:gd name="T14" fmla="*/ 958920090 w 116"/>
                  <a:gd name="T15" fmla="*/ 2147483647 h 225"/>
                  <a:gd name="T16" fmla="*/ 2109618889 w 116"/>
                  <a:gd name="T17" fmla="*/ 2147483647 h 225"/>
                  <a:gd name="T18" fmla="*/ 2147483647 w 116"/>
                  <a:gd name="T19" fmla="*/ 2147483647 h 225"/>
                  <a:gd name="T20" fmla="*/ 2147483647 w 116"/>
                  <a:gd name="T21" fmla="*/ 2147483647 h 225"/>
                  <a:gd name="T22" fmla="*/ 2147483647 w 116"/>
                  <a:gd name="T23" fmla="*/ 2147483647 h 225"/>
                  <a:gd name="T24" fmla="*/ 2147483647 w 116"/>
                  <a:gd name="T25" fmla="*/ 2147483647 h 225"/>
                  <a:gd name="T26" fmla="*/ 2147483647 w 116"/>
                  <a:gd name="T27" fmla="*/ 2147483647 h 225"/>
                  <a:gd name="T28" fmla="*/ 2147483647 w 116"/>
                  <a:gd name="T29" fmla="*/ 2147483647 h 225"/>
                  <a:gd name="T30" fmla="*/ 2147483647 w 116"/>
                  <a:gd name="T31" fmla="*/ 2147483647 h 225"/>
                  <a:gd name="T32" fmla="*/ 2147483647 w 116"/>
                  <a:gd name="T33" fmla="*/ 1324627741 h 225"/>
                  <a:gd name="T34" fmla="*/ 2147483647 w 116"/>
                  <a:gd name="T35" fmla="*/ 748701648 h 225"/>
                  <a:gd name="T36" fmla="*/ 2147483647 w 116"/>
                  <a:gd name="T37" fmla="*/ 1478207959 h 225"/>
                  <a:gd name="T38" fmla="*/ 2147483647 w 116"/>
                  <a:gd name="T39" fmla="*/ 2147483647 h 225"/>
                  <a:gd name="T40" fmla="*/ 2147483647 w 116"/>
                  <a:gd name="T41" fmla="*/ 2147483647 h 2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6"/>
                  <a:gd name="T64" fmla="*/ 0 h 225"/>
                  <a:gd name="T65" fmla="*/ 116 w 116"/>
                  <a:gd name="T66" fmla="*/ 225 h 2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6" h="225">
                    <a:moveTo>
                      <a:pt x="50" y="54"/>
                    </a:moveTo>
                    <a:cubicBezTo>
                      <a:pt x="50" y="54"/>
                      <a:pt x="68" y="73"/>
                      <a:pt x="65" y="91"/>
                    </a:cubicBezTo>
                    <a:cubicBezTo>
                      <a:pt x="62" y="108"/>
                      <a:pt x="67" y="116"/>
                      <a:pt x="65" y="123"/>
                    </a:cubicBezTo>
                    <a:cubicBezTo>
                      <a:pt x="63" y="130"/>
                      <a:pt x="55" y="134"/>
                      <a:pt x="52" y="143"/>
                    </a:cubicBezTo>
                    <a:cubicBezTo>
                      <a:pt x="48" y="152"/>
                      <a:pt x="42" y="148"/>
                      <a:pt x="36" y="157"/>
                    </a:cubicBezTo>
                    <a:cubicBezTo>
                      <a:pt x="29" y="165"/>
                      <a:pt x="27" y="173"/>
                      <a:pt x="18" y="182"/>
                    </a:cubicBezTo>
                    <a:cubicBezTo>
                      <a:pt x="10" y="192"/>
                      <a:pt x="0" y="209"/>
                      <a:pt x="8" y="207"/>
                    </a:cubicBezTo>
                    <a:cubicBezTo>
                      <a:pt x="16" y="204"/>
                      <a:pt x="7" y="225"/>
                      <a:pt x="18" y="212"/>
                    </a:cubicBezTo>
                    <a:cubicBezTo>
                      <a:pt x="28" y="199"/>
                      <a:pt x="29" y="187"/>
                      <a:pt x="40" y="178"/>
                    </a:cubicBezTo>
                    <a:cubicBezTo>
                      <a:pt x="51" y="170"/>
                      <a:pt x="53" y="172"/>
                      <a:pt x="64" y="168"/>
                    </a:cubicBezTo>
                    <a:cubicBezTo>
                      <a:pt x="74" y="164"/>
                      <a:pt x="78" y="158"/>
                      <a:pt x="84" y="148"/>
                    </a:cubicBezTo>
                    <a:cubicBezTo>
                      <a:pt x="90" y="138"/>
                      <a:pt x="93" y="145"/>
                      <a:pt x="97" y="138"/>
                    </a:cubicBezTo>
                    <a:cubicBezTo>
                      <a:pt x="102" y="130"/>
                      <a:pt x="105" y="124"/>
                      <a:pt x="106" y="118"/>
                    </a:cubicBezTo>
                    <a:cubicBezTo>
                      <a:pt x="107" y="112"/>
                      <a:pt x="111" y="115"/>
                      <a:pt x="110" y="105"/>
                    </a:cubicBezTo>
                    <a:cubicBezTo>
                      <a:pt x="109" y="96"/>
                      <a:pt x="103" y="86"/>
                      <a:pt x="102" y="82"/>
                    </a:cubicBezTo>
                    <a:cubicBezTo>
                      <a:pt x="101" y="77"/>
                      <a:pt x="105" y="64"/>
                      <a:pt x="106" y="51"/>
                    </a:cubicBezTo>
                    <a:cubicBezTo>
                      <a:pt x="108" y="38"/>
                      <a:pt x="116" y="36"/>
                      <a:pt x="113" y="25"/>
                    </a:cubicBezTo>
                    <a:cubicBezTo>
                      <a:pt x="110" y="14"/>
                      <a:pt x="111" y="0"/>
                      <a:pt x="104" y="14"/>
                    </a:cubicBezTo>
                    <a:cubicBezTo>
                      <a:pt x="98" y="28"/>
                      <a:pt x="89" y="32"/>
                      <a:pt x="88" y="28"/>
                    </a:cubicBezTo>
                    <a:cubicBezTo>
                      <a:pt x="86" y="24"/>
                      <a:pt x="82" y="37"/>
                      <a:pt x="79" y="47"/>
                    </a:cubicBezTo>
                    <a:cubicBezTo>
                      <a:pt x="75" y="56"/>
                      <a:pt x="55" y="58"/>
                      <a:pt x="50" y="51"/>
                    </a:cubicBezTo>
                  </a:path>
                </a:pathLst>
              </a:custGeom>
              <a:solidFill>
                <a:srgbClr val="A2A5D2"/>
              </a:solidFill>
              <a:ln w="9525">
                <a:noFill/>
                <a:round/>
                <a:headEnd/>
                <a:tailEnd/>
              </a:ln>
            </p:spPr>
            <p:txBody>
              <a:bodyPr/>
              <a:lstStyle/>
              <a:p>
                <a:endParaRPr lang="en-US">
                  <a:latin typeface="Calibri" pitchFamily="34" charset="0"/>
                </a:endParaRPr>
              </a:p>
            </p:txBody>
          </p:sp>
          <p:sp>
            <p:nvSpPr>
              <p:cNvPr id="156516" name="Freeform 522"/>
              <p:cNvSpPr>
                <a:spLocks/>
              </p:cNvSpPr>
              <p:nvPr/>
            </p:nvSpPr>
            <p:spPr bwMode="auto">
              <a:xfrm>
                <a:off x="6305550" y="3068637"/>
                <a:ext cx="508000" cy="985837"/>
              </a:xfrm>
              <a:custGeom>
                <a:avLst/>
                <a:gdLst>
                  <a:gd name="T0" fmla="*/ 2147483647 w 116"/>
                  <a:gd name="T1" fmla="*/ 2147483647 h 225"/>
                  <a:gd name="T2" fmla="*/ 2147483647 w 116"/>
                  <a:gd name="T3" fmla="*/ 2147483647 h 225"/>
                  <a:gd name="T4" fmla="*/ 2147483647 w 116"/>
                  <a:gd name="T5" fmla="*/ 2147483647 h 225"/>
                  <a:gd name="T6" fmla="*/ 2147483647 w 116"/>
                  <a:gd name="T7" fmla="*/ 2147483647 h 225"/>
                  <a:gd name="T8" fmla="*/ 1898658807 w 116"/>
                  <a:gd name="T9" fmla="*/ 2147483647 h 225"/>
                  <a:gd name="T10" fmla="*/ 958920090 w 116"/>
                  <a:gd name="T11" fmla="*/ 2147483647 h 225"/>
                  <a:gd name="T12" fmla="*/ 421924681 w 116"/>
                  <a:gd name="T13" fmla="*/ 2147483647 h 225"/>
                  <a:gd name="T14" fmla="*/ 958920090 w 116"/>
                  <a:gd name="T15" fmla="*/ 2147483647 h 225"/>
                  <a:gd name="T16" fmla="*/ 2109618889 w 116"/>
                  <a:gd name="T17" fmla="*/ 2147483647 h 225"/>
                  <a:gd name="T18" fmla="*/ 2147483647 w 116"/>
                  <a:gd name="T19" fmla="*/ 2147483647 h 225"/>
                  <a:gd name="T20" fmla="*/ 2147483647 w 116"/>
                  <a:gd name="T21" fmla="*/ 2147483647 h 225"/>
                  <a:gd name="T22" fmla="*/ 2147483647 w 116"/>
                  <a:gd name="T23" fmla="*/ 2147483647 h 225"/>
                  <a:gd name="T24" fmla="*/ 2147483647 w 116"/>
                  <a:gd name="T25" fmla="*/ 2147483647 h 225"/>
                  <a:gd name="T26" fmla="*/ 2147483647 w 116"/>
                  <a:gd name="T27" fmla="*/ 2147483647 h 225"/>
                  <a:gd name="T28" fmla="*/ 2147483647 w 116"/>
                  <a:gd name="T29" fmla="*/ 2147483647 h 225"/>
                  <a:gd name="T30" fmla="*/ 2147483647 w 116"/>
                  <a:gd name="T31" fmla="*/ 2147483647 h 225"/>
                  <a:gd name="T32" fmla="*/ 2147483647 w 116"/>
                  <a:gd name="T33" fmla="*/ 1324627741 h 225"/>
                  <a:gd name="T34" fmla="*/ 2147483647 w 116"/>
                  <a:gd name="T35" fmla="*/ 748701648 h 225"/>
                  <a:gd name="T36" fmla="*/ 2147483647 w 116"/>
                  <a:gd name="T37" fmla="*/ 1478207959 h 225"/>
                  <a:gd name="T38" fmla="*/ 2147483647 w 116"/>
                  <a:gd name="T39" fmla="*/ 2147483647 h 225"/>
                  <a:gd name="T40" fmla="*/ 2147483647 w 116"/>
                  <a:gd name="T41" fmla="*/ 2147483647 h 2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6"/>
                  <a:gd name="T64" fmla="*/ 0 h 225"/>
                  <a:gd name="T65" fmla="*/ 116 w 116"/>
                  <a:gd name="T66" fmla="*/ 225 h 2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6" h="225">
                    <a:moveTo>
                      <a:pt x="50" y="54"/>
                    </a:moveTo>
                    <a:cubicBezTo>
                      <a:pt x="50" y="54"/>
                      <a:pt x="68" y="74"/>
                      <a:pt x="65" y="91"/>
                    </a:cubicBezTo>
                    <a:cubicBezTo>
                      <a:pt x="62" y="108"/>
                      <a:pt x="67" y="116"/>
                      <a:pt x="65" y="123"/>
                    </a:cubicBezTo>
                    <a:cubicBezTo>
                      <a:pt x="63" y="130"/>
                      <a:pt x="55" y="134"/>
                      <a:pt x="52" y="143"/>
                    </a:cubicBezTo>
                    <a:cubicBezTo>
                      <a:pt x="49" y="152"/>
                      <a:pt x="42" y="148"/>
                      <a:pt x="36" y="157"/>
                    </a:cubicBezTo>
                    <a:cubicBezTo>
                      <a:pt x="29" y="165"/>
                      <a:pt x="27" y="173"/>
                      <a:pt x="18" y="182"/>
                    </a:cubicBezTo>
                    <a:cubicBezTo>
                      <a:pt x="10" y="191"/>
                      <a:pt x="0" y="209"/>
                      <a:pt x="8" y="206"/>
                    </a:cubicBezTo>
                    <a:cubicBezTo>
                      <a:pt x="16" y="204"/>
                      <a:pt x="7" y="225"/>
                      <a:pt x="18" y="212"/>
                    </a:cubicBezTo>
                    <a:cubicBezTo>
                      <a:pt x="28" y="199"/>
                      <a:pt x="29" y="186"/>
                      <a:pt x="40" y="178"/>
                    </a:cubicBezTo>
                    <a:cubicBezTo>
                      <a:pt x="51" y="170"/>
                      <a:pt x="53" y="171"/>
                      <a:pt x="64" y="168"/>
                    </a:cubicBezTo>
                    <a:cubicBezTo>
                      <a:pt x="74" y="164"/>
                      <a:pt x="78" y="158"/>
                      <a:pt x="84" y="148"/>
                    </a:cubicBezTo>
                    <a:cubicBezTo>
                      <a:pt x="89" y="138"/>
                      <a:pt x="93" y="145"/>
                      <a:pt x="97" y="138"/>
                    </a:cubicBezTo>
                    <a:cubicBezTo>
                      <a:pt x="101" y="130"/>
                      <a:pt x="105" y="124"/>
                      <a:pt x="106" y="118"/>
                    </a:cubicBezTo>
                    <a:cubicBezTo>
                      <a:pt x="107" y="112"/>
                      <a:pt x="111" y="115"/>
                      <a:pt x="110" y="105"/>
                    </a:cubicBezTo>
                    <a:cubicBezTo>
                      <a:pt x="109" y="96"/>
                      <a:pt x="103" y="86"/>
                      <a:pt x="102" y="82"/>
                    </a:cubicBezTo>
                    <a:cubicBezTo>
                      <a:pt x="101" y="77"/>
                      <a:pt x="105" y="64"/>
                      <a:pt x="106" y="51"/>
                    </a:cubicBezTo>
                    <a:cubicBezTo>
                      <a:pt x="107" y="39"/>
                      <a:pt x="116" y="36"/>
                      <a:pt x="113" y="25"/>
                    </a:cubicBezTo>
                    <a:cubicBezTo>
                      <a:pt x="110" y="15"/>
                      <a:pt x="111" y="0"/>
                      <a:pt x="104" y="14"/>
                    </a:cubicBezTo>
                    <a:cubicBezTo>
                      <a:pt x="98" y="28"/>
                      <a:pt x="89" y="33"/>
                      <a:pt x="87" y="28"/>
                    </a:cubicBezTo>
                    <a:cubicBezTo>
                      <a:pt x="86" y="24"/>
                      <a:pt x="82" y="37"/>
                      <a:pt x="79" y="47"/>
                    </a:cubicBezTo>
                    <a:cubicBezTo>
                      <a:pt x="75" y="57"/>
                      <a:pt x="55" y="58"/>
                      <a:pt x="50" y="52"/>
                    </a:cubicBezTo>
                  </a:path>
                </a:pathLst>
              </a:custGeom>
              <a:solidFill>
                <a:srgbClr val="A1A4D2"/>
              </a:solidFill>
              <a:ln w="9525">
                <a:noFill/>
                <a:round/>
                <a:headEnd/>
                <a:tailEnd/>
              </a:ln>
            </p:spPr>
            <p:txBody>
              <a:bodyPr/>
              <a:lstStyle/>
              <a:p>
                <a:endParaRPr lang="en-US">
                  <a:latin typeface="Calibri" pitchFamily="34" charset="0"/>
                </a:endParaRPr>
              </a:p>
            </p:txBody>
          </p:sp>
          <p:sp>
            <p:nvSpPr>
              <p:cNvPr id="156517" name="Freeform 523"/>
              <p:cNvSpPr>
                <a:spLocks/>
              </p:cNvSpPr>
              <p:nvPr/>
            </p:nvSpPr>
            <p:spPr bwMode="auto">
              <a:xfrm>
                <a:off x="6305550" y="3073400"/>
                <a:ext cx="508000" cy="976312"/>
              </a:xfrm>
              <a:custGeom>
                <a:avLst/>
                <a:gdLst>
                  <a:gd name="T0" fmla="*/ 2147483647 w 116"/>
                  <a:gd name="T1" fmla="*/ 2147483647 h 223"/>
                  <a:gd name="T2" fmla="*/ 2147483647 w 116"/>
                  <a:gd name="T3" fmla="*/ 2147483647 h 223"/>
                  <a:gd name="T4" fmla="*/ 2147483647 w 116"/>
                  <a:gd name="T5" fmla="*/ 2147483647 h 223"/>
                  <a:gd name="T6" fmla="*/ 2147483647 w 116"/>
                  <a:gd name="T7" fmla="*/ 2147483647 h 223"/>
                  <a:gd name="T8" fmla="*/ 1898658807 w 116"/>
                  <a:gd name="T9" fmla="*/ 2147483647 h 223"/>
                  <a:gd name="T10" fmla="*/ 997274080 w 116"/>
                  <a:gd name="T11" fmla="*/ 2147483647 h 223"/>
                  <a:gd name="T12" fmla="*/ 421924681 w 116"/>
                  <a:gd name="T13" fmla="*/ 2147483647 h 223"/>
                  <a:gd name="T14" fmla="*/ 958920090 w 116"/>
                  <a:gd name="T15" fmla="*/ 2147483647 h 223"/>
                  <a:gd name="T16" fmla="*/ 2109618889 w 116"/>
                  <a:gd name="T17" fmla="*/ 2147483647 h 223"/>
                  <a:gd name="T18" fmla="*/ 2147483647 w 116"/>
                  <a:gd name="T19" fmla="*/ 2147483647 h 223"/>
                  <a:gd name="T20" fmla="*/ 2147483647 w 116"/>
                  <a:gd name="T21" fmla="*/ 2147483647 h 223"/>
                  <a:gd name="T22" fmla="*/ 2147483647 w 116"/>
                  <a:gd name="T23" fmla="*/ 2147483647 h 223"/>
                  <a:gd name="T24" fmla="*/ 2147483647 w 116"/>
                  <a:gd name="T25" fmla="*/ 2147483647 h 223"/>
                  <a:gd name="T26" fmla="*/ 2147483647 w 116"/>
                  <a:gd name="T27" fmla="*/ 2147483647 h 223"/>
                  <a:gd name="T28" fmla="*/ 2147483647 w 116"/>
                  <a:gd name="T29" fmla="*/ 2147483647 h 223"/>
                  <a:gd name="T30" fmla="*/ 2147483647 w 116"/>
                  <a:gd name="T31" fmla="*/ 2147483647 h 223"/>
                  <a:gd name="T32" fmla="*/ 2147483647 w 116"/>
                  <a:gd name="T33" fmla="*/ 1322565833 h 223"/>
                  <a:gd name="T34" fmla="*/ 2147483647 w 116"/>
                  <a:gd name="T35" fmla="*/ 747535461 h 223"/>
                  <a:gd name="T36" fmla="*/ 2147483647 w 116"/>
                  <a:gd name="T37" fmla="*/ 1475903690 h 223"/>
                  <a:gd name="T38" fmla="*/ 2147483647 w 116"/>
                  <a:gd name="T39" fmla="*/ 2147483647 h 223"/>
                  <a:gd name="T40" fmla="*/ 2147483647 w 116"/>
                  <a:gd name="T41" fmla="*/ 2147483647 h 2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6"/>
                  <a:gd name="T64" fmla="*/ 0 h 223"/>
                  <a:gd name="T65" fmla="*/ 116 w 116"/>
                  <a:gd name="T66" fmla="*/ 223 h 2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6" h="223">
                    <a:moveTo>
                      <a:pt x="50" y="53"/>
                    </a:moveTo>
                    <a:cubicBezTo>
                      <a:pt x="50" y="53"/>
                      <a:pt x="69" y="73"/>
                      <a:pt x="66" y="90"/>
                    </a:cubicBezTo>
                    <a:cubicBezTo>
                      <a:pt x="62" y="107"/>
                      <a:pt x="67" y="115"/>
                      <a:pt x="65" y="122"/>
                    </a:cubicBezTo>
                    <a:cubicBezTo>
                      <a:pt x="63" y="129"/>
                      <a:pt x="55" y="133"/>
                      <a:pt x="52" y="142"/>
                    </a:cubicBezTo>
                    <a:cubicBezTo>
                      <a:pt x="49" y="151"/>
                      <a:pt x="42" y="147"/>
                      <a:pt x="36" y="155"/>
                    </a:cubicBezTo>
                    <a:cubicBezTo>
                      <a:pt x="30" y="164"/>
                      <a:pt x="27" y="172"/>
                      <a:pt x="19" y="181"/>
                    </a:cubicBezTo>
                    <a:cubicBezTo>
                      <a:pt x="10" y="190"/>
                      <a:pt x="0" y="207"/>
                      <a:pt x="8" y="205"/>
                    </a:cubicBezTo>
                    <a:cubicBezTo>
                      <a:pt x="16" y="203"/>
                      <a:pt x="7" y="223"/>
                      <a:pt x="18" y="211"/>
                    </a:cubicBezTo>
                    <a:cubicBezTo>
                      <a:pt x="28" y="198"/>
                      <a:pt x="29" y="185"/>
                      <a:pt x="40" y="177"/>
                    </a:cubicBezTo>
                    <a:cubicBezTo>
                      <a:pt x="51" y="168"/>
                      <a:pt x="53" y="170"/>
                      <a:pt x="64" y="167"/>
                    </a:cubicBezTo>
                    <a:cubicBezTo>
                      <a:pt x="74" y="163"/>
                      <a:pt x="78" y="157"/>
                      <a:pt x="84" y="147"/>
                    </a:cubicBezTo>
                    <a:cubicBezTo>
                      <a:pt x="89" y="137"/>
                      <a:pt x="93" y="144"/>
                      <a:pt x="97" y="136"/>
                    </a:cubicBezTo>
                    <a:cubicBezTo>
                      <a:pt x="101" y="129"/>
                      <a:pt x="105" y="123"/>
                      <a:pt x="106" y="117"/>
                    </a:cubicBezTo>
                    <a:cubicBezTo>
                      <a:pt x="107" y="111"/>
                      <a:pt x="111" y="114"/>
                      <a:pt x="109" y="104"/>
                    </a:cubicBezTo>
                    <a:cubicBezTo>
                      <a:pt x="108" y="95"/>
                      <a:pt x="103" y="85"/>
                      <a:pt x="102" y="81"/>
                    </a:cubicBezTo>
                    <a:cubicBezTo>
                      <a:pt x="100" y="77"/>
                      <a:pt x="105" y="63"/>
                      <a:pt x="106" y="51"/>
                    </a:cubicBezTo>
                    <a:cubicBezTo>
                      <a:pt x="107" y="38"/>
                      <a:pt x="116" y="36"/>
                      <a:pt x="113" y="25"/>
                    </a:cubicBezTo>
                    <a:cubicBezTo>
                      <a:pt x="110" y="14"/>
                      <a:pt x="111" y="0"/>
                      <a:pt x="104" y="14"/>
                    </a:cubicBezTo>
                    <a:cubicBezTo>
                      <a:pt x="98" y="28"/>
                      <a:pt x="89" y="32"/>
                      <a:pt x="87" y="28"/>
                    </a:cubicBezTo>
                    <a:cubicBezTo>
                      <a:pt x="86" y="23"/>
                      <a:pt x="82" y="37"/>
                      <a:pt x="79" y="46"/>
                    </a:cubicBezTo>
                    <a:cubicBezTo>
                      <a:pt x="75" y="56"/>
                      <a:pt x="55" y="57"/>
                      <a:pt x="50" y="51"/>
                    </a:cubicBezTo>
                  </a:path>
                </a:pathLst>
              </a:custGeom>
              <a:solidFill>
                <a:srgbClr val="A0A4D2"/>
              </a:solidFill>
              <a:ln w="9525">
                <a:noFill/>
                <a:round/>
                <a:headEnd/>
                <a:tailEnd/>
              </a:ln>
            </p:spPr>
            <p:txBody>
              <a:bodyPr/>
              <a:lstStyle/>
              <a:p>
                <a:endParaRPr lang="en-US">
                  <a:latin typeface="Calibri" pitchFamily="34" charset="0"/>
                </a:endParaRPr>
              </a:p>
            </p:txBody>
          </p:sp>
          <p:sp>
            <p:nvSpPr>
              <p:cNvPr id="156518" name="Freeform 524"/>
              <p:cNvSpPr>
                <a:spLocks/>
              </p:cNvSpPr>
              <p:nvPr/>
            </p:nvSpPr>
            <p:spPr bwMode="auto">
              <a:xfrm>
                <a:off x="6305550" y="3073400"/>
                <a:ext cx="508000" cy="976312"/>
              </a:xfrm>
              <a:custGeom>
                <a:avLst/>
                <a:gdLst>
                  <a:gd name="T0" fmla="*/ 2147483647 w 116"/>
                  <a:gd name="T1" fmla="*/ 2147483647 h 223"/>
                  <a:gd name="T2" fmla="*/ 2147483647 w 116"/>
                  <a:gd name="T3" fmla="*/ 2147483647 h 223"/>
                  <a:gd name="T4" fmla="*/ 2147483647 w 116"/>
                  <a:gd name="T5" fmla="*/ 2147483647 h 223"/>
                  <a:gd name="T6" fmla="*/ 2147483647 w 116"/>
                  <a:gd name="T7" fmla="*/ 2147483647 h 223"/>
                  <a:gd name="T8" fmla="*/ 1898658807 w 116"/>
                  <a:gd name="T9" fmla="*/ 2147483647 h 223"/>
                  <a:gd name="T10" fmla="*/ 997274080 w 116"/>
                  <a:gd name="T11" fmla="*/ 2147483647 h 223"/>
                  <a:gd name="T12" fmla="*/ 421924681 w 116"/>
                  <a:gd name="T13" fmla="*/ 2147483647 h 223"/>
                  <a:gd name="T14" fmla="*/ 958920090 w 116"/>
                  <a:gd name="T15" fmla="*/ 2147483647 h 223"/>
                  <a:gd name="T16" fmla="*/ 2109618889 w 116"/>
                  <a:gd name="T17" fmla="*/ 2147483647 h 223"/>
                  <a:gd name="T18" fmla="*/ 2147483647 w 116"/>
                  <a:gd name="T19" fmla="*/ 2147483647 h 223"/>
                  <a:gd name="T20" fmla="*/ 2147483647 w 116"/>
                  <a:gd name="T21" fmla="*/ 2147483647 h 223"/>
                  <a:gd name="T22" fmla="*/ 2147483647 w 116"/>
                  <a:gd name="T23" fmla="*/ 2147483647 h 223"/>
                  <a:gd name="T24" fmla="*/ 2147483647 w 116"/>
                  <a:gd name="T25" fmla="*/ 2147483647 h 223"/>
                  <a:gd name="T26" fmla="*/ 2147483647 w 116"/>
                  <a:gd name="T27" fmla="*/ 2147483647 h 223"/>
                  <a:gd name="T28" fmla="*/ 2147483647 w 116"/>
                  <a:gd name="T29" fmla="*/ 2147483647 h 223"/>
                  <a:gd name="T30" fmla="*/ 2147483647 w 116"/>
                  <a:gd name="T31" fmla="*/ 2147483647 h 223"/>
                  <a:gd name="T32" fmla="*/ 2147483647 w 116"/>
                  <a:gd name="T33" fmla="*/ 1322565833 h 223"/>
                  <a:gd name="T34" fmla="*/ 2147483647 w 116"/>
                  <a:gd name="T35" fmla="*/ 747535461 h 223"/>
                  <a:gd name="T36" fmla="*/ 2147483647 w 116"/>
                  <a:gd name="T37" fmla="*/ 1475903690 h 223"/>
                  <a:gd name="T38" fmla="*/ 2147483647 w 116"/>
                  <a:gd name="T39" fmla="*/ 2147483647 h 223"/>
                  <a:gd name="T40" fmla="*/ 2147483647 w 116"/>
                  <a:gd name="T41" fmla="*/ 2147483647 h 2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6"/>
                  <a:gd name="T64" fmla="*/ 0 h 223"/>
                  <a:gd name="T65" fmla="*/ 116 w 116"/>
                  <a:gd name="T66" fmla="*/ 223 h 2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6" h="223">
                    <a:moveTo>
                      <a:pt x="50" y="53"/>
                    </a:moveTo>
                    <a:cubicBezTo>
                      <a:pt x="50" y="53"/>
                      <a:pt x="69" y="73"/>
                      <a:pt x="66" y="90"/>
                    </a:cubicBezTo>
                    <a:cubicBezTo>
                      <a:pt x="63" y="107"/>
                      <a:pt x="68" y="115"/>
                      <a:pt x="66" y="122"/>
                    </a:cubicBezTo>
                    <a:cubicBezTo>
                      <a:pt x="64" y="129"/>
                      <a:pt x="55" y="134"/>
                      <a:pt x="52" y="142"/>
                    </a:cubicBezTo>
                    <a:cubicBezTo>
                      <a:pt x="49" y="151"/>
                      <a:pt x="42" y="147"/>
                      <a:pt x="36" y="155"/>
                    </a:cubicBezTo>
                    <a:cubicBezTo>
                      <a:pt x="30" y="164"/>
                      <a:pt x="27" y="172"/>
                      <a:pt x="19" y="181"/>
                    </a:cubicBezTo>
                    <a:cubicBezTo>
                      <a:pt x="11" y="190"/>
                      <a:pt x="0" y="207"/>
                      <a:pt x="8" y="205"/>
                    </a:cubicBezTo>
                    <a:cubicBezTo>
                      <a:pt x="16" y="203"/>
                      <a:pt x="7" y="223"/>
                      <a:pt x="18" y="210"/>
                    </a:cubicBezTo>
                    <a:cubicBezTo>
                      <a:pt x="28" y="198"/>
                      <a:pt x="29" y="185"/>
                      <a:pt x="40" y="176"/>
                    </a:cubicBezTo>
                    <a:cubicBezTo>
                      <a:pt x="51" y="168"/>
                      <a:pt x="53" y="170"/>
                      <a:pt x="64" y="166"/>
                    </a:cubicBezTo>
                    <a:cubicBezTo>
                      <a:pt x="74" y="163"/>
                      <a:pt x="78" y="157"/>
                      <a:pt x="83" y="147"/>
                    </a:cubicBezTo>
                    <a:cubicBezTo>
                      <a:pt x="89" y="137"/>
                      <a:pt x="93" y="144"/>
                      <a:pt x="97" y="136"/>
                    </a:cubicBezTo>
                    <a:cubicBezTo>
                      <a:pt x="101" y="129"/>
                      <a:pt x="105" y="123"/>
                      <a:pt x="106" y="117"/>
                    </a:cubicBezTo>
                    <a:cubicBezTo>
                      <a:pt x="106" y="111"/>
                      <a:pt x="110" y="114"/>
                      <a:pt x="109" y="104"/>
                    </a:cubicBezTo>
                    <a:cubicBezTo>
                      <a:pt x="108" y="95"/>
                      <a:pt x="103" y="85"/>
                      <a:pt x="101" y="81"/>
                    </a:cubicBezTo>
                    <a:cubicBezTo>
                      <a:pt x="100" y="77"/>
                      <a:pt x="105" y="63"/>
                      <a:pt x="106" y="51"/>
                    </a:cubicBezTo>
                    <a:cubicBezTo>
                      <a:pt x="107" y="38"/>
                      <a:pt x="116" y="36"/>
                      <a:pt x="113" y="25"/>
                    </a:cubicBezTo>
                    <a:cubicBezTo>
                      <a:pt x="110" y="14"/>
                      <a:pt x="110" y="0"/>
                      <a:pt x="104" y="14"/>
                    </a:cubicBezTo>
                    <a:cubicBezTo>
                      <a:pt x="98" y="28"/>
                      <a:pt x="89" y="33"/>
                      <a:pt x="87" y="28"/>
                    </a:cubicBezTo>
                    <a:cubicBezTo>
                      <a:pt x="86" y="24"/>
                      <a:pt x="82" y="37"/>
                      <a:pt x="79" y="47"/>
                    </a:cubicBezTo>
                    <a:cubicBezTo>
                      <a:pt x="75" y="56"/>
                      <a:pt x="55" y="57"/>
                      <a:pt x="50" y="51"/>
                    </a:cubicBezTo>
                  </a:path>
                </a:pathLst>
              </a:custGeom>
              <a:solidFill>
                <a:srgbClr val="9FA3D2"/>
              </a:solidFill>
              <a:ln w="9525">
                <a:noFill/>
                <a:round/>
                <a:headEnd/>
                <a:tailEnd/>
              </a:ln>
            </p:spPr>
            <p:txBody>
              <a:bodyPr/>
              <a:lstStyle/>
              <a:p>
                <a:endParaRPr lang="en-US">
                  <a:latin typeface="Calibri" pitchFamily="34" charset="0"/>
                </a:endParaRPr>
              </a:p>
            </p:txBody>
          </p:sp>
          <p:sp>
            <p:nvSpPr>
              <p:cNvPr id="156519" name="Freeform 525"/>
              <p:cNvSpPr>
                <a:spLocks/>
              </p:cNvSpPr>
              <p:nvPr/>
            </p:nvSpPr>
            <p:spPr bwMode="auto">
              <a:xfrm>
                <a:off x="6305550" y="3078162"/>
                <a:ext cx="508000" cy="971550"/>
              </a:xfrm>
              <a:custGeom>
                <a:avLst/>
                <a:gdLst>
                  <a:gd name="T0" fmla="*/ 2147483647 w 116"/>
                  <a:gd name="T1" fmla="*/ 2147483647 h 222"/>
                  <a:gd name="T2" fmla="*/ 2147483647 w 116"/>
                  <a:gd name="T3" fmla="*/ 2147483647 h 222"/>
                  <a:gd name="T4" fmla="*/ 2147483647 w 116"/>
                  <a:gd name="T5" fmla="*/ 2147483647 h 222"/>
                  <a:gd name="T6" fmla="*/ 2147483647 w 116"/>
                  <a:gd name="T7" fmla="*/ 2147483647 h 222"/>
                  <a:gd name="T8" fmla="*/ 1898658807 w 116"/>
                  <a:gd name="T9" fmla="*/ 2147483647 h 222"/>
                  <a:gd name="T10" fmla="*/ 997274080 w 116"/>
                  <a:gd name="T11" fmla="*/ 2147483647 h 222"/>
                  <a:gd name="T12" fmla="*/ 421924681 w 116"/>
                  <a:gd name="T13" fmla="*/ 2147483647 h 222"/>
                  <a:gd name="T14" fmla="*/ 958920090 w 116"/>
                  <a:gd name="T15" fmla="*/ 2147483647 h 222"/>
                  <a:gd name="T16" fmla="*/ 2109618889 w 116"/>
                  <a:gd name="T17" fmla="*/ 2147483647 h 222"/>
                  <a:gd name="T18" fmla="*/ 2147483647 w 116"/>
                  <a:gd name="T19" fmla="*/ 2147483647 h 222"/>
                  <a:gd name="T20" fmla="*/ 2147483647 w 116"/>
                  <a:gd name="T21" fmla="*/ 2147483647 h 222"/>
                  <a:gd name="T22" fmla="*/ 2147483647 w 116"/>
                  <a:gd name="T23" fmla="*/ 2147483647 h 222"/>
                  <a:gd name="T24" fmla="*/ 2147483647 w 116"/>
                  <a:gd name="T25" fmla="*/ 2147483647 h 222"/>
                  <a:gd name="T26" fmla="*/ 2147483647 w 116"/>
                  <a:gd name="T27" fmla="*/ 2147483647 h 222"/>
                  <a:gd name="T28" fmla="*/ 2147483647 w 116"/>
                  <a:gd name="T29" fmla="*/ 2147483647 h 222"/>
                  <a:gd name="T30" fmla="*/ 2147483647 w 116"/>
                  <a:gd name="T31" fmla="*/ 2147483647 h 222"/>
                  <a:gd name="T32" fmla="*/ 2147483647 w 116"/>
                  <a:gd name="T33" fmla="*/ 1264061147 h 222"/>
                  <a:gd name="T34" fmla="*/ 2147483647 w 116"/>
                  <a:gd name="T35" fmla="*/ 746946964 h 222"/>
                  <a:gd name="T36" fmla="*/ 2147483647 w 116"/>
                  <a:gd name="T37" fmla="*/ 1474738644 h 222"/>
                  <a:gd name="T38" fmla="*/ 2147483647 w 116"/>
                  <a:gd name="T39" fmla="*/ 2147483647 h 222"/>
                  <a:gd name="T40" fmla="*/ 2147483647 w 116"/>
                  <a:gd name="T41" fmla="*/ 2147483647 h 2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6"/>
                  <a:gd name="T64" fmla="*/ 0 h 222"/>
                  <a:gd name="T65" fmla="*/ 116 w 116"/>
                  <a:gd name="T66" fmla="*/ 222 h 2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6" h="222">
                    <a:moveTo>
                      <a:pt x="50" y="52"/>
                    </a:moveTo>
                    <a:cubicBezTo>
                      <a:pt x="50" y="52"/>
                      <a:pt x="70" y="72"/>
                      <a:pt x="66" y="89"/>
                    </a:cubicBezTo>
                    <a:cubicBezTo>
                      <a:pt x="63" y="106"/>
                      <a:pt x="68" y="115"/>
                      <a:pt x="66" y="121"/>
                    </a:cubicBezTo>
                    <a:cubicBezTo>
                      <a:pt x="64" y="128"/>
                      <a:pt x="56" y="133"/>
                      <a:pt x="53" y="141"/>
                    </a:cubicBezTo>
                    <a:cubicBezTo>
                      <a:pt x="49" y="150"/>
                      <a:pt x="42" y="145"/>
                      <a:pt x="36" y="154"/>
                    </a:cubicBezTo>
                    <a:cubicBezTo>
                      <a:pt x="30" y="163"/>
                      <a:pt x="28" y="170"/>
                      <a:pt x="19" y="180"/>
                    </a:cubicBezTo>
                    <a:cubicBezTo>
                      <a:pt x="11" y="189"/>
                      <a:pt x="0" y="206"/>
                      <a:pt x="8" y="204"/>
                    </a:cubicBezTo>
                    <a:cubicBezTo>
                      <a:pt x="16" y="202"/>
                      <a:pt x="7" y="222"/>
                      <a:pt x="18" y="209"/>
                    </a:cubicBezTo>
                    <a:cubicBezTo>
                      <a:pt x="28" y="196"/>
                      <a:pt x="30" y="183"/>
                      <a:pt x="40" y="175"/>
                    </a:cubicBezTo>
                    <a:cubicBezTo>
                      <a:pt x="51" y="167"/>
                      <a:pt x="53" y="169"/>
                      <a:pt x="64" y="165"/>
                    </a:cubicBezTo>
                    <a:cubicBezTo>
                      <a:pt x="74" y="162"/>
                      <a:pt x="78" y="156"/>
                      <a:pt x="83" y="146"/>
                    </a:cubicBezTo>
                    <a:cubicBezTo>
                      <a:pt x="89" y="136"/>
                      <a:pt x="93" y="142"/>
                      <a:pt x="97" y="135"/>
                    </a:cubicBezTo>
                    <a:cubicBezTo>
                      <a:pt x="101" y="128"/>
                      <a:pt x="105" y="121"/>
                      <a:pt x="106" y="116"/>
                    </a:cubicBezTo>
                    <a:cubicBezTo>
                      <a:pt x="106" y="110"/>
                      <a:pt x="110" y="113"/>
                      <a:pt x="109" y="103"/>
                    </a:cubicBezTo>
                    <a:cubicBezTo>
                      <a:pt x="108" y="94"/>
                      <a:pt x="102" y="84"/>
                      <a:pt x="101" y="80"/>
                    </a:cubicBezTo>
                    <a:cubicBezTo>
                      <a:pt x="100" y="76"/>
                      <a:pt x="104" y="63"/>
                      <a:pt x="106" y="50"/>
                    </a:cubicBezTo>
                    <a:cubicBezTo>
                      <a:pt x="107" y="37"/>
                      <a:pt x="116" y="35"/>
                      <a:pt x="113" y="24"/>
                    </a:cubicBezTo>
                    <a:cubicBezTo>
                      <a:pt x="110" y="13"/>
                      <a:pt x="110" y="0"/>
                      <a:pt x="104" y="14"/>
                    </a:cubicBezTo>
                    <a:cubicBezTo>
                      <a:pt x="98" y="28"/>
                      <a:pt x="89" y="32"/>
                      <a:pt x="87" y="28"/>
                    </a:cubicBezTo>
                    <a:cubicBezTo>
                      <a:pt x="86" y="23"/>
                      <a:pt x="82" y="36"/>
                      <a:pt x="79" y="46"/>
                    </a:cubicBezTo>
                    <a:cubicBezTo>
                      <a:pt x="75" y="55"/>
                      <a:pt x="55" y="57"/>
                      <a:pt x="50" y="50"/>
                    </a:cubicBezTo>
                  </a:path>
                </a:pathLst>
              </a:custGeom>
              <a:solidFill>
                <a:srgbClr val="9EA3D2"/>
              </a:solidFill>
              <a:ln w="9525">
                <a:noFill/>
                <a:round/>
                <a:headEnd/>
                <a:tailEnd/>
              </a:ln>
            </p:spPr>
            <p:txBody>
              <a:bodyPr/>
              <a:lstStyle/>
              <a:p>
                <a:endParaRPr lang="en-US">
                  <a:latin typeface="Calibri" pitchFamily="34" charset="0"/>
                </a:endParaRPr>
              </a:p>
            </p:txBody>
          </p:sp>
          <p:sp>
            <p:nvSpPr>
              <p:cNvPr id="156520" name="Freeform 526"/>
              <p:cNvSpPr>
                <a:spLocks/>
              </p:cNvSpPr>
              <p:nvPr/>
            </p:nvSpPr>
            <p:spPr bwMode="auto">
              <a:xfrm>
                <a:off x="6305550" y="3078162"/>
                <a:ext cx="503238" cy="971550"/>
              </a:xfrm>
              <a:custGeom>
                <a:avLst/>
                <a:gdLst>
                  <a:gd name="T0" fmla="*/ 2147483647 w 115"/>
                  <a:gd name="T1" fmla="*/ 2147483647 h 222"/>
                  <a:gd name="T2" fmla="*/ 2147483647 w 115"/>
                  <a:gd name="T3" fmla="*/ 2147483647 h 222"/>
                  <a:gd name="T4" fmla="*/ 2147483647 w 115"/>
                  <a:gd name="T5" fmla="*/ 2147483647 h 222"/>
                  <a:gd name="T6" fmla="*/ 2147483647 w 115"/>
                  <a:gd name="T7" fmla="*/ 2147483647 h 222"/>
                  <a:gd name="T8" fmla="*/ 1895771982 w 115"/>
                  <a:gd name="T9" fmla="*/ 2147483647 h 222"/>
                  <a:gd name="T10" fmla="*/ 995759228 w 115"/>
                  <a:gd name="T11" fmla="*/ 2147483647 h 222"/>
                  <a:gd name="T12" fmla="*/ 421284623 w 115"/>
                  <a:gd name="T13" fmla="*/ 2147483647 h 222"/>
                  <a:gd name="T14" fmla="*/ 957460638 w 115"/>
                  <a:gd name="T15" fmla="*/ 2147483647 h 222"/>
                  <a:gd name="T16" fmla="*/ 2147483647 w 115"/>
                  <a:gd name="T17" fmla="*/ 2147483647 h 222"/>
                  <a:gd name="T18" fmla="*/ 2147483647 w 115"/>
                  <a:gd name="T19" fmla="*/ 2147483647 h 222"/>
                  <a:gd name="T20" fmla="*/ 2147483647 w 115"/>
                  <a:gd name="T21" fmla="*/ 2147483647 h 222"/>
                  <a:gd name="T22" fmla="*/ 2147483647 w 115"/>
                  <a:gd name="T23" fmla="*/ 2147483647 h 222"/>
                  <a:gd name="T24" fmla="*/ 2147483647 w 115"/>
                  <a:gd name="T25" fmla="*/ 2147483647 h 222"/>
                  <a:gd name="T26" fmla="*/ 2147483647 w 115"/>
                  <a:gd name="T27" fmla="*/ 2147483647 h 222"/>
                  <a:gd name="T28" fmla="*/ 2147483647 w 115"/>
                  <a:gd name="T29" fmla="*/ 2147483647 h 222"/>
                  <a:gd name="T30" fmla="*/ 2147483647 w 115"/>
                  <a:gd name="T31" fmla="*/ 2147483647 h 222"/>
                  <a:gd name="T32" fmla="*/ 2147483647 w 115"/>
                  <a:gd name="T33" fmla="*/ 1264061147 h 222"/>
                  <a:gd name="T34" fmla="*/ 2147483647 w 115"/>
                  <a:gd name="T35" fmla="*/ 746946964 h 222"/>
                  <a:gd name="T36" fmla="*/ 2147483647 w 115"/>
                  <a:gd name="T37" fmla="*/ 1474738644 h 222"/>
                  <a:gd name="T38" fmla="*/ 2147483647 w 115"/>
                  <a:gd name="T39" fmla="*/ 2147483647 h 222"/>
                  <a:gd name="T40" fmla="*/ 2147483647 w 115"/>
                  <a:gd name="T41" fmla="*/ 2147483647 h 2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5"/>
                  <a:gd name="T64" fmla="*/ 0 h 222"/>
                  <a:gd name="T65" fmla="*/ 115 w 115"/>
                  <a:gd name="T66" fmla="*/ 222 h 2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5" h="222">
                    <a:moveTo>
                      <a:pt x="50" y="53"/>
                    </a:moveTo>
                    <a:cubicBezTo>
                      <a:pt x="50" y="53"/>
                      <a:pt x="70" y="73"/>
                      <a:pt x="67" y="90"/>
                    </a:cubicBezTo>
                    <a:cubicBezTo>
                      <a:pt x="64" y="107"/>
                      <a:pt x="68" y="115"/>
                      <a:pt x="66" y="121"/>
                    </a:cubicBezTo>
                    <a:cubicBezTo>
                      <a:pt x="64" y="128"/>
                      <a:pt x="56" y="133"/>
                      <a:pt x="53" y="141"/>
                    </a:cubicBezTo>
                    <a:cubicBezTo>
                      <a:pt x="50" y="150"/>
                      <a:pt x="43" y="145"/>
                      <a:pt x="36" y="154"/>
                    </a:cubicBezTo>
                    <a:cubicBezTo>
                      <a:pt x="30" y="162"/>
                      <a:pt x="28" y="170"/>
                      <a:pt x="19" y="179"/>
                    </a:cubicBezTo>
                    <a:cubicBezTo>
                      <a:pt x="11" y="189"/>
                      <a:pt x="0" y="206"/>
                      <a:pt x="8" y="204"/>
                    </a:cubicBezTo>
                    <a:cubicBezTo>
                      <a:pt x="16" y="202"/>
                      <a:pt x="7" y="222"/>
                      <a:pt x="18" y="209"/>
                    </a:cubicBezTo>
                    <a:cubicBezTo>
                      <a:pt x="28" y="196"/>
                      <a:pt x="30" y="183"/>
                      <a:pt x="41" y="175"/>
                    </a:cubicBezTo>
                    <a:cubicBezTo>
                      <a:pt x="51" y="167"/>
                      <a:pt x="53" y="169"/>
                      <a:pt x="64" y="165"/>
                    </a:cubicBezTo>
                    <a:cubicBezTo>
                      <a:pt x="74" y="161"/>
                      <a:pt x="78" y="155"/>
                      <a:pt x="83" y="145"/>
                    </a:cubicBezTo>
                    <a:cubicBezTo>
                      <a:pt x="89" y="135"/>
                      <a:pt x="92" y="142"/>
                      <a:pt x="97" y="135"/>
                    </a:cubicBezTo>
                    <a:cubicBezTo>
                      <a:pt x="101" y="128"/>
                      <a:pt x="105" y="121"/>
                      <a:pt x="105" y="116"/>
                    </a:cubicBezTo>
                    <a:cubicBezTo>
                      <a:pt x="106" y="110"/>
                      <a:pt x="110" y="113"/>
                      <a:pt x="109" y="103"/>
                    </a:cubicBezTo>
                    <a:cubicBezTo>
                      <a:pt x="108" y="94"/>
                      <a:pt x="102" y="84"/>
                      <a:pt x="101" y="80"/>
                    </a:cubicBezTo>
                    <a:cubicBezTo>
                      <a:pt x="100" y="76"/>
                      <a:pt x="104" y="63"/>
                      <a:pt x="106" y="50"/>
                    </a:cubicBezTo>
                    <a:cubicBezTo>
                      <a:pt x="107" y="37"/>
                      <a:pt x="115" y="35"/>
                      <a:pt x="113" y="24"/>
                    </a:cubicBezTo>
                    <a:cubicBezTo>
                      <a:pt x="110" y="14"/>
                      <a:pt x="110" y="0"/>
                      <a:pt x="104" y="14"/>
                    </a:cubicBezTo>
                    <a:cubicBezTo>
                      <a:pt x="98" y="28"/>
                      <a:pt x="89" y="32"/>
                      <a:pt x="87" y="28"/>
                    </a:cubicBezTo>
                    <a:cubicBezTo>
                      <a:pt x="86" y="24"/>
                      <a:pt x="82" y="37"/>
                      <a:pt x="79" y="46"/>
                    </a:cubicBezTo>
                    <a:cubicBezTo>
                      <a:pt x="75" y="56"/>
                      <a:pt x="55" y="57"/>
                      <a:pt x="50" y="50"/>
                    </a:cubicBezTo>
                  </a:path>
                </a:pathLst>
              </a:custGeom>
              <a:solidFill>
                <a:srgbClr val="9DA2D1"/>
              </a:solidFill>
              <a:ln w="9525">
                <a:noFill/>
                <a:round/>
                <a:headEnd/>
                <a:tailEnd/>
              </a:ln>
            </p:spPr>
            <p:txBody>
              <a:bodyPr/>
              <a:lstStyle/>
              <a:p>
                <a:endParaRPr lang="en-US">
                  <a:latin typeface="Calibri" pitchFamily="34" charset="0"/>
                </a:endParaRPr>
              </a:p>
            </p:txBody>
          </p:sp>
          <p:sp>
            <p:nvSpPr>
              <p:cNvPr id="156521" name="Freeform 527"/>
              <p:cNvSpPr>
                <a:spLocks/>
              </p:cNvSpPr>
              <p:nvPr/>
            </p:nvSpPr>
            <p:spPr bwMode="auto">
              <a:xfrm>
                <a:off x="6310313" y="3078162"/>
                <a:ext cx="498475" cy="971550"/>
              </a:xfrm>
              <a:custGeom>
                <a:avLst/>
                <a:gdLst>
                  <a:gd name="T0" fmla="*/ 2147483647 w 114"/>
                  <a:gd name="T1" fmla="*/ 2147483647 h 222"/>
                  <a:gd name="T2" fmla="*/ 2147483647 w 114"/>
                  <a:gd name="T3" fmla="*/ 2147483647 h 222"/>
                  <a:gd name="T4" fmla="*/ 2147483647 w 114"/>
                  <a:gd name="T5" fmla="*/ 2147483647 h 222"/>
                  <a:gd name="T6" fmla="*/ 2147483647 w 114"/>
                  <a:gd name="T7" fmla="*/ 2147483647 h 222"/>
                  <a:gd name="T8" fmla="*/ 1835472457 w 114"/>
                  <a:gd name="T9" fmla="*/ 2147483647 h 222"/>
                  <a:gd name="T10" fmla="*/ 994217140 w 114"/>
                  <a:gd name="T11" fmla="*/ 2147483647 h 222"/>
                  <a:gd name="T12" fmla="*/ 363270255 w 114"/>
                  <a:gd name="T13" fmla="*/ 2147483647 h 222"/>
                  <a:gd name="T14" fmla="*/ 898619280 w 114"/>
                  <a:gd name="T15" fmla="*/ 2147483647 h 222"/>
                  <a:gd name="T16" fmla="*/ 2103149088 w 114"/>
                  <a:gd name="T17" fmla="*/ 2147483647 h 222"/>
                  <a:gd name="T18" fmla="*/ 2147483647 w 114"/>
                  <a:gd name="T19" fmla="*/ 2147483647 h 222"/>
                  <a:gd name="T20" fmla="*/ 2147483647 w 114"/>
                  <a:gd name="T21" fmla="*/ 2147483647 h 222"/>
                  <a:gd name="T22" fmla="*/ 2147483647 w 114"/>
                  <a:gd name="T23" fmla="*/ 2147483647 h 222"/>
                  <a:gd name="T24" fmla="*/ 2147483647 w 114"/>
                  <a:gd name="T25" fmla="*/ 2147483647 h 222"/>
                  <a:gd name="T26" fmla="*/ 2147483647 w 114"/>
                  <a:gd name="T27" fmla="*/ 2147483647 h 222"/>
                  <a:gd name="T28" fmla="*/ 2147483647 w 114"/>
                  <a:gd name="T29" fmla="*/ 2147483647 h 222"/>
                  <a:gd name="T30" fmla="*/ 2147483647 w 114"/>
                  <a:gd name="T31" fmla="*/ 2147483647 h 222"/>
                  <a:gd name="T32" fmla="*/ 2147483647 w 114"/>
                  <a:gd name="T33" fmla="*/ 1321518249 h 222"/>
                  <a:gd name="T34" fmla="*/ 2147483647 w 114"/>
                  <a:gd name="T35" fmla="*/ 746946964 h 222"/>
                  <a:gd name="T36" fmla="*/ 2147483647 w 114"/>
                  <a:gd name="T37" fmla="*/ 1474738644 h 222"/>
                  <a:gd name="T38" fmla="*/ 2147483647 w 114"/>
                  <a:gd name="T39" fmla="*/ 2147483647 h 222"/>
                  <a:gd name="T40" fmla="*/ 2147483647 w 114"/>
                  <a:gd name="T41" fmla="*/ 2147483647 h 2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222"/>
                  <a:gd name="T65" fmla="*/ 114 w 114"/>
                  <a:gd name="T66" fmla="*/ 222 h 2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222">
                    <a:moveTo>
                      <a:pt x="49" y="53"/>
                    </a:moveTo>
                    <a:cubicBezTo>
                      <a:pt x="49" y="53"/>
                      <a:pt x="69" y="73"/>
                      <a:pt x="66" y="90"/>
                    </a:cubicBezTo>
                    <a:cubicBezTo>
                      <a:pt x="63" y="107"/>
                      <a:pt x="68" y="115"/>
                      <a:pt x="66" y="121"/>
                    </a:cubicBezTo>
                    <a:cubicBezTo>
                      <a:pt x="64" y="128"/>
                      <a:pt x="55" y="133"/>
                      <a:pt x="52" y="141"/>
                    </a:cubicBezTo>
                    <a:cubicBezTo>
                      <a:pt x="49" y="150"/>
                      <a:pt x="42" y="145"/>
                      <a:pt x="35" y="154"/>
                    </a:cubicBezTo>
                    <a:cubicBezTo>
                      <a:pt x="29" y="162"/>
                      <a:pt x="27" y="170"/>
                      <a:pt x="19" y="179"/>
                    </a:cubicBezTo>
                    <a:cubicBezTo>
                      <a:pt x="10" y="188"/>
                      <a:pt x="0" y="206"/>
                      <a:pt x="7" y="204"/>
                    </a:cubicBezTo>
                    <a:cubicBezTo>
                      <a:pt x="15" y="202"/>
                      <a:pt x="7" y="222"/>
                      <a:pt x="17" y="209"/>
                    </a:cubicBezTo>
                    <a:cubicBezTo>
                      <a:pt x="27" y="196"/>
                      <a:pt x="29" y="183"/>
                      <a:pt x="40" y="175"/>
                    </a:cubicBezTo>
                    <a:cubicBezTo>
                      <a:pt x="50" y="166"/>
                      <a:pt x="52" y="168"/>
                      <a:pt x="63" y="165"/>
                    </a:cubicBezTo>
                    <a:cubicBezTo>
                      <a:pt x="73" y="161"/>
                      <a:pt x="76" y="155"/>
                      <a:pt x="82" y="145"/>
                    </a:cubicBezTo>
                    <a:cubicBezTo>
                      <a:pt x="88" y="135"/>
                      <a:pt x="91" y="142"/>
                      <a:pt x="96" y="135"/>
                    </a:cubicBezTo>
                    <a:cubicBezTo>
                      <a:pt x="100" y="128"/>
                      <a:pt x="103" y="121"/>
                      <a:pt x="104" y="116"/>
                    </a:cubicBezTo>
                    <a:cubicBezTo>
                      <a:pt x="105" y="110"/>
                      <a:pt x="109" y="113"/>
                      <a:pt x="108" y="103"/>
                    </a:cubicBezTo>
                    <a:cubicBezTo>
                      <a:pt x="107" y="94"/>
                      <a:pt x="101" y="84"/>
                      <a:pt x="100" y="80"/>
                    </a:cubicBezTo>
                    <a:cubicBezTo>
                      <a:pt x="99" y="76"/>
                      <a:pt x="103" y="63"/>
                      <a:pt x="104" y="50"/>
                    </a:cubicBezTo>
                    <a:cubicBezTo>
                      <a:pt x="106" y="38"/>
                      <a:pt x="114" y="35"/>
                      <a:pt x="111" y="25"/>
                    </a:cubicBezTo>
                    <a:cubicBezTo>
                      <a:pt x="109" y="14"/>
                      <a:pt x="109" y="0"/>
                      <a:pt x="103" y="14"/>
                    </a:cubicBezTo>
                    <a:cubicBezTo>
                      <a:pt x="97" y="28"/>
                      <a:pt x="88" y="33"/>
                      <a:pt x="86" y="28"/>
                    </a:cubicBezTo>
                    <a:cubicBezTo>
                      <a:pt x="85" y="24"/>
                      <a:pt x="81" y="37"/>
                      <a:pt x="78" y="46"/>
                    </a:cubicBezTo>
                    <a:cubicBezTo>
                      <a:pt x="74" y="56"/>
                      <a:pt x="54" y="57"/>
                      <a:pt x="49" y="50"/>
                    </a:cubicBezTo>
                  </a:path>
                </a:pathLst>
              </a:custGeom>
              <a:solidFill>
                <a:srgbClr val="9DA2D1"/>
              </a:solidFill>
              <a:ln w="9525">
                <a:noFill/>
                <a:round/>
                <a:headEnd/>
                <a:tailEnd/>
              </a:ln>
            </p:spPr>
            <p:txBody>
              <a:bodyPr/>
              <a:lstStyle/>
              <a:p>
                <a:endParaRPr lang="en-US">
                  <a:latin typeface="Calibri" pitchFamily="34" charset="0"/>
                </a:endParaRPr>
              </a:p>
            </p:txBody>
          </p:sp>
          <p:sp>
            <p:nvSpPr>
              <p:cNvPr id="156522" name="Freeform 528"/>
              <p:cNvSpPr>
                <a:spLocks/>
              </p:cNvSpPr>
              <p:nvPr/>
            </p:nvSpPr>
            <p:spPr bwMode="auto">
              <a:xfrm>
                <a:off x="6310313" y="3082925"/>
                <a:ext cx="498475" cy="963612"/>
              </a:xfrm>
              <a:custGeom>
                <a:avLst/>
                <a:gdLst>
                  <a:gd name="T0" fmla="*/ 2147483647 w 114"/>
                  <a:gd name="T1" fmla="*/ 2147483647 h 220"/>
                  <a:gd name="T2" fmla="*/ 2147483647 w 114"/>
                  <a:gd name="T3" fmla="*/ 2147483647 h 220"/>
                  <a:gd name="T4" fmla="*/ 2147483647 w 114"/>
                  <a:gd name="T5" fmla="*/ 2147483647 h 220"/>
                  <a:gd name="T6" fmla="*/ 2147483647 w 114"/>
                  <a:gd name="T7" fmla="*/ 2147483647 h 220"/>
                  <a:gd name="T8" fmla="*/ 1892832047 w 114"/>
                  <a:gd name="T9" fmla="*/ 2147483647 h 220"/>
                  <a:gd name="T10" fmla="*/ 994217140 w 114"/>
                  <a:gd name="T11" fmla="*/ 2147483647 h 220"/>
                  <a:gd name="T12" fmla="*/ 420629845 w 114"/>
                  <a:gd name="T13" fmla="*/ 2147483647 h 220"/>
                  <a:gd name="T14" fmla="*/ 898619280 w 114"/>
                  <a:gd name="T15" fmla="*/ 2147483647 h 220"/>
                  <a:gd name="T16" fmla="*/ 2103149088 w 114"/>
                  <a:gd name="T17" fmla="*/ 2147483647 h 220"/>
                  <a:gd name="T18" fmla="*/ 2147483647 w 114"/>
                  <a:gd name="T19" fmla="*/ 2147483647 h 220"/>
                  <a:gd name="T20" fmla="*/ 2147483647 w 114"/>
                  <a:gd name="T21" fmla="*/ 2147483647 h 220"/>
                  <a:gd name="T22" fmla="*/ 2147483647 w 114"/>
                  <a:gd name="T23" fmla="*/ 2147483647 h 220"/>
                  <a:gd name="T24" fmla="*/ 2147483647 w 114"/>
                  <a:gd name="T25" fmla="*/ 2147483647 h 220"/>
                  <a:gd name="T26" fmla="*/ 2147483647 w 114"/>
                  <a:gd name="T27" fmla="*/ 2147483647 h 220"/>
                  <a:gd name="T28" fmla="*/ 2147483647 w 114"/>
                  <a:gd name="T29" fmla="*/ 2147483647 h 220"/>
                  <a:gd name="T30" fmla="*/ 2147483647 w 114"/>
                  <a:gd name="T31" fmla="*/ 2147483647 h 220"/>
                  <a:gd name="T32" fmla="*/ 2147483647 w 114"/>
                  <a:gd name="T33" fmla="*/ 1266203884 h 220"/>
                  <a:gd name="T34" fmla="*/ 2147483647 w 114"/>
                  <a:gd name="T35" fmla="*/ 748209744 h 220"/>
                  <a:gd name="T36" fmla="*/ 2147483647 w 114"/>
                  <a:gd name="T37" fmla="*/ 1477234854 h 220"/>
                  <a:gd name="T38" fmla="*/ 2147483647 w 114"/>
                  <a:gd name="T39" fmla="*/ 2147483647 h 220"/>
                  <a:gd name="T40" fmla="*/ 2147483647 w 114"/>
                  <a:gd name="T41" fmla="*/ 2147483647 h 2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220"/>
                  <a:gd name="T65" fmla="*/ 114 w 114"/>
                  <a:gd name="T66" fmla="*/ 220 h 2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220">
                    <a:moveTo>
                      <a:pt x="49" y="52"/>
                    </a:moveTo>
                    <a:cubicBezTo>
                      <a:pt x="49" y="52"/>
                      <a:pt x="70" y="72"/>
                      <a:pt x="66" y="89"/>
                    </a:cubicBezTo>
                    <a:cubicBezTo>
                      <a:pt x="63" y="106"/>
                      <a:pt x="68" y="114"/>
                      <a:pt x="66" y="120"/>
                    </a:cubicBezTo>
                    <a:cubicBezTo>
                      <a:pt x="64" y="127"/>
                      <a:pt x="56" y="132"/>
                      <a:pt x="52" y="140"/>
                    </a:cubicBezTo>
                    <a:cubicBezTo>
                      <a:pt x="49" y="149"/>
                      <a:pt x="42" y="144"/>
                      <a:pt x="36" y="153"/>
                    </a:cubicBezTo>
                    <a:cubicBezTo>
                      <a:pt x="30" y="161"/>
                      <a:pt x="27" y="169"/>
                      <a:pt x="19" y="178"/>
                    </a:cubicBezTo>
                    <a:cubicBezTo>
                      <a:pt x="11" y="187"/>
                      <a:pt x="0" y="205"/>
                      <a:pt x="8" y="203"/>
                    </a:cubicBezTo>
                    <a:cubicBezTo>
                      <a:pt x="15" y="201"/>
                      <a:pt x="7" y="220"/>
                      <a:pt x="17" y="208"/>
                    </a:cubicBezTo>
                    <a:cubicBezTo>
                      <a:pt x="27" y="195"/>
                      <a:pt x="29" y="182"/>
                      <a:pt x="40" y="173"/>
                    </a:cubicBezTo>
                    <a:cubicBezTo>
                      <a:pt x="51" y="165"/>
                      <a:pt x="53" y="167"/>
                      <a:pt x="63" y="164"/>
                    </a:cubicBezTo>
                    <a:cubicBezTo>
                      <a:pt x="74" y="160"/>
                      <a:pt x="76" y="154"/>
                      <a:pt x="82" y="144"/>
                    </a:cubicBezTo>
                    <a:cubicBezTo>
                      <a:pt x="88" y="134"/>
                      <a:pt x="91" y="141"/>
                      <a:pt x="95" y="134"/>
                    </a:cubicBezTo>
                    <a:cubicBezTo>
                      <a:pt x="100" y="127"/>
                      <a:pt x="103" y="120"/>
                      <a:pt x="104" y="115"/>
                    </a:cubicBezTo>
                    <a:cubicBezTo>
                      <a:pt x="105" y="109"/>
                      <a:pt x="109" y="112"/>
                      <a:pt x="108" y="102"/>
                    </a:cubicBezTo>
                    <a:cubicBezTo>
                      <a:pt x="107" y="93"/>
                      <a:pt x="101" y="84"/>
                      <a:pt x="100" y="79"/>
                    </a:cubicBezTo>
                    <a:cubicBezTo>
                      <a:pt x="99" y="75"/>
                      <a:pt x="103" y="62"/>
                      <a:pt x="104" y="49"/>
                    </a:cubicBezTo>
                    <a:cubicBezTo>
                      <a:pt x="105" y="37"/>
                      <a:pt x="114" y="35"/>
                      <a:pt x="111" y="24"/>
                    </a:cubicBezTo>
                    <a:cubicBezTo>
                      <a:pt x="109" y="13"/>
                      <a:pt x="109" y="0"/>
                      <a:pt x="103" y="14"/>
                    </a:cubicBezTo>
                    <a:cubicBezTo>
                      <a:pt x="97" y="28"/>
                      <a:pt x="87" y="32"/>
                      <a:pt x="86" y="28"/>
                    </a:cubicBezTo>
                    <a:cubicBezTo>
                      <a:pt x="85" y="23"/>
                      <a:pt x="81" y="36"/>
                      <a:pt x="78" y="46"/>
                    </a:cubicBezTo>
                    <a:cubicBezTo>
                      <a:pt x="74" y="55"/>
                      <a:pt x="54" y="56"/>
                      <a:pt x="49" y="50"/>
                    </a:cubicBezTo>
                  </a:path>
                </a:pathLst>
              </a:custGeom>
              <a:solidFill>
                <a:srgbClr val="9CA1D1"/>
              </a:solidFill>
              <a:ln w="9525">
                <a:noFill/>
                <a:round/>
                <a:headEnd/>
                <a:tailEnd/>
              </a:ln>
            </p:spPr>
            <p:txBody>
              <a:bodyPr/>
              <a:lstStyle/>
              <a:p>
                <a:endParaRPr lang="en-US">
                  <a:latin typeface="Calibri" pitchFamily="34" charset="0"/>
                </a:endParaRPr>
              </a:p>
            </p:txBody>
          </p:sp>
          <p:sp>
            <p:nvSpPr>
              <p:cNvPr id="156523" name="Freeform 529"/>
              <p:cNvSpPr>
                <a:spLocks/>
              </p:cNvSpPr>
              <p:nvPr/>
            </p:nvSpPr>
            <p:spPr bwMode="auto">
              <a:xfrm>
                <a:off x="6310313" y="3082925"/>
                <a:ext cx="498475" cy="963612"/>
              </a:xfrm>
              <a:custGeom>
                <a:avLst/>
                <a:gdLst>
                  <a:gd name="T0" fmla="*/ 2147483647 w 114"/>
                  <a:gd name="T1" fmla="*/ 2147483647 h 220"/>
                  <a:gd name="T2" fmla="*/ 2147483647 w 114"/>
                  <a:gd name="T3" fmla="*/ 2147483647 h 220"/>
                  <a:gd name="T4" fmla="*/ 2147483647 w 114"/>
                  <a:gd name="T5" fmla="*/ 2147483647 h 220"/>
                  <a:gd name="T6" fmla="*/ 2147483647 w 114"/>
                  <a:gd name="T7" fmla="*/ 2147483647 h 220"/>
                  <a:gd name="T8" fmla="*/ 1892832047 w 114"/>
                  <a:gd name="T9" fmla="*/ 2147483647 h 220"/>
                  <a:gd name="T10" fmla="*/ 994217140 w 114"/>
                  <a:gd name="T11" fmla="*/ 2147483647 h 220"/>
                  <a:gd name="T12" fmla="*/ 420629845 w 114"/>
                  <a:gd name="T13" fmla="*/ 2147483647 h 220"/>
                  <a:gd name="T14" fmla="*/ 898619280 w 114"/>
                  <a:gd name="T15" fmla="*/ 2147483647 h 220"/>
                  <a:gd name="T16" fmla="*/ 2103149088 w 114"/>
                  <a:gd name="T17" fmla="*/ 2147483647 h 220"/>
                  <a:gd name="T18" fmla="*/ 2147483647 w 114"/>
                  <a:gd name="T19" fmla="*/ 2147483647 h 220"/>
                  <a:gd name="T20" fmla="*/ 2147483647 w 114"/>
                  <a:gd name="T21" fmla="*/ 2147483647 h 220"/>
                  <a:gd name="T22" fmla="*/ 2147483647 w 114"/>
                  <a:gd name="T23" fmla="*/ 2147483647 h 220"/>
                  <a:gd name="T24" fmla="*/ 2147483647 w 114"/>
                  <a:gd name="T25" fmla="*/ 2147483647 h 220"/>
                  <a:gd name="T26" fmla="*/ 2147483647 w 114"/>
                  <a:gd name="T27" fmla="*/ 2147483647 h 220"/>
                  <a:gd name="T28" fmla="*/ 2147483647 w 114"/>
                  <a:gd name="T29" fmla="*/ 2147483647 h 220"/>
                  <a:gd name="T30" fmla="*/ 2147483647 w 114"/>
                  <a:gd name="T31" fmla="*/ 2147483647 h 220"/>
                  <a:gd name="T32" fmla="*/ 2147483647 w 114"/>
                  <a:gd name="T33" fmla="*/ 1266203884 h 220"/>
                  <a:gd name="T34" fmla="*/ 2147483647 w 114"/>
                  <a:gd name="T35" fmla="*/ 748209744 h 220"/>
                  <a:gd name="T36" fmla="*/ 2147483647 w 114"/>
                  <a:gd name="T37" fmla="*/ 1477234854 h 220"/>
                  <a:gd name="T38" fmla="*/ 2147483647 w 114"/>
                  <a:gd name="T39" fmla="*/ 2147483647 h 220"/>
                  <a:gd name="T40" fmla="*/ 2147483647 w 114"/>
                  <a:gd name="T41" fmla="*/ 2147483647 h 2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220"/>
                  <a:gd name="T65" fmla="*/ 114 w 114"/>
                  <a:gd name="T66" fmla="*/ 220 h 2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220">
                    <a:moveTo>
                      <a:pt x="49" y="52"/>
                    </a:moveTo>
                    <a:cubicBezTo>
                      <a:pt x="49" y="52"/>
                      <a:pt x="70" y="72"/>
                      <a:pt x="67" y="89"/>
                    </a:cubicBezTo>
                    <a:cubicBezTo>
                      <a:pt x="64" y="106"/>
                      <a:pt x="68" y="114"/>
                      <a:pt x="66" y="120"/>
                    </a:cubicBezTo>
                    <a:cubicBezTo>
                      <a:pt x="64" y="127"/>
                      <a:pt x="56" y="132"/>
                      <a:pt x="53" y="140"/>
                    </a:cubicBezTo>
                    <a:cubicBezTo>
                      <a:pt x="50" y="149"/>
                      <a:pt x="42" y="144"/>
                      <a:pt x="36" y="152"/>
                    </a:cubicBezTo>
                    <a:cubicBezTo>
                      <a:pt x="30" y="161"/>
                      <a:pt x="28" y="169"/>
                      <a:pt x="19" y="178"/>
                    </a:cubicBezTo>
                    <a:cubicBezTo>
                      <a:pt x="11" y="187"/>
                      <a:pt x="0" y="205"/>
                      <a:pt x="8" y="203"/>
                    </a:cubicBezTo>
                    <a:cubicBezTo>
                      <a:pt x="16" y="200"/>
                      <a:pt x="7" y="220"/>
                      <a:pt x="17" y="208"/>
                    </a:cubicBezTo>
                    <a:cubicBezTo>
                      <a:pt x="27" y="195"/>
                      <a:pt x="29" y="181"/>
                      <a:pt x="40" y="173"/>
                    </a:cubicBezTo>
                    <a:cubicBezTo>
                      <a:pt x="51" y="165"/>
                      <a:pt x="53" y="167"/>
                      <a:pt x="63" y="163"/>
                    </a:cubicBezTo>
                    <a:cubicBezTo>
                      <a:pt x="74" y="160"/>
                      <a:pt x="76" y="154"/>
                      <a:pt x="82" y="144"/>
                    </a:cubicBezTo>
                    <a:cubicBezTo>
                      <a:pt x="88" y="134"/>
                      <a:pt x="91" y="141"/>
                      <a:pt x="95" y="134"/>
                    </a:cubicBezTo>
                    <a:cubicBezTo>
                      <a:pt x="99" y="126"/>
                      <a:pt x="103" y="120"/>
                      <a:pt x="104" y="115"/>
                    </a:cubicBezTo>
                    <a:cubicBezTo>
                      <a:pt x="105" y="109"/>
                      <a:pt x="109" y="112"/>
                      <a:pt x="107" y="102"/>
                    </a:cubicBezTo>
                    <a:cubicBezTo>
                      <a:pt x="106" y="93"/>
                      <a:pt x="101" y="84"/>
                      <a:pt x="100" y="79"/>
                    </a:cubicBezTo>
                    <a:cubicBezTo>
                      <a:pt x="98" y="75"/>
                      <a:pt x="103" y="62"/>
                      <a:pt x="104" y="50"/>
                    </a:cubicBezTo>
                    <a:cubicBezTo>
                      <a:pt x="105" y="37"/>
                      <a:pt x="114" y="35"/>
                      <a:pt x="111" y="24"/>
                    </a:cubicBezTo>
                    <a:cubicBezTo>
                      <a:pt x="108" y="14"/>
                      <a:pt x="109" y="0"/>
                      <a:pt x="103" y="14"/>
                    </a:cubicBezTo>
                    <a:cubicBezTo>
                      <a:pt x="97" y="28"/>
                      <a:pt x="87" y="32"/>
                      <a:pt x="86" y="28"/>
                    </a:cubicBezTo>
                    <a:cubicBezTo>
                      <a:pt x="85" y="24"/>
                      <a:pt x="81" y="37"/>
                      <a:pt x="78" y="46"/>
                    </a:cubicBezTo>
                    <a:cubicBezTo>
                      <a:pt x="74" y="55"/>
                      <a:pt x="54" y="56"/>
                      <a:pt x="50" y="50"/>
                    </a:cubicBezTo>
                  </a:path>
                </a:pathLst>
              </a:custGeom>
              <a:solidFill>
                <a:srgbClr val="9BA1D1"/>
              </a:solidFill>
              <a:ln w="9525">
                <a:noFill/>
                <a:round/>
                <a:headEnd/>
                <a:tailEnd/>
              </a:ln>
            </p:spPr>
            <p:txBody>
              <a:bodyPr/>
              <a:lstStyle/>
              <a:p>
                <a:endParaRPr lang="en-US">
                  <a:latin typeface="Calibri" pitchFamily="34" charset="0"/>
                </a:endParaRPr>
              </a:p>
            </p:txBody>
          </p:sp>
          <p:sp>
            <p:nvSpPr>
              <p:cNvPr id="156524" name="Freeform 530"/>
              <p:cNvSpPr>
                <a:spLocks/>
              </p:cNvSpPr>
              <p:nvPr/>
            </p:nvSpPr>
            <p:spPr bwMode="auto">
              <a:xfrm>
                <a:off x="6310313" y="3087687"/>
                <a:ext cx="498475" cy="958850"/>
              </a:xfrm>
              <a:custGeom>
                <a:avLst/>
                <a:gdLst>
                  <a:gd name="T0" fmla="*/ 2147483647 w 114"/>
                  <a:gd name="T1" fmla="*/ 2147483647 h 219"/>
                  <a:gd name="T2" fmla="*/ 2147483647 w 114"/>
                  <a:gd name="T3" fmla="*/ 2147483647 h 219"/>
                  <a:gd name="T4" fmla="*/ 2147483647 w 114"/>
                  <a:gd name="T5" fmla="*/ 2147483647 h 219"/>
                  <a:gd name="T6" fmla="*/ 2147483647 w 114"/>
                  <a:gd name="T7" fmla="*/ 2147483647 h 219"/>
                  <a:gd name="T8" fmla="*/ 1892832047 w 114"/>
                  <a:gd name="T9" fmla="*/ 2147483647 h 219"/>
                  <a:gd name="T10" fmla="*/ 1051572358 w 114"/>
                  <a:gd name="T11" fmla="*/ 2147483647 h 219"/>
                  <a:gd name="T12" fmla="*/ 420629845 w 114"/>
                  <a:gd name="T13" fmla="*/ 2147483647 h 219"/>
                  <a:gd name="T14" fmla="*/ 898619280 w 114"/>
                  <a:gd name="T15" fmla="*/ 2147483647 h 219"/>
                  <a:gd name="T16" fmla="*/ 2103149088 w 114"/>
                  <a:gd name="T17" fmla="*/ 2147483647 h 219"/>
                  <a:gd name="T18" fmla="*/ 2147483647 w 114"/>
                  <a:gd name="T19" fmla="*/ 2147483647 h 219"/>
                  <a:gd name="T20" fmla="*/ 2147483647 w 114"/>
                  <a:gd name="T21" fmla="*/ 2147483647 h 219"/>
                  <a:gd name="T22" fmla="*/ 2147483647 w 114"/>
                  <a:gd name="T23" fmla="*/ 2147483647 h 219"/>
                  <a:gd name="T24" fmla="*/ 2147483647 w 114"/>
                  <a:gd name="T25" fmla="*/ 2147483647 h 219"/>
                  <a:gd name="T26" fmla="*/ 2147483647 w 114"/>
                  <a:gd name="T27" fmla="*/ 2147483647 h 219"/>
                  <a:gd name="T28" fmla="*/ 2147483647 w 114"/>
                  <a:gd name="T29" fmla="*/ 2147483647 h 219"/>
                  <a:gd name="T30" fmla="*/ 2147483647 w 114"/>
                  <a:gd name="T31" fmla="*/ 2147483647 h 219"/>
                  <a:gd name="T32" fmla="*/ 2147483647 w 114"/>
                  <a:gd name="T33" fmla="*/ 1207687110 h 219"/>
                  <a:gd name="T34" fmla="*/ 2147483647 w 114"/>
                  <a:gd name="T35" fmla="*/ 747614097 h 219"/>
                  <a:gd name="T36" fmla="*/ 2147483647 w 114"/>
                  <a:gd name="T37" fmla="*/ 1476059956 h 219"/>
                  <a:gd name="T38" fmla="*/ 2147483647 w 114"/>
                  <a:gd name="T39" fmla="*/ 2147483647 h 219"/>
                  <a:gd name="T40" fmla="*/ 2147483647 w 114"/>
                  <a:gd name="T41" fmla="*/ 2147483647 h 2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219"/>
                  <a:gd name="T65" fmla="*/ 114 w 114"/>
                  <a:gd name="T66" fmla="*/ 219 h 2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219">
                    <a:moveTo>
                      <a:pt x="50" y="51"/>
                    </a:moveTo>
                    <a:cubicBezTo>
                      <a:pt x="50" y="51"/>
                      <a:pt x="70" y="71"/>
                      <a:pt x="67" y="88"/>
                    </a:cubicBezTo>
                    <a:cubicBezTo>
                      <a:pt x="64" y="105"/>
                      <a:pt x="69" y="113"/>
                      <a:pt x="67" y="120"/>
                    </a:cubicBezTo>
                    <a:cubicBezTo>
                      <a:pt x="65" y="126"/>
                      <a:pt x="56" y="131"/>
                      <a:pt x="53" y="139"/>
                    </a:cubicBezTo>
                    <a:cubicBezTo>
                      <a:pt x="50" y="148"/>
                      <a:pt x="42" y="143"/>
                      <a:pt x="36" y="151"/>
                    </a:cubicBezTo>
                    <a:cubicBezTo>
                      <a:pt x="30" y="160"/>
                      <a:pt x="28" y="168"/>
                      <a:pt x="20" y="177"/>
                    </a:cubicBezTo>
                    <a:cubicBezTo>
                      <a:pt x="11" y="186"/>
                      <a:pt x="0" y="203"/>
                      <a:pt x="8" y="201"/>
                    </a:cubicBezTo>
                    <a:cubicBezTo>
                      <a:pt x="16" y="199"/>
                      <a:pt x="7" y="219"/>
                      <a:pt x="17" y="206"/>
                    </a:cubicBezTo>
                    <a:cubicBezTo>
                      <a:pt x="27" y="194"/>
                      <a:pt x="29" y="180"/>
                      <a:pt x="40" y="172"/>
                    </a:cubicBezTo>
                    <a:cubicBezTo>
                      <a:pt x="51" y="164"/>
                      <a:pt x="53" y="166"/>
                      <a:pt x="63" y="162"/>
                    </a:cubicBezTo>
                    <a:cubicBezTo>
                      <a:pt x="74" y="159"/>
                      <a:pt x="76" y="153"/>
                      <a:pt x="82" y="143"/>
                    </a:cubicBezTo>
                    <a:cubicBezTo>
                      <a:pt x="88" y="133"/>
                      <a:pt x="91" y="140"/>
                      <a:pt x="95" y="132"/>
                    </a:cubicBezTo>
                    <a:cubicBezTo>
                      <a:pt x="99" y="125"/>
                      <a:pt x="103" y="119"/>
                      <a:pt x="104" y="113"/>
                    </a:cubicBezTo>
                    <a:cubicBezTo>
                      <a:pt x="105" y="108"/>
                      <a:pt x="108" y="111"/>
                      <a:pt x="107" y="101"/>
                    </a:cubicBezTo>
                    <a:cubicBezTo>
                      <a:pt x="106" y="92"/>
                      <a:pt x="101" y="83"/>
                      <a:pt x="99" y="78"/>
                    </a:cubicBezTo>
                    <a:cubicBezTo>
                      <a:pt x="98" y="74"/>
                      <a:pt x="103" y="61"/>
                      <a:pt x="104" y="49"/>
                    </a:cubicBezTo>
                    <a:cubicBezTo>
                      <a:pt x="105" y="36"/>
                      <a:pt x="114" y="34"/>
                      <a:pt x="111" y="23"/>
                    </a:cubicBezTo>
                    <a:cubicBezTo>
                      <a:pt x="108" y="13"/>
                      <a:pt x="109" y="0"/>
                      <a:pt x="103" y="14"/>
                    </a:cubicBezTo>
                    <a:cubicBezTo>
                      <a:pt x="97" y="27"/>
                      <a:pt x="87" y="32"/>
                      <a:pt x="86" y="28"/>
                    </a:cubicBezTo>
                    <a:cubicBezTo>
                      <a:pt x="85" y="23"/>
                      <a:pt x="81" y="36"/>
                      <a:pt x="78" y="45"/>
                    </a:cubicBezTo>
                    <a:cubicBezTo>
                      <a:pt x="74" y="55"/>
                      <a:pt x="54" y="55"/>
                      <a:pt x="50" y="49"/>
                    </a:cubicBezTo>
                  </a:path>
                </a:pathLst>
              </a:custGeom>
              <a:solidFill>
                <a:srgbClr val="9AA0D0"/>
              </a:solidFill>
              <a:ln w="9525">
                <a:noFill/>
                <a:round/>
                <a:headEnd/>
                <a:tailEnd/>
              </a:ln>
            </p:spPr>
            <p:txBody>
              <a:bodyPr/>
              <a:lstStyle/>
              <a:p>
                <a:endParaRPr lang="en-US">
                  <a:latin typeface="Calibri" pitchFamily="34" charset="0"/>
                </a:endParaRPr>
              </a:p>
            </p:txBody>
          </p:sp>
          <p:sp>
            <p:nvSpPr>
              <p:cNvPr id="156525" name="Freeform 531"/>
              <p:cNvSpPr>
                <a:spLocks/>
              </p:cNvSpPr>
              <p:nvPr/>
            </p:nvSpPr>
            <p:spPr bwMode="auto">
              <a:xfrm>
                <a:off x="6310313" y="3087687"/>
                <a:ext cx="498475" cy="958850"/>
              </a:xfrm>
              <a:custGeom>
                <a:avLst/>
                <a:gdLst>
                  <a:gd name="T0" fmla="*/ 2147483647 w 114"/>
                  <a:gd name="T1" fmla="*/ 2147483647 h 219"/>
                  <a:gd name="T2" fmla="*/ 2147483647 w 114"/>
                  <a:gd name="T3" fmla="*/ 2147483647 h 219"/>
                  <a:gd name="T4" fmla="*/ 2147483647 w 114"/>
                  <a:gd name="T5" fmla="*/ 2147483647 h 219"/>
                  <a:gd name="T6" fmla="*/ 2147483647 w 114"/>
                  <a:gd name="T7" fmla="*/ 2147483647 h 219"/>
                  <a:gd name="T8" fmla="*/ 1892832047 w 114"/>
                  <a:gd name="T9" fmla="*/ 2147483647 h 219"/>
                  <a:gd name="T10" fmla="*/ 1051572358 w 114"/>
                  <a:gd name="T11" fmla="*/ 2147483647 h 219"/>
                  <a:gd name="T12" fmla="*/ 420629845 w 114"/>
                  <a:gd name="T13" fmla="*/ 2147483647 h 219"/>
                  <a:gd name="T14" fmla="*/ 898619280 w 114"/>
                  <a:gd name="T15" fmla="*/ 2147483647 h 219"/>
                  <a:gd name="T16" fmla="*/ 2103149088 w 114"/>
                  <a:gd name="T17" fmla="*/ 2147483647 h 219"/>
                  <a:gd name="T18" fmla="*/ 2147483647 w 114"/>
                  <a:gd name="T19" fmla="*/ 2147483647 h 219"/>
                  <a:gd name="T20" fmla="*/ 2147483647 w 114"/>
                  <a:gd name="T21" fmla="*/ 2147483647 h 219"/>
                  <a:gd name="T22" fmla="*/ 2147483647 w 114"/>
                  <a:gd name="T23" fmla="*/ 2147483647 h 219"/>
                  <a:gd name="T24" fmla="*/ 2147483647 w 114"/>
                  <a:gd name="T25" fmla="*/ 2147483647 h 219"/>
                  <a:gd name="T26" fmla="*/ 2147483647 w 114"/>
                  <a:gd name="T27" fmla="*/ 2147483647 h 219"/>
                  <a:gd name="T28" fmla="*/ 2147483647 w 114"/>
                  <a:gd name="T29" fmla="*/ 2147483647 h 219"/>
                  <a:gd name="T30" fmla="*/ 2147483647 w 114"/>
                  <a:gd name="T31" fmla="*/ 2147483647 h 219"/>
                  <a:gd name="T32" fmla="*/ 2147483647 w 114"/>
                  <a:gd name="T33" fmla="*/ 1265196202 h 219"/>
                  <a:gd name="T34" fmla="*/ 2147483647 w 114"/>
                  <a:gd name="T35" fmla="*/ 747614097 h 219"/>
                  <a:gd name="T36" fmla="*/ 2147483647 w 114"/>
                  <a:gd name="T37" fmla="*/ 1476059956 h 219"/>
                  <a:gd name="T38" fmla="*/ 2147483647 w 114"/>
                  <a:gd name="T39" fmla="*/ 2147483647 h 219"/>
                  <a:gd name="T40" fmla="*/ 2147483647 w 114"/>
                  <a:gd name="T41" fmla="*/ 2147483647 h 2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219"/>
                  <a:gd name="T65" fmla="*/ 114 w 114"/>
                  <a:gd name="T66" fmla="*/ 219 h 2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219">
                    <a:moveTo>
                      <a:pt x="50" y="51"/>
                    </a:moveTo>
                    <a:cubicBezTo>
                      <a:pt x="50" y="51"/>
                      <a:pt x="71" y="72"/>
                      <a:pt x="68" y="88"/>
                    </a:cubicBezTo>
                    <a:cubicBezTo>
                      <a:pt x="65" y="105"/>
                      <a:pt x="69" y="113"/>
                      <a:pt x="67" y="120"/>
                    </a:cubicBezTo>
                    <a:cubicBezTo>
                      <a:pt x="65" y="126"/>
                      <a:pt x="56" y="131"/>
                      <a:pt x="53" y="139"/>
                    </a:cubicBezTo>
                    <a:cubicBezTo>
                      <a:pt x="50" y="148"/>
                      <a:pt x="42" y="143"/>
                      <a:pt x="36" y="151"/>
                    </a:cubicBezTo>
                    <a:cubicBezTo>
                      <a:pt x="30" y="160"/>
                      <a:pt x="28" y="167"/>
                      <a:pt x="20" y="176"/>
                    </a:cubicBezTo>
                    <a:cubicBezTo>
                      <a:pt x="12" y="185"/>
                      <a:pt x="0" y="203"/>
                      <a:pt x="8" y="201"/>
                    </a:cubicBezTo>
                    <a:cubicBezTo>
                      <a:pt x="16" y="199"/>
                      <a:pt x="7" y="219"/>
                      <a:pt x="17" y="206"/>
                    </a:cubicBezTo>
                    <a:cubicBezTo>
                      <a:pt x="27" y="194"/>
                      <a:pt x="29" y="180"/>
                      <a:pt x="40" y="172"/>
                    </a:cubicBezTo>
                    <a:cubicBezTo>
                      <a:pt x="51" y="164"/>
                      <a:pt x="53" y="166"/>
                      <a:pt x="63" y="162"/>
                    </a:cubicBezTo>
                    <a:cubicBezTo>
                      <a:pt x="74" y="159"/>
                      <a:pt x="76" y="152"/>
                      <a:pt x="82" y="143"/>
                    </a:cubicBezTo>
                    <a:cubicBezTo>
                      <a:pt x="88" y="133"/>
                      <a:pt x="91" y="139"/>
                      <a:pt x="95" y="132"/>
                    </a:cubicBezTo>
                    <a:cubicBezTo>
                      <a:pt x="99" y="125"/>
                      <a:pt x="103" y="119"/>
                      <a:pt x="104" y="113"/>
                    </a:cubicBezTo>
                    <a:cubicBezTo>
                      <a:pt x="104" y="108"/>
                      <a:pt x="108" y="111"/>
                      <a:pt x="107" y="101"/>
                    </a:cubicBezTo>
                    <a:cubicBezTo>
                      <a:pt x="106" y="92"/>
                      <a:pt x="100" y="83"/>
                      <a:pt x="99" y="78"/>
                    </a:cubicBezTo>
                    <a:cubicBezTo>
                      <a:pt x="98" y="74"/>
                      <a:pt x="102" y="61"/>
                      <a:pt x="104" y="49"/>
                    </a:cubicBezTo>
                    <a:cubicBezTo>
                      <a:pt x="105" y="37"/>
                      <a:pt x="114" y="34"/>
                      <a:pt x="111" y="24"/>
                    </a:cubicBezTo>
                    <a:cubicBezTo>
                      <a:pt x="108" y="13"/>
                      <a:pt x="109" y="0"/>
                      <a:pt x="103" y="14"/>
                    </a:cubicBezTo>
                    <a:cubicBezTo>
                      <a:pt x="97" y="28"/>
                      <a:pt x="87" y="32"/>
                      <a:pt x="86" y="28"/>
                    </a:cubicBezTo>
                    <a:cubicBezTo>
                      <a:pt x="85" y="24"/>
                      <a:pt x="81" y="36"/>
                      <a:pt x="78" y="46"/>
                    </a:cubicBezTo>
                    <a:cubicBezTo>
                      <a:pt x="74" y="55"/>
                      <a:pt x="54" y="55"/>
                      <a:pt x="50" y="49"/>
                    </a:cubicBezTo>
                  </a:path>
                </a:pathLst>
              </a:custGeom>
              <a:solidFill>
                <a:srgbClr val="99A0D0"/>
              </a:solidFill>
              <a:ln w="9525">
                <a:noFill/>
                <a:round/>
                <a:headEnd/>
                <a:tailEnd/>
              </a:ln>
            </p:spPr>
            <p:txBody>
              <a:bodyPr/>
              <a:lstStyle/>
              <a:p>
                <a:endParaRPr lang="en-US">
                  <a:latin typeface="Calibri" pitchFamily="34" charset="0"/>
                </a:endParaRPr>
              </a:p>
            </p:txBody>
          </p:sp>
          <p:sp>
            <p:nvSpPr>
              <p:cNvPr id="156526" name="Freeform 532"/>
              <p:cNvSpPr>
                <a:spLocks/>
              </p:cNvSpPr>
              <p:nvPr/>
            </p:nvSpPr>
            <p:spPr bwMode="auto">
              <a:xfrm>
                <a:off x="6310313" y="3090862"/>
                <a:ext cx="498475" cy="955675"/>
              </a:xfrm>
              <a:custGeom>
                <a:avLst/>
                <a:gdLst>
                  <a:gd name="T0" fmla="*/ 2147483647 w 114"/>
                  <a:gd name="T1" fmla="*/ 2147483647 h 218"/>
                  <a:gd name="T2" fmla="*/ 2147483647 w 114"/>
                  <a:gd name="T3" fmla="*/ 2147483647 h 218"/>
                  <a:gd name="T4" fmla="*/ 2147483647 w 114"/>
                  <a:gd name="T5" fmla="*/ 2147483647 h 218"/>
                  <a:gd name="T6" fmla="*/ 2147483647 w 114"/>
                  <a:gd name="T7" fmla="*/ 2147483647 h 218"/>
                  <a:gd name="T8" fmla="*/ 1892832047 w 114"/>
                  <a:gd name="T9" fmla="*/ 2147483647 h 218"/>
                  <a:gd name="T10" fmla="*/ 1051572358 w 114"/>
                  <a:gd name="T11" fmla="*/ 2147483647 h 218"/>
                  <a:gd name="T12" fmla="*/ 420629845 w 114"/>
                  <a:gd name="T13" fmla="*/ 2147483647 h 218"/>
                  <a:gd name="T14" fmla="*/ 898619280 w 114"/>
                  <a:gd name="T15" fmla="*/ 2147483647 h 218"/>
                  <a:gd name="T16" fmla="*/ 2103149088 w 114"/>
                  <a:gd name="T17" fmla="*/ 2147483647 h 218"/>
                  <a:gd name="T18" fmla="*/ 2147483647 w 114"/>
                  <a:gd name="T19" fmla="*/ 2147483647 h 218"/>
                  <a:gd name="T20" fmla="*/ 2147483647 w 114"/>
                  <a:gd name="T21" fmla="*/ 2147483647 h 218"/>
                  <a:gd name="T22" fmla="*/ 2147483647 w 114"/>
                  <a:gd name="T23" fmla="*/ 2147483647 h 218"/>
                  <a:gd name="T24" fmla="*/ 2147483647 w 114"/>
                  <a:gd name="T25" fmla="*/ 2147483647 h 218"/>
                  <a:gd name="T26" fmla="*/ 2147483647 w 114"/>
                  <a:gd name="T27" fmla="*/ 2147483647 h 218"/>
                  <a:gd name="T28" fmla="*/ 2147483647 w 114"/>
                  <a:gd name="T29" fmla="*/ 2147483647 h 218"/>
                  <a:gd name="T30" fmla="*/ 2147483647 w 114"/>
                  <a:gd name="T31" fmla="*/ 2147483647 h 218"/>
                  <a:gd name="T32" fmla="*/ 2147483647 w 114"/>
                  <a:gd name="T33" fmla="*/ 1229949545 h 218"/>
                  <a:gd name="T34" fmla="*/ 2147483647 w 114"/>
                  <a:gd name="T35" fmla="*/ 749499142 h 218"/>
                  <a:gd name="T36" fmla="*/ 2147483647 w 114"/>
                  <a:gd name="T37" fmla="*/ 1441346549 h 218"/>
                  <a:gd name="T38" fmla="*/ 2147483647 w 114"/>
                  <a:gd name="T39" fmla="*/ 2147483647 h 218"/>
                  <a:gd name="T40" fmla="*/ 2147483647 w 114"/>
                  <a:gd name="T41" fmla="*/ 2147483647 h 2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218"/>
                  <a:gd name="T65" fmla="*/ 114 w 114"/>
                  <a:gd name="T66" fmla="*/ 218 h 2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218">
                    <a:moveTo>
                      <a:pt x="50" y="51"/>
                    </a:moveTo>
                    <a:cubicBezTo>
                      <a:pt x="50" y="51"/>
                      <a:pt x="71" y="71"/>
                      <a:pt x="68" y="88"/>
                    </a:cubicBezTo>
                    <a:cubicBezTo>
                      <a:pt x="65" y="104"/>
                      <a:pt x="69" y="112"/>
                      <a:pt x="67" y="119"/>
                    </a:cubicBezTo>
                    <a:cubicBezTo>
                      <a:pt x="65" y="125"/>
                      <a:pt x="57" y="130"/>
                      <a:pt x="54" y="138"/>
                    </a:cubicBezTo>
                    <a:cubicBezTo>
                      <a:pt x="50" y="147"/>
                      <a:pt x="42" y="142"/>
                      <a:pt x="36" y="150"/>
                    </a:cubicBezTo>
                    <a:cubicBezTo>
                      <a:pt x="30" y="158"/>
                      <a:pt x="28" y="166"/>
                      <a:pt x="20" y="175"/>
                    </a:cubicBezTo>
                    <a:cubicBezTo>
                      <a:pt x="12" y="184"/>
                      <a:pt x="0" y="202"/>
                      <a:pt x="8" y="200"/>
                    </a:cubicBezTo>
                    <a:cubicBezTo>
                      <a:pt x="16" y="198"/>
                      <a:pt x="7" y="218"/>
                      <a:pt x="17" y="205"/>
                    </a:cubicBezTo>
                    <a:cubicBezTo>
                      <a:pt x="27" y="193"/>
                      <a:pt x="29" y="179"/>
                      <a:pt x="40" y="170"/>
                    </a:cubicBezTo>
                    <a:cubicBezTo>
                      <a:pt x="51" y="162"/>
                      <a:pt x="53" y="164"/>
                      <a:pt x="63" y="161"/>
                    </a:cubicBezTo>
                    <a:cubicBezTo>
                      <a:pt x="74" y="157"/>
                      <a:pt x="76" y="151"/>
                      <a:pt x="82" y="141"/>
                    </a:cubicBezTo>
                    <a:cubicBezTo>
                      <a:pt x="87" y="132"/>
                      <a:pt x="91" y="138"/>
                      <a:pt x="95" y="131"/>
                    </a:cubicBezTo>
                    <a:cubicBezTo>
                      <a:pt x="99" y="124"/>
                      <a:pt x="103" y="118"/>
                      <a:pt x="103" y="112"/>
                    </a:cubicBezTo>
                    <a:cubicBezTo>
                      <a:pt x="104" y="107"/>
                      <a:pt x="108" y="110"/>
                      <a:pt x="107" y="100"/>
                    </a:cubicBezTo>
                    <a:cubicBezTo>
                      <a:pt x="106" y="91"/>
                      <a:pt x="100" y="82"/>
                      <a:pt x="99" y="77"/>
                    </a:cubicBezTo>
                    <a:cubicBezTo>
                      <a:pt x="98" y="73"/>
                      <a:pt x="102" y="61"/>
                      <a:pt x="103" y="48"/>
                    </a:cubicBezTo>
                    <a:cubicBezTo>
                      <a:pt x="105" y="36"/>
                      <a:pt x="114" y="34"/>
                      <a:pt x="111" y="23"/>
                    </a:cubicBezTo>
                    <a:cubicBezTo>
                      <a:pt x="108" y="12"/>
                      <a:pt x="109" y="0"/>
                      <a:pt x="103" y="14"/>
                    </a:cubicBezTo>
                    <a:cubicBezTo>
                      <a:pt x="96" y="27"/>
                      <a:pt x="87" y="32"/>
                      <a:pt x="86" y="27"/>
                    </a:cubicBezTo>
                    <a:cubicBezTo>
                      <a:pt x="85" y="23"/>
                      <a:pt x="81" y="36"/>
                      <a:pt x="78" y="45"/>
                    </a:cubicBezTo>
                    <a:cubicBezTo>
                      <a:pt x="74" y="54"/>
                      <a:pt x="55" y="55"/>
                      <a:pt x="50" y="48"/>
                    </a:cubicBezTo>
                  </a:path>
                </a:pathLst>
              </a:custGeom>
              <a:solidFill>
                <a:srgbClr val="98A0D0"/>
              </a:solidFill>
              <a:ln w="9525">
                <a:noFill/>
                <a:round/>
                <a:headEnd/>
                <a:tailEnd/>
              </a:ln>
            </p:spPr>
            <p:txBody>
              <a:bodyPr/>
              <a:lstStyle/>
              <a:p>
                <a:endParaRPr lang="en-US">
                  <a:latin typeface="Calibri" pitchFamily="34" charset="0"/>
                </a:endParaRPr>
              </a:p>
            </p:txBody>
          </p:sp>
          <p:sp>
            <p:nvSpPr>
              <p:cNvPr id="156527" name="Freeform 533"/>
              <p:cNvSpPr>
                <a:spLocks/>
              </p:cNvSpPr>
              <p:nvPr/>
            </p:nvSpPr>
            <p:spPr bwMode="auto">
              <a:xfrm>
                <a:off x="6310313" y="3090862"/>
                <a:ext cx="498475" cy="955675"/>
              </a:xfrm>
              <a:custGeom>
                <a:avLst/>
                <a:gdLst>
                  <a:gd name="T0" fmla="*/ 2147483647 w 114"/>
                  <a:gd name="T1" fmla="*/ 2147483647 h 218"/>
                  <a:gd name="T2" fmla="*/ 2147483647 w 114"/>
                  <a:gd name="T3" fmla="*/ 2147483647 h 218"/>
                  <a:gd name="T4" fmla="*/ 2147483647 w 114"/>
                  <a:gd name="T5" fmla="*/ 2147483647 h 218"/>
                  <a:gd name="T6" fmla="*/ 2147483647 w 114"/>
                  <a:gd name="T7" fmla="*/ 2147483647 h 218"/>
                  <a:gd name="T8" fmla="*/ 1892832047 w 114"/>
                  <a:gd name="T9" fmla="*/ 2147483647 h 218"/>
                  <a:gd name="T10" fmla="*/ 1051572358 w 114"/>
                  <a:gd name="T11" fmla="*/ 2147483647 h 218"/>
                  <a:gd name="T12" fmla="*/ 420629845 w 114"/>
                  <a:gd name="T13" fmla="*/ 2147483647 h 218"/>
                  <a:gd name="T14" fmla="*/ 898619280 w 114"/>
                  <a:gd name="T15" fmla="*/ 2147483647 h 218"/>
                  <a:gd name="T16" fmla="*/ 2103149088 w 114"/>
                  <a:gd name="T17" fmla="*/ 2147483647 h 218"/>
                  <a:gd name="T18" fmla="*/ 2147483647 w 114"/>
                  <a:gd name="T19" fmla="*/ 2147483647 h 218"/>
                  <a:gd name="T20" fmla="*/ 2147483647 w 114"/>
                  <a:gd name="T21" fmla="*/ 2147483647 h 218"/>
                  <a:gd name="T22" fmla="*/ 2147483647 w 114"/>
                  <a:gd name="T23" fmla="*/ 2147483647 h 218"/>
                  <a:gd name="T24" fmla="*/ 2147483647 w 114"/>
                  <a:gd name="T25" fmla="*/ 2147483647 h 218"/>
                  <a:gd name="T26" fmla="*/ 2147483647 w 114"/>
                  <a:gd name="T27" fmla="*/ 2147483647 h 218"/>
                  <a:gd name="T28" fmla="*/ 2147483647 w 114"/>
                  <a:gd name="T29" fmla="*/ 2147483647 h 218"/>
                  <a:gd name="T30" fmla="*/ 2147483647 w 114"/>
                  <a:gd name="T31" fmla="*/ 2147483647 h 218"/>
                  <a:gd name="T32" fmla="*/ 2147483647 w 114"/>
                  <a:gd name="T33" fmla="*/ 1229949545 h 218"/>
                  <a:gd name="T34" fmla="*/ 2147483647 w 114"/>
                  <a:gd name="T35" fmla="*/ 749499142 h 218"/>
                  <a:gd name="T36" fmla="*/ 2147483647 w 114"/>
                  <a:gd name="T37" fmla="*/ 1479783962 h 218"/>
                  <a:gd name="T38" fmla="*/ 2147483647 w 114"/>
                  <a:gd name="T39" fmla="*/ 2147483647 h 218"/>
                  <a:gd name="T40" fmla="*/ 2147483647 w 114"/>
                  <a:gd name="T41" fmla="*/ 2147483647 h 2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218"/>
                  <a:gd name="T65" fmla="*/ 114 w 114"/>
                  <a:gd name="T66" fmla="*/ 218 h 2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218">
                    <a:moveTo>
                      <a:pt x="50" y="51"/>
                    </a:moveTo>
                    <a:cubicBezTo>
                      <a:pt x="50" y="51"/>
                      <a:pt x="72" y="71"/>
                      <a:pt x="68" y="88"/>
                    </a:cubicBezTo>
                    <a:cubicBezTo>
                      <a:pt x="65" y="104"/>
                      <a:pt x="70" y="112"/>
                      <a:pt x="68" y="119"/>
                    </a:cubicBezTo>
                    <a:cubicBezTo>
                      <a:pt x="66" y="125"/>
                      <a:pt x="57" y="130"/>
                      <a:pt x="54" y="138"/>
                    </a:cubicBezTo>
                    <a:cubicBezTo>
                      <a:pt x="51" y="147"/>
                      <a:pt x="42" y="142"/>
                      <a:pt x="36" y="150"/>
                    </a:cubicBezTo>
                    <a:cubicBezTo>
                      <a:pt x="30" y="158"/>
                      <a:pt x="29" y="166"/>
                      <a:pt x="20" y="175"/>
                    </a:cubicBezTo>
                    <a:cubicBezTo>
                      <a:pt x="12" y="184"/>
                      <a:pt x="0" y="202"/>
                      <a:pt x="8" y="200"/>
                    </a:cubicBezTo>
                    <a:cubicBezTo>
                      <a:pt x="16" y="198"/>
                      <a:pt x="7" y="218"/>
                      <a:pt x="17" y="205"/>
                    </a:cubicBezTo>
                    <a:cubicBezTo>
                      <a:pt x="27" y="193"/>
                      <a:pt x="30" y="178"/>
                      <a:pt x="40" y="170"/>
                    </a:cubicBezTo>
                    <a:cubicBezTo>
                      <a:pt x="51" y="162"/>
                      <a:pt x="53" y="164"/>
                      <a:pt x="63" y="161"/>
                    </a:cubicBezTo>
                    <a:cubicBezTo>
                      <a:pt x="74" y="157"/>
                      <a:pt x="76" y="151"/>
                      <a:pt x="82" y="141"/>
                    </a:cubicBezTo>
                    <a:cubicBezTo>
                      <a:pt x="87" y="132"/>
                      <a:pt x="91" y="138"/>
                      <a:pt x="95" y="131"/>
                    </a:cubicBezTo>
                    <a:cubicBezTo>
                      <a:pt x="99" y="124"/>
                      <a:pt x="102" y="118"/>
                      <a:pt x="103" y="112"/>
                    </a:cubicBezTo>
                    <a:cubicBezTo>
                      <a:pt x="104" y="107"/>
                      <a:pt x="108" y="110"/>
                      <a:pt x="107" y="100"/>
                    </a:cubicBezTo>
                    <a:cubicBezTo>
                      <a:pt x="106" y="91"/>
                      <a:pt x="100" y="82"/>
                      <a:pt x="99" y="78"/>
                    </a:cubicBezTo>
                    <a:cubicBezTo>
                      <a:pt x="98" y="73"/>
                      <a:pt x="102" y="61"/>
                      <a:pt x="103" y="48"/>
                    </a:cubicBezTo>
                    <a:cubicBezTo>
                      <a:pt x="105" y="36"/>
                      <a:pt x="114" y="34"/>
                      <a:pt x="111" y="23"/>
                    </a:cubicBezTo>
                    <a:cubicBezTo>
                      <a:pt x="108" y="13"/>
                      <a:pt x="109" y="0"/>
                      <a:pt x="103" y="14"/>
                    </a:cubicBezTo>
                    <a:cubicBezTo>
                      <a:pt x="96" y="28"/>
                      <a:pt x="87" y="32"/>
                      <a:pt x="86" y="28"/>
                    </a:cubicBezTo>
                    <a:cubicBezTo>
                      <a:pt x="85" y="24"/>
                      <a:pt x="81" y="36"/>
                      <a:pt x="78" y="45"/>
                    </a:cubicBezTo>
                    <a:cubicBezTo>
                      <a:pt x="74" y="54"/>
                      <a:pt x="55" y="55"/>
                      <a:pt x="50" y="49"/>
                    </a:cubicBezTo>
                  </a:path>
                </a:pathLst>
              </a:custGeom>
              <a:solidFill>
                <a:srgbClr val="979FD0"/>
              </a:solidFill>
              <a:ln w="9525">
                <a:noFill/>
                <a:round/>
                <a:headEnd/>
                <a:tailEnd/>
              </a:ln>
            </p:spPr>
            <p:txBody>
              <a:bodyPr/>
              <a:lstStyle/>
              <a:p>
                <a:endParaRPr lang="en-US">
                  <a:latin typeface="Calibri" pitchFamily="34" charset="0"/>
                </a:endParaRPr>
              </a:p>
            </p:txBody>
          </p:sp>
          <p:sp>
            <p:nvSpPr>
              <p:cNvPr id="156528" name="Freeform 534"/>
              <p:cNvSpPr>
                <a:spLocks/>
              </p:cNvSpPr>
              <p:nvPr/>
            </p:nvSpPr>
            <p:spPr bwMode="auto">
              <a:xfrm>
                <a:off x="6313488" y="3095625"/>
                <a:ext cx="495300" cy="946150"/>
              </a:xfrm>
              <a:custGeom>
                <a:avLst/>
                <a:gdLst>
                  <a:gd name="T0" fmla="*/ 2147483647 w 113"/>
                  <a:gd name="T1" fmla="*/ 2147483647 h 216"/>
                  <a:gd name="T2" fmla="*/ 2147483647 w 113"/>
                  <a:gd name="T3" fmla="*/ 2147483647 h 216"/>
                  <a:gd name="T4" fmla="*/ 2147483647 w 113"/>
                  <a:gd name="T5" fmla="*/ 2147483647 h 216"/>
                  <a:gd name="T6" fmla="*/ 2147483647 w 113"/>
                  <a:gd name="T7" fmla="*/ 2147483647 h 216"/>
                  <a:gd name="T8" fmla="*/ 1902017782 w 113"/>
                  <a:gd name="T9" fmla="*/ 2147483647 h 216"/>
                  <a:gd name="T10" fmla="*/ 1056676515 w 113"/>
                  <a:gd name="T11" fmla="*/ 2147483647 h 216"/>
                  <a:gd name="T12" fmla="*/ 365036138 w 113"/>
                  <a:gd name="T13" fmla="*/ 2147483647 h 216"/>
                  <a:gd name="T14" fmla="*/ 845341267 w 113"/>
                  <a:gd name="T15" fmla="*/ 2147483647 h 216"/>
                  <a:gd name="T16" fmla="*/ 2074930034 w 113"/>
                  <a:gd name="T17" fmla="*/ 2147483647 h 216"/>
                  <a:gd name="T18" fmla="*/ 2147483647 w 113"/>
                  <a:gd name="T19" fmla="*/ 2147483647 h 216"/>
                  <a:gd name="T20" fmla="*/ 2147483647 w 113"/>
                  <a:gd name="T21" fmla="*/ 2147483647 h 216"/>
                  <a:gd name="T22" fmla="*/ 2147483647 w 113"/>
                  <a:gd name="T23" fmla="*/ 2147483647 h 216"/>
                  <a:gd name="T24" fmla="*/ 2147483647 w 113"/>
                  <a:gd name="T25" fmla="*/ 2147483647 h 216"/>
                  <a:gd name="T26" fmla="*/ 2147483647 w 113"/>
                  <a:gd name="T27" fmla="*/ 2147483647 h 216"/>
                  <a:gd name="T28" fmla="*/ 2147483647 w 113"/>
                  <a:gd name="T29" fmla="*/ 2147483647 h 216"/>
                  <a:gd name="T30" fmla="*/ 2147483647 w 113"/>
                  <a:gd name="T31" fmla="*/ 2147483647 h 216"/>
                  <a:gd name="T32" fmla="*/ 2147483647 w 113"/>
                  <a:gd name="T33" fmla="*/ 1208794437 h 216"/>
                  <a:gd name="T34" fmla="*/ 2147483647 w 113"/>
                  <a:gd name="T35" fmla="*/ 690742142 h 216"/>
                  <a:gd name="T36" fmla="*/ 2147483647 w 113"/>
                  <a:gd name="T37" fmla="*/ 1439041727 h 216"/>
                  <a:gd name="T38" fmla="*/ 2147483647 w 113"/>
                  <a:gd name="T39" fmla="*/ 2147483647 h 216"/>
                  <a:gd name="T40" fmla="*/ 2147483647 w 113"/>
                  <a:gd name="T41" fmla="*/ 2147483647 h 2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3"/>
                  <a:gd name="T64" fmla="*/ 0 h 216"/>
                  <a:gd name="T65" fmla="*/ 113 w 113"/>
                  <a:gd name="T66" fmla="*/ 216 h 2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3" h="216">
                    <a:moveTo>
                      <a:pt x="49" y="50"/>
                    </a:moveTo>
                    <a:cubicBezTo>
                      <a:pt x="49" y="50"/>
                      <a:pt x="71" y="70"/>
                      <a:pt x="68" y="87"/>
                    </a:cubicBezTo>
                    <a:cubicBezTo>
                      <a:pt x="65" y="103"/>
                      <a:pt x="69" y="111"/>
                      <a:pt x="67" y="118"/>
                    </a:cubicBezTo>
                    <a:cubicBezTo>
                      <a:pt x="65" y="124"/>
                      <a:pt x="56" y="129"/>
                      <a:pt x="53" y="137"/>
                    </a:cubicBezTo>
                    <a:cubicBezTo>
                      <a:pt x="50" y="146"/>
                      <a:pt x="42" y="140"/>
                      <a:pt x="36" y="149"/>
                    </a:cubicBezTo>
                    <a:cubicBezTo>
                      <a:pt x="30" y="157"/>
                      <a:pt x="28" y="165"/>
                      <a:pt x="20" y="174"/>
                    </a:cubicBezTo>
                    <a:cubicBezTo>
                      <a:pt x="12" y="183"/>
                      <a:pt x="0" y="201"/>
                      <a:pt x="7" y="199"/>
                    </a:cubicBezTo>
                    <a:cubicBezTo>
                      <a:pt x="15" y="197"/>
                      <a:pt x="6" y="216"/>
                      <a:pt x="16" y="204"/>
                    </a:cubicBezTo>
                    <a:cubicBezTo>
                      <a:pt x="26" y="191"/>
                      <a:pt x="29" y="177"/>
                      <a:pt x="39" y="169"/>
                    </a:cubicBezTo>
                    <a:cubicBezTo>
                      <a:pt x="50" y="161"/>
                      <a:pt x="52" y="163"/>
                      <a:pt x="62" y="160"/>
                    </a:cubicBezTo>
                    <a:cubicBezTo>
                      <a:pt x="73" y="156"/>
                      <a:pt x="75" y="150"/>
                      <a:pt x="81" y="140"/>
                    </a:cubicBezTo>
                    <a:cubicBezTo>
                      <a:pt x="86" y="130"/>
                      <a:pt x="90" y="137"/>
                      <a:pt x="94" y="130"/>
                    </a:cubicBezTo>
                    <a:cubicBezTo>
                      <a:pt x="98" y="123"/>
                      <a:pt x="101" y="117"/>
                      <a:pt x="102" y="111"/>
                    </a:cubicBezTo>
                    <a:cubicBezTo>
                      <a:pt x="103" y="106"/>
                      <a:pt x="107" y="108"/>
                      <a:pt x="106" y="99"/>
                    </a:cubicBezTo>
                    <a:cubicBezTo>
                      <a:pt x="105" y="90"/>
                      <a:pt x="99" y="81"/>
                      <a:pt x="98" y="77"/>
                    </a:cubicBezTo>
                    <a:cubicBezTo>
                      <a:pt x="97" y="72"/>
                      <a:pt x="101" y="60"/>
                      <a:pt x="102" y="47"/>
                    </a:cubicBezTo>
                    <a:cubicBezTo>
                      <a:pt x="103" y="35"/>
                      <a:pt x="113" y="33"/>
                      <a:pt x="110" y="23"/>
                    </a:cubicBezTo>
                    <a:cubicBezTo>
                      <a:pt x="107" y="12"/>
                      <a:pt x="108" y="0"/>
                      <a:pt x="101" y="13"/>
                    </a:cubicBezTo>
                    <a:cubicBezTo>
                      <a:pt x="95" y="27"/>
                      <a:pt x="86" y="31"/>
                      <a:pt x="85" y="27"/>
                    </a:cubicBezTo>
                    <a:cubicBezTo>
                      <a:pt x="84" y="23"/>
                      <a:pt x="80" y="35"/>
                      <a:pt x="77" y="45"/>
                    </a:cubicBezTo>
                    <a:cubicBezTo>
                      <a:pt x="73" y="54"/>
                      <a:pt x="54" y="54"/>
                      <a:pt x="49" y="48"/>
                    </a:cubicBezTo>
                  </a:path>
                </a:pathLst>
              </a:custGeom>
              <a:solidFill>
                <a:srgbClr val="969ED0"/>
              </a:solidFill>
              <a:ln w="9525">
                <a:noFill/>
                <a:round/>
                <a:headEnd/>
                <a:tailEnd/>
              </a:ln>
            </p:spPr>
            <p:txBody>
              <a:bodyPr/>
              <a:lstStyle/>
              <a:p>
                <a:endParaRPr lang="en-US">
                  <a:latin typeface="Calibri" pitchFamily="34" charset="0"/>
                </a:endParaRPr>
              </a:p>
            </p:txBody>
          </p:sp>
          <p:sp>
            <p:nvSpPr>
              <p:cNvPr id="156529" name="Freeform 535"/>
              <p:cNvSpPr>
                <a:spLocks/>
              </p:cNvSpPr>
              <p:nvPr/>
            </p:nvSpPr>
            <p:spPr bwMode="auto">
              <a:xfrm>
                <a:off x="6313488" y="3095625"/>
                <a:ext cx="495300" cy="946150"/>
              </a:xfrm>
              <a:custGeom>
                <a:avLst/>
                <a:gdLst>
                  <a:gd name="T0" fmla="*/ 2147483647 w 113"/>
                  <a:gd name="T1" fmla="*/ 2147483647 h 216"/>
                  <a:gd name="T2" fmla="*/ 2147483647 w 113"/>
                  <a:gd name="T3" fmla="*/ 2147483647 h 216"/>
                  <a:gd name="T4" fmla="*/ 2147483647 w 113"/>
                  <a:gd name="T5" fmla="*/ 2147483647 h 216"/>
                  <a:gd name="T6" fmla="*/ 2147483647 w 113"/>
                  <a:gd name="T7" fmla="*/ 2147483647 h 216"/>
                  <a:gd name="T8" fmla="*/ 1902017782 w 113"/>
                  <a:gd name="T9" fmla="*/ 2147483647 h 216"/>
                  <a:gd name="T10" fmla="*/ 1056676515 w 113"/>
                  <a:gd name="T11" fmla="*/ 2147483647 h 216"/>
                  <a:gd name="T12" fmla="*/ 365036138 w 113"/>
                  <a:gd name="T13" fmla="*/ 2147483647 h 216"/>
                  <a:gd name="T14" fmla="*/ 845341267 w 113"/>
                  <a:gd name="T15" fmla="*/ 2147483647 h 216"/>
                  <a:gd name="T16" fmla="*/ 2074930034 w 113"/>
                  <a:gd name="T17" fmla="*/ 2147483647 h 216"/>
                  <a:gd name="T18" fmla="*/ 2147483647 w 113"/>
                  <a:gd name="T19" fmla="*/ 2147483647 h 216"/>
                  <a:gd name="T20" fmla="*/ 2147483647 w 113"/>
                  <a:gd name="T21" fmla="*/ 2147483647 h 216"/>
                  <a:gd name="T22" fmla="*/ 2147483647 w 113"/>
                  <a:gd name="T23" fmla="*/ 2147483647 h 216"/>
                  <a:gd name="T24" fmla="*/ 2147483647 w 113"/>
                  <a:gd name="T25" fmla="*/ 2147483647 h 216"/>
                  <a:gd name="T26" fmla="*/ 2147483647 w 113"/>
                  <a:gd name="T27" fmla="*/ 2147483647 h 216"/>
                  <a:gd name="T28" fmla="*/ 2147483647 w 113"/>
                  <a:gd name="T29" fmla="*/ 2147483647 h 216"/>
                  <a:gd name="T30" fmla="*/ 2147483647 w 113"/>
                  <a:gd name="T31" fmla="*/ 2147483647 h 216"/>
                  <a:gd name="T32" fmla="*/ 2147483647 w 113"/>
                  <a:gd name="T33" fmla="*/ 1208794437 h 216"/>
                  <a:gd name="T34" fmla="*/ 2147483647 w 113"/>
                  <a:gd name="T35" fmla="*/ 748303965 h 216"/>
                  <a:gd name="T36" fmla="*/ 2147483647 w 113"/>
                  <a:gd name="T37" fmla="*/ 1477417735 h 216"/>
                  <a:gd name="T38" fmla="*/ 2147483647 w 113"/>
                  <a:gd name="T39" fmla="*/ 2147483647 h 216"/>
                  <a:gd name="T40" fmla="*/ 2147483647 w 113"/>
                  <a:gd name="T41" fmla="*/ 2147483647 h 2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3"/>
                  <a:gd name="T64" fmla="*/ 0 h 216"/>
                  <a:gd name="T65" fmla="*/ 113 w 113"/>
                  <a:gd name="T66" fmla="*/ 216 h 2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3" h="216">
                    <a:moveTo>
                      <a:pt x="49" y="50"/>
                    </a:moveTo>
                    <a:cubicBezTo>
                      <a:pt x="49" y="50"/>
                      <a:pt x="71" y="71"/>
                      <a:pt x="68" y="87"/>
                    </a:cubicBezTo>
                    <a:cubicBezTo>
                      <a:pt x="65" y="104"/>
                      <a:pt x="69" y="111"/>
                      <a:pt x="67" y="118"/>
                    </a:cubicBezTo>
                    <a:cubicBezTo>
                      <a:pt x="65" y="124"/>
                      <a:pt x="56" y="129"/>
                      <a:pt x="53" y="138"/>
                    </a:cubicBezTo>
                    <a:cubicBezTo>
                      <a:pt x="50" y="146"/>
                      <a:pt x="42" y="140"/>
                      <a:pt x="36" y="149"/>
                    </a:cubicBezTo>
                    <a:cubicBezTo>
                      <a:pt x="30" y="157"/>
                      <a:pt x="28" y="165"/>
                      <a:pt x="20" y="174"/>
                    </a:cubicBezTo>
                    <a:cubicBezTo>
                      <a:pt x="12" y="183"/>
                      <a:pt x="0" y="201"/>
                      <a:pt x="7" y="199"/>
                    </a:cubicBezTo>
                    <a:cubicBezTo>
                      <a:pt x="15" y="197"/>
                      <a:pt x="6" y="216"/>
                      <a:pt x="16" y="204"/>
                    </a:cubicBezTo>
                    <a:cubicBezTo>
                      <a:pt x="26" y="191"/>
                      <a:pt x="29" y="177"/>
                      <a:pt x="39" y="169"/>
                    </a:cubicBezTo>
                    <a:cubicBezTo>
                      <a:pt x="50" y="161"/>
                      <a:pt x="52" y="163"/>
                      <a:pt x="62" y="159"/>
                    </a:cubicBezTo>
                    <a:cubicBezTo>
                      <a:pt x="73" y="156"/>
                      <a:pt x="75" y="150"/>
                      <a:pt x="81" y="140"/>
                    </a:cubicBezTo>
                    <a:cubicBezTo>
                      <a:pt x="86" y="130"/>
                      <a:pt x="89" y="137"/>
                      <a:pt x="94" y="130"/>
                    </a:cubicBezTo>
                    <a:cubicBezTo>
                      <a:pt x="98" y="123"/>
                      <a:pt x="101" y="117"/>
                      <a:pt x="102" y="111"/>
                    </a:cubicBezTo>
                    <a:cubicBezTo>
                      <a:pt x="103" y="106"/>
                      <a:pt x="106" y="108"/>
                      <a:pt x="105" y="99"/>
                    </a:cubicBezTo>
                    <a:cubicBezTo>
                      <a:pt x="104" y="90"/>
                      <a:pt x="99" y="81"/>
                      <a:pt x="98" y="77"/>
                    </a:cubicBezTo>
                    <a:cubicBezTo>
                      <a:pt x="96" y="72"/>
                      <a:pt x="101" y="60"/>
                      <a:pt x="102" y="48"/>
                    </a:cubicBezTo>
                    <a:cubicBezTo>
                      <a:pt x="103" y="35"/>
                      <a:pt x="113" y="33"/>
                      <a:pt x="110" y="23"/>
                    </a:cubicBezTo>
                    <a:cubicBezTo>
                      <a:pt x="107" y="12"/>
                      <a:pt x="108" y="0"/>
                      <a:pt x="101" y="14"/>
                    </a:cubicBezTo>
                    <a:cubicBezTo>
                      <a:pt x="95" y="27"/>
                      <a:pt x="86" y="32"/>
                      <a:pt x="85" y="28"/>
                    </a:cubicBezTo>
                    <a:cubicBezTo>
                      <a:pt x="84" y="23"/>
                      <a:pt x="80" y="36"/>
                      <a:pt x="77" y="45"/>
                    </a:cubicBezTo>
                    <a:cubicBezTo>
                      <a:pt x="73" y="54"/>
                      <a:pt x="54" y="54"/>
                      <a:pt x="49" y="48"/>
                    </a:cubicBezTo>
                  </a:path>
                </a:pathLst>
              </a:custGeom>
              <a:solidFill>
                <a:srgbClr val="969ECF"/>
              </a:solidFill>
              <a:ln w="9525">
                <a:noFill/>
                <a:round/>
                <a:headEnd/>
                <a:tailEnd/>
              </a:ln>
            </p:spPr>
            <p:txBody>
              <a:bodyPr/>
              <a:lstStyle/>
              <a:p>
                <a:endParaRPr lang="en-US">
                  <a:latin typeface="Calibri" pitchFamily="34" charset="0"/>
                </a:endParaRPr>
              </a:p>
            </p:txBody>
          </p:sp>
          <p:sp>
            <p:nvSpPr>
              <p:cNvPr id="156530" name="Freeform 536"/>
              <p:cNvSpPr>
                <a:spLocks/>
              </p:cNvSpPr>
              <p:nvPr/>
            </p:nvSpPr>
            <p:spPr bwMode="auto">
              <a:xfrm>
                <a:off x="6313488" y="3100387"/>
                <a:ext cx="490538" cy="941387"/>
              </a:xfrm>
              <a:custGeom>
                <a:avLst/>
                <a:gdLst>
                  <a:gd name="T0" fmla="*/ 2147483647 w 112"/>
                  <a:gd name="T1" fmla="*/ 2147483647 h 215"/>
                  <a:gd name="T2" fmla="*/ 2147483647 w 112"/>
                  <a:gd name="T3" fmla="*/ 2147483647 h 215"/>
                  <a:gd name="T4" fmla="*/ 2147483647 w 112"/>
                  <a:gd name="T5" fmla="*/ 2147483647 h 215"/>
                  <a:gd name="T6" fmla="*/ 2147483647 w 112"/>
                  <a:gd name="T7" fmla="*/ 2147483647 h 215"/>
                  <a:gd name="T8" fmla="*/ 1899087238 w 112"/>
                  <a:gd name="T9" fmla="*/ 2147483647 h 215"/>
                  <a:gd name="T10" fmla="*/ 1055046489 w 112"/>
                  <a:gd name="T11" fmla="*/ 2147483647 h 215"/>
                  <a:gd name="T12" fmla="*/ 422020375 w 112"/>
                  <a:gd name="T13" fmla="*/ 2147483647 h 215"/>
                  <a:gd name="T14" fmla="*/ 844036370 w 112"/>
                  <a:gd name="T15" fmla="*/ 2147483647 h 215"/>
                  <a:gd name="T16" fmla="*/ 2110092978 w 112"/>
                  <a:gd name="T17" fmla="*/ 2147483647 h 215"/>
                  <a:gd name="T18" fmla="*/ 2147483647 w 112"/>
                  <a:gd name="T19" fmla="*/ 2147483647 h 215"/>
                  <a:gd name="T20" fmla="*/ 2147483647 w 112"/>
                  <a:gd name="T21" fmla="*/ 2147483647 h 215"/>
                  <a:gd name="T22" fmla="*/ 2147483647 w 112"/>
                  <a:gd name="T23" fmla="*/ 2147483647 h 215"/>
                  <a:gd name="T24" fmla="*/ 2147483647 w 112"/>
                  <a:gd name="T25" fmla="*/ 2147483647 h 215"/>
                  <a:gd name="T26" fmla="*/ 2147483647 w 112"/>
                  <a:gd name="T27" fmla="*/ 2147483647 h 215"/>
                  <a:gd name="T28" fmla="*/ 2147483647 w 112"/>
                  <a:gd name="T29" fmla="*/ 2147483647 h 215"/>
                  <a:gd name="T30" fmla="*/ 2147483647 w 112"/>
                  <a:gd name="T31" fmla="*/ 2147483647 h 215"/>
                  <a:gd name="T32" fmla="*/ 2147483647 w 112"/>
                  <a:gd name="T33" fmla="*/ 1169469961 h 215"/>
                  <a:gd name="T34" fmla="*/ 2147483647 w 112"/>
                  <a:gd name="T35" fmla="*/ 690181241 h 215"/>
                  <a:gd name="T36" fmla="*/ 2147483647 w 112"/>
                  <a:gd name="T37" fmla="*/ 1418701003 h 215"/>
                  <a:gd name="T38" fmla="*/ 2147483647 w 112"/>
                  <a:gd name="T39" fmla="*/ 2147483647 h 215"/>
                  <a:gd name="T40" fmla="*/ 2147483647 w 112"/>
                  <a:gd name="T41" fmla="*/ 2147483647 h 2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2"/>
                  <a:gd name="T64" fmla="*/ 0 h 215"/>
                  <a:gd name="T65" fmla="*/ 112 w 112"/>
                  <a:gd name="T66" fmla="*/ 215 h 2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2" h="215">
                    <a:moveTo>
                      <a:pt x="49" y="49"/>
                    </a:moveTo>
                    <a:cubicBezTo>
                      <a:pt x="49" y="49"/>
                      <a:pt x="72" y="70"/>
                      <a:pt x="69" y="86"/>
                    </a:cubicBezTo>
                    <a:cubicBezTo>
                      <a:pt x="66" y="103"/>
                      <a:pt x="70" y="110"/>
                      <a:pt x="68" y="117"/>
                    </a:cubicBezTo>
                    <a:cubicBezTo>
                      <a:pt x="66" y="123"/>
                      <a:pt x="57" y="128"/>
                      <a:pt x="54" y="137"/>
                    </a:cubicBezTo>
                    <a:cubicBezTo>
                      <a:pt x="51" y="145"/>
                      <a:pt x="42" y="139"/>
                      <a:pt x="36" y="147"/>
                    </a:cubicBezTo>
                    <a:cubicBezTo>
                      <a:pt x="30" y="156"/>
                      <a:pt x="28" y="164"/>
                      <a:pt x="20" y="173"/>
                    </a:cubicBezTo>
                    <a:cubicBezTo>
                      <a:pt x="12" y="181"/>
                      <a:pt x="0" y="200"/>
                      <a:pt x="8" y="198"/>
                    </a:cubicBezTo>
                    <a:cubicBezTo>
                      <a:pt x="15" y="196"/>
                      <a:pt x="6" y="215"/>
                      <a:pt x="16" y="203"/>
                    </a:cubicBezTo>
                    <a:cubicBezTo>
                      <a:pt x="26" y="190"/>
                      <a:pt x="29" y="176"/>
                      <a:pt x="40" y="168"/>
                    </a:cubicBezTo>
                    <a:cubicBezTo>
                      <a:pt x="50" y="159"/>
                      <a:pt x="52" y="162"/>
                      <a:pt x="63" y="158"/>
                    </a:cubicBezTo>
                    <a:cubicBezTo>
                      <a:pt x="73" y="155"/>
                      <a:pt x="75" y="148"/>
                      <a:pt x="80" y="139"/>
                    </a:cubicBezTo>
                    <a:cubicBezTo>
                      <a:pt x="86" y="129"/>
                      <a:pt x="89" y="136"/>
                      <a:pt x="93" y="129"/>
                    </a:cubicBezTo>
                    <a:cubicBezTo>
                      <a:pt x="97" y="122"/>
                      <a:pt x="101" y="115"/>
                      <a:pt x="102" y="110"/>
                    </a:cubicBezTo>
                    <a:cubicBezTo>
                      <a:pt x="103" y="105"/>
                      <a:pt x="106" y="107"/>
                      <a:pt x="105" y="98"/>
                    </a:cubicBezTo>
                    <a:cubicBezTo>
                      <a:pt x="104" y="88"/>
                      <a:pt x="98" y="80"/>
                      <a:pt x="97" y="76"/>
                    </a:cubicBezTo>
                    <a:cubicBezTo>
                      <a:pt x="96" y="72"/>
                      <a:pt x="101" y="59"/>
                      <a:pt x="102" y="47"/>
                    </a:cubicBezTo>
                    <a:cubicBezTo>
                      <a:pt x="103" y="35"/>
                      <a:pt x="112" y="32"/>
                      <a:pt x="110" y="22"/>
                    </a:cubicBezTo>
                    <a:cubicBezTo>
                      <a:pt x="107" y="12"/>
                      <a:pt x="107" y="0"/>
                      <a:pt x="101" y="13"/>
                    </a:cubicBezTo>
                    <a:cubicBezTo>
                      <a:pt x="95" y="27"/>
                      <a:pt x="86" y="31"/>
                      <a:pt x="85" y="27"/>
                    </a:cubicBezTo>
                    <a:cubicBezTo>
                      <a:pt x="84" y="23"/>
                      <a:pt x="80" y="35"/>
                      <a:pt x="77" y="44"/>
                    </a:cubicBezTo>
                    <a:cubicBezTo>
                      <a:pt x="73" y="53"/>
                      <a:pt x="54" y="53"/>
                      <a:pt x="49" y="47"/>
                    </a:cubicBezTo>
                  </a:path>
                </a:pathLst>
              </a:custGeom>
              <a:solidFill>
                <a:srgbClr val="959DCF"/>
              </a:solidFill>
              <a:ln w="9525">
                <a:noFill/>
                <a:round/>
                <a:headEnd/>
                <a:tailEnd/>
              </a:ln>
            </p:spPr>
            <p:txBody>
              <a:bodyPr/>
              <a:lstStyle/>
              <a:p>
                <a:endParaRPr lang="en-US">
                  <a:latin typeface="Calibri" pitchFamily="34" charset="0"/>
                </a:endParaRPr>
              </a:p>
            </p:txBody>
          </p:sp>
          <p:sp>
            <p:nvSpPr>
              <p:cNvPr id="156531" name="Freeform 537"/>
              <p:cNvSpPr>
                <a:spLocks/>
              </p:cNvSpPr>
              <p:nvPr/>
            </p:nvSpPr>
            <p:spPr bwMode="auto">
              <a:xfrm>
                <a:off x="6313488" y="3100387"/>
                <a:ext cx="490538" cy="941387"/>
              </a:xfrm>
              <a:custGeom>
                <a:avLst/>
                <a:gdLst>
                  <a:gd name="T0" fmla="*/ 2147483647 w 112"/>
                  <a:gd name="T1" fmla="*/ 2147483647 h 215"/>
                  <a:gd name="T2" fmla="*/ 2147483647 w 112"/>
                  <a:gd name="T3" fmla="*/ 2147483647 h 215"/>
                  <a:gd name="T4" fmla="*/ 2147483647 w 112"/>
                  <a:gd name="T5" fmla="*/ 2147483647 h 215"/>
                  <a:gd name="T6" fmla="*/ 2147483647 w 112"/>
                  <a:gd name="T7" fmla="*/ 2147483647 h 215"/>
                  <a:gd name="T8" fmla="*/ 1899087238 w 112"/>
                  <a:gd name="T9" fmla="*/ 2147483647 h 215"/>
                  <a:gd name="T10" fmla="*/ 1055046489 w 112"/>
                  <a:gd name="T11" fmla="*/ 2147483647 h 215"/>
                  <a:gd name="T12" fmla="*/ 422020375 w 112"/>
                  <a:gd name="T13" fmla="*/ 2147483647 h 215"/>
                  <a:gd name="T14" fmla="*/ 844036370 w 112"/>
                  <a:gd name="T15" fmla="*/ 2147483647 h 215"/>
                  <a:gd name="T16" fmla="*/ 2110092978 w 112"/>
                  <a:gd name="T17" fmla="*/ 2147483647 h 215"/>
                  <a:gd name="T18" fmla="*/ 2147483647 w 112"/>
                  <a:gd name="T19" fmla="*/ 2147483647 h 215"/>
                  <a:gd name="T20" fmla="*/ 2147483647 w 112"/>
                  <a:gd name="T21" fmla="*/ 2147483647 h 215"/>
                  <a:gd name="T22" fmla="*/ 2147483647 w 112"/>
                  <a:gd name="T23" fmla="*/ 2147483647 h 215"/>
                  <a:gd name="T24" fmla="*/ 2147483647 w 112"/>
                  <a:gd name="T25" fmla="*/ 2147483647 h 215"/>
                  <a:gd name="T26" fmla="*/ 2147483647 w 112"/>
                  <a:gd name="T27" fmla="*/ 2147483647 h 215"/>
                  <a:gd name="T28" fmla="*/ 2147483647 w 112"/>
                  <a:gd name="T29" fmla="*/ 2147483647 h 215"/>
                  <a:gd name="T30" fmla="*/ 2147483647 w 112"/>
                  <a:gd name="T31" fmla="*/ 2147483647 h 215"/>
                  <a:gd name="T32" fmla="*/ 2147483647 w 112"/>
                  <a:gd name="T33" fmla="*/ 1169469961 h 215"/>
                  <a:gd name="T34" fmla="*/ 2147483647 w 112"/>
                  <a:gd name="T35" fmla="*/ 747693402 h 215"/>
                  <a:gd name="T36" fmla="*/ 2147483647 w 112"/>
                  <a:gd name="T37" fmla="*/ 1418701003 h 215"/>
                  <a:gd name="T38" fmla="*/ 2147483647 w 112"/>
                  <a:gd name="T39" fmla="*/ 2147483647 h 215"/>
                  <a:gd name="T40" fmla="*/ 2147483647 w 112"/>
                  <a:gd name="T41" fmla="*/ 2147483647 h 2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2"/>
                  <a:gd name="T64" fmla="*/ 0 h 215"/>
                  <a:gd name="T65" fmla="*/ 112 w 112"/>
                  <a:gd name="T66" fmla="*/ 215 h 2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2" h="215">
                    <a:moveTo>
                      <a:pt x="49" y="49"/>
                    </a:moveTo>
                    <a:cubicBezTo>
                      <a:pt x="49" y="49"/>
                      <a:pt x="72" y="70"/>
                      <a:pt x="69" y="86"/>
                    </a:cubicBezTo>
                    <a:cubicBezTo>
                      <a:pt x="66" y="103"/>
                      <a:pt x="70" y="110"/>
                      <a:pt x="68" y="117"/>
                    </a:cubicBezTo>
                    <a:cubicBezTo>
                      <a:pt x="66" y="123"/>
                      <a:pt x="57" y="128"/>
                      <a:pt x="54" y="137"/>
                    </a:cubicBezTo>
                    <a:cubicBezTo>
                      <a:pt x="51" y="145"/>
                      <a:pt x="42" y="139"/>
                      <a:pt x="36" y="147"/>
                    </a:cubicBezTo>
                    <a:cubicBezTo>
                      <a:pt x="30" y="156"/>
                      <a:pt x="29" y="164"/>
                      <a:pt x="20" y="172"/>
                    </a:cubicBezTo>
                    <a:cubicBezTo>
                      <a:pt x="12" y="181"/>
                      <a:pt x="0" y="200"/>
                      <a:pt x="8" y="197"/>
                    </a:cubicBezTo>
                    <a:cubicBezTo>
                      <a:pt x="15" y="195"/>
                      <a:pt x="6" y="215"/>
                      <a:pt x="16" y="202"/>
                    </a:cubicBezTo>
                    <a:cubicBezTo>
                      <a:pt x="26" y="190"/>
                      <a:pt x="29" y="175"/>
                      <a:pt x="40" y="167"/>
                    </a:cubicBezTo>
                    <a:cubicBezTo>
                      <a:pt x="50" y="159"/>
                      <a:pt x="52" y="161"/>
                      <a:pt x="63" y="158"/>
                    </a:cubicBezTo>
                    <a:cubicBezTo>
                      <a:pt x="73" y="155"/>
                      <a:pt x="75" y="148"/>
                      <a:pt x="80" y="139"/>
                    </a:cubicBezTo>
                    <a:cubicBezTo>
                      <a:pt x="86" y="129"/>
                      <a:pt x="89" y="136"/>
                      <a:pt x="93" y="128"/>
                    </a:cubicBezTo>
                    <a:cubicBezTo>
                      <a:pt x="97" y="121"/>
                      <a:pt x="101" y="115"/>
                      <a:pt x="102" y="110"/>
                    </a:cubicBezTo>
                    <a:cubicBezTo>
                      <a:pt x="102" y="105"/>
                      <a:pt x="106" y="107"/>
                      <a:pt x="105" y="98"/>
                    </a:cubicBezTo>
                    <a:cubicBezTo>
                      <a:pt x="104" y="88"/>
                      <a:pt x="98" y="80"/>
                      <a:pt x="97" y="76"/>
                    </a:cubicBezTo>
                    <a:cubicBezTo>
                      <a:pt x="96" y="72"/>
                      <a:pt x="100" y="59"/>
                      <a:pt x="102" y="47"/>
                    </a:cubicBezTo>
                    <a:cubicBezTo>
                      <a:pt x="103" y="35"/>
                      <a:pt x="112" y="33"/>
                      <a:pt x="110" y="22"/>
                    </a:cubicBezTo>
                    <a:cubicBezTo>
                      <a:pt x="107" y="12"/>
                      <a:pt x="107" y="0"/>
                      <a:pt x="101" y="14"/>
                    </a:cubicBezTo>
                    <a:cubicBezTo>
                      <a:pt x="95" y="27"/>
                      <a:pt x="86" y="31"/>
                      <a:pt x="85" y="27"/>
                    </a:cubicBezTo>
                    <a:cubicBezTo>
                      <a:pt x="84" y="23"/>
                      <a:pt x="80" y="35"/>
                      <a:pt x="77" y="44"/>
                    </a:cubicBezTo>
                    <a:cubicBezTo>
                      <a:pt x="73" y="54"/>
                      <a:pt x="54" y="53"/>
                      <a:pt x="49" y="47"/>
                    </a:cubicBezTo>
                  </a:path>
                </a:pathLst>
              </a:custGeom>
              <a:solidFill>
                <a:srgbClr val="949DCF"/>
              </a:solidFill>
              <a:ln w="9525">
                <a:noFill/>
                <a:round/>
                <a:headEnd/>
                <a:tailEnd/>
              </a:ln>
            </p:spPr>
            <p:txBody>
              <a:bodyPr/>
              <a:lstStyle/>
              <a:p>
                <a:endParaRPr lang="en-US">
                  <a:latin typeface="Calibri" pitchFamily="34" charset="0"/>
                </a:endParaRPr>
              </a:p>
            </p:txBody>
          </p:sp>
          <p:sp>
            <p:nvSpPr>
              <p:cNvPr id="156532" name="Freeform 538"/>
              <p:cNvSpPr>
                <a:spLocks/>
              </p:cNvSpPr>
              <p:nvPr/>
            </p:nvSpPr>
            <p:spPr bwMode="auto">
              <a:xfrm>
                <a:off x="6313488" y="3105150"/>
                <a:ext cx="490538" cy="936625"/>
              </a:xfrm>
              <a:custGeom>
                <a:avLst/>
                <a:gdLst>
                  <a:gd name="T0" fmla="*/ 2147483647 w 112"/>
                  <a:gd name="T1" fmla="*/ 2147483647 h 214"/>
                  <a:gd name="T2" fmla="*/ 2147483647 w 112"/>
                  <a:gd name="T3" fmla="*/ 2147483647 h 214"/>
                  <a:gd name="T4" fmla="*/ 2147483647 w 112"/>
                  <a:gd name="T5" fmla="*/ 2147483647 h 214"/>
                  <a:gd name="T6" fmla="*/ 2147483647 w 112"/>
                  <a:gd name="T7" fmla="*/ 2147483647 h 214"/>
                  <a:gd name="T8" fmla="*/ 1899087238 w 112"/>
                  <a:gd name="T9" fmla="*/ 2147483647 h 214"/>
                  <a:gd name="T10" fmla="*/ 1112597092 w 112"/>
                  <a:gd name="T11" fmla="*/ 2147483647 h 214"/>
                  <a:gd name="T12" fmla="*/ 422020375 w 112"/>
                  <a:gd name="T13" fmla="*/ 2147483647 h 214"/>
                  <a:gd name="T14" fmla="*/ 844036370 w 112"/>
                  <a:gd name="T15" fmla="*/ 2147483647 h 214"/>
                  <a:gd name="T16" fmla="*/ 2110092978 w 112"/>
                  <a:gd name="T17" fmla="*/ 2147483647 h 214"/>
                  <a:gd name="T18" fmla="*/ 2147483647 w 112"/>
                  <a:gd name="T19" fmla="*/ 2147483647 h 214"/>
                  <a:gd name="T20" fmla="*/ 2147483647 w 112"/>
                  <a:gd name="T21" fmla="*/ 2147483647 h 214"/>
                  <a:gd name="T22" fmla="*/ 2147483647 w 112"/>
                  <a:gd name="T23" fmla="*/ 2147483647 h 214"/>
                  <a:gd name="T24" fmla="*/ 2147483647 w 112"/>
                  <a:gd name="T25" fmla="*/ 2147483647 h 214"/>
                  <a:gd name="T26" fmla="*/ 2147483647 w 112"/>
                  <a:gd name="T27" fmla="*/ 2147483647 h 214"/>
                  <a:gd name="T28" fmla="*/ 2147483647 w 112"/>
                  <a:gd name="T29" fmla="*/ 2147483647 h 214"/>
                  <a:gd name="T30" fmla="*/ 2147483647 w 112"/>
                  <a:gd name="T31" fmla="*/ 2147483647 h 214"/>
                  <a:gd name="T32" fmla="*/ 2147483647 w 112"/>
                  <a:gd name="T33" fmla="*/ 1168514306 h 214"/>
                  <a:gd name="T34" fmla="*/ 2147483647 w 112"/>
                  <a:gd name="T35" fmla="*/ 689614305 h 214"/>
                  <a:gd name="T36" fmla="*/ 2147483647 w 112"/>
                  <a:gd name="T37" fmla="*/ 1417542690 h 214"/>
                  <a:gd name="T38" fmla="*/ 2147483647 w 112"/>
                  <a:gd name="T39" fmla="*/ 2147483647 h 214"/>
                  <a:gd name="T40" fmla="*/ 2147483647 w 112"/>
                  <a:gd name="T41" fmla="*/ 2147483647 h 2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2"/>
                  <a:gd name="T64" fmla="*/ 0 h 214"/>
                  <a:gd name="T65" fmla="*/ 112 w 112"/>
                  <a:gd name="T66" fmla="*/ 214 h 2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2" h="214">
                    <a:moveTo>
                      <a:pt x="49" y="49"/>
                    </a:moveTo>
                    <a:cubicBezTo>
                      <a:pt x="49" y="49"/>
                      <a:pt x="72" y="69"/>
                      <a:pt x="69" y="86"/>
                    </a:cubicBezTo>
                    <a:cubicBezTo>
                      <a:pt x="66" y="102"/>
                      <a:pt x="70" y="109"/>
                      <a:pt x="68" y="116"/>
                    </a:cubicBezTo>
                    <a:cubicBezTo>
                      <a:pt x="66" y="122"/>
                      <a:pt x="57" y="127"/>
                      <a:pt x="54" y="136"/>
                    </a:cubicBezTo>
                    <a:cubicBezTo>
                      <a:pt x="51" y="144"/>
                      <a:pt x="42" y="138"/>
                      <a:pt x="36" y="146"/>
                    </a:cubicBezTo>
                    <a:cubicBezTo>
                      <a:pt x="30" y="154"/>
                      <a:pt x="29" y="162"/>
                      <a:pt x="21" y="171"/>
                    </a:cubicBezTo>
                    <a:cubicBezTo>
                      <a:pt x="13" y="180"/>
                      <a:pt x="0" y="198"/>
                      <a:pt x="8" y="196"/>
                    </a:cubicBezTo>
                    <a:cubicBezTo>
                      <a:pt x="15" y="194"/>
                      <a:pt x="6" y="214"/>
                      <a:pt x="16" y="201"/>
                    </a:cubicBezTo>
                    <a:cubicBezTo>
                      <a:pt x="26" y="189"/>
                      <a:pt x="29" y="174"/>
                      <a:pt x="40" y="166"/>
                    </a:cubicBezTo>
                    <a:cubicBezTo>
                      <a:pt x="50" y="158"/>
                      <a:pt x="52" y="160"/>
                      <a:pt x="63" y="157"/>
                    </a:cubicBezTo>
                    <a:cubicBezTo>
                      <a:pt x="73" y="153"/>
                      <a:pt x="75" y="147"/>
                      <a:pt x="80" y="137"/>
                    </a:cubicBezTo>
                    <a:cubicBezTo>
                      <a:pt x="86" y="128"/>
                      <a:pt x="89" y="134"/>
                      <a:pt x="93" y="127"/>
                    </a:cubicBezTo>
                    <a:cubicBezTo>
                      <a:pt x="97" y="120"/>
                      <a:pt x="101" y="114"/>
                      <a:pt x="102" y="109"/>
                    </a:cubicBezTo>
                    <a:cubicBezTo>
                      <a:pt x="102" y="103"/>
                      <a:pt x="106" y="106"/>
                      <a:pt x="105" y="97"/>
                    </a:cubicBezTo>
                    <a:cubicBezTo>
                      <a:pt x="104" y="87"/>
                      <a:pt x="98" y="79"/>
                      <a:pt x="97" y="75"/>
                    </a:cubicBezTo>
                    <a:cubicBezTo>
                      <a:pt x="96" y="71"/>
                      <a:pt x="100" y="58"/>
                      <a:pt x="101" y="46"/>
                    </a:cubicBezTo>
                    <a:cubicBezTo>
                      <a:pt x="103" y="34"/>
                      <a:pt x="112" y="32"/>
                      <a:pt x="109" y="22"/>
                    </a:cubicBezTo>
                    <a:cubicBezTo>
                      <a:pt x="107" y="11"/>
                      <a:pt x="107" y="0"/>
                      <a:pt x="101" y="13"/>
                    </a:cubicBezTo>
                    <a:cubicBezTo>
                      <a:pt x="95" y="27"/>
                      <a:pt x="86" y="31"/>
                      <a:pt x="85" y="27"/>
                    </a:cubicBezTo>
                    <a:cubicBezTo>
                      <a:pt x="84" y="23"/>
                      <a:pt x="80" y="35"/>
                      <a:pt x="77" y="44"/>
                    </a:cubicBezTo>
                    <a:cubicBezTo>
                      <a:pt x="73" y="53"/>
                      <a:pt x="54" y="53"/>
                      <a:pt x="50" y="46"/>
                    </a:cubicBezTo>
                  </a:path>
                </a:pathLst>
              </a:custGeom>
              <a:solidFill>
                <a:srgbClr val="939CCF"/>
              </a:solidFill>
              <a:ln w="9525">
                <a:noFill/>
                <a:round/>
                <a:headEnd/>
                <a:tailEnd/>
              </a:ln>
            </p:spPr>
            <p:txBody>
              <a:bodyPr/>
              <a:lstStyle/>
              <a:p>
                <a:endParaRPr lang="en-US">
                  <a:latin typeface="Calibri" pitchFamily="34" charset="0"/>
                </a:endParaRPr>
              </a:p>
            </p:txBody>
          </p:sp>
          <p:sp>
            <p:nvSpPr>
              <p:cNvPr id="156533" name="Freeform 539"/>
              <p:cNvSpPr>
                <a:spLocks/>
              </p:cNvSpPr>
              <p:nvPr/>
            </p:nvSpPr>
            <p:spPr bwMode="auto">
              <a:xfrm>
                <a:off x="6313488" y="3105150"/>
                <a:ext cx="490538" cy="931862"/>
              </a:xfrm>
              <a:custGeom>
                <a:avLst/>
                <a:gdLst>
                  <a:gd name="T0" fmla="*/ 2147483647 w 112"/>
                  <a:gd name="T1" fmla="*/ 2147483647 h 213"/>
                  <a:gd name="T2" fmla="*/ 2147483647 w 112"/>
                  <a:gd name="T3" fmla="*/ 2147483647 h 213"/>
                  <a:gd name="T4" fmla="*/ 2147483647 w 112"/>
                  <a:gd name="T5" fmla="*/ 2147483647 h 213"/>
                  <a:gd name="T6" fmla="*/ 2147483647 w 112"/>
                  <a:gd name="T7" fmla="*/ 2147483647 h 213"/>
                  <a:gd name="T8" fmla="*/ 1899087238 w 112"/>
                  <a:gd name="T9" fmla="*/ 2147483647 h 213"/>
                  <a:gd name="T10" fmla="*/ 1112597092 w 112"/>
                  <a:gd name="T11" fmla="*/ 2147483647 h 213"/>
                  <a:gd name="T12" fmla="*/ 422020375 w 112"/>
                  <a:gd name="T13" fmla="*/ 2147483647 h 213"/>
                  <a:gd name="T14" fmla="*/ 844036370 w 112"/>
                  <a:gd name="T15" fmla="*/ 2147483647 h 213"/>
                  <a:gd name="T16" fmla="*/ 2110092978 w 112"/>
                  <a:gd name="T17" fmla="*/ 2147483647 h 213"/>
                  <a:gd name="T18" fmla="*/ 2147483647 w 112"/>
                  <a:gd name="T19" fmla="*/ 2147483647 h 213"/>
                  <a:gd name="T20" fmla="*/ 2147483647 w 112"/>
                  <a:gd name="T21" fmla="*/ 2147483647 h 213"/>
                  <a:gd name="T22" fmla="*/ 2147483647 w 112"/>
                  <a:gd name="T23" fmla="*/ 2147483647 h 213"/>
                  <a:gd name="T24" fmla="*/ 2147483647 w 112"/>
                  <a:gd name="T25" fmla="*/ 2147483647 h 213"/>
                  <a:gd name="T26" fmla="*/ 2147483647 w 112"/>
                  <a:gd name="T27" fmla="*/ 2147483647 h 213"/>
                  <a:gd name="T28" fmla="*/ 2147483647 w 112"/>
                  <a:gd name="T29" fmla="*/ 2147483647 h 213"/>
                  <a:gd name="T30" fmla="*/ 2147483647 w 112"/>
                  <a:gd name="T31" fmla="*/ 2147483647 h 213"/>
                  <a:gd name="T32" fmla="*/ 2147483647 w 112"/>
                  <a:gd name="T33" fmla="*/ 1167544549 h 213"/>
                  <a:gd name="T34" fmla="*/ 2147483647 w 112"/>
                  <a:gd name="T35" fmla="*/ 746465271 h 213"/>
                  <a:gd name="T36" fmla="*/ 2147483647 w 112"/>
                  <a:gd name="T37" fmla="*/ 1416369132 h 213"/>
                  <a:gd name="T38" fmla="*/ 2147483647 w 112"/>
                  <a:gd name="T39" fmla="*/ 2147483647 h 213"/>
                  <a:gd name="T40" fmla="*/ 2147483647 w 112"/>
                  <a:gd name="T41" fmla="*/ 2147483647 h 2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2"/>
                  <a:gd name="T64" fmla="*/ 0 h 213"/>
                  <a:gd name="T65" fmla="*/ 112 w 112"/>
                  <a:gd name="T66" fmla="*/ 213 h 2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2" h="213">
                    <a:moveTo>
                      <a:pt x="49" y="49"/>
                    </a:moveTo>
                    <a:cubicBezTo>
                      <a:pt x="49" y="49"/>
                      <a:pt x="73" y="69"/>
                      <a:pt x="70" y="86"/>
                    </a:cubicBezTo>
                    <a:cubicBezTo>
                      <a:pt x="67" y="102"/>
                      <a:pt x="71" y="110"/>
                      <a:pt x="69" y="116"/>
                    </a:cubicBezTo>
                    <a:cubicBezTo>
                      <a:pt x="67" y="122"/>
                      <a:pt x="57" y="128"/>
                      <a:pt x="54" y="136"/>
                    </a:cubicBezTo>
                    <a:cubicBezTo>
                      <a:pt x="51" y="144"/>
                      <a:pt x="42" y="138"/>
                      <a:pt x="36" y="146"/>
                    </a:cubicBezTo>
                    <a:cubicBezTo>
                      <a:pt x="30" y="154"/>
                      <a:pt x="29" y="162"/>
                      <a:pt x="21" y="171"/>
                    </a:cubicBezTo>
                    <a:cubicBezTo>
                      <a:pt x="13" y="180"/>
                      <a:pt x="0" y="198"/>
                      <a:pt x="8" y="196"/>
                    </a:cubicBezTo>
                    <a:cubicBezTo>
                      <a:pt x="15" y="194"/>
                      <a:pt x="6" y="213"/>
                      <a:pt x="16" y="201"/>
                    </a:cubicBezTo>
                    <a:cubicBezTo>
                      <a:pt x="26" y="189"/>
                      <a:pt x="29" y="174"/>
                      <a:pt x="40" y="166"/>
                    </a:cubicBezTo>
                    <a:cubicBezTo>
                      <a:pt x="50" y="158"/>
                      <a:pt x="53" y="160"/>
                      <a:pt x="63" y="157"/>
                    </a:cubicBezTo>
                    <a:cubicBezTo>
                      <a:pt x="73" y="153"/>
                      <a:pt x="75" y="147"/>
                      <a:pt x="80" y="137"/>
                    </a:cubicBezTo>
                    <a:cubicBezTo>
                      <a:pt x="86" y="128"/>
                      <a:pt x="89" y="134"/>
                      <a:pt x="93" y="127"/>
                    </a:cubicBezTo>
                    <a:cubicBezTo>
                      <a:pt x="97" y="120"/>
                      <a:pt x="101" y="114"/>
                      <a:pt x="101" y="109"/>
                    </a:cubicBezTo>
                    <a:cubicBezTo>
                      <a:pt x="102" y="103"/>
                      <a:pt x="106" y="106"/>
                      <a:pt x="105" y="97"/>
                    </a:cubicBezTo>
                    <a:cubicBezTo>
                      <a:pt x="104" y="87"/>
                      <a:pt x="98" y="79"/>
                      <a:pt x="97" y="75"/>
                    </a:cubicBezTo>
                    <a:cubicBezTo>
                      <a:pt x="96" y="71"/>
                      <a:pt x="100" y="59"/>
                      <a:pt x="101" y="46"/>
                    </a:cubicBezTo>
                    <a:cubicBezTo>
                      <a:pt x="102" y="34"/>
                      <a:pt x="112" y="32"/>
                      <a:pt x="109" y="22"/>
                    </a:cubicBezTo>
                    <a:cubicBezTo>
                      <a:pt x="107" y="11"/>
                      <a:pt x="107" y="0"/>
                      <a:pt x="101" y="14"/>
                    </a:cubicBezTo>
                    <a:cubicBezTo>
                      <a:pt x="95" y="27"/>
                      <a:pt x="86" y="31"/>
                      <a:pt x="85" y="27"/>
                    </a:cubicBezTo>
                    <a:cubicBezTo>
                      <a:pt x="84" y="23"/>
                      <a:pt x="80" y="35"/>
                      <a:pt x="77" y="44"/>
                    </a:cubicBezTo>
                    <a:cubicBezTo>
                      <a:pt x="73" y="53"/>
                      <a:pt x="54" y="53"/>
                      <a:pt x="50" y="47"/>
                    </a:cubicBezTo>
                  </a:path>
                </a:pathLst>
              </a:custGeom>
              <a:solidFill>
                <a:srgbClr val="929CCE"/>
              </a:solidFill>
              <a:ln w="9525">
                <a:noFill/>
                <a:round/>
                <a:headEnd/>
                <a:tailEnd/>
              </a:ln>
            </p:spPr>
            <p:txBody>
              <a:bodyPr/>
              <a:lstStyle/>
              <a:p>
                <a:endParaRPr lang="en-US">
                  <a:latin typeface="Calibri" pitchFamily="34" charset="0"/>
                </a:endParaRPr>
              </a:p>
            </p:txBody>
          </p:sp>
          <p:sp>
            <p:nvSpPr>
              <p:cNvPr id="156534" name="Freeform 540"/>
              <p:cNvSpPr>
                <a:spLocks/>
              </p:cNvSpPr>
              <p:nvPr/>
            </p:nvSpPr>
            <p:spPr bwMode="auto">
              <a:xfrm>
                <a:off x="6313488" y="3108325"/>
                <a:ext cx="490538" cy="928687"/>
              </a:xfrm>
              <a:custGeom>
                <a:avLst/>
                <a:gdLst>
                  <a:gd name="T0" fmla="*/ 2147483647 w 112"/>
                  <a:gd name="T1" fmla="*/ 2147483647 h 212"/>
                  <a:gd name="T2" fmla="*/ 2147483647 w 112"/>
                  <a:gd name="T3" fmla="*/ 2147483647 h 212"/>
                  <a:gd name="T4" fmla="*/ 2147483647 w 112"/>
                  <a:gd name="T5" fmla="*/ 2147483647 h 212"/>
                  <a:gd name="T6" fmla="*/ 2147483647 w 112"/>
                  <a:gd name="T7" fmla="*/ 2147483647 h 212"/>
                  <a:gd name="T8" fmla="*/ 1899087238 w 112"/>
                  <a:gd name="T9" fmla="*/ 2147483647 h 212"/>
                  <a:gd name="T10" fmla="*/ 1112597092 w 112"/>
                  <a:gd name="T11" fmla="*/ 2147483647 h 212"/>
                  <a:gd name="T12" fmla="*/ 422020375 w 112"/>
                  <a:gd name="T13" fmla="*/ 2147483647 h 212"/>
                  <a:gd name="T14" fmla="*/ 844036370 w 112"/>
                  <a:gd name="T15" fmla="*/ 2147483647 h 212"/>
                  <a:gd name="T16" fmla="*/ 2110092978 w 112"/>
                  <a:gd name="T17" fmla="*/ 2147483647 h 212"/>
                  <a:gd name="T18" fmla="*/ 2147483647 w 112"/>
                  <a:gd name="T19" fmla="*/ 2147483647 h 212"/>
                  <a:gd name="T20" fmla="*/ 2147483647 w 112"/>
                  <a:gd name="T21" fmla="*/ 2147483647 h 212"/>
                  <a:gd name="T22" fmla="*/ 2147483647 w 112"/>
                  <a:gd name="T23" fmla="*/ 2147483647 h 212"/>
                  <a:gd name="T24" fmla="*/ 2147483647 w 112"/>
                  <a:gd name="T25" fmla="*/ 2147483647 h 212"/>
                  <a:gd name="T26" fmla="*/ 2147483647 w 112"/>
                  <a:gd name="T27" fmla="*/ 2147483647 h 212"/>
                  <a:gd name="T28" fmla="*/ 2147483647 w 112"/>
                  <a:gd name="T29" fmla="*/ 2147483647 h 212"/>
                  <a:gd name="T30" fmla="*/ 2147483647 w 112"/>
                  <a:gd name="T31" fmla="*/ 2147483647 h 212"/>
                  <a:gd name="T32" fmla="*/ 2147483647 w 112"/>
                  <a:gd name="T33" fmla="*/ 1113000659 h 212"/>
                  <a:gd name="T34" fmla="*/ 2147483647 w 112"/>
                  <a:gd name="T35" fmla="*/ 690829307 h 212"/>
                  <a:gd name="T36" fmla="*/ 2147483647 w 112"/>
                  <a:gd name="T37" fmla="*/ 1439224050 h 212"/>
                  <a:gd name="T38" fmla="*/ 2147483647 w 112"/>
                  <a:gd name="T39" fmla="*/ 2147483647 h 212"/>
                  <a:gd name="T40" fmla="*/ 2147483647 w 112"/>
                  <a:gd name="T41" fmla="*/ 2147483647 h 2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2"/>
                  <a:gd name="T64" fmla="*/ 0 h 212"/>
                  <a:gd name="T65" fmla="*/ 112 w 112"/>
                  <a:gd name="T66" fmla="*/ 212 h 2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2" h="212">
                    <a:moveTo>
                      <a:pt x="50" y="48"/>
                    </a:moveTo>
                    <a:cubicBezTo>
                      <a:pt x="50" y="48"/>
                      <a:pt x="73" y="69"/>
                      <a:pt x="70" y="85"/>
                    </a:cubicBezTo>
                    <a:cubicBezTo>
                      <a:pt x="67" y="101"/>
                      <a:pt x="71" y="109"/>
                      <a:pt x="69" y="115"/>
                    </a:cubicBezTo>
                    <a:cubicBezTo>
                      <a:pt x="67" y="121"/>
                      <a:pt x="58" y="127"/>
                      <a:pt x="55" y="135"/>
                    </a:cubicBezTo>
                    <a:cubicBezTo>
                      <a:pt x="52" y="143"/>
                      <a:pt x="42" y="137"/>
                      <a:pt x="36" y="145"/>
                    </a:cubicBezTo>
                    <a:cubicBezTo>
                      <a:pt x="31" y="153"/>
                      <a:pt x="29" y="161"/>
                      <a:pt x="21" y="170"/>
                    </a:cubicBezTo>
                    <a:cubicBezTo>
                      <a:pt x="13" y="179"/>
                      <a:pt x="0" y="197"/>
                      <a:pt x="8" y="195"/>
                    </a:cubicBezTo>
                    <a:cubicBezTo>
                      <a:pt x="16" y="193"/>
                      <a:pt x="6" y="212"/>
                      <a:pt x="16" y="200"/>
                    </a:cubicBezTo>
                    <a:cubicBezTo>
                      <a:pt x="26" y="188"/>
                      <a:pt x="29" y="172"/>
                      <a:pt x="40" y="165"/>
                    </a:cubicBezTo>
                    <a:cubicBezTo>
                      <a:pt x="50" y="157"/>
                      <a:pt x="53" y="159"/>
                      <a:pt x="63" y="155"/>
                    </a:cubicBezTo>
                    <a:cubicBezTo>
                      <a:pt x="73" y="152"/>
                      <a:pt x="75" y="146"/>
                      <a:pt x="80" y="136"/>
                    </a:cubicBezTo>
                    <a:cubicBezTo>
                      <a:pt x="86" y="127"/>
                      <a:pt x="89" y="133"/>
                      <a:pt x="93" y="126"/>
                    </a:cubicBezTo>
                    <a:cubicBezTo>
                      <a:pt x="97" y="119"/>
                      <a:pt x="100" y="113"/>
                      <a:pt x="101" y="108"/>
                    </a:cubicBezTo>
                    <a:cubicBezTo>
                      <a:pt x="102" y="102"/>
                      <a:pt x="106" y="105"/>
                      <a:pt x="105" y="96"/>
                    </a:cubicBezTo>
                    <a:cubicBezTo>
                      <a:pt x="104" y="86"/>
                      <a:pt x="98" y="78"/>
                      <a:pt x="97" y="74"/>
                    </a:cubicBezTo>
                    <a:cubicBezTo>
                      <a:pt x="96" y="70"/>
                      <a:pt x="100" y="58"/>
                      <a:pt x="101" y="46"/>
                    </a:cubicBezTo>
                    <a:cubicBezTo>
                      <a:pt x="102" y="33"/>
                      <a:pt x="112" y="31"/>
                      <a:pt x="109" y="21"/>
                    </a:cubicBezTo>
                    <a:cubicBezTo>
                      <a:pt x="107" y="11"/>
                      <a:pt x="107" y="0"/>
                      <a:pt x="101" y="13"/>
                    </a:cubicBezTo>
                    <a:cubicBezTo>
                      <a:pt x="95" y="26"/>
                      <a:pt x="86" y="31"/>
                      <a:pt x="85" y="27"/>
                    </a:cubicBezTo>
                    <a:cubicBezTo>
                      <a:pt x="84" y="22"/>
                      <a:pt x="80" y="34"/>
                      <a:pt x="77" y="43"/>
                    </a:cubicBezTo>
                    <a:cubicBezTo>
                      <a:pt x="73" y="52"/>
                      <a:pt x="54" y="52"/>
                      <a:pt x="50" y="46"/>
                    </a:cubicBezTo>
                  </a:path>
                </a:pathLst>
              </a:custGeom>
              <a:solidFill>
                <a:srgbClr val="919BCE"/>
              </a:solidFill>
              <a:ln w="9525">
                <a:noFill/>
                <a:round/>
                <a:headEnd/>
                <a:tailEnd/>
              </a:ln>
            </p:spPr>
            <p:txBody>
              <a:bodyPr/>
              <a:lstStyle/>
              <a:p>
                <a:endParaRPr lang="en-US">
                  <a:latin typeface="Calibri" pitchFamily="34" charset="0"/>
                </a:endParaRPr>
              </a:p>
            </p:txBody>
          </p:sp>
          <p:sp>
            <p:nvSpPr>
              <p:cNvPr id="156535" name="Freeform 541"/>
              <p:cNvSpPr>
                <a:spLocks/>
              </p:cNvSpPr>
              <p:nvPr/>
            </p:nvSpPr>
            <p:spPr bwMode="auto">
              <a:xfrm>
                <a:off x="6318250" y="3108325"/>
                <a:ext cx="485775" cy="928687"/>
              </a:xfrm>
              <a:custGeom>
                <a:avLst/>
                <a:gdLst>
                  <a:gd name="T0" fmla="*/ 2147483647 w 111"/>
                  <a:gd name="T1" fmla="*/ 2147483647 h 212"/>
                  <a:gd name="T2" fmla="*/ 2147483647 w 111"/>
                  <a:gd name="T3" fmla="*/ 2147483647 h 212"/>
                  <a:gd name="T4" fmla="*/ 2147483647 w 111"/>
                  <a:gd name="T5" fmla="*/ 2147483647 h 212"/>
                  <a:gd name="T6" fmla="*/ 2147483647 w 111"/>
                  <a:gd name="T7" fmla="*/ 2147483647 h 212"/>
                  <a:gd name="T8" fmla="*/ 1896093636 w 111"/>
                  <a:gd name="T9" fmla="*/ 2147483647 h 212"/>
                  <a:gd name="T10" fmla="*/ 1110840479 w 111"/>
                  <a:gd name="T11" fmla="*/ 2147483647 h 212"/>
                  <a:gd name="T12" fmla="*/ 363898028 w 111"/>
                  <a:gd name="T13" fmla="*/ 2147483647 h 212"/>
                  <a:gd name="T14" fmla="*/ 842705882 w 111"/>
                  <a:gd name="T15" fmla="*/ 2147483647 h 212"/>
                  <a:gd name="T16" fmla="*/ 2068464939 w 111"/>
                  <a:gd name="T17" fmla="*/ 2147483647 h 212"/>
                  <a:gd name="T18" fmla="*/ 2147483647 w 111"/>
                  <a:gd name="T19" fmla="*/ 2147483647 h 212"/>
                  <a:gd name="T20" fmla="*/ 2147483647 w 111"/>
                  <a:gd name="T21" fmla="*/ 2147483647 h 212"/>
                  <a:gd name="T22" fmla="*/ 2147483647 w 111"/>
                  <a:gd name="T23" fmla="*/ 2147483647 h 212"/>
                  <a:gd name="T24" fmla="*/ 2147483647 w 111"/>
                  <a:gd name="T25" fmla="*/ 2147483647 h 212"/>
                  <a:gd name="T26" fmla="*/ 2147483647 w 111"/>
                  <a:gd name="T27" fmla="*/ 2147483647 h 212"/>
                  <a:gd name="T28" fmla="*/ 2147483647 w 111"/>
                  <a:gd name="T29" fmla="*/ 2147483647 h 212"/>
                  <a:gd name="T30" fmla="*/ 2147483647 w 111"/>
                  <a:gd name="T31" fmla="*/ 2147483647 h 212"/>
                  <a:gd name="T32" fmla="*/ 2147483647 w 111"/>
                  <a:gd name="T33" fmla="*/ 1113000659 h 212"/>
                  <a:gd name="T34" fmla="*/ 2147483647 w 111"/>
                  <a:gd name="T35" fmla="*/ 690829307 h 212"/>
                  <a:gd name="T36" fmla="*/ 2147483647 w 111"/>
                  <a:gd name="T37" fmla="*/ 1439224050 h 212"/>
                  <a:gd name="T38" fmla="*/ 2147483647 w 111"/>
                  <a:gd name="T39" fmla="*/ 2147483647 h 212"/>
                  <a:gd name="T40" fmla="*/ 2147483647 w 111"/>
                  <a:gd name="T41" fmla="*/ 2147483647 h 2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1"/>
                  <a:gd name="T64" fmla="*/ 0 h 212"/>
                  <a:gd name="T65" fmla="*/ 111 w 111"/>
                  <a:gd name="T66" fmla="*/ 212 h 2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1" h="212">
                    <a:moveTo>
                      <a:pt x="49" y="48"/>
                    </a:moveTo>
                    <a:cubicBezTo>
                      <a:pt x="49" y="48"/>
                      <a:pt x="73" y="69"/>
                      <a:pt x="70" y="85"/>
                    </a:cubicBezTo>
                    <a:cubicBezTo>
                      <a:pt x="67" y="101"/>
                      <a:pt x="70" y="109"/>
                      <a:pt x="68" y="115"/>
                    </a:cubicBezTo>
                    <a:cubicBezTo>
                      <a:pt x="66" y="121"/>
                      <a:pt x="57" y="127"/>
                      <a:pt x="54" y="135"/>
                    </a:cubicBezTo>
                    <a:cubicBezTo>
                      <a:pt x="51" y="143"/>
                      <a:pt x="41" y="137"/>
                      <a:pt x="36" y="145"/>
                    </a:cubicBezTo>
                    <a:cubicBezTo>
                      <a:pt x="30" y="153"/>
                      <a:pt x="29" y="161"/>
                      <a:pt x="21" y="170"/>
                    </a:cubicBezTo>
                    <a:cubicBezTo>
                      <a:pt x="13" y="178"/>
                      <a:pt x="0" y="197"/>
                      <a:pt x="7" y="195"/>
                    </a:cubicBezTo>
                    <a:cubicBezTo>
                      <a:pt x="15" y="193"/>
                      <a:pt x="6" y="212"/>
                      <a:pt x="16" y="200"/>
                    </a:cubicBezTo>
                    <a:cubicBezTo>
                      <a:pt x="25" y="188"/>
                      <a:pt x="29" y="172"/>
                      <a:pt x="39" y="164"/>
                    </a:cubicBezTo>
                    <a:cubicBezTo>
                      <a:pt x="49" y="156"/>
                      <a:pt x="52" y="159"/>
                      <a:pt x="62" y="155"/>
                    </a:cubicBezTo>
                    <a:cubicBezTo>
                      <a:pt x="72" y="152"/>
                      <a:pt x="74" y="145"/>
                      <a:pt x="79" y="136"/>
                    </a:cubicBezTo>
                    <a:cubicBezTo>
                      <a:pt x="85" y="126"/>
                      <a:pt x="88" y="133"/>
                      <a:pt x="92" y="126"/>
                    </a:cubicBezTo>
                    <a:cubicBezTo>
                      <a:pt x="96" y="119"/>
                      <a:pt x="99" y="113"/>
                      <a:pt x="100" y="108"/>
                    </a:cubicBezTo>
                    <a:cubicBezTo>
                      <a:pt x="101" y="102"/>
                      <a:pt x="104" y="105"/>
                      <a:pt x="103" y="96"/>
                    </a:cubicBezTo>
                    <a:cubicBezTo>
                      <a:pt x="102" y="86"/>
                      <a:pt x="97" y="78"/>
                      <a:pt x="95" y="74"/>
                    </a:cubicBezTo>
                    <a:cubicBezTo>
                      <a:pt x="94" y="70"/>
                      <a:pt x="99" y="58"/>
                      <a:pt x="100" y="46"/>
                    </a:cubicBezTo>
                    <a:cubicBezTo>
                      <a:pt x="101" y="34"/>
                      <a:pt x="111" y="32"/>
                      <a:pt x="108" y="21"/>
                    </a:cubicBezTo>
                    <a:cubicBezTo>
                      <a:pt x="105" y="11"/>
                      <a:pt x="106" y="0"/>
                      <a:pt x="100" y="13"/>
                    </a:cubicBezTo>
                    <a:cubicBezTo>
                      <a:pt x="94" y="27"/>
                      <a:pt x="85" y="31"/>
                      <a:pt x="84" y="27"/>
                    </a:cubicBezTo>
                    <a:cubicBezTo>
                      <a:pt x="83" y="23"/>
                      <a:pt x="79" y="35"/>
                      <a:pt x="76" y="44"/>
                    </a:cubicBezTo>
                    <a:cubicBezTo>
                      <a:pt x="72" y="53"/>
                      <a:pt x="53" y="52"/>
                      <a:pt x="49" y="46"/>
                    </a:cubicBezTo>
                  </a:path>
                </a:pathLst>
              </a:custGeom>
              <a:solidFill>
                <a:srgbClr val="909BCE"/>
              </a:solidFill>
              <a:ln w="9525">
                <a:noFill/>
                <a:round/>
                <a:headEnd/>
                <a:tailEnd/>
              </a:ln>
            </p:spPr>
            <p:txBody>
              <a:bodyPr/>
              <a:lstStyle/>
              <a:p>
                <a:endParaRPr lang="en-US">
                  <a:latin typeface="Calibri" pitchFamily="34" charset="0"/>
                </a:endParaRPr>
              </a:p>
            </p:txBody>
          </p:sp>
          <p:sp>
            <p:nvSpPr>
              <p:cNvPr id="156536" name="Freeform 542"/>
              <p:cNvSpPr>
                <a:spLocks/>
              </p:cNvSpPr>
              <p:nvPr/>
            </p:nvSpPr>
            <p:spPr bwMode="auto">
              <a:xfrm>
                <a:off x="6318250" y="3113087"/>
                <a:ext cx="485775" cy="923925"/>
              </a:xfrm>
              <a:custGeom>
                <a:avLst/>
                <a:gdLst>
                  <a:gd name="T0" fmla="*/ 2147483647 w 111"/>
                  <a:gd name="T1" fmla="*/ 2147483647 h 211"/>
                  <a:gd name="T2" fmla="*/ 2147483647 w 111"/>
                  <a:gd name="T3" fmla="*/ 2147483647 h 211"/>
                  <a:gd name="T4" fmla="*/ 2147483647 w 111"/>
                  <a:gd name="T5" fmla="*/ 2147483647 h 211"/>
                  <a:gd name="T6" fmla="*/ 2147483647 w 111"/>
                  <a:gd name="T7" fmla="*/ 2147483647 h 211"/>
                  <a:gd name="T8" fmla="*/ 1896093636 w 111"/>
                  <a:gd name="T9" fmla="*/ 2147483647 h 211"/>
                  <a:gd name="T10" fmla="*/ 1110840479 w 111"/>
                  <a:gd name="T11" fmla="*/ 2147483647 h 211"/>
                  <a:gd name="T12" fmla="*/ 363898028 w 111"/>
                  <a:gd name="T13" fmla="*/ 2147483647 h 211"/>
                  <a:gd name="T14" fmla="*/ 842705882 w 111"/>
                  <a:gd name="T15" fmla="*/ 2147483647 h 211"/>
                  <a:gd name="T16" fmla="*/ 2068464939 w 111"/>
                  <a:gd name="T17" fmla="*/ 2147483647 h 211"/>
                  <a:gd name="T18" fmla="*/ 2147483647 w 111"/>
                  <a:gd name="T19" fmla="*/ 2147483647 h 211"/>
                  <a:gd name="T20" fmla="*/ 2147483647 w 111"/>
                  <a:gd name="T21" fmla="*/ 2147483647 h 211"/>
                  <a:gd name="T22" fmla="*/ 2147483647 w 111"/>
                  <a:gd name="T23" fmla="*/ 2147483647 h 211"/>
                  <a:gd name="T24" fmla="*/ 2147483647 w 111"/>
                  <a:gd name="T25" fmla="*/ 2147483647 h 211"/>
                  <a:gd name="T26" fmla="*/ 2147483647 w 111"/>
                  <a:gd name="T27" fmla="*/ 2147483647 h 211"/>
                  <a:gd name="T28" fmla="*/ 2147483647 w 111"/>
                  <a:gd name="T29" fmla="*/ 2147483647 h 211"/>
                  <a:gd name="T30" fmla="*/ 2147483647 w 111"/>
                  <a:gd name="T31" fmla="*/ 2147483647 h 211"/>
                  <a:gd name="T32" fmla="*/ 2147483647 w 111"/>
                  <a:gd name="T33" fmla="*/ 1112081621 h 211"/>
                  <a:gd name="T34" fmla="*/ 2147483647 w 111"/>
                  <a:gd name="T35" fmla="*/ 690259625 h 211"/>
                  <a:gd name="T36" fmla="*/ 2147483647 w 111"/>
                  <a:gd name="T37" fmla="*/ 1380514871 h 211"/>
                  <a:gd name="T38" fmla="*/ 2147483647 w 111"/>
                  <a:gd name="T39" fmla="*/ 2147483647 h 211"/>
                  <a:gd name="T40" fmla="*/ 2147483647 w 111"/>
                  <a:gd name="T41" fmla="*/ 2147483647 h 2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1"/>
                  <a:gd name="T64" fmla="*/ 0 h 211"/>
                  <a:gd name="T65" fmla="*/ 111 w 111"/>
                  <a:gd name="T66" fmla="*/ 211 h 2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1" h="211">
                    <a:moveTo>
                      <a:pt x="49" y="47"/>
                    </a:moveTo>
                    <a:cubicBezTo>
                      <a:pt x="49" y="47"/>
                      <a:pt x="73" y="68"/>
                      <a:pt x="70" y="84"/>
                    </a:cubicBezTo>
                    <a:cubicBezTo>
                      <a:pt x="67" y="100"/>
                      <a:pt x="71" y="108"/>
                      <a:pt x="69" y="114"/>
                    </a:cubicBezTo>
                    <a:cubicBezTo>
                      <a:pt x="67" y="120"/>
                      <a:pt x="57" y="126"/>
                      <a:pt x="54" y="134"/>
                    </a:cubicBezTo>
                    <a:cubicBezTo>
                      <a:pt x="51" y="142"/>
                      <a:pt x="42" y="135"/>
                      <a:pt x="36" y="144"/>
                    </a:cubicBezTo>
                    <a:cubicBezTo>
                      <a:pt x="30" y="152"/>
                      <a:pt x="29" y="160"/>
                      <a:pt x="21" y="168"/>
                    </a:cubicBezTo>
                    <a:cubicBezTo>
                      <a:pt x="13" y="177"/>
                      <a:pt x="0" y="196"/>
                      <a:pt x="7" y="194"/>
                    </a:cubicBezTo>
                    <a:cubicBezTo>
                      <a:pt x="15" y="192"/>
                      <a:pt x="6" y="211"/>
                      <a:pt x="16" y="199"/>
                    </a:cubicBezTo>
                    <a:cubicBezTo>
                      <a:pt x="25" y="187"/>
                      <a:pt x="29" y="171"/>
                      <a:pt x="39" y="163"/>
                    </a:cubicBezTo>
                    <a:cubicBezTo>
                      <a:pt x="49" y="155"/>
                      <a:pt x="52" y="158"/>
                      <a:pt x="62" y="154"/>
                    </a:cubicBezTo>
                    <a:cubicBezTo>
                      <a:pt x="72" y="151"/>
                      <a:pt x="73" y="144"/>
                      <a:pt x="79" y="135"/>
                    </a:cubicBezTo>
                    <a:cubicBezTo>
                      <a:pt x="84" y="125"/>
                      <a:pt x="88" y="132"/>
                      <a:pt x="92" y="125"/>
                    </a:cubicBezTo>
                    <a:cubicBezTo>
                      <a:pt x="96" y="118"/>
                      <a:pt x="99" y="112"/>
                      <a:pt x="100" y="107"/>
                    </a:cubicBezTo>
                    <a:cubicBezTo>
                      <a:pt x="101" y="101"/>
                      <a:pt x="104" y="104"/>
                      <a:pt x="103" y="95"/>
                    </a:cubicBezTo>
                    <a:cubicBezTo>
                      <a:pt x="102" y="85"/>
                      <a:pt x="96" y="77"/>
                      <a:pt x="95" y="73"/>
                    </a:cubicBezTo>
                    <a:cubicBezTo>
                      <a:pt x="94" y="69"/>
                      <a:pt x="99" y="57"/>
                      <a:pt x="100" y="45"/>
                    </a:cubicBezTo>
                    <a:cubicBezTo>
                      <a:pt x="101" y="33"/>
                      <a:pt x="111" y="31"/>
                      <a:pt x="108" y="21"/>
                    </a:cubicBezTo>
                    <a:cubicBezTo>
                      <a:pt x="105" y="10"/>
                      <a:pt x="106" y="0"/>
                      <a:pt x="100" y="13"/>
                    </a:cubicBezTo>
                    <a:cubicBezTo>
                      <a:pt x="94" y="26"/>
                      <a:pt x="85" y="30"/>
                      <a:pt x="84" y="26"/>
                    </a:cubicBezTo>
                    <a:cubicBezTo>
                      <a:pt x="83" y="22"/>
                      <a:pt x="79" y="34"/>
                      <a:pt x="76" y="43"/>
                    </a:cubicBezTo>
                    <a:cubicBezTo>
                      <a:pt x="72" y="52"/>
                      <a:pt x="53" y="51"/>
                      <a:pt x="49" y="45"/>
                    </a:cubicBezTo>
                  </a:path>
                </a:pathLst>
              </a:custGeom>
              <a:solidFill>
                <a:srgbClr val="8F9ACD"/>
              </a:solidFill>
              <a:ln w="9525">
                <a:noFill/>
                <a:round/>
                <a:headEnd/>
                <a:tailEnd/>
              </a:ln>
            </p:spPr>
            <p:txBody>
              <a:bodyPr/>
              <a:lstStyle/>
              <a:p>
                <a:endParaRPr lang="en-US">
                  <a:latin typeface="Calibri" pitchFamily="34" charset="0"/>
                </a:endParaRPr>
              </a:p>
            </p:txBody>
          </p:sp>
          <p:sp>
            <p:nvSpPr>
              <p:cNvPr id="156537" name="Freeform 543"/>
              <p:cNvSpPr>
                <a:spLocks/>
              </p:cNvSpPr>
              <p:nvPr/>
            </p:nvSpPr>
            <p:spPr bwMode="auto">
              <a:xfrm>
                <a:off x="6318250" y="3113087"/>
                <a:ext cx="485775" cy="923925"/>
              </a:xfrm>
              <a:custGeom>
                <a:avLst/>
                <a:gdLst>
                  <a:gd name="T0" fmla="*/ 2147483647 w 111"/>
                  <a:gd name="T1" fmla="*/ 2147483647 h 211"/>
                  <a:gd name="T2" fmla="*/ 2147483647 w 111"/>
                  <a:gd name="T3" fmla="*/ 2147483647 h 211"/>
                  <a:gd name="T4" fmla="*/ 2147483647 w 111"/>
                  <a:gd name="T5" fmla="*/ 2147483647 h 211"/>
                  <a:gd name="T6" fmla="*/ 2147483647 w 111"/>
                  <a:gd name="T7" fmla="*/ 2147483647 h 211"/>
                  <a:gd name="T8" fmla="*/ 1896093636 w 111"/>
                  <a:gd name="T9" fmla="*/ 2147483647 h 211"/>
                  <a:gd name="T10" fmla="*/ 1110840479 w 111"/>
                  <a:gd name="T11" fmla="*/ 2147483647 h 211"/>
                  <a:gd name="T12" fmla="*/ 363898028 w 111"/>
                  <a:gd name="T13" fmla="*/ 2147483647 h 211"/>
                  <a:gd name="T14" fmla="*/ 842705882 w 111"/>
                  <a:gd name="T15" fmla="*/ 2147483647 h 211"/>
                  <a:gd name="T16" fmla="*/ 2068464939 w 111"/>
                  <a:gd name="T17" fmla="*/ 2147483647 h 211"/>
                  <a:gd name="T18" fmla="*/ 2147483647 w 111"/>
                  <a:gd name="T19" fmla="*/ 2147483647 h 211"/>
                  <a:gd name="T20" fmla="*/ 2147483647 w 111"/>
                  <a:gd name="T21" fmla="*/ 2147483647 h 211"/>
                  <a:gd name="T22" fmla="*/ 2147483647 w 111"/>
                  <a:gd name="T23" fmla="*/ 2147483647 h 211"/>
                  <a:gd name="T24" fmla="*/ 2147483647 w 111"/>
                  <a:gd name="T25" fmla="*/ 2147483647 h 211"/>
                  <a:gd name="T26" fmla="*/ 2147483647 w 111"/>
                  <a:gd name="T27" fmla="*/ 2147483647 h 211"/>
                  <a:gd name="T28" fmla="*/ 2147483647 w 111"/>
                  <a:gd name="T29" fmla="*/ 2147483647 h 211"/>
                  <a:gd name="T30" fmla="*/ 2147483647 w 111"/>
                  <a:gd name="T31" fmla="*/ 2147483647 h 211"/>
                  <a:gd name="T32" fmla="*/ 2147483647 w 111"/>
                  <a:gd name="T33" fmla="*/ 1112081621 h 211"/>
                  <a:gd name="T34" fmla="*/ 2147483647 w 111"/>
                  <a:gd name="T35" fmla="*/ 690259625 h 211"/>
                  <a:gd name="T36" fmla="*/ 2147483647 w 111"/>
                  <a:gd name="T37" fmla="*/ 1418864315 h 211"/>
                  <a:gd name="T38" fmla="*/ 2147483647 w 111"/>
                  <a:gd name="T39" fmla="*/ 2147483647 h 211"/>
                  <a:gd name="T40" fmla="*/ 2147483647 w 111"/>
                  <a:gd name="T41" fmla="*/ 2147483647 h 2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1"/>
                  <a:gd name="T64" fmla="*/ 0 h 211"/>
                  <a:gd name="T65" fmla="*/ 111 w 111"/>
                  <a:gd name="T66" fmla="*/ 211 h 2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1" h="211">
                    <a:moveTo>
                      <a:pt x="49" y="47"/>
                    </a:moveTo>
                    <a:cubicBezTo>
                      <a:pt x="49" y="47"/>
                      <a:pt x="73" y="68"/>
                      <a:pt x="70" y="84"/>
                    </a:cubicBezTo>
                    <a:cubicBezTo>
                      <a:pt x="67" y="101"/>
                      <a:pt x="71" y="108"/>
                      <a:pt x="69" y="114"/>
                    </a:cubicBezTo>
                    <a:cubicBezTo>
                      <a:pt x="67" y="121"/>
                      <a:pt x="57" y="126"/>
                      <a:pt x="54" y="134"/>
                    </a:cubicBezTo>
                    <a:cubicBezTo>
                      <a:pt x="52" y="142"/>
                      <a:pt x="42" y="135"/>
                      <a:pt x="36" y="143"/>
                    </a:cubicBezTo>
                    <a:cubicBezTo>
                      <a:pt x="30" y="151"/>
                      <a:pt x="29" y="160"/>
                      <a:pt x="21" y="168"/>
                    </a:cubicBezTo>
                    <a:cubicBezTo>
                      <a:pt x="13" y="177"/>
                      <a:pt x="0" y="196"/>
                      <a:pt x="7" y="194"/>
                    </a:cubicBezTo>
                    <a:cubicBezTo>
                      <a:pt x="15" y="192"/>
                      <a:pt x="6" y="211"/>
                      <a:pt x="16" y="199"/>
                    </a:cubicBezTo>
                    <a:cubicBezTo>
                      <a:pt x="25" y="186"/>
                      <a:pt x="29" y="171"/>
                      <a:pt x="39" y="163"/>
                    </a:cubicBezTo>
                    <a:cubicBezTo>
                      <a:pt x="49" y="155"/>
                      <a:pt x="52" y="157"/>
                      <a:pt x="62" y="154"/>
                    </a:cubicBezTo>
                    <a:cubicBezTo>
                      <a:pt x="72" y="151"/>
                      <a:pt x="73" y="144"/>
                      <a:pt x="79" y="135"/>
                    </a:cubicBezTo>
                    <a:cubicBezTo>
                      <a:pt x="84" y="125"/>
                      <a:pt x="88" y="132"/>
                      <a:pt x="91" y="125"/>
                    </a:cubicBezTo>
                    <a:cubicBezTo>
                      <a:pt x="95" y="118"/>
                      <a:pt x="99" y="112"/>
                      <a:pt x="100" y="106"/>
                    </a:cubicBezTo>
                    <a:cubicBezTo>
                      <a:pt x="101" y="101"/>
                      <a:pt x="104" y="104"/>
                      <a:pt x="103" y="95"/>
                    </a:cubicBezTo>
                    <a:cubicBezTo>
                      <a:pt x="102" y="85"/>
                      <a:pt x="96" y="77"/>
                      <a:pt x="95" y="73"/>
                    </a:cubicBezTo>
                    <a:cubicBezTo>
                      <a:pt x="94" y="69"/>
                      <a:pt x="98" y="57"/>
                      <a:pt x="100" y="45"/>
                    </a:cubicBezTo>
                    <a:cubicBezTo>
                      <a:pt x="101" y="33"/>
                      <a:pt x="111" y="31"/>
                      <a:pt x="108" y="21"/>
                    </a:cubicBezTo>
                    <a:cubicBezTo>
                      <a:pt x="105" y="11"/>
                      <a:pt x="106" y="0"/>
                      <a:pt x="100" y="13"/>
                    </a:cubicBezTo>
                    <a:cubicBezTo>
                      <a:pt x="94" y="27"/>
                      <a:pt x="85" y="31"/>
                      <a:pt x="84" y="27"/>
                    </a:cubicBezTo>
                    <a:cubicBezTo>
                      <a:pt x="83" y="23"/>
                      <a:pt x="79" y="34"/>
                      <a:pt x="76" y="43"/>
                    </a:cubicBezTo>
                    <a:cubicBezTo>
                      <a:pt x="72" y="52"/>
                      <a:pt x="54" y="51"/>
                      <a:pt x="49" y="45"/>
                    </a:cubicBezTo>
                  </a:path>
                </a:pathLst>
              </a:custGeom>
              <a:solidFill>
                <a:srgbClr val="8F9ACD"/>
              </a:solidFill>
              <a:ln w="9525">
                <a:noFill/>
                <a:round/>
                <a:headEnd/>
                <a:tailEnd/>
              </a:ln>
            </p:spPr>
            <p:txBody>
              <a:bodyPr/>
              <a:lstStyle/>
              <a:p>
                <a:endParaRPr lang="en-US">
                  <a:latin typeface="Calibri" pitchFamily="34" charset="0"/>
                </a:endParaRPr>
              </a:p>
            </p:txBody>
          </p:sp>
          <p:sp>
            <p:nvSpPr>
              <p:cNvPr id="156538" name="Freeform 544"/>
              <p:cNvSpPr>
                <a:spLocks/>
              </p:cNvSpPr>
              <p:nvPr/>
            </p:nvSpPr>
            <p:spPr bwMode="auto">
              <a:xfrm>
                <a:off x="6318250" y="3117850"/>
                <a:ext cx="485775" cy="914400"/>
              </a:xfrm>
              <a:custGeom>
                <a:avLst/>
                <a:gdLst>
                  <a:gd name="T0" fmla="*/ 2147483647 w 111"/>
                  <a:gd name="T1" fmla="*/ 2147483647 h 209"/>
                  <a:gd name="T2" fmla="*/ 2147483647 w 111"/>
                  <a:gd name="T3" fmla="*/ 2147483647 h 209"/>
                  <a:gd name="T4" fmla="*/ 2147483647 w 111"/>
                  <a:gd name="T5" fmla="*/ 2147483647 h 209"/>
                  <a:gd name="T6" fmla="*/ 2147483647 w 111"/>
                  <a:gd name="T7" fmla="*/ 2147483647 h 209"/>
                  <a:gd name="T8" fmla="*/ 1896093636 w 111"/>
                  <a:gd name="T9" fmla="*/ 2147483647 h 209"/>
                  <a:gd name="T10" fmla="*/ 1110840479 w 111"/>
                  <a:gd name="T11" fmla="*/ 2147483647 h 209"/>
                  <a:gd name="T12" fmla="*/ 363898028 w 111"/>
                  <a:gd name="T13" fmla="*/ 2147483647 h 209"/>
                  <a:gd name="T14" fmla="*/ 842705882 w 111"/>
                  <a:gd name="T15" fmla="*/ 2147483647 h 209"/>
                  <a:gd name="T16" fmla="*/ 2068464939 w 111"/>
                  <a:gd name="T17" fmla="*/ 2147483647 h 209"/>
                  <a:gd name="T18" fmla="*/ 2147483647 w 111"/>
                  <a:gd name="T19" fmla="*/ 2147483647 h 209"/>
                  <a:gd name="T20" fmla="*/ 2147483647 w 111"/>
                  <a:gd name="T21" fmla="*/ 2147483647 h 209"/>
                  <a:gd name="T22" fmla="*/ 2147483647 w 111"/>
                  <a:gd name="T23" fmla="*/ 2147483647 h 209"/>
                  <a:gd name="T24" fmla="*/ 2147483647 w 111"/>
                  <a:gd name="T25" fmla="*/ 2147483647 h 209"/>
                  <a:gd name="T26" fmla="*/ 2147483647 w 111"/>
                  <a:gd name="T27" fmla="*/ 2147483647 h 209"/>
                  <a:gd name="T28" fmla="*/ 2147483647 w 111"/>
                  <a:gd name="T29" fmla="*/ 2147483647 h 209"/>
                  <a:gd name="T30" fmla="*/ 2147483647 w 111"/>
                  <a:gd name="T31" fmla="*/ 2147483647 h 209"/>
                  <a:gd name="T32" fmla="*/ 2147483647 w 111"/>
                  <a:gd name="T33" fmla="*/ 1052793750 h 209"/>
                  <a:gd name="T34" fmla="*/ 2147483647 w 111"/>
                  <a:gd name="T35" fmla="*/ 689098912 h 209"/>
                  <a:gd name="T36" fmla="*/ 2147483647 w 111"/>
                  <a:gd name="T37" fmla="*/ 1378202200 h 209"/>
                  <a:gd name="T38" fmla="*/ 2147483647 w 111"/>
                  <a:gd name="T39" fmla="*/ 2147483647 h 209"/>
                  <a:gd name="T40" fmla="*/ 2147483647 w 111"/>
                  <a:gd name="T41" fmla="*/ 2147483647 h 2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1"/>
                  <a:gd name="T64" fmla="*/ 0 h 209"/>
                  <a:gd name="T65" fmla="*/ 111 w 111"/>
                  <a:gd name="T66" fmla="*/ 209 h 2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1" h="209">
                    <a:moveTo>
                      <a:pt x="49" y="47"/>
                    </a:moveTo>
                    <a:cubicBezTo>
                      <a:pt x="49" y="47"/>
                      <a:pt x="74" y="68"/>
                      <a:pt x="71" y="84"/>
                    </a:cubicBezTo>
                    <a:cubicBezTo>
                      <a:pt x="68" y="100"/>
                      <a:pt x="71" y="107"/>
                      <a:pt x="69" y="113"/>
                    </a:cubicBezTo>
                    <a:cubicBezTo>
                      <a:pt x="67" y="120"/>
                      <a:pt x="58" y="125"/>
                      <a:pt x="55" y="133"/>
                    </a:cubicBezTo>
                    <a:cubicBezTo>
                      <a:pt x="52" y="141"/>
                      <a:pt x="42" y="134"/>
                      <a:pt x="36" y="142"/>
                    </a:cubicBezTo>
                    <a:cubicBezTo>
                      <a:pt x="30" y="150"/>
                      <a:pt x="29" y="158"/>
                      <a:pt x="21" y="167"/>
                    </a:cubicBezTo>
                    <a:cubicBezTo>
                      <a:pt x="14" y="176"/>
                      <a:pt x="0" y="195"/>
                      <a:pt x="7" y="193"/>
                    </a:cubicBezTo>
                    <a:cubicBezTo>
                      <a:pt x="15" y="191"/>
                      <a:pt x="6" y="209"/>
                      <a:pt x="16" y="197"/>
                    </a:cubicBezTo>
                    <a:cubicBezTo>
                      <a:pt x="25" y="185"/>
                      <a:pt x="29" y="169"/>
                      <a:pt x="39" y="162"/>
                    </a:cubicBezTo>
                    <a:cubicBezTo>
                      <a:pt x="50" y="154"/>
                      <a:pt x="52" y="156"/>
                      <a:pt x="62" y="153"/>
                    </a:cubicBezTo>
                    <a:cubicBezTo>
                      <a:pt x="72" y="149"/>
                      <a:pt x="73" y="143"/>
                      <a:pt x="79" y="133"/>
                    </a:cubicBezTo>
                    <a:cubicBezTo>
                      <a:pt x="84" y="124"/>
                      <a:pt x="87" y="130"/>
                      <a:pt x="91" y="124"/>
                    </a:cubicBezTo>
                    <a:cubicBezTo>
                      <a:pt x="95" y="117"/>
                      <a:pt x="99" y="111"/>
                      <a:pt x="100" y="105"/>
                    </a:cubicBezTo>
                    <a:cubicBezTo>
                      <a:pt x="100" y="100"/>
                      <a:pt x="104" y="103"/>
                      <a:pt x="103" y="94"/>
                    </a:cubicBezTo>
                    <a:cubicBezTo>
                      <a:pt x="102" y="84"/>
                      <a:pt x="96" y="76"/>
                      <a:pt x="95" y="72"/>
                    </a:cubicBezTo>
                    <a:cubicBezTo>
                      <a:pt x="94" y="68"/>
                      <a:pt x="98" y="56"/>
                      <a:pt x="99" y="44"/>
                    </a:cubicBezTo>
                    <a:cubicBezTo>
                      <a:pt x="101" y="32"/>
                      <a:pt x="111" y="30"/>
                      <a:pt x="108" y="20"/>
                    </a:cubicBezTo>
                    <a:cubicBezTo>
                      <a:pt x="105" y="10"/>
                      <a:pt x="106" y="0"/>
                      <a:pt x="100" y="13"/>
                    </a:cubicBezTo>
                    <a:cubicBezTo>
                      <a:pt x="94" y="26"/>
                      <a:pt x="85" y="30"/>
                      <a:pt x="84" y="26"/>
                    </a:cubicBezTo>
                    <a:cubicBezTo>
                      <a:pt x="83" y="22"/>
                      <a:pt x="79" y="34"/>
                      <a:pt x="76" y="43"/>
                    </a:cubicBezTo>
                    <a:cubicBezTo>
                      <a:pt x="72" y="51"/>
                      <a:pt x="54" y="50"/>
                      <a:pt x="49" y="44"/>
                    </a:cubicBezTo>
                  </a:path>
                </a:pathLst>
              </a:custGeom>
              <a:solidFill>
                <a:srgbClr val="8E9ACD"/>
              </a:solidFill>
              <a:ln w="9525">
                <a:noFill/>
                <a:round/>
                <a:headEnd/>
                <a:tailEnd/>
              </a:ln>
            </p:spPr>
            <p:txBody>
              <a:bodyPr/>
              <a:lstStyle/>
              <a:p>
                <a:endParaRPr lang="en-US">
                  <a:latin typeface="Calibri" pitchFamily="34" charset="0"/>
                </a:endParaRPr>
              </a:p>
            </p:txBody>
          </p:sp>
          <p:sp>
            <p:nvSpPr>
              <p:cNvPr id="156539" name="Freeform 545"/>
              <p:cNvSpPr>
                <a:spLocks/>
              </p:cNvSpPr>
              <p:nvPr/>
            </p:nvSpPr>
            <p:spPr bwMode="auto">
              <a:xfrm>
                <a:off x="6318250" y="3117850"/>
                <a:ext cx="485775" cy="914400"/>
              </a:xfrm>
              <a:custGeom>
                <a:avLst/>
                <a:gdLst>
                  <a:gd name="T0" fmla="*/ 2147483647 w 111"/>
                  <a:gd name="T1" fmla="*/ 2147483647 h 209"/>
                  <a:gd name="T2" fmla="*/ 2147483647 w 111"/>
                  <a:gd name="T3" fmla="*/ 2147483647 h 209"/>
                  <a:gd name="T4" fmla="*/ 2147483647 w 111"/>
                  <a:gd name="T5" fmla="*/ 2147483647 h 209"/>
                  <a:gd name="T6" fmla="*/ 2147483647 w 111"/>
                  <a:gd name="T7" fmla="*/ 2147483647 h 209"/>
                  <a:gd name="T8" fmla="*/ 1896093636 w 111"/>
                  <a:gd name="T9" fmla="*/ 2147483647 h 209"/>
                  <a:gd name="T10" fmla="*/ 1168297854 w 111"/>
                  <a:gd name="T11" fmla="*/ 2147483647 h 209"/>
                  <a:gd name="T12" fmla="*/ 421355129 w 111"/>
                  <a:gd name="T13" fmla="*/ 2147483647 h 209"/>
                  <a:gd name="T14" fmla="*/ 842705882 w 111"/>
                  <a:gd name="T15" fmla="*/ 2147483647 h 209"/>
                  <a:gd name="T16" fmla="*/ 2068464939 w 111"/>
                  <a:gd name="T17" fmla="*/ 2147483647 h 209"/>
                  <a:gd name="T18" fmla="*/ 2147483647 w 111"/>
                  <a:gd name="T19" fmla="*/ 2147483647 h 209"/>
                  <a:gd name="T20" fmla="*/ 2147483647 w 111"/>
                  <a:gd name="T21" fmla="*/ 2147483647 h 209"/>
                  <a:gd name="T22" fmla="*/ 2147483647 w 111"/>
                  <a:gd name="T23" fmla="*/ 2147483647 h 209"/>
                  <a:gd name="T24" fmla="*/ 2147483647 w 111"/>
                  <a:gd name="T25" fmla="*/ 2147483647 h 209"/>
                  <a:gd name="T26" fmla="*/ 2147483647 w 111"/>
                  <a:gd name="T27" fmla="*/ 2147483647 h 209"/>
                  <a:gd name="T28" fmla="*/ 2147483647 w 111"/>
                  <a:gd name="T29" fmla="*/ 2147483647 h 209"/>
                  <a:gd name="T30" fmla="*/ 2147483647 w 111"/>
                  <a:gd name="T31" fmla="*/ 2147483647 h 209"/>
                  <a:gd name="T32" fmla="*/ 2147483647 w 111"/>
                  <a:gd name="T33" fmla="*/ 1052793750 h 209"/>
                  <a:gd name="T34" fmla="*/ 2147483647 w 111"/>
                  <a:gd name="T35" fmla="*/ 689098912 h 209"/>
                  <a:gd name="T36" fmla="*/ 2147483647 w 111"/>
                  <a:gd name="T37" fmla="*/ 1416484485 h 209"/>
                  <a:gd name="T38" fmla="*/ 2147483647 w 111"/>
                  <a:gd name="T39" fmla="*/ 2147483647 h 209"/>
                  <a:gd name="T40" fmla="*/ 2147483647 w 111"/>
                  <a:gd name="T41" fmla="*/ 2147483647 h 2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1"/>
                  <a:gd name="T64" fmla="*/ 0 h 209"/>
                  <a:gd name="T65" fmla="*/ 111 w 111"/>
                  <a:gd name="T66" fmla="*/ 209 h 2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1" h="209">
                    <a:moveTo>
                      <a:pt x="49" y="47"/>
                    </a:moveTo>
                    <a:cubicBezTo>
                      <a:pt x="49" y="47"/>
                      <a:pt x="74" y="68"/>
                      <a:pt x="71" y="84"/>
                    </a:cubicBezTo>
                    <a:cubicBezTo>
                      <a:pt x="68" y="100"/>
                      <a:pt x="72" y="107"/>
                      <a:pt x="70" y="113"/>
                    </a:cubicBezTo>
                    <a:cubicBezTo>
                      <a:pt x="68" y="120"/>
                      <a:pt x="58" y="125"/>
                      <a:pt x="55" y="133"/>
                    </a:cubicBezTo>
                    <a:cubicBezTo>
                      <a:pt x="52" y="141"/>
                      <a:pt x="42" y="134"/>
                      <a:pt x="36" y="142"/>
                    </a:cubicBezTo>
                    <a:cubicBezTo>
                      <a:pt x="30" y="150"/>
                      <a:pt x="30" y="158"/>
                      <a:pt x="22" y="167"/>
                    </a:cubicBezTo>
                    <a:cubicBezTo>
                      <a:pt x="14" y="175"/>
                      <a:pt x="0" y="194"/>
                      <a:pt x="8" y="192"/>
                    </a:cubicBezTo>
                    <a:cubicBezTo>
                      <a:pt x="15" y="190"/>
                      <a:pt x="6" y="209"/>
                      <a:pt x="16" y="197"/>
                    </a:cubicBezTo>
                    <a:cubicBezTo>
                      <a:pt x="25" y="185"/>
                      <a:pt x="29" y="169"/>
                      <a:pt x="39" y="161"/>
                    </a:cubicBezTo>
                    <a:cubicBezTo>
                      <a:pt x="50" y="154"/>
                      <a:pt x="52" y="156"/>
                      <a:pt x="62" y="153"/>
                    </a:cubicBezTo>
                    <a:cubicBezTo>
                      <a:pt x="72" y="149"/>
                      <a:pt x="73" y="143"/>
                      <a:pt x="79" y="133"/>
                    </a:cubicBezTo>
                    <a:cubicBezTo>
                      <a:pt x="84" y="124"/>
                      <a:pt x="87" y="130"/>
                      <a:pt x="91" y="123"/>
                    </a:cubicBezTo>
                    <a:cubicBezTo>
                      <a:pt x="95" y="117"/>
                      <a:pt x="99" y="111"/>
                      <a:pt x="99" y="105"/>
                    </a:cubicBezTo>
                    <a:cubicBezTo>
                      <a:pt x="100" y="100"/>
                      <a:pt x="104" y="103"/>
                      <a:pt x="103" y="94"/>
                    </a:cubicBezTo>
                    <a:cubicBezTo>
                      <a:pt x="102" y="84"/>
                      <a:pt x="96" y="76"/>
                      <a:pt x="95" y="72"/>
                    </a:cubicBezTo>
                    <a:cubicBezTo>
                      <a:pt x="94" y="68"/>
                      <a:pt x="98" y="56"/>
                      <a:pt x="99" y="44"/>
                    </a:cubicBezTo>
                    <a:cubicBezTo>
                      <a:pt x="100" y="33"/>
                      <a:pt x="111" y="30"/>
                      <a:pt x="108" y="20"/>
                    </a:cubicBezTo>
                    <a:cubicBezTo>
                      <a:pt x="105" y="10"/>
                      <a:pt x="106" y="0"/>
                      <a:pt x="100" y="13"/>
                    </a:cubicBezTo>
                    <a:cubicBezTo>
                      <a:pt x="94" y="26"/>
                      <a:pt x="85" y="31"/>
                      <a:pt x="84" y="27"/>
                    </a:cubicBezTo>
                    <a:cubicBezTo>
                      <a:pt x="83" y="22"/>
                      <a:pt x="79" y="34"/>
                      <a:pt x="76" y="43"/>
                    </a:cubicBezTo>
                    <a:cubicBezTo>
                      <a:pt x="72" y="52"/>
                      <a:pt x="54" y="51"/>
                      <a:pt x="49" y="45"/>
                    </a:cubicBezTo>
                  </a:path>
                </a:pathLst>
              </a:custGeom>
              <a:solidFill>
                <a:srgbClr val="8D99CD"/>
              </a:solidFill>
              <a:ln w="9525">
                <a:noFill/>
                <a:round/>
                <a:headEnd/>
                <a:tailEnd/>
              </a:ln>
            </p:spPr>
            <p:txBody>
              <a:bodyPr/>
              <a:lstStyle/>
              <a:p>
                <a:endParaRPr lang="en-US">
                  <a:latin typeface="Calibri" pitchFamily="34" charset="0"/>
                </a:endParaRPr>
              </a:p>
            </p:txBody>
          </p:sp>
          <p:sp>
            <p:nvSpPr>
              <p:cNvPr id="156540" name="Freeform 546"/>
              <p:cNvSpPr>
                <a:spLocks/>
              </p:cNvSpPr>
              <p:nvPr/>
            </p:nvSpPr>
            <p:spPr bwMode="auto">
              <a:xfrm>
                <a:off x="6318250" y="3117850"/>
                <a:ext cx="482600" cy="914400"/>
              </a:xfrm>
              <a:custGeom>
                <a:avLst/>
                <a:gdLst>
                  <a:gd name="T0" fmla="*/ 2147483647 w 110"/>
                  <a:gd name="T1" fmla="*/ 2147483647 h 209"/>
                  <a:gd name="T2" fmla="*/ 2147483647 w 110"/>
                  <a:gd name="T3" fmla="*/ 2147483647 h 209"/>
                  <a:gd name="T4" fmla="*/ 2147483647 w 110"/>
                  <a:gd name="T5" fmla="*/ 2147483647 h 209"/>
                  <a:gd name="T6" fmla="*/ 2147483647 w 110"/>
                  <a:gd name="T7" fmla="*/ 2147483647 h 209"/>
                  <a:gd name="T8" fmla="*/ 1905568056 w 110"/>
                  <a:gd name="T9" fmla="*/ 2147483647 h 209"/>
                  <a:gd name="T10" fmla="*/ 1174139699 w 110"/>
                  <a:gd name="T11" fmla="*/ 2147483647 h 209"/>
                  <a:gd name="T12" fmla="*/ 423459583 w 110"/>
                  <a:gd name="T13" fmla="*/ 2147483647 h 209"/>
                  <a:gd name="T14" fmla="*/ 846919167 w 110"/>
                  <a:gd name="T15" fmla="*/ 2147483647 h 209"/>
                  <a:gd name="T16" fmla="*/ 2078799472 w 110"/>
                  <a:gd name="T17" fmla="*/ 2147483647 h 209"/>
                  <a:gd name="T18" fmla="*/ 2147483647 w 110"/>
                  <a:gd name="T19" fmla="*/ 2147483647 h 209"/>
                  <a:gd name="T20" fmla="*/ 2147483647 w 110"/>
                  <a:gd name="T21" fmla="*/ 2147483647 h 209"/>
                  <a:gd name="T22" fmla="*/ 2147483647 w 110"/>
                  <a:gd name="T23" fmla="*/ 2147483647 h 209"/>
                  <a:gd name="T24" fmla="*/ 2147483647 w 110"/>
                  <a:gd name="T25" fmla="*/ 2147483647 h 209"/>
                  <a:gd name="T26" fmla="*/ 2147483647 w 110"/>
                  <a:gd name="T27" fmla="*/ 2147483647 h 209"/>
                  <a:gd name="T28" fmla="*/ 2147483647 w 110"/>
                  <a:gd name="T29" fmla="*/ 2147483647 h 209"/>
                  <a:gd name="T30" fmla="*/ 2147483647 w 110"/>
                  <a:gd name="T31" fmla="*/ 2147483647 h 209"/>
                  <a:gd name="T32" fmla="*/ 2147483647 w 110"/>
                  <a:gd name="T33" fmla="*/ 1110217178 h 209"/>
                  <a:gd name="T34" fmla="*/ 2147483647 w 110"/>
                  <a:gd name="T35" fmla="*/ 746526716 h 209"/>
                  <a:gd name="T36" fmla="*/ 2147483647 w 110"/>
                  <a:gd name="T37" fmla="*/ 1416484485 h 209"/>
                  <a:gd name="T38" fmla="*/ 2147483647 w 110"/>
                  <a:gd name="T39" fmla="*/ 2147483647 h 209"/>
                  <a:gd name="T40" fmla="*/ 2147483647 w 110"/>
                  <a:gd name="T41" fmla="*/ 2147483647 h 2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0"/>
                  <a:gd name="T64" fmla="*/ 0 h 209"/>
                  <a:gd name="T65" fmla="*/ 110 w 110"/>
                  <a:gd name="T66" fmla="*/ 209 h 2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0" h="209">
                    <a:moveTo>
                      <a:pt x="49" y="47"/>
                    </a:moveTo>
                    <a:cubicBezTo>
                      <a:pt x="49" y="47"/>
                      <a:pt x="74" y="68"/>
                      <a:pt x="71" y="84"/>
                    </a:cubicBezTo>
                    <a:cubicBezTo>
                      <a:pt x="69" y="100"/>
                      <a:pt x="72" y="107"/>
                      <a:pt x="70" y="113"/>
                    </a:cubicBezTo>
                    <a:cubicBezTo>
                      <a:pt x="68" y="120"/>
                      <a:pt x="58" y="125"/>
                      <a:pt x="55" y="133"/>
                    </a:cubicBezTo>
                    <a:cubicBezTo>
                      <a:pt x="52" y="141"/>
                      <a:pt x="42" y="134"/>
                      <a:pt x="36" y="142"/>
                    </a:cubicBezTo>
                    <a:cubicBezTo>
                      <a:pt x="31" y="150"/>
                      <a:pt x="30" y="158"/>
                      <a:pt x="22" y="167"/>
                    </a:cubicBezTo>
                    <a:cubicBezTo>
                      <a:pt x="14" y="175"/>
                      <a:pt x="0" y="194"/>
                      <a:pt x="8" y="192"/>
                    </a:cubicBezTo>
                    <a:cubicBezTo>
                      <a:pt x="15" y="190"/>
                      <a:pt x="6" y="209"/>
                      <a:pt x="16" y="197"/>
                    </a:cubicBezTo>
                    <a:cubicBezTo>
                      <a:pt x="25" y="185"/>
                      <a:pt x="29" y="169"/>
                      <a:pt x="39" y="161"/>
                    </a:cubicBezTo>
                    <a:cubicBezTo>
                      <a:pt x="50" y="153"/>
                      <a:pt x="52" y="156"/>
                      <a:pt x="62" y="152"/>
                    </a:cubicBezTo>
                    <a:cubicBezTo>
                      <a:pt x="72" y="149"/>
                      <a:pt x="73" y="142"/>
                      <a:pt x="79" y="133"/>
                    </a:cubicBezTo>
                    <a:cubicBezTo>
                      <a:pt x="84" y="124"/>
                      <a:pt x="87" y="130"/>
                      <a:pt x="91" y="123"/>
                    </a:cubicBezTo>
                    <a:cubicBezTo>
                      <a:pt x="95" y="116"/>
                      <a:pt x="99" y="110"/>
                      <a:pt x="99" y="105"/>
                    </a:cubicBezTo>
                    <a:cubicBezTo>
                      <a:pt x="100" y="100"/>
                      <a:pt x="104" y="103"/>
                      <a:pt x="103" y="94"/>
                    </a:cubicBezTo>
                    <a:cubicBezTo>
                      <a:pt x="102" y="84"/>
                      <a:pt x="96" y="76"/>
                      <a:pt x="95" y="72"/>
                    </a:cubicBezTo>
                    <a:cubicBezTo>
                      <a:pt x="94" y="68"/>
                      <a:pt x="98" y="57"/>
                      <a:pt x="99" y="45"/>
                    </a:cubicBezTo>
                    <a:cubicBezTo>
                      <a:pt x="100" y="33"/>
                      <a:pt x="110" y="31"/>
                      <a:pt x="108" y="21"/>
                    </a:cubicBezTo>
                    <a:cubicBezTo>
                      <a:pt x="105" y="10"/>
                      <a:pt x="106" y="0"/>
                      <a:pt x="100" y="14"/>
                    </a:cubicBezTo>
                    <a:cubicBezTo>
                      <a:pt x="94" y="27"/>
                      <a:pt x="85" y="31"/>
                      <a:pt x="84" y="27"/>
                    </a:cubicBezTo>
                    <a:cubicBezTo>
                      <a:pt x="83" y="23"/>
                      <a:pt x="79" y="34"/>
                      <a:pt x="76" y="43"/>
                    </a:cubicBezTo>
                    <a:cubicBezTo>
                      <a:pt x="72" y="52"/>
                      <a:pt x="54" y="51"/>
                      <a:pt x="49" y="45"/>
                    </a:cubicBezTo>
                  </a:path>
                </a:pathLst>
              </a:custGeom>
              <a:solidFill>
                <a:srgbClr val="8C99CD"/>
              </a:solidFill>
              <a:ln w="9525">
                <a:noFill/>
                <a:round/>
                <a:headEnd/>
                <a:tailEnd/>
              </a:ln>
            </p:spPr>
            <p:txBody>
              <a:bodyPr/>
              <a:lstStyle/>
              <a:p>
                <a:endParaRPr lang="en-US">
                  <a:latin typeface="Calibri" pitchFamily="34" charset="0"/>
                </a:endParaRPr>
              </a:p>
            </p:txBody>
          </p:sp>
          <p:sp>
            <p:nvSpPr>
              <p:cNvPr id="156541" name="Freeform 547"/>
              <p:cNvSpPr>
                <a:spLocks/>
              </p:cNvSpPr>
              <p:nvPr/>
            </p:nvSpPr>
            <p:spPr bwMode="auto">
              <a:xfrm>
                <a:off x="6318250" y="3122612"/>
                <a:ext cx="482600" cy="909637"/>
              </a:xfrm>
              <a:custGeom>
                <a:avLst/>
                <a:gdLst>
                  <a:gd name="T0" fmla="*/ 2147483647 w 110"/>
                  <a:gd name="T1" fmla="*/ 2147483647 h 208"/>
                  <a:gd name="T2" fmla="*/ 2147483647 w 110"/>
                  <a:gd name="T3" fmla="*/ 2147483647 h 208"/>
                  <a:gd name="T4" fmla="*/ 2147483647 w 110"/>
                  <a:gd name="T5" fmla="*/ 2147483647 h 208"/>
                  <a:gd name="T6" fmla="*/ 2147483647 w 110"/>
                  <a:gd name="T7" fmla="*/ 2147483647 h 208"/>
                  <a:gd name="T8" fmla="*/ 1905568056 w 110"/>
                  <a:gd name="T9" fmla="*/ 2147483647 h 208"/>
                  <a:gd name="T10" fmla="*/ 1174139699 w 110"/>
                  <a:gd name="T11" fmla="*/ 2147483647 h 208"/>
                  <a:gd name="T12" fmla="*/ 423459583 w 110"/>
                  <a:gd name="T13" fmla="*/ 2147483647 h 208"/>
                  <a:gd name="T14" fmla="*/ 846919167 w 110"/>
                  <a:gd name="T15" fmla="*/ 2147483647 h 208"/>
                  <a:gd name="T16" fmla="*/ 2136544739 w 110"/>
                  <a:gd name="T17" fmla="*/ 2147483647 h 208"/>
                  <a:gd name="T18" fmla="*/ 2147483647 w 110"/>
                  <a:gd name="T19" fmla="*/ 2147483647 h 208"/>
                  <a:gd name="T20" fmla="*/ 2147483647 w 110"/>
                  <a:gd name="T21" fmla="*/ 2147483647 h 208"/>
                  <a:gd name="T22" fmla="*/ 2147483647 w 110"/>
                  <a:gd name="T23" fmla="*/ 2147483647 h 208"/>
                  <a:gd name="T24" fmla="*/ 2147483647 w 110"/>
                  <a:gd name="T25" fmla="*/ 2147483647 h 208"/>
                  <a:gd name="T26" fmla="*/ 2147483647 w 110"/>
                  <a:gd name="T27" fmla="*/ 2147483647 h 208"/>
                  <a:gd name="T28" fmla="*/ 2147483647 w 110"/>
                  <a:gd name="T29" fmla="*/ 2147483647 h 208"/>
                  <a:gd name="T30" fmla="*/ 2147483647 w 110"/>
                  <a:gd name="T31" fmla="*/ 2147483647 h 208"/>
                  <a:gd name="T32" fmla="*/ 2147483647 w 110"/>
                  <a:gd name="T33" fmla="*/ 1051894570 h 208"/>
                  <a:gd name="T34" fmla="*/ 2147483647 w 110"/>
                  <a:gd name="T35" fmla="*/ 688512188 h 208"/>
                  <a:gd name="T36" fmla="*/ 2147483647 w 110"/>
                  <a:gd name="T37" fmla="*/ 1377024377 h 208"/>
                  <a:gd name="T38" fmla="*/ 2147483647 w 110"/>
                  <a:gd name="T39" fmla="*/ 2147483647 h 208"/>
                  <a:gd name="T40" fmla="*/ 2147483647 w 110"/>
                  <a:gd name="T41" fmla="*/ 2147483647 h 2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0"/>
                  <a:gd name="T64" fmla="*/ 0 h 208"/>
                  <a:gd name="T65" fmla="*/ 110 w 110"/>
                  <a:gd name="T66" fmla="*/ 208 h 2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0" h="208">
                    <a:moveTo>
                      <a:pt x="49" y="46"/>
                    </a:moveTo>
                    <a:cubicBezTo>
                      <a:pt x="49" y="46"/>
                      <a:pt x="75" y="67"/>
                      <a:pt x="72" y="83"/>
                    </a:cubicBezTo>
                    <a:cubicBezTo>
                      <a:pt x="69" y="99"/>
                      <a:pt x="72" y="106"/>
                      <a:pt x="70" y="112"/>
                    </a:cubicBezTo>
                    <a:cubicBezTo>
                      <a:pt x="68" y="119"/>
                      <a:pt x="58" y="124"/>
                      <a:pt x="56" y="132"/>
                    </a:cubicBezTo>
                    <a:cubicBezTo>
                      <a:pt x="53" y="140"/>
                      <a:pt x="42" y="133"/>
                      <a:pt x="36" y="141"/>
                    </a:cubicBezTo>
                    <a:cubicBezTo>
                      <a:pt x="31" y="149"/>
                      <a:pt x="30" y="157"/>
                      <a:pt x="22" y="165"/>
                    </a:cubicBezTo>
                    <a:cubicBezTo>
                      <a:pt x="14" y="174"/>
                      <a:pt x="0" y="193"/>
                      <a:pt x="8" y="191"/>
                    </a:cubicBezTo>
                    <a:cubicBezTo>
                      <a:pt x="15" y="189"/>
                      <a:pt x="6" y="208"/>
                      <a:pt x="16" y="196"/>
                    </a:cubicBezTo>
                    <a:cubicBezTo>
                      <a:pt x="25" y="184"/>
                      <a:pt x="29" y="168"/>
                      <a:pt x="40" y="160"/>
                    </a:cubicBezTo>
                    <a:cubicBezTo>
                      <a:pt x="50" y="152"/>
                      <a:pt x="52" y="155"/>
                      <a:pt x="62" y="151"/>
                    </a:cubicBezTo>
                    <a:cubicBezTo>
                      <a:pt x="72" y="148"/>
                      <a:pt x="73" y="141"/>
                      <a:pt x="79" y="132"/>
                    </a:cubicBezTo>
                    <a:cubicBezTo>
                      <a:pt x="84" y="123"/>
                      <a:pt x="87" y="129"/>
                      <a:pt x="91" y="122"/>
                    </a:cubicBezTo>
                    <a:cubicBezTo>
                      <a:pt x="95" y="115"/>
                      <a:pt x="98" y="109"/>
                      <a:pt x="99" y="104"/>
                    </a:cubicBezTo>
                    <a:cubicBezTo>
                      <a:pt x="100" y="99"/>
                      <a:pt x="103" y="102"/>
                      <a:pt x="102" y="92"/>
                    </a:cubicBezTo>
                    <a:cubicBezTo>
                      <a:pt x="102" y="83"/>
                      <a:pt x="95" y="75"/>
                      <a:pt x="94" y="71"/>
                    </a:cubicBezTo>
                    <a:cubicBezTo>
                      <a:pt x="93" y="67"/>
                      <a:pt x="98" y="56"/>
                      <a:pt x="99" y="44"/>
                    </a:cubicBezTo>
                    <a:cubicBezTo>
                      <a:pt x="100" y="32"/>
                      <a:pt x="110" y="30"/>
                      <a:pt x="108" y="20"/>
                    </a:cubicBezTo>
                    <a:cubicBezTo>
                      <a:pt x="105" y="10"/>
                      <a:pt x="105" y="0"/>
                      <a:pt x="100" y="13"/>
                    </a:cubicBezTo>
                    <a:cubicBezTo>
                      <a:pt x="94" y="26"/>
                      <a:pt x="85" y="30"/>
                      <a:pt x="84" y="26"/>
                    </a:cubicBezTo>
                    <a:cubicBezTo>
                      <a:pt x="83" y="22"/>
                      <a:pt x="79" y="34"/>
                      <a:pt x="76" y="42"/>
                    </a:cubicBezTo>
                    <a:cubicBezTo>
                      <a:pt x="72" y="51"/>
                      <a:pt x="54" y="50"/>
                      <a:pt x="49" y="44"/>
                    </a:cubicBezTo>
                  </a:path>
                </a:pathLst>
              </a:custGeom>
              <a:solidFill>
                <a:srgbClr val="8B98CC"/>
              </a:solidFill>
              <a:ln w="9525">
                <a:noFill/>
                <a:round/>
                <a:headEnd/>
                <a:tailEnd/>
              </a:ln>
            </p:spPr>
            <p:txBody>
              <a:bodyPr/>
              <a:lstStyle/>
              <a:p>
                <a:endParaRPr lang="en-US">
                  <a:latin typeface="Calibri" pitchFamily="34" charset="0"/>
                </a:endParaRPr>
              </a:p>
            </p:txBody>
          </p:sp>
          <p:sp>
            <p:nvSpPr>
              <p:cNvPr id="156542" name="Freeform 548"/>
              <p:cNvSpPr>
                <a:spLocks/>
              </p:cNvSpPr>
              <p:nvPr/>
            </p:nvSpPr>
            <p:spPr bwMode="auto">
              <a:xfrm>
                <a:off x="6323013" y="3122612"/>
                <a:ext cx="477838" cy="909637"/>
              </a:xfrm>
              <a:custGeom>
                <a:avLst/>
                <a:gdLst>
                  <a:gd name="T0" fmla="*/ 2147483647 w 109"/>
                  <a:gd name="T1" fmla="*/ 2147483647 h 208"/>
                  <a:gd name="T2" fmla="*/ 2147483647 w 109"/>
                  <a:gd name="T3" fmla="*/ 2147483647 h 208"/>
                  <a:gd name="T4" fmla="*/ 2147483647 w 109"/>
                  <a:gd name="T5" fmla="*/ 2147483647 h 208"/>
                  <a:gd name="T6" fmla="*/ 2147483647 w 109"/>
                  <a:gd name="T7" fmla="*/ 2147483647 h 208"/>
                  <a:gd name="T8" fmla="*/ 1902584346 w 109"/>
                  <a:gd name="T9" fmla="*/ 2147483647 h 208"/>
                  <a:gd name="T10" fmla="*/ 1172299036 w 109"/>
                  <a:gd name="T11" fmla="*/ 2147483647 h 208"/>
                  <a:gd name="T12" fmla="*/ 365142792 w 109"/>
                  <a:gd name="T13" fmla="*/ 2147483647 h 208"/>
                  <a:gd name="T14" fmla="*/ 787937380 w 109"/>
                  <a:gd name="T15" fmla="*/ 2147483647 h 208"/>
                  <a:gd name="T16" fmla="*/ 2075544118 w 109"/>
                  <a:gd name="T17" fmla="*/ 2147483647 h 208"/>
                  <a:gd name="T18" fmla="*/ 2147483647 w 109"/>
                  <a:gd name="T19" fmla="*/ 2147483647 h 208"/>
                  <a:gd name="T20" fmla="*/ 2147483647 w 109"/>
                  <a:gd name="T21" fmla="*/ 2147483647 h 208"/>
                  <a:gd name="T22" fmla="*/ 2147483647 w 109"/>
                  <a:gd name="T23" fmla="*/ 2147483647 h 208"/>
                  <a:gd name="T24" fmla="*/ 2147483647 w 109"/>
                  <a:gd name="T25" fmla="*/ 2147483647 h 208"/>
                  <a:gd name="T26" fmla="*/ 2147483647 w 109"/>
                  <a:gd name="T27" fmla="*/ 2147483647 h 208"/>
                  <a:gd name="T28" fmla="*/ 2147483647 w 109"/>
                  <a:gd name="T29" fmla="*/ 2147483647 h 208"/>
                  <a:gd name="T30" fmla="*/ 2147483647 w 109"/>
                  <a:gd name="T31" fmla="*/ 2147483647 h 208"/>
                  <a:gd name="T32" fmla="*/ 2147483647 w 109"/>
                  <a:gd name="T33" fmla="*/ 1051894570 h 208"/>
                  <a:gd name="T34" fmla="*/ 2147483647 w 109"/>
                  <a:gd name="T35" fmla="*/ 688512188 h 208"/>
                  <a:gd name="T36" fmla="*/ 2147483647 w 109"/>
                  <a:gd name="T37" fmla="*/ 1415277225 h 208"/>
                  <a:gd name="T38" fmla="*/ 2147483647 w 109"/>
                  <a:gd name="T39" fmla="*/ 2147483647 h 208"/>
                  <a:gd name="T40" fmla="*/ 2147483647 w 109"/>
                  <a:gd name="T41" fmla="*/ 2147483647 h 2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208"/>
                  <a:gd name="T65" fmla="*/ 109 w 109"/>
                  <a:gd name="T66" fmla="*/ 208 h 2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208">
                    <a:moveTo>
                      <a:pt x="48" y="46"/>
                    </a:moveTo>
                    <a:cubicBezTo>
                      <a:pt x="48" y="46"/>
                      <a:pt x="74" y="67"/>
                      <a:pt x="71" y="83"/>
                    </a:cubicBezTo>
                    <a:cubicBezTo>
                      <a:pt x="68" y="99"/>
                      <a:pt x="72" y="106"/>
                      <a:pt x="70" y="112"/>
                    </a:cubicBezTo>
                    <a:cubicBezTo>
                      <a:pt x="68" y="119"/>
                      <a:pt x="58" y="124"/>
                      <a:pt x="55" y="132"/>
                    </a:cubicBezTo>
                    <a:cubicBezTo>
                      <a:pt x="52" y="140"/>
                      <a:pt x="41" y="133"/>
                      <a:pt x="36" y="141"/>
                    </a:cubicBezTo>
                    <a:cubicBezTo>
                      <a:pt x="30" y="149"/>
                      <a:pt x="29" y="157"/>
                      <a:pt x="22" y="165"/>
                    </a:cubicBezTo>
                    <a:cubicBezTo>
                      <a:pt x="14" y="174"/>
                      <a:pt x="0" y="193"/>
                      <a:pt x="7" y="191"/>
                    </a:cubicBezTo>
                    <a:cubicBezTo>
                      <a:pt x="14" y="189"/>
                      <a:pt x="5" y="208"/>
                      <a:pt x="15" y="196"/>
                    </a:cubicBezTo>
                    <a:cubicBezTo>
                      <a:pt x="25" y="184"/>
                      <a:pt x="29" y="167"/>
                      <a:pt x="39" y="160"/>
                    </a:cubicBezTo>
                    <a:cubicBezTo>
                      <a:pt x="49" y="152"/>
                      <a:pt x="51" y="154"/>
                      <a:pt x="61" y="151"/>
                    </a:cubicBezTo>
                    <a:cubicBezTo>
                      <a:pt x="71" y="148"/>
                      <a:pt x="72" y="141"/>
                      <a:pt x="77" y="132"/>
                    </a:cubicBezTo>
                    <a:cubicBezTo>
                      <a:pt x="83" y="122"/>
                      <a:pt x="86" y="129"/>
                      <a:pt x="90" y="122"/>
                    </a:cubicBezTo>
                    <a:cubicBezTo>
                      <a:pt x="94" y="115"/>
                      <a:pt x="97" y="109"/>
                      <a:pt x="98" y="104"/>
                    </a:cubicBezTo>
                    <a:cubicBezTo>
                      <a:pt x="99" y="99"/>
                      <a:pt x="102" y="101"/>
                      <a:pt x="101" y="92"/>
                    </a:cubicBezTo>
                    <a:cubicBezTo>
                      <a:pt x="100" y="83"/>
                      <a:pt x="94" y="75"/>
                      <a:pt x="93" y="71"/>
                    </a:cubicBezTo>
                    <a:cubicBezTo>
                      <a:pt x="92" y="67"/>
                      <a:pt x="96" y="56"/>
                      <a:pt x="98" y="44"/>
                    </a:cubicBezTo>
                    <a:cubicBezTo>
                      <a:pt x="99" y="32"/>
                      <a:pt x="109" y="30"/>
                      <a:pt x="107" y="20"/>
                    </a:cubicBezTo>
                    <a:cubicBezTo>
                      <a:pt x="104" y="10"/>
                      <a:pt x="104" y="0"/>
                      <a:pt x="99" y="13"/>
                    </a:cubicBezTo>
                    <a:cubicBezTo>
                      <a:pt x="93" y="26"/>
                      <a:pt x="84" y="31"/>
                      <a:pt x="83" y="27"/>
                    </a:cubicBezTo>
                    <a:cubicBezTo>
                      <a:pt x="82" y="23"/>
                      <a:pt x="78" y="34"/>
                      <a:pt x="75" y="43"/>
                    </a:cubicBezTo>
                    <a:cubicBezTo>
                      <a:pt x="71" y="51"/>
                      <a:pt x="53" y="50"/>
                      <a:pt x="49" y="44"/>
                    </a:cubicBezTo>
                  </a:path>
                </a:pathLst>
              </a:custGeom>
              <a:solidFill>
                <a:srgbClr val="8A98CC"/>
              </a:solidFill>
              <a:ln w="9525">
                <a:noFill/>
                <a:round/>
                <a:headEnd/>
                <a:tailEnd/>
              </a:ln>
            </p:spPr>
            <p:txBody>
              <a:bodyPr/>
              <a:lstStyle/>
              <a:p>
                <a:endParaRPr lang="en-US">
                  <a:latin typeface="Calibri" pitchFamily="34" charset="0"/>
                </a:endParaRPr>
              </a:p>
            </p:txBody>
          </p:sp>
          <p:sp>
            <p:nvSpPr>
              <p:cNvPr id="156543" name="Freeform 549"/>
              <p:cNvSpPr>
                <a:spLocks/>
              </p:cNvSpPr>
              <p:nvPr/>
            </p:nvSpPr>
            <p:spPr bwMode="auto">
              <a:xfrm>
                <a:off x="6323013" y="3125787"/>
                <a:ext cx="477838" cy="903287"/>
              </a:xfrm>
              <a:custGeom>
                <a:avLst/>
                <a:gdLst>
                  <a:gd name="T0" fmla="*/ 2147483647 w 109"/>
                  <a:gd name="T1" fmla="*/ 2147483647 h 206"/>
                  <a:gd name="T2" fmla="*/ 2147483647 w 109"/>
                  <a:gd name="T3" fmla="*/ 2147483647 h 206"/>
                  <a:gd name="T4" fmla="*/ 2147483647 w 109"/>
                  <a:gd name="T5" fmla="*/ 2147483647 h 206"/>
                  <a:gd name="T6" fmla="*/ 2147483647 w 109"/>
                  <a:gd name="T7" fmla="*/ 2147483647 h 206"/>
                  <a:gd name="T8" fmla="*/ 1902584346 w 109"/>
                  <a:gd name="T9" fmla="*/ 2147483647 h 206"/>
                  <a:gd name="T10" fmla="*/ 1172299036 w 109"/>
                  <a:gd name="T11" fmla="*/ 2147483647 h 206"/>
                  <a:gd name="T12" fmla="*/ 365142792 w 109"/>
                  <a:gd name="T13" fmla="*/ 2147483647 h 206"/>
                  <a:gd name="T14" fmla="*/ 787937380 w 109"/>
                  <a:gd name="T15" fmla="*/ 2147483647 h 206"/>
                  <a:gd name="T16" fmla="*/ 2075544118 w 109"/>
                  <a:gd name="T17" fmla="*/ 2147483647 h 206"/>
                  <a:gd name="T18" fmla="*/ 2147483647 w 109"/>
                  <a:gd name="T19" fmla="*/ 2147483647 h 206"/>
                  <a:gd name="T20" fmla="*/ 2147483647 w 109"/>
                  <a:gd name="T21" fmla="*/ 2147483647 h 206"/>
                  <a:gd name="T22" fmla="*/ 2147483647 w 109"/>
                  <a:gd name="T23" fmla="*/ 2147483647 h 206"/>
                  <a:gd name="T24" fmla="*/ 2147483647 w 109"/>
                  <a:gd name="T25" fmla="*/ 2147483647 h 206"/>
                  <a:gd name="T26" fmla="*/ 2147483647 w 109"/>
                  <a:gd name="T27" fmla="*/ 2147483647 h 206"/>
                  <a:gd name="T28" fmla="*/ 2147483647 w 109"/>
                  <a:gd name="T29" fmla="*/ 2147483647 h 206"/>
                  <a:gd name="T30" fmla="*/ 2147483647 w 109"/>
                  <a:gd name="T31" fmla="*/ 2147483647 h 206"/>
                  <a:gd name="T32" fmla="*/ 2147483647 w 109"/>
                  <a:gd name="T33" fmla="*/ 999815910 h 206"/>
                  <a:gd name="T34" fmla="*/ 2147483647 w 109"/>
                  <a:gd name="T35" fmla="*/ 692181004 h 206"/>
                  <a:gd name="T36" fmla="*/ 2147483647 w 109"/>
                  <a:gd name="T37" fmla="*/ 1384362009 h 206"/>
                  <a:gd name="T38" fmla="*/ 2147483647 w 109"/>
                  <a:gd name="T39" fmla="*/ 2147483647 h 206"/>
                  <a:gd name="T40" fmla="*/ 2147483647 w 109"/>
                  <a:gd name="T41" fmla="*/ 2147483647 h 2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206"/>
                  <a:gd name="T65" fmla="*/ 109 w 109"/>
                  <a:gd name="T66" fmla="*/ 206 h 2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206">
                    <a:moveTo>
                      <a:pt x="49" y="45"/>
                    </a:moveTo>
                    <a:cubicBezTo>
                      <a:pt x="49" y="45"/>
                      <a:pt x="75" y="67"/>
                      <a:pt x="72" y="82"/>
                    </a:cubicBezTo>
                    <a:cubicBezTo>
                      <a:pt x="69" y="98"/>
                      <a:pt x="72" y="105"/>
                      <a:pt x="70" y="111"/>
                    </a:cubicBezTo>
                    <a:cubicBezTo>
                      <a:pt x="68" y="118"/>
                      <a:pt x="58" y="123"/>
                      <a:pt x="55" y="131"/>
                    </a:cubicBezTo>
                    <a:cubicBezTo>
                      <a:pt x="52" y="139"/>
                      <a:pt x="42" y="132"/>
                      <a:pt x="36" y="139"/>
                    </a:cubicBezTo>
                    <a:cubicBezTo>
                      <a:pt x="30" y="147"/>
                      <a:pt x="30" y="156"/>
                      <a:pt x="22" y="164"/>
                    </a:cubicBezTo>
                    <a:cubicBezTo>
                      <a:pt x="14" y="173"/>
                      <a:pt x="0" y="192"/>
                      <a:pt x="7" y="190"/>
                    </a:cubicBezTo>
                    <a:cubicBezTo>
                      <a:pt x="14" y="188"/>
                      <a:pt x="5" y="206"/>
                      <a:pt x="15" y="195"/>
                    </a:cubicBezTo>
                    <a:cubicBezTo>
                      <a:pt x="25" y="183"/>
                      <a:pt x="29" y="166"/>
                      <a:pt x="39" y="158"/>
                    </a:cubicBezTo>
                    <a:cubicBezTo>
                      <a:pt x="49" y="151"/>
                      <a:pt x="52" y="153"/>
                      <a:pt x="61" y="150"/>
                    </a:cubicBezTo>
                    <a:cubicBezTo>
                      <a:pt x="71" y="146"/>
                      <a:pt x="72" y="140"/>
                      <a:pt x="77" y="131"/>
                    </a:cubicBezTo>
                    <a:cubicBezTo>
                      <a:pt x="83" y="121"/>
                      <a:pt x="86" y="128"/>
                      <a:pt x="90" y="121"/>
                    </a:cubicBezTo>
                    <a:cubicBezTo>
                      <a:pt x="94" y="114"/>
                      <a:pt x="97" y="108"/>
                      <a:pt x="98" y="103"/>
                    </a:cubicBezTo>
                    <a:cubicBezTo>
                      <a:pt x="99" y="98"/>
                      <a:pt x="102" y="100"/>
                      <a:pt x="101" y="91"/>
                    </a:cubicBezTo>
                    <a:cubicBezTo>
                      <a:pt x="100" y="82"/>
                      <a:pt x="94" y="75"/>
                      <a:pt x="93" y="71"/>
                    </a:cubicBezTo>
                    <a:cubicBezTo>
                      <a:pt x="92" y="67"/>
                      <a:pt x="96" y="55"/>
                      <a:pt x="97" y="43"/>
                    </a:cubicBezTo>
                    <a:cubicBezTo>
                      <a:pt x="99" y="31"/>
                      <a:pt x="109" y="29"/>
                      <a:pt x="107" y="19"/>
                    </a:cubicBezTo>
                    <a:cubicBezTo>
                      <a:pt x="104" y="9"/>
                      <a:pt x="104" y="0"/>
                      <a:pt x="98" y="13"/>
                    </a:cubicBezTo>
                    <a:cubicBezTo>
                      <a:pt x="93" y="26"/>
                      <a:pt x="84" y="30"/>
                      <a:pt x="83" y="26"/>
                    </a:cubicBezTo>
                    <a:cubicBezTo>
                      <a:pt x="82" y="22"/>
                      <a:pt x="78" y="33"/>
                      <a:pt x="75" y="42"/>
                    </a:cubicBezTo>
                    <a:cubicBezTo>
                      <a:pt x="71" y="51"/>
                      <a:pt x="53" y="49"/>
                      <a:pt x="49" y="43"/>
                    </a:cubicBezTo>
                  </a:path>
                </a:pathLst>
              </a:custGeom>
              <a:solidFill>
                <a:srgbClr val="8998CC"/>
              </a:solidFill>
              <a:ln w="9525">
                <a:noFill/>
                <a:round/>
                <a:headEnd/>
                <a:tailEnd/>
              </a:ln>
            </p:spPr>
            <p:txBody>
              <a:bodyPr/>
              <a:lstStyle/>
              <a:p>
                <a:endParaRPr lang="en-US">
                  <a:latin typeface="Calibri" pitchFamily="34" charset="0"/>
                </a:endParaRPr>
              </a:p>
            </p:txBody>
          </p:sp>
          <p:sp>
            <p:nvSpPr>
              <p:cNvPr id="156544" name="Freeform 550"/>
              <p:cNvSpPr>
                <a:spLocks/>
              </p:cNvSpPr>
              <p:nvPr/>
            </p:nvSpPr>
            <p:spPr bwMode="auto">
              <a:xfrm>
                <a:off x="6323013" y="3125787"/>
                <a:ext cx="477838" cy="903287"/>
              </a:xfrm>
              <a:custGeom>
                <a:avLst/>
                <a:gdLst>
                  <a:gd name="T0" fmla="*/ 2147483647 w 109"/>
                  <a:gd name="T1" fmla="*/ 2147483647 h 206"/>
                  <a:gd name="T2" fmla="*/ 2147483647 w 109"/>
                  <a:gd name="T3" fmla="*/ 2147483647 h 206"/>
                  <a:gd name="T4" fmla="*/ 2147483647 w 109"/>
                  <a:gd name="T5" fmla="*/ 2147483647 h 206"/>
                  <a:gd name="T6" fmla="*/ 2147483647 w 109"/>
                  <a:gd name="T7" fmla="*/ 2147483647 h 206"/>
                  <a:gd name="T8" fmla="*/ 1902584346 w 109"/>
                  <a:gd name="T9" fmla="*/ 2147483647 h 206"/>
                  <a:gd name="T10" fmla="*/ 1172299036 w 109"/>
                  <a:gd name="T11" fmla="*/ 2147483647 h 206"/>
                  <a:gd name="T12" fmla="*/ 365142792 w 109"/>
                  <a:gd name="T13" fmla="*/ 2147483647 h 206"/>
                  <a:gd name="T14" fmla="*/ 787937380 w 109"/>
                  <a:gd name="T15" fmla="*/ 2147483647 h 206"/>
                  <a:gd name="T16" fmla="*/ 2075544118 w 109"/>
                  <a:gd name="T17" fmla="*/ 2147483647 h 206"/>
                  <a:gd name="T18" fmla="*/ 2147483647 w 109"/>
                  <a:gd name="T19" fmla="*/ 2147483647 h 206"/>
                  <a:gd name="T20" fmla="*/ 2147483647 w 109"/>
                  <a:gd name="T21" fmla="*/ 2147483647 h 206"/>
                  <a:gd name="T22" fmla="*/ 2147483647 w 109"/>
                  <a:gd name="T23" fmla="*/ 2147483647 h 206"/>
                  <a:gd name="T24" fmla="*/ 2147483647 w 109"/>
                  <a:gd name="T25" fmla="*/ 2147483647 h 206"/>
                  <a:gd name="T26" fmla="*/ 2147483647 w 109"/>
                  <a:gd name="T27" fmla="*/ 2147483647 h 206"/>
                  <a:gd name="T28" fmla="*/ 2147483647 w 109"/>
                  <a:gd name="T29" fmla="*/ 2147483647 h 206"/>
                  <a:gd name="T30" fmla="*/ 2147483647 w 109"/>
                  <a:gd name="T31" fmla="*/ 2147483647 h 206"/>
                  <a:gd name="T32" fmla="*/ 2147483647 w 109"/>
                  <a:gd name="T33" fmla="*/ 1057499099 h 206"/>
                  <a:gd name="T34" fmla="*/ 2147483647 w 109"/>
                  <a:gd name="T35" fmla="*/ 692181004 h 206"/>
                  <a:gd name="T36" fmla="*/ 2147483647 w 109"/>
                  <a:gd name="T37" fmla="*/ 1384362009 h 206"/>
                  <a:gd name="T38" fmla="*/ 2147483647 w 109"/>
                  <a:gd name="T39" fmla="*/ 2147483647 h 206"/>
                  <a:gd name="T40" fmla="*/ 2147483647 w 109"/>
                  <a:gd name="T41" fmla="*/ 2147483647 h 2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206"/>
                  <a:gd name="T65" fmla="*/ 109 w 109"/>
                  <a:gd name="T66" fmla="*/ 206 h 2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206">
                    <a:moveTo>
                      <a:pt x="49" y="46"/>
                    </a:moveTo>
                    <a:cubicBezTo>
                      <a:pt x="49" y="46"/>
                      <a:pt x="75" y="67"/>
                      <a:pt x="72" y="83"/>
                    </a:cubicBezTo>
                    <a:cubicBezTo>
                      <a:pt x="69" y="98"/>
                      <a:pt x="72" y="105"/>
                      <a:pt x="70" y="112"/>
                    </a:cubicBezTo>
                    <a:cubicBezTo>
                      <a:pt x="68" y="118"/>
                      <a:pt x="58" y="123"/>
                      <a:pt x="55" y="131"/>
                    </a:cubicBezTo>
                    <a:cubicBezTo>
                      <a:pt x="52" y="139"/>
                      <a:pt x="42" y="131"/>
                      <a:pt x="36" y="139"/>
                    </a:cubicBezTo>
                    <a:cubicBezTo>
                      <a:pt x="30" y="147"/>
                      <a:pt x="30" y="155"/>
                      <a:pt x="22" y="164"/>
                    </a:cubicBezTo>
                    <a:cubicBezTo>
                      <a:pt x="14" y="172"/>
                      <a:pt x="0" y="192"/>
                      <a:pt x="7" y="190"/>
                    </a:cubicBezTo>
                    <a:cubicBezTo>
                      <a:pt x="14" y="188"/>
                      <a:pt x="5" y="206"/>
                      <a:pt x="15" y="194"/>
                    </a:cubicBezTo>
                    <a:cubicBezTo>
                      <a:pt x="25" y="183"/>
                      <a:pt x="29" y="166"/>
                      <a:pt x="39" y="158"/>
                    </a:cubicBezTo>
                    <a:cubicBezTo>
                      <a:pt x="49" y="150"/>
                      <a:pt x="52" y="153"/>
                      <a:pt x="61" y="150"/>
                    </a:cubicBezTo>
                    <a:cubicBezTo>
                      <a:pt x="71" y="146"/>
                      <a:pt x="72" y="140"/>
                      <a:pt x="77" y="130"/>
                    </a:cubicBezTo>
                    <a:cubicBezTo>
                      <a:pt x="83" y="121"/>
                      <a:pt x="86" y="127"/>
                      <a:pt x="90" y="121"/>
                    </a:cubicBezTo>
                    <a:cubicBezTo>
                      <a:pt x="94" y="114"/>
                      <a:pt x="97" y="108"/>
                      <a:pt x="98" y="103"/>
                    </a:cubicBezTo>
                    <a:cubicBezTo>
                      <a:pt x="98" y="98"/>
                      <a:pt x="102" y="100"/>
                      <a:pt x="101" y="91"/>
                    </a:cubicBezTo>
                    <a:cubicBezTo>
                      <a:pt x="100" y="82"/>
                      <a:pt x="94" y="75"/>
                      <a:pt x="93" y="71"/>
                    </a:cubicBezTo>
                    <a:cubicBezTo>
                      <a:pt x="92" y="67"/>
                      <a:pt x="96" y="55"/>
                      <a:pt x="97" y="43"/>
                    </a:cubicBezTo>
                    <a:cubicBezTo>
                      <a:pt x="98" y="32"/>
                      <a:pt x="109" y="30"/>
                      <a:pt x="106" y="20"/>
                    </a:cubicBezTo>
                    <a:cubicBezTo>
                      <a:pt x="104" y="10"/>
                      <a:pt x="104" y="0"/>
                      <a:pt x="98" y="13"/>
                    </a:cubicBezTo>
                    <a:cubicBezTo>
                      <a:pt x="93" y="26"/>
                      <a:pt x="84" y="30"/>
                      <a:pt x="83" y="26"/>
                    </a:cubicBezTo>
                    <a:cubicBezTo>
                      <a:pt x="82" y="22"/>
                      <a:pt x="78" y="34"/>
                      <a:pt x="75" y="42"/>
                    </a:cubicBezTo>
                    <a:cubicBezTo>
                      <a:pt x="71" y="51"/>
                      <a:pt x="53" y="49"/>
                      <a:pt x="49" y="43"/>
                    </a:cubicBezTo>
                  </a:path>
                </a:pathLst>
              </a:custGeom>
              <a:solidFill>
                <a:srgbClr val="8897CC"/>
              </a:solidFill>
              <a:ln w="9525">
                <a:noFill/>
                <a:round/>
                <a:headEnd/>
                <a:tailEnd/>
              </a:ln>
            </p:spPr>
            <p:txBody>
              <a:bodyPr/>
              <a:lstStyle/>
              <a:p>
                <a:endParaRPr lang="en-US">
                  <a:latin typeface="Calibri" pitchFamily="34" charset="0"/>
                </a:endParaRPr>
              </a:p>
            </p:txBody>
          </p:sp>
          <p:sp>
            <p:nvSpPr>
              <p:cNvPr id="156545" name="Freeform 551"/>
              <p:cNvSpPr>
                <a:spLocks/>
              </p:cNvSpPr>
              <p:nvPr/>
            </p:nvSpPr>
            <p:spPr bwMode="auto">
              <a:xfrm>
                <a:off x="6323013" y="3130550"/>
                <a:ext cx="477838" cy="898525"/>
              </a:xfrm>
              <a:custGeom>
                <a:avLst/>
                <a:gdLst>
                  <a:gd name="T0" fmla="*/ 2147483647 w 109"/>
                  <a:gd name="T1" fmla="*/ 2147483647 h 205"/>
                  <a:gd name="T2" fmla="*/ 2147483647 w 109"/>
                  <a:gd name="T3" fmla="*/ 2147483647 h 205"/>
                  <a:gd name="T4" fmla="*/ 2147483647 w 109"/>
                  <a:gd name="T5" fmla="*/ 2147483647 h 205"/>
                  <a:gd name="T6" fmla="*/ 2147483647 w 109"/>
                  <a:gd name="T7" fmla="*/ 2147483647 h 205"/>
                  <a:gd name="T8" fmla="*/ 1902584346 w 109"/>
                  <a:gd name="T9" fmla="*/ 2147483647 h 205"/>
                  <a:gd name="T10" fmla="*/ 1172299036 w 109"/>
                  <a:gd name="T11" fmla="*/ 2147483647 h 205"/>
                  <a:gd name="T12" fmla="*/ 365142792 w 109"/>
                  <a:gd name="T13" fmla="*/ 2147483647 h 205"/>
                  <a:gd name="T14" fmla="*/ 787937380 w 109"/>
                  <a:gd name="T15" fmla="*/ 2147483647 h 205"/>
                  <a:gd name="T16" fmla="*/ 2075544118 w 109"/>
                  <a:gd name="T17" fmla="*/ 2147483647 h 205"/>
                  <a:gd name="T18" fmla="*/ 2147483647 w 109"/>
                  <a:gd name="T19" fmla="*/ 2147483647 h 205"/>
                  <a:gd name="T20" fmla="*/ 2147483647 w 109"/>
                  <a:gd name="T21" fmla="*/ 2147483647 h 205"/>
                  <a:gd name="T22" fmla="*/ 2147483647 w 109"/>
                  <a:gd name="T23" fmla="*/ 2147483647 h 205"/>
                  <a:gd name="T24" fmla="*/ 2147483647 w 109"/>
                  <a:gd name="T25" fmla="*/ 2147483647 h 205"/>
                  <a:gd name="T26" fmla="*/ 2147483647 w 109"/>
                  <a:gd name="T27" fmla="*/ 2147483647 h 205"/>
                  <a:gd name="T28" fmla="*/ 2147483647 w 109"/>
                  <a:gd name="T29" fmla="*/ 2147483647 h 205"/>
                  <a:gd name="T30" fmla="*/ 2147483647 w 109"/>
                  <a:gd name="T31" fmla="*/ 2147483647 h 205"/>
                  <a:gd name="T32" fmla="*/ 2147483647 w 109"/>
                  <a:gd name="T33" fmla="*/ 998980072 h 205"/>
                  <a:gd name="T34" fmla="*/ 2147483647 w 109"/>
                  <a:gd name="T35" fmla="*/ 691601335 h 205"/>
                  <a:gd name="T36" fmla="*/ 2147483647 w 109"/>
                  <a:gd name="T37" fmla="*/ 1383202670 h 205"/>
                  <a:gd name="T38" fmla="*/ 2147483647 w 109"/>
                  <a:gd name="T39" fmla="*/ 2147483647 h 205"/>
                  <a:gd name="T40" fmla="*/ 2147483647 w 109"/>
                  <a:gd name="T41" fmla="*/ 2147483647 h 2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205"/>
                  <a:gd name="T65" fmla="*/ 109 w 109"/>
                  <a:gd name="T66" fmla="*/ 205 h 20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205">
                    <a:moveTo>
                      <a:pt x="49" y="45"/>
                    </a:moveTo>
                    <a:cubicBezTo>
                      <a:pt x="49" y="45"/>
                      <a:pt x="75" y="66"/>
                      <a:pt x="72" y="82"/>
                    </a:cubicBezTo>
                    <a:cubicBezTo>
                      <a:pt x="70" y="97"/>
                      <a:pt x="73" y="104"/>
                      <a:pt x="71" y="111"/>
                    </a:cubicBezTo>
                    <a:cubicBezTo>
                      <a:pt x="69" y="117"/>
                      <a:pt x="59" y="122"/>
                      <a:pt x="56" y="130"/>
                    </a:cubicBezTo>
                    <a:cubicBezTo>
                      <a:pt x="53" y="138"/>
                      <a:pt x="42" y="130"/>
                      <a:pt x="36" y="138"/>
                    </a:cubicBezTo>
                    <a:cubicBezTo>
                      <a:pt x="30" y="146"/>
                      <a:pt x="30" y="154"/>
                      <a:pt x="22" y="163"/>
                    </a:cubicBezTo>
                    <a:cubicBezTo>
                      <a:pt x="15" y="171"/>
                      <a:pt x="0" y="191"/>
                      <a:pt x="7" y="189"/>
                    </a:cubicBezTo>
                    <a:cubicBezTo>
                      <a:pt x="15" y="187"/>
                      <a:pt x="5" y="205"/>
                      <a:pt x="15" y="193"/>
                    </a:cubicBezTo>
                    <a:cubicBezTo>
                      <a:pt x="25" y="182"/>
                      <a:pt x="29" y="164"/>
                      <a:pt x="39" y="157"/>
                    </a:cubicBezTo>
                    <a:cubicBezTo>
                      <a:pt x="49" y="149"/>
                      <a:pt x="52" y="152"/>
                      <a:pt x="61" y="148"/>
                    </a:cubicBezTo>
                    <a:cubicBezTo>
                      <a:pt x="71" y="145"/>
                      <a:pt x="72" y="138"/>
                      <a:pt x="77" y="129"/>
                    </a:cubicBezTo>
                    <a:cubicBezTo>
                      <a:pt x="83" y="120"/>
                      <a:pt x="86" y="126"/>
                      <a:pt x="89" y="120"/>
                    </a:cubicBezTo>
                    <a:cubicBezTo>
                      <a:pt x="93" y="113"/>
                      <a:pt x="97" y="107"/>
                      <a:pt x="98" y="102"/>
                    </a:cubicBezTo>
                    <a:cubicBezTo>
                      <a:pt x="98" y="97"/>
                      <a:pt x="102" y="99"/>
                      <a:pt x="101" y="90"/>
                    </a:cubicBezTo>
                    <a:cubicBezTo>
                      <a:pt x="100" y="81"/>
                      <a:pt x="94" y="74"/>
                      <a:pt x="93" y="70"/>
                    </a:cubicBezTo>
                    <a:cubicBezTo>
                      <a:pt x="92" y="66"/>
                      <a:pt x="96" y="54"/>
                      <a:pt x="97" y="43"/>
                    </a:cubicBezTo>
                    <a:cubicBezTo>
                      <a:pt x="98" y="31"/>
                      <a:pt x="109" y="29"/>
                      <a:pt x="106" y="19"/>
                    </a:cubicBezTo>
                    <a:cubicBezTo>
                      <a:pt x="104" y="9"/>
                      <a:pt x="104" y="0"/>
                      <a:pt x="98" y="13"/>
                    </a:cubicBezTo>
                    <a:cubicBezTo>
                      <a:pt x="93" y="26"/>
                      <a:pt x="84" y="30"/>
                      <a:pt x="83" y="26"/>
                    </a:cubicBezTo>
                    <a:cubicBezTo>
                      <a:pt x="82" y="22"/>
                      <a:pt x="78" y="33"/>
                      <a:pt x="75" y="42"/>
                    </a:cubicBezTo>
                    <a:cubicBezTo>
                      <a:pt x="71" y="50"/>
                      <a:pt x="53" y="49"/>
                      <a:pt x="49" y="43"/>
                    </a:cubicBezTo>
                  </a:path>
                </a:pathLst>
              </a:custGeom>
              <a:solidFill>
                <a:srgbClr val="8897CC"/>
              </a:solidFill>
              <a:ln w="9525">
                <a:noFill/>
                <a:round/>
                <a:headEnd/>
                <a:tailEnd/>
              </a:ln>
            </p:spPr>
            <p:txBody>
              <a:bodyPr/>
              <a:lstStyle/>
              <a:p>
                <a:endParaRPr lang="en-US">
                  <a:latin typeface="Calibri" pitchFamily="34" charset="0"/>
                </a:endParaRPr>
              </a:p>
            </p:txBody>
          </p:sp>
          <p:sp>
            <p:nvSpPr>
              <p:cNvPr id="156546" name="Freeform 552"/>
              <p:cNvSpPr>
                <a:spLocks/>
              </p:cNvSpPr>
              <p:nvPr/>
            </p:nvSpPr>
            <p:spPr bwMode="auto">
              <a:xfrm>
                <a:off x="6323013" y="3130550"/>
                <a:ext cx="477838" cy="898525"/>
              </a:xfrm>
              <a:custGeom>
                <a:avLst/>
                <a:gdLst>
                  <a:gd name="T0" fmla="*/ 2147483647 w 109"/>
                  <a:gd name="T1" fmla="*/ 2147483647 h 205"/>
                  <a:gd name="T2" fmla="*/ 2147483647 w 109"/>
                  <a:gd name="T3" fmla="*/ 2147483647 h 205"/>
                  <a:gd name="T4" fmla="*/ 2147483647 w 109"/>
                  <a:gd name="T5" fmla="*/ 2147483647 h 205"/>
                  <a:gd name="T6" fmla="*/ 2147483647 w 109"/>
                  <a:gd name="T7" fmla="*/ 2147483647 h 205"/>
                  <a:gd name="T8" fmla="*/ 1902584346 w 109"/>
                  <a:gd name="T9" fmla="*/ 2147483647 h 205"/>
                  <a:gd name="T10" fmla="*/ 1229950832 w 109"/>
                  <a:gd name="T11" fmla="*/ 2147483647 h 205"/>
                  <a:gd name="T12" fmla="*/ 365142792 w 109"/>
                  <a:gd name="T13" fmla="*/ 2147483647 h 205"/>
                  <a:gd name="T14" fmla="*/ 787937380 w 109"/>
                  <a:gd name="T15" fmla="*/ 2147483647 h 205"/>
                  <a:gd name="T16" fmla="*/ 2075544118 w 109"/>
                  <a:gd name="T17" fmla="*/ 2147483647 h 205"/>
                  <a:gd name="T18" fmla="*/ 2147483647 w 109"/>
                  <a:gd name="T19" fmla="*/ 2147483647 h 205"/>
                  <a:gd name="T20" fmla="*/ 2147483647 w 109"/>
                  <a:gd name="T21" fmla="*/ 2147483647 h 205"/>
                  <a:gd name="T22" fmla="*/ 2147483647 w 109"/>
                  <a:gd name="T23" fmla="*/ 2147483647 h 205"/>
                  <a:gd name="T24" fmla="*/ 2147483647 w 109"/>
                  <a:gd name="T25" fmla="*/ 2147483647 h 205"/>
                  <a:gd name="T26" fmla="*/ 2147483647 w 109"/>
                  <a:gd name="T27" fmla="*/ 2147483647 h 205"/>
                  <a:gd name="T28" fmla="*/ 2147483647 w 109"/>
                  <a:gd name="T29" fmla="*/ 2147483647 h 205"/>
                  <a:gd name="T30" fmla="*/ 2147483647 w 109"/>
                  <a:gd name="T31" fmla="*/ 2147483647 h 205"/>
                  <a:gd name="T32" fmla="*/ 2147483647 w 109"/>
                  <a:gd name="T33" fmla="*/ 998980072 h 205"/>
                  <a:gd name="T34" fmla="*/ 2147483647 w 109"/>
                  <a:gd name="T35" fmla="*/ 691601335 h 205"/>
                  <a:gd name="T36" fmla="*/ 2147483647 w 109"/>
                  <a:gd name="T37" fmla="*/ 1383202670 h 205"/>
                  <a:gd name="T38" fmla="*/ 2147483647 w 109"/>
                  <a:gd name="T39" fmla="*/ 2147483647 h 205"/>
                  <a:gd name="T40" fmla="*/ 2147483647 w 109"/>
                  <a:gd name="T41" fmla="*/ 2147483647 h 2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205"/>
                  <a:gd name="T65" fmla="*/ 109 w 109"/>
                  <a:gd name="T66" fmla="*/ 205 h 20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205">
                    <a:moveTo>
                      <a:pt x="49" y="45"/>
                    </a:moveTo>
                    <a:cubicBezTo>
                      <a:pt x="49" y="45"/>
                      <a:pt x="76" y="66"/>
                      <a:pt x="73" y="82"/>
                    </a:cubicBezTo>
                    <a:cubicBezTo>
                      <a:pt x="70" y="98"/>
                      <a:pt x="73" y="104"/>
                      <a:pt x="71" y="111"/>
                    </a:cubicBezTo>
                    <a:cubicBezTo>
                      <a:pt x="69" y="117"/>
                      <a:pt x="59" y="122"/>
                      <a:pt x="56" y="130"/>
                    </a:cubicBezTo>
                    <a:cubicBezTo>
                      <a:pt x="53" y="138"/>
                      <a:pt x="42" y="130"/>
                      <a:pt x="36" y="138"/>
                    </a:cubicBezTo>
                    <a:cubicBezTo>
                      <a:pt x="31" y="146"/>
                      <a:pt x="30" y="154"/>
                      <a:pt x="23" y="163"/>
                    </a:cubicBezTo>
                    <a:cubicBezTo>
                      <a:pt x="15" y="171"/>
                      <a:pt x="0" y="190"/>
                      <a:pt x="7" y="189"/>
                    </a:cubicBezTo>
                    <a:cubicBezTo>
                      <a:pt x="15" y="187"/>
                      <a:pt x="5" y="205"/>
                      <a:pt x="15" y="193"/>
                    </a:cubicBezTo>
                    <a:cubicBezTo>
                      <a:pt x="25" y="181"/>
                      <a:pt x="29" y="164"/>
                      <a:pt x="39" y="157"/>
                    </a:cubicBezTo>
                    <a:cubicBezTo>
                      <a:pt x="49" y="149"/>
                      <a:pt x="52" y="152"/>
                      <a:pt x="62" y="148"/>
                    </a:cubicBezTo>
                    <a:cubicBezTo>
                      <a:pt x="71" y="145"/>
                      <a:pt x="72" y="138"/>
                      <a:pt x="77" y="129"/>
                    </a:cubicBezTo>
                    <a:cubicBezTo>
                      <a:pt x="82" y="120"/>
                      <a:pt x="85" y="126"/>
                      <a:pt x="89" y="119"/>
                    </a:cubicBezTo>
                    <a:cubicBezTo>
                      <a:pt x="93" y="113"/>
                      <a:pt x="97" y="107"/>
                      <a:pt x="97" y="102"/>
                    </a:cubicBezTo>
                    <a:cubicBezTo>
                      <a:pt x="98" y="97"/>
                      <a:pt x="102" y="99"/>
                      <a:pt x="101" y="90"/>
                    </a:cubicBezTo>
                    <a:cubicBezTo>
                      <a:pt x="100" y="81"/>
                      <a:pt x="94" y="74"/>
                      <a:pt x="93" y="70"/>
                    </a:cubicBezTo>
                    <a:cubicBezTo>
                      <a:pt x="91" y="66"/>
                      <a:pt x="96" y="54"/>
                      <a:pt x="97" y="43"/>
                    </a:cubicBezTo>
                    <a:cubicBezTo>
                      <a:pt x="98" y="31"/>
                      <a:pt x="109" y="29"/>
                      <a:pt x="106" y="19"/>
                    </a:cubicBezTo>
                    <a:cubicBezTo>
                      <a:pt x="104" y="9"/>
                      <a:pt x="104" y="0"/>
                      <a:pt x="98" y="13"/>
                    </a:cubicBezTo>
                    <a:cubicBezTo>
                      <a:pt x="93" y="26"/>
                      <a:pt x="84" y="30"/>
                      <a:pt x="83" y="26"/>
                    </a:cubicBezTo>
                    <a:cubicBezTo>
                      <a:pt x="82" y="22"/>
                      <a:pt x="78" y="33"/>
                      <a:pt x="75" y="42"/>
                    </a:cubicBezTo>
                    <a:cubicBezTo>
                      <a:pt x="71" y="51"/>
                      <a:pt x="53" y="49"/>
                      <a:pt x="49" y="43"/>
                    </a:cubicBezTo>
                  </a:path>
                </a:pathLst>
              </a:custGeom>
              <a:solidFill>
                <a:srgbClr val="8796CB"/>
              </a:solidFill>
              <a:ln w="9525">
                <a:noFill/>
                <a:round/>
                <a:headEnd/>
                <a:tailEnd/>
              </a:ln>
            </p:spPr>
            <p:txBody>
              <a:bodyPr/>
              <a:lstStyle/>
              <a:p>
                <a:endParaRPr lang="en-US">
                  <a:latin typeface="Calibri" pitchFamily="34" charset="0"/>
                </a:endParaRPr>
              </a:p>
            </p:txBody>
          </p:sp>
          <p:sp>
            <p:nvSpPr>
              <p:cNvPr id="156547" name="Freeform 553"/>
              <p:cNvSpPr>
                <a:spLocks/>
              </p:cNvSpPr>
              <p:nvPr/>
            </p:nvSpPr>
            <p:spPr bwMode="auto">
              <a:xfrm>
                <a:off x="6323013" y="3135312"/>
                <a:ext cx="477838" cy="893762"/>
              </a:xfrm>
              <a:custGeom>
                <a:avLst/>
                <a:gdLst>
                  <a:gd name="T0" fmla="*/ 2147483647 w 109"/>
                  <a:gd name="T1" fmla="*/ 2147483647 h 204"/>
                  <a:gd name="T2" fmla="*/ 2147483647 w 109"/>
                  <a:gd name="T3" fmla="*/ 2147483647 h 204"/>
                  <a:gd name="T4" fmla="*/ 2147483647 w 109"/>
                  <a:gd name="T5" fmla="*/ 2147483647 h 204"/>
                  <a:gd name="T6" fmla="*/ 2147483647 w 109"/>
                  <a:gd name="T7" fmla="*/ 2147483647 h 204"/>
                  <a:gd name="T8" fmla="*/ 1902584346 w 109"/>
                  <a:gd name="T9" fmla="*/ 2147483647 h 204"/>
                  <a:gd name="T10" fmla="*/ 1229950832 w 109"/>
                  <a:gd name="T11" fmla="*/ 2147483647 h 204"/>
                  <a:gd name="T12" fmla="*/ 422794588 w 109"/>
                  <a:gd name="T13" fmla="*/ 2147483647 h 204"/>
                  <a:gd name="T14" fmla="*/ 787937380 w 109"/>
                  <a:gd name="T15" fmla="*/ 2147483647 h 204"/>
                  <a:gd name="T16" fmla="*/ 2075544118 w 109"/>
                  <a:gd name="T17" fmla="*/ 2147483647 h 204"/>
                  <a:gd name="T18" fmla="*/ 2147483647 w 109"/>
                  <a:gd name="T19" fmla="*/ 2147483647 h 204"/>
                  <a:gd name="T20" fmla="*/ 2147483647 w 109"/>
                  <a:gd name="T21" fmla="*/ 2147483647 h 204"/>
                  <a:gd name="T22" fmla="*/ 2147483647 w 109"/>
                  <a:gd name="T23" fmla="*/ 2147483647 h 204"/>
                  <a:gd name="T24" fmla="*/ 2147483647 w 109"/>
                  <a:gd name="T25" fmla="*/ 2147483647 h 204"/>
                  <a:gd name="T26" fmla="*/ 2147483647 w 109"/>
                  <a:gd name="T27" fmla="*/ 2147483647 h 204"/>
                  <a:gd name="T28" fmla="*/ 2147483647 w 109"/>
                  <a:gd name="T29" fmla="*/ 2147483647 h 204"/>
                  <a:gd name="T30" fmla="*/ 2147483647 w 109"/>
                  <a:gd name="T31" fmla="*/ 2147483647 h 204"/>
                  <a:gd name="T32" fmla="*/ 2147483647 w 109"/>
                  <a:gd name="T33" fmla="*/ 959738271 h 204"/>
                  <a:gd name="T34" fmla="*/ 2147483647 w 109"/>
                  <a:gd name="T35" fmla="*/ 691013910 h 204"/>
                  <a:gd name="T36" fmla="*/ 2147483647 w 109"/>
                  <a:gd name="T37" fmla="*/ 1382023439 h 204"/>
                  <a:gd name="T38" fmla="*/ 2147483647 w 109"/>
                  <a:gd name="T39" fmla="*/ 2147483647 h 204"/>
                  <a:gd name="T40" fmla="*/ 2147483647 w 109"/>
                  <a:gd name="T41" fmla="*/ 2147483647 h 2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204"/>
                  <a:gd name="T65" fmla="*/ 109 w 109"/>
                  <a:gd name="T66" fmla="*/ 204 h 2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204">
                    <a:moveTo>
                      <a:pt x="49" y="44"/>
                    </a:moveTo>
                    <a:cubicBezTo>
                      <a:pt x="49" y="44"/>
                      <a:pt x="76" y="66"/>
                      <a:pt x="73" y="81"/>
                    </a:cubicBezTo>
                    <a:cubicBezTo>
                      <a:pt x="70" y="97"/>
                      <a:pt x="73" y="104"/>
                      <a:pt x="71" y="110"/>
                    </a:cubicBezTo>
                    <a:cubicBezTo>
                      <a:pt x="69" y="116"/>
                      <a:pt x="59" y="121"/>
                      <a:pt x="56" y="129"/>
                    </a:cubicBezTo>
                    <a:cubicBezTo>
                      <a:pt x="53" y="137"/>
                      <a:pt x="42" y="129"/>
                      <a:pt x="36" y="137"/>
                    </a:cubicBezTo>
                    <a:cubicBezTo>
                      <a:pt x="31" y="145"/>
                      <a:pt x="31" y="153"/>
                      <a:pt x="23" y="161"/>
                    </a:cubicBezTo>
                    <a:cubicBezTo>
                      <a:pt x="15" y="170"/>
                      <a:pt x="0" y="189"/>
                      <a:pt x="8" y="187"/>
                    </a:cubicBezTo>
                    <a:cubicBezTo>
                      <a:pt x="15" y="185"/>
                      <a:pt x="5" y="204"/>
                      <a:pt x="15" y="192"/>
                    </a:cubicBezTo>
                    <a:cubicBezTo>
                      <a:pt x="25" y="180"/>
                      <a:pt x="29" y="163"/>
                      <a:pt x="39" y="155"/>
                    </a:cubicBezTo>
                    <a:cubicBezTo>
                      <a:pt x="49" y="148"/>
                      <a:pt x="52" y="150"/>
                      <a:pt x="62" y="147"/>
                    </a:cubicBezTo>
                    <a:cubicBezTo>
                      <a:pt x="71" y="144"/>
                      <a:pt x="72" y="137"/>
                      <a:pt x="77" y="128"/>
                    </a:cubicBezTo>
                    <a:cubicBezTo>
                      <a:pt x="82" y="119"/>
                      <a:pt x="85" y="125"/>
                      <a:pt x="89" y="118"/>
                    </a:cubicBezTo>
                    <a:cubicBezTo>
                      <a:pt x="93" y="112"/>
                      <a:pt x="96" y="106"/>
                      <a:pt x="97" y="101"/>
                    </a:cubicBezTo>
                    <a:cubicBezTo>
                      <a:pt x="98" y="96"/>
                      <a:pt x="101" y="98"/>
                      <a:pt x="101" y="89"/>
                    </a:cubicBezTo>
                    <a:cubicBezTo>
                      <a:pt x="100" y="80"/>
                      <a:pt x="93" y="73"/>
                      <a:pt x="92" y="69"/>
                    </a:cubicBezTo>
                    <a:cubicBezTo>
                      <a:pt x="91" y="65"/>
                      <a:pt x="96" y="54"/>
                      <a:pt x="97" y="42"/>
                    </a:cubicBezTo>
                    <a:cubicBezTo>
                      <a:pt x="98" y="30"/>
                      <a:pt x="109" y="28"/>
                      <a:pt x="106" y="18"/>
                    </a:cubicBezTo>
                    <a:cubicBezTo>
                      <a:pt x="104" y="8"/>
                      <a:pt x="104" y="0"/>
                      <a:pt x="98" y="13"/>
                    </a:cubicBezTo>
                    <a:cubicBezTo>
                      <a:pt x="92" y="25"/>
                      <a:pt x="84" y="30"/>
                      <a:pt x="83" y="26"/>
                    </a:cubicBezTo>
                    <a:cubicBezTo>
                      <a:pt x="82" y="22"/>
                      <a:pt x="78" y="33"/>
                      <a:pt x="75" y="41"/>
                    </a:cubicBezTo>
                    <a:cubicBezTo>
                      <a:pt x="71" y="50"/>
                      <a:pt x="53" y="48"/>
                      <a:pt x="49" y="42"/>
                    </a:cubicBezTo>
                  </a:path>
                </a:pathLst>
              </a:custGeom>
              <a:solidFill>
                <a:srgbClr val="8696CB"/>
              </a:solidFill>
              <a:ln w="9525">
                <a:noFill/>
                <a:round/>
                <a:headEnd/>
                <a:tailEnd/>
              </a:ln>
            </p:spPr>
            <p:txBody>
              <a:bodyPr/>
              <a:lstStyle/>
              <a:p>
                <a:endParaRPr lang="en-US">
                  <a:latin typeface="Calibri" pitchFamily="34" charset="0"/>
                </a:endParaRPr>
              </a:p>
            </p:txBody>
          </p:sp>
          <p:sp>
            <p:nvSpPr>
              <p:cNvPr id="156548" name="Freeform 554"/>
              <p:cNvSpPr>
                <a:spLocks/>
              </p:cNvSpPr>
              <p:nvPr/>
            </p:nvSpPr>
            <p:spPr bwMode="auto">
              <a:xfrm>
                <a:off x="6323013" y="3135312"/>
                <a:ext cx="477838" cy="889000"/>
              </a:xfrm>
              <a:custGeom>
                <a:avLst/>
                <a:gdLst>
                  <a:gd name="T0" fmla="*/ 2147483647 w 109"/>
                  <a:gd name="T1" fmla="*/ 2147483647 h 203"/>
                  <a:gd name="T2" fmla="*/ 2147483647 w 109"/>
                  <a:gd name="T3" fmla="*/ 2147483647 h 203"/>
                  <a:gd name="T4" fmla="*/ 2147483647 w 109"/>
                  <a:gd name="T5" fmla="*/ 2147483647 h 203"/>
                  <a:gd name="T6" fmla="*/ 2147483647 w 109"/>
                  <a:gd name="T7" fmla="*/ 2147483647 h 203"/>
                  <a:gd name="T8" fmla="*/ 1960236142 w 109"/>
                  <a:gd name="T9" fmla="*/ 2147483647 h 203"/>
                  <a:gd name="T10" fmla="*/ 1229950832 w 109"/>
                  <a:gd name="T11" fmla="*/ 2147483647 h 203"/>
                  <a:gd name="T12" fmla="*/ 422794588 w 109"/>
                  <a:gd name="T13" fmla="*/ 2147483647 h 203"/>
                  <a:gd name="T14" fmla="*/ 787937380 w 109"/>
                  <a:gd name="T15" fmla="*/ 2147483647 h 203"/>
                  <a:gd name="T16" fmla="*/ 2075544118 w 109"/>
                  <a:gd name="T17" fmla="*/ 2147483647 h 203"/>
                  <a:gd name="T18" fmla="*/ 2147483647 w 109"/>
                  <a:gd name="T19" fmla="*/ 2147483647 h 203"/>
                  <a:gd name="T20" fmla="*/ 2147483647 w 109"/>
                  <a:gd name="T21" fmla="*/ 2147483647 h 203"/>
                  <a:gd name="T22" fmla="*/ 2147483647 w 109"/>
                  <a:gd name="T23" fmla="*/ 2147483647 h 203"/>
                  <a:gd name="T24" fmla="*/ 2147483647 w 109"/>
                  <a:gd name="T25" fmla="*/ 2147483647 h 203"/>
                  <a:gd name="T26" fmla="*/ 2147483647 w 109"/>
                  <a:gd name="T27" fmla="*/ 2147483647 h 203"/>
                  <a:gd name="T28" fmla="*/ 2147483647 w 109"/>
                  <a:gd name="T29" fmla="*/ 2147483647 h 203"/>
                  <a:gd name="T30" fmla="*/ 2147483647 w 109"/>
                  <a:gd name="T31" fmla="*/ 2147483647 h 203"/>
                  <a:gd name="T32" fmla="*/ 2147483647 w 109"/>
                  <a:gd name="T33" fmla="*/ 997274043 h 203"/>
                  <a:gd name="T34" fmla="*/ 2147483647 w 109"/>
                  <a:gd name="T35" fmla="*/ 690420239 h 203"/>
                  <a:gd name="T36" fmla="*/ 2147483647 w 109"/>
                  <a:gd name="T37" fmla="*/ 1380840477 h 203"/>
                  <a:gd name="T38" fmla="*/ 2147483647 w 109"/>
                  <a:gd name="T39" fmla="*/ 2147483647 h 203"/>
                  <a:gd name="T40" fmla="*/ 2147483647 w 109"/>
                  <a:gd name="T41" fmla="*/ 2147483647 h 2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203"/>
                  <a:gd name="T65" fmla="*/ 109 w 109"/>
                  <a:gd name="T66" fmla="*/ 203 h 2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203">
                    <a:moveTo>
                      <a:pt x="49" y="44"/>
                    </a:moveTo>
                    <a:cubicBezTo>
                      <a:pt x="49" y="44"/>
                      <a:pt x="76" y="66"/>
                      <a:pt x="74" y="81"/>
                    </a:cubicBezTo>
                    <a:cubicBezTo>
                      <a:pt x="71" y="97"/>
                      <a:pt x="74" y="104"/>
                      <a:pt x="72" y="110"/>
                    </a:cubicBezTo>
                    <a:cubicBezTo>
                      <a:pt x="70" y="116"/>
                      <a:pt x="59" y="121"/>
                      <a:pt x="56" y="129"/>
                    </a:cubicBezTo>
                    <a:cubicBezTo>
                      <a:pt x="54" y="137"/>
                      <a:pt x="42" y="129"/>
                      <a:pt x="37" y="137"/>
                    </a:cubicBezTo>
                    <a:cubicBezTo>
                      <a:pt x="31" y="145"/>
                      <a:pt x="31" y="153"/>
                      <a:pt x="23" y="161"/>
                    </a:cubicBezTo>
                    <a:cubicBezTo>
                      <a:pt x="16" y="170"/>
                      <a:pt x="0" y="189"/>
                      <a:pt x="8" y="187"/>
                    </a:cubicBezTo>
                    <a:cubicBezTo>
                      <a:pt x="15" y="185"/>
                      <a:pt x="5" y="203"/>
                      <a:pt x="15" y="192"/>
                    </a:cubicBezTo>
                    <a:cubicBezTo>
                      <a:pt x="25" y="180"/>
                      <a:pt x="29" y="163"/>
                      <a:pt x="39" y="155"/>
                    </a:cubicBezTo>
                    <a:cubicBezTo>
                      <a:pt x="49" y="148"/>
                      <a:pt x="52" y="150"/>
                      <a:pt x="62" y="147"/>
                    </a:cubicBezTo>
                    <a:cubicBezTo>
                      <a:pt x="71" y="144"/>
                      <a:pt x="72" y="137"/>
                      <a:pt x="77" y="128"/>
                    </a:cubicBezTo>
                    <a:cubicBezTo>
                      <a:pt x="82" y="119"/>
                      <a:pt x="85" y="125"/>
                      <a:pt x="89" y="118"/>
                    </a:cubicBezTo>
                    <a:cubicBezTo>
                      <a:pt x="93" y="112"/>
                      <a:pt x="96" y="106"/>
                      <a:pt x="97" y="101"/>
                    </a:cubicBezTo>
                    <a:cubicBezTo>
                      <a:pt x="98" y="95"/>
                      <a:pt x="101" y="98"/>
                      <a:pt x="100" y="89"/>
                    </a:cubicBezTo>
                    <a:cubicBezTo>
                      <a:pt x="99" y="80"/>
                      <a:pt x="93" y="73"/>
                      <a:pt x="92" y="69"/>
                    </a:cubicBezTo>
                    <a:cubicBezTo>
                      <a:pt x="91" y="65"/>
                      <a:pt x="95" y="54"/>
                      <a:pt x="97" y="42"/>
                    </a:cubicBezTo>
                    <a:cubicBezTo>
                      <a:pt x="98" y="31"/>
                      <a:pt x="109" y="28"/>
                      <a:pt x="106" y="19"/>
                    </a:cubicBezTo>
                    <a:cubicBezTo>
                      <a:pt x="103" y="9"/>
                      <a:pt x="104" y="0"/>
                      <a:pt x="98" y="13"/>
                    </a:cubicBezTo>
                    <a:cubicBezTo>
                      <a:pt x="92" y="26"/>
                      <a:pt x="84" y="30"/>
                      <a:pt x="83" y="26"/>
                    </a:cubicBezTo>
                    <a:cubicBezTo>
                      <a:pt x="82" y="22"/>
                      <a:pt x="78" y="33"/>
                      <a:pt x="75" y="41"/>
                    </a:cubicBezTo>
                    <a:cubicBezTo>
                      <a:pt x="71" y="50"/>
                      <a:pt x="54" y="48"/>
                      <a:pt x="49" y="42"/>
                    </a:cubicBezTo>
                  </a:path>
                </a:pathLst>
              </a:custGeom>
              <a:solidFill>
                <a:srgbClr val="8595CB"/>
              </a:solidFill>
              <a:ln w="9525">
                <a:noFill/>
                <a:round/>
                <a:headEnd/>
                <a:tailEnd/>
              </a:ln>
            </p:spPr>
            <p:txBody>
              <a:bodyPr/>
              <a:lstStyle/>
              <a:p>
                <a:endParaRPr lang="en-US">
                  <a:latin typeface="Calibri" pitchFamily="34" charset="0"/>
                </a:endParaRPr>
              </a:p>
            </p:txBody>
          </p:sp>
          <p:sp>
            <p:nvSpPr>
              <p:cNvPr id="156549" name="Freeform 555"/>
              <p:cNvSpPr>
                <a:spLocks/>
              </p:cNvSpPr>
              <p:nvPr/>
            </p:nvSpPr>
            <p:spPr bwMode="auto">
              <a:xfrm>
                <a:off x="6327775" y="3140075"/>
                <a:ext cx="473075" cy="884237"/>
              </a:xfrm>
              <a:custGeom>
                <a:avLst/>
                <a:gdLst>
                  <a:gd name="T0" fmla="*/ 2147483647 w 108"/>
                  <a:gd name="T1" fmla="*/ 2147483647 h 202"/>
                  <a:gd name="T2" fmla="*/ 2147483647 w 108"/>
                  <a:gd name="T3" fmla="*/ 2147483647 h 202"/>
                  <a:gd name="T4" fmla="*/ 2147483647 w 108"/>
                  <a:gd name="T5" fmla="*/ 2147483647 h 202"/>
                  <a:gd name="T6" fmla="*/ 2147483647 w 108"/>
                  <a:gd name="T7" fmla="*/ 2147483647 h 202"/>
                  <a:gd name="T8" fmla="*/ 1899536306 w 108"/>
                  <a:gd name="T9" fmla="*/ 2147483647 h 202"/>
                  <a:gd name="T10" fmla="*/ 1170422809 w 108"/>
                  <a:gd name="T11" fmla="*/ 2147483647 h 202"/>
                  <a:gd name="T12" fmla="*/ 364556885 w 108"/>
                  <a:gd name="T13" fmla="*/ 2147483647 h 202"/>
                  <a:gd name="T14" fmla="*/ 748303965 w 108"/>
                  <a:gd name="T15" fmla="*/ 2147483647 h 202"/>
                  <a:gd name="T16" fmla="*/ 2014659951 w 108"/>
                  <a:gd name="T17" fmla="*/ 2147483647 h 202"/>
                  <a:gd name="T18" fmla="*/ 2147483647 w 108"/>
                  <a:gd name="T19" fmla="*/ 2147483647 h 202"/>
                  <a:gd name="T20" fmla="*/ 2147483647 w 108"/>
                  <a:gd name="T21" fmla="*/ 2147483647 h 202"/>
                  <a:gd name="T22" fmla="*/ 2147483647 w 108"/>
                  <a:gd name="T23" fmla="*/ 2147483647 h 202"/>
                  <a:gd name="T24" fmla="*/ 2147483647 w 108"/>
                  <a:gd name="T25" fmla="*/ 2147483647 h 202"/>
                  <a:gd name="T26" fmla="*/ 2147483647 w 108"/>
                  <a:gd name="T27" fmla="*/ 2147483647 h 202"/>
                  <a:gd name="T28" fmla="*/ 2147483647 w 108"/>
                  <a:gd name="T29" fmla="*/ 2147483647 h 202"/>
                  <a:gd name="T30" fmla="*/ 2147483647 w 108"/>
                  <a:gd name="T31" fmla="*/ 2147483647 h 202"/>
                  <a:gd name="T32" fmla="*/ 2147483647 w 108"/>
                  <a:gd name="T33" fmla="*/ 958088283 h 202"/>
                  <a:gd name="T34" fmla="*/ 2147483647 w 108"/>
                  <a:gd name="T35" fmla="*/ 632338973 h 202"/>
                  <a:gd name="T36" fmla="*/ 2147483647 w 108"/>
                  <a:gd name="T37" fmla="*/ 1322157711 h 202"/>
                  <a:gd name="T38" fmla="*/ 2147483647 w 108"/>
                  <a:gd name="T39" fmla="*/ 2147483647 h 202"/>
                  <a:gd name="T40" fmla="*/ 2147483647 w 108"/>
                  <a:gd name="T41" fmla="*/ 2147483647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202"/>
                  <a:gd name="T65" fmla="*/ 108 w 108"/>
                  <a:gd name="T66" fmla="*/ 202 h 2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202">
                    <a:moveTo>
                      <a:pt x="48" y="43"/>
                    </a:moveTo>
                    <a:cubicBezTo>
                      <a:pt x="48" y="43"/>
                      <a:pt x="76" y="65"/>
                      <a:pt x="73" y="80"/>
                    </a:cubicBezTo>
                    <a:cubicBezTo>
                      <a:pt x="70" y="96"/>
                      <a:pt x="73" y="103"/>
                      <a:pt x="71" y="109"/>
                    </a:cubicBezTo>
                    <a:cubicBezTo>
                      <a:pt x="69" y="115"/>
                      <a:pt x="59" y="121"/>
                      <a:pt x="56" y="128"/>
                    </a:cubicBezTo>
                    <a:cubicBezTo>
                      <a:pt x="53" y="136"/>
                      <a:pt x="41" y="128"/>
                      <a:pt x="36" y="136"/>
                    </a:cubicBezTo>
                    <a:cubicBezTo>
                      <a:pt x="30" y="143"/>
                      <a:pt x="30" y="152"/>
                      <a:pt x="22" y="160"/>
                    </a:cubicBezTo>
                    <a:cubicBezTo>
                      <a:pt x="15" y="168"/>
                      <a:pt x="0" y="188"/>
                      <a:pt x="7" y="186"/>
                    </a:cubicBezTo>
                    <a:cubicBezTo>
                      <a:pt x="14" y="184"/>
                      <a:pt x="5" y="202"/>
                      <a:pt x="14" y="191"/>
                    </a:cubicBezTo>
                    <a:cubicBezTo>
                      <a:pt x="24" y="179"/>
                      <a:pt x="28" y="161"/>
                      <a:pt x="38" y="154"/>
                    </a:cubicBezTo>
                    <a:cubicBezTo>
                      <a:pt x="48" y="146"/>
                      <a:pt x="51" y="149"/>
                      <a:pt x="61" y="146"/>
                    </a:cubicBezTo>
                    <a:cubicBezTo>
                      <a:pt x="70" y="142"/>
                      <a:pt x="71" y="136"/>
                      <a:pt x="76" y="127"/>
                    </a:cubicBezTo>
                    <a:cubicBezTo>
                      <a:pt x="81" y="117"/>
                      <a:pt x="84" y="124"/>
                      <a:pt x="88" y="117"/>
                    </a:cubicBezTo>
                    <a:cubicBezTo>
                      <a:pt x="92" y="110"/>
                      <a:pt x="95" y="105"/>
                      <a:pt x="96" y="100"/>
                    </a:cubicBezTo>
                    <a:cubicBezTo>
                      <a:pt x="97" y="94"/>
                      <a:pt x="100" y="97"/>
                      <a:pt x="99" y="88"/>
                    </a:cubicBezTo>
                    <a:cubicBezTo>
                      <a:pt x="98" y="79"/>
                      <a:pt x="92" y="72"/>
                      <a:pt x="91" y="68"/>
                    </a:cubicBezTo>
                    <a:cubicBezTo>
                      <a:pt x="90" y="64"/>
                      <a:pt x="94" y="53"/>
                      <a:pt x="95" y="41"/>
                    </a:cubicBezTo>
                    <a:cubicBezTo>
                      <a:pt x="97" y="30"/>
                      <a:pt x="108" y="28"/>
                      <a:pt x="105" y="18"/>
                    </a:cubicBezTo>
                    <a:cubicBezTo>
                      <a:pt x="102" y="8"/>
                      <a:pt x="103" y="0"/>
                      <a:pt x="97" y="12"/>
                    </a:cubicBezTo>
                    <a:cubicBezTo>
                      <a:pt x="91" y="25"/>
                      <a:pt x="83" y="29"/>
                      <a:pt x="82" y="25"/>
                    </a:cubicBezTo>
                    <a:cubicBezTo>
                      <a:pt x="81" y="22"/>
                      <a:pt x="77" y="32"/>
                      <a:pt x="74" y="41"/>
                    </a:cubicBezTo>
                    <a:cubicBezTo>
                      <a:pt x="70" y="49"/>
                      <a:pt x="53" y="47"/>
                      <a:pt x="48" y="41"/>
                    </a:cubicBezTo>
                  </a:path>
                </a:pathLst>
              </a:custGeom>
              <a:solidFill>
                <a:srgbClr val="8495CB"/>
              </a:solidFill>
              <a:ln w="9525">
                <a:noFill/>
                <a:round/>
                <a:headEnd/>
                <a:tailEnd/>
              </a:ln>
            </p:spPr>
            <p:txBody>
              <a:bodyPr/>
              <a:lstStyle/>
              <a:p>
                <a:endParaRPr lang="en-US">
                  <a:latin typeface="Calibri" pitchFamily="34" charset="0"/>
                </a:endParaRPr>
              </a:p>
            </p:txBody>
          </p:sp>
          <p:sp>
            <p:nvSpPr>
              <p:cNvPr id="156550" name="Freeform 556"/>
              <p:cNvSpPr>
                <a:spLocks/>
              </p:cNvSpPr>
              <p:nvPr/>
            </p:nvSpPr>
            <p:spPr bwMode="auto">
              <a:xfrm>
                <a:off x="6327775" y="3140075"/>
                <a:ext cx="473075" cy="884237"/>
              </a:xfrm>
              <a:custGeom>
                <a:avLst/>
                <a:gdLst>
                  <a:gd name="T0" fmla="*/ 2147483647 w 108"/>
                  <a:gd name="T1" fmla="*/ 2147483647 h 202"/>
                  <a:gd name="T2" fmla="*/ 2147483647 w 108"/>
                  <a:gd name="T3" fmla="*/ 2147483647 h 202"/>
                  <a:gd name="T4" fmla="*/ 2147483647 w 108"/>
                  <a:gd name="T5" fmla="*/ 2147483647 h 202"/>
                  <a:gd name="T6" fmla="*/ 2147483647 w 108"/>
                  <a:gd name="T7" fmla="*/ 2147483647 h 202"/>
                  <a:gd name="T8" fmla="*/ 1899536306 w 108"/>
                  <a:gd name="T9" fmla="*/ 2147483647 h 202"/>
                  <a:gd name="T10" fmla="*/ 1208794437 w 108"/>
                  <a:gd name="T11" fmla="*/ 2147483647 h 202"/>
                  <a:gd name="T12" fmla="*/ 364556885 w 108"/>
                  <a:gd name="T13" fmla="*/ 2147483647 h 202"/>
                  <a:gd name="T14" fmla="*/ 748303965 w 108"/>
                  <a:gd name="T15" fmla="*/ 2147483647 h 202"/>
                  <a:gd name="T16" fmla="*/ 2014659951 w 108"/>
                  <a:gd name="T17" fmla="*/ 2147483647 h 202"/>
                  <a:gd name="T18" fmla="*/ 2147483647 w 108"/>
                  <a:gd name="T19" fmla="*/ 2147483647 h 202"/>
                  <a:gd name="T20" fmla="*/ 2147483647 w 108"/>
                  <a:gd name="T21" fmla="*/ 2147483647 h 202"/>
                  <a:gd name="T22" fmla="*/ 2147483647 w 108"/>
                  <a:gd name="T23" fmla="*/ 2147483647 h 202"/>
                  <a:gd name="T24" fmla="*/ 2147483647 w 108"/>
                  <a:gd name="T25" fmla="*/ 2147483647 h 202"/>
                  <a:gd name="T26" fmla="*/ 2147483647 w 108"/>
                  <a:gd name="T27" fmla="*/ 2147483647 h 202"/>
                  <a:gd name="T28" fmla="*/ 2147483647 w 108"/>
                  <a:gd name="T29" fmla="*/ 2147483647 h 202"/>
                  <a:gd name="T30" fmla="*/ 2147483647 w 108"/>
                  <a:gd name="T31" fmla="*/ 2147483647 h 202"/>
                  <a:gd name="T32" fmla="*/ 2147483647 w 108"/>
                  <a:gd name="T33" fmla="*/ 958088283 h 202"/>
                  <a:gd name="T34" fmla="*/ 2147483647 w 108"/>
                  <a:gd name="T35" fmla="*/ 689823115 h 202"/>
                  <a:gd name="T36" fmla="*/ 2147483647 w 108"/>
                  <a:gd name="T37" fmla="*/ 1379646230 h 202"/>
                  <a:gd name="T38" fmla="*/ 2147483647 w 108"/>
                  <a:gd name="T39" fmla="*/ 2147483647 h 202"/>
                  <a:gd name="T40" fmla="*/ 2147483647 w 108"/>
                  <a:gd name="T41" fmla="*/ 2147483647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202"/>
                  <a:gd name="T65" fmla="*/ 108 w 108"/>
                  <a:gd name="T66" fmla="*/ 202 h 2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202">
                    <a:moveTo>
                      <a:pt x="48" y="44"/>
                    </a:moveTo>
                    <a:cubicBezTo>
                      <a:pt x="48" y="44"/>
                      <a:pt x="76" y="65"/>
                      <a:pt x="73" y="81"/>
                    </a:cubicBezTo>
                    <a:cubicBezTo>
                      <a:pt x="71" y="96"/>
                      <a:pt x="73" y="103"/>
                      <a:pt x="71" y="109"/>
                    </a:cubicBezTo>
                    <a:cubicBezTo>
                      <a:pt x="70" y="115"/>
                      <a:pt x="59" y="121"/>
                      <a:pt x="56" y="128"/>
                    </a:cubicBezTo>
                    <a:cubicBezTo>
                      <a:pt x="53" y="136"/>
                      <a:pt x="41" y="128"/>
                      <a:pt x="36" y="135"/>
                    </a:cubicBezTo>
                    <a:cubicBezTo>
                      <a:pt x="30" y="143"/>
                      <a:pt x="30" y="152"/>
                      <a:pt x="23" y="160"/>
                    </a:cubicBezTo>
                    <a:cubicBezTo>
                      <a:pt x="15" y="168"/>
                      <a:pt x="0" y="188"/>
                      <a:pt x="7" y="186"/>
                    </a:cubicBezTo>
                    <a:cubicBezTo>
                      <a:pt x="14" y="184"/>
                      <a:pt x="5" y="202"/>
                      <a:pt x="14" y="191"/>
                    </a:cubicBezTo>
                    <a:cubicBezTo>
                      <a:pt x="24" y="179"/>
                      <a:pt x="29" y="161"/>
                      <a:pt x="38" y="154"/>
                    </a:cubicBezTo>
                    <a:cubicBezTo>
                      <a:pt x="48" y="146"/>
                      <a:pt x="51" y="149"/>
                      <a:pt x="61" y="146"/>
                    </a:cubicBezTo>
                    <a:cubicBezTo>
                      <a:pt x="70" y="142"/>
                      <a:pt x="71" y="135"/>
                      <a:pt x="76" y="126"/>
                    </a:cubicBezTo>
                    <a:cubicBezTo>
                      <a:pt x="81" y="117"/>
                      <a:pt x="84" y="123"/>
                      <a:pt x="88" y="117"/>
                    </a:cubicBezTo>
                    <a:cubicBezTo>
                      <a:pt x="92" y="110"/>
                      <a:pt x="95" y="105"/>
                      <a:pt x="96" y="99"/>
                    </a:cubicBezTo>
                    <a:cubicBezTo>
                      <a:pt x="96" y="94"/>
                      <a:pt x="100" y="97"/>
                      <a:pt x="99" y="88"/>
                    </a:cubicBezTo>
                    <a:cubicBezTo>
                      <a:pt x="98" y="79"/>
                      <a:pt x="92" y="72"/>
                      <a:pt x="91" y="68"/>
                    </a:cubicBezTo>
                    <a:cubicBezTo>
                      <a:pt x="90" y="64"/>
                      <a:pt x="94" y="53"/>
                      <a:pt x="95" y="41"/>
                    </a:cubicBezTo>
                    <a:cubicBezTo>
                      <a:pt x="96" y="30"/>
                      <a:pt x="108" y="28"/>
                      <a:pt x="105" y="18"/>
                    </a:cubicBezTo>
                    <a:cubicBezTo>
                      <a:pt x="102" y="8"/>
                      <a:pt x="103" y="0"/>
                      <a:pt x="97" y="13"/>
                    </a:cubicBezTo>
                    <a:cubicBezTo>
                      <a:pt x="91" y="26"/>
                      <a:pt x="83" y="30"/>
                      <a:pt x="82" y="26"/>
                    </a:cubicBezTo>
                    <a:cubicBezTo>
                      <a:pt x="81" y="22"/>
                      <a:pt x="77" y="33"/>
                      <a:pt x="74" y="41"/>
                    </a:cubicBezTo>
                    <a:cubicBezTo>
                      <a:pt x="70" y="50"/>
                      <a:pt x="53" y="47"/>
                      <a:pt x="48" y="41"/>
                    </a:cubicBezTo>
                  </a:path>
                </a:pathLst>
              </a:custGeom>
              <a:solidFill>
                <a:srgbClr val="8394CB"/>
              </a:solidFill>
              <a:ln w="9525">
                <a:noFill/>
                <a:round/>
                <a:headEnd/>
                <a:tailEnd/>
              </a:ln>
            </p:spPr>
            <p:txBody>
              <a:bodyPr/>
              <a:lstStyle/>
              <a:p>
                <a:endParaRPr lang="en-US">
                  <a:latin typeface="Calibri" pitchFamily="34" charset="0"/>
                </a:endParaRPr>
              </a:p>
            </p:txBody>
          </p:sp>
          <p:sp>
            <p:nvSpPr>
              <p:cNvPr id="156551" name="Freeform 557"/>
              <p:cNvSpPr>
                <a:spLocks/>
              </p:cNvSpPr>
              <p:nvPr/>
            </p:nvSpPr>
            <p:spPr bwMode="auto">
              <a:xfrm>
                <a:off x="6327775" y="3143250"/>
                <a:ext cx="468313" cy="881062"/>
              </a:xfrm>
              <a:custGeom>
                <a:avLst/>
                <a:gdLst>
                  <a:gd name="T0" fmla="*/ 2147483647 w 107"/>
                  <a:gd name="T1" fmla="*/ 2147483647 h 201"/>
                  <a:gd name="T2" fmla="*/ 2147483647 w 107"/>
                  <a:gd name="T3" fmla="*/ 2147483647 h 201"/>
                  <a:gd name="T4" fmla="*/ 2147483647 w 107"/>
                  <a:gd name="T5" fmla="*/ 2147483647 h 201"/>
                  <a:gd name="T6" fmla="*/ 2147483647 w 107"/>
                  <a:gd name="T7" fmla="*/ 2147483647 h 201"/>
                  <a:gd name="T8" fmla="*/ 1896444442 w 107"/>
                  <a:gd name="T9" fmla="*/ 2147483647 h 201"/>
                  <a:gd name="T10" fmla="*/ 1206829674 w 107"/>
                  <a:gd name="T11" fmla="*/ 2147483647 h 201"/>
                  <a:gd name="T12" fmla="*/ 363962392 w 107"/>
                  <a:gd name="T13" fmla="*/ 2147483647 h 201"/>
                  <a:gd name="T14" fmla="*/ 747086221 w 107"/>
                  <a:gd name="T15" fmla="*/ 2147483647 h 201"/>
                  <a:gd name="T16" fmla="*/ 2011378048 w 107"/>
                  <a:gd name="T17" fmla="*/ 2147483647 h 201"/>
                  <a:gd name="T18" fmla="*/ 2147483647 w 107"/>
                  <a:gd name="T19" fmla="*/ 2147483647 h 201"/>
                  <a:gd name="T20" fmla="*/ 2147483647 w 107"/>
                  <a:gd name="T21" fmla="*/ 2147483647 h 201"/>
                  <a:gd name="T22" fmla="*/ 2147483647 w 107"/>
                  <a:gd name="T23" fmla="*/ 2147483647 h 201"/>
                  <a:gd name="T24" fmla="*/ 2147483647 w 107"/>
                  <a:gd name="T25" fmla="*/ 2147483647 h 201"/>
                  <a:gd name="T26" fmla="*/ 2147483647 w 107"/>
                  <a:gd name="T27" fmla="*/ 2147483647 h 201"/>
                  <a:gd name="T28" fmla="*/ 2147483647 w 107"/>
                  <a:gd name="T29" fmla="*/ 2147483647 h 201"/>
                  <a:gd name="T30" fmla="*/ 2147483647 w 107"/>
                  <a:gd name="T31" fmla="*/ 2147483647 h 201"/>
                  <a:gd name="T32" fmla="*/ 2147483647 w 107"/>
                  <a:gd name="T33" fmla="*/ 903062249 h 201"/>
                  <a:gd name="T34" fmla="*/ 2147483647 w 107"/>
                  <a:gd name="T35" fmla="*/ 634066651 h 201"/>
                  <a:gd name="T36" fmla="*/ 2147483647 w 107"/>
                  <a:gd name="T37" fmla="*/ 1325774902 h 201"/>
                  <a:gd name="T38" fmla="*/ 2147483647 w 107"/>
                  <a:gd name="T39" fmla="*/ 2113553676 h 201"/>
                  <a:gd name="T40" fmla="*/ 2147483647 w 107"/>
                  <a:gd name="T41" fmla="*/ 2147483647 h 2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7"/>
                  <a:gd name="T64" fmla="*/ 0 h 201"/>
                  <a:gd name="T65" fmla="*/ 107 w 107"/>
                  <a:gd name="T66" fmla="*/ 201 h 2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7" h="201">
                    <a:moveTo>
                      <a:pt x="48" y="43"/>
                    </a:moveTo>
                    <a:cubicBezTo>
                      <a:pt x="48" y="43"/>
                      <a:pt x="77" y="64"/>
                      <a:pt x="74" y="80"/>
                    </a:cubicBezTo>
                    <a:cubicBezTo>
                      <a:pt x="71" y="95"/>
                      <a:pt x="74" y="102"/>
                      <a:pt x="72" y="108"/>
                    </a:cubicBezTo>
                    <a:cubicBezTo>
                      <a:pt x="70" y="114"/>
                      <a:pt x="59" y="120"/>
                      <a:pt x="56" y="127"/>
                    </a:cubicBezTo>
                    <a:cubicBezTo>
                      <a:pt x="53" y="135"/>
                      <a:pt x="42" y="127"/>
                      <a:pt x="36" y="134"/>
                    </a:cubicBezTo>
                    <a:cubicBezTo>
                      <a:pt x="30" y="142"/>
                      <a:pt x="31" y="150"/>
                      <a:pt x="23" y="159"/>
                    </a:cubicBezTo>
                    <a:cubicBezTo>
                      <a:pt x="15" y="167"/>
                      <a:pt x="0" y="187"/>
                      <a:pt x="7" y="185"/>
                    </a:cubicBezTo>
                    <a:cubicBezTo>
                      <a:pt x="14" y="183"/>
                      <a:pt x="5" y="201"/>
                      <a:pt x="14" y="189"/>
                    </a:cubicBezTo>
                    <a:cubicBezTo>
                      <a:pt x="24" y="178"/>
                      <a:pt x="29" y="160"/>
                      <a:pt x="38" y="152"/>
                    </a:cubicBezTo>
                    <a:cubicBezTo>
                      <a:pt x="48" y="145"/>
                      <a:pt x="51" y="148"/>
                      <a:pt x="61" y="144"/>
                    </a:cubicBezTo>
                    <a:cubicBezTo>
                      <a:pt x="70" y="141"/>
                      <a:pt x="70" y="134"/>
                      <a:pt x="76" y="125"/>
                    </a:cubicBezTo>
                    <a:cubicBezTo>
                      <a:pt x="81" y="116"/>
                      <a:pt x="84" y="122"/>
                      <a:pt x="88" y="116"/>
                    </a:cubicBezTo>
                    <a:cubicBezTo>
                      <a:pt x="92" y="109"/>
                      <a:pt x="95" y="103"/>
                      <a:pt x="96" y="98"/>
                    </a:cubicBezTo>
                    <a:cubicBezTo>
                      <a:pt x="96" y="93"/>
                      <a:pt x="100" y="96"/>
                      <a:pt x="99" y="87"/>
                    </a:cubicBezTo>
                    <a:cubicBezTo>
                      <a:pt x="98" y="78"/>
                      <a:pt x="92" y="71"/>
                      <a:pt x="91" y="67"/>
                    </a:cubicBezTo>
                    <a:cubicBezTo>
                      <a:pt x="90" y="63"/>
                      <a:pt x="94" y="52"/>
                      <a:pt x="95" y="41"/>
                    </a:cubicBezTo>
                    <a:cubicBezTo>
                      <a:pt x="96" y="29"/>
                      <a:pt x="107" y="27"/>
                      <a:pt x="105" y="17"/>
                    </a:cubicBezTo>
                    <a:cubicBezTo>
                      <a:pt x="102" y="8"/>
                      <a:pt x="103" y="0"/>
                      <a:pt x="97" y="12"/>
                    </a:cubicBezTo>
                    <a:cubicBezTo>
                      <a:pt x="91" y="25"/>
                      <a:pt x="83" y="29"/>
                      <a:pt x="82" y="25"/>
                    </a:cubicBezTo>
                    <a:cubicBezTo>
                      <a:pt x="81" y="21"/>
                      <a:pt x="77" y="32"/>
                      <a:pt x="74" y="40"/>
                    </a:cubicBezTo>
                    <a:cubicBezTo>
                      <a:pt x="70" y="49"/>
                      <a:pt x="53" y="46"/>
                      <a:pt x="49" y="41"/>
                    </a:cubicBezTo>
                  </a:path>
                </a:pathLst>
              </a:custGeom>
              <a:solidFill>
                <a:srgbClr val="8294CA"/>
              </a:solidFill>
              <a:ln w="9525">
                <a:noFill/>
                <a:round/>
                <a:headEnd/>
                <a:tailEnd/>
              </a:ln>
            </p:spPr>
            <p:txBody>
              <a:bodyPr/>
              <a:lstStyle/>
              <a:p>
                <a:endParaRPr lang="en-US">
                  <a:latin typeface="Calibri" pitchFamily="34" charset="0"/>
                </a:endParaRPr>
              </a:p>
            </p:txBody>
          </p:sp>
          <p:sp>
            <p:nvSpPr>
              <p:cNvPr id="156552" name="Freeform 558"/>
              <p:cNvSpPr>
                <a:spLocks/>
              </p:cNvSpPr>
              <p:nvPr/>
            </p:nvSpPr>
            <p:spPr bwMode="auto">
              <a:xfrm>
                <a:off x="6327775" y="3143250"/>
                <a:ext cx="468313" cy="881062"/>
              </a:xfrm>
              <a:custGeom>
                <a:avLst/>
                <a:gdLst>
                  <a:gd name="T0" fmla="*/ 2147483647 w 107"/>
                  <a:gd name="T1" fmla="*/ 2147483647 h 201"/>
                  <a:gd name="T2" fmla="*/ 2147483647 w 107"/>
                  <a:gd name="T3" fmla="*/ 2147483647 h 201"/>
                  <a:gd name="T4" fmla="*/ 2147483647 w 107"/>
                  <a:gd name="T5" fmla="*/ 2147483647 h 201"/>
                  <a:gd name="T6" fmla="*/ 2147483647 w 107"/>
                  <a:gd name="T7" fmla="*/ 2147483647 h 201"/>
                  <a:gd name="T8" fmla="*/ 1896444442 w 107"/>
                  <a:gd name="T9" fmla="*/ 2147483647 h 201"/>
                  <a:gd name="T10" fmla="*/ 1206829674 w 107"/>
                  <a:gd name="T11" fmla="*/ 2147483647 h 201"/>
                  <a:gd name="T12" fmla="*/ 363962392 w 107"/>
                  <a:gd name="T13" fmla="*/ 2147483647 h 201"/>
                  <a:gd name="T14" fmla="*/ 747086221 w 107"/>
                  <a:gd name="T15" fmla="*/ 2147483647 h 201"/>
                  <a:gd name="T16" fmla="*/ 2068849228 w 107"/>
                  <a:gd name="T17" fmla="*/ 2147483647 h 201"/>
                  <a:gd name="T18" fmla="*/ 2147483647 w 107"/>
                  <a:gd name="T19" fmla="*/ 2147483647 h 201"/>
                  <a:gd name="T20" fmla="*/ 2147483647 w 107"/>
                  <a:gd name="T21" fmla="*/ 2147483647 h 201"/>
                  <a:gd name="T22" fmla="*/ 2147483647 w 107"/>
                  <a:gd name="T23" fmla="*/ 2147483647 h 201"/>
                  <a:gd name="T24" fmla="*/ 2147483647 w 107"/>
                  <a:gd name="T25" fmla="*/ 2147483647 h 201"/>
                  <a:gd name="T26" fmla="*/ 2147483647 w 107"/>
                  <a:gd name="T27" fmla="*/ 2147483647 h 201"/>
                  <a:gd name="T28" fmla="*/ 2147483647 w 107"/>
                  <a:gd name="T29" fmla="*/ 2147483647 h 201"/>
                  <a:gd name="T30" fmla="*/ 2147483647 w 107"/>
                  <a:gd name="T31" fmla="*/ 2147483647 h 201"/>
                  <a:gd name="T32" fmla="*/ 2147483647 w 107"/>
                  <a:gd name="T33" fmla="*/ 960708234 h 201"/>
                  <a:gd name="T34" fmla="*/ 2147483647 w 107"/>
                  <a:gd name="T35" fmla="*/ 691708252 h 201"/>
                  <a:gd name="T36" fmla="*/ 2147483647 w 107"/>
                  <a:gd name="T37" fmla="*/ 1383416503 h 201"/>
                  <a:gd name="T38" fmla="*/ 2147483647 w 107"/>
                  <a:gd name="T39" fmla="*/ 2147483647 h 201"/>
                  <a:gd name="T40" fmla="*/ 2147483647 w 107"/>
                  <a:gd name="T41" fmla="*/ 2147483647 h 2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7"/>
                  <a:gd name="T64" fmla="*/ 0 h 201"/>
                  <a:gd name="T65" fmla="*/ 107 w 107"/>
                  <a:gd name="T66" fmla="*/ 201 h 2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7" h="201">
                    <a:moveTo>
                      <a:pt x="49" y="43"/>
                    </a:moveTo>
                    <a:cubicBezTo>
                      <a:pt x="49" y="43"/>
                      <a:pt x="77" y="65"/>
                      <a:pt x="74" y="80"/>
                    </a:cubicBezTo>
                    <a:cubicBezTo>
                      <a:pt x="71" y="95"/>
                      <a:pt x="74" y="102"/>
                      <a:pt x="72" y="108"/>
                    </a:cubicBezTo>
                    <a:cubicBezTo>
                      <a:pt x="70" y="114"/>
                      <a:pt x="59" y="120"/>
                      <a:pt x="57" y="127"/>
                    </a:cubicBezTo>
                    <a:cubicBezTo>
                      <a:pt x="54" y="135"/>
                      <a:pt x="42" y="126"/>
                      <a:pt x="36" y="134"/>
                    </a:cubicBezTo>
                    <a:cubicBezTo>
                      <a:pt x="31" y="142"/>
                      <a:pt x="31" y="150"/>
                      <a:pt x="23" y="158"/>
                    </a:cubicBezTo>
                    <a:cubicBezTo>
                      <a:pt x="16" y="167"/>
                      <a:pt x="0" y="187"/>
                      <a:pt x="7" y="185"/>
                    </a:cubicBezTo>
                    <a:cubicBezTo>
                      <a:pt x="14" y="183"/>
                      <a:pt x="5" y="201"/>
                      <a:pt x="14" y="189"/>
                    </a:cubicBezTo>
                    <a:cubicBezTo>
                      <a:pt x="24" y="178"/>
                      <a:pt x="29" y="160"/>
                      <a:pt x="39" y="152"/>
                    </a:cubicBezTo>
                    <a:cubicBezTo>
                      <a:pt x="48" y="145"/>
                      <a:pt x="51" y="147"/>
                      <a:pt x="61" y="144"/>
                    </a:cubicBezTo>
                    <a:cubicBezTo>
                      <a:pt x="70" y="141"/>
                      <a:pt x="70" y="134"/>
                      <a:pt x="76" y="125"/>
                    </a:cubicBezTo>
                    <a:cubicBezTo>
                      <a:pt x="81" y="116"/>
                      <a:pt x="84" y="122"/>
                      <a:pt x="88" y="116"/>
                    </a:cubicBezTo>
                    <a:cubicBezTo>
                      <a:pt x="91" y="109"/>
                      <a:pt x="95" y="103"/>
                      <a:pt x="95" y="98"/>
                    </a:cubicBezTo>
                    <a:cubicBezTo>
                      <a:pt x="96" y="93"/>
                      <a:pt x="100" y="96"/>
                      <a:pt x="99" y="87"/>
                    </a:cubicBezTo>
                    <a:cubicBezTo>
                      <a:pt x="98" y="78"/>
                      <a:pt x="92" y="71"/>
                      <a:pt x="90" y="67"/>
                    </a:cubicBezTo>
                    <a:cubicBezTo>
                      <a:pt x="89" y="63"/>
                      <a:pt x="94" y="52"/>
                      <a:pt x="95" y="41"/>
                    </a:cubicBezTo>
                    <a:cubicBezTo>
                      <a:pt x="96" y="29"/>
                      <a:pt x="107" y="27"/>
                      <a:pt x="105" y="18"/>
                    </a:cubicBezTo>
                    <a:cubicBezTo>
                      <a:pt x="102" y="8"/>
                      <a:pt x="102" y="0"/>
                      <a:pt x="97" y="13"/>
                    </a:cubicBezTo>
                    <a:cubicBezTo>
                      <a:pt x="91" y="25"/>
                      <a:pt x="83" y="30"/>
                      <a:pt x="82" y="26"/>
                    </a:cubicBezTo>
                    <a:cubicBezTo>
                      <a:pt x="81" y="22"/>
                      <a:pt x="77" y="32"/>
                      <a:pt x="74" y="41"/>
                    </a:cubicBezTo>
                    <a:cubicBezTo>
                      <a:pt x="70" y="49"/>
                      <a:pt x="53" y="47"/>
                      <a:pt x="49" y="41"/>
                    </a:cubicBezTo>
                  </a:path>
                </a:pathLst>
              </a:custGeom>
              <a:solidFill>
                <a:srgbClr val="8293CA"/>
              </a:solidFill>
              <a:ln w="9525">
                <a:noFill/>
                <a:round/>
                <a:headEnd/>
                <a:tailEnd/>
              </a:ln>
            </p:spPr>
            <p:txBody>
              <a:bodyPr/>
              <a:lstStyle/>
              <a:p>
                <a:endParaRPr lang="en-US">
                  <a:latin typeface="Calibri" pitchFamily="34" charset="0"/>
                </a:endParaRPr>
              </a:p>
            </p:txBody>
          </p:sp>
          <p:sp>
            <p:nvSpPr>
              <p:cNvPr id="156553" name="Freeform 559"/>
              <p:cNvSpPr>
                <a:spLocks/>
              </p:cNvSpPr>
              <p:nvPr/>
            </p:nvSpPr>
            <p:spPr bwMode="auto">
              <a:xfrm>
                <a:off x="6327775" y="3148012"/>
                <a:ext cx="468313" cy="876300"/>
              </a:xfrm>
              <a:custGeom>
                <a:avLst/>
                <a:gdLst>
                  <a:gd name="T0" fmla="*/ 2147483647 w 107"/>
                  <a:gd name="T1" fmla="*/ 2147483647 h 200"/>
                  <a:gd name="T2" fmla="*/ 2147483647 w 107"/>
                  <a:gd name="T3" fmla="*/ 2147483647 h 200"/>
                  <a:gd name="T4" fmla="*/ 2147483647 w 107"/>
                  <a:gd name="T5" fmla="*/ 2147483647 h 200"/>
                  <a:gd name="T6" fmla="*/ 2147483647 w 107"/>
                  <a:gd name="T7" fmla="*/ 2147483647 h 200"/>
                  <a:gd name="T8" fmla="*/ 1896444442 w 107"/>
                  <a:gd name="T9" fmla="*/ 2147483647 h 200"/>
                  <a:gd name="T10" fmla="*/ 1264296477 w 107"/>
                  <a:gd name="T11" fmla="*/ 2147483647 h 200"/>
                  <a:gd name="T12" fmla="*/ 363962392 w 107"/>
                  <a:gd name="T13" fmla="*/ 2147483647 h 200"/>
                  <a:gd name="T14" fmla="*/ 747086221 w 107"/>
                  <a:gd name="T15" fmla="*/ 2147483647 h 200"/>
                  <a:gd name="T16" fmla="*/ 2068849228 w 107"/>
                  <a:gd name="T17" fmla="*/ 2147483647 h 200"/>
                  <a:gd name="T18" fmla="*/ 2147483647 w 107"/>
                  <a:gd name="T19" fmla="*/ 2147483647 h 200"/>
                  <a:gd name="T20" fmla="*/ 2147483647 w 107"/>
                  <a:gd name="T21" fmla="*/ 2147483647 h 200"/>
                  <a:gd name="T22" fmla="*/ 2147483647 w 107"/>
                  <a:gd name="T23" fmla="*/ 2147483647 h 200"/>
                  <a:gd name="T24" fmla="*/ 2147483647 w 107"/>
                  <a:gd name="T25" fmla="*/ 2147483647 h 200"/>
                  <a:gd name="T26" fmla="*/ 2147483647 w 107"/>
                  <a:gd name="T27" fmla="*/ 2147483647 h 200"/>
                  <a:gd name="T28" fmla="*/ 2147483647 w 107"/>
                  <a:gd name="T29" fmla="*/ 2147483647 h 200"/>
                  <a:gd name="T30" fmla="*/ 2147483647 w 107"/>
                  <a:gd name="T31" fmla="*/ 2111729551 h 200"/>
                  <a:gd name="T32" fmla="*/ 2147483647 w 107"/>
                  <a:gd name="T33" fmla="*/ 902286675 h 200"/>
                  <a:gd name="T34" fmla="*/ 2147483647 w 107"/>
                  <a:gd name="T35" fmla="*/ 633521166 h 200"/>
                  <a:gd name="T36" fmla="*/ 2147483647 w 107"/>
                  <a:gd name="T37" fmla="*/ 1324632749 h 200"/>
                  <a:gd name="T38" fmla="*/ 2147483647 w 107"/>
                  <a:gd name="T39" fmla="*/ 2111729551 h 200"/>
                  <a:gd name="T40" fmla="*/ 2147483647 w 107"/>
                  <a:gd name="T41" fmla="*/ 2111729551 h 2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7"/>
                  <a:gd name="T64" fmla="*/ 0 h 200"/>
                  <a:gd name="T65" fmla="*/ 107 w 107"/>
                  <a:gd name="T66" fmla="*/ 200 h 2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7" h="200">
                    <a:moveTo>
                      <a:pt x="49" y="42"/>
                    </a:moveTo>
                    <a:cubicBezTo>
                      <a:pt x="49" y="42"/>
                      <a:pt x="77" y="64"/>
                      <a:pt x="75" y="79"/>
                    </a:cubicBezTo>
                    <a:cubicBezTo>
                      <a:pt x="72" y="94"/>
                      <a:pt x="74" y="101"/>
                      <a:pt x="72" y="107"/>
                    </a:cubicBezTo>
                    <a:cubicBezTo>
                      <a:pt x="71" y="113"/>
                      <a:pt x="60" y="119"/>
                      <a:pt x="57" y="126"/>
                    </a:cubicBezTo>
                    <a:cubicBezTo>
                      <a:pt x="54" y="134"/>
                      <a:pt x="42" y="125"/>
                      <a:pt x="36" y="133"/>
                    </a:cubicBezTo>
                    <a:cubicBezTo>
                      <a:pt x="31" y="141"/>
                      <a:pt x="31" y="149"/>
                      <a:pt x="24" y="157"/>
                    </a:cubicBezTo>
                    <a:cubicBezTo>
                      <a:pt x="16" y="165"/>
                      <a:pt x="0" y="185"/>
                      <a:pt x="7" y="184"/>
                    </a:cubicBezTo>
                    <a:cubicBezTo>
                      <a:pt x="14" y="182"/>
                      <a:pt x="5" y="200"/>
                      <a:pt x="14" y="188"/>
                    </a:cubicBezTo>
                    <a:cubicBezTo>
                      <a:pt x="24" y="177"/>
                      <a:pt x="29" y="158"/>
                      <a:pt x="39" y="151"/>
                    </a:cubicBezTo>
                    <a:cubicBezTo>
                      <a:pt x="48" y="143"/>
                      <a:pt x="52" y="146"/>
                      <a:pt x="61" y="143"/>
                    </a:cubicBezTo>
                    <a:cubicBezTo>
                      <a:pt x="70" y="140"/>
                      <a:pt x="70" y="133"/>
                      <a:pt x="75" y="124"/>
                    </a:cubicBezTo>
                    <a:cubicBezTo>
                      <a:pt x="81" y="115"/>
                      <a:pt x="84" y="121"/>
                      <a:pt x="87" y="114"/>
                    </a:cubicBezTo>
                    <a:cubicBezTo>
                      <a:pt x="91" y="108"/>
                      <a:pt x="95" y="102"/>
                      <a:pt x="95" y="97"/>
                    </a:cubicBezTo>
                    <a:cubicBezTo>
                      <a:pt x="96" y="92"/>
                      <a:pt x="99" y="95"/>
                      <a:pt x="99" y="86"/>
                    </a:cubicBezTo>
                    <a:cubicBezTo>
                      <a:pt x="98" y="77"/>
                      <a:pt x="91" y="70"/>
                      <a:pt x="90" y="66"/>
                    </a:cubicBezTo>
                    <a:cubicBezTo>
                      <a:pt x="89" y="62"/>
                      <a:pt x="94" y="51"/>
                      <a:pt x="95" y="40"/>
                    </a:cubicBezTo>
                    <a:cubicBezTo>
                      <a:pt x="96" y="29"/>
                      <a:pt x="107" y="27"/>
                      <a:pt x="105" y="17"/>
                    </a:cubicBezTo>
                    <a:cubicBezTo>
                      <a:pt x="102" y="7"/>
                      <a:pt x="102" y="0"/>
                      <a:pt x="97" y="12"/>
                    </a:cubicBezTo>
                    <a:cubicBezTo>
                      <a:pt x="91" y="25"/>
                      <a:pt x="83" y="29"/>
                      <a:pt x="82" y="25"/>
                    </a:cubicBezTo>
                    <a:cubicBezTo>
                      <a:pt x="81" y="21"/>
                      <a:pt x="77" y="31"/>
                      <a:pt x="74" y="40"/>
                    </a:cubicBezTo>
                    <a:cubicBezTo>
                      <a:pt x="70" y="48"/>
                      <a:pt x="53" y="46"/>
                      <a:pt x="49" y="40"/>
                    </a:cubicBezTo>
                  </a:path>
                </a:pathLst>
              </a:custGeom>
              <a:solidFill>
                <a:srgbClr val="8193CA"/>
              </a:solidFill>
              <a:ln w="9525">
                <a:noFill/>
                <a:round/>
                <a:headEnd/>
                <a:tailEnd/>
              </a:ln>
            </p:spPr>
            <p:txBody>
              <a:bodyPr/>
              <a:lstStyle/>
              <a:p>
                <a:endParaRPr lang="en-US">
                  <a:latin typeface="Calibri" pitchFamily="34" charset="0"/>
                </a:endParaRPr>
              </a:p>
            </p:txBody>
          </p:sp>
          <p:sp>
            <p:nvSpPr>
              <p:cNvPr id="156554" name="Freeform 560"/>
              <p:cNvSpPr>
                <a:spLocks/>
              </p:cNvSpPr>
              <p:nvPr/>
            </p:nvSpPr>
            <p:spPr bwMode="auto">
              <a:xfrm>
                <a:off x="6327775" y="3148012"/>
                <a:ext cx="468313" cy="871537"/>
              </a:xfrm>
              <a:custGeom>
                <a:avLst/>
                <a:gdLst>
                  <a:gd name="T0" fmla="*/ 2147483647 w 107"/>
                  <a:gd name="T1" fmla="*/ 2147483647 h 199"/>
                  <a:gd name="T2" fmla="*/ 2147483647 w 107"/>
                  <a:gd name="T3" fmla="*/ 2147483647 h 199"/>
                  <a:gd name="T4" fmla="*/ 2147483647 w 107"/>
                  <a:gd name="T5" fmla="*/ 2147483647 h 199"/>
                  <a:gd name="T6" fmla="*/ 2147483647 w 107"/>
                  <a:gd name="T7" fmla="*/ 2147483647 h 199"/>
                  <a:gd name="T8" fmla="*/ 1896444442 w 107"/>
                  <a:gd name="T9" fmla="*/ 2147483647 h 199"/>
                  <a:gd name="T10" fmla="*/ 1264296477 w 107"/>
                  <a:gd name="T11" fmla="*/ 2147483647 h 199"/>
                  <a:gd name="T12" fmla="*/ 363962392 w 107"/>
                  <a:gd name="T13" fmla="*/ 2147483647 h 199"/>
                  <a:gd name="T14" fmla="*/ 747086221 w 107"/>
                  <a:gd name="T15" fmla="*/ 2147483647 h 199"/>
                  <a:gd name="T16" fmla="*/ 2068849228 w 107"/>
                  <a:gd name="T17" fmla="*/ 2147483647 h 199"/>
                  <a:gd name="T18" fmla="*/ 2147483647 w 107"/>
                  <a:gd name="T19" fmla="*/ 2147483647 h 199"/>
                  <a:gd name="T20" fmla="*/ 2147483647 w 107"/>
                  <a:gd name="T21" fmla="*/ 2147483647 h 199"/>
                  <a:gd name="T22" fmla="*/ 2147483647 w 107"/>
                  <a:gd name="T23" fmla="*/ 2147483647 h 199"/>
                  <a:gd name="T24" fmla="*/ 2147483647 w 107"/>
                  <a:gd name="T25" fmla="*/ 2147483647 h 199"/>
                  <a:gd name="T26" fmla="*/ 2147483647 w 107"/>
                  <a:gd name="T27" fmla="*/ 2147483647 h 199"/>
                  <a:gd name="T28" fmla="*/ 2147483647 w 107"/>
                  <a:gd name="T29" fmla="*/ 2147483647 h 199"/>
                  <a:gd name="T30" fmla="*/ 2147483647 w 107"/>
                  <a:gd name="T31" fmla="*/ 2109881488 h 199"/>
                  <a:gd name="T32" fmla="*/ 2147483647 w 107"/>
                  <a:gd name="T33" fmla="*/ 901493344 h 199"/>
                  <a:gd name="T34" fmla="*/ 2147483647 w 107"/>
                  <a:gd name="T35" fmla="*/ 690507002 h 199"/>
                  <a:gd name="T36" fmla="*/ 2147483647 w 107"/>
                  <a:gd name="T37" fmla="*/ 1323470682 h 199"/>
                  <a:gd name="T38" fmla="*/ 2147483647 w 107"/>
                  <a:gd name="T39" fmla="*/ 2109881488 h 199"/>
                  <a:gd name="T40" fmla="*/ 2147483647 w 107"/>
                  <a:gd name="T41" fmla="*/ 2109881488 h 1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7"/>
                  <a:gd name="T64" fmla="*/ 0 h 199"/>
                  <a:gd name="T65" fmla="*/ 107 w 107"/>
                  <a:gd name="T66" fmla="*/ 199 h 1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7" h="199">
                    <a:moveTo>
                      <a:pt x="49" y="42"/>
                    </a:moveTo>
                    <a:cubicBezTo>
                      <a:pt x="49" y="42"/>
                      <a:pt x="78" y="64"/>
                      <a:pt x="75" y="79"/>
                    </a:cubicBezTo>
                    <a:cubicBezTo>
                      <a:pt x="72" y="94"/>
                      <a:pt x="75" y="101"/>
                      <a:pt x="73" y="107"/>
                    </a:cubicBezTo>
                    <a:cubicBezTo>
                      <a:pt x="71" y="113"/>
                      <a:pt x="60" y="119"/>
                      <a:pt x="57" y="127"/>
                    </a:cubicBezTo>
                    <a:cubicBezTo>
                      <a:pt x="54" y="134"/>
                      <a:pt x="42" y="125"/>
                      <a:pt x="36" y="133"/>
                    </a:cubicBezTo>
                    <a:cubicBezTo>
                      <a:pt x="31" y="141"/>
                      <a:pt x="31" y="149"/>
                      <a:pt x="24" y="157"/>
                    </a:cubicBezTo>
                    <a:cubicBezTo>
                      <a:pt x="16" y="165"/>
                      <a:pt x="0" y="185"/>
                      <a:pt x="7" y="183"/>
                    </a:cubicBezTo>
                    <a:cubicBezTo>
                      <a:pt x="14" y="182"/>
                      <a:pt x="5" y="199"/>
                      <a:pt x="14" y="188"/>
                    </a:cubicBezTo>
                    <a:cubicBezTo>
                      <a:pt x="24" y="176"/>
                      <a:pt x="29" y="158"/>
                      <a:pt x="39" y="151"/>
                    </a:cubicBezTo>
                    <a:cubicBezTo>
                      <a:pt x="48" y="143"/>
                      <a:pt x="52" y="146"/>
                      <a:pt x="61" y="143"/>
                    </a:cubicBezTo>
                    <a:cubicBezTo>
                      <a:pt x="71" y="140"/>
                      <a:pt x="70" y="133"/>
                      <a:pt x="75" y="124"/>
                    </a:cubicBezTo>
                    <a:cubicBezTo>
                      <a:pt x="81" y="115"/>
                      <a:pt x="84" y="121"/>
                      <a:pt x="87" y="114"/>
                    </a:cubicBezTo>
                    <a:cubicBezTo>
                      <a:pt x="91" y="108"/>
                      <a:pt x="94" y="102"/>
                      <a:pt x="95" y="97"/>
                    </a:cubicBezTo>
                    <a:cubicBezTo>
                      <a:pt x="96" y="92"/>
                      <a:pt x="99" y="95"/>
                      <a:pt x="98" y="86"/>
                    </a:cubicBezTo>
                    <a:cubicBezTo>
                      <a:pt x="97" y="77"/>
                      <a:pt x="91" y="70"/>
                      <a:pt x="90" y="66"/>
                    </a:cubicBezTo>
                    <a:cubicBezTo>
                      <a:pt x="89" y="62"/>
                      <a:pt x="93" y="51"/>
                      <a:pt x="94" y="40"/>
                    </a:cubicBezTo>
                    <a:cubicBezTo>
                      <a:pt x="96" y="29"/>
                      <a:pt x="107" y="27"/>
                      <a:pt x="105" y="17"/>
                    </a:cubicBezTo>
                    <a:cubicBezTo>
                      <a:pt x="102" y="7"/>
                      <a:pt x="102" y="0"/>
                      <a:pt x="97" y="13"/>
                    </a:cubicBezTo>
                    <a:cubicBezTo>
                      <a:pt x="91" y="25"/>
                      <a:pt x="83" y="29"/>
                      <a:pt x="82" y="25"/>
                    </a:cubicBezTo>
                    <a:cubicBezTo>
                      <a:pt x="81" y="22"/>
                      <a:pt x="77" y="32"/>
                      <a:pt x="74" y="40"/>
                    </a:cubicBezTo>
                    <a:cubicBezTo>
                      <a:pt x="70" y="49"/>
                      <a:pt x="53" y="46"/>
                      <a:pt x="49" y="40"/>
                    </a:cubicBezTo>
                  </a:path>
                </a:pathLst>
              </a:custGeom>
              <a:solidFill>
                <a:srgbClr val="8092CA"/>
              </a:solidFill>
              <a:ln w="9525">
                <a:noFill/>
                <a:round/>
                <a:headEnd/>
                <a:tailEnd/>
              </a:ln>
            </p:spPr>
            <p:txBody>
              <a:bodyPr/>
              <a:lstStyle/>
              <a:p>
                <a:endParaRPr lang="en-US">
                  <a:latin typeface="Calibri" pitchFamily="34" charset="0"/>
                </a:endParaRPr>
              </a:p>
            </p:txBody>
          </p:sp>
          <p:sp>
            <p:nvSpPr>
              <p:cNvPr id="156555" name="Freeform 561"/>
              <p:cNvSpPr>
                <a:spLocks/>
              </p:cNvSpPr>
              <p:nvPr/>
            </p:nvSpPr>
            <p:spPr bwMode="auto">
              <a:xfrm>
                <a:off x="6327775" y="3152775"/>
                <a:ext cx="468313" cy="866775"/>
              </a:xfrm>
              <a:custGeom>
                <a:avLst/>
                <a:gdLst>
                  <a:gd name="T0" fmla="*/ 2147483647 w 107"/>
                  <a:gd name="T1" fmla="*/ 2147483647 h 198"/>
                  <a:gd name="T2" fmla="*/ 2147483647 w 107"/>
                  <a:gd name="T3" fmla="*/ 2147483647 h 198"/>
                  <a:gd name="T4" fmla="*/ 2147483647 w 107"/>
                  <a:gd name="T5" fmla="*/ 2147483647 h 198"/>
                  <a:gd name="T6" fmla="*/ 2147483647 w 107"/>
                  <a:gd name="T7" fmla="*/ 2147483647 h 198"/>
                  <a:gd name="T8" fmla="*/ 1953911245 w 107"/>
                  <a:gd name="T9" fmla="*/ 2147483647 h 198"/>
                  <a:gd name="T10" fmla="*/ 1264296477 w 107"/>
                  <a:gd name="T11" fmla="*/ 2147483647 h 198"/>
                  <a:gd name="T12" fmla="*/ 363962392 w 107"/>
                  <a:gd name="T13" fmla="*/ 2147483647 h 198"/>
                  <a:gd name="T14" fmla="*/ 747086221 w 107"/>
                  <a:gd name="T15" fmla="*/ 2147483647 h 198"/>
                  <a:gd name="T16" fmla="*/ 2068849228 w 107"/>
                  <a:gd name="T17" fmla="*/ 2147483647 h 198"/>
                  <a:gd name="T18" fmla="*/ 2147483647 w 107"/>
                  <a:gd name="T19" fmla="*/ 2147483647 h 198"/>
                  <a:gd name="T20" fmla="*/ 2147483647 w 107"/>
                  <a:gd name="T21" fmla="*/ 2147483647 h 198"/>
                  <a:gd name="T22" fmla="*/ 2147483647 w 107"/>
                  <a:gd name="T23" fmla="*/ 2147483647 h 198"/>
                  <a:gd name="T24" fmla="*/ 2147483647 w 107"/>
                  <a:gd name="T25" fmla="*/ 2147483647 h 198"/>
                  <a:gd name="T26" fmla="*/ 2147483647 w 107"/>
                  <a:gd name="T27" fmla="*/ 2147483647 h 198"/>
                  <a:gd name="T28" fmla="*/ 2147483647 w 107"/>
                  <a:gd name="T29" fmla="*/ 2147483647 h 198"/>
                  <a:gd name="T30" fmla="*/ 2147483647 w 107"/>
                  <a:gd name="T31" fmla="*/ 2069692258 h 198"/>
                  <a:gd name="T32" fmla="*/ 2147483647 w 107"/>
                  <a:gd name="T33" fmla="*/ 843210116 h 198"/>
                  <a:gd name="T34" fmla="*/ 2147483647 w 107"/>
                  <a:gd name="T35" fmla="*/ 632408749 h 198"/>
                  <a:gd name="T36" fmla="*/ 2147483647 w 107"/>
                  <a:gd name="T37" fmla="*/ 1322304801 h 198"/>
                  <a:gd name="T38" fmla="*/ 2147483647 w 107"/>
                  <a:gd name="T39" fmla="*/ 2108022963 h 198"/>
                  <a:gd name="T40" fmla="*/ 2147483647 w 107"/>
                  <a:gd name="T41" fmla="*/ 2069692258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7"/>
                  <a:gd name="T64" fmla="*/ 0 h 198"/>
                  <a:gd name="T65" fmla="*/ 107 w 107"/>
                  <a:gd name="T66" fmla="*/ 198 h 1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7" h="198">
                    <a:moveTo>
                      <a:pt x="49" y="41"/>
                    </a:moveTo>
                    <a:cubicBezTo>
                      <a:pt x="49" y="41"/>
                      <a:pt x="78" y="63"/>
                      <a:pt x="75" y="78"/>
                    </a:cubicBezTo>
                    <a:cubicBezTo>
                      <a:pt x="72" y="94"/>
                      <a:pt x="75" y="100"/>
                      <a:pt x="73" y="106"/>
                    </a:cubicBezTo>
                    <a:cubicBezTo>
                      <a:pt x="71" y="112"/>
                      <a:pt x="60" y="118"/>
                      <a:pt x="57" y="126"/>
                    </a:cubicBezTo>
                    <a:cubicBezTo>
                      <a:pt x="55" y="133"/>
                      <a:pt x="42" y="124"/>
                      <a:pt x="37" y="132"/>
                    </a:cubicBezTo>
                    <a:cubicBezTo>
                      <a:pt x="31" y="139"/>
                      <a:pt x="32" y="148"/>
                      <a:pt x="24" y="156"/>
                    </a:cubicBezTo>
                    <a:cubicBezTo>
                      <a:pt x="17" y="164"/>
                      <a:pt x="0" y="184"/>
                      <a:pt x="7" y="182"/>
                    </a:cubicBezTo>
                    <a:cubicBezTo>
                      <a:pt x="14" y="180"/>
                      <a:pt x="5" y="198"/>
                      <a:pt x="14" y="187"/>
                    </a:cubicBezTo>
                    <a:cubicBezTo>
                      <a:pt x="24" y="175"/>
                      <a:pt x="29" y="157"/>
                      <a:pt x="39" y="149"/>
                    </a:cubicBezTo>
                    <a:cubicBezTo>
                      <a:pt x="49" y="142"/>
                      <a:pt x="52" y="145"/>
                      <a:pt x="61" y="142"/>
                    </a:cubicBezTo>
                    <a:cubicBezTo>
                      <a:pt x="71" y="138"/>
                      <a:pt x="70" y="131"/>
                      <a:pt x="75" y="123"/>
                    </a:cubicBezTo>
                    <a:cubicBezTo>
                      <a:pt x="80" y="114"/>
                      <a:pt x="83" y="120"/>
                      <a:pt x="87" y="113"/>
                    </a:cubicBezTo>
                    <a:cubicBezTo>
                      <a:pt x="91" y="107"/>
                      <a:pt x="94" y="101"/>
                      <a:pt x="95" y="96"/>
                    </a:cubicBezTo>
                    <a:cubicBezTo>
                      <a:pt x="96" y="91"/>
                      <a:pt x="99" y="94"/>
                      <a:pt x="98" y="85"/>
                    </a:cubicBezTo>
                    <a:cubicBezTo>
                      <a:pt x="97" y="76"/>
                      <a:pt x="91" y="69"/>
                      <a:pt x="90" y="65"/>
                    </a:cubicBezTo>
                    <a:cubicBezTo>
                      <a:pt x="89" y="61"/>
                      <a:pt x="93" y="51"/>
                      <a:pt x="94" y="39"/>
                    </a:cubicBezTo>
                    <a:cubicBezTo>
                      <a:pt x="95" y="28"/>
                      <a:pt x="107" y="26"/>
                      <a:pt x="104" y="16"/>
                    </a:cubicBezTo>
                    <a:cubicBezTo>
                      <a:pt x="102" y="7"/>
                      <a:pt x="102" y="0"/>
                      <a:pt x="97" y="12"/>
                    </a:cubicBezTo>
                    <a:cubicBezTo>
                      <a:pt x="91" y="24"/>
                      <a:pt x="83" y="29"/>
                      <a:pt x="82" y="25"/>
                    </a:cubicBezTo>
                    <a:cubicBezTo>
                      <a:pt x="81" y="21"/>
                      <a:pt x="77" y="31"/>
                      <a:pt x="74" y="40"/>
                    </a:cubicBezTo>
                    <a:cubicBezTo>
                      <a:pt x="70" y="48"/>
                      <a:pt x="53" y="45"/>
                      <a:pt x="49" y="39"/>
                    </a:cubicBezTo>
                  </a:path>
                </a:pathLst>
              </a:custGeom>
              <a:solidFill>
                <a:srgbClr val="7F92CA"/>
              </a:solidFill>
              <a:ln w="9525">
                <a:noFill/>
                <a:round/>
                <a:headEnd/>
                <a:tailEnd/>
              </a:ln>
            </p:spPr>
            <p:txBody>
              <a:bodyPr/>
              <a:lstStyle/>
              <a:p>
                <a:endParaRPr lang="en-US">
                  <a:latin typeface="Calibri" pitchFamily="34" charset="0"/>
                </a:endParaRPr>
              </a:p>
            </p:txBody>
          </p:sp>
          <p:sp>
            <p:nvSpPr>
              <p:cNvPr id="156556" name="Freeform 562"/>
              <p:cNvSpPr>
                <a:spLocks/>
              </p:cNvSpPr>
              <p:nvPr/>
            </p:nvSpPr>
            <p:spPr bwMode="auto">
              <a:xfrm>
                <a:off x="6330950" y="3152775"/>
                <a:ext cx="465138" cy="866775"/>
              </a:xfrm>
              <a:custGeom>
                <a:avLst/>
                <a:gdLst>
                  <a:gd name="T0" fmla="*/ 2147483647 w 106"/>
                  <a:gd name="T1" fmla="*/ 2147483647 h 198"/>
                  <a:gd name="T2" fmla="*/ 2147483647 w 106"/>
                  <a:gd name="T3" fmla="*/ 2147483647 h 198"/>
                  <a:gd name="T4" fmla="*/ 2147483647 w 106"/>
                  <a:gd name="T5" fmla="*/ 2147483647 h 198"/>
                  <a:gd name="T6" fmla="*/ 2147483647 w 106"/>
                  <a:gd name="T7" fmla="*/ 2147483647 h 198"/>
                  <a:gd name="T8" fmla="*/ 1925535283 w 106"/>
                  <a:gd name="T9" fmla="*/ 2147483647 h 198"/>
                  <a:gd name="T10" fmla="*/ 1232343832 w 106"/>
                  <a:gd name="T11" fmla="*/ 2147483647 h 198"/>
                  <a:gd name="T12" fmla="*/ 365853009 w 106"/>
                  <a:gd name="T13" fmla="*/ 2147483647 h 198"/>
                  <a:gd name="T14" fmla="*/ 693191726 w 106"/>
                  <a:gd name="T15" fmla="*/ 2147483647 h 198"/>
                  <a:gd name="T16" fmla="*/ 2021814433 w 106"/>
                  <a:gd name="T17" fmla="*/ 2147483647 h 198"/>
                  <a:gd name="T18" fmla="*/ 2147483647 w 106"/>
                  <a:gd name="T19" fmla="*/ 2147483647 h 198"/>
                  <a:gd name="T20" fmla="*/ 2147483647 w 106"/>
                  <a:gd name="T21" fmla="*/ 2147483647 h 198"/>
                  <a:gd name="T22" fmla="*/ 2147483647 w 106"/>
                  <a:gd name="T23" fmla="*/ 2147483647 h 198"/>
                  <a:gd name="T24" fmla="*/ 2147483647 w 106"/>
                  <a:gd name="T25" fmla="*/ 2147483647 h 198"/>
                  <a:gd name="T26" fmla="*/ 2147483647 w 106"/>
                  <a:gd name="T27" fmla="*/ 2147483647 h 198"/>
                  <a:gd name="T28" fmla="*/ 2147483647 w 106"/>
                  <a:gd name="T29" fmla="*/ 2147483647 h 198"/>
                  <a:gd name="T30" fmla="*/ 2147483647 w 106"/>
                  <a:gd name="T31" fmla="*/ 2108022963 h 198"/>
                  <a:gd name="T32" fmla="*/ 2147483647 w 106"/>
                  <a:gd name="T33" fmla="*/ 900701795 h 198"/>
                  <a:gd name="T34" fmla="*/ 2147483647 w 106"/>
                  <a:gd name="T35" fmla="*/ 632408749 h 198"/>
                  <a:gd name="T36" fmla="*/ 2147483647 w 106"/>
                  <a:gd name="T37" fmla="*/ 1322304801 h 198"/>
                  <a:gd name="T38" fmla="*/ 2147483647 w 106"/>
                  <a:gd name="T39" fmla="*/ 2108022963 h 198"/>
                  <a:gd name="T40" fmla="*/ 2147483647 w 106"/>
                  <a:gd name="T41" fmla="*/ 2108022963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198"/>
                  <a:gd name="T65" fmla="*/ 106 w 106"/>
                  <a:gd name="T66" fmla="*/ 198 h 1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198">
                    <a:moveTo>
                      <a:pt x="48" y="42"/>
                    </a:moveTo>
                    <a:cubicBezTo>
                      <a:pt x="48" y="42"/>
                      <a:pt x="78" y="64"/>
                      <a:pt x="75" y="79"/>
                    </a:cubicBezTo>
                    <a:cubicBezTo>
                      <a:pt x="72" y="94"/>
                      <a:pt x="74" y="100"/>
                      <a:pt x="72" y="106"/>
                    </a:cubicBezTo>
                    <a:cubicBezTo>
                      <a:pt x="71" y="112"/>
                      <a:pt x="59" y="118"/>
                      <a:pt x="57" y="126"/>
                    </a:cubicBezTo>
                    <a:cubicBezTo>
                      <a:pt x="54" y="133"/>
                      <a:pt x="41" y="124"/>
                      <a:pt x="36" y="132"/>
                    </a:cubicBezTo>
                    <a:cubicBezTo>
                      <a:pt x="30" y="139"/>
                      <a:pt x="31" y="148"/>
                      <a:pt x="23" y="156"/>
                    </a:cubicBezTo>
                    <a:cubicBezTo>
                      <a:pt x="16" y="164"/>
                      <a:pt x="0" y="184"/>
                      <a:pt x="7" y="182"/>
                    </a:cubicBezTo>
                    <a:cubicBezTo>
                      <a:pt x="14" y="180"/>
                      <a:pt x="4" y="198"/>
                      <a:pt x="13" y="187"/>
                    </a:cubicBezTo>
                    <a:cubicBezTo>
                      <a:pt x="23" y="175"/>
                      <a:pt x="28" y="157"/>
                      <a:pt x="38" y="149"/>
                    </a:cubicBezTo>
                    <a:cubicBezTo>
                      <a:pt x="48" y="142"/>
                      <a:pt x="51" y="145"/>
                      <a:pt x="60" y="141"/>
                    </a:cubicBezTo>
                    <a:cubicBezTo>
                      <a:pt x="70" y="138"/>
                      <a:pt x="69" y="131"/>
                      <a:pt x="74" y="122"/>
                    </a:cubicBezTo>
                    <a:cubicBezTo>
                      <a:pt x="79" y="113"/>
                      <a:pt x="82" y="120"/>
                      <a:pt x="86" y="113"/>
                    </a:cubicBezTo>
                    <a:cubicBezTo>
                      <a:pt x="90" y="107"/>
                      <a:pt x="93" y="101"/>
                      <a:pt x="94" y="96"/>
                    </a:cubicBezTo>
                    <a:cubicBezTo>
                      <a:pt x="95" y="91"/>
                      <a:pt x="98" y="94"/>
                      <a:pt x="97" y="85"/>
                    </a:cubicBezTo>
                    <a:cubicBezTo>
                      <a:pt x="96" y="76"/>
                      <a:pt x="90" y="69"/>
                      <a:pt x="89" y="65"/>
                    </a:cubicBezTo>
                    <a:cubicBezTo>
                      <a:pt x="88" y="62"/>
                      <a:pt x="92" y="51"/>
                      <a:pt x="93" y="40"/>
                    </a:cubicBezTo>
                    <a:cubicBezTo>
                      <a:pt x="94" y="28"/>
                      <a:pt x="106" y="26"/>
                      <a:pt x="103" y="17"/>
                    </a:cubicBezTo>
                    <a:cubicBezTo>
                      <a:pt x="101" y="7"/>
                      <a:pt x="101" y="0"/>
                      <a:pt x="96" y="12"/>
                    </a:cubicBezTo>
                    <a:cubicBezTo>
                      <a:pt x="90" y="25"/>
                      <a:pt x="82" y="29"/>
                      <a:pt x="81" y="25"/>
                    </a:cubicBezTo>
                    <a:cubicBezTo>
                      <a:pt x="80" y="21"/>
                      <a:pt x="76" y="31"/>
                      <a:pt x="73" y="40"/>
                    </a:cubicBezTo>
                    <a:cubicBezTo>
                      <a:pt x="69" y="48"/>
                      <a:pt x="52" y="45"/>
                      <a:pt x="48" y="40"/>
                    </a:cubicBezTo>
                  </a:path>
                </a:pathLst>
              </a:custGeom>
              <a:solidFill>
                <a:srgbClr val="7E91C9"/>
              </a:solidFill>
              <a:ln w="9525">
                <a:noFill/>
                <a:round/>
                <a:headEnd/>
                <a:tailEnd/>
              </a:ln>
            </p:spPr>
            <p:txBody>
              <a:bodyPr/>
              <a:lstStyle/>
              <a:p>
                <a:endParaRPr lang="en-US">
                  <a:latin typeface="Calibri" pitchFamily="34" charset="0"/>
                </a:endParaRPr>
              </a:p>
            </p:txBody>
          </p:sp>
          <p:sp>
            <p:nvSpPr>
              <p:cNvPr id="156557" name="Freeform 563"/>
              <p:cNvSpPr>
                <a:spLocks/>
              </p:cNvSpPr>
              <p:nvPr/>
            </p:nvSpPr>
            <p:spPr bwMode="auto">
              <a:xfrm>
                <a:off x="6330950" y="3152775"/>
                <a:ext cx="465138" cy="866775"/>
              </a:xfrm>
              <a:custGeom>
                <a:avLst/>
                <a:gdLst>
                  <a:gd name="T0" fmla="*/ 2147483647 w 106"/>
                  <a:gd name="T1" fmla="*/ 2147483647 h 198"/>
                  <a:gd name="T2" fmla="*/ 2147483647 w 106"/>
                  <a:gd name="T3" fmla="*/ 2147483647 h 198"/>
                  <a:gd name="T4" fmla="*/ 2147483647 w 106"/>
                  <a:gd name="T5" fmla="*/ 2147483647 h 198"/>
                  <a:gd name="T6" fmla="*/ 2147483647 w 106"/>
                  <a:gd name="T7" fmla="*/ 2147483647 h 198"/>
                  <a:gd name="T8" fmla="*/ 1925535283 w 106"/>
                  <a:gd name="T9" fmla="*/ 2147483647 h 198"/>
                  <a:gd name="T10" fmla="*/ 1270853737 w 106"/>
                  <a:gd name="T11" fmla="*/ 2147483647 h 198"/>
                  <a:gd name="T12" fmla="*/ 365853009 w 106"/>
                  <a:gd name="T13" fmla="*/ 2147483647 h 198"/>
                  <a:gd name="T14" fmla="*/ 693191726 w 106"/>
                  <a:gd name="T15" fmla="*/ 2147483647 h 198"/>
                  <a:gd name="T16" fmla="*/ 2021814433 w 106"/>
                  <a:gd name="T17" fmla="*/ 2147483647 h 198"/>
                  <a:gd name="T18" fmla="*/ 2147483647 w 106"/>
                  <a:gd name="T19" fmla="*/ 2147483647 h 198"/>
                  <a:gd name="T20" fmla="*/ 2147483647 w 106"/>
                  <a:gd name="T21" fmla="*/ 2147483647 h 198"/>
                  <a:gd name="T22" fmla="*/ 2147483647 w 106"/>
                  <a:gd name="T23" fmla="*/ 2147483647 h 198"/>
                  <a:gd name="T24" fmla="*/ 2147483647 w 106"/>
                  <a:gd name="T25" fmla="*/ 2147483647 h 198"/>
                  <a:gd name="T26" fmla="*/ 2147483647 w 106"/>
                  <a:gd name="T27" fmla="*/ 2147483647 h 198"/>
                  <a:gd name="T28" fmla="*/ 2147483647 w 106"/>
                  <a:gd name="T29" fmla="*/ 2147483647 h 198"/>
                  <a:gd name="T30" fmla="*/ 2147483647 w 106"/>
                  <a:gd name="T31" fmla="*/ 2108022963 h 198"/>
                  <a:gd name="T32" fmla="*/ 2147483647 w 106"/>
                  <a:gd name="T33" fmla="*/ 900701795 h 198"/>
                  <a:gd name="T34" fmla="*/ 2147483647 w 106"/>
                  <a:gd name="T35" fmla="*/ 689896051 h 198"/>
                  <a:gd name="T36" fmla="*/ 2147483647 w 106"/>
                  <a:gd name="T37" fmla="*/ 1379796481 h 198"/>
                  <a:gd name="T38" fmla="*/ 2147483647 w 106"/>
                  <a:gd name="T39" fmla="*/ 2108022963 h 198"/>
                  <a:gd name="T40" fmla="*/ 2147483647 w 106"/>
                  <a:gd name="T41" fmla="*/ 2108022963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198"/>
                  <a:gd name="T65" fmla="*/ 106 w 106"/>
                  <a:gd name="T66" fmla="*/ 198 h 1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198">
                    <a:moveTo>
                      <a:pt x="48" y="42"/>
                    </a:moveTo>
                    <a:cubicBezTo>
                      <a:pt x="48" y="42"/>
                      <a:pt x="78" y="64"/>
                      <a:pt x="75" y="79"/>
                    </a:cubicBezTo>
                    <a:cubicBezTo>
                      <a:pt x="72" y="94"/>
                      <a:pt x="75" y="100"/>
                      <a:pt x="73" y="106"/>
                    </a:cubicBezTo>
                    <a:cubicBezTo>
                      <a:pt x="71" y="112"/>
                      <a:pt x="60" y="118"/>
                      <a:pt x="57" y="126"/>
                    </a:cubicBezTo>
                    <a:cubicBezTo>
                      <a:pt x="54" y="133"/>
                      <a:pt x="41" y="124"/>
                      <a:pt x="36" y="131"/>
                    </a:cubicBezTo>
                    <a:cubicBezTo>
                      <a:pt x="30" y="139"/>
                      <a:pt x="31" y="147"/>
                      <a:pt x="24" y="156"/>
                    </a:cubicBezTo>
                    <a:cubicBezTo>
                      <a:pt x="16" y="164"/>
                      <a:pt x="0" y="184"/>
                      <a:pt x="7" y="182"/>
                    </a:cubicBezTo>
                    <a:cubicBezTo>
                      <a:pt x="14" y="180"/>
                      <a:pt x="4" y="198"/>
                      <a:pt x="13" y="186"/>
                    </a:cubicBezTo>
                    <a:cubicBezTo>
                      <a:pt x="23" y="175"/>
                      <a:pt x="28" y="156"/>
                      <a:pt x="38" y="149"/>
                    </a:cubicBezTo>
                    <a:cubicBezTo>
                      <a:pt x="48" y="142"/>
                      <a:pt x="51" y="144"/>
                      <a:pt x="60" y="141"/>
                    </a:cubicBezTo>
                    <a:cubicBezTo>
                      <a:pt x="70" y="138"/>
                      <a:pt x="69" y="131"/>
                      <a:pt x="74" y="122"/>
                    </a:cubicBezTo>
                    <a:cubicBezTo>
                      <a:pt x="79" y="113"/>
                      <a:pt x="82" y="119"/>
                      <a:pt x="86" y="113"/>
                    </a:cubicBezTo>
                    <a:cubicBezTo>
                      <a:pt x="90" y="106"/>
                      <a:pt x="93" y="101"/>
                      <a:pt x="94" y="96"/>
                    </a:cubicBezTo>
                    <a:cubicBezTo>
                      <a:pt x="94" y="91"/>
                      <a:pt x="98" y="93"/>
                      <a:pt x="97" y="85"/>
                    </a:cubicBezTo>
                    <a:cubicBezTo>
                      <a:pt x="96" y="76"/>
                      <a:pt x="90" y="69"/>
                      <a:pt x="89" y="65"/>
                    </a:cubicBezTo>
                    <a:cubicBezTo>
                      <a:pt x="88" y="62"/>
                      <a:pt x="92" y="51"/>
                      <a:pt x="93" y="40"/>
                    </a:cubicBezTo>
                    <a:cubicBezTo>
                      <a:pt x="94" y="29"/>
                      <a:pt x="106" y="26"/>
                      <a:pt x="103" y="17"/>
                    </a:cubicBezTo>
                    <a:cubicBezTo>
                      <a:pt x="101" y="7"/>
                      <a:pt x="101" y="0"/>
                      <a:pt x="95" y="13"/>
                    </a:cubicBezTo>
                    <a:cubicBezTo>
                      <a:pt x="90" y="25"/>
                      <a:pt x="82" y="29"/>
                      <a:pt x="81" y="26"/>
                    </a:cubicBezTo>
                    <a:cubicBezTo>
                      <a:pt x="80" y="22"/>
                      <a:pt x="76" y="32"/>
                      <a:pt x="73" y="40"/>
                    </a:cubicBezTo>
                    <a:cubicBezTo>
                      <a:pt x="69" y="48"/>
                      <a:pt x="52" y="45"/>
                      <a:pt x="48" y="40"/>
                    </a:cubicBezTo>
                  </a:path>
                </a:pathLst>
              </a:custGeom>
              <a:solidFill>
                <a:srgbClr val="7D91C9"/>
              </a:solidFill>
              <a:ln w="9525">
                <a:noFill/>
                <a:round/>
                <a:headEnd/>
                <a:tailEnd/>
              </a:ln>
            </p:spPr>
            <p:txBody>
              <a:bodyPr/>
              <a:lstStyle/>
              <a:p>
                <a:endParaRPr lang="en-US">
                  <a:latin typeface="Calibri" pitchFamily="34" charset="0"/>
                </a:endParaRPr>
              </a:p>
            </p:txBody>
          </p:sp>
          <p:sp>
            <p:nvSpPr>
              <p:cNvPr id="156558" name="Freeform 564"/>
              <p:cNvSpPr>
                <a:spLocks/>
              </p:cNvSpPr>
              <p:nvPr/>
            </p:nvSpPr>
            <p:spPr bwMode="auto">
              <a:xfrm>
                <a:off x="6330950" y="3157537"/>
                <a:ext cx="465138" cy="862012"/>
              </a:xfrm>
              <a:custGeom>
                <a:avLst/>
                <a:gdLst>
                  <a:gd name="T0" fmla="*/ 2147483647 w 106"/>
                  <a:gd name="T1" fmla="*/ 2147483647 h 197"/>
                  <a:gd name="T2" fmla="*/ 2147483647 w 106"/>
                  <a:gd name="T3" fmla="*/ 2147483647 h 197"/>
                  <a:gd name="T4" fmla="*/ 2147483647 w 106"/>
                  <a:gd name="T5" fmla="*/ 2147483647 h 197"/>
                  <a:gd name="T6" fmla="*/ 2147483647 w 106"/>
                  <a:gd name="T7" fmla="*/ 2147483647 h 197"/>
                  <a:gd name="T8" fmla="*/ 1925535283 w 106"/>
                  <a:gd name="T9" fmla="*/ 2147483647 h 197"/>
                  <a:gd name="T10" fmla="*/ 1270853737 w 106"/>
                  <a:gd name="T11" fmla="*/ 2147483647 h 197"/>
                  <a:gd name="T12" fmla="*/ 365853009 w 106"/>
                  <a:gd name="T13" fmla="*/ 2147483647 h 197"/>
                  <a:gd name="T14" fmla="*/ 693191726 w 106"/>
                  <a:gd name="T15" fmla="*/ 2147483647 h 197"/>
                  <a:gd name="T16" fmla="*/ 2021814433 w 106"/>
                  <a:gd name="T17" fmla="*/ 2147483647 h 197"/>
                  <a:gd name="T18" fmla="*/ 2147483647 w 106"/>
                  <a:gd name="T19" fmla="*/ 2147483647 h 197"/>
                  <a:gd name="T20" fmla="*/ 2147483647 w 106"/>
                  <a:gd name="T21" fmla="*/ 2147483647 h 197"/>
                  <a:gd name="T22" fmla="*/ 2147483647 w 106"/>
                  <a:gd name="T23" fmla="*/ 2147483647 h 197"/>
                  <a:gd name="T24" fmla="*/ 2147483647 w 106"/>
                  <a:gd name="T25" fmla="*/ 2147483647 h 197"/>
                  <a:gd name="T26" fmla="*/ 2147483647 w 106"/>
                  <a:gd name="T27" fmla="*/ 2147483647 h 197"/>
                  <a:gd name="T28" fmla="*/ 2147483647 w 106"/>
                  <a:gd name="T29" fmla="*/ 2147483647 h 197"/>
                  <a:gd name="T30" fmla="*/ 2147483647 w 106"/>
                  <a:gd name="T31" fmla="*/ 2048696138 h 197"/>
                  <a:gd name="T32" fmla="*/ 2147483647 w 106"/>
                  <a:gd name="T33" fmla="*/ 842457030 h 197"/>
                  <a:gd name="T34" fmla="*/ 2147483647 w 106"/>
                  <a:gd name="T35" fmla="*/ 631841747 h 197"/>
                  <a:gd name="T36" fmla="*/ 2147483647 w 106"/>
                  <a:gd name="T37" fmla="*/ 1321123229 h 197"/>
                  <a:gd name="T38" fmla="*/ 2147483647 w 106"/>
                  <a:gd name="T39" fmla="*/ 2048696138 h 197"/>
                  <a:gd name="T40" fmla="*/ 2147483647 w 106"/>
                  <a:gd name="T41" fmla="*/ 2048696138 h 1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197"/>
                  <a:gd name="T65" fmla="*/ 106 w 106"/>
                  <a:gd name="T66" fmla="*/ 197 h 1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197">
                    <a:moveTo>
                      <a:pt x="48" y="41"/>
                    </a:moveTo>
                    <a:cubicBezTo>
                      <a:pt x="48" y="41"/>
                      <a:pt x="78" y="63"/>
                      <a:pt x="75" y="78"/>
                    </a:cubicBezTo>
                    <a:cubicBezTo>
                      <a:pt x="73" y="93"/>
                      <a:pt x="75" y="99"/>
                      <a:pt x="73" y="105"/>
                    </a:cubicBezTo>
                    <a:cubicBezTo>
                      <a:pt x="71" y="111"/>
                      <a:pt x="60" y="117"/>
                      <a:pt x="57" y="125"/>
                    </a:cubicBezTo>
                    <a:cubicBezTo>
                      <a:pt x="54" y="132"/>
                      <a:pt x="41" y="123"/>
                      <a:pt x="36" y="130"/>
                    </a:cubicBezTo>
                    <a:cubicBezTo>
                      <a:pt x="31" y="138"/>
                      <a:pt x="31" y="146"/>
                      <a:pt x="24" y="154"/>
                    </a:cubicBezTo>
                    <a:cubicBezTo>
                      <a:pt x="17" y="162"/>
                      <a:pt x="0" y="183"/>
                      <a:pt x="7" y="181"/>
                    </a:cubicBezTo>
                    <a:cubicBezTo>
                      <a:pt x="14" y="179"/>
                      <a:pt x="4" y="197"/>
                      <a:pt x="13" y="185"/>
                    </a:cubicBezTo>
                    <a:cubicBezTo>
                      <a:pt x="23" y="174"/>
                      <a:pt x="29" y="155"/>
                      <a:pt x="38" y="148"/>
                    </a:cubicBezTo>
                    <a:cubicBezTo>
                      <a:pt x="48" y="140"/>
                      <a:pt x="51" y="143"/>
                      <a:pt x="60" y="140"/>
                    </a:cubicBezTo>
                    <a:cubicBezTo>
                      <a:pt x="70" y="137"/>
                      <a:pt x="69" y="130"/>
                      <a:pt x="74" y="121"/>
                    </a:cubicBezTo>
                    <a:cubicBezTo>
                      <a:pt x="79" y="112"/>
                      <a:pt x="82" y="118"/>
                      <a:pt x="86" y="112"/>
                    </a:cubicBezTo>
                    <a:cubicBezTo>
                      <a:pt x="90" y="105"/>
                      <a:pt x="93" y="100"/>
                      <a:pt x="94" y="95"/>
                    </a:cubicBezTo>
                    <a:cubicBezTo>
                      <a:pt x="94" y="90"/>
                      <a:pt x="98" y="92"/>
                      <a:pt x="97" y="84"/>
                    </a:cubicBezTo>
                    <a:cubicBezTo>
                      <a:pt x="96" y="75"/>
                      <a:pt x="89" y="68"/>
                      <a:pt x="88" y="64"/>
                    </a:cubicBezTo>
                    <a:cubicBezTo>
                      <a:pt x="87" y="61"/>
                      <a:pt x="92" y="50"/>
                      <a:pt x="93" y="39"/>
                    </a:cubicBezTo>
                    <a:cubicBezTo>
                      <a:pt x="94" y="28"/>
                      <a:pt x="106" y="26"/>
                      <a:pt x="103" y="16"/>
                    </a:cubicBezTo>
                    <a:cubicBezTo>
                      <a:pt x="101" y="7"/>
                      <a:pt x="101" y="0"/>
                      <a:pt x="95" y="12"/>
                    </a:cubicBezTo>
                    <a:cubicBezTo>
                      <a:pt x="90" y="25"/>
                      <a:pt x="82" y="29"/>
                      <a:pt x="80" y="25"/>
                    </a:cubicBezTo>
                    <a:cubicBezTo>
                      <a:pt x="79" y="21"/>
                      <a:pt x="76" y="31"/>
                      <a:pt x="73" y="39"/>
                    </a:cubicBezTo>
                    <a:cubicBezTo>
                      <a:pt x="69" y="48"/>
                      <a:pt x="52" y="45"/>
                      <a:pt x="48" y="39"/>
                    </a:cubicBezTo>
                  </a:path>
                </a:pathLst>
              </a:custGeom>
              <a:solidFill>
                <a:srgbClr val="7D90C9"/>
              </a:solidFill>
              <a:ln w="9525">
                <a:noFill/>
                <a:round/>
                <a:headEnd/>
                <a:tailEnd/>
              </a:ln>
            </p:spPr>
            <p:txBody>
              <a:bodyPr/>
              <a:lstStyle/>
              <a:p>
                <a:endParaRPr lang="en-US">
                  <a:latin typeface="Calibri" pitchFamily="34" charset="0"/>
                </a:endParaRPr>
              </a:p>
            </p:txBody>
          </p:sp>
          <p:sp>
            <p:nvSpPr>
              <p:cNvPr id="156559" name="Freeform 565"/>
              <p:cNvSpPr>
                <a:spLocks/>
              </p:cNvSpPr>
              <p:nvPr/>
            </p:nvSpPr>
            <p:spPr bwMode="auto">
              <a:xfrm>
                <a:off x="6330950" y="3157537"/>
                <a:ext cx="465138" cy="857250"/>
              </a:xfrm>
              <a:custGeom>
                <a:avLst/>
                <a:gdLst>
                  <a:gd name="T0" fmla="*/ 2147483647 w 106"/>
                  <a:gd name="T1" fmla="*/ 2147483647 h 196"/>
                  <a:gd name="T2" fmla="*/ 2147483647 w 106"/>
                  <a:gd name="T3" fmla="*/ 2147483647 h 196"/>
                  <a:gd name="T4" fmla="*/ 2147483647 w 106"/>
                  <a:gd name="T5" fmla="*/ 2147483647 h 196"/>
                  <a:gd name="T6" fmla="*/ 2147483647 w 106"/>
                  <a:gd name="T7" fmla="*/ 2147483647 h 196"/>
                  <a:gd name="T8" fmla="*/ 1925535283 w 106"/>
                  <a:gd name="T9" fmla="*/ 2147483647 h 196"/>
                  <a:gd name="T10" fmla="*/ 1270853737 w 106"/>
                  <a:gd name="T11" fmla="*/ 2147483647 h 196"/>
                  <a:gd name="T12" fmla="*/ 365853009 w 106"/>
                  <a:gd name="T13" fmla="*/ 2147483647 h 196"/>
                  <a:gd name="T14" fmla="*/ 693191726 w 106"/>
                  <a:gd name="T15" fmla="*/ 2147483647 h 196"/>
                  <a:gd name="T16" fmla="*/ 2021814433 w 106"/>
                  <a:gd name="T17" fmla="*/ 2147483647 h 196"/>
                  <a:gd name="T18" fmla="*/ 2147483647 w 106"/>
                  <a:gd name="T19" fmla="*/ 2147483647 h 196"/>
                  <a:gd name="T20" fmla="*/ 2147483647 w 106"/>
                  <a:gd name="T21" fmla="*/ 2147483647 h 196"/>
                  <a:gd name="T22" fmla="*/ 2147483647 w 106"/>
                  <a:gd name="T23" fmla="*/ 2147483647 h 196"/>
                  <a:gd name="T24" fmla="*/ 2147483647 w 106"/>
                  <a:gd name="T25" fmla="*/ 2147483647 h 196"/>
                  <a:gd name="T26" fmla="*/ 2147483647 w 106"/>
                  <a:gd name="T27" fmla="*/ 2147483647 h 196"/>
                  <a:gd name="T28" fmla="*/ 2147483647 w 106"/>
                  <a:gd name="T29" fmla="*/ 2147483647 h 196"/>
                  <a:gd name="T30" fmla="*/ 2147483647 w 106"/>
                  <a:gd name="T31" fmla="*/ 2046854860 h 196"/>
                  <a:gd name="T32" fmla="*/ 2147483647 w 106"/>
                  <a:gd name="T33" fmla="*/ 841697047 h 196"/>
                  <a:gd name="T34" fmla="*/ 2147483647 w 106"/>
                  <a:gd name="T35" fmla="*/ 688660475 h 196"/>
                  <a:gd name="T36" fmla="*/ 2147483647 w 106"/>
                  <a:gd name="T37" fmla="*/ 1319933328 h 196"/>
                  <a:gd name="T38" fmla="*/ 2147483647 w 106"/>
                  <a:gd name="T39" fmla="*/ 2104242481 h 196"/>
                  <a:gd name="T40" fmla="*/ 2147483647 w 106"/>
                  <a:gd name="T41" fmla="*/ 2046854860 h 1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196"/>
                  <a:gd name="T65" fmla="*/ 106 w 106"/>
                  <a:gd name="T66" fmla="*/ 196 h 1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196">
                    <a:moveTo>
                      <a:pt x="48" y="41"/>
                    </a:moveTo>
                    <a:cubicBezTo>
                      <a:pt x="48" y="41"/>
                      <a:pt x="79" y="63"/>
                      <a:pt x="76" y="78"/>
                    </a:cubicBezTo>
                    <a:cubicBezTo>
                      <a:pt x="73" y="93"/>
                      <a:pt x="75" y="99"/>
                      <a:pt x="73" y="105"/>
                    </a:cubicBezTo>
                    <a:cubicBezTo>
                      <a:pt x="72" y="111"/>
                      <a:pt x="60" y="117"/>
                      <a:pt x="57" y="125"/>
                    </a:cubicBezTo>
                    <a:cubicBezTo>
                      <a:pt x="55" y="132"/>
                      <a:pt x="42" y="123"/>
                      <a:pt x="36" y="130"/>
                    </a:cubicBezTo>
                    <a:cubicBezTo>
                      <a:pt x="31" y="138"/>
                      <a:pt x="32" y="146"/>
                      <a:pt x="24" y="154"/>
                    </a:cubicBezTo>
                    <a:cubicBezTo>
                      <a:pt x="17" y="162"/>
                      <a:pt x="0" y="183"/>
                      <a:pt x="7" y="181"/>
                    </a:cubicBezTo>
                    <a:cubicBezTo>
                      <a:pt x="14" y="179"/>
                      <a:pt x="4" y="196"/>
                      <a:pt x="13" y="185"/>
                    </a:cubicBezTo>
                    <a:cubicBezTo>
                      <a:pt x="23" y="174"/>
                      <a:pt x="29" y="155"/>
                      <a:pt x="38" y="147"/>
                    </a:cubicBezTo>
                    <a:cubicBezTo>
                      <a:pt x="48" y="140"/>
                      <a:pt x="51" y="143"/>
                      <a:pt x="60" y="140"/>
                    </a:cubicBezTo>
                    <a:cubicBezTo>
                      <a:pt x="70" y="137"/>
                      <a:pt x="69" y="130"/>
                      <a:pt x="74" y="121"/>
                    </a:cubicBezTo>
                    <a:cubicBezTo>
                      <a:pt x="79" y="112"/>
                      <a:pt x="82" y="118"/>
                      <a:pt x="86" y="112"/>
                    </a:cubicBezTo>
                    <a:cubicBezTo>
                      <a:pt x="89" y="105"/>
                      <a:pt x="93" y="100"/>
                      <a:pt x="93" y="95"/>
                    </a:cubicBezTo>
                    <a:cubicBezTo>
                      <a:pt x="94" y="90"/>
                      <a:pt x="97" y="92"/>
                      <a:pt x="97" y="84"/>
                    </a:cubicBezTo>
                    <a:cubicBezTo>
                      <a:pt x="96" y="75"/>
                      <a:pt x="89" y="68"/>
                      <a:pt x="88" y="65"/>
                    </a:cubicBezTo>
                    <a:cubicBezTo>
                      <a:pt x="87" y="61"/>
                      <a:pt x="92" y="50"/>
                      <a:pt x="93" y="39"/>
                    </a:cubicBezTo>
                    <a:cubicBezTo>
                      <a:pt x="94" y="28"/>
                      <a:pt x="106" y="26"/>
                      <a:pt x="103" y="16"/>
                    </a:cubicBezTo>
                    <a:cubicBezTo>
                      <a:pt x="101" y="7"/>
                      <a:pt x="101" y="0"/>
                      <a:pt x="95" y="13"/>
                    </a:cubicBezTo>
                    <a:cubicBezTo>
                      <a:pt x="90" y="25"/>
                      <a:pt x="81" y="29"/>
                      <a:pt x="80" y="25"/>
                    </a:cubicBezTo>
                    <a:cubicBezTo>
                      <a:pt x="79" y="22"/>
                      <a:pt x="76" y="31"/>
                      <a:pt x="73" y="40"/>
                    </a:cubicBezTo>
                    <a:cubicBezTo>
                      <a:pt x="69" y="48"/>
                      <a:pt x="53" y="45"/>
                      <a:pt x="48" y="39"/>
                    </a:cubicBezTo>
                  </a:path>
                </a:pathLst>
              </a:custGeom>
              <a:solidFill>
                <a:srgbClr val="7C90C9"/>
              </a:solidFill>
              <a:ln w="9525">
                <a:noFill/>
                <a:round/>
                <a:headEnd/>
                <a:tailEnd/>
              </a:ln>
            </p:spPr>
            <p:txBody>
              <a:bodyPr/>
              <a:lstStyle/>
              <a:p>
                <a:endParaRPr lang="en-US">
                  <a:latin typeface="Calibri" pitchFamily="34" charset="0"/>
                </a:endParaRPr>
              </a:p>
            </p:txBody>
          </p:sp>
          <p:sp>
            <p:nvSpPr>
              <p:cNvPr id="156560" name="Freeform 566"/>
              <p:cNvSpPr>
                <a:spLocks/>
              </p:cNvSpPr>
              <p:nvPr/>
            </p:nvSpPr>
            <p:spPr bwMode="auto">
              <a:xfrm>
                <a:off x="6330950" y="3160712"/>
                <a:ext cx="465138" cy="854075"/>
              </a:xfrm>
              <a:custGeom>
                <a:avLst/>
                <a:gdLst>
                  <a:gd name="T0" fmla="*/ 2147483647 w 106"/>
                  <a:gd name="T1" fmla="*/ 2110160800 h 195"/>
                  <a:gd name="T2" fmla="*/ 2147483647 w 106"/>
                  <a:gd name="T3" fmla="*/ 2147483647 h 195"/>
                  <a:gd name="T4" fmla="*/ 2147483647 w 106"/>
                  <a:gd name="T5" fmla="*/ 2147483647 h 195"/>
                  <a:gd name="T6" fmla="*/ 2147483647 w 106"/>
                  <a:gd name="T7" fmla="*/ 2147483647 h 195"/>
                  <a:gd name="T8" fmla="*/ 1925535283 w 106"/>
                  <a:gd name="T9" fmla="*/ 2147483647 h 195"/>
                  <a:gd name="T10" fmla="*/ 1270853737 w 106"/>
                  <a:gd name="T11" fmla="*/ 2147483647 h 195"/>
                  <a:gd name="T12" fmla="*/ 365853009 w 106"/>
                  <a:gd name="T13" fmla="*/ 2147483647 h 195"/>
                  <a:gd name="T14" fmla="*/ 693191726 w 106"/>
                  <a:gd name="T15" fmla="*/ 2147483647 h 195"/>
                  <a:gd name="T16" fmla="*/ 2021814433 w 106"/>
                  <a:gd name="T17" fmla="*/ 2147483647 h 195"/>
                  <a:gd name="T18" fmla="*/ 2147483647 w 106"/>
                  <a:gd name="T19" fmla="*/ 2147483647 h 195"/>
                  <a:gd name="T20" fmla="*/ 2147483647 w 106"/>
                  <a:gd name="T21" fmla="*/ 2147483647 h 195"/>
                  <a:gd name="T22" fmla="*/ 2147483647 w 106"/>
                  <a:gd name="T23" fmla="*/ 2147483647 h 195"/>
                  <a:gd name="T24" fmla="*/ 2147483647 w 106"/>
                  <a:gd name="T25" fmla="*/ 2147483647 h 195"/>
                  <a:gd name="T26" fmla="*/ 2147483647 w 106"/>
                  <a:gd name="T27" fmla="*/ 2147483647 h 195"/>
                  <a:gd name="T28" fmla="*/ 2147483647 w 106"/>
                  <a:gd name="T29" fmla="*/ 2147483647 h 195"/>
                  <a:gd name="T30" fmla="*/ 2147483647 w 106"/>
                  <a:gd name="T31" fmla="*/ 2014246017 h 195"/>
                  <a:gd name="T32" fmla="*/ 2147483647 w 106"/>
                  <a:gd name="T33" fmla="*/ 844062623 h 195"/>
                  <a:gd name="T34" fmla="*/ 2147483647 w 106"/>
                  <a:gd name="T35" fmla="*/ 633049225 h 195"/>
                  <a:gd name="T36" fmla="*/ 2147483647 w 106"/>
                  <a:gd name="T37" fmla="*/ 1323645568 h 195"/>
                  <a:gd name="T38" fmla="*/ 2147483647 w 106"/>
                  <a:gd name="T39" fmla="*/ 2071793135 h 195"/>
                  <a:gd name="T40" fmla="*/ 2147483647 w 106"/>
                  <a:gd name="T41" fmla="*/ 2014246017 h 1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195"/>
                  <a:gd name="T65" fmla="*/ 106 w 106"/>
                  <a:gd name="T66" fmla="*/ 195 h 1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195">
                    <a:moveTo>
                      <a:pt x="48" y="40"/>
                    </a:moveTo>
                    <a:cubicBezTo>
                      <a:pt x="48" y="40"/>
                      <a:pt x="79" y="62"/>
                      <a:pt x="76" y="77"/>
                    </a:cubicBezTo>
                    <a:cubicBezTo>
                      <a:pt x="73" y="92"/>
                      <a:pt x="76" y="98"/>
                      <a:pt x="74" y="104"/>
                    </a:cubicBezTo>
                    <a:cubicBezTo>
                      <a:pt x="72" y="110"/>
                      <a:pt x="60" y="116"/>
                      <a:pt x="58" y="124"/>
                    </a:cubicBezTo>
                    <a:cubicBezTo>
                      <a:pt x="55" y="131"/>
                      <a:pt x="42" y="121"/>
                      <a:pt x="36" y="129"/>
                    </a:cubicBezTo>
                    <a:cubicBezTo>
                      <a:pt x="31" y="136"/>
                      <a:pt x="32" y="145"/>
                      <a:pt x="24" y="153"/>
                    </a:cubicBezTo>
                    <a:cubicBezTo>
                      <a:pt x="17" y="161"/>
                      <a:pt x="0" y="182"/>
                      <a:pt x="7" y="180"/>
                    </a:cubicBezTo>
                    <a:cubicBezTo>
                      <a:pt x="14" y="178"/>
                      <a:pt x="4" y="195"/>
                      <a:pt x="13" y="184"/>
                    </a:cubicBezTo>
                    <a:cubicBezTo>
                      <a:pt x="23" y="173"/>
                      <a:pt x="29" y="153"/>
                      <a:pt x="38" y="146"/>
                    </a:cubicBezTo>
                    <a:cubicBezTo>
                      <a:pt x="48" y="139"/>
                      <a:pt x="51" y="142"/>
                      <a:pt x="60" y="139"/>
                    </a:cubicBezTo>
                    <a:cubicBezTo>
                      <a:pt x="70" y="136"/>
                      <a:pt x="69" y="128"/>
                      <a:pt x="74" y="120"/>
                    </a:cubicBezTo>
                    <a:cubicBezTo>
                      <a:pt x="79" y="111"/>
                      <a:pt x="82" y="117"/>
                      <a:pt x="86" y="111"/>
                    </a:cubicBezTo>
                    <a:cubicBezTo>
                      <a:pt x="89" y="104"/>
                      <a:pt x="93" y="99"/>
                      <a:pt x="93" y="94"/>
                    </a:cubicBezTo>
                    <a:cubicBezTo>
                      <a:pt x="94" y="89"/>
                      <a:pt x="97" y="91"/>
                      <a:pt x="96" y="83"/>
                    </a:cubicBezTo>
                    <a:cubicBezTo>
                      <a:pt x="95" y="74"/>
                      <a:pt x="89" y="67"/>
                      <a:pt x="88" y="64"/>
                    </a:cubicBezTo>
                    <a:cubicBezTo>
                      <a:pt x="87" y="60"/>
                      <a:pt x="91" y="49"/>
                      <a:pt x="92" y="38"/>
                    </a:cubicBezTo>
                    <a:cubicBezTo>
                      <a:pt x="94" y="27"/>
                      <a:pt x="106" y="25"/>
                      <a:pt x="103" y="16"/>
                    </a:cubicBezTo>
                    <a:cubicBezTo>
                      <a:pt x="101" y="6"/>
                      <a:pt x="101" y="0"/>
                      <a:pt x="95" y="12"/>
                    </a:cubicBezTo>
                    <a:cubicBezTo>
                      <a:pt x="90" y="24"/>
                      <a:pt x="81" y="29"/>
                      <a:pt x="80" y="25"/>
                    </a:cubicBezTo>
                    <a:cubicBezTo>
                      <a:pt x="79" y="21"/>
                      <a:pt x="76" y="31"/>
                      <a:pt x="73" y="39"/>
                    </a:cubicBezTo>
                    <a:cubicBezTo>
                      <a:pt x="69" y="47"/>
                      <a:pt x="53" y="44"/>
                      <a:pt x="48" y="38"/>
                    </a:cubicBezTo>
                  </a:path>
                </a:pathLst>
              </a:custGeom>
              <a:solidFill>
                <a:srgbClr val="7B8FC8"/>
              </a:solidFill>
              <a:ln w="9525">
                <a:noFill/>
                <a:round/>
                <a:headEnd/>
                <a:tailEnd/>
              </a:ln>
            </p:spPr>
            <p:txBody>
              <a:bodyPr/>
              <a:lstStyle/>
              <a:p>
                <a:endParaRPr lang="en-US">
                  <a:latin typeface="Calibri" pitchFamily="34" charset="0"/>
                </a:endParaRPr>
              </a:p>
            </p:txBody>
          </p:sp>
          <p:sp>
            <p:nvSpPr>
              <p:cNvPr id="156561" name="Freeform 567"/>
              <p:cNvSpPr>
                <a:spLocks/>
              </p:cNvSpPr>
              <p:nvPr/>
            </p:nvSpPr>
            <p:spPr bwMode="auto">
              <a:xfrm>
                <a:off x="6330950" y="3160712"/>
                <a:ext cx="460375" cy="854075"/>
              </a:xfrm>
              <a:custGeom>
                <a:avLst/>
                <a:gdLst>
                  <a:gd name="T0" fmla="*/ 2147483647 w 105"/>
                  <a:gd name="T1" fmla="*/ 2110160800 h 195"/>
                  <a:gd name="T2" fmla="*/ 2147483647 w 105"/>
                  <a:gd name="T3" fmla="*/ 2147483647 h 195"/>
                  <a:gd name="T4" fmla="*/ 2147483647 w 105"/>
                  <a:gd name="T5" fmla="*/ 2147483647 h 195"/>
                  <a:gd name="T6" fmla="*/ 2147483647 w 105"/>
                  <a:gd name="T7" fmla="*/ 2147483647 h 195"/>
                  <a:gd name="T8" fmla="*/ 1903181476 w 105"/>
                  <a:gd name="T9" fmla="*/ 2147483647 h 195"/>
                  <a:gd name="T10" fmla="*/ 1326458920 w 105"/>
                  <a:gd name="T11" fmla="*/ 2147483647 h 195"/>
                  <a:gd name="T12" fmla="*/ 365257171 w 105"/>
                  <a:gd name="T13" fmla="*/ 2147483647 h 195"/>
                  <a:gd name="T14" fmla="*/ 749736089 w 105"/>
                  <a:gd name="T15" fmla="*/ 2147483647 h 195"/>
                  <a:gd name="T16" fmla="*/ 2018525110 w 105"/>
                  <a:gd name="T17" fmla="*/ 2147483647 h 195"/>
                  <a:gd name="T18" fmla="*/ 2147483647 w 105"/>
                  <a:gd name="T19" fmla="*/ 2147483647 h 195"/>
                  <a:gd name="T20" fmla="*/ 2147483647 w 105"/>
                  <a:gd name="T21" fmla="*/ 2147483647 h 195"/>
                  <a:gd name="T22" fmla="*/ 2147483647 w 105"/>
                  <a:gd name="T23" fmla="*/ 2147483647 h 195"/>
                  <a:gd name="T24" fmla="*/ 2147483647 w 105"/>
                  <a:gd name="T25" fmla="*/ 2147483647 h 195"/>
                  <a:gd name="T26" fmla="*/ 2147483647 w 105"/>
                  <a:gd name="T27" fmla="*/ 2147483647 h 195"/>
                  <a:gd name="T28" fmla="*/ 2147483647 w 105"/>
                  <a:gd name="T29" fmla="*/ 2147483647 h 195"/>
                  <a:gd name="T30" fmla="*/ 2147483647 w 105"/>
                  <a:gd name="T31" fmla="*/ 2014246017 h 195"/>
                  <a:gd name="T32" fmla="*/ 2147483647 w 105"/>
                  <a:gd name="T33" fmla="*/ 844062623 h 195"/>
                  <a:gd name="T34" fmla="*/ 2147483647 w 105"/>
                  <a:gd name="T35" fmla="*/ 690596343 h 195"/>
                  <a:gd name="T36" fmla="*/ 2147483647 w 105"/>
                  <a:gd name="T37" fmla="*/ 1323645568 h 195"/>
                  <a:gd name="T38" fmla="*/ 2147483647 w 105"/>
                  <a:gd name="T39" fmla="*/ 2071793135 h 195"/>
                  <a:gd name="T40" fmla="*/ 2147483647 w 105"/>
                  <a:gd name="T41" fmla="*/ 2014246017 h 1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
                  <a:gd name="T64" fmla="*/ 0 h 195"/>
                  <a:gd name="T65" fmla="*/ 105 w 105"/>
                  <a:gd name="T66" fmla="*/ 195 h 1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 h="195">
                    <a:moveTo>
                      <a:pt x="48" y="40"/>
                    </a:moveTo>
                    <a:cubicBezTo>
                      <a:pt x="48" y="40"/>
                      <a:pt x="79" y="63"/>
                      <a:pt x="77" y="77"/>
                    </a:cubicBezTo>
                    <a:cubicBezTo>
                      <a:pt x="74" y="92"/>
                      <a:pt x="76" y="99"/>
                      <a:pt x="74" y="104"/>
                    </a:cubicBezTo>
                    <a:cubicBezTo>
                      <a:pt x="72" y="110"/>
                      <a:pt x="61" y="116"/>
                      <a:pt x="58" y="124"/>
                    </a:cubicBezTo>
                    <a:cubicBezTo>
                      <a:pt x="55" y="131"/>
                      <a:pt x="42" y="121"/>
                      <a:pt x="36" y="129"/>
                    </a:cubicBezTo>
                    <a:cubicBezTo>
                      <a:pt x="31" y="136"/>
                      <a:pt x="32" y="145"/>
                      <a:pt x="25" y="153"/>
                    </a:cubicBezTo>
                    <a:cubicBezTo>
                      <a:pt x="17" y="161"/>
                      <a:pt x="0" y="181"/>
                      <a:pt x="7" y="180"/>
                    </a:cubicBezTo>
                    <a:cubicBezTo>
                      <a:pt x="14" y="178"/>
                      <a:pt x="4" y="195"/>
                      <a:pt x="14" y="184"/>
                    </a:cubicBezTo>
                    <a:cubicBezTo>
                      <a:pt x="23" y="173"/>
                      <a:pt x="29" y="153"/>
                      <a:pt x="38" y="146"/>
                    </a:cubicBezTo>
                    <a:cubicBezTo>
                      <a:pt x="48" y="139"/>
                      <a:pt x="51" y="142"/>
                      <a:pt x="61" y="139"/>
                    </a:cubicBezTo>
                    <a:cubicBezTo>
                      <a:pt x="70" y="135"/>
                      <a:pt x="69" y="128"/>
                      <a:pt x="74" y="120"/>
                    </a:cubicBezTo>
                    <a:cubicBezTo>
                      <a:pt x="79" y="111"/>
                      <a:pt x="82" y="117"/>
                      <a:pt x="85" y="110"/>
                    </a:cubicBezTo>
                    <a:cubicBezTo>
                      <a:pt x="89" y="104"/>
                      <a:pt x="92" y="98"/>
                      <a:pt x="93" y="94"/>
                    </a:cubicBezTo>
                    <a:cubicBezTo>
                      <a:pt x="94" y="89"/>
                      <a:pt x="97" y="91"/>
                      <a:pt x="96" y="83"/>
                    </a:cubicBezTo>
                    <a:cubicBezTo>
                      <a:pt x="95" y="74"/>
                      <a:pt x="89" y="67"/>
                      <a:pt x="88" y="64"/>
                    </a:cubicBezTo>
                    <a:cubicBezTo>
                      <a:pt x="87" y="60"/>
                      <a:pt x="91" y="49"/>
                      <a:pt x="92" y="38"/>
                    </a:cubicBezTo>
                    <a:cubicBezTo>
                      <a:pt x="93" y="27"/>
                      <a:pt x="105" y="25"/>
                      <a:pt x="103" y="16"/>
                    </a:cubicBezTo>
                    <a:cubicBezTo>
                      <a:pt x="100" y="6"/>
                      <a:pt x="101" y="0"/>
                      <a:pt x="95" y="13"/>
                    </a:cubicBezTo>
                    <a:cubicBezTo>
                      <a:pt x="90" y="25"/>
                      <a:pt x="81" y="29"/>
                      <a:pt x="80" y="25"/>
                    </a:cubicBezTo>
                    <a:cubicBezTo>
                      <a:pt x="79" y="21"/>
                      <a:pt x="76" y="31"/>
                      <a:pt x="73" y="39"/>
                    </a:cubicBezTo>
                    <a:cubicBezTo>
                      <a:pt x="69" y="48"/>
                      <a:pt x="53" y="44"/>
                      <a:pt x="49" y="38"/>
                    </a:cubicBezTo>
                  </a:path>
                </a:pathLst>
              </a:custGeom>
              <a:solidFill>
                <a:srgbClr val="7A8FC8"/>
              </a:solidFill>
              <a:ln w="9525">
                <a:noFill/>
                <a:round/>
                <a:headEnd/>
                <a:tailEnd/>
              </a:ln>
            </p:spPr>
            <p:txBody>
              <a:bodyPr/>
              <a:lstStyle/>
              <a:p>
                <a:endParaRPr lang="en-US">
                  <a:latin typeface="Calibri" pitchFamily="34" charset="0"/>
                </a:endParaRPr>
              </a:p>
            </p:txBody>
          </p:sp>
          <p:sp>
            <p:nvSpPr>
              <p:cNvPr id="156562" name="Freeform 568"/>
              <p:cNvSpPr>
                <a:spLocks/>
              </p:cNvSpPr>
              <p:nvPr/>
            </p:nvSpPr>
            <p:spPr bwMode="auto">
              <a:xfrm>
                <a:off x="6330950" y="3165475"/>
                <a:ext cx="460375" cy="849312"/>
              </a:xfrm>
              <a:custGeom>
                <a:avLst/>
                <a:gdLst>
                  <a:gd name="T0" fmla="*/ 2147483647 w 105"/>
                  <a:gd name="T1" fmla="*/ 2108259320 h 194"/>
                  <a:gd name="T2" fmla="*/ 2147483647 w 105"/>
                  <a:gd name="T3" fmla="*/ 2147483647 h 194"/>
                  <a:gd name="T4" fmla="*/ 2147483647 w 105"/>
                  <a:gd name="T5" fmla="*/ 2147483647 h 194"/>
                  <a:gd name="T6" fmla="*/ 2147483647 w 105"/>
                  <a:gd name="T7" fmla="*/ 2147483647 h 194"/>
                  <a:gd name="T8" fmla="*/ 1960851101 w 105"/>
                  <a:gd name="T9" fmla="*/ 2147483647 h 194"/>
                  <a:gd name="T10" fmla="*/ 1326458920 w 105"/>
                  <a:gd name="T11" fmla="*/ 2147483647 h 194"/>
                  <a:gd name="T12" fmla="*/ 365257171 w 105"/>
                  <a:gd name="T13" fmla="*/ 2147483647 h 194"/>
                  <a:gd name="T14" fmla="*/ 749736089 w 105"/>
                  <a:gd name="T15" fmla="*/ 2147483647 h 194"/>
                  <a:gd name="T16" fmla="*/ 2076199120 w 105"/>
                  <a:gd name="T17" fmla="*/ 2147483647 h 194"/>
                  <a:gd name="T18" fmla="*/ 2147483647 w 105"/>
                  <a:gd name="T19" fmla="*/ 2147483647 h 194"/>
                  <a:gd name="T20" fmla="*/ 2147483647 w 105"/>
                  <a:gd name="T21" fmla="*/ 2147483647 h 194"/>
                  <a:gd name="T22" fmla="*/ 2147483647 w 105"/>
                  <a:gd name="T23" fmla="*/ 2147483647 h 194"/>
                  <a:gd name="T24" fmla="*/ 2147483647 w 105"/>
                  <a:gd name="T25" fmla="*/ 2147483647 h 194"/>
                  <a:gd name="T26" fmla="*/ 2147483647 w 105"/>
                  <a:gd name="T27" fmla="*/ 2147483647 h 194"/>
                  <a:gd name="T28" fmla="*/ 2147483647 w 105"/>
                  <a:gd name="T29" fmla="*/ 2147483647 h 194"/>
                  <a:gd name="T30" fmla="*/ 2147483647 w 105"/>
                  <a:gd name="T31" fmla="*/ 2012427187 h 194"/>
                  <a:gd name="T32" fmla="*/ 2147483647 w 105"/>
                  <a:gd name="T33" fmla="*/ 785806254 h 194"/>
                  <a:gd name="T34" fmla="*/ 2147483647 w 105"/>
                  <a:gd name="T35" fmla="*/ 632479219 h 194"/>
                  <a:gd name="T36" fmla="*/ 2147483647 w 105"/>
                  <a:gd name="T37" fmla="*/ 1322453339 h 194"/>
                  <a:gd name="T38" fmla="*/ 2147483647 w 105"/>
                  <a:gd name="T39" fmla="*/ 2069926466 h 194"/>
                  <a:gd name="T40" fmla="*/ 2147483647 w 105"/>
                  <a:gd name="T41" fmla="*/ 2012427187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
                  <a:gd name="T64" fmla="*/ 0 h 194"/>
                  <a:gd name="T65" fmla="*/ 105 w 105"/>
                  <a:gd name="T66" fmla="*/ 194 h 1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 h="194">
                    <a:moveTo>
                      <a:pt x="49" y="40"/>
                    </a:moveTo>
                    <a:cubicBezTo>
                      <a:pt x="49" y="40"/>
                      <a:pt x="80" y="62"/>
                      <a:pt x="77" y="77"/>
                    </a:cubicBezTo>
                    <a:cubicBezTo>
                      <a:pt x="74" y="91"/>
                      <a:pt x="76" y="98"/>
                      <a:pt x="74" y="103"/>
                    </a:cubicBezTo>
                    <a:cubicBezTo>
                      <a:pt x="73" y="109"/>
                      <a:pt x="61" y="115"/>
                      <a:pt x="58" y="123"/>
                    </a:cubicBezTo>
                    <a:cubicBezTo>
                      <a:pt x="56" y="130"/>
                      <a:pt x="42" y="120"/>
                      <a:pt x="37" y="128"/>
                    </a:cubicBezTo>
                    <a:cubicBezTo>
                      <a:pt x="31" y="135"/>
                      <a:pt x="32" y="144"/>
                      <a:pt x="25" y="152"/>
                    </a:cubicBezTo>
                    <a:cubicBezTo>
                      <a:pt x="18" y="160"/>
                      <a:pt x="0" y="180"/>
                      <a:pt x="7" y="178"/>
                    </a:cubicBezTo>
                    <a:cubicBezTo>
                      <a:pt x="14" y="177"/>
                      <a:pt x="4" y="194"/>
                      <a:pt x="14" y="183"/>
                    </a:cubicBezTo>
                    <a:cubicBezTo>
                      <a:pt x="23" y="172"/>
                      <a:pt x="29" y="152"/>
                      <a:pt x="39" y="145"/>
                    </a:cubicBezTo>
                    <a:cubicBezTo>
                      <a:pt x="48" y="137"/>
                      <a:pt x="51" y="140"/>
                      <a:pt x="61" y="137"/>
                    </a:cubicBezTo>
                    <a:cubicBezTo>
                      <a:pt x="70" y="134"/>
                      <a:pt x="69" y="127"/>
                      <a:pt x="74" y="118"/>
                    </a:cubicBezTo>
                    <a:cubicBezTo>
                      <a:pt x="79" y="110"/>
                      <a:pt x="82" y="116"/>
                      <a:pt x="85" y="109"/>
                    </a:cubicBezTo>
                    <a:cubicBezTo>
                      <a:pt x="89" y="103"/>
                      <a:pt x="92" y="97"/>
                      <a:pt x="93" y="93"/>
                    </a:cubicBezTo>
                    <a:cubicBezTo>
                      <a:pt x="94" y="88"/>
                      <a:pt x="97" y="90"/>
                      <a:pt x="96" y="82"/>
                    </a:cubicBezTo>
                    <a:cubicBezTo>
                      <a:pt x="95" y="73"/>
                      <a:pt x="89" y="66"/>
                      <a:pt x="88" y="63"/>
                    </a:cubicBezTo>
                    <a:cubicBezTo>
                      <a:pt x="87" y="59"/>
                      <a:pt x="91" y="49"/>
                      <a:pt x="92" y="38"/>
                    </a:cubicBezTo>
                    <a:cubicBezTo>
                      <a:pt x="93" y="27"/>
                      <a:pt x="105" y="24"/>
                      <a:pt x="103" y="15"/>
                    </a:cubicBezTo>
                    <a:cubicBezTo>
                      <a:pt x="100" y="6"/>
                      <a:pt x="101" y="0"/>
                      <a:pt x="95" y="12"/>
                    </a:cubicBezTo>
                    <a:cubicBezTo>
                      <a:pt x="90" y="24"/>
                      <a:pt x="81" y="28"/>
                      <a:pt x="80" y="25"/>
                    </a:cubicBezTo>
                    <a:cubicBezTo>
                      <a:pt x="79" y="21"/>
                      <a:pt x="76" y="30"/>
                      <a:pt x="73" y="39"/>
                    </a:cubicBezTo>
                    <a:cubicBezTo>
                      <a:pt x="70" y="47"/>
                      <a:pt x="53" y="43"/>
                      <a:pt x="49" y="38"/>
                    </a:cubicBezTo>
                  </a:path>
                </a:pathLst>
              </a:custGeom>
              <a:solidFill>
                <a:srgbClr val="798FC8"/>
              </a:solidFill>
              <a:ln w="9525">
                <a:noFill/>
                <a:round/>
                <a:headEnd/>
                <a:tailEnd/>
              </a:ln>
            </p:spPr>
            <p:txBody>
              <a:bodyPr/>
              <a:lstStyle/>
              <a:p>
                <a:endParaRPr lang="en-US">
                  <a:latin typeface="Calibri" pitchFamily="34" charset="0"/>
                </a:endParaRPr>
              </a:p>
            </p:txBody>
          </p:sp>
          <p:sp>
            <p:nvSpPr>
              <p:cNvPr id="156563" name="Freeform 569"/>
              <p:cNvSpPr>
                <a:spLocks/>
              </p:cNvSpPr>
              <p:nvPr/>
            </p:nvSpPr>
            <p:spPr bwMode="auto">
              <a:xfrm>
                <a:off x="6335713" y="3165475"/>
                <a:ext cx="455613" cy="849312"/>
              </a:xfrm>
              <a:custGeom>
                <a:avLst/>
                <a:gdLst>
                  <a:gd name="T0" fmla="*/ 2147483647 w 104"/>
                  <a:gd name="T1" fmla="*/ 2108259320 h 194"/>
                  <a:gd name="T2" fmla="*/ 2147483647 w 104"/>
                  <a:gd name="T3" fmla="*/ 2147483647 h 194"/>
                  <a:gd name="T4" fmla="*/ 2147483647 w 104"/>
                  <a:gd name="T5" fmla="*/ 2147483647 h 194"/>
                  <a:gd name="T6" fmla="*/ 2147483647 w 104"/>
                  <a:gd name="T7" fmla="*/ 2147483647 h 194"/>
                  <a:gd name="T8" fmla="*/ 1900033246 w 104"/>
                  <a:gd name="T9" fmla="*/ 2147483647 h 194"/>
                  <a:gd name="T10" fmla="*/ 1266687553 w 104"/>
                  <a:gd name="T11" fmla="*/ 2147483647 h 194"/>
                  <a:gd name="T12" fmla="*/ 326267139 w 104"/>
                  <a:gd name="T13" fmla="*/ 2147483647 h 194"/>
                  <a:gd name="T14" fmla="*/ 690919662 w 104"/>
                  <a:gd name="T15" fmla="*/ 2147483647 h 194"/>
                  <a:gd name="T16" fmla="*/ 2015185017 w 104"/>
                  <a:gd name="T17" fmla="*/ 2147483647 h 194"/>
                  <a:gd name="T18" fmla="*/ 2147483647 w 104"/>
                  <a:gd name="T19" fmla="*/ 2147483647 h 194"/>
                  <a:gd name="T20" fmla="*/ 2147483647 w 104"/>
                  <a:gd name="T21" fmla="*/ 2147483647 h 194"/>
                  <a:gd name="T22" fmla="*/ 2147483647 w 104"/>
                  <a:gd name="T23" fmla="*/ 2147483647 h 194"/>
                  <a:gd name="T24" fmla="*/ 2147483647 w 104"/>
                  <a:gd name="T25" fmla="*/ 2147483647 h 194"/>
                  <a:gd name="T26" fmla="*/ 2147483647 w 104"/>
                  <a:gd name="T27" fmla="*/ 2147483647 h 194"/>
                  <a:gd name="T28" fmla="*/ 2147483647 w 104"/>
                  <a:gd name="T29" fmla="*/ 2147483647 h 194"/>
                  <a:gd name="T30" fmla="*/ 2147483647 w 104"/>
                  <a:gd name="T31" fmla="*/ 2012427187 h 194"/>
                  <a:gd name="T32" fmla="*/ 2147483647 w 104"/>
                  <a:gd name="T33" fmla="*/ 785806254 h 194"/>
                  <a:gd name="T34" fmla="*/ 2147483647 w 104"/>
                  <a:gd name="T35" fmla="*/ 632479219 h 194"/>
                  <a:gd name="T36" fmla="*/ 2147483647 w 104"/>
                  <a:gd name="T37" fmla="*/ 1322453339 h 194"/>
                  <a:gd name="T38" fmla="*/ 2147483647 w 104"/>
                  <a:gd name="T39" fmla="*/ 2069926466 h 194"/>
                  <a:gd name="T40" fmla="*/ 2147483647 w 104"/>
                  <a:gd name="T41" fmla="*/ 2012427187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4"/>
                  <a:gd name="T64" fmla="*/ 0 h 194"/>
                  <a:gd name="T65" fmla="*/ 104 w 104"/>
                  <a:gd name="T66" fmla="*/ 194 h 1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4" h="194">
                    <a:moveTo>
                      <a:pt x="48" y="40"/>
                    </a:moveTo>
                    <a:cubicBezTo>
                      <a:pt x="48" y="40"/>
                      <a:pt x="79" y="62"/>
                      <a:pt x="76" y="77"/>
                    </a:cubicBezTo>
                    <a:cubicBezTo>
                      <a:pt x="74" y="92"/>
                      <a:pt x="76" y="98"/>
                      <a:pt x="74" y="103"/>
                    </a:cubicBezTo>
                    <a:cubicBezTo>
                      <a:pt x="72" y="109"/>
                      <a:pt x="60" y="115"/>
                      <a:pt x="57" y="123"/>
                    </a:cubicBezTo>
                    <a:cubicBezTo>
                      <a:pt x="55" y="130"/>
                      <a:pt x="41" y="120"/>
                      <a:pt x="36" y="128"/>
                    </a:cubicBezTo>
                    <a:cubicBezTo>
                      <a:pt x="30" y="135"/>
                      <a:pt x="32" y="143"/>
                      <a:pt x="24" y="151"/>
                    </a:cubicBezTo>
                    <a:cubicBezTo>
                      <a:pt x="17" y="159"/>
                      <a:pt x="0" y="180"/>
                      <a:pt x="6" y="178"/>
                    </a:cubicBezTo>
                    <a:cubicBezTo>
                      <a:pt x="13" y="176"/>
                      <a:pt x="4" y="194"/>
                      <a:pt x="13" y="183"/>
                    </a:cubicBezTo>
                    <a:cubicBezTo>
                      <a:pt x="22" y="171"/>
                      <a:pt x="28" y="152"/>
                      <a:pt x="38" y="144"/>
                    </a:cubicBezTo>
                    <a:cubicBezTo>
                      <a:pt x="47" y="137"/>
                      <a:pt x="50" y="140"/>
                      <a:pt x="60" y="137"/>
                    </a:cubicBezTo>
                    <a:cubicBezTo>
                      <a:pt x="69" y="134"/>
                      <a:pt x="68" y="127"/>
                      <a:pt x="73" y="118"/>
                    </a:cubicBezTo>
                    <a:cubicBezTo>
                      <a:pt x="78" y="110"/>
                      <a:pt x="81" y="115"/>
                      <a:pt x="84" y="109"/>
                    </a:cubicBezTo>
                    <a:cubicBezTo>
                      <a:pt x="88" y="103"/>
                      <a:pt x="91" y="97"/>
                      <a:pt x="92" y="92"/>
                    </a:cubicBezTo>
                    <a:cubicBezTo>
                      <a:pt x="92" y="88"/>
                      <a:pt x="96" y="90"/>
                      <a:pt x="95" y="82"/>
                    </a:cubicBezTo>
                    <a:cubicBezTo>
                      <a:pt x="94" y="73"/>
                      <a:pt x="88" y="67"/>
                      <a:pt x="87" y="63"/>
                    </a:cubicBezTo>
                    <a:cubicBezTo>
                      <a:pt x="86" y="59"/>
                      <a:pt x="90" y="49"/>
                      <a:pt x="91" y="38"/>
                    </a:cubicBezTo>
                    <a:cubicBezTo>
                      <a:pt x="92" y="27"/>
                      <a:pt x="104" y="25"/>
                      <a:pt x="102" y="15"/>
                    </a:cubicBezTo>
                    <a:cubicBezTo>
                      <a:pt x="99" y="6"/>
                      <a:pt x="100" y="0"/>
                      <a:pt x="94" y="12"/>
                    </a:cubicBezTo>
                    <a:cubicBezTo>
                      <a:pt x="89" y="25"/>
                      <a:pt x="80" y="29"/>
                      <a:pt x="79" y="25"/>
                    </a:cubicBezTo>
                    <a:cubicBezTo>
                      <a:pt x="78" y="21"/>
                      <a:pt x="75" y="31"/>
                      <a:pt x="72" y="39"/>
                    </a:cubicBezTo>
                    <a:cubicBezTo>
                      <a:pt x="69" y="47"/>
                      <a:pt x="52" y="43"/>
                      <a:pt x="48" y="38"/>
                    </a:cubicBezTo>
                  </a:path>
                </a:pathLst>
              </a:custGeom>
              <a:solidFill>
                <a:srgbClr val="788EC8"/>
              </a:solidFill>
              <a:ln w="9525">
                <a:noFill/>
                <a:round/>
                <a:headEnd/>
                <a:tailEnd/>
              </a:ln>
            </p:spPr>
            <p:txBody>
              <a:bodyPr/>
              <a:lstStyle/>
              <a:p>
                <a:endParaRPr lang="en-US">
                  <a:latin typeface="Calibri" pitchFamily="34" charset="0"/>
                </a:endParaRPr>
              </a:p>
            </p:txBody>
          </p:sp>
          <p:sp>
            <p:nvSpPr>
              <p:cNvPr id="156564" name="Freeform 570"/>
              <p:cNvSpPr>
                <a:spLocks/>
              </p:cNvSpPr>
              <p:nvPr/>
            </p:nvSpPr>
            <p:spPr bwMode="auto">
              <a:xfrm>
                <a:off x="6335713" y="3170237"/>
                <a:ext cx="455613" cy="841375"/>
              </a:xfrm>
              <a:custGeom>
                <a:avLst/>
                <a:gdLst>
                  <a:gd name="T0" fmla="*/ 2147483647 w 104"/>
                  <a:gd name="T1" fmla="*/ 2073958588 h 192"/>
                  <a:gd name="T2" fmla="*/ 2147483647 w 104"/>
                  <a:gd name="T3" fmla="*/ 2147483647 h 192"/>
                  <a:gd name="T4" fmla="*/ 2147483647 w 104"/>
                  <a:gd name="T5" fmla="*/ 2147483647 h 192"/>
                  <a:gd name="T6" fmla="*/ 2147483647 w 104"/>
                  <a:gd name="T7" fmla="*/ 2147483647 h 192"/>
                  <a:gd name="T8" fmla="*/ 1900033246 w 104"/>
                  <a:gd name="T9" fmla="*/ 2147483647 h 192"/>
                  <a:gd name="T10" fmla="*/ 1324265629 w 104"/>
                  <a:gd name="T11" fmla="*/ 2147483647 h 192"/>
                  <a:gd name="T12" fmla="*/ 326267139 w 104"/>
                  <a:gd name="T13" fmla="*/ 2147483647 h 192"/>
                  <a:gd name="T14" fmla="*/ 690919662 w 104"/>
                  <a:gd name="T15" fmla="*/ 2147483647 h 192"/>
                  <a:gd name="T16" fmla="*/ 2015185017 w 104"/>
                  <a:gd name="T17" fmla="*/ 2147483647 h 192"/>
                  <a:gd name="T18" fmla="*/ 2147483647 w 104"/>
                  <a:gd name="T19" fmla="*/ 2147483647 h 192"/>
                  <a:gd name="T20" fmla="*/ 2147483647 w 104"/>
                  <a:gd name="T21" fmla="*/ 2147483647 h 192"/>
                  <a:gd name="T22" fmla="*/ 2147483647 w 104"/>
                  <a:gd name="T23" fmla="*/ 2147483647 h 192"/>
                  <a:gd name="T24" fmla="*/ 2147483647 w 104"/>
                  <a:gd name="T25" fmla="*/ 2147483647 h 192"/>
                  <a:gd name="T26" fmla="*/ 2147483647 w 104"/>
                  <a:gd name="T27" fmla="*/ 2147483647 h 192"/>
                  <a:gd name="T28" fmla="*/ 2147483647 w 104"/>
                  <a:gd name="T29" fmla="*/ 2147483647 h 192"/>
                  <a:gd name="T30" fmla="*/ 2147483647 w 104"/>
                  <a:gd name="T31" fmla="*/ 1958738454 h 192"/>
                  <a:gd name="T32" fmla="*/ 2147483647 w 104"/>
                  <a:gd name="T33" fmla="*/ 787338591 h 192"/>
                  <a:gd name="T34" fmla="*/ 2147483647 w 104"/>
                  <a:gd name="T35" fmla="*/ 633708823 h 192"/>
                  <a:gd name="T36" fmla="*/ 2147483647 w 104"/>
                  <a:gd name="T37" fmla="*/ 1267422028 h 192"/>
                  <a:gd name="T38" fmla="*/ 2147483647 w 104"/>
                  <a:gd name="T39" fmla="*/ 2016350712 h 192"/>
                  <a:gd name="T40" fmla="*/ 2147483647 w 104"/>
                  <a:gd name="T41" fmla="*/ 1958738454 h 1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4"/>
                  <a:gd name="T64" fmla="*/ 0 h 192"/>
                  <a:gd name="T65" fmla="*/ 104 w 104"/>
                  <a:gd name="T66" fmla="*/ 192 h 1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4" h="192">
                    <a:moveTo>
                      <a:pt x="48" y="39"/>
                    </a:moveTo>
                    <a:cubicBezTo>
                      <a:pt x="48" y="39"/>
                      <a:pt x="80" y="61"/>
                      <a:pt x="77" y="76"/>
                    </a:cubicBezTo>
                    <a:cubicBezTo>
                      <a:pt x="74" y="91"/>
                      <a:pt x="76" y="97"/>
                      <a:pt x="74" y="102"/>
                    </a:cubicBezTo>
                    <a:cubicBezTo>
                      <a:pt x="72" y="108"/>
                      <a:pt x="60" y="115"/>
                      <a:pt x="58" y="122"/>
                    </a:cubicBezTo>
                    <a:cubicBezTo>
                      <a:pt x="55" y="129"/>
                      <a:pt x="41" y="119"/>
                      <a:pt x="36" y="126"/>
                    </a:cubicBezTo>
                    <a:cubicBezTo>
                      <a:pt x="31" y="134"/>
                      <a:pt x="32" y="142"/>
                      <a:pt x="25" y="150"/>
                    </a:cubicBezTo>
                    <a:cubicBezTo>
                      <a:pt x="17" y="158"/>
                      <a:pt x="0" y="179"/>
                      <a:pt x="6" y="177"/>
                    </a:cubicBezTo>
                    <a:cubicBezTo>
                      <a:pt x="13" y="175"/>
                      <a:pt x="4" y="192"/>
                      <a:pt x="13" y="181"/>
                    </a:cubicBezTo>
                    <a:cubicBezTo>
                      <a:pt x="22" y="170"/>
                      <a:pt x="28" y="150"/>
                      <a:pt x="38" y="143"/>
                    </a:cubicBezTo>
                    <a:cubicBezTo>
                      <a:pt x="47" y="136"/>
                      <a:pt x="51" y="139"/>
                      <a:pt x="60" y="136"/>
                    </a:cubicBezTo>
                    <a:cubicBezTo>
                      <a:pt x="69" y="133"/>
                      <a:pt x="68" y="126"/>
                      <a:pt x="73" y="117"/>
                    </a:cubicBezTo>
                    <a:cubicBezTo>
                      <a:pt x="78" y="108"/>
                      <a:pt x="80" y="114"/>
                      <a:pt x="84" y="108"/>
                    </a:cubicBezTo>
                    <a:cubicBezTo>
                      <a:pt x="88" y="102"/>
                      <a:pt x="91" y="96"/>
                      <a:pt x="92" y="91"/>
                    </a:cubicBezTo>
                    <a:cubicBezTo>
                      <a:pt x="92" y="87"/>
                      <a:pt x="96" y="89"/>
                      <a:pt x="95" y="81"/>
                    </a:cubicBezTo>
                    <a:cubicBezTo>
                      <a:pt x="94" y="72"/>
                      <a:pt x="87" y="66"/>
                      <a:pt x="86" y="62"/>
                    </a:cubicBezTo>
                    <a:cubicBezTo>
                      <a:pt x="85" y="58"/>
                      <a:pt x="90" y="48"/>
                      <a:pt x="91" y="37"/>
                    </a:cubicBezTo>
                    <a:cubicBezTo>
                      <a:pt x="92" y="26"/>
                      <a:pt x="104" y="24"/>
                      <a:pt x="102" y="15"/>
                    </a:cubicBezTo>
                    <a:cubicBezTo>
                      <a:pt x="99" y="5"/>
                      <a:pt x="99" y="0"/>
                      <a:pt x="94" y="12"/>
                    </a:cubicBezTo>
                    <a:cubicBezTo>
                      <a:pt x="89" y="24"/>
                      <a:pt x="80" y="28"/>
                      <a:pt x="79" y="24"/>
                    </a:cubicBezTo>
                    <a:cubicBezTo>
                      <a:pt x="78" y="21"/>
                      <a:pt x="75" y="30"/>
                      <a:pt x="72" y="38"/>
                    </a:cubicBezTo>
                    <a:cubicBezTo>
                      <a:pt x="69" y="46"/>
                      <a:pt x="52" y="42"/>
                      <a:pt x="48" y="37"/>
                    </a:cubicBezTo>
                  </a:path>
                </a:pathLst>
              </a:custGeom>
              <a:solidFill>
                <a:srgbClr val="778EC8"/>
              </a:solidFill>
              <a:ln w="9525">
                <a:noFill/>
                <a:round/>
                <a:headEnd/>
                <a:tailEnd/>
              </a:ln>
            </p:spPr>
            <p:txBody>
              <a:bodyPr/>
              <a:lstStyle/>
              <a:p>
                <a:endParaRPr lang="en-US">
                  <a:latin typeface="Calibri" pitchFamily="34" charset="0"/>
                </a:endParaRPr>
              </a:p>
            </p:txBody>
          </p:sp>
          <p:sp>
            <p:nvSpPr>
              <p:cNvPr id="156565" name="Freeform 571"/>
              <p:cNvSpPr>
                <a:spLocks/>
              </p:cNvSpPr>
              <p:nvPr/>
            </p:nvSpPr>
            <p:spPr bwMode="auto">
              <a:xfrm>
                <a:off x="6335713" y="3170237"/>
                <a:ext cx="455613" cy="841375"/>
              </a:xfrm>
              <a:custGeom>
                <a:avLst/>
                <a:gdLst>
                  <a:gd name="T0" fmla="*/ 2147483647 w 104"/>
                  <a:gd name="T1" fmla="*/ 2073958588 h 192"/>
                  <a:gd name="T2" fmla="*/ 2147483647 w 104"/>
                  <a:gd name="T3" fmla="*/ 2147483647 h 192"/>
                  <a:gd name="T4" fmla="*/ 2147483647 w 104"/>
                  <a:gd name="T5" fmla="*/ 2147483647 h 192"/>
                  <a:gd name="T6" fmla="*/ 2147483647 w 104"/>
                  <a:gd name="T7" fmla="*/ 2147483647 h 192"/>
                  <a:gd name="T8" fmla="*/ 1900033246 w 104"/>
                  <a:gd name="T9" fmla="*/ 2147483647 h 192"/>
                  <a:gd name="T10" fmla="*/ 1324265629 w 104"/>
                  <a:gd name="T11" fmla="*/ 2147483647 h 192"/>
                  <a:gd name="T12" fmla="*/ 364652523 w 104"/>
                  <a:gd name="T13" fmla="*/ 2147483647 h 192"/>
                  <a:gd name="T14" fmla="*/ 690919662 w 104"/>
                  <a:gd name="T15" fmla="*/ 2147483647 h 192"/>
                  <a:gd name="T16" fmla="*/ 2015185017 w 104"/>
                  <a:gd name="T17" fmla="*/ 2147483647 h 192"/>
                  <a:gd name="T18" fmla="*/ 2147483647 w 104"/>
                  <a:gd name="T19" fmla="*/ 2147483647 h 192"/>
                  <a:gd name="T20" fmla="*/ 2147483647 w 104"/>
                  <a:gd name="T21" fmla="*/ 2147483647 h 192"/>
                  <a:gd name="T22" fmla="*/ 2147483647 w 104"/>
                  <a:gd name="T23" fmla="*/ 2147483647 h 192"/>
                  <a:gd name="T24" fmla="*/ 2147483647 w 104"/>
                  <a:gd name="T25" fmla="*/ 2147483647 h 192"/>
                  <a:gd name="T26" fmla="*/ 2147483647 w 104"/>
                  <a:gd name="T27" fmla="*/ 2147483647 h 192"/>
                  <a:gd name="T28" fmla="*/ 2147483647 w 104"/>
                  <a:gd name="T29" fmla="*/ 2147483647 h 192"/>
                  <a:gd name="T30" fmla="*/ 2147483647 w 104"/>
                  <a:gd name="T31" fmla="*/ 1958738454 h 192"/>
                  <a:gd name="T32" fmla="*/ 2147483647 w 104"/>
                  <a:gd name="T33" fmla="*/ 787338591 h 192"/>
                  <a:gd name="T34" fmla="*/ 2147483647 w 104"/>
                  <a:gd name="T35" fmla="*/ 633708823 h 192"/>
                  <a:gd name="T36" fmla="*/ 2147483647 w 104"/>
                  <a:gd name="T37" fmla="*/ 1325029905 h 192"/>
                  <a:gd name="T38" fmla="*/ 2147483647 w 104"/>
                  <a:gd name="T39" fmla="*/ 2016350712 h 192"/>
                  <a:gd name="T40" fmla="*/ 2147483647 w 104"/>
                  <a:gd name="T41" fmla="*/ 1958738454 h 1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4"/>
                  <a:gd name="T64" fmla="*/ 0 h 192"/>
                  <a:gd name="T65" fmla="*/ 104 w 104"/>
                  <a:gd name="T66" fmla="*/ 192 h 1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4" h="192">
                    <a:moveTo>
                      <a:pt x="48" y="39"/>
                    </a:moveTo>
                    <a:cubicBezTo>
                      <a:pt x="48" y="39"/>
                      <a:pt x="80" y="62"/>
                      <a:pt x="77" y="76"/>
                    </a:cubicBezTo>
                    <a:cubicBezTo>
                      <a:pt x="74" y="91"/>
                      <a:pt x="76" y="97"/>
                      <a:pt x="74" y="103"/>
                    </a:cubicBezTo>
                    <a:cubicBezTo>
                      <a:pt x="73" y="108"/>
                      <a:pt x="61" y="115"/>
                      <a:pt x="58" y="122"/>
                    </a:cubicBezTo>
                    <a:cubicBezTo>
                      <a:pt x="55" y="129"/>
                      <a:pt x="41" y="119"/>
                      <a:pt x="36" y="126"/>
                    </a:cubicBezTo>
                    <a:cubicBezTo>
                      <a:pt x="31" y="134"/>
                      <a:pt x="32" y="142"/>
                      <a:pt x="25" y="150"/>
                    </a:cubicBezTo>
                    <a:cubicBezTo>
                      <a:pt x="18" y="158"/>
                      <a:pt x="0" y="179"/>
                      <a:pt x="7" y="177"/>
                    </a:cubicBezTo>
                    <a:cubicBezTo>
                      <a:pt x="13" y="175"/>
                      <a:pt x="4" y="192"/>
                      <a:pt x="13" y="181"/>
                    </a:cubicBezTo>
                    <a:cubicBezTo>
                      <a:pt x="22" y="170"/>
                      <a:pt x="28" y="150"/>
                      <a:pt x="38" y="143"/>
                    </a:cubicBezTo>
                    <a:cubicBezTo>
                      <a:pt x="47" y="136"/>
                      <a:pt x="51" y="139"/>
                      <a:pt x="60" y="136"/>
                    </a:cubicBezTo>
                    <a:cubicBezTo>
                      <a:pt x="69" y="133"/>
                      <a:pt x="67" y="125"/>
                      <a:pt x="72" y="117"/>
                    </a:cubicBezTo>
                    <a:cubicBezTo>
                      <a:pt x="77" y="108"/>
                      <a:pt x="80" y="114"/>
                      <a:pt x="84" y="108"/>
                    </a:cubicBezTo>
                    <a:cubicBezTo>
                      <a:pt x="88" y="102"/>
                      <a:pt x="91" y="96"/>
                      <a:pt x="91" y="91"/>
                    </a:cubicBezTo>
                    <a:cubicBezTo>
                      <a:pt x="92" y="86"/>
                      <a:pt x="95" y="89"/>
                      <a:pt x="95" y="81"/>
                    </a:cubicBezTo>
                    <a:cubicBezTo>
                      <a:pt x="94" y="72"/>
                      <a:pt x="87" y="66"/>
                      <a:pt x="86" y="62"/>
                    </a:cubicBezTo>
                    <a:cubicBezTo>
                      <a:pt x="85" y="58"/>
                      <a:pt x="89" y="48"/>
                      <a:pt x="91" y="37"/>
                    </a:cubicBezTo>
                    <a:cubicBezTo>
                      <a:pt x="92" y="26"/>
                      <a:pt x="104" y="24"/>
                      <a:pt x="102" y="15"/>
                    </a:cubicBezTo>
                    <a:cubicBezTo>
                      <a:pt x="99" y="6"/>
                      <a:pt x="99" y="0"/>
                      <a:pt x="94" y="12"/>
                    </a:cubicBezTo>
                    <a:cubicBezTo>
                      <a:pt x="89" y="24"/>
                      <a:pt x="80" y="29"/>
                      <a:pt x="79" y="25"/>
                    </a:cubicBezTo>
                    <a:cubicBezTo>
                      <a:pt x="78" y="21"/>
                      <a:pt x="75" y="30"/>
                      <a:pt x="72" y="38"/>
                    </a:cubicBezTo>
                    <a:cubicBezTo>
                      <a:pt x="69" y="47"/>
                      <a:pt x="52" y="43"/>
                      <a:pt x="48" y="37"/>
                    </a:cubicBezTo>
                  </a:path>
                </a:pathLst>
              </a:custGeom>
              <a:solidFill>
                <a:srgbClr val="778DC7"/>
              </a:solidFill>
              <a:ln w="9525">
                <a:noFill/>
                <a:round/>
                <a:headEnd/>
                <a:tailEnd/>
              </a:ln>
            </p:spPr>
            <p:txBody>
              <a:bodyPr/>
              <a:lstStyle/>
              <a:p>
                <a:endParaRPr lang="en-US">
                  <a:latin typeface="Calibri" pitchFamily="34" charset="0"/>
                </a:endParaRPr>
              </a:p>
            </p:txBody>
          </p:sp>
          <p:sp>
            <p:nvSpPr>
              <p:cNvPr id="156566" name="Freeform 572"/>
              <p:cNvSpPr>
                <a:spLocks/>
              </p:cNvSpPr>
              <p:nvPr/>
            </p:nvSpPr>
            <p:spPr bwMode="auto">
              <a:xfrm>
                <a:off x="6335713" y="3175000"/>
                <a:ext cx="455613" cy="836612"/>
              </a:xfrm>
              <a:custGeom>
                <a:avLst/>
                <a:gdLst>
                  <a:gd name="T0" fmla="*/ 2147483647 w 104"/>
                  <a:gd name="T1" fmla="*/ 2014517798 h 191"/>
                  <a:gd name="T2" fmla="*/ 2147483647 w 104"/>
                  <a:gd name="T3" fmla="*/ 2147483647 h 191"/>
                  <a:gd name="T4" fmla="*/ 2147483647 w 104"/>
                  <a:gd name="T5" fmla="*/ 2147483647 h 191"/>
                  <a:gd name="T6" fmla="*/ 2147483647 w 104"/>
                  <a:gd name="T7" fmla="*/ 2147483647 h 191"/>
                  <a:gd name="T8" fmla="*/ 1900033246 w 104"/>
                  <a:gd name="T9" fmla="*/ 2147483647 h 191"/>
                  <a:gd name="T10" fmla="*/ 1324265629 w 104"/>
                  <a:gd name="T11" fmla="*/ 2147483647 h 191"/>
                  <a:gd name="T12" fmla="*/ 364652523 w 104"/>
                  <a:gd name="T13" fmla="*/ 2147483647 h 191"/>
                  <a:gd name="T14" fmla="*/ 690919662 w 104"/>
                  <a:gd name="T15" fmla="*/ 2147483647 h 191"/>
                  <a:gd name="T16" fmla="*/ 2015185017 w 104"/>
                  <a:gd name="T17" fmla="*/ 2147483647 h 191"/>
                  <a:gd name="T18" fmla="*/ 2147483647 w 104"/>
                  <a:gd name="T19" fmla="*/ 2147483647 h 191"/>
                  <a:gd name="T20" fmla="*/ 2147483647 w 104"/>
                  <a:gd name="T21" fmla="*/ 2147483647 h 191"/>
                  <a:gd name="T22" fmla="*/ 2147483647 w 104"/>
                  <a:gd name="T23" fmla="*/ 2147483647 h 191"/>
                  <a:gd name="T24" fmla="*/ 2147483647 w 104"/>
                  <a:gd name="T25" fmla="*/ 2147483647 h 191"/>
                  <a:gd name="T26" fmla="*/ 2147483647 w 104"/>
                  <a:gd name="T27" fmla="*/ 2147483647 h 191"/>
                  <a:gd name="T28" fmla="*/ 2147483647 w 104"/>
                  <a:gd name="T29" fmla="*/ 2147483647 h 191"/>
                  <a:gd name="T30" fmla="*/ 2147483647 w 104"/>
                  <a:gd name="T31" fmla="*/ 1899402652 h 191"/>
                  <a:gd name="T32" fmla="*/ 2147483647 w 104"/>
                  <a:gd name="T33" fmla="*/ 748250915 h 191"/>
                  <a:gd name="T34" fmla="*/ 2147483647 w 104"/>
                  <a:gd name="T35" fmla="*/ 633135769 h 191"/>
                  <a:gd name="T36" fmla="*/ 2147483647 w 104"/>
                  <a:gd name="T37" fmla="*/ 1266267157 h 191"/>
                  <a:gd name="T38" fmla="*/ 2147483647 w 104"/>
                  <a:gd name="T39" fmla="*/ 2014517798 h 191"/>
                  <a:gd name="T40" fmla="*/ 2147483647 w 104"/>
                  <a:gd name="T41" fmla="*/ 1899402652 h 1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4"/>
                  <a:gd name="T64" fmla="*/ 0 h 191"/>
                  <a:gd name="T65" fmla="*/ 104 w 104"/>
                  <a:gd name="T66" fmla="*/ 191 h 1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4" h="191">
                    <a:moveTo>
                      <a:pt x="48" y="38"/>
                    </a:moveTo>
                    <a:cubicBezTo>
                      <a:pt x="48" y="38"/>
                      <a:pt x="80" y="61"/>
                      <a:pt x="78" y="75"/>
                    </a:cubicBezTo>
                    <a:cubicBezTo>
                      <a:pt x="75" y="90"/>
                      <a:pt x="77" y="96"/>
                      <a:pt x="75" y="102"/>
                    </a:cubicBezTo>
                    <a:cubicBezTo>
                      <a:pt x="73" y="107"/>
                      <a:pt x="61" y="114"/>
                      <a:pt x="58" y="121"/>
                    </a:cubicBezTo>
                    <a:cubicBezTo>
                      <a:pt x="56" y="128"/>
                      <a:pt x="42" y="118"/>
                      <a:pt x="36" y="125"/>
                    </a:cubicBezTo>
                    <a:cubicBezTo>
                      <a:pt x="31" y="132"/>
                      <a:pt x="32" y="141"/>
                      <a:pt x="25" y="149"/>
                    </a:cubicBezTo>
                    <a:cubicBezTo>
                      <a:pt x="18" y="157"/>
                      <a:pt x="0" y="178"/>
                      <a:pt x="7" y="176"/>
                    </a:cubicBezTo>
                    <a:cubicBezTo>
                      <a:pt x="13" y="174"/>
                      <a:pt x="4" y="191"/>
                      <a:pt x="13" y="180"/>
                    </a:cubicBezTo>
                    <a:cubicBezTo>
                      <a:pt x="22" y="169"/>
                      <a:pt x="29" y="149"/>
                      <a:pt x="38" y="142"/>
                    </a:cubicBezTo>
                    <a:cubicBezTo>
                      <a:pt x="47" y="135"/>
                      <a:pt x="51" y="138"/>
                      <a:pt x="60" y="135"/>
                    </a:cubicBezTo>
                    <a:cubicBezTo>
                      <a:pt x="69" y="132"/>
                      <a:pt x="67" y="124"/>
                      <a:pt x="72" y="116"/>
                    </a:cubicBezTo>
                    <a:cubicBezTo>
                      <a:pt x="77" y="107"/>
                      <a:pt x="80" y="113"/>
                      <a:pt x="84" y="107"/>
                    </a:cubicBezTo>
                    <a:cubicBezTo>
                      <a:pt x="87" y="100"/>
                      <a:pt x="91" y="95"/>
                      <a:pt x="91" y="90"/>
                    </a:cubicBezTo>
                    <a:cubicBezTo>
                      <a:pt x="92" y="85"/>
                      <a:pt x="95" y="88"/>
                      <a:pt x="94" y="80"/>
                    </a:cubicBezTo>
                    <a:cubicBezTo>
                      <a:pt x="93" y="71"/>
                      <a:pt x="87" y="65"/>
                      <a:pt x="86" y="61"/>
                    </a:cubicBezTo>
                    <a:cubicBezTo>
                      <a:pt x="85" y="57"/>
                      <a:pt x="89" y="47"/>
                      <a:pt x="90" y="36"/>
                    </a:cubicBezTo>
                    <a:cubicBezTo>
                      <a:pt x="91" y="26"/>
                      <a:pt x="104" y="23"/>
                      <a:pt x="102" y="14"/>
                    </a:cubicBezTo>
                    <a:cubicBezTo>
                      <a:pt x="99" y="5"/>
                      <a:pt x="99" y="0"/>
                      <a:pt x="94" y="12"/>
                    </a:cubicBezTo>
                    <a:cubicBezTo>
                      <a:pt x="89" y="24"/>
                      <a:pt x="80" y="28"/>
                      <a:pt x="79" y="24"/>
                    </a:cubicBezTo>
                    <a:cubicBezTo>
                      <a:pt x="78" y="20"/>
                      <a:pt x="75" y="30"/>
                      <a:pt x="72" y="38"/>
                    </a:cubicBezTo>
                    <a:cubicBezTo>
                      <a:pt x="69" y="46"/>
                      <a:pt x="52" y="42"/>
                      <a:pt x="48" y="36"/>
                    </a:cubicBezTo>
                  </a:path>
                </a:pathLst>
              </a:custGeom>
              <a:solidFill>
                <a:srgbClr val="768DC7"/>
              </a:solidFill>
              <a:ln w="9525">
                <a:noFill/>
                <a:round/>
                <a:headEnd/>
                <a:tailEnd/>
              </a:ln>
            </p:spPr>
            <p:txBody>
              <a:bodyPr/>
              <a:lstStyle/>
              <a:p>
                <a:endParaRPr lang="en-US">
                  <a:latin typeface="Calibri" pitchFamily="34" charset="0"/>
                </a:endParaRPr>
              </a:p>
            </p:txBody>
          </p:sp>
          <p:sp>
            <p:nvSpPr>
              <p:cNvPr id="156567" name="Freeform 613"/>
              <p:cNvSpPr>
                <a:spLocks/>
              </p:cNvSpPr>
              <p:nvPr/>
            </p:nvSpPr>
            <p:spPr bwMode="auto">
              <a:xfrm>
                <a:off x="5762625" y="2819400"/>
                <a:ext cx="617538" cy="246062"/>
              </a:xfrm>
              <a:custGeom>
                <a:avLst/>
                <a:gdLst>
                  <a:gd name="T0" fmla="*/ 1476997515 w 141"/>
                  <a:gd name="T1" fmla="*/ 1023266399 h 56"/>
                  <a:gd name="T2" fmla="*/ 690543230 w 141"/>
                  <a:gd name="T3" fmla="*/ 1448017903 h 56"/>
                  <a:gd name="T4" fmla="*/ 0 w 141"/>
                  <a:gd name="T5" fmla="*/ 2143068166 h 56"/>
                  <a:gd name="T6" fmla="*/ 997450723 w 141"/>
                  <a:gd name="T7" fmla="*/ 2147483647 h 56"/>
                  <a:gd name="T8" fmla="*/ 2147483647 w 141"/>
                  <a:gd name="T9" fmla="*/ 1872773527 h 56"/>
                  <a:gd name="T10" fmla="*/ 2147483647 w 141"/>
                  <a:gd name="T11" fmla="*/ 1544553272 h 56"/>
                  <a:gd name="T12" fmla="*/ 2147483647 w 141"/>
                  <a:gd name="T13" fmla="*/ 1969304502 h 56"/>
                  <a:gd name="T14" fmla="*/ 2147483647 w 141"/>
                  <a:gd name="T15" fmla="*/ 2147483647 h 56"/>
                  <a:gd name="T16" fmla="*/ 2147483647 w 141"/>
                  <a:gd name="T17" fmla="*/ 1332179854 h 56"/>
                  <a:gd name="T18" fmla="*/ 2147483647 w 141"/>
                  <a:gd name="T19" fmla="*/ 328215998 h 56"/>
                  <a:gd name="T20" fmla="*/ 2147483647 w 141"/>
                  <a:gd name="T21" fmla="*/ 540593810 h 56"/>
                  <a:gd name="T22" fmla="*/ 1476997515 w 141"/>
                  <a:gd name="T23" fmla="*/ 1023266399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1"/>
                  <a:gd name="T37" fmla="*/ 0 h 56"/>
                  <a:gd name="T38" fmla="*/ 141 w 141"/>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1" h="56">
                    <a:moveTo>
                      <a:pt x="28" y="19"/>
                    </a:moveTo>
                    <a:cubicBezTo>
                      <a:pt x="28" y="19"/>
                      <a:pt x="17" y="23"/>
                      <a:pt x="13" y="27"/>
                    </a:cubicBezTo>
                    <a:cubicBezTo>
                      <a:pt x="10" y="31"/>
                      <a:pt x="1" y="36"/>
                      <a:pt x="0" y="40"/>
                    </a:cubicBezTo>
                    <a:cubicBezTo>
                      <a:pt x="0" y="45"/>
                      <a:pt x="6" y="54"/>
                      <a:pt x="19" y="50"/>
                    </a:cubicBezTo>
                    <a:cubicBezTo>
                      <a:pt x="32" y="46"/>
                      <a:pt x="34" y="36"/>
                      <a:pt x="48" y="35"/>
                    </a:cubicBezTo>
                    <a:cubicBezTo>
                      <a:pt x="62" y="34"/>
                      <a:pt x="70" y="32"/>
                      <a:pt x="80" y="29"/>
                    </a:cubicBezTo>
                    <a:cubicBezTo>
                      <a:pt x="90" y="27"/>
                      <a:pt x="97" y="29"/>
                      <a:pt x="114" y="37"/>
                    </a:cubicBezTo>
                    <a:cubicBezTo>
                      <a:pt x="131" y="45"/>
                      <a:pt x="135" y="49"/>
                      <a:pt x="138" y="53"/>
                    </a:cubicBezTo>
                    <a:cubicBezTo>
                      <a:pt x="141" y="56"/>
                      <a:pt x="132" y="38"/>
                      <a:pt x="129" y="25"/>
                    </a:cubicBezTo>
                    <a:cubicBezTo>
                      <a:pt x="125" y="12"/>
                      <a:pt x="135" y="0"/>
                      <a:pt x="113" y="6"/>
                    </a:cubicBezTo>
                    <a:cubicBezTo>
                      <a:pt x="91" y="12"/>
                      <a:pt x="82" y="7"/>
                      <a:pt x="66" y="10"/>
                    </a:cubicBezTo>
                    <a:cubicBezTo>
                      <a:pt x="50" y="14"/>
                      <a:pt x="41" y="14"/>
                      <a:pt x="28" y="19"/>
                    </a:cubicBezTo>
                    <a:close/>
                  </a:path>
                </a:pathLst>
              </a:custGeom>
              <a:solidFill>
                <a:srgbClr val="C7BBDC"/>
              </a:solidFill>
              <a:ln w="9525">
                <a:noFill/>
                <a:round/>
                <a:headEnd/>
                <a:tailEnd/>
              </a:ln>
            </p:spPr>
            <p:txBody>
              <a:bodyPr/>
              <a:lstStyle/>
              <a:p>
                <a:endParaRPr lang="en-US">
                  <a:latin typeface="Calibri" pitchFamily="34" charset="0"/>
                </a:endParaRPr>
              </a:p>
            </p:txBody>
          </p:sp>
          <p:sp>
            <p:nvSpPr>
              <p:cNvPr id="156568" name="Freeform 614"/>
              <p:cNvSpPr>
                <a:spLocks/>
              </p:cNvSpPr>
              <p:nvPr/>
            </p:nvSpPr>
            <p:spPr bwMode="auto">
              <a:xfrm>
                <a:off x="5762625" y="2819400"/>
                <a:ext cx="612775" cy="246062"/>
              </a:xfrm>
              <a:custGeom>
                <a:avLst/>
                <a:gdLst>
                  <a:gd name="T0" fmla="*/ 1475150669 w 140"/>
                  <a:gd name="T1" fmla="*/ 1023266399 h 56"/>
                  <a:gd name="T2" fmla="*/ 747156505 w 140"/>
                  <a:gd name="T3" fmla="*/ 1448017903 h 56"/>
                  <a:gd name="T4" fmla="*/ 0 w 140"/>
                  <a:gd name="T5" fmla="*/ 2143068166 h 56"/>
                  <a:gd name="T6" fmla="*/ 996205665 w 140"/>
                  <a:gd name="T7" fmla="*/ 2147483647 h 56"/>
                  <a:gd name="T8" fmla="*/ 2147483647 w 140"/>
                  <a:gd name="T9" fmla="*/ 1872773527 h 56"/>
                  <a:gd name="T10" fmla="*/ 2147483647 w 140"/>
                  <a:gd name="T11" fmla="*/ 1544553272 h 56"/>
                  <a:gd name="T12" fmla="*/ 2147483647 w 140"/>
                  <a:gd name="T13" fmla="*/ 1969304502 h 56"/>
                  <a:gd name="T14" fmla="*/ 2147483647 w 140"/>
                  <a:gd name="T15" fmla="*/ 2147483647 h 56"/>
                  <a:gd name="T16" fmla="*/ 2147483647 w 140"/>
                  <a:gd name="T17" fmla="*/ 1332179854 h 56"/>
                  <a:gd name="T18" fmla="*/ 2147483647 w 140"/>
                  <a:gd name="T19" fmla="*/ 328215998 h 56"/>
                  <a:gd name="T20" fmla="*/ 2147483647 w 140"/>
                  <a:gd name="T21" fmla="*/ 540593810 h 56"/>
                  <a:gd name="T22" fmla="*/ 1475150669 w 140"/>
                  <a:gd name="T23" fmla="*/ 1023266399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
                  <a:gd name="T37" fmla="*/ 0 h 56"/>
                  <a:gd name="T38" fmla="*/ 140 w 140"/>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 h="56">
                    <a:moveTo>
                      <a:pt x="28" y="19"/>
                    </a:moveTo>
                    <a:cubicBezTo>
                      <a:pt x="28" y="19"/>
                      <a:pt x="17" y="23"/>
                      <a:pt x="14" y="27"/>
                    </a:cubicBezTo>
                    <a:cubicBezTo>
                      <a:pt x="10" y="30"/>
                      <a:pt x="1" y="36"/>
                      <a:pt x="0" y="40"/>
                    </a:cubicBezTo>
                    <a:cubicBezTo>
                      <a:pt x="0" y="45"/>
                      <a:pt x="6" y="54"/>
                      <a:pt x="19" y="50"/>
                    </a:cubicBezTo>
                    <a:cubicBezTo>
                      <a:pt x="32" y="46"/>
                      <a:pt x="34" y="36"/>
                      <a:pt x="48" y="35"/>
                    </a:cubicBezTo>
                    <a:cubicBezTo>
                      <a:pt x="62" y="34"/>
                      <a:pt x="70" y="32"/>
                      <a:pt x="80" y="29"/>
                    </a:cubicBezTo>
                    <a:cubicBezTo>
                      <a:pt x="90" y="27"/>
                      <a:pt x="97" y="29"/>
                      <a:pt x="113" y="37"/>
                    </a:cubicBezTo>
                    <a:cubicBezTo>
                      <a:pt x="130" y="45"/>
                      <a:pt x="135" y="49"/>
                      <a:pt x="138" y="52"/>
                    </a:cubicBezTo>
                    <a:cubicBezTo>
                      <a:pt x="140" y="56"/>
                      <a:pt x="132" y="38"/>
                      <a:pt x="129" y="25"/>
                    </a:cubicBezTo>
                    <a:cubicBezTo>
                      <a:pt x="125" y="12"/>
                      <a:pt x="135" y="0"/>
                      <a:pt x="113" y="6"/>
                    </a:cubicBezTo>
                    <a:cubicBezTo>
                      <a:pt x="91" y="12"/>
                      <a:pt x="82" y="7"/>
                      <a:pt x="66" y="10"/>
                    </a:cubicBezTo>
                    <a:cubicBezTo>
                      <a:pt x="50" y="14"/>
                      <a:pt x="41" y="14"/>
                      <a:pt x="28" y="19"/>
                    </a:cubicBezTo>
                    <a:close/>
                  </a:path>
                </a:pathLst>
              </a:custGeom>
              <a:solidFill>
                <a:srgbClr val="C6BBDC"/>
              </a:solidFill>
              <a:ln w="9525">
                <a:noFill/>
                <a:round/>
                <a:headEnd/>
                <a:tailEnd/>
              </a:ln>
            </p:spPr>
            <p:txBody>
              <a:bodyPr/>
              <a:lstStyle/>
              <a:p>
                <a:endParaRPr lang="en-US">
                  <a:latin typeface="Calibri" pitchFamily="34" charset="0"/>
                </a:endParaRPr>
              </a:p>
            </p:txBody>
          </p:sp>
          <p:sp>
            <p:nvSpPr>
              <p:cNvPr id="156569" name="Freeform 615"/>
              <p:cNvSpPr>
                <a:spLocks/>
              </p:cNvSpPr>
              <p:nvPr/>
            </p:nvSpPr>
            <p:spPr bwMode="auto">
              <a:xfrm>
                <a:off x="5762625" y="2819400"/>
                <a:ext cx="612775" cy="246062"/>
              </a:xfrm>
              <a:custGeom>
                <a:avLst/>
                <a:gdLst>
                  <a:gd name="T0" fmla="*/ 1475150669 w 140"/>
                  <a:gd name="T1" fmla="*/ 1023266399 h 56"/>
                  <a:gd name="T2" fmla="*/ 747156505 w 140"/>
                  <a:gd name="T3" fmla="*/ 1448017903 h 56"/>
                  <a:gd name="T4" fmla="*/ 57473910 w 140"/>
                  <a:gd name="T5" fmla="*/ 2143068166 h 56"/>
                  <a:gd name="T6" fmla="*/ 996205665 w 140"/>
                  <a:gd name="T7" fmla="*/ 2147483647 h 56"/>
                  <a:gd name="T8" fmla="*/ 2147483647 w 140"/>
                  <a:gd name="T9" fmla="*/ 1872773527 h 56"/>
                  <a:gd name="T10" fmla="*/ 2147483647 w 140"/>
                  <a:gd name="T11" fmla="*/ 1544553272 h 56"/>
                  <a:gd name="T12" fmla="*/ 2147483647 w 140"/>
                  <a:gd name="T13" fmla="*/ 1969304502 h 56"/>
                  <a:gd name="T14" fmla="*/ 2147483647 w 140"/>
                  <a:gd name="T15" fmla="*/ 2147483647 h 56"/>
                  <a:gd name="T16" fmla="*/ 2147483647 w 140"/>
                  <a:gd name="T17" fmla="*/ 1332179854 h 56"/>
                  <a:gd name="T18" fmla="*/ 2147483647 w 140"/>
                  <a:gd name="T19" fmla="*/ 328215998 h 56"/>
                  <a:gd name="T20" fmla="*/ 2147483647 w 140"/>
                  <a:gd name="T21" fmla="*/ 540593810 h 56"/>
                  <a:gd name="T22" fmla="*/ 1475150669 w 140"/>
                  <a:gd name="T23" fmla="*/ 1023266399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
                  <a:gd name="T37" fmla="*/ 0 h 56"/>
                  <a:gd name="T38" fmla="*/ 140 w 140"/>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 h="56">
                    <a:moveTo>
                      <a:pt x="28" y="19"/>
                    </a:moveTo>
                    <a:cubicBezTo>
                      <a:pt x="28" y="19"/>
                      <a:pt x="17" y="23"/>
                      <a:pt x="14" y="27"/>
                    </a:cubicBezTo>
                    <a:cubicBezTo>
                      <a:pt x="10" y="30"/>
                      <a:pt x="1" y="36"/>
                      <a:pt x="1" y="40"/>
                    </a:cubicBezTo>
                    <a:cubicBezTo>
                      <a:pt x="0" y="45"/>
                      <a:pt x="6" y="54"/>
                      <a:pt x="19" y="50"/>
                    </a:cubicBezTo>
                    <a:cubicBezTo>
                      <a:pt x="32" y="45"/>
                      <a:pt x="35" y="36"/>
                      <a:pt x="48" y="35"/>
                    </a:cubicBezTo>
                    <a:cubicBezTo>
                      <a:pt x="62" y="34"/>
                      <a:pt x="70" y="32"/>
                      <a:pt x="80" y="29"/>
                    </a:cubicBezTo>
                    <a:cubicBezTo>
                      <a:pt x="90" y="26"/>
                      <a:pt x="97" y="29"/>
                      <a:pt x="113" y="37"/>
                    </a:cubicBezTo>
                    <a:cubicBezTo>
                      <a:pt x="130" y="45"/>
                      <a:pt x="135" y="49"/>
                      <a:pt x="138" y="52"/>
                    </a:cubicBezTo>
                    <a:cubicBezTo>
                      <a:pt x="140" y="56"/>
                      <a:pt x="132" y="38"/>
                      <a:pt x="129" y="25"/>
                    </a:cubicBezTo>
                    <a:cubicBezTo>
                      <a:pt x="125" y="12"/>
                      <a:pt x="135" y="0"/>
                      <a:pt x="113" y="6"/>
                    </a:cubicBezTo>
                    <a:cubicBezTo>
                      <a:pt x="91" y="12"/>
                      <a:pt x="82" y="7"/>
                      <a:pt x="66" y="10"/>
                    </a:cubicBezTo>
                    <a:cubicBezTo>
                      <a:pt x="50" y="14"/>
                      <a:pt x="41" y="14"/>
                      <a:pt x="28" y="19"/>
                    </a:cubicBezTo>
                    <a:close/>
                  </a:path>
                </a:pathLst>
              </a:custGeom>
              <a:solidFill>
                <a:srgbClr val="C5BADC"/>
              </a:solidFill>
              <a:ln w="9525">
                <a:noFill/>
                <a:round/>
                <a:headEnd/>
                <a:tailEnd/>
              </a:ln>
            </p:spPr>
            <p:txBody>
              <a:bodyPr/>
              <a:lstStyle/>
              <a:p>
                <a:endParaRPr lang="en-US">
                  <a:latin typeface="Calibri" pitchFamily="34" charset="0"/>
                </a:endParaRPr>
              </a:p>
            </p:txBody>
          </p:sp>
          <p:sp>
            <p:nvSpPr>
              <p:cNvPr id="156570" name="Freeform 616"/>
              <p:cNvSpPr>
                <a:spLocks/>
              </p:cNvSpPr>
              <p:nvPr/>
            </p:nvSpPr>
            <p:spPr bwMode="auto">
              <a:xfrm>
                <a:off x="5762625" y="2819400"/>
                <a:ext cx="612775" cy="246062"/>
              </a:xfrm>
              <a:custGeom>
                <a:avLst/>
                <a:gdLst>
                  <a:gd name="T0" fmla="*/ 1475150669 w 140"/>
                  <a:gd name="T1" fmla="*/ 1023266399 h 56"/>
                  <a:gd name="T2" fmla="*/ 747156505 w 140"/>
                  <a:gd name="T3" fmla="*/ 1448017903 h 56"/>
                  <a:gd name="T4" fmla="*/ 57473910 w 140"/>
                  <a:gd name="T5" fmla="*/ 2143068166 h 56"/>
                  <a:gd name="T6" fmla="*/ 996205665 w 140"/>
                  <a:gd name="T7" fmla="*/ 2147483647 h 56"/>
                  <a:gd name="T8" fmla="*/ 2147483647 w 140"/>
                  <a:gd name="T9" fmla="*/ 1872773527 h 56"/>
                  <a:gd name="T10" fmla="*/ 2147483647 w 140"/>
                  <a:gd name="T11" fmla="*/ 1544553272 h 56"/>
                  <a:gd name="T12" fmla="*/ 2147483647 w 140"/>
                  <a:gd name="T13" fmla="*/ 1969304502 h 56"/>
                  <a:gd name="T14" fmla="*/ 2147483647 w 140"/>
                  <a:gd name="T15" fmla="*/ 2147483647 h 56"/>
                  <a:gd name="T16" fmla="*/ 2147483647 w 140"/>
                  <a:gd name="T17" fmla="*/ 1332179854 h 56"/>
                  <a:gd name="T18" fmla="*/ 2147483647 w 140"/>
                  <a:gd name="T19" fmla="*/ 328215998 h 56"/>
                  <a:gd name="T20" fmla="*/ 2147483647 w 140"/>
                  <a:gd name="T21" fmla="*/ 540593810 h 56"/>
                  <a:gd name="T22" fmla="*/ 1475150669 w 140"/>
                  <a:gd name="T23" fmla="*/ 1023266399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
                  <a:gd name="T37" fmla="*/ 0 h 56"/>
                  <a:gd name="T38" fmla="*/ 140 w 140"/>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 h="56">
                    <a:moveTo>
                      <a:pt x="28" y="19"/>
                    </a:moveTo>
                    <a:cubicBezTo>
                      <a:pt x="28" y="19"/>
                      <a:pt x="17" y="23"/>
                      <a:pt x="14" y="27"/>
                    </a:cubicBezTo>
                    <a:cubicBezTo>
                      <a:pt x="11" y="30"/>
                      <a:pt x="1" y="35"/>
                      <a:pt x="1" y="40"/>
                    </a:cubicBezTo>
                    <a:cubicBezTo>
                      <a:pt x="0" y="44"/>
                      <a:pt x="6" y="54"/>
                      <a:pt x="19" y="49"/>
                    </a:cubicBezTo>
                    <a:cubicBezTo>
                      <a:pt x="32" y="45"/>
                      <a:pt x="35" y="36"/>
                      <a:pt x="48" y="35"/>
                    </a:cubicBezTo>
                    <a:cubicBezTo>
                      <a:pt x="62" y="34"/>
                      <a:pt x="70" y="32"/>
                      <a:pt x="80" y="29"/>
                    </a:cubicBezTo>
                    <a:cubicBezTo>
                      <a:pt x="89" y="26"/>
                      <a:pt x="96" y="29"/>
                      <a:pt x="113" y="37"/>
                    </a:cubicBezTo>
                    <a:cubicBezTo>
                      <a:pt x="130" y="44"/>
                      <a:pt x="135" y="48"/>
                      <a:pt x="137" y="52"/>
                    </a:cubicBezTo>
                    <a:cubicBezTo>
                      <a:pt x="140" y="56"/>
                      <a:pt x="132" y="38"/>
                      <a:pt x="128" y="25"/>
                    </a:cubicBezTo>
                    <a:cubicBezTo>
                      <a:pt x="125" y="12"/>
                      <a:pt x="135" y="0"/>
                      <a:pt x="113" y="6"/>
                    </a:cubicBezTo>
                    <a:cubicBezTo>
                      <a:pt x="91" y="12"/>
                      <a:pt x="82" y="7"/>
                      <a:pt x="66" y="10"/>
                    </a:cubicBezTo>
                    <a:cubicBezTo>
                      <a:pt x="50" y="14"/>
                      <a:pt x="41" y="14"/>
                      <a:pt x="28" y="19"/>
                    </a:cubicBezTo>
                    <a:close/>
                  </a:path>
                </a:pathLst>
              </a:custGeom>
              <a:solidFill>
                <a:srgbClr val="C4B9DC"/>
              </a:solidFill>
              <a:ln w="9525">
                <a:noFill/>
                <a:round/>
                <a:headEnd/>
                <a:tailEnd/>
              </a:ln>
            </p:spPr>
            <p:txBody>
              <a:bodyPr/>
              <a:lstStyle/>
              <a:p>
                <a:endParaRPr lang="en-US">
                  <a:latin typeface="Calibri" pitchFamily="34" charset="0"/>
                </a:endParaRPr>
              </a:p>
            </p:txBody>
          </p:sp>
          <p:sp>
            <p:nvSpPr>
              <p:cNvPr id="156571" name="Freeform 617"/>
              <p:cNvSpPr>
                <a:spLocks/>
              </p:cNvSpPr>
              <p:nvPr/>
            </p:nvSpPr>
            <p:spPr bwMode="auto">
              <a:xfrm>
                <a:off x="5765800" y="2819400"/>
                <a:ext cx="609600" cy="241300"/>
              </a:xfrm>
              <a:custGeom>
                <a:avLst/>
                <a:gdLst>
                  <a:gd name="T0" fmla="*/ 1442519639 w 139"/>
                  <a:gd name="T1" fmla="*/ 1020150582 h 55"/>
                  <a:gd name="T2" fmla="*/ 692409087 w 139"/>
                  <a:gd name="T3" fmla="*/ 1443610302 h 55"/>
                  <a:gd name="T4" fmla="*/ 0 w 139"/>
                  <a:gd name="T5" fmla="*/ 2136544739 h 55"/>
                  <a:gd name="T6" fmla="*/ 961681130 w 139"/>
                  <a:gd name="T7" fmla="*/ 2147483647 h 55"/>
                  <a:gd name="T8" fmla="*/ 2147483647 w 139"/>
                  <a:gd name="T9" fmla="*/ 1867069749 h 55"/>
                  <a:gd name="T10" fmla="*/ 2147483647 w 139"/>
                  <a:gd name="T11" fmla="*/ 1539853878 h 55"/>
                  <a:gd name="T12" fmla="*/ 2147483647 w 139"/>
                  <a:gd name="T13" fmla="*/ 1963313324 h 55"/>
                  <a:gd name="T14" fmla="*/ 2147483647 w 139"/>
                  <a:gd name="T15" fmla="*/ 2147483647 h 55"/>
                  <a:gd name="T16" fmla="*/ 2147483647 w 139"/>
                  <a:gd name="T17" fmla="*/ 1328124154 h 55"/>
                  <a:gd name="T18" fmla="*/ 2147483647 w 139"/>
                  <a:gd name="T19" fmla="*/ 327220395 h 55"/>
                  <a:gd name="T20" fmla="*/ 2147483647 w 139"/>
                  <a:gd name="T21" fmla="*/ 577444176 h 55"/>
                  <a:gd name="T22" fmla="*/ 1442519639 w 139"/>
                  <a:gd name="T23" fmla="*/ 1020150582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9"/>
                  <a:gd name="T37" fmla="*/ 0 h 55"/>
                  <a:gd name="T38" fmla="*/ 139 w 139"/>
                  <a:gd name="T39" fmla="*/ 55 h 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9" h="55">
                    <a:moveTo>
                      <a:pt x="27" y="19"/>
                    </a:moveTo>
                    <a:cubicBezTo>
                      <a:pt x="27" y="19"/>
                      <a:pt x="17" y="23"/>
                      <a:pt x="13" y="27"/>
                    </a:cubicBezTo>
                    <a:cubicBezTo>
                      <a:pt x="10" y="30"/>
                      <a:pt x="1" y="35"/>
                      <a:pt x="0" y="40"/>
                    </a:cubicBezTo>
                    <a:cubicBezTo>
                      <a:pt x="0" y="44"/>
                      <a:pt x="5" y="53"/>
                      <a:pt x="18" y="49"/>
                    </a:cubicBezTo>
                    <a:cubicBezTo>
                      <a:pt x="31" y="45"/>
                      <a:pt x="34" y="36"/>
                      <a:pt x="47" y="35"/>
                    </a:cubicBezTo>
                    <a:cubicBezTo>
                      <a:pt x="61" y="34"/>
                      <a:pt x="69" y="31"/>
                      <a:pt x="79" y="29"/>
                    </a:cubicBezTo>
                    <a:cubicBezTo>
                      <a:pt x="88" y="26"/>
                      <a:pt x="95" y="29"/>
                      <a:pt x="112" y="37"/>
                    </a:cubicBezTo>
                    <a:cubicBezTo>
                      <a:pt x="129" y="44"/>
                      <a:pt x="134" y="48"/>
                      <a:pt x="136" y="52"/>
                    </a:cubicBezTo>
                    <a:cubicBezTo>
                      <a:pt x="139" y="55"/>
                      <a:pt x="131" y="38"/>
                      <a:pt x="127" y="25"/>
                    </a:cubicBezTo>
                    <a:cubicBezTo>
                      <a:pt x="124" y="12"/>
                      <a:pt x="134" y="0"/>
                      <a:pt x="112" y="6"/>
                    </a:cubicBezTo>
                    <a:cubicBezTo>
                      <a:pt x="90" y="12"/>
                      <a:pt x="81" y="7"/>
                      <a:pt x="65" y="11"/>
                    </a:cubicBezTo>
                    <a:cubicBezTo>
                      <a:pt x="50" y="14"/>
                      <a:pt x="40" y="14"/>
                      <a:pt x="27" y="19"/>
                    </a:cubicBezTo>
                    <a:close/>
                  </a:path>
                </a:pathLst>
              </a:custGeom>
              <a:solidFill>
                <a:srgbClr val="C3B9DC"/>
              </a:solidFill>
              <a:ln w="9525">
                <a:noFill/>
                <a:round/>
                <a:headEnd/>
                <a:tailEnd/>
              </a:ln>
            </p:spPr>
            <p:txBody>
              <a:bodyPr/>
              <a:lstStyle/>
              <a:p>
                <a:endParaRPr lang="en-US">
                  <a:latin typeface="Calibri" pitchFamily="34" charset="0"/>
                </a:endParaRPr>
              </a:p>
            </p:txBody>
          </p:sp>
          <p:sp>
            <p:nvSpPr>
              <p:cNvPr id="156572" name="Freeform 618"/>
              <p:cNvSpPr>
                <a:spLocks/>
              </p:cNvSpPr>
              <p:nvPr/>
            </p:nvSpPr>
            <p:spPr bwMode="auto">
              <a:xfrm>
                <a:off x="5765800" y="2824162"/>
                <a:ext cx="609600" cy="236537"/>
              </a:xfrm>
              <a:custGeom>
                <a:avLst/>
                <a:gdLst>
                  <a:gd name="T0" fmla="*/ 1480985820 w 139"/>
                  <a:gd name="T1" fmla="*/ 959359032 h 54"/>
                  <a:gd name="T2" fmla="*/ 692409087 w 139"/>
                  <a:gd name="T3" fmla="*/ 1381476984 h 54"/>
                  <a:gd name="T4" fmla="*/ 0 w 139"/>
                  <a:gd name="T5" fmla="*/ 2072213013 h 54"/>
                  <a:gd name="T6" fmla="*/ 961681130 w 139"/>
                  <a:gd name="T7" fmla="*/ 2147483647 h 54"/>
                  <a:gd name="T8" fmla="*/ 2147483647 w 139"/>
                  <a:gd name="T9" fmla="*/ 1746032962 h 54"/>
                  <a:gd name="T10" fmla="*/ 2147483647 w 139"/>
                  <a:gd name="T11" fmla="*/ 1477410232 h 54"/>
                  <a:gd name="T12" fmla="*/ 2147483647 w 139"/>
                  <a:gd name="T13" fmla="*/ 1861156364 h 54"/>
                  <a:gd name="T14" fmla="*/ 2147483647 w 139"/>
                  <a:gd name="T15" fmla="*/ 2147483647 h 54"/>
                  <a:gd name="T16" fmla="*/ 2147483647 w 139"/>
                  <a:gd name="T17" fmla="*/ 1266353583 h 54"/>
                  <a:gd name="T18" fmla="*/ 2147483647 w 139"/>
                  <a:gd name="T19" fmla="*/ 268618418 h 54"/>
                  <a:gd name="T20" fmla="*/ 2147483647 w 139"/>
                  <a:gd name="T21" fmla="*/ 537241217 h 54"/>
                  <a:gd name="T22" fmla="*/ 1480985820 w 139"/>
                  <a:gd name="T23" fmla="*/ 959359032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9"/>
                  <a:gd name="T37" fmla="*/ 0 h 54"/>
                  <a:gd name="T38" fmla="*/ 139 w 139"/>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9" h="54">
                    <a:moveTo>
                      <a:pt x="28" y="18"/>
                    </a:moveTo>
                    <a:cubicBezTo>
                      <a:pt x="28" y="18"/>
                      <a:pt x="17" y="22"/>
                      <a:pt x="13" y="26"/>
                    </a:cubicBezTo>
                    <a:cubicBezTo>
                      <a:pt x="10" y="29"/>
                      <a:pt x="1" y="34"/>
                      <a:pt x="0" y="39"/>
                    </a:cubicBezTo>
                    <a:cubicBezTo>
                      <a:pt x="0" y="43"/>
                      <a:pt x="6" y="52"/>
                      <a:pt x="18" y="48"/>
                    </a:cubicBezTo>
                    <a:cubicBezTo>
                      <a:pt x="31" y="44"/>
                      <a:pt x="34" y="34"/>
                      <a:pt x="48" y="33"/>
                    </a:cubicBezTo>
                    <a:cubicBezTo>
                      <a:pt x="61" y="32"/>
                      <a:pt x="69" y="30"/>
                      <a:pt x="79" y="28"/>
                    </a:cubicBezTo>
                    <a:cubicBezTo>
                      <a:pt x="88" y="25"/>
                      <a:pt x="95" y="28"/>
                      <a:pt x="112" y="35"/>
                    </a:cubicBezTo>
                    <a:cubicBezTo>
                      <a:pt x="129" y="43"/>
                      <a:pt x="133" y="47"/>
                      <a:pt x="136" y="51"/>
                    </a:cubicBezTo>
                    <a:cubicBezTo>
                      <a:pt x="139" y="54"/>
                      <a:pt x="131" y="37"/>
                      <a:pt x="127" y="24"/>
                    </a:cubicBezTo>
                    <a:cubicBezTo>
                      <a:pt x="124" y="11"/>
                      <a:pt x="133" y="0"/>
                      <a:pt x="112" y="5"/>
                    </a:cubicBezTo>
                    <a:cubicBezTo>
                      <a:pt x="90" y="11"/>
                      <a:pt x="81" y="6"/>
                      <a:pt x="65" y="10"/>
                    </a:cubicBezTo>
                    <a:cubicBezTo>
                      <a:pt x="50" y="13"/>
                      <a:pt x="40" y="13"/>
                      <a:pt x="28" y="18"/>
                    </a:cubicBezTo>
                    <a:close/>
                  </a:path>
                </a:pathLst>
              </a:custGeom>
              <a:solidFill>
                <a:srgbClr val="C3B9DB"/>
              </a:solidFill>
              <a:ln w="9525">
                <a:noFill/>
                <a:round/>
                <a:headEnd/>
                <a:tailEnd/>
              </a:ln>
            </p:spPr>
            <p:txBody>
              <a:bodyPr/>
              <a:lstStyle/>
              <a:p>
                <a:endParaRPr lang="en-US">
                  <a:latin typeface="Calibri" pitchFamily="34" charset="0"/>
                </a:endParaRPr>
              </a:p>
            </p:txBody>
          </p:sp>
          <p:sp>
            <p:nvSpPr>
              <p:cNvPr id="156573" name="Freeform 619"/>
              <p:cNvSpPr>
                <a:spLocks/>
              </p:cNvSpPr>
              <p:nvPr/>
            </p:nvSpPr>
            <p:spPr bwMode="auto">
              <a:xfrm>
                <a:off x="5765800" y="2824162"/>
                <a:ext cx="609600" cy="236537"/>
              </a:xfrm>
              <a:custGeom>
                <a:avLst/>
                <a:gdLst>
                  <a:gd name="T0" fmla="*/ 1480985820 w 139"/>
                  <a:gd name="T1" fmla="*/ 959359032 h 54"/>
                  <a:gd name="T2" fmla="*/ 750110552 w 139"/>
                  <a:gd name="T3" fmla="*/ 1381476984 h 54"/>
                  <a:gd name="T4" fmla="*/ 57701482 w 139"/>
                  <a:gd name="T5" fmla="*/ 2072213013 h 54"/>
                  <a:gd name="T6" fmla="*/ 961681130 w 139"/>
                  <a:gd name="T7" fmla="*/ 2147483647 h 54"/>
                  <a:gd name="T8" fmla="*/ 2147483647 w 139"/>
                  <a:gd name="T9" fmla="*/ 1746032962 h 54"/>
                  <a:gd name="T10" fmla="*/ 2147483647 w 139"/>
                  <a:gd name="T11" fmla="*/ 1439038685 h 54"/>
                  <a:gd name="T12" fmla="*/ 2147483647 w 139"/>
                  <a:gd name="T13" fmla="*/ 1861156364 h 54"/>
                  <a:gd name="T14" fmla="*/ 2147483647 w 139"/>
                  <a:gd name="T15" fmla="*/ 2147483647 h 54"/>
                  <a:gd name="T16" fmla="*/ 2147483647 w 139"/>
                  <a:gd name="T17" fmla="*/ 1266353583 h 54"/>
                  <a:gd name="T18" fmla="*/ 2147483647 w 139"/>
                  <a:gd name="T19" fmla="*/ 268618418 h 54"/>
                  <a:gd name="T20" fmla="*/ 2147483647 w 139"/>
                  <a:gd name="T21" fmla="*/ 537241217 h 54"/>
                  <a:gd name="T22" fmla="*/ 1480985820 w 139"/>
                  <a:gd name="T23" fmla="*/ 959359032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9"/>
                  <a:gd name="T37" fmla="*/ 0 h 54"/>
                  <a:gd name="T38" fmla="*/ 139 w 139"/>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9" h="54">
                    <a:moveTo>
                      <a:pt x="28" y="18"/>
                    </a:moveTo>
                    <a:cubicBezTo>
                      <a:pt x="28" y="18"/>
                      <a:pt x="17" y="22"/>
                      <a:pt x="14" y="26"/>
                    </a:cubicBezTo>
                    <a:cubicBezTo>
                      <a:pt x="10" y="29"/>
                      <a:pt x="1" y="34"/>
                      <a:pt x="1" y="39"/>
                    </a:cubicBezTo>
                    <a:cubicBezTo>
                      <a:pt x="0" y="43"/>
                      <a:pt x="6" y="52"/>
                      <a:pt x="18" y="48"/>
                    </a:cubicBezTo>
                    <a:cubicBezTo>
                      <a:pt x="31" y="44"/>
                      <a:pt x="34" y="34"/>
                      <a:pt x="48" y="33"/>
                    </a:cubicBezTo>
                    <a:cubicBezTo>
                      <a:pt x="61" y="32"/>
                      <a:pt x="69" y="30"/>
                      <a:pt x="79" y="27"/>
                    </a:cubicBezTo>
                    <a:cubicBezTo>
                      <a:pt x="88" y="25"/>
                      <a:pt x="95" y="28"/>
                      <a:pt x="112" y="35"/>
                    </a:cubicBezTo>
                    <a:cubicBezTo>
                      <a:pt x="129" y="43"/>
                      <a:pt x="133" y="47"/>
                      <a:pt x="136" y="50"/>
                    </a:cubicBezTo>
                    <a:cubicBezTo>
                      <a:pt x="139" y="54"/>
                      <a:pt x="130" y="37"/>
                      <a:pt x="127" y="24"/>
                    </a:cubicBezTo>
                    <a:cubicBezTo>
                      <a:pt x="124" y="11"/>
                      <a:pt x="133" y="0"/>
                      <a:pt x="111" y="5"/>
                    </a:cubicBezTo>
                    <a:cubicBezTo>
                      <a:pt x="90" y="11"/>
                      <a:pt x="81" y="6"/>
                      <a:pt x="65" y="10"/>
                    </a:cubicBezTo>
                    <a:cubicBezTo>
                      <a:pt x="50" y="13"/>
                      <a:pt x="40" y="13"/>
                      <a:pt x="28" y="18"/>
                    </a:cubicBezTo>
                    <a:close/>
                  </a:path>
                </a:pathLst>
              </a:custGeom>
              <a:solidFill>
                <a:srgbClr val="C2B8DB"/>
              </a:solidFill>
              <a:ln w="9525">
                <a:noFill/>
                <a:round/>
                <a:headEnd/>
                <a:tailEnd/>
              </a:ln>
            </p:spPr>
            <p:txBody>
              <a:bodyPr/>
              <a:lstStyle/>
              <a:p>
                <a:endParaRPr lang="en-US">
                  <a:latin typeface="Calibri" pitchFamily="34" charset="0"/>
                </a:endParaRPr>
              </a:p>
            </p:txBody>
          </p:sp>
          <p:sp>
            <p:nvSpPr>
              <p:cNvPr id="156574" name="Freeform 620"/>
              <p:cNvSpPr>
                <a:spLocks/>
              </p:cNvSpPr>
              <p:nvPr/>
            </p:nvSpPr>
            <p:spPr bwMode="auto">
              <a:xfrm>
                <a:off x="5765800" y="2824162"/>
                <a:ext cx="604838" cy="236537"/>
              </a:xfrm>
              <a:custGeom>
                <a:avLst/>
                <a:gdLst>
                  <a:gd name="T0" fmla="*/ 1479144371 w 138"/>
                  <a:gd name="T1" fmla="*/ 959359032 h 54"/>
                  <a:gd name="T2" fmla="*/ 749175080 w 138"/>
                  <a:gd name="T3" fmla="*/ 1381476984 h 54"/>
                  <a:gd name="T4" fmla="*/ 57630534 w 138"/>
                  <a:gd name="T5" fmla="*/ 2072213013 h 54"/>
                  <a:gd name="T6" fmla="*/ 998902938 w 138"/>
                  <a:gd name="T7" fmla="*/ 2147483647 h 54"/>
                  <a:gd name="T8" fmla="*/ 2147483647 w 138"/>
                  <a:gd name="T9" fmla="*/ 1746032962 h 54"/>
                  <a:gd name="T10" fmla="*/ 2147483647 w 138"/>
                  <a:gd name="T11" fmla="*/ 1439038685 h 54"/>
                  <a:gd name="T12" fmla="*/ 2147483647 w 138"/>
                  <a:gd name="T13" fmla="*/ 1861156364 h 54"/>
                  <a:gd name="T14" fmla="*/ 2147483647 w 138"/>
                  <a:gd name="T15" fmla="*/ 2147483647 h 54"/>
                  <a:gd name="T16" fmla="*/ 2147483647 w 138"/>
                  <a:gd name="T17" fmla="*/ 1266353583 h 54"/>
                  <a:gd name="T18" fmla="*/ 2147483647 w 138"/>
                  <a:gd name="T19" fmla="*/ 326180187 h 54"/>
                  <a:gd name="T20" fmla="*/ 2147483647 w 138"/>
                  <a:gd name="T21" fmla="*/ 537241217 h 54"/>
                  <a:gd name="T22" fmla="*/ 1479144371 w 138"/>
                  <a:gd name="T23" fmla="*/ 959359032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54"/>
                  <a:gd name="T38" fmla="*/ 138 w 138"/>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54">
                    <a:moveTo>
                      <a:pt x="28" y="18"/>
                    </a:moveTo>
                    <a:cubicBezTo>
                      <a:pt x="28" y="18"/>
                      <a:pt x="17" y="22"/>
                      <a:pt x="14" y="26"/>
                    </a:cubicBezTo>
                    <a:cubicBezTo>
                      <a:pt x="10" y="29"/>
                      <a:pt x="1" y="34"/>
                      <a:pt x="1" y="39"/>
                    </a:cubicBezTo>
                    <a:cubicBezTo>
                      <a:pt x="0" y="43"/>
                      <a:pt x="6" y="52"/>
                      <a:pt x="19" y="48"/>
                    </a:cubicBezTo>
                    <a:cubicBezTo>
                      <a:pt x="31" y="43"/>
                      <a:pt x="34" y="34"/>
                      <a:pt x="48" y="33"/>
                    </a:cubicBezTo>
                    <a:cubicBezTo>
                      <a:pt x="61" y="32"/>
                      <a:pt x="69" y="30"/>
                      <a:pt x="79" y="27"/>
                    </a:cubicBezTo>
                    <a:cubicBezTo>
                      <a:pt x="88" y="25"/>
                      <a:pt x="95" y="27"/>
                      <a:pt x="112" y="35"/>
                    </a:cubicBezTo>
                    <a:cubicBezTo>
                      <a:pt x="128" y="43"/>
                      <a:pt x="133" y="47"/>
                      <a:pt x="136" y="50"/>
                    </a:cubicBezTo>
                    <a:cubicBezTo>
                      <a:pt x="138" y="54"/>
                      <a:pt x="130" y="37"/>
                      <a:pt x="127" y="24"/>
                    </a:cubicBezTo>
                    <a:cubicBezTo>
                      <a:pt x="123" y="11"/>
                      <a:pt x="133" y="0"/>
                      <a:pt x="111" y="6"/>
                    </a:cubicBezTo>
                    <a:cubicBezTo>
                      <a:pt x="90" y="11"/>
                      <a:pt x="81" y="6"/>
                      <a:pt x="65" y="10"/>
                    </a:cubicBezTo>
                    <a:cubicBezTo>
                      <a:pt x="50" y="13"/>
                      <a:pt x="40" y="13"/>
                      <a:pt x="28" y="18"/>
                    </a:cubicBezTo>
                    <a:close/>
                  </a:path>
                </a:pathLst>
              </a:custGeom>
              <a:solidFill>
                <a:srgbClr val="C1B8DB"/>
              </a:solidFill>
              <a:ln w="9525">
                <a:noFill/>
                <a:round/>
                <a:headEnd/>
                <a:tailEnd/>
              </a:ln>
            </p:spPr>
            <p:txBody>
              <a:bodyPr/>
              <a:lstStyle/>
              <a:p>
                <a:endParaRPr lang="en-US">
                  <a:latin typeface="Calibri" pitchFamily="34" charset="0"/>
                </a:endParaRPr>
              </a:p>
            </p:txBody>
          </p:sp>
          <p:sp>
            <p:nvSpPr>
              <p:cNvPr id="156575" name="Freeform 621"/>
              <p:cNvSpPr>
                <a:spLocks/>
              </p:cNvSpPr>
              <p:nvPr/>
            </p:nvSpPr>
            <p:spPr bwMode="auto">
              <a:xfrm>
                <a:off x="5770563" y="2824162"/>
                <a:ext cx="600075" cy="236537"/>
              </a:xfrm>
              <a:custGeom>
                <a:avLst/>
                <a:gdLst>
                  <a:gd name="T0" fmla="*/ 1419716043 w 137"/>
                  <a:gd name="T1" fmla="*/ 959359032 h 54"/>
                  <a:gd name="T2" fmla="*/ 690673151 w 137"/>
                  <a:gd name="T3" fmla="*/ 1381476984 h 54"/>
                  <a:gd name="T4" fmla="*/ 0 w 137"/>
                  <a:gd name="T5" fmla="*/ 2072213013 h 54"/>
                  <a:gd name="T6" fmla="*/ 959265725 w 137"/>
                  <a:gd name="T7" fmla="*/ 2147483647 h 54"/>
                  <a:gd name="T8" fmla="*/ 2147483647 w 137"/>
                  <a:gd name="T9" fmla="*/ 1746032962 h 54"/>
                  <a:gd name="T10" fmla="*/ 2147483647 w 137"/>
                  <a:gd name="T11" fmla="*/ 1439038685 h 54"/>
                  <a:gd name="T12" fmla="*/ 2147483647 w 137"/>
                  <a:gd name="T13" fmla="*/ 1861156364 h 54"/>
                  <a:gd name="T14" fmla="*/ 2147483647 w 137"/>
                  <a:gd name="T15" fmla="*/ 2147483647 h 54"/>
                  <a:gd name="T16" fmla="*/ 2147483647 w 137"/>
                  <a:gd name="T17" fmla="*/ 1266353583 h 54"/>
                  <a:gd name="T18" fmla="*/ 2147483647 w 137"/>
                  <a:gd name="T19" fmla="*/ 326180187 h 54"/>
                  <a:gd name="T20" fmla="*/ 2147483647 w 137"/>
                  <a:gd name="T21" fmla="*/ 537241217 h 54"/>
                  <a:gd name="T22" fmla="*/ 1419716043 w 137"/>
                  <a:gd name="T23" fmla="*/ 959359032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7"/>
                  <a:gd name="T37" fmla="*/ 0 h 54"/>
                  <a:gd name="T38" fmla="*/ 137 w 137"/>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7" h="54">
                    <a:moveTo>
                      <a:pt x="27" y="18"/>
                    </a:moveTo>
                    <a:cubicBezTo>
                      <a:pt x="27" y="18"/>
                      <a:pt x="16" y="22"/>
                      <a:pt x="13" y="26"/>
                    </a:cubicBezTo>
                    <a:cubicBezTo>
                      <a:pt x="10" y="29"/>
                      <a:pt x="1" y="34"/>
                      <a:pt x="0" y="39"/>
                    </a:cubicBezTo>
                    <a:cubicBezTo>
                      <a:pt x="0" y="43"/>
                      <a:pt x="5" y="52"/>
                      <a:pt x="18" y="47"/>
                    </a:cubicBezTo>
                    <a:cubicBezTo>
                      <a:pt x="30" y="43"/>
                      <a:pt x="33" y="34"/>
                      <a:pt x="47" y="33"/>
                    </a:cubicBezTo>
                    <a:cubicBezTo>
                      <a:pt x="60" y="32"/>
                      <a:pt x="68" y="30"/>
                      <a:pt x="77" y="27"/>
                    </a:cubicBezTo>
                    <a:cubicBezTo>
                      <a:pt x="87" y="25"/>
                      <a:pt x="94" y="27"/>
                      <a:pt x="111" y="35"/>
                    </a:cubicBezTo>
                    <a:cubicBezTo>
                      <a:pt x="127" y="42"/>
                      <a:pt x="132" y="46"/>
                      <a:pt x="135" y="50"/>
                    </a:cubicBezTo>
                    <a:cubicBezTo>
                      <a:pt x="137" y="54"/>
                      <a:pt x="129" y="36"/>
                      <a:pt x="126" y="24"/>
                    </a:cubicBezTo>
                    <a:cubicBezTo>
                      <a:pt x="122" y="11"/>
                      <a:pt x="132" y="0"/>
                      <a:pt x="110" y="6"/>
                    </a:cubicBezTo>
                    <a:cubicBezTo>
                      <a:pt x="89" y="12"/>
                      <a:pt x="80" y="7"/>
                      <a:pt x="64" y="10"/>
                    </a:cubicBezTo>
                    <a:cubicBezTo>
                      <a:pt x="49" y="13"/>
                      <a:pt x="39" y="13"/>
                      <a:pt x="27" y="18"/>
                    </a:cubicBezTo>
                    <a:close/>
                  </a:path>
                </a:pathLst>
              </a:custGeom>
              <a:solidFill>
                <a:srgbClr val="C0B7DB"/>
              </a:solidFill>
              <a:ln w="9525">
                <a:noFill/>
                <a:round/>
                <a:headEnd/>
                <a:tailEnd/>
              </a:ln>
            </p:spPr>
            <p:txBody>
              <a:bodyPr/>
              <a:lstStyle/>
              <a:p>
                <a:endParaRPr lang="en-US">
                  <a:latin typeface="Calibri" pitchFamily="34" charset="0"/>
                </a:endParaRPr>
              </a:p>
            </p:txBody>
          </p:sp>
          <p:sp>
            <p:nvSpPr>
              <p:cNvPr id="156576" name="Freeform 622"/>
              <p:cNvSpPr>
                <a:spLocks/>
              </p:cNvSpPr>
              <p:nvPr/>
            </p:nvSpPr>
            <p:spPr bwMode="auto">
              <a:xfrm>
                <a:off x="5770563" y="2824162"/>
                <a:ext cx="600075" cy="231775"/>
              </a:xfrm>
              <a:custGeom>
                <a:avLst/>
                <a:gdLst>
                  <a:gd name="T0" fmla="*/ 1419716043 w 137"/>
                  <a:gd name="T1" fmla="*/ 956207440 h 53"/>
                  <a:gd name="T2" fmla="*/ 690673151 w 137"/>
                  <a:gd name="T3" fmla="*/ 1376936067 h 53"/>
                  <a:gd name="T4" fmla="*/ 0 w 137"/>
                  <a:gd name="T5" fmla="*/ 2046280209 h 53"/>
                  <a:gd name="T6" fmla="*/ 959265725 w 137"/>
                  <a:gd name="T7" fmla="*/ 2147483647 h 53"/>
                  <a:gd name="T8" fmla="*/ 2147483647 w 137"/>
                  <a:gd name="T9" fmla="*/ 1740293566 h 53"/>
                  <a:gd name="T10" fmla="*/ 2147483647 w 137"/>
                  <a:gd name="T11" fmla="*/ 1415183304 h 53"/>
                  <a:gd name="T12" fmla="*/ 2147483647 w 137"/>
                  <a:gd name="T13" fmla="*/ 1835916032 h 53"/>
                  <a:gd name="T14" fmla="*/ 2147483647 w 137"/>
                  <a:gd name="T15" fmla="*/ 2147483647 h 53"/>
                  <a:gd name="T16" fmla="*/ 2147483647 w 137"/>
                  <a:gd name="T17" fmla="*/ 1262194356 h 53"/>
                  <a:gd name="T18" fmla="*/ 2147483647 w 137"/>
                  <a:gd name="T19" fmla="*/ 325110398 h 53"/>
                  <a:gd name="T20" fmla="*/ 2147483647 w 137"/>
                  <a:gd name="T21" fmla="*/ 535474575 h 53"/>
                  <a:gd name="T22" fmla="*/ 1419716043 w 137"/>
                  <a:gd name="T23" fmla="*/ 956207440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7"/>
                  <a:gd name="T37" fmla="*/ 0 h 53"/>
                  <a:gd name="T38" fmla="*/ 137 w 137"/>
                  <a:gd name="T39" fmla="*/ 53 h 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7" h="53">
                    <a:moveTo>
                      <a:pt x="27" y="18"/>
                    </a:moveTo>
                    <a:cubicBezTo>
                      <a:pt x="27" y="18"/>
                      <a:pt x="16" y="23"/>
                      <a:pt x="13" y="26"/>
                    </a:cubicBezTo>
                    <a:cubicBezTo>
                      <a:pt x="10" y="29"/>
                      <a:pt x="1" y="34"/>
                      <a:pt x="0" y="39"/>
                    </a:cubicBezTo>
                    <a:cubicBezTo>
                      <a:pt x="0" y="43"/>
                      <a:pt x="5" y="51"/>
                      <a:pt x="18" y="47"/>
                    </a:cubicBezTo>
                    <a:cubicBezTo>
                      <a:pt x="30" y="43"/>
                      <a:pt x="33" y="34"/>
                      <a:pt x="47" y="33"/>
                    </a:cubicBezTo>
                    <a:cubicBezTo>
                      <a:pt x="60" y="32"/>
                      <a:pt x="68" y="29"/>
                      <a:pt x="77" y="27"/>
                    </a:cubicBezTo>
                    <a:cubicBezTo>
                      <a:pt x="87" y="24"/>
                      <a:pt x="94" y="27"/>
                      <a:pt x="111" y="35"/>
                    </a:cubicBezTo>
                    <a:cubicBezTo>
                      <a:pt x="127" y="42"/>
                      <a:pt x="132" y="46"/>
                      <a:pt x="134" y="50"/>
                    </a:cubicBezTo>
                    <a:cubicBezTo>
                      <a:pt x="137" y="53"/>
                      <a:pt x="129" y="36"/>
                      <a:pt x="126" y="24"/>
                    </a:cubicBezTo>
                    <a:cubicBezTo>
                      <a:pt x="122" y="11"/>
                      <a:pt x="132" y="0"/>
                      <a:pt x="110" y="6"/>
                    </a:cubicBezTo>
                    <a:cubicBezTo>
                      <a:pt x="89" y="12"/>
                      <a:pt x="79" y="7"/>
                      <a:pt x="64" y="10"/>
                    </a:cubicBezTo>
                    <a:cubicBezTo>
                      <a:pt x="49" y="13"/>
                      <a:pt x="39" y="13"/>
                      <a:pt x="27" y="18"/>
                    </a:cubicBezTo>
                    <a:close/>
                  </a:path>
                </a:pathLst>
              </a:custGeom>
              <a:solidFill>
                <a:srgbClr val="BFB6DA"/>
              </a:solidFill>
              <a:ln w="9525">
                <a:noFill/>
                <a:round/>
                <a:headEnd/>
                <a:tailEnd/>
              </a:ln>
            </p:spPr>
            <p:txBody>
              <a:bodyPr/>
              <a:lstStyle/>
              <a:p>
                <a:endParaRPr lang="en-US">
                  <a:latin typeface="Calibri" pitchFamily="34" charset="0"/>
                </a:endParaRPr>
              </a:p>
            </p:txBody>
          </p:sp>
          <p:sp>
            <p:nvSpPr>
              <p:cNvPr id="156577" name="Freeform 623"/>
              <p:cNvSpPr>
                <a:spLocks/>
              </p:cNvSpPr>
              <p:nvPr/>
            </p:nvSpPr>
            <p:spPr bwMode="auto">
              <a:xfrm>
                <a:off x="5770563" y="2824162"/>
                <a:ext cx="600075" cy="231775"/>
              </a:xfrm>
              <a:custGeom>
                <a:avLst/>
                <a:gdLst>
                  <a:gd name="T0" fmla="*/ 1419716043 w 137"/>
                  <a:gd name="T1" fmla="*/ 956207440 h 53"/>
                  <a:gd name="T2" fmla="*/ 690673151 w 137"/>
                  <a:gd name="T3" fmla="*/ 1376936067 h 53"/>
                  <a:gd name="T4" fmla="*/ 57554630 w 137"/>
                  <a:gd name="T5" fmla="*/ 2046280209 h 53"/>
                  <a:gd name="T6" fmla="*/ 959265725 w 137"/>
                  <a:gd name="T7" fmla="*/ 2147483647 h 53"/>
                  <a:gd name="T8" fmla="*/ 2147483647 w 137"/>
                  <a:gd name="T9" fmla="*/ 1740293566 h 53"/>
                  <a:gd name="T10" fmla="*/ 2147483647 w 137"/>
                  <a:gd name="T11" fmla="*/ 1415183304 h 53"/>
                  <a:gd name="T12" fmla="*/ 2147483647 w 137"/>
                  <a:gd name="T13" fmla="*/ 1835916032 h 53"/>
                  <a:gd name="T14" fmla="*/ 2147483647 w 137"/>
                  <a:gd name="T15" fmla="*/ 2147483647 h 53"/>
                  <a:gd name="T16" fmla="*/ 2147483647 w 137"/>
                  <a:gd name="T17" fmla="*/ 1204819127 h 53"/>
                  <a:gd name="T18" fmla="*/ 2147483647 w 137"/>
                  <a:gd name="T19" fmla="*/ 325110398 h 53"/>
                  <a:gd name="T20" fmla="*/ 2147483647 w 137"/>
                  <a:gd name="T21" fmla="*/ 535474575 h 53"/>
                  <a:gd name="T22" fmla="*/ 1419716043 w 137"/>
                  <a:gd name="T23" fmla="*/ 956207440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7"/>
                  <a:gd name="T37" fmla="*/ 0 h 53"/>
                  <a:gd name="T38" fmla="*/ 137 w 137"/>
                  <a:gd name="T39" fmla="*/ 53 h 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7" h="53">
                    <a:moveTo>
                      <a:pt x="27" y="18"/>
                    </a:moveTo>
                    <a:cubicBezTo>
                      <a:pt x="27" y="18"/>
                      <a:pt x="17" y="23"/>
                      <a:pt x="13" y="26"/>
                    </a:cubicBezTo>
                    <a:cubicBezTo>
                      <a:pt x="10" y="29"/>
                      <a:pt x="1" y="34"/>
                      <a:pt x="1" y="39"/>
                    </a:cubicBezTo>
                    <a:cubicBezTo>
                      <a:pt x="0" y="43"/>
                      <a:pt x="5" y="51"/>
                      <a:pt x="18" y="47"/>
                    </a:cubicBezTo>
                    <a:cubicBezTo>
                      <a:pt x="30" y="43"/>
                      <a:pt x="34" y="34"/>
                      <a:pt x="47" y="33"/>
                    </a:cubicBezTo>
                    <a:cubicBezTo>
                      <a:pt x="60" y="32"/>
                      <a:pt x="68" y="29"/>
                      <a:pt x="77" y="27"/>
                    </a:cubicBezTo>
                    <a:cubicBezTo>
                      <a:pt x="87" y="24"/>
                      <a:pt x="94" y="27"/>
                      <a:pt x="111" y="35"/>
                    </a:cubicBezTo>
                    <a:cubicBezTo>
                      <a:pt x="127" y="42"/>
                      <a:pt x="132" y="46"/>
                      <a:pt x="134" y="50"/>
                    </a:cubicBezTo>
                    <a:cubicBezTo>
                      <a:pt x="137" y="53"/>
                      <a:pt x="129" y="36"/>
                      <a:pt x="125" y="23"/>
                    </a:cubicBezTo>
                    <a:cubicBezTo>
                      <a:pt x="122" y="11"/>
                      <a:pt x="131" y="0"/>
                      <a:pt x="110" y="6"/>
                    </a:cubicBezTo>
                    <a:cubicBezTo>
                      <a:pt x="89" y="12"/>
                      <a:pt x="79" y="7"/>
                      <a:pt x="64" y="10"/>
                    </a:cubicBezTo>
                    <a:cubicBezTo>
                      <a:pt x="49" y="13"/>
                      <a:pt x="40" y="13"/>
                      <a:pt x="27" y="18"/>
                    </a:cubicBezTo>
                    <a:close/>
                  </a:path>
                </a:pathLst>
              </a:custGeom>
              <a:solidFill>
                <a:srgbClr val="BEB6DA"/>
              </a:solidFill>
              <a:ln w="9525">
                <a:noFill/>
                <a:round/>
                <a:headEnd/>
                <a:tailEnd/>
              </a:ln>
            </p:spPr>
            <p:txBody>
              <a:bodyPr/>
              <a:lstStyle/>
              <a:p>
                <a:endParaRPr lang="en-US">
                  <a:latin typeface="Calibri" pitchFamily="34" charset="0"/>
                </a:endParaRPr>
              </a:p>
            </p:txBody>
          </p:sp>
          <p:sp>
            <p:nvSpPr>
              <p:cNvPr id="156578" name="Freeform 624"/>
              <p:cNvSpPr>
                <a:spLocks/>
              </p:cNvSpPr>
              <p:nvPr/>
            </p:nvSpPr>
            <p:spPr bwMode="auto">
              <a:xfrm>
                <a:off x="5770563" y="2828925"/>
                <a:ext cx="600075" cy="227012"/>
              </a:xfrm>
              <a:custGeom>
                <a:avLst/>
                <a:gdLst>
                  <a:gd name="T0" fmla="*/ 1419716043 w 137"/>
                  <a:gd name="T1" fmla="*/ 895754437 h 52"/>
                  <a:gd name="T2" fmla="*/ 690673151 w 137"/>
                  <a:gd name="T3" fmla="*/ 1315045751 h 52"/>
                  <a:gd name="T4" fmla="*/ 57554630 w 137"/>
                  <a:gd name="T5" fmla="*/ 2001154395 h 52"/>
                  <a:gd name="T6" fmla="*/ 959265725 w 137"/>
                  <a:gd name="T7" fmla="*/ 2147483647 h 52"/>
                  <a:gd name="T8" fmla="*/ 2147483647 w 137"/>
                  <a:gd name="T9" fmla="*/ 1619979530 h 52"/>
                  <a:gd name="T10" fmla="*/ 2147483647 w 137"/>
                  <a:gd name="T11" fmla="*/ 1372217833 h 52"/>
                  <a:gd name="T12" fmla="*/ 2147483647 w 137"/>
                  <a:gd name="T13" fmla="*/ 1734332426 h 52"/>
                  <a:gd name="T14" fmla="*/ 2147483647 w 137"/>
                  <a:gd name="T15" fmla="*/ 2147483647 h 52"/>
                  <a:gd name="T16" fmla="*/ 2147483647 w 137"/>
                  <a:gd name="T17" fmla="*/ 1162576678 h 52"/>
                  <a:gd name="T18" fmla="*/ 2147483647 w 137"/>
                  <a:gd name="T19" fmla="*/ 266822037 h 52"/>
                  <a:gd name="T20" fmla="*/ 2147483647 w 137"/>
                  <a:gd name="T21" fmla="*/ 476463260 h 52"/>
                  <a:gd name="T22" fmla="*/ 1419716043 w 137"/>
                  <a:gd name="T23" fmla="*/ 895754437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7"/>
                  <a:gd name="T37" fmla="*/ 0 h 52"/>
                  <a:gd name="T38" fmla="*/ 137 w 137"/>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7" h="52">
                    <a:moveTo>
                      <a:pt x="27" y="17"/>
                    </a:moveTo>
                    <a:cubicBezTo>
                      <a:pt x="27" y="17"/>
                      <a:pt x="17" y="22"/>
                      <a:pt x="13" y="25"/>
                    </a:cubicBezTo>
                    <a:cubicBezTo>
                      <a:pt x="10" y="28"/>
                      <a:pt x="1" y="33"/>
                      <a:pt x="1" y="38"/>
                    </a:cubicBezTo>
                    <a:cubicBezTo>
                      <a:pt x="0" y="42"/>
                      <a:pt x="6" y="50"/>
                      <a:pt x="18" y="46"/>
                    </a:cubicBezTo>
                    <a:cubicBezTo>
                      <a:pt x="30" y="42"/>
                      <a:pt x="34" y="32"/>
                      <a:pt x="47" y="31"/>
                    </a:cubicBezTo>
                    <a:cubicBezTo>
                      <a:pt x="60" y="30"/>
                      <a:pt x="68" y="28"/>
                      <a:pt x="77" y="26"/>
                    </a:cubicBezTo>
                    <a:cubicBezTo>
                      <a:pt x="87" y="23"/>
                      <a:pt x="94" y="26"/>
                      <a:pt x="110" y="33"/>
                    </a:cubicBezTo>
                    <a:cubicBezTo>
                      <a:pt x="127" y="41"/>
                      <a:pt x="132" y="45"/>
                      <a:pt x="134" y="48"/>
                    </a:cubicBezTo>
                    <a:cubicBezTo>
                      <a:pt x="137" y="52"/>
                      <a:pt x="129" y="35"/>
                      <a:pt x="125" y="22"/>
                    </a:cubicBezTo>
                    <a:cubicBezTo>
                      <a:pt x="122" y="10"/>
                      <a:pt x="131" y="0"/>
                      <a:pt x="110" y="5"/>
                    </a:cubicBezTo>
                    <a:cubicBezTo>
                      <a:pt x="89" y="11"/>
                      <a:pt x="79" y="6"/>
                      <a:pt x="64" y="9"/>
                    </a:cubicBezTo>
                    <a:cubicBezTo>
                      <a:pt x="49" y="12"/>
                      <a:pt x="40" y="12"/>
                      <a:pt x="27" y="17"/>
                    </a:cubicBezTo>
                    <a:close/>
                  </a:path>
                </a:pathLst>
              </a:custGeom>
              <a:solidFill>
                <a:srgbClr val="BDB6DA"/>
              </a:solidFill>
              <a:ln w="9525">
                <a:noFill/>
                <a:round/>
                <a:headEnd/>
                <a:tailEnd/>
              </a:ln>
            </p:spPr>
            <p:txBody>
              <a:bodyPr/>
              <a:lstStyle/>
              <a:p>
                <a:endParaRPr lang="en-US">
                  <a:latin typeface="Calibri" pitchFamily="34" charset="0"/>
                </a:endParaRPr>
              </a:p>
            </p:txBody>
          </p:sp>
          <p:sp>
            <p:nvSpPr>
              <p:cNvPr id="156579" name="Freeform 625"/>
              <p:cNvSpPr>
                <a:spLocks/>
              </p:cNvSpPr>
              <p:nvPr/>
            </p:nvSpPr>
            <p:spPr bwMode="auto">
              <a:xfrm>
                <a:off x="5770563" y="2828925"/>
                <a:ext cx="600075" cy="227012"/>
              </a:xfrm>
              <a:custGeom>
                <a:avLst/>
                <a:gdLst>
                  <a:gd name="T0" fmla="*/ 1477270657 w 137"/>
                  <a:gd name="T1" fmla="*/ 895754437 h 52"/>
                  <a:gd name="T2" fmla="*/ 748227764 w 137"/>
                  <a:gd name="T3" fmla="*/ 1315045751 h 52"/>
                  <a:gd name="T4" fmla="*/ 57554630 w 137"/>
                  <a:gd name="T5" fmla="*/ 2001154395 h 52"/>
                  <a:gd name="T6" fmla="*/ 959265725 w 137"/>
                  <a:gd name="T7" fmla="*/ 2147483647 h 52"/>
                  <a:gd name="T8" fmla="*/ 2147483647 w 137"/>
                  <a:gd name="T9" fmla="*/ 1619979530 h 52"/>
                  <a:gd name="T10" fmla="*/ 2147483647 w 137"/>
                  <a:gd name="T11" fmla="*/ 1315045751 h 52"/>
                  <a:gd name="T12" fmla="*/ 2147483647 w 137"/>
                  <a:gd name="T13" fmla="*/ 1734332426 h 52"/>
                  <a:gd name="T14" fmla="*/ 2147483647 w 137"/>
                  <a:gd name="T15" fmla="*/ 2147483647 h 52"/>
                  <a:gd name="T16" fmla="*/ 2147483647 w 137"/>
                  <a:gd name="T17" fmla="*/ 1162576678 h 52"/>
                  <a:gd name="T18" fmla="*/ 2147483647 w 137"/>
                  <a:gd name="T19" fmla="*/ 266822037 h 52"/>
                  <a:gd name="T20" fmla="*/ 2147483647 w 137"/>
                  <a:gd name="T21" fmla="*/ 476463260 h 52"/>
                  <a:gd name="T22" fmla="*/ 1477270657 w 137"/>
                  <a:gd name="T23" fmla="*/ 895754437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7"/>
                  <a:gd name="T37" fmla="*/ 0 h 52"/>
                  <a:gd name="T38" fmla="*/ 137 w 137"/>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7" h="52">
                    <a:moveTo>
                      <a:pt x="28" y="17"/>
                    </a:moveTo>
                    <a:cubicBezTo>
                      <a:pt x="28" y="17"/>
                      <a:pt x="17" y="22"/>
                      <a:pt x="14" y="25"/>
                    </a:cubicBezTo>
                    <a:cubicBezTo>
                      <a:pt x="10" y="28"/>
                      <a:pt x="2" y="33"/>
                      <a:pt x="1" y="38"/>
                    </a:cubicBezTo>
                    <a:cubicBezTo>
                      <a:pt x="0" y="42"/>
                      <a:pt x="6" y="50"/>
                      <a:pt x="18" y="45"/>
                    </a:cubicBezTo>
                    <a:cubicBezTo>
                      <a:pt x="30" y="41"/>
                      <a:pt x="34" y="32"/>
                      <a:pt x="47" y="31"/>
                    </a:cubicBezTo>
                    <a:cubicBezTo>
                      <a:pt x="60" y="30"/>
                      <a:pt x="68" y="28"/>
                      <a:pt x="77" y="25"/>
                    </a:cubicBezTo>
                    <a:cubicBezTo>
                      <a:pt x="87" y="23"/>
                      <a:pt x="94" y="26"/>
                      <a:pt x="110" y="33"/>
                    </a:cubicBezTo>
                    <a:cubicBezTo>
                      <a:pt x="127" y="41"/>
                      <a:pt x="131" y="45"/>
                      <a:pt x="134" y="48"/>
                    </a:cubicBezTo>
                    <a:cubicBezTo>
                      <a:pt x="137" y="52"/>
                      <a:pt x="129" y="35"/>
                      <a:pt x="125" y="22"/>
                    </a:cubicBezTo>
                    <a:cubicBezTo>
                      <a:pt x="122" y="10"/>
                      <a:pt x="131" y="0"/>
                      <a:pt x="110" y="5"/>
                    </a:cubicBezTo>
                    <a:cubicBezTo>
                      <a:pt x="88" y="11"/>
                      <a:pt x="79" y="6"/>
                      <a:pt x="64" y="9"/>
                    </a:cubicBezTo>
                    <a:cubicBezTo>
                      <a:pt x="49" y="12"/>
                      <a:pt x="40" y="12"/>
                      <a:pt x="28" y="17"/>
                    </a:cubicBezTo>
                    <a:close/>
                  </a:path>
                </a:pathLst>
              </a:custGeom>
              <a:solidFill>
                <a:srgbClr val="BCB5DA"/>
              </a:solidFill>
              <a:ln w="9525">
                <a:noFill/>
                <a:round/>
                <a:headEnd/>
                <a:tailEnd/>
              </a:ln>
            </p:spPr>
            <p:txBody>
              <a:bodyPr/>
              <a:lstStyle/>
              <a:p>
                <a:endParaRPr lang="en-US">
                  <a:latin typeface="Calibri" pitchFamily="34" charset="0"/>
                </a:endParaRPr>
              </a:p>
            </p:txBody>
          </p:sp>
          <p:sp>
            <p:nvSpPr>
              <p:cNvPr id="156580" name="Freeform 626"/>
              <p:cNvSpPr>
                <a:spLocks/>
              </p:cNvSpPr>
              <p:nvPr/>
            </p:nvSpPr>
            <p:spPr bwMode="auto">
              <a:xfrm>
                <a:off x="5775325" y="2828925"/>
                <a:ext cx="590550" cy="222250"/>
              </a:xfrm>
              <a:custGeom>
                <a:avLst/>
                <a:gdLst>
                  <a:gd name="T0" fmla="*/ 1416046943 w 135"/>
                  <a:gd name="T1" fmla="*/ 892569079 h 51"/>
                  <a:gd name="T2" fmla="*/ 688887473 w 135"/>
                  <a:gd name="T3" fmla="*/ 1310364363 h 51"/>
                  <a:gd name="T4" fmla="*/ 0 w 135"/>
                  <a:gd name="T5" fmla="*/ 1975044189 h 51"/>
                  <a:gd name="T6" fmla="*/ 899381270 w 135"/>
                  <a:gd name="T7" fmla="*/ 2147483647 h 51"/>
                  <a:gd name="T8" fmla="*/ 2147483647 w 135"/>
                  <a:gd name="T9" fmla="*/ 1614219243 h 51"/>
                  <a:gd name="T10" fmla="*/ 2147483647 w 135"/>
                  <a:gd name="T11" fmla="*/ 1310364363 h 51"/>
                  <a:gd name="T12" fmla="*/ 2147483647 w 135"/>
                  <a:gd name="T13" fmla="*/ 1728163734 h 51"/>
                  <a:gd name="T14" fmla="*/ 2147483647 w 135"/>
                  <a:gd name="T15" fmla="*/ 2147483647 h 51"/>
                  <a:gd name="T16" fmla="*/ 2147483647 w 135"/>
                  <a:gd name="T17" fmla="*/ 1139449534 h 51"/>
                  <a:gd name="T18" fmla="*/ 2147483647 w 135"/>
                  <a:gd name="T19" fmla="*/ 265871998 h 51"/>
                  <a:gd name="T20" fmla="*/ 2147483647 w 135"/>
                  <a:gd name="T21" fmla="*/ 474769573 h 51"/>
                  <a:gd name="T22" fmla="*/ 1416046943 w 135"/>
                  <a:gd name="T23" fmla="*/ 892569079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
                  <a:gd name="T37" fmla="*/ 0 h 51"/>
                  <a:gd name="T38" fmla="*/ 135 w 135"/>
                  <a:gd name="T39" fmla="*/ 51 h 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 h="51">
                    <a:moveTo>
                      <a:pt x="27" y="17"/>
                    </a:moveTo>
                    <a:cubicBezTo>
                      <a:pt x="27" y="17"/>
                      <a:pt x="16" y="22"/>
                      <a:pt x="13" y="25"/>
                    </a:cubicBezTo>
                    <a:cubicBezTo>
                      <a:pt x="10" y="28"/>
                      <a:pt x="1" y="33"/>
                      <a:pt x="0" y="38"/>
                    </a:cubicBezTo>
                    <a:cubicBezTo>
                      <a:pt x="0" y="42"/>
                      <a:pt x="5" y="49"/>
                      <a:pt x="17" y="45"/>
                    </a:cubicBezTo>
                    <a:cubicBezTo>
                      <a:pt x="30" y="41"/>
                      <a:pt x="33" y="32"/>
                      <a:pt x="46" y="31"/>
                    </a:cubicBezTo>
                    <a:cubicBezTo>
                      <a:pt x="59" y="30"/>
                      <a:pt x="67" y="28"/>
                      <a:pt x="76" y="25"/>
                    </a:cubicBezTo>
                    <a:cubicBezTo>
                      <a:pt x="86" y="23"/>
                      <a:pt x="93" y="26"/>
                      <a:pt x="109" y="33"/>
                    </a:cubicBezTo>
                    <a:cubicBezTo>
                      <a:pt x="125" y="41"/>
                      <a:pt x="130" y="44"/>
                      <a:pt x="133" y="48"/>
                    </a:cubicBezTo>
                    <a:cubicBezTo>
                      <a:pt x="135" y="51"/>
                      <a:pt x="127" y="35"/>
                      <a:pt x="124" y="22"/>
                    </a:cubicBezTo>
                    <a:cubicBezTo>
                      <a:pt x="121" y="10"/>
                      <a:pt x="130" y="0"/>
                      <a:pt x="109" y="5"/>
                    </a:cubicBezTo>
                    <a:cubicBezTo>
                      <a:pt x="87" y="11"/>
                      <a:pt x="78" y="6"/>
                      <a:pt x="63" y="9"/>
                    </a:cubicBezTo>
                    <a:cubicBezTo>
                      <a:pt x="48" y="12"/>
                      <a:pt x="39" y="12"/>
                      <a:pt x="27" y="17"/>
                    </a:cubicBezTo>
                    <a:close/>
                  </a:path>
                </a:pathLst>
              </a:custGeom>
              <a:solidFill>
                <a:srgbClr val="BBB5DA"/>
              </a:solidFill>
              <a:ln w="9525">
                <a:noFill/>
                <a:round/>
                <a:headEnd/>
                <a:tailEnd/>
              </a:ln>
            </p:spPr>
            <p:txBody>
              <a:bodyPr/>
              <a:lstStyle/>
              <a:p>
                <a:endParaRPr lang="en-US">
                  <a:latin typeface="Calibri" pitchFamily="34" charset="0"/>
                </a:endParaRPr>
              </a:p>
            </p:txBody>
          </p:sp>
          <p:sp>
            <p:nvSpPr>
              <p:cNvPr id="156581" name="Freeform 627"/>
              <p:cNvSpPr>
                <a:spLocks/>
              </p:cNvSpPr>
              <p:nvPr/>
            </p:nvSpPr>
            <p:spPr bwMode="auto">
              <a:xfrm>
                <a:off x="5775325" y="2828925"/>
                <a:ext cx="590550" cy="222250"/>
              </a:xfrm>
              <a:custGeom>
                <a:avLst/>
                <a:gdLst>
                  <a:gd name="T0" fmla="*/ 1416046943 w 135"/>
                  <a:gd name="T1" fmla="*/ 892569079 h 51"/>
                  <a:gd name="T2" fmla="*/ 688887473 w 135"/>
                  <a:gd name="T3" fmla="*/ 1310364363 h 51"/>
                  <a:gd name="T4" fmla="*/ 0 w 135"/>
                  <a:gd name="T5" fmla="*/ 1975044189 h 51"/>
                  <a:gd name="T6" fmla="*/ 899381270 w 135"/>
                  <a:gd name="T7" fmla="*/ 2147483647 h 51"/>
                  <a:gd name="T8" fmla="*/ 2147483647 w 135"/>
                  <a:gd name="T9" fmla="*/ 1614219243 h 51"/>
                  <a:gd name="T10" fmla="*/ 2147483647 w 135"/>
                  <a:gd name="T11" fmla="*/ 1310364363 h 51"/>
                  <a:gd name="T12" fmla="*/ 2147483647 w 135"/>
                  <a:gd name="T13" fmla="*/ 1728163734 h 51"/>
                  <a:gd name="T14" fmla="*/ 2147483647 w 135"/>
                  <a:gd name="T15" fmla="*/ 2147483647 h 51"/>
                  <a:gd name="T16" fmla="*/ 2147483647 w 135"/>
                  <a:gd name="T17" fmla="*/ 1139449534 h 51"/>
                  <a:gd name="T18" fmla="*/ 2147483647 w 135"/>
                  <a:gd name="T19" fmla="*/ 303855016 h 51"/>
                  <a:gd name="T20" fmla="*/ 2147483647 w 135"/>
                  <a:gd name="T21" fmla="*/ 474769573 h 51"/>
                  <a:gd name="T22" fmla="*/ 1416046943 w 135"/>
                  <a:gd name="T23" fmla="*/ 892569079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
                  <a:gd name="T37" fmla="*/ 0 h 51"/>
                  <a:gd name="T38" fmla="*/ 135 w 135"/>
                  <a:gd name="T39" fmla="*/ 51 h 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 h="51">
                    <a:moveTo>
                      <a:pt x="27" y="17"/>
                    </a:moveTo>
                    <a:cubicBezTo>
                      <a:pt x="27" y="17"/>
                      <a:pt x="16" y="22"/>
                      <a:pt x="13" y="25"/>
                    </a:cubicBezTo>
                    <a:cubicBezTo>
                      <a:pt x="10" y="28"/>
                      <a:pt x="1" y="33"/>
                      <a:pt x="0" y="38"/>
                    </a:cubicBezTo>
                    <a:cubicBezTo>
                      <a:pt x="0" y="42"/>
                      <a:pt x="5" y="49"/>
                      <a:pt x="17" y="45"/>
                    </a:cubicBezTo>
                    <a:cubicBezTo>
                      <a:pt x="30" y="41"/>
                      <a:pt x="33" y="32"/>
                      <a:pt x="46" y="31"/>
                    </a:cubicBezTo>
                    <a:cubicBezTo>
                      <a:pt x="59" y="30"/>
                      <a:pt x="67" y="28"/>
                      <a:pt x="76" y="25"/>
                    </a:cubicBezTo>
                    <a:cubicBezTo>
                      <a:pt x="86" y="23"/>
                      <a:pt x="93" y="26"/>
                      <a:pt x="109" y="33"/>
                    </a:cubicBezTo>
                    <a:cubicBezTo>
                      <a:pt x="125" y="40"/>
                      <a:pt x="130" y="44"/>
                      <a:pt x="133" y="48"/>
                    </a:cubicBezTo>
                    <a:cubicBezTo>
                      <a:pt x="135" y="51"/>
                      <a:pt x="127" y="35"/>
                      <a:pt x="124" y="22"/>
                    </a:cubicBezTo>
                    <a:cubicBezTo>
                      <a:pt x="121" y="10"/>
                      <a:pt x="130" y="0"/>
                      <a:pt x="108" y="6"/>
                    </a:cubicBezTo>
                    <a:cubicBezTo>
                      <a:pt x="87" y="11"/>
                      <a:pt x="78" y="6"/>
                      <a:pt x="63" y="9"/>
                    </a:cubicBezTo>
                    <a:cubicBezTo>
                      <a:pt x="48" y="12"/>
                      <a:pt x="39" y="12"/>
                      <a:pt x="27" y="17"/>
                    </a:cubicBezTo>
                    <a:close/>
                  </a:path>
                </a:pathLst>
              </a:custGeom>
              <a:solidFill>
                <a:srgbClr val="BAB4D9"/>
              </a:solidFill>
              <a:ln w="9525">
                <a:noFill/>
                <a:round/>
                <a:headEnd/>
                <a:tailEnd/>
              </a:ln>
            </p:spPr>
            <p:txBody>
              <a:bodyPr/>
              <a:lstStyle/>
              <a:p>
                <a:endParaRPr lang="en-US">
                  <a:latin typeface="Calibri" pitchFamily="34" charset="0"/>
                </a:endParaRPr>
              </a:p>
            </p:txBody>
          </p:sp>
          <p:sp>
            <p:nvSpPr>
              <p:cNvPr id="156582" name="Freeform 628"/>
              <p:cNvSpPr>
                <a:spLocks/>
              </p:cNvSpPr>
              <p:nvPr/>
            </p:nvSpPr>
            <p:spPr bwMode="auto">
              <a:xfrm>
                <a:off x="5775325" y="2828925"/>
                <a:ext cx="590550" cy="222250"/>
              </a:xfrm>
              <a:custGeom>
                <a:avLst/>
                <a:gdLst>
                  <a:gd name="T0" fmla="*/ 1416046943 w 135"/>
                  <a:gd name="T1" fmla="*/ 892569079 h 51"/>
                  <a:gd name="T2" fmla="*/ 688887473 w 135"/>
                  <a:gd name="T3" fmla="*/ 1310364363 h 51"/>
                  <a:gd name="T4" fmla="*/ 57405826 w 135"/>
                  <a:gd name="T5" fmla="*/ 1937061240 h 51"/>
                  <a:gd name="T6" fmla="*/ 899381270 w 135"/>
                  <a:gd name="T7" fmla="*/ 2147483647 h 51"/>
                  <a:gd name="T8" fmla="*/ 2147483647 w 135"/>
                  <a:gd name="T9" fmla="*/ 1614219243 h 51"/>
                  <a:gd name="T10" fmla="*/ 2147483647 w 135"/>
                  <a:gd name="T11" fmla="*/ 1310364363 h 51"/>
                  <a:gd name="T12" fmla="*/ 2147483647 w 135"/>
                  <a:gd name="T13" fmla="*/ 1728163734 h 51"/>
                  <a:gd name="T14" fmla="*/ 2147483647 w 135"/>
                  <a:gd name="T15" fmla="*/ 2147483647 h 51"/>
                  <a:gd name="T16" fmla="*/ 2147483647 w 135"/>
                  <a:gd name="T17" fmla="*/ 1139449534 h 51"/>
                  <a:gd name="T18" fmla="*/ 2147483647 w 135"/>
                  <a:gd name="T19" fmla="*/ 303855016 h 51"/>
                  <a:gd name="T20" fmla="*/ 2147483647 w 135"/>
                  <a:gd name="T21" fmla="*/ 474769573 h 51"/>
                  <a:gd name="T22" fmla="*/ 1416046943 w 135"/>
                  <a:gd name="T23" fmla="*/ 892569079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
                  <a:gd name="T37" fmla="*/ 0 h 51"/>
                  <a:gd name="T38" fmla="*/ 135 w 135"/>
                  <a:gd name="T39" fmla="*/ 51 h 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 h="51">
                    <a:moveTo>
                      <a:pt x="27" y="17"/>
                    </a:moveTo>
                    <a:cubicBezTo>
                      <a:pt x="27" y="17"/>
                      <a:pt x="17" y="22"/>
                      <a:pt x="13" y="25"/>
                    </a:cubicBezTo>
                    <a:cubicBezTo>
                      <a:pt x="10" y="28"/>
                      <a:pt x="1" y="33"/>
                      <a:pt x="1" y="37"/>
                    </a:cubicBezTo>
                    <a:cubicBezTo>
                      <a:pt x="0" y="42"/>
                      <a:pt x="5" y="49"/>
                      <a:pt x="17" y="45"/>
                    </a:cubicBezTo>
                    <a:cubicBezTo>
                      <a:pt x="30" y="41"/>
                      <a:pt x="33" y="32"/>
                      <a:pt x="46" y="31"/>
                    </a:cubicBezTo>
                    <a:cubicBezTo>
                      <a:pt x="59" y="30"/>
                      <a:pt x="67" y="27"/>
                      <a:pt x="76" y="25"/>
                    </a:cubicBezTo>
                    <a:cubicBezTo>
                      <a:pt x="85" y="22"/>
                      <a:pt x="93" y="25"/>
                      <a:pt x="109" y="33"/>
                    </a:cubicBezTo>
                    <a:cubicBezTo>
                      <a:pt x="125" y="40"/>
                      <a:pt x="130" y="44"/>
                      <a:pt x="133" y="48"/>
                    </a:cubicBezTo>
                    <a:cubicBezTo>
                      <a:pt x="135" y="51"/>
                      <a:pt x="127" y="35"/>
                      <a:pt x="124" y="22"/>
                    </a:cubicBezTo>
                    <a:cubicBezTo>
                      <a:pt x="120" y="10"/>
                      <a:pt x="129" y="0"/>
                      <a:pt x="108" y="6"/>
                    </a:cubicBezTo>
                    <a:cubicBezTo>
                      <a:pt x="87" y="11"/>
                      <a:pt x="78" y="6"/>
                      <a:pt x="63" y="9"/>
                    </a:cubicBezTo>
                    <a:cubicBezTo>
                      <a:pt x="48" y="12"/>
                      <a:pt x="39" y="12"/>
                      <a:pt x="27" y="17"/>
                    </a:cubicBezTo>
                    <a:close/>
                  </a:path>
                </a:pathLst>
              </a:custGeom>
              <a:solidFill>
                <a:srgbClr val="B9B3D9"/>
              </a:solidFill>
              <a:ln w="9525">
                <a:noFill/>
                <a:round/>
                <a:headEnd/>
                <a:tailEnd/>
              </a:ln>
            </p:spPr>
            <p:txBody>
              <a:bodyPr/>
              <a:lstStyle/>
              <a:p>
                <a:endParaRPr lang="en-US">
                  <a:latin typeface="Calibri" pitchFamily="34" charset="0"/>
                </a:endParaRPr>
              </a:p>
            </p:txBody>
          </p:sp>
          <p:sp>
            <p:nvSpPr>
              <p:cNvPr id="156583" name="Freeform 629"/>
              <p:cNvSpPr>
                <a:spLocks/>
              </p:cNvSpPr>
              <p:nvPr/>
            </p:nvSpPr>
            <p:spPr bwMode="auto">
              <a:xfrm>
                <a:off x="5775325" y="2828925"/>
                <a:ext cx="590550" cy="222250"/>
              </a:xfrm>
              <a:custGeom>
                <a:avLst/>
                <a:gdLst>
                  <a:gd name="T0" fmla="*/ 1416046943 w 135"/>
                  <a:gd name="T1" fmla="*/ 892569079 h 51"/>
                  <a:gd name="T2" fmla="*/ 688887473 w 135"/>
                  <a:gd name="T3" fmla="*/ 1310364363 h 51"/>
                  <a:gd name="T4" fmla="*/ 57405826 w 135"/>
                  <a:gd name="T5" fmla="*/ 1937061240 h 51"/>
                  <a:gd name="T6" fmla="*/ 956787079 w 135"/>
                  <a:gd name="T7" fmla="*/ 2147483647 h 51"/>
                  <a:gd name="T8" fmla="*/ 2147483647 w 135"/>
                  <a:gd name="T9" fmla="*/ 1614219243 h 51"/>
                  <a:gd name="T10" fmla="*/ 2147483647 w 135"/>
                  <a:gd name="T11" fmla="*/ 1310364363 h 51"/>
                  <a:gd name="T12" fmla="*/ 2147483647 w 135"/>
                  <a:gd name="T13" fmla="*/ 1728163734 h 51"/>
                  <a:gd name="T14" fmla="*/ 2147483647 w 135"/>
                  <a:gd name="T15" fmla="*/ 2147483647 h 51"/>
                  <a:gd name="T16" fmla="*/ 2147483647 w 135"/>
                  <a:gd name="T17" fmla="*/ 1139449534 h 51"/>
                  <a:gd name="T18" fmla="*/ 2147483647 w 135"/>
                  <a:gd name="T19" fmla="*/ 303855016 h 51"/>
                  <a:gd name="T20" fmla="*/ 2147483647 w 135"/>
                  <a:gd name="T21" fmla="*/ 474769573 h 51"/>
                  <a:gd name="T22" fmla="*/ 1416046943 w 135"/>
                  <a:gd name="T23" fmla="*/ 892569079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
                  <a:gd name="T37" fmla="*/ 0 h 51"/>
                  <a:gd name="T38" fmla="*/ 135 w 135"/>
                  <a:gd name="T39" fmla="*/ 51 h 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 h="51">
                    <a:moveTo>
                      <a:pt x="27" y="17"/>
                    </a:moveTo>
                    <a:cubicBezTo>
                      <a:pt x="27" y="17"/>
                      <a:pt x="17" y="22"/>
                      <a:pt x="13" y="25"/>
                    </a:cubicBezTo>
                    <a:cubicBezTo>
                      <a:pt x="10" y="28"/>
                      <a:pt x="1" y="33"/>
                      <a:pt x="1" y="37"/>
                    </a:cubicBezTo>
                    <a:cubicBezTo>
                      <a:pt x="0" y="42"/>
                      <a:pt x="5" y="49"/>
                      <a:pt x="18" y="45"/>
                    </a:cubicBezTo>
                    <a:cubicBezTo>
                      <a:pt x="30" y="40"/>
                      <a:pt x="33" y="32"/>
                      <a:pt x="46" y="31"/>
                    </a:cubicBezTo>
                    <a:cubicBezTo>
                      <a:pt x="60" y="30"/>
                      <a:pt x="67" y="27"/>
                      <a:pt x="76" y="25"/>
                    </a:cubicBezTo>
                    <a:cubicBezTo>
                      <a:pt x="85" y="22"/>
                      <a:pt x="93" y="25"/>
                      <a:pt x="109" y="33"/>
                    </a:cubicBezTo>
                    <a:cubicBezTo>
                      <a:pt x="125" y="40"/>
                      <a:pt x="130" y="44"/>
                      <a:pt x="132" y="47"/>
                    </a:cubicBezTo>
                    <a:cubicBezTo>
                      <a:pt x="135" y="51"/>
                      <a:pt x="127" y="34"/>
                      <a:pt x="124" y="22"/>
                    </a:cubicBezTo>
                    <a:cubicBezTo>
                      <a:pt x="120" y="10"/>
                      <a:pt x="129" y="0"/>
                      <a:pt x="108" y="6"/>
                    </a:cubicBezTo>
                    <a:cubicBezTo>
                      <a:pt x="87" y="11"/>
                      <a:pt x="78" y="6"/>
                      <a:pt x="63" y="9"/>
                    </a:cubicBezTo>
                    <a:cubicBezTo>
                      <a:pt x="48" y="12"/>
                      <a:pt x="39" y="12"/>
                      <a:pt x="27" y="17"/>
                    </a:cubicBezTo>
                    <a:close/>
                  </a:path>
                </a:pathLst>
              </a:custGeom>
              <a:solidFill>
                <a:srgbClr val="B8B3D9"/>
              </a:solidFill>
              <a:ln w="9525">
                <a:noFill/>
                <a:round/>
                <a:headEnd/>
                <a:tailEnd/>
              </a:ln>
            </p:spPr>
            <p:txBody>
              <a:bodyPr/>
              <a:lstStyle/>
              <a:p>
                <a:endParaRPr lang="en-US">
                  <a:latin typeface="Calibri" pitchFamily="34" charset="0"/>
                </a:endParaRPr>
              </a:p>
            </p:txBody>
          </p:sp>
          <p:sp>
            <p:nvSpPr>
              <p:cNvPr id="156584" name="Freeform 630"/>
              <p:cNvSpPr>
                <a:spLocks/>
              </p:cNvSpPr>
              <p:nvPr/>
            </p:nvSpPr>
            <p:spPr bwMode="auto">
              <a:xfrm>
                <a:off x="5780088" y="2828925"/>
                <a:ext cx="585788" cy="222250"/>
              </a:xfrm>
              <a:custGeom>
                <a:avLst/>
                <a:gdLst>
                  <a:gd name="T0" fmla="*/ 1375954730 w 134"/>
                  <a:gd name="T1" fmla="*/ 892569079 h 51"/>
                  <a:gd name="T2" fmla="*/ 687977365 w 134"/>
                  <a:gd name="T3" fmla="*/ 1310364363 h 51"/>
                  <a:gd name="T4" fmla="*/ 0 w 134"/>
                  <a:gd name="T5" fmla="*/ 1937061240 h 51"/>
                  <a:gd name="T6" fmla="*/ 898192102 w 134"/>
                  <a:gd name="T7" fmla="*/ 2147483647 h 51"/>
                  <a:gd name="T8" fmla="*/ 2147483647 w 134"/>
                  <a:gd name="T9" fmla="*/ 1614219243 h 51"/>
                  <a:gd name="T10" fmla="*/ 2147483647 w 134"/>
                  <a:gd name="T11" fmla="*/ 1310364363 h 51"/>
                  <a:gd name="T12" fmla="*/ 2147483647 w 134"/>
                  <a:gd name="T13" fmla="*/ 1728163734 h 51"/>
                  <a:gd name="T14" fmla="*/ 2147483647 w 134"/>
                  <a:gd name="T15" fmla="*/ 2147483647 h 51"/>
                  <a:gd name="T16" fmla="*/ 2147483647 w 134"/>
                  <a:gd name="T17" fmla="*/ 1139449534 h 51"/>
                  <a:gd name="T18" fmla="*/ 2147483647 w 134"/>
                  <a:gd name="T19" fmla="*/ 303855016 h 51"/>
                  <a:gd name="T20" fmla="*/ 2147483647 w 134"/>
                  <a:gd name="T21" fmla="*/ 474769573 h 51"/>
                  <a:gd name="T22" fmla="*/ 1375954730 w 134"/>
                  <a:gd name="T23" fmla="*/ 892569079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4"/>
                  <a:gd name="T37" fmla="*/ 0 h 51"/>
                  <a:gd name="T38" fmla="*/ 134 w 134"/>
                  <a:gd name="T39" fmla="*/ 51 h 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4" h="51">
                    <a:moveTo>
                      <a:pt x="26" y="17"/>
                    </a:moveTo>
                    <a:cubicBezTo>
                      <a:pt x="26" y="17"/>
                      <a:pt x="16" y="22"/>
                      <a:pt x="13" y="25"/>
                    </a:cubicBezTo>
                    <a:cubicBezTo>
                      <a:pt x="9" y="28"/>
                      <a:pt x="1" y="33"/>
                      <a:pt x="0" y="37"/>
                    </a:cubicBezTo>
                    <a:cubicBezTo>
                      <a:pt x="0" y="42"/>
                      <a:pt x="5" y="48"/>
                      <a:pt x="17" y="44"/>
                    </a:cubicBezTo>
                    <a:cubicBezTo>
                      <a:pt x="29" y="40"/>
                      <a:pt x="33" y="31"/>
                      <a:pt x="46" y="31"/>
                    </a:cubicBezTo>
                    <a:cubicBezTo>
                      <a:pt x="59" y="30"/>
                      <a:pt x="66" y="27"/>
                      <a:pt x="75" y="25"/>
                    </a:cubicBezTo>
                    <a:cubicBezTo>
                      <a:pt x="84" y="22"/>
                      <a:pt x="92" y="25"/>
                      <a:pt x="108" y="33"/>
                    </a:cubicBezTo>
                    <a:cubicBezTo>
                      <a:pt x="124" y="40"/>
                      <a:pt x="129" y="44"/>
                      <a:pt x="131" y="47"/>
                    </a:cubicBezTo>
                    <a:cubicBezTo>
                      <a:pt x="134" y="51"/>
                      <a:pt x="126" y="34"/>
                      <a:pt x="122" y="22"/>
                    </a:cubicBezTo>
                    <a:cubicBezTo>
                      <a:pt x="119" y="10"/>
                      <a:pt x="128" y="0"/>
                      <a:pt x="107" y="6"/>
                    </a:cubicBezTo>
                    <a:cubicBezTo>
                      <a:pt x="86" y="12"/>
                      <a:pt x="77" y="6"/>
                      <a:pt x="62" y="9"/>
                    </a:cubicBezTo>
                    <a:cubicBezTo>
                      <a:pt x="47" y="12"/>
                      <a:pt x="38" y="12"/>
                      <a:pt x="26" y="17"/>
                    </a:cubicBezTo>
                    <a:close/>
                  </a:path>
                </a:pathLst>
              </a:custGeom>
              <a:solidFill>
                <a:srgbClr val="B8B2D9"/>
              </a:solidFill>
              <a:ln w="9525">
                <a:noFill/>
                <a:round/>
                <a:headEnd/>
                <a:tailEnd/>
              </a:ln>
            </p:spPr>
            <p:txBody>
              <a:bodyPr/>
              <a:lstStyle/>
              <a:p>
                <a:endParaRPr lang="en-US">
                  <a:latin typeface="Calibri" pitchFamily="34" charset="0"/>
                </a:endParaRPr>
              </a:p>
            </p:txBody>
          </p:sp>
          <p:sp>
            <p:nvSpPr>
              <p:cNvPr id="156585" name="Freeform 631"/>
              <p:cNvSpPr>
                <a:spLocks/>
              </p:cNvSpPr>
              <p:nvPr/>
            </p:nvSpPr>
            <p:spPr bwMode="auto">
              <a:xfrm>
                <a:off x="5780088" y="2833687"/>
                <a:ext cx="585788" cy="214312"/>
              </a:xfrm>
              <a:custGeom>
                <a:avLst/>
                <a:gdLst>
                  <a:gd name="T0" fmla="*/ 1375954730 w 134"/>
                  <a:gd name="T1" fmla="*/ 841690710 h 49"/>
                  <a:gd name="T2" fmla="*/ 687977365 w 134"/>
                  <a:gd name="T3" fmla="*/ 1262538388 h 49"/>
                  <a:gd name="T4" fmla="*/ 0 w 134"/>
                  <a:gd name="T5" fmla="*/ 1893809495 h 49"/>
                  <a:gd name="T6" fmla="*/ 898192102 w 134"/>
                  <a:gd name="T7" fmla="*/ 2147483647 h 49"/>
                  <a:gd name="T8" fmla="*/ 2147483647 w 134"/>
                  <a:gd name="T9" fmla="*/ 1530349578 h 49"/>
                  <a:gd name="T10" fmla="*/ 2147483647 w 134"/>
                  <a:gd name="T11" fmla="*/ 1205150901 h 49"/>
                  <a:gd name="T12" fmla="*/ 2147483647 w 134"/>
                  <a:gd name="T13" fmla="*/ 1625998306 h 49"/>
                  <a:gd name="T14" fmla="*/ 2147483647 w 134"/>
                  <a:gd name="T15" fmla="*/ 2147483647 h 49"/>
                  <a:gd name="T16" fmla="*/ 2147483647 w 134"/>
                  <a:gd name="T17" fmla="*/ 1109501899 h 49"/>
                  <a:gd name="T18" fmla="*/ 2147483647 w 134"/>
                  <a:gd name="T19" fmla="*/ 267811258 h 49"/>
                  <a:gd name="T20" fmla="*/ 2147483647 w 134"/>
                  <a:gd name="T21" fmla="*/ 420847542 h 49"/>
                  <a:gd name="T22" fmla="*/ 1375954730 w 134"/>
                  <a:gd name="T23" fmla="*/ 841690710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4"/>
                  <a:gd name="T37" fmla="*/ 0 h 49"/>
                  <a:gd name="T38" fmla="*/ 134 w 134"/>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4" h="49">
                    <a:moveTo>
                      <a:pt x="26" y="16"/>
                    </a:moveTo>
                    <a:cubicBezTo>
                      <a:pt x="26" y="16"/>
                      <a:pt x="16" y="21"/>
                      <a:pt x="13" y="24"/>
                    </a:cubicBezTo>
                    <a:cubicBezTo>
                      <a:pt x="10" y="27"/>
                      <a:pt x="1" y="32"/>
                      <a:pt x="0" y="36"/>
                    </a:cubicBezTo>
                    <a:cubicBezTo>
                      <a:pt x="0" y="41"/>
                      <a:pt x="5" y="47"/>
                      <a:pt x="17" y="43"/>
                    </a:cubicBezTo>
                    <a:cubicBezTo>
                      <a:pt x="29" y="39"/>
                      <a:pt x="33" y="30"/>
                      <a:pt x="46" y="29"/>
                    </a:cubicBezTo>
                    <a:cubicBezTo>
                      <a:pt x="59" y="28"/>
                      <a:pt x="66" y="26"/>
                      <a:pt x="75" y="23"/>
                    </a:cubicBezTo>
                    <a:cubicBezTo>
                      <a:pt x="84" y="21"/>
                      <a:pt x="92" y="24"/>
                      <a:pt x="108" y="31"/>
                    </a:cubicBezTo>
                    <a:cubicBezTo>
                      <a:pt x="124" y="39"/>
                      <a:pt x="128" y="43"/>
                      <a:pt x="131" y="46"/>
                    </a:cubicBezTo>
                    <a:cubicBezTo>
                      <a:pt x="134" y="49"/>
                      <a:pt x="126" y="33"/>
                      <a:pt x="122" y="21"/>
                    </a:cubicBezTo>
                    <a:cubicBezTo>
                      <a:pt x="119" y="9"/>
                      <a:pt x="128" y="0"/>
                      <a:pt x="107" y="5"/>
                    </a:cubicBezTo>
                    <a:cubicBezTo>
                      <a:pt x="86" y="11"/>
                      <a:pt x="77" y="5"/>
                      <a:pt x="62" y="8"/>
                    </a:cubicBezTo>
                    <a:cubicBezTo>
                      <a:pt x="47" y="11"/>
                      <a:pt x="38" y="11"/>
                      <a:pt x="26" y="16"/>
                    </a:cubicBezTo>
                    <a:close/>
                  </a:path>
                </a:pathLst>
              </a:custGeom>
              <a:solidFill>
                <a:srgbClr val="B7B2D8"/>
              </a:solidFill>
              <a:ln w="9525">
                <a:noFill/>
                <a:round/>
                <a:headEnd/>
                <a:tailEnd/>
              </a:ln>
            </p:spPr>
            <p:txBody>
              <a:bodyPr/>
              <a:lstStyle/>
              <a:p>
                <a:endParaRPr lang="en-US">
                  <a:latin typeface="Calibri" pitchFamily="34" charset="0"/>
                </a:endParaRPr>
              </a:p>
            </p:txBody>
          </p:sp>
          <p:sp>
            <p:nvSpPr>
              <p:cNvPr id="156586" name="Freeform 632"/>
              <p:cNvSpPr>
                <a:spLocks/>
              </p:cNvSpPr>
              <p:nvPr/>
            </p:nvSpPr>
            <p:spPr bwMode="auto">
              <a:xfrm>
                <a:off x="5780088" y="2833687"/>
                <a:ext cx="582613" cy="214312"/>
              </a:xfrm>
              <a:custGeom>
                <a:avLst/>
                <a:gdLst>
                  <a:gd name="T0" fmla="*/ 1439189794 w 133"/>
                  <a:gd name="T1" fmla="*/ 841690710 h 49"/>
                  <a:gd name="T2" fmla="*/ 690812514 w 133"/>
                  <a:gd name="T3" fmla="*/ 1262538388 h 49"/>
                  <a:gd name="T4" fmla="*/ 57569164 w 133"/>
                  <a:gd name="T5" fmla="*/ 1893809495 h 49"/>
                  <a:gd name="T6" fmla="*/ 901893545 w 133"/>
                  <a:gd name="T7" fmla="*/ 2147483647 h 49"/>
                  <a:gd name="T8" fmla="*/ 2147483647 w 133"/>
                  <a:gd name="T9" fmla="*/ 1530349578 h 49"/>
                  <a:gd name="T10" fmla="*/ 2147483647 w 133"/>
                  <a:gd name="T11" fmla="*/ 1205150901 h 49"/>
                  <a:gd name="T12" fmla="*/ 2147483647 w 133"/>
                  <a:gd name="T13" fmla="*/ 1625998306 h 49"/>
                  <a:gd name="T14" fmla="*/ 2147483647 w 133"/>
                  <a:gd name="T15" fmla="*/ 2147483647 h 49"/>
                  <a:gd name="T16" fmla="*/ 2147483647 w 133"/>
                  <a:gd name="T17" fmla="*/ 1109501899 h 49"/>
                  <a:gd name="T18" fmla="*/ 2147483647 w 133"/>
                  <a:gd name="T19" fmla="*/ 267811258 h 49"/>
                  <a:gd name="T20" fmla="*/ 2147483647 w 133"/>
                  <a:gd name="T21" fmla="*/ 420847542 h 49"/>
                  <a:gd name="T22" fmla="*/ 1439189794 w 133"/>
                  <a:gd name="T23" fmla="*/ 841690710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3"/>
                  <a:gd name="T37" fmla="*/ 0 h 49"/>
                  <a:gd name="T38" fmla="*/ 133 w 133"/>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3" h="49">
                    <a:moveTo>
                      <a:pt x="27" y="16"/>
                    </a:moveTo>
                    <a:cubicBezTo>
                      <a:pt x="27" y="16"/>
                      <a:pt x="16" y="21"/>
                      <a:pt x="13" y="24"/>
                    </a:cubicBezTo>
                    <a:cubicBezTo>
                      <a:pt x="10" y="27"/>
                      <a:pt x="1" y="32"/>
                      <a:pt x="1" y="36"/>
                    </a:cubicBezTo>
                    <a:cubicBezTo>
                      <a:pt x="0" y="41"/>
                      <a:pt x="5" y="47"/>
                      <a:pt x="17" y="43"/>
                    </a:cubicBezTo>
                    <a:cubicBezTo>
                      <a:pt x="29" y="39"/>
                      <a:pt x="33" y="30"/>
                      <a:pt x="46" y="29"/>
                    </a:cubicBezTo>
                    <a:cubicBezTo>
                      <a:pt x="59" y="28"/>
                      <a:pt x="66" y="26"/>
                      <a:pt x="75" y="23"/>
                    </a:cubicBezTo>
                    <a:cubicBezTo>
                      <a:pt x="84" y="21"/>
                      <a:pt x="92" y="24"/>
                      <a:pt x="108" y="31"/>
                    </a:cubicBezTo>
                    <a:cubicBezTo>
                      <a:pt x="123" y="38"/>
                      <a:pt x="128" y="42"/>
                      <a:pt x="131" y="46"/>
                    </a:cubicBezTo>
                    <a:cubicBezTo>
                      <a:pt x="133" y="49"/>
                      <a:pt x="125" y="33"/>
                      <a:pt x="122" y="21"/>
                    </a:cubicBezTo>
                    <a:cubicBezTo>
                      <a:pt x="119" y="9"/>
                      <a:pt x="128" y="0"/>
                      <a:pt x="107" y="5"/>
                    </a:cubicBezTo>
                    <a:cubicBezTo>
                      <a:pt x="86" y="11"/>
                      <a:pt x="77" y="5"/>
                      <a:pt x="62" y="8"/>
                    </a:cubicBezTo>
                    <a:cubicBezTo>
                      <a:pt x="48" y="11"/>
                      <a:pt x="38" y="11"/>
                      <a:pt x="27" y="16"/>
                    </a:cubicBezTo>
                    <a:close/>
                  </a:path>
                </a:pathLst>
              </a:custGeom>
              <a:solidFill>
                <a:srgbClr val="B6B2D8"/>
              </a:solidFill>
              <a:ln w="9525">
                <a:noFill/>
                <a:round/>
                <a:headEnd/>
                <a:tailEnd/>
              </a:ln>
            </p:spPr>
            <p:txBody>
              <a:bodyPr/>
              <a:lstStyle/>
              <a:p>
                <a:endParaRPr lang="en-US">
                  <a:latin typeface="Calibri" pitchFamily="34" charset="0"/>
                </a:endParaRPr>
              </a:p>
            </p:txBody>
          </p:sp>
          <p:sp>
            <p:nvSpPr>
              <p:cNvPr id="156587" name="Freeform 633"/>
              <p:cNvSpPr>
                <a:spLocks/>
              </p:cNvSpPr>
              <p:nvPr/>
            </p:nvSpPr>
            <p:spPr bwMode="auto">
              <a:xfrm>
                <a:off x="5780088" y="2833687"/>
                <a:ext cx="582613" cy="214312"/>
              </a:xfrm>
              <a:custGeom>
                <a:avLst/>
                <a:gdLst>
                  <a:gd name="T0" fmla="*/ 1439189794 w 133"/>
                  <a:gd name="T1" fmla="*/ 841690710 h 49"/>
                  <a:gd name="T2" fmla="*/ 690812514 w 133"/>
                  <a:gd name="T3" fmla="*/ 1262538388 h 49"/>
                  <a:gd name="T4" fmla="*/ 57569164 w 133"/>
                  <a:gd name="T5" fmla="*/ 1893809495 h 49"/>
                  <a:gd name="T6" fmla="*/ 901893545 w 133"/>
                  <a:gd name="T7" fmla="*/ 2147483647 h 49"/>
                  <a:gd name="T8" fmla="*/ 2147483647 w 133"/>
                  <a:gd name="T9" fmla="*/ 1530349578 h 49"/>
                  <a:gd name="T10" fmla="*/ 2147483647 w 133"/>
                  <a:gd name="T11" fmla="*/ 1205150901 h 49"/>
                  <a:gd name="T12" fmla="*/ 2147483647 w 133"/>
                  <a:gd name="T13" fmla="*/ 1625998306 h 49"/>
                  <a:gd name="T14" fmla="*/ 2147483647 w 133"/>
                  <a:gd name="T15" fmla="*/ 2147483647 h 49"/>
                  <a:gd name="T16" fmla="*/ 2147483647 w 133"/>
                  <a:gd name="T17" fmla="*/ 1109501899 h 49"/>
                  <a:gd name="T18" fmla="*/ 2147483647 w 133"/>
                  <a:gd name="T19" fmla="*/ 267811258 h 49"/>
                  <a:gd name="T20" fmla="*/ 2147483647 w 133"/>
                  <a:gd name="T21" fmla="*/ 420847542 h 49"/>
                  <a:gd name="T22" fmla="*/ 1439189794 w 133"/>
                  <a:gd name="T23" fmla="*/ 841690710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3"/>
                  <a:gd name="T37" fmla="*/ 0 h 49"/>
                  <a:gd name="T38" fmla="*/ 133 w 133"/>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3" h="49">
                    <a:moveTo>
                      <a:pt x="27" y="16"/>
                    </a:moveTo>
                    <a:cubicBezTo>
                      <a:pt x="27" y="16"/>
                      <a:pt x="16" y="21"/>
                      <a:pt x="13" y="24"/>
                    </a:cubicBezTo>
                    <a:cubicBezTo>
                      <a:pt x="10" y="27"/>
                      <a:pt x="1" y="32"/>
                      <a:pt x="1" y="36"/>
                    </a:cubicBezTo>
                    <a:cubicBezTo>
                      <a:pt x="0" y="40"/>
                      <a:pt x="5" y="47"/>
                      <a:pt x="17" y="43"/>
                    </a:cubicBezTo>
                    <a:cubicBezTo>
                      <a:pt x="29" y="39"/>
                      <a:pt x="33" y="30"/>
                      <a:pt x="46" y="29"/>
                    </a:cubicBezTo>
                    <a:cubicBezTo>
                      <a:pt x="59" y="28"/>
                      <a:pt x="66" y="26"/>
                      <a:pt x="75" y="23"/>
                    </a:cubicBezTo>
                    <a:cubicBezTo>
                      <a:pt x="84" y="21"/>
                      <a:pt x="92" y="24"/>
                      <a:pt x="107" y="31"/>
                    </a:cubicBezTo>
                    <a:cubicBezTo>
                      <a:pt x="123" y="38"/>
                      <a:pt x="128" y="42"/>
                      <a:pt x="131" y="46"/>
                    </a:cubicBezTo>
                    <a:cubicBezTo>
                      <a:pt x="133" y="49"/>
                      <a:pt x="125" y="33"/>
                      <a:pt x="122" y="21"/>
                    </a:cubicBezTo>
                    <a:cubicBezTo>
                      <a:pt x="119" y="9"/>
                      <a:pt x="127" y="0"/>
                      <a:pt x="107" y="5"/>
                    </a:cubicBezTo>
                    <a:cubicBezTo>
                      <a:pt x="86" y="11"/>
                      <a:pt x="77" y="5"/>
                      <a:pt x="62" y="8"/>
                    </a:cubicBezTo>
                    <a:cubicBezTo>
                      <a:pt x="48" y="12"/>
                      <a:pt x="39" y="11"/>
                      <a:pt x="27" y="16"/>
                    </a:cubicBezTo>
                    <a:close/>
                  </a:path>
                </a:pathLst>
              </a:custGeom>
              <a:solidFill>
                <a:srgbClr val="B5B1D8"/>
              </a:solidFill>
              <a:ln w="9525">
                <a:noFill/>
                <a:round/>
                <a:headEnd/>
                <a:tailEnd/>
              </a:ln>
            </p:spPr>
            <p:txBody>
              <a:bodyPr/>
              <a:lstStyle/>
              <a:p>
                <a:endParaRPr lang="en-US">
                  <a:latin typeface="Calibri" pitchFamily="34" charset="0"/>
                </a:endParaRPr>
              </a:p>
            </p:txBody>
          </p:sp>
          <p:sp>
            <p:nvSpPr>
              <p:cNvPr id="156588" name="Freeform 634"/>
              <p:cNvSpPr>
                <a:spLocks/>
              </p:cNvSpPr>
              <p:nvPr/>
            </p:nvSpPr>
            <p:spPr bwMode="auto">
              <a:xfrm>
                <a:off x="5783263" y="2833687"/>
                <a:ext cx="579438" cy="214312"/>
              </a:xfrm>
              <a:custGeom>
                <a:avLst/>
                <a:gdLst>
                  <a:gd name="T0" fmla="*/ 1387389574 w 132"/>
                  <a:gd name="T1" fmla="*/ 841690710 h 49"/>
                  <a:gd name="T2" fmla="*/ 635889289 w 132"/>
                  <a:gd name="T3" fmla="*/ 1262538388 h 49"/>
                  <a:gd name="T4" fmla="*/ 0 w 132"/>
                  <a:gd name="T5" fmla="*/ 1893809495 h 49"/>
                  <a:gd name="T6" fmla="*/ 847849367 w 132"/>
                  <a:gd name="T7" fmla="*/ 2147483647 h 49"/>
                  <a:gd name="T8" fmla="*/ 2147483647 w 132"/>
                  <a:gd name="T9" fmla="*/ 1530349578 h 49"/>
                  <a:gd name="T10" fmla="*/ 2147483647 w 132"/>
                  <a:gd name="T11" fmla="*/ 1205150901 h 49"/>
                  <a:gd name="T12" fmla="*/ 2147483647 w 132"/>
                  <a:gd name="T13" fmla="*/ 1625998306 h 49"/>
                  <a:gd name="T14" fmla="*/ 2147483647 w 132"/>
                  <a:gd name="T15" fmla="*/ 2147483647 h 49"/>
                  <a:gd name="T16" fmla="*/ 2147483647 w 132"/>
                  <a:gd name="T17" fmla="*/ 1109501899 h 49"/>
                  <a:gd name="T18" fmla="*/ 2147483647 w 132"/>
                  <a:gd name="T19" fmla="*/ 325198814 h 49"/>
                  <a:gd name="T20" fmla="*/ 2147483647 w 132"/>
                  <a:gd name="T21" fmla="*/ 420847542 h 49"/>
                  <a:gd name="T22" fmla="*/ 1387389574 w 132"/>
                  <a:gd name="T23" fmla="*/ 841690710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
                  <a:gd name="T37" fmla="*/ 0 h 49"/>
                  <a:gd name="T38" fmla="*/ 132 w 132"/>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 h="49">
                    <a:moveTo>
                      <a:pt x="26" y="16"/>
                    </a:moveTo>
                    <a:cubicBezTo>
                      <a:pt x="26" y="16"/>
                      <a:pt x="16" y="21"/>
                      <a:pt x="12" y="24"/>
                    </a:cubicBezTo>
                    <a:cubicBezTo>
                      <a:pt x="9" y="27"/>
                      <a:pt x="1" y="32"/>
                      <a:pt x="0" y="36"/>
                    </a:cubicBezTo>
                    <a:cubicBezTo>
                      <a:pt x="0" y="40"/>
                      <a:pt x="4" y="46"/>
                      <a:pt x="16" y="42"/>
                    </a:cubicBezTo>
                    <a:cubicBezTo>
                      <a:pt x="28" y="38"/>
                      <a:pt x="32" y="30"/>
                      <a:pt x="45" y="29"/>
                    </a:cubicBezTo>
                    <a:cubicBezTo>
                      <a:pt x="58" y="28"/>
                      <a:pt x="65" y="25"/>
                      <a:pt x="74" y="23"/>
                    </a:cubicBezTo>
                    <a:cubicBezTo>
                      <a:pt x="83" y="21"/>
                      <a:pt x="91" y="24"/>
                      <a:pt x="106" y="31"/>
                    </a:cubicBezTo>
                    <a:cubicBezTo>
                      <a:pt x="122" y="38"/>
                      <a:pt x="127" y="42"/>
                      <a:pt x="130" y="45"/>
                    </a:cubicBezTo>
                    <a:cubicBezTo>
                      <a:pt x="132" y="49"/>
                      <a:pt x="124" y="33"/>
                      <a:pt x="121" y="21"/>
                    </a:cubicBezTo>
                    <a:cubicBezTo>
                      <a:pt x="118" y="9"/>
                      <a:pt x="126" y="0"/>
                      <a:pt x="106" y="6"/>
                    </a:cubicBezTo>
                    <a:cubicBezTo>
                      <a:pt x="85" y="11"/>
                      <a:pt x="76" y="5"/>
                      <a:pt x="61" y="8"/>
                    </a:cubicBezTo>
                    <a:cubicBezTo>
                      <a:pt x="47" y="12"/>
                      <a:pt x="38" y="12"/>
                      <a:pt x="26" y="16"/>
                    </a:cubicBezTo>
                    <a:close/>
                  </a:path>
                </a:pathLst>
              </a:custGeom>
              <a:solidFill>
                <a:srgbClr val="B4B0D8"/>
              </a:solidFill>
              <a:ln w="9525">
                <a:noFill/>
                <a:round/>
                <a:headEnd/>
                <a:tailEnd/>
              </a:ln>
            </p:spPr>
            <p:txBody>
              <a:bodyPr/>
              <a:lstStyle/>
              <a:p>
                <a:endParaRPr lang="en-US">
                  <a:latin typeface="Calibri" pitchFamily="34" charset="0"/>
                </a:endParaRPr>
              </a:p>
            </p:txBody>
          </p:sp>
          <p:sp>
            <p:nvSpPr>
              <p:cNvPr id="156589" name="Freeform 635"/>
              <p:cNvSpPr>
                <a:spLocks/>
              </p:cNvSpPr>
              <p:nvPr/>
            </p:nvSpPr>
            <p:spPr bwMode="auto">
              <a:xfrm>
                <a:off x="5783263" y="2833687"/>
                <a:ext cx="579438" cy="214312"/>
              </a:xfrm>
              <a:custGeom>
                <a:avLst/>
                <a:gdLst>
                  <a:gd name="T0" fmla="*/ 1387389574 w 132"/>
                  <a:gd name="T1" fmla="*/ 841690710 h 49"/>
                  <a:gd name="T2" fmla="*/ 693696982 w 132"/>
                  <a:gd name="T3" fmla="*/ 1262538388 h 49"/>
                  <a:gd name="T4" fmla="*/ 0 w 132"/>
                  <a:gd name="T5" fmla="*/ 1893809495 h 49"/>
                  <a:gd name="T6" fmla="*/ 847849367 w 132"/>
                  <a:gd name="T7" fmla="*/ 2147483647 h 49"/>
                  <a:gd name="T8" fmla="*/ 2147483647 w 132"/>
                  <a:gd name="T9" fmla="*/ 1530349578 h 49"/>
                  <a:gd name="T10" fmla="*/ 2147483647 w 132"/>
                  <a:gd name="T11" fmla="*/ 1205150901 h 49"/>
                  <a:gd name="T12" fmla="*/ 2147483647 w 132"/>
                  <a:gd name="T13" fmla="*/ 1625998306 h 49"/>
                  <a:gd name="T14" fmla="*/ 2147483647 w 132"/>
                  <a:gd name="T15" fmla="*/ 2147483647 h 49"/>
                  <a:gd name="T16" fmla="*/ 2147483647 w 132"/>
                  <a:gd name="T17" fmla="*/ 1109501899 h 49"/>
                  <a:gd name="T18" fmla="*/ 2147483647 w 132"/>
                  <a:gd name="T19" fmla="*/ 325198814 h 49"/>
                  <a:gd name="T20" fmla="*/ 2147483647 w 132"/>
                  <a:gd name="T21" fmla="*/ 478235029 h 49"/>
                  <a:gd name="T22" fmla="*/ 1387389574 w 132"/>
                  <a:gd name="T23" fmla="*/ 841690710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
                  <a:gd name="T37" fmla="*/ 0 h 49"/>
                  <a:gd name="T38" fmla="*/ 132 w 132"/>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 h="49">
                    <a:moveTo>
                      <a:pt x="26" y="16"/>
                    </a:moveTo>
                    <a:cubicBezTo>
                      <a:pt x="26" y="16"/>
                      <a:pt x="16" y="21"/>
                      <a:pt x="13" y="24"/>
                    </a:cubicBezTo>
                    <a:cubicBezTo>
                      <a:pt x="9" y="27"/>
                      <a:pt x="1" y="32"/>
                      <a:pt x="0" y="36"/>
                    </a:cubicBezTo>
                    <a:cubicBezTo>
                      <a:pt x="0" y="40"/>
                      <a:pt x="4" y="46"/>
                      <a:pt x="16" y="42"/>
                    </a:cubicBezTo>
                    <a:cubicBezTo>
                      <a:pt x="28" y="38"/>
                      <a:pt x="32" y="30"/>
                      <a:pt x="45" y="29"/>
                    </a:cubicBezTo>
                    <a:cubicBezTo>
                      <a:pt x="58" y="28"/>
                      <a:pt x="65" y="25"/>
                      <a:pt x="74" y="23"/>
                    </a:cubicBezTo>
                    <a:cubicBezTo>
                      <a:pt x="83" y="20"/>
                      <a:pt x="90" y="24"/>
                      <a:pt x="106" y="31"/>
                    </a:cubicBezTo>
                    <a:cubicBezTo>
                      <a:pt x="122" y="38"/>
                      <a:pt x="127" y="42"/>
                      <a:pt x="129" y="45"/>
                    </a:cubicBezTo>
                    <a:cubicBezTo>
                      <a:pt x="132" y="49"/>
                      <a:pt x="124" y="33"/>
                      <a:pt x="121" y="21"/>
                    </a:cubicBezTo>
                    <a:cubicBezTo>
                      <a:pt x="117" y="8"/>
                      <a:pt x="126" y="0"/>
                      <a:pt x="106" y="6"/>
                    </a:cubicBezTo>
                    <a:cubicBezTo>
                      <a:pt x="85" y="11"/>
                      <a:pt x="76" y="5"/>
                      <a:pt x="61" y="9"/>
                    </a:cubicBezTo>
                    <a:cubicBezTo>
                      <a:pt x="47" y="12"/>
                      <a:pt x="38" y="12"/>
                      <a:pt x="26" y="16"/>
                    </a:cubicBezTo>
                    <a:close/>
                  </a:path>
                </a:pathLst>
              </a:custGeom>
              <a:solidFill>
                <a:srgbClr val="B3B0D8"/>
              </a:solidFill>
              <a:ln w="9525">
                <a:noFill/>
                <a:round/>
                <a:headEnd/>
                <a:tailEnd/>
              </a:ln>
            </p:spPr>
            <p:txBody>
              <a:bodyPr/>
              <a:lstStyle/>
              <a:p>
                <a:endParaRPr lang="en-US">
                  <a:latin typeface="Calibri" pitchFamily="34" charset="0"/>
                </a:endParaRPr>
              </a:p>
            </p:txBody>
          </p:sp>
          <p:sp>
            <p:nvSpPr>
              <p:cNvPr id="156590" name="Freeform 636"/>
              <p:cNvSpPr>
                <a:spLocks/>
              </p:cNvSpPr>
              <p:nvPr/>
            </p:nvSpPr>
            <p:spPr bwMode="auto">
              <a:xfrm>
                <a:off x="5783263" y="2833687"/>
                <a:ext cx="579438" cy="209550"/>
              </a:xfrm>
              <a:custGeom>
                <a:avLst/>
                <a:gdLst>
                  <a:gd name="T0" fmla="*/ 1387389574 w 132"/>
                  <a:gd name="T1" fmla="*/ 838584181 h 48"/>
                  <a:gd name="T2" fmla="*/ 693696982 w 132"/>
                  <a:gd name="T3" fmla="*/ 1257872043 h 48"/>
                  <a:gd name="T4" fmla="*/ 57807710 w 132"/>
                  <a:gd name="T5" fmla="*/ 1886809974 h 48"/>
                  <a:gd name="T6" fmla="*/ 847849367 w 132"/>
                  <a:gd name="T7" fmla="*/ 2147483647 h 48"/>
                  <a:gd name="T8" fmla="*/ 2147483647 w 132"/>
                  <a:gd name="T9" fmla="*/ 1524694592 h 48"/>
                  <a:gd name="T10" fmla="*/ 2147483647 w 132"/>
                  <a:gd name="T11" fmla="*/ 1200695470 h 48"/>
                  <a:gd name="T12" fmla="*/ 2147483647 w 132"/>
                  <a:gd name="T13" fmla="*/ 1619987424 h 48"/>
                  <a:gd name="T14" fmla="*/ 2147483647 w 132"/>
                  <a:gd name="T15" fmla="*/ 2147483647 h 48"/>
                  <a:gd name="T16" fmla="*/ 2147483647 w 132"/>
                  <a:gd name="T17" fmla="*/ 1105402365 h 48"/>
                  <a:gd name="T18" fmla="*/ 2147483647 w 132"/>
                  <a:gd name="T19" fmla="*/ 323999258 h 48"/>
                  <a:gd name="T20" fmla="*/ 2147483647 w 132"/>
                  <a:gd name="T21" fmla="*/ 476468663 h 48"/>
                  <a:gd name="T22" fmla="*/ 1387389574 w 132"/>
                  <a:gd name="T23" fmla="*/ 838584181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
                  <a:gd name="T37" fmla="*/ 0 h 48"/>
                  <a:gd name="T38" fmla="*/ 132 w 132"/>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 h="48">
                    <a:moveTo>
                      <a:pt x="26" y="16"/>
                    </a:moveTo>
                    <a:cubicBezTo>
                      <a:pt x="26" y="16"/>
                      <a:pt x="16" y="21"/>
                      <a:pt x="13" y="24"/>
                    </a:cubicBezTo>
                    <a:cubicBezTo>
                      <a:pt x="10" y="27"/>
                      <a:pt x="1" y="32"/>
                      <a:pt x="1" y="36"/>
                    </a:cubicBezTo>
                    <a:cubicBezTo>
                      <a:pt x="0" y="40"/>
                      <a:pt x="4" y="46"/>
                      <a:pt x="16" y="42"/>
                    </a:cubicBezTo>
                    <a:cubicBezTo>
                      <a:pt x="28" y="38"/>
                      <a:pt x="32" y="29"/>
                      <a:pt x="45" y="29"/>
                    </a:cubicBezTo>
                    <a:cubicBezTo>
                      <a:pt x="58" y="28"/>
                      <a:pt x="65" y="25"/>
                      <a:pt x="74" y="23"/>
                    </a:cubicBezTo>
                    <a:cubicBezTo>
                      <a:pt x="83" y="20"/>
                      <a:pt x="90" y="23"/>
                      <a:pt x="106" y="31"/>
                    </a:cubicBezTo>
                    <a:cubicBezTo>
                      <a:pt x="122" y="38"/>
                      <a:pt x="127" y="42"/>
                      <a:pt x="129" y="45"/>
                    </a:cubicBezTo>
                    <a:cubicBezTo>
                      <a:pt x="132" y="48"/>
                      <a:pt x="124" y="33"/>
                      <a:pt x="121" y="21"/>
                    </a:cubicBezTo>
                    <a:cubicBezTo>
                      <a:pt x="117" y="8"/>
                      <a:pt x="126" y="0"/>
                      <a:pt x="105" y="6"/>
                    </a:cubicBezTo>
                    <a:cubicBezTo>
                      <a:pt x="85" y="11"/>
                      <a:pt x="76" y="6"/>
                      <a:pt x="61" y="9"/>
                    </a:cubicBezTo>
                    <a:cubicBezTo>
                      <a:pt x="47" y="12"/>
                      <a:pt x="38" y="12"/>
                      <a:pt x="26" y="16"/>
                    </a:cubicBezTo>
                    <a:close/>
                  </a:path>
                </a:pathLst>
              </a:custGeom>
              <a:solidFill>
                <a:srgbClr val="B2AFD7"/>
              </a:solidFill>
              <a:ln w="9525">
                <a:noFill/>
                <a:round/>
                <a:headEnd/>
                <a:tailEnd/>
              </a:ln>
            </p:spPr>
            <p:txBody>
              <a:bodyPr/>
              <a:lstStyle/>
              <a:p>
                <a:endParaRPr lang="en-US">
                  <a:latin typeface="Calibri" pitchFamily="34" charset="0"/>
                </a:endParaRPr>
              </a:p>
            </p:txBody>
          </p:sp>
          <p:sp>
            <p:nvSpPr>
              <p:cNvPr id="156591" name="Freeform 637"/>
              <p:cNvSpPr>
                <a:spLocks/>
              </p:cNvSpPr>
              <p:nvPr/>
            </p:nvSpPr>
            <p:spPr bwMode="auto">
              <a:xfrm>
                <a:off x="5783263" y="2836862"/>
                <a:ext cx="579438" cy="206375"/>
              </a:xfrm>
              <a:custGeom>
                <a:avLst/>
                <a:gdLst>
                  <a:gd name="T0" fmla="*/ 1387389574 w 132"/>
                  <a:gd name="T1" fmla="*/ 790499696 h 47"/>
                  <a:gd name="T2" fmla="*/ 693696982 w 132"/>
                  <a:gd name="T3" fmla="*/ 1233951401 h 47"/>
                  <a:gd name="T4" fmla="*/ 57807710 w 132"/>
                  <a:gd name="T5" fmla="*/ 1870209710 h 47"/>
                  <a:gd name="T6" fmla="*/ 905657060 w 132"/>
                  <a:gd name="T7" fmla="*/ 2147483647 h 47"/>
                  <a:gd name="T8" fmla="*/ 2147483647 w 132"/>
                  <a:gd name="T9" fmla="*/ 1446038968 h 47"/>
                  <a:gd name="T10" fmla="*/ 2147483647 w 132"/>
                  <a:gd name="T11" fmla="*/ 1118271390 h 47"/>
                  <a:gd name="T12" fmla="*/ 2147483647 w 132"/>
                  <a:gd name="T13" fmla="*/ 1542442407 h 47"/>
                  <a:gd name="T14" fmla="*/ 2147483647 w 132"/>
                  <a:gd name="T15" fmla="*/ 2147483647 h 47"/>
                  <a:gd name="T16" fmla="*/ 2147483647 w 132"/>
                  <a:gd name="T17" fmla="*/ 1060429326 h 47"/>
                  <a:gd name="T18" fmla="*/ 2147483647 w 132"/>
                  <a:gd name="T19" fmla="*/ 269925308 h 47"/>
                  <a:gd name="T20" fmla="*/ 2147483647 w 132"/>
                  <a:gd name="T21" fmla="*/ 424170880 h 47"/>
                  <a:gd name="T22" fmla="*/ 1387389574 w 132"/>
                  <a:gd name="T23" fmla="*/ 790499696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
                  <a:gd name="T37" fmla="*/ 0 h 47"/>
                  <a:gd name="T38" fmla="*/ 132 w 132"/>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 h="47">
                    <a:moveTo>
                      <a:pt x="26" y="15"/>
                    </a:moveTo>
                    <a:cubicBezTo>
                      <a:pt x="26" y="15"/>
                      <a:pt x="16" y="20"/>
                      <a:pt x="13" y="23"/>
                    </a:cubicBezTo>
                    <a:cubicBezTo>
                      <a:pt x="10" y="26"/>
                      <a:pt x="1" y="31"/>
                      <a:pt x="1" y="35"/>
                    </a:cubicBezTo>
                    <a:cubicBezTo>
                      <a:pt x="0" y="39"/>
                      <a:pt x="5" y="45"/>
                      <a:pt x="17" y="41"/>
                    </a:cubicBezTo>
                    <a:cubicBezTo>
                      <a:pt x="28" y="37"/>
                      <a:pt x="32" y="28"/>
                      <a:pt x="45" y="27"/>
                    </a:cubicBezTo>
                    <a:cubicBezTo>
                      <a:pt x="58" y="26"/>
                      <a:pt x="65" y="24"/>
                      <a:pt x="74" y="21"/>
                    </a:cubicBezTo>
                    <a:cubicBezTo>
                      <a:pt x="83" y="19"/>
                      <a:pt x="90" y="22"/>
                      <a:pt x="106" y="29"/>
                    </a:cubicBezTo>
                    <a:cubicBezTo>
                      <a:pt x="122" y="37"/>
                      <a:pt x="127" y="40"/>
                      <a:pt x="129" y="44"/>
                    </a:cubicBezTo>
                    <a:cubicBezTo>
                      <a:pt x="132" y="47"/>
                      <a:pt x="124" y="32"/>
                      <a:pt x="120" y="20"/>
                    </a:cubicBezTo>
                    <a:cubicBezTo>
                      <a:pt x="117" y="7"/>
                      <a:pt x="126" y="0"/>
                      <a:pt x="105" y="5"/>
                    </a:cubicBezTo>
                    <a:cubicBezTo>
                      <a:pt x="85" y="10"/>
                      <a:pt x="76" y="5"/>
                      <a:pt x="61" y="8"/>
                    </a:cubicBezTo>
                    <a:cubicBezTo>
                      <a:pt x="47" y="11"/>
                      <a:pt x="38" y="11"/>
                      <a:pt x="26" y="15"/>
                    </a:cubicBezTo>
                    <a:close/>
                  </a:path>
                </a:pathLst>
              </a:custGeom>
              <a:solidFill>
                <a:srgbClr val="B1AFD7"/>
              </a:solidFill>
              <a:ln w="9525">
                <a:noFill/>
                <a:round/>
                <a:headEnd/>
                <a:tailEnd/>
              </a:ln>
            </p:spPr>
            <p:txBody>
              <a:bodyPr/>
              <a:lstStyle/>
              <a:p>
                <a:endParaRPr lang="en-US">
                  <a:latin typeface="Calibri" pitchFamily="34" charset="0"/>
                </a:endParaRPr>
              </a:p>
            </p:txBody>
          </p:sp>
          <p:sp>
            <p:nvSpPr>
              <p:cNvPr id="156592" name="Freeform 638"/>
              <p:cNvSpPr>
                <a:spLocks/>
              </p:cNvSpPr>
              <p:nvPr/>
            </p:nvSpPr>
            <p:spPr bwMode="auto">
              <a:xfrm>
                <a:off x="5788025" y="2836862"/>
                <a:ext cx="569913" cy="206375"/>
              </a:xfrm>
              <a:custGeom>
                <a:avLst/>
                <a:gdLst>
                  <a:gd name="T0" fmla="*/ 1326108565 w 130"/>
                  <a:gd name="T1" fmla="*/ 790499696 h 47"/>
                  <a:gd name="T2" fmla="*/ 634225466 w 130"/>
                  <a:gd name="T3" fmla="*/ 1233951401 h 47"/>
                  <a:gd name="T4" fmla="*/ 0 w 130"/>
                  <a:gd name="T5" fmla="*/ 1870209710 h 47"/>
                  <a:gd name="T6" fmla="*/ 845636786 w 130"/>
                  <a:gd name="T7" fmla="*/ 2147483647 h 47"/>
                  <a:gd name="T8" fmla="*/ 2147483647 w 130"/>
                  <a:gd name="T9" fmla="*/ 1446038968 h 47"/>
                  <a:gd name="T10" fmla="*/ 2147483647 w 130"/>
                  <a:gd name="T11" fmla="*/ 1118271390 h 47"/>
                  <a:gd name="T12" fmla="*/ 2147483647 w 130"/>
                  <a:gd name="T13" fmla="*/ 1542442407 h 47"/>
                  <a:gd name="T14" fmla="*/ 2147483647 w 130"/>
                  <a:gd name="T15" fmla="*/ 2147483647 h 47"/>
                  <a:gd name="T16" fmla="*/ 2147483647 w 130"/>
                  <a:gd name="T17" fmla="*/ 1021867951 h 47"/>
                  <a:gd name="T18" fmla="*/ 2147483647 w 130"/>
                  <a:gd name="T19" fmla="*/ 269925308 h 47"/>
                  <a:gd name="T20" fmla="*/ 2147483647 w 130"/>
                  <a:gd name="T21" fmla="*/ 424170880 h 47"/>
                  <a:gd name="T22" fmla="*/ 1326108565 w 130"/>
                  <a:gd name="T23" fmla="*/ 790499696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0"/>
                  <a:gd name="T37" fmla="*/ 0 h 47"/>
                  <a:gd name="T38" fmla="*/ 130 w 130"/>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0" h="47">
                    <a:moveTo>
                      <a:pt x="25" y="15"/>
                    </a:moveTo>
                    <a:cubicBezTo>
                      <a:pt x="25" y="15"/>
                      <a:pt x="15" y="20"/>
                      <a:pt x="12" y="23"/>
                    </a:cubicBezTo>
                    <a:cubicBezTo>
                      <a:pt x="9" y="26"/>
                      <a:pt x="1" y="31"/>
                      <a:pt x="0" y="35"/>
                    </a:cubicBezTo>
                    <a:cubicBezTo>
                      <a:pt x="0" y="39"/>
                      <a:pt x="4" y="45"/>
                      <a:pt x="16" y="41"/>
                    </a:cubicBezTo>
                    <a:cubicBezTo>
                      <a:pt x="27" y="37"/>
                      <a:pt x="32" y="28"/>
                      <a:pt x="44" y="27"/>
                    </a:cubicBezTo>
                    <a:cubicBezTo>
                      <a:pt x="57" y="26"/>
                      <a:pt x="63" y="24"/>
                      <a:pt x="73" y="21"/>
                    </a:cubicBezTo>
                    <a:cubicBezTo>
                      <a:pt x="82" y="19"/>
                      <a:pt x="89" y="22"/>
                      <a:pt x="105" y="29"/>
                    </a:cubicBezTo>
                    <a:cubicBezTo>
                      <a:pt x="120" y="36"/>
                      <a:pt x="125" y="40"/>
                      <a:pt x="128" y="44"/>
                    </a:cubicBezTo>
                    <a:cubicBezTo>
                      <a:pt x="130" y="47"/>
                      <a:pt x="123" y="31"/>
                      <a:pt x="119" y="19"/>
                    </a:cubicBezTo>
                    <a:cubicBezTo>
                      <a:pt x="116" y="7"/>
                      <a:pt x="125" y="0"/>
                      <a:pt x="104" y="5"/>
                    </a:cubicBezTo>
                    <a:cubicBezTo>
                      <a:pt x="84" y="11"/>
                      <a:pt x="75" y="5"/>
                      <a:pt x="60" y="8"/>
                    </a:cubicBezTo>
                    <a:cubicBezTo>
                      <a:pt x="46" y="11"/>
                      <a:pt x="37" y="11"/>
                      <a:pt x="25" y="15"/>
                    </a:cubicBezTo>
                    <a:close/>
                  </a:path>
                </a:pathLst>
              </a:custGeom>
              <a:solidFill>
                <a:srgbClr val="B0AFD7"/>
              </a:solidFill>
              <a:ln w="9525">
                <a:noFill/>
                <a:round/>
                <a:headEnd/>
                <a:tailEnd/>
              </a:ln>
            </p:spPr>
            <p:txBody>
              <a:bodyPr/>
              <a:lstStyle/>
              <a:p>
                <a:endParaRPr lang="en-US">
                  <a:latin typeface="Calibri" pitchFamily="34" charset="0"/>
                </a:endParaRPr>
              </a:p>
            </p:txBody>
          </p:sp>
          <p:sp>
            <p:nvSpPr>
              <p:cNvPr id="156593" name="Freeform 639"/>
              <p:cNvSpPr>
                <a:spLocks/>
              </p:cNvSpPr>
              <p:nvPr/>
            </p:nvSpPr>
            <p:spPr bwMode="auto">
              <a:xfrm>
                <a:off x="5788025" y="2836862"/>
                <a:ext cx="569913" cy="206375"/>
              </a:xfrm>
              <a:custGeom>
                <a:avLst/>
                <a:gdLst>
                  <a:gd name="T0" fmla="*/ 1383766198 w 130"/>
                  <a:gd name="T1" fmla="*/ 790499696 h 47"/>
                  <a:gd name="T2" fmla="*/ 634225466 w 130"/>
                  <a:gd name="T3" fmla="*/ 1233951401 h 47"/>
                  <a:gd name="T4" fmla="*/ 0 w 130"/>
                  <a:gd name="T5" fmla="*/ 1870209710 h 47"/>
                  <a:gd name="T6" fmla="*/ 845636786 w 130"/>
                  <a:gd name="T7" fmla="*/ 2140134950 h 47"/>
                  <a:gd name="T8" fmla="*/ 2147483647 w 130"/>
                  <a:gd name="T9" fmla="*/ 1446038968 h 47"/>
                  <a:gd name="T10" fmla="*/ 2147483647 w 130"/>
                  <a:gd name="T11" fmla="*/ 1118271390 h 47"/>
                  <a:gd name="T12" fmla="*/ 2147483647 w 130"/>
                  <a:gd name="T13" fmla="*/ 1542442407 h 47"/>
                  <a:gd name="T14" fmla="*/ 2147483647 w 130"/>
                  <a:gd name="T15" fmla="*/ 2147483647 h 47"/>
                  <a:gd name="T16" fmla="*/ 2147483647 w 130"/>
                  <a:gd name="T17" fmla="*/ 1021867951 h 47"/>
                  <a:gd name="T18" fmla="*/ 2147483647 w 130"/>
                  <a:gd name="T19" fmla="*/ 269925308 h 47"/>
                  <a:gd name="T20" fmla="*/ 2147483647 w 130"/>
                  <a:gd name="T21" fmla="*/ 424170880 h 47"/>
                  <a:gd name="T22" fmla="*/ 1383766198 w 130"/>
                  <a:gd name="T23" fmla="*/ 790499696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0"/>
                  <a:gd name="T37" fmla="*/ 0 h 47"/>
                  <a:gd name="T38" fmla="*/ 130 w 130"/>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0" h="47">
                    <a:moveTo>
                      <a:pt x="26" y="15"/>
                    </a:moveTo>
                    <a:cubicBezTo>
                      <a:pt x="26" y="15"/>
                      <a:pt x="15" y="20"/>
                      <a:pt x="12" y="23"/>
                    </a:cubicBezTo>
                    <a:cubicBezTo>
                      <a:pt x="9" y="26"/>
                      <a:pt x="1" y="31"/>
                      <a:pt x="0" y="35"/>
                    </a:cubicBezTo>
                    <a:cubicBezTo>
                      <a:pt x="0" y="39"/>
                      <a:pt x="4" y="44"/>
                      <a:pt x="16" y="40"/>
                    </a:cubicBezTo>
                    <a:cubicBezTo>
                      <a:pt x="28" y="36"/>
                      <a:pt x="32" y="28"/>
                      <a:pt x="44" y="27"/>
                    </a:cubicBezTo>
                    <a:cubicBezTo>
                      <a:pt x="57" y="26"/>
                      <a:pt x="63" y="24"/>
                      <a:pt x="72" y="21"/>
                    </a:cubicBezTo>
                    <a:cubicBezTo>
                      <a:pt x="81" y="19"/>
                      <a:pt x="89" y="22"/>
                      <a:pt x="105" y="29"/>
                    </a:cubicBezTo>
                    <a:cubicBezTo>
                      <a:pt x="120" y="36"/>
                      <a:pt x="125" y="40"/>
                      <a:pt x="128" y="43"/>
                    </a:cubicBezTo>
                    <a:cubicBezTo>
                      <a:pt x="130" y="47"/>
                      <a:pt x="122" y="31"/>
                      <a:pt x="119" y="19"/>
                    </a:cubicBezTo>
                    <a:cubicBezTo>
                      <a:pt x="116" y="7"/>
                      <a:pt x="124" y="0"/>
                      <a:pt x="104" y="5"/>
                    </a:cubicBezTo>
                    <a:cubicBezTo>
                      <a:pt x="84" y="11"/>
                      <a:pt x="75" y="5"/>
                      <a:pt x="60" y="8"/>
                    </a:cubicBezTo>
                    <a:cubicBezTo>
                      <a:pt x="46" y="11"/>
                      <a:pt x="37" y="11"/>
                      <a:pt x="26" y="15"/>
                    </a:cubicBezTo>
                    <a:close/>
                  </a:path>
                </a:pathLst>
              </a:custGeom>
              <a:solidFill>
                <a:srgbClr val="AFAED7"/>
              </a:solidFill>
              <a:ln w="9525">
                <a:noFill/>
                <a:round/>
                <a:headEnd/>
                <a:tailEnd/>
              </a:ln>
            </p:spPr>
            <p:txBody>
              <a:bodyPr/>
              <a:lstStyle/>
              <a:p>
                <a:endParaRPr lang="en-US">
                  <a:latin typeface="Calibri" pitchFamily="34" charset="0"/>
                </a:endParaRPr>
              </a:p>
            </p:txBody>
          </p:sp>
          <p:sp>
            <p:nvSpPr>
              <p:cNvPr id="156594" name="Freeform 640"/>
              <p:cNvSpPr>
                <a:spLocks/>
              </p:cNvSpPr>
              <p:nvPr/>
            </p:nvSpPr>
            <p:spPr bwMode="auto">
              <a:xfrm>
                <a:off x="5788025" y="2836862"/>
                <a:ext cx="569913" cy="201612"/>
              </a:xfrm>
              <a:custGeom>
                <a:avLst/>
                <a:gdLst>
                  <a:gd name="T0" fmla="*/ 1383766198 w 130"/>
                  <a:gd name="T1" fmla="*/ 787592908 h 46"/>
                  <a:gd name="T2" fmla="*/ 634225466 w 130"/>
                  <a:gd name="T3" fmla="*/ 1229412585 h 46"/>
                  <a:gd name="T4" fmla="*/ 0 w 130"/>
                  <a:gd name="T5" fmla="*/ 1863324331 h 46"/>
                  <a:gd name="T6" fmla="*/ 845636786 w 130"/>
                  <a:gd name="T7" fmla="*/ 2113051390 h 46"/>
                  <a:gd name="T8" fmla="*/ 2147483647 w 130"/>
                  <a:gd name="T9" fmla="*/ 1440715039 h 46"/>
                  <a:gd name="T10" fmla="*/ 2147483647 w 130"/>
                  <a:gd name="T11" fmla="*/ 1114151645 h 46"/>
                  <a:gd name="T12" fmla="*/ 2147483647 w 130"/>
                  <a:gd name="T13" fmla="*/ 1536765594 h 46"/>
                  <a:gd name="T14" fmla="*/ 2147483647 w 130"/>
                  <a:gd name="T15" fmla="*/ 2147483647 h 46"/>
                  <a:gd name="T16" fmla="*/ 2147483647 w 130"/>
                  <a:gd name="T17" fmla="*/ 998895362 h 46"/>
                  <a:gd name="T18" fmla="*/ 2147483647 w 130"/>
                  <a:gd name="T19" fmla="*/ 268932856 h 46"/>
                  <a:gd name="T20" fmla="*/ 2147483647 w 130"/>
                  <a:gd name="T21" fmla="*/ 422609429 h 46"/>
                  <a:gd name="T22" fmla="*/ 1383766198 w 130"/>
                  <a:gd name="T23" fmla="*/ 787592908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0"/>
                  <a:gd name="T37" fmla="*/ 0 h 46"/>
                  <a:gd name="T38" fmla="*/ 130 w 130"/>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0" h="46">
                    <a:moveTo>
                      <a:pt x="26" y="15"/>
                    </a:moveTo>
                    <a:cubicBezTo>
                      <a:pt x="26" y="15"/>
                      <a:pt x="16" y="20"/>
                      <a:pt x="12" y="23"/>
                    </a:cubicBezTo>
                    <a:cubicBezTo>
                      <a:pt x="9" y="26"/>
                      <a:pt x="1" y="31"/>
                      <a:pt x="0" y="35"/>
                    </a:cubicBezTo>
                    <a:cubicBezTo>
                      <a:pt x="0" y="39"/>
                      <a:pt x="4" y="44"/>
                      <a:pt x="16" y="40"/>
                    </a:cubicBezTo>
                    <a:cubicBezTo>
                      <a:pt x="28" y="36"/>
                      <a:pt x="32" y="28"/>
                      <a:pt x="44" y="27"/>
                    </a:cubicBezTo>
                    <a:cubicBezTo>
                      <a:pt x="57" y="26"/>
                      <a:pt x="63" y="23"/>
                      <a:pt x="72" y="21"/>
                    </a:cubicBezTo>
                    <a:cubicBezTo>
                      <a:pt x="81" y="19"/>
                      <a:pt x="89" y="22"/>
                      <a:pt x="105" y="29"/>
                    </a:cubicBezTo>
                    <a:cubicBezTo>
                      <a:pt x="120" y="36"/>
                      <a:pt x="125" y="40"/>
                      <a:pt x="128" y="43"/>
                    </a:cubicBezTo>
                    <a:cubicBezTo>
                      <a:pt x="130" y="46"/>
                      <a:pt x="122" y="31"/>
                      <a:pt x="119" y="19"/>
                    </a:cubicBezTo>
                    <a:cubicBezTo>
                      <a:pt x="116" y="7"/>
                      <a:pt x="124" y="0"/>
                      <a:pt x="104" y="5"/>
                    </a:cubicBezTo>
                    <a:cubicBezTo>
                      <a:pt x="84" y="11"/>
                      <a:pt x="75" y="5"/>
                      <a:pt x="60" y="8"/>
                    </a:cubicBezTo>
                    <a:cubicBezTo>
                      <a:pt x="46" y="11"/>
                      <a:pt x="37" y="11"/>
                      <a:pt x="26" y="15"/>
                    </a:cubicBezTo>
                    <a:close/>
                  </a:path>
                </a:pathLst>
              </a:custGeom>
              <a:solidFill>
                <a:srgbClr val="AEADD7"/>
              </a:solidFill>
              <a:ln w="9525">
                <a:noFill/>
                <a:round/>
                <a:headEnd/>
                <a:tailEnd/>
              </a:ln>
            </p:spPr>
            <p:txBody>
              <a:bodyPr/>
              <a:lstStyle/>
              <a:p>
                <a:endParaRPr lang="en-US">
                  <a:latin typeface="Calibri" pitchFamily="34" charset="0"/>
                </a:endParaRPr>
              </a:p>
            </p:txBody>
          </p:sp>
          <p:sp>
            <p:nvSpPr>
              <p:cNvPr id="156595" name="Freeform 641"/>
              <p:cNvSpPr>
                <a:spLocks/>
              </p:cNvSpPr>
              <p:nvPr/>
            </p:nvSpPr>
            <p:spPr bwMode="auto">
              <a:xfrm>
                <a:off x="5788025" y="2836862"/>
                <a:ext cx="569913" cy="201612"/>
              </a:xfrm>
              <a:custGeom>
                <a:avLst/>
                <a:gdLst>
                  <a:gd name="T0" fmla="*/ 1383766198 w 130"/>
                  <a:gd name="T1" fmla="*/ 787592908 h 46"/>
                  <a:gd name="T2" fmla="*/ 691883099 w 130"/>
                  <a:gd name="T3" fmla="*/ 1229412585 h 46"/>
                  <a:gd name="T4" fmla="*/ 57657650 w 130"/>
                  <a:gd name="T5" fmla="*/ 1863324331 h 46"/>
                  <a:gd name="T6" fmla="*/ 845636786 w 130"/>
                  <a:gd name="T7" fmla="*/ 2113051390 h 46"/>
                  <a:gd name="T8" fmla="*/ 2147483647 w 130"/>
                  <a:gd name="T9" fmla="*/ 1440715039 h 46"/>
                  <a:gd name="T10" fmla="*/ 2147483647 w 130"/>
                  <a:gd name="T11" fmla="*/ 1114151645 h 46"/>
                  <a:gd name="T12" fmla="*/ 2147483647 w 130"/>
                  <a:gd name="T13" fmla="*/ 1536765594 h 46"/>
                  <a:gd name="T14" fmla="*/ 2147483647 w 130"/>
                  <a:gd name="T15" fmla="*/ 2147483647 h 46"/>
                  <a:gd name="T16" fmla="*/ 2147483647 w 130"/>
                  <a:gd name="T17" fmla="*/ 998895362 h 46"/>
                  <a:gd name="T18" fmla="*/ 2147483647 w 130"/>
                  <a:gd name="T19" fmla="*/ 326563257 h 46"/>
                  <a:gd name="T20" fmla="*/ 2147483647 w 130"/>
                  <a:gd name="T21" fmla="*/ 422609429 h 46"/>
                  <a:gd name="T22" fmla="*/ 1383766198 w 130"/>
                  <a:gd name="T23" fmla="*/ 787592908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0"/>
                  <a:gd name="T37" fmla="*/ 0 h 46"/>
                  <a:gd name="T38" fmla="*/ 130 w 130"/>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0" h="46">
                    <a:moveTo>
                      <a:pt x="26" y="15"/>
                    </a:moveTo>
                    <a:cubicBezTo>
                      <a:pt x="26" y="15"/>
                      <a:pt x="16" y="20"/>
                      <a:pt x="13" y="23"/>
                    </a:cubicBezTo>
                    <a:cubicBezTo>
                      <a:pt x="10" y="26"/>
                      <a:pt x="1" y="31"/>
                      <a:pt x="1" y="35"/>
                    </a:cubicBezTo>
                    <a:cubicBezTo>
                      <a:pt x="0" y="39"/>
                      <a:pt x="4" y="44"/>
                      <a:pt x="16" y="40"/>
                    </a:cubicBezTo>
                    <a:cubicBezTo>
                      <a:pt x="28" y="36"/>
                      <a:pt x="32" y="28"/>
                      <a:pt x="44" y="27"/>
                    </a:cubicBezTo>
                    <a:cubicBezTo>
                      <a:pt x="57" y="26"/>
                      <a:pt x="63" y="23"/>
                      <a:pt x="72" y="21"/>
                    </a:cubicBezTo>
                    <a:cubicBezTo>
                      <a:pt x="81" y="18"/>
                      <a:pt x="89" y="22"/>
                      <a:pt x="105" y="29"/>
                    </a:cubicBezTo>
                    <a:cubicBezTo>
                      <a:pt x="120" y="36"/>
                      <a:pt x="125" y="40"/>
                      <a:pt x="127" y="43"/>
                    </a:cubicBezTo>
                    <a:cubicBezTo>
                      <a:pt x="130" y="46"/>
                      <a:pt x="122" y="31"/>
                      <a:pt x="119" y="19"/>
                    </a:cubicBezTo>
                    <a:cubicBezTo>
                      <a:pt x="116" y="7"/>
                      <a:pt x="124" y="0"/>
                      <a:pt x="104" y="6"/>
                    </a:cubicBezTo>
                    <a:cubicBezTo>
                      <a:pt x="84" y="11"/>
                      <a:pt x="75" y="5"/>
                      <a:pt x="60" y="8"/>
                    </a:cubicBezTo>
                    <a:cubicBezTo>
                      <a:pt x="46" y="11"/>
                      <a:pt x="37" y="11"/>
                      <a:pt x="26" y="15"/>
                    </a:cubicBezTo>
                    <a:close/>
                  </a:path>
                </a:pathLst>
              </a:custGeom>
              <a:solidFill>
                <a:srgbClr val="ADADD7"/>
              </a:solidFill>
              <a:ln w="9525">
                <a:noFill/>
                <a:round/>
                <a:headEnd/>
                <a:tailEnd/>
              </a:ln>
            </p:spPr>
            <p:txBody>
              <a:bodyPr/>
              <a:lstStyle/>
              <a:p>
                <a:endParaRPr lang="en-US">
                  <a:latin typeface="Calibri" pitchFamily="34" charset="0"/>
                </a:endParaRPr>
              </a:p>
            </p:txBody>
          </p:sp>
          <p:sp>
            <p:nvSpPr>
              <p:cNvPr id="156596" name="Freeform 642"/>
              <p:cNvSpPr>
                <a:spLocks/>
              </p:cNvSpPr>
              <p:nvPr/>
            </p:nvSpPr>
            <p:spPr bwMode="auto">
              <a:xfrm>
                <a:off x="5788025" y="2836862"/>
                <a:ext cx="569913" cy="201612"/>
              </a:xfrm>
              <a:custGeom>
                <a:avLst/>
                <a:gdLst>
                  <a:gd name="T0" fmla="*/ 1383766198 w 130"/>
                  <a:gd name="T1" fmla="*/ 845218858 h 46"/>
                  <a:gd name="T2" fmla="*/ 691883099 w 130"/>
                  <a:gd name="T3" fmla="*/ 1229412585 h 46"/>
                  <a:gd name="T4" fmla="*/ 57657650 w 130"/>
                  <a:gd name="T5" fmla="*/ 1863324331 h 46"/>
                  <a:gd name="T6" fmla="*/ 845636786 w 130"/>
                  <a:gd name="T7" fmla="*/ 2113051390 h 46"/>
                  <a:gd name="T8" fmla="*/ 2147483647 w 130"/>
                  <a:gd name="T9" fmla="*/ 1440715039 h 46"/>
                  <a:gd name="T10" fmla="*/ 2147483647 w 130"/>
                  <a:gd name="T11" fmla="*/ 1114151645 h 46"/>
                  <a:gd name="T12" fmla="*/ 2147483647 w 130"/>
                  <a:gd name="T13" fmla="*/ 1536765594 h 46"/>
                  <a:gd name="T14" fmla="*/ 2147483647 w 130"/>
                  <a:gd name="T15" fmla="*/ 2147483647 h 46"/>
                  <a:gd name="T16" fmla="*/ 2147483647 w 130"/>
                  <a:gd name="T17" fmla="*/ 998895362 h 46"/>
                  <a:gd name="T18" fmla="*/ 2147483647 w 130"/>
                  <a:gd name="T19" fmla="*/ 326563257 h 46"/>
                  <a:gd name="T20" fmla="*/ 2147483647 w 130"/>
                  <a:gd name="T21" fmla="*/ 422609429 h 46"/>
                  <a:gd name="T22" fmla="*/ 1383766198 w 130"/>
                  <a:gd name="T23" fmla="*/ 845218858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0"/>
                  <a:gd name="T37" fmla="*/ 0 h 46"/>
                  <a:gd name="T38" fmla="*/ 130 w 130"/>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0" h="46">
                    <a:moveTo>
                      <a:pt x="26" y="16"/>
                    </a:moveTo>
                    <a:cubicBezTo>
                      <a:pt x="26" y="16"/>
                      <a:pt x="16" y="20"/>
                      <a:pt x="13" y="23"/>
                    </a:cubicBezTo>
                    <a:cubicBezTo>
                      <a:pt x="10" y="26"/>
                      <a:pt x="1" y="31"/>
                      <a:pt x="1" y="35"/>
                    </a:cubicBezTo>
                    <a:cubicBezTo>
                      <a:pt x="0" y="39"/>
                      <a:pt x="4" y="44"/>
                      <a:pt x="16" y="40"/>
                    </a:cubicBezTo>
                    <a:cubicBezTo>
                      <a:pt x="28" y="36"/>
                      <a:pt x="32" y="27"/>
                      <a:pt x="45" y="27"/>
                    </a:cubicBezTo>
                    <a:cubicBezTo>
                      <a:pt x="57" y="26"/>
                      <a:pt x="63" y="23"/>
                      <a:pt x="72" y="21"/>
                    </a:cubicBezTo>
                    <a:cubicBezTo>
                      <a:pt x="81" y="18"/>
                      <a:pt x="89" y="22"/>
                      <a:pt x="104" y="29"/>
                    </a:cubicBezTo>
                    <a:cubicBezTo>
                      <a:pt x="120" y="36"/>
                      <a:pt x="125" y="39"/>
                      <a:pt x="127" y="43"/>
                    </a:cubicBezTo>
                    <a:cubicBezTo>
                      <a:pt x="130" y="46"/>
                      <a:pt x="122" y="31"/>
                      <a:pt x="119" y="19"/>
                    </a:cubicBezTo>
                    <a:cubicBezTo>
                      <a:pt x="116" y="7"/>
                      <a:pt x="124" y="0"/>
                      <a:pt x="104" y="6"/>
                    </a:cubicBezTo>
                    <a:cubicBezTo>
                      <a:pt x="84" y="11"/>
                      <a:pt x="75" y="5"/>
                      <a:pt x="60" y="8"/>
                    </a:cubicBezTo>
                    <a:cubicBezTo>
                      <a:pt x="46" y="11"/>
                      <a:pt x="37" y="11"/>
                      <a:pt x="26" y="16"/>
                    </a:cubicBezTo>
                    <a:close/>
                  </a:path>
                </a:pathLst>
              </a:custGeom>
              <a:solidFill>
                <a:srgbClr val="ADACD6"/>
              </a:solidFill>
              <a:ln w="9525">
                <a:noFill/>
                <a:round/>
                <a:headEnd/>
                <a:tailEnd/>
              </a:ln>
            </p:spPr>
            <p:txBody>
              <a:bodyPr/>
              <a:lstStyle/>
              <a:p>
                <a:endParaRPr lang="en-US">
                  <a:latin typeface="Calibri" pitchFamily="34" charset="0"/>
                </a:endParaRPr>
              </a:p>
            </p:txBody>
          </p:sp>
          <p:sp>
            <p:nvSpPr>
              <p:cNvPr id="156597" name="Freeform 643"/>
              <p:cNvSpPr>
                <a:spLocks/>
              </p:cNvSpPr>
              <p:nvPr/>
            </p:nvSpPr>
            <p:spPr bwMode="auto">
              <a:xfrm>
                <a:off x="5792788" y="2841625"/>
                <a:ext cx="565150" cy="196850"/>
              </a:xfrm>
              <a:custGeom>
                <a:avLst/>
                <a:gdLst>
                  <a:gd name="T0" fmla="*/ 1324334754 w 129"/>
                  <a:gd name="T1" fmla="*/ 784565367 h 45"/>
                  <a:gd name="T2" fmla="*/ 633375408 w 129"/>
                  <a:gd name="T3" fmla="*/ 1167281281 h 45"/>
                  <a:gd name="T4" fmla="*/ 0 w 129"/>
                  <a:gd name="T5" fmla="*/ 1798762744 h 45"/>
                  <a:gd name="T6" fmla="*/ 786920895 w 129"/>
                  <a:gd name="T7" fmla="*/ 2009256564 h 45"/>
                  <a:gd name="T8" fmla="*/ 2147483647 w 129"/>
                  <a:gd name="T9" fmla="*/ 1320369287 h 45"/>
                  <a:gd name="T10" fmla="*/ 2147483647 w 129"/>
                  <a:gd name="T11" fmla="*/ 1052465003 h 45"/>
                  <a:gd name="T12" fmla="*/ 2147483647 w 129"/>
                  <a:gd name="T13" fmla="*/ 1473452918 h 45"/>
                  <a:gd name="T14" fmla="*/ 2147483647 w 129"/>
                  <a:gd name="T15" fmla="*/ 2147483647 h 45"/>
                  <a:gd name="T16" fmla="*/ 2147483647 w 129"/>
                  <a:gd name="T17" fmla="*/ 956787187 h 45"/>
                  <a:gd name="T18" fmla="*/ 2147483647 w 129"/>
                  <a:gd name="T19" fmla="*/ 267899704 h 45"/>
                  <a:gd name="T20" fmla="*/ 2147483647 w 129"/>
                  <a:gd name="T21" fmla="*/ 363577589 h 45"/>
                  <a:gd name="T22" fmla="*/ 1324334754 w 129"/>
                  <a:gd name="T23" fmla="*/ 784565367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
                  <a:gd name="T37" fmla="*/ 0 h 45"/>
                  <a:gd name="T38" fmla="*/ 129 w 129"/>
                  <a:gd name="T39" fmla="*/ 45 h 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 h="45">
                    <a:moveTo>
                      <a:pt x="25" y="15"/>
                    </a:moveTo>
                    <a:cubicBezTo>
                      <a:pt x="25" y="15"/>
                      <a:pt x="15" y="19"/>
                      <a:pt x="12" y="22"/>
                    </a:cubicBezTo>
                    <a:cubicBezTo>
                      <a:pt x="9" y="25"/>
                      <a:pt x="1" y="30"/>
                      <a:pt x="0" y="34"/>
                    </a:cubicBezTo>
                    <a:cubicBezTo>
                      <a:pt x="0" y="38"/>
                      <a:pt x="4" y="42"/>
                      <a:pt x="15" y="38"/>
                    </a:cubicBezTo>
                    <a:cubicBezTo>
                      <a:pt x="27" y="35"/>
                      <a:pt x="31" y="26"/>
                      <a:pt x="44" y="25"/>
                    </a:cubicBezTo>
                    <a:cubicBezTo>
                      <a:pt x="56" y="24"/>
                      <a:pt x="62" y="22"/>
                      <a:pt x="71" y="20"/>
                    </a:cubicBezTo>
                    <a:cubicBezTo>
                      <a:pt x="80" y="17"/>
                      <a:pt x="88" y="21"/>
                      <a:pt x="103" y="28"/>
                    </a:cubicBezTo>
                    <a:cubicBezTo>
                      <a:pt x="119" y="35"/>
                      <a:pt x="124" y="38"/>
                      <a:pt x="126" y="42"/>
                    </a:cubicBezTo>
                    <a:cubicBezTo>
                      <a:pt x="129" y="45"/>
                      <a:pt x="121" y="30"/>
                      <a:pt x="118" y="18"/>
                    </a:cubicBezTo>
                    <a:cubicBezTo>
                      <a:pt x="114" y="6"/>
                      <a:pt x="123" y="0"/>
                      <a:pt x="103" y="5"/>
                    </a:cubicBezTo>
                    <a:cubicBezTo>
                      <a:pt x="83" y="10"/>
                      <a:pt x="74" y="4"/>
                      <a:pt x="59" y="7"/>
                    </a:cubicBezTo>
                    <a:cubicBezTo>
                      <a:pt x="45" y="10"/>
                      <a:pt x="37" y="10"/>
                      <a:pt x="25" y="15"/>
                    </a:cubicBezTo>
                    <a:close/>
                  </a:path>
                </a:pathLst>
              </a:custGeom>
              <a:solidFill>
                <a:srgbClr val="ACACD6"/>
              </a:solidFill>
              <a:ln w="9525">
                <a:noFill/>
                <a:round/>
                <a:headEnd/>
                <a:tailEnd/>
              </a:ln>
            </p:spPr>
            <p:txBody>
              <a:bodyPr/>
              <a:lstStyle/>
              <a:p>
                <a:endParaRPr lang="en-US">
                  <a:latin typeface="Calibri" pitchFamily="34" charset="0"/>
                </a:endParaRPr>
              </a:p>
            </p:txBody>
          </p:sp>
          <p:sp>
            <p:nvSpPr>
              <p:cNvPr id="156598" name="Freeform 644"/>
              <p:cNvSpPr>
                <a:spLocks/>
              </p:cNvSpPr>
              <p:nvPr/>
            </p:nvSpPr>
            <p:spPr bwMode="auto">
              <a:xfrm>
                <a:off x="5792788" y="2841625"/>
                <a:ext cx="560388" cy="196850"/>
              </a:xfrm>
              <a:custGeom>
                <a:avLst/>
                <a:gdLst>
                  <a:gd name="T0" fmla="*/ 1322533109 w 128"/>
                  <a:gd name="T1" fmla="*/ 784565367 h 45"/>
                  <a:gd name="T2" fmla="*/ 632516037 w 128"/>
                  <a:gd name="T3" fmla="*/ 1167281281 h 45"/>
                  <a:gd name="T4" fmla="*/ 0 w 128"/>
                  <a:gd name="T5" fmla="*/ 1798762744 h 45"/>
                  <a:gd name="T6" fmla="*/ 785852130 w 128"/>
                  <a:gd name="T7" fmla="*/ 2009256564 h 45"/>
                  <a:gd name="T8" fmla="*/ 2147483647 w 128"/>
                  <a:gd name="T9" fmla="*/ 1320369287 h 45"/>
                  <a:gd name="T10" fmla="*/ 2147483647 w 128"/>
                  <a:gd name="T11" fmla="*/ 995059188 h 45"/>
                  <a:gd name="T12" fmla="*/ 2147483647 w 128"/>
                  <a:gd name="T13" fmla="*/ 1416047103 h 45"/>
                  <a:gd name="T14" fmla="*/ 2147483647 w 128"/>
                  <a:gd name="T15" fmla="*/ 2147483647 h 45"/>
                  <a:gd name="T16" fmla="*/ 2147483647 w 128"/>
                  <a:gd name="T17" fmla="*/ 956787187 h 45"/>
                  <a:gd name="T18" fmla="*/ 2147483647 w 128"/>
                  <a:gd name="T19" fmla="*/ 267899704 h 45"/>
                  <a:gd name="T20" fmla="*/ 2147483647 w 128"/>
                  <a:gd name="T21" fmla="*/ 363577589 h 45"/>
                  <a:gd name="T22" fmla="*/ 1322533109 w 128"/>
                  <a:gd name="T23" fmla="*/ 784565367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8"/>
                  <a:gd name="T37" fmla="*/ 0 h 45"/>
                  <a:gd name="T38" fmla="*/ 128 w 128"/>
                  <a:gd name="T39" fmla="*/ 45 h 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8" h="45">
                    <a:moveTo>
                      <a:pt x="25" y="15"/>
                    </a:moveTo>
                    <a:cubicBezTo>
                      <a:pt x="25" y="15"/>
                      <a:pt x="15" y="19"/>
                      <a:pt x="12" y="22"/>
                    </a:cubicBezTo>
                    <a:cubicBezTo>
                      <a:pt x="9" y="25"/>
                      <a:pt x="1" y="30"/>
                      <a:pt x="0" y="34"/>
                    </a:cubicBezTo>
                    <a:cubicBezTo>
                      <a:pt x="0" y="38"/>
                      <a:pt x="4" y="42"/>
                      <a:pt x="15" y="38"/>
                    </a:cubicBezTo>
                    <a:cubicBezTo>
                      <a:pt x="27" y="34"/>
                      <a:pt x="31" y="26"/>
                      <a:pt x="44" y="25"/>
                    </a:cubicBezTo>
                    <a:cubicBezTo>
                      <a:pt x="56" y="24"/>
                      <a:pt x="62" y="22"/>
                      <a:pt x="71" y="19"/>
                    </a:cubicBezTo>
                    <a:cubicBezTo>
                      <a:pt x="80" y="17"/>
                      <a:pt x="88" y="20"/>
                      <a:pt x="103" y="27"/>
                    </a:cubicBezTo>
                    <a:cubicBezTo>
                      <a:pt x="119" y="34"/>
                      <a:pt x="124" y="38"/>
                      <a:pt x="126" y="41"/>
                    </a:cubicBezTo>
                    <a:cubicBezTo>
                      <a:pt x="128" y="45"/>
                      <a:pt x="121" y="30"/>
                      <a:pt x="117" y="18"/>
                    </a:cubicBezTo>
                    <a:cubicBezTo>
                      <a:pt x="114" y="6"/>
                      <a:pt x="122" y="0"/>
                      <a:pt x="103" y="5"/>
                    </a:cubicBezTo>
                    <a:cubicBezTo>
                      <a:pt x="83" y="10"/>
                      <a:pt x="74" y="4"/>
                      <a:pt x="59" y="7"/>
                    </a:cubicBezTo>
                    <a:cubicBezTo>
                      <a:pt x="45" y="10"/>
                      <a:pt x="37" y="10"/>
                      <a:pt x="25" y="15"/>
                    </a:cubicBezTo>
                    <a:close/>
                  </a:path>
                </a:pathLst>
              </a:custGeom>
              <a:solidFill>
                <a:srgbClr val="ABACD6"/>
              </a:solidFill>
              <a:ln w="9525">
                <a:noFill/>
                <a:round/>
                <a:headEnd/>
                <a:tailEnd/>
              </a:ln>
            </p:spPr>
            <p:txBody>
              <a:bodyPr/>
              <a:lstStyle/>
              <a:p>
                <a:endParaRPr lang="en-US">
                  <a:latin typeface="Calibri" pitchFamily="34" charset="0"/>
                </a:endParaRPr>
              </a:p>
            </p:txBody>
          </p:sp>
          <p:sp>
            <p:nvSpPr>
              <p:cNvPr id="156599" name="Freeform 645"/>
              <p:cNvSpPr>
                <a:spLocks/>
              </p:cNvSpPr>
              <p:nvPr/>
            </p:nvSpPr>
            <p:spPr bwMode="auto">
              <a:xfrm>
                <a:off x="5792788" y="2841625"/>
                <a:ext cx="560388" cy="192087"/>
              </a:xfrm>
              <a:custGeom>
                <a:avLst/>
                <a:gdLst>
                  <a:gd name="T0" fmla="*/ 1322533109 w 128"/>
                  <a:gd name="T1" fmla="*/ 781401187 h 44"/>
                  <a:gd name="T2" fmla="*/ 632516037 w 128"/>
                  <a:gd name="T3" fmla="*/ 1162571785 h 44"/>
                  <a:gd name="T4" fmla="*/ 57501052 w 128"/>
                  <a:gd name="T5" fmla="*/ 1791508061 h 44"/>
                  <a:gd name="T6" fmla="*/ 785852130 w 128"/>
                  <a:gd name="T7" fmla="*/ 2001149121 h 44"/>
                  <a:gd name="T8" fmla="*/ 2147483647 w 128"/>
                  <a:gd name="T9" fmla="*/ 1315040788 h 44"/>
                  <a:gd name="T10" fmla="*/ 2147483647 w 128"/>
                  <a:gd name="T11" fmla="*/ 991046612 h 44"/>
                  <a:gd name="T12" fmla="*/ 2147483647 w 128"/>
                  <a:gd name="T13" fmla="*/ 1410333370 h 44"/>
                  <a:gd name="T14" fmla="*/ 2147483647 w 128"/>
                  <a:gd name="T15" fmla="*/ 2147483647 h 44"/>
                  <a:gd name="T16" fmla="*/ 2147483647 w 128"/>
                  <a:gd name="T17" fmla="*/ 952930453 h 44"/>
                  <a:gd name="T18" fmla="*/ 2147483647 w 128"/>
                  <a:gd name="T19" fmla="*/ 266821916 h 44"/>
                  <a:gd name="T20" fmla="*/ 2147483647 w 128"/>
                  <a:gd name="T21" fmla="*/ 362114565 h 44"/>
                  <a:gd name="T22" fmla="*/ 1322533109 w 128"/>
                  <a:gd name="T23" fmla="*/ 781401187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8"/>
                  <a:gd name="T37" fmla="*/ 0 h 44"/>
                  <a:gd name="T38" fmla="*/ 128 w 128"/>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8" h="44">
                    <a:moveTo>
                      <a:pt x="25" y="15"/>
                    </a:moveTo>
                    <a:cubicBezTo>
                      <a:pt x="25" y="15"/>
                      <a:pt x="16" y="19"/>
                      <a:pt x="12" y="22"/>
                    </a:cubicBezTo>
                    <a:cubicBezTo>
                      <a:pt x="9" y="25"/>
                      <a:pt x="1" y="30"/>
                      <a:pt x="1" y="34"/>
                    </a:cubicBezTo>
                    <a:cubicBezTo>
                      <a:pt x="0" y="38"/>
                      <a:pt x="4" y="42"/>
                      <a:pt x="15" y="38"/>
                    </a:cubicBezTo>
                    <a:cubicBezTo>
                      <a:pt x="27" y="34"/>
                      <a:pt x="31" y="26"/>
                      <a:pt x="44" y="25"/>
                    </a:cubicBezTo>
                    <a:cubicBezTo>
                      <a:pt x="56" y="24"/>
                      <a:pt x="62" y="22"/>
                      <a:pt x="71" y="19"/>
                    </a:cubicBezTo>
                    <a:cubicBezTo>
                      <a:pt x="80" y="17"/>
                      <a:pt x="88" y="20"/>
                      <a:pt x="103" y="27"/>
                    </a:cubicBezTo>
                    <a:cubicBezTo>
                      <a:pt x="118" y="34"/>
                      <a:pt x="123" y="38"/>
                      <a:pt x="126" y="41"/>
                    </a:cubicBezTo>
                    <a:cubicBezTo>
                      <a:pt x="128" y="44"/>
                      <a:pt x="120" y="30"/>
                      <a:pt x="117" y="18"/>
                    </a:cubicBezTo>
                    <a:cubicBezTo>
                      <a:pt x="114" y="6"/>
                      <a:pt x="122" y="0"/>
                      <a:pt x="102" y="5"/>
                    </a:cubicBezTo>
                    <a:cubicBezTo>
                      <a:pt x="83" y="10"/>
                      <a:pt x="74" y="4"/>
                      <a:pt x="59" y="7"/>
                    </a:cubicBezTo>
                    <a:cubicBezTo>
                      <a:pt x="45" y="10"/>
                      <a:pt x="37" y="10"/>
                      <a:pt x="25" y="15"/>
                    </a:cubicBezTo>
                    <a:close/>
                  </a:path>
                </a:pathLst>
              </a:custGeom>
              <a:solidFill>
                <a:srgbClr val="AAABD5"/>
              </a:solidFill>
              <a:ln w="9525">
                <a:noFill/>
                <a:round/>
                <a:headEnd/>
                <a:tailEnd/>
              </a:ln>
            </p:spPr>
            <p:txBody>
              <a:bodyPr/>
              <a:lstStyle/>
              <a:p>
                <a:endParaRPr lang="en-US">
                  <a:latin typeface="Calibri" pitchFamily="34" charset="0"/>
                </a:endParaRPr>
              </a:p>
            </p:txBody>
          </p:sp>
          <p:sp>
            <p:nvSpPr>
              <p:cNvPr id="156600" name="Freeform 646"/>
              <p:cNvSpPr>
                <a:spLocks/>
              </p:cNvSpPr>
              <p:nvPr/>
            </p:nvSpPr>
            <p:spPr bwMode="auto">
              <a:xfrm>
                <a:off x="5792788" y="2841625"/>
                <a:ext cx="560388" cy="192087"/>
              </a:xfrm>
              <a:custGeom>
                <a:avLst/>
                <a:gdLst>
                  <a:gd name="T0" fmla="*/ 1380034144 w 128"/>
                  <a:gd name="T1" fmla="*/ 781401187 h 44"/>
                  <a:gd name="T2" fmla="*/ 690017072 w 128"/>
                  <a:gd name="T3" fmla="*/ 1162571785 h 44"/>
                  <a:gd name="T4" fmla="*/ 57501052 w 128"/>
                  <a:gd name="T5" fmla="*/ 1791508061 h 44"/>
                  <a:gd name="T6" fmla="*/ 843353165 w 128"/>
                  <a:gd name="T7" fmla="*/ 2001149121 h 44"/>
                  <a:gd name="T8" fmla="*/ 2147483647 w 128"/>
                  <a:gd name="T9" fmla="*/ 1315040788 h 44"/>
                  <a:gd name="T10" fmla="*/ 2147483647 w 128"/>
                  <a:gd name="T11" fmla="*/ 991046612 h 44"/>
                  <a:gd name="T12" fmla="*/ 2147483647 w 128"/>
                  <a:gd name="T13" fmla="*/ 1410333370 h 44"/>
                  <a:gd name="T14" fmla="*/ 2147483647 w 128"/>
                  <a:gd name="T15" fmla="*/ 2147483647 h 44"/>
                  <a:gd name="T16" fmla="*/ 2147483647 w 128"/>
                  <a:gd name="T17" fmla="*/ 952930453 h 44"/>
                  <a:gd name="T18" fmla="*/ 2147483647 w 128"/>
                  <a:gd name="T19" fmla="*/ 266821916 h 44"/>
                  <a:gd name="T20" fmla="*/ 2147483647 w 128"/>
                  <a:gd name="T21" fmla="*/ 362114565 h 44"/>
                  <a:gd name="T22" fmla="*/ 1380034144 w 128"/>
                  <a:gd name="T23" fmla="*/ 781401187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8"/>
                  <a:gd name="T37" fmla="*/ 0 h 44"/>
                  <a:gd name="T38" fmla="*/ 128 w 128"/>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8" h="44">
                    <a:moveTo>
                      <a:pt x="26" y="15"/>
                    </a:moveTo>
                    <a:cubicBezTo>
                      <a:pt x="26" y="15"/>
                      <a:pt x="16" y="19"/>
                      <a:pt x="13" y="22"/>
                    </a:cubicBezTo>
                    <a:cubicBezTo>
                      <a:pt x="10" y="25"/>
                      <a:pt x="1" y="30"/>
                      <a:pt x="1" y="34"/>
                    </a:cubicBezTo>
                    <a:cubicBezTo>
                      <a:pt x="0" y="38"/>
                      <a:pt x="4" y="42"/>
                      <a:pt x="16" y="38"/>
                    </a:cubicBezTo>
                    <a:cubicBezTo>
                      <a:pt x="27" y="34"/>
                      <a:pt x="32" y="26"/>
                      <a:pt x="44" y="25"/>
                    </a:cubicBezTo>
                    <a:cubicBezTo>
                      <a:pt x="56" y="24"/>
                      <a:pt x="62" y="21"/>
                      <a:pt x="71" y="19"/>
                    </a:cubicBezTo>
                    <a:cubicBezTo>
                      <a:pt x="80" y="17"/>
                      <a:pt x="88" y="20"/>
                      <a:pt x="103" y="27"/>
                    </a:cubicBezTo>
                    <a:cubicBezTo>
                      <a:pt x="118" y="34"/>
                      <a:pt x="123" y="38"/>
                      <a:pt x="126" y="41"/>
                    </a:cubicBezTo>
                    <a:cubicBezTo>
                      <a:pt x="128" y="44"/>
                      <a:pt x="120" y="30"/>
                      <a:pt x="117" y="18"/>
                    </a:cubicBezTo>
                    <a:cubicBezTo>
                      <a:pt x="114" y="6"/>
                      <a:pt x="122" y="0"/>
                      <a:pt x="102" y="5"/>
                    </a:cubicBezTo>
                    <a:cubicBezTo>
                      <a:pt x="83" y="11"/>
                      <a:pt x="74" y="4"/>
                      <a:pt x="59" y="7"/>
                    </a:cubicBezTo>
                    <a:cubicBezTo>
                      <a:pt x="45" y="10"/>
                      <a:pt x="37" y="10"/>
                      <a:pt x="26" y="15"/>
                    </a:cubicBezTo>
                    <a:close/>
                  </a:path>
                </a:pathLst>
              </a:custGeom>
              <a:solidFill>
                <a:srgbClr val="A9ABD5"/>
              </a:solidFill>
              <a:ln w="9525">
                <a:noFill/>
                <a:round/>
                <a:headEnd/>
                <a:tailEnd/>
              </a:ln>
            </p:spPr>
            <p:txBody>
              <a:bodyPr/>
              <a:lstStyle/>
              <a:p>
                <a:endParaRPr lang="en-US">
                  <a:latin typeface="Calibri" pitchFamily="34" charset="0"/>
                </a:endParaRPr>
              </a:p>
            </p:txBody>
          </p:sp>
          <p:sp>
            <p:nvSpPr>
              <p:cNvPr id="156601" name="Freeform 647"/>
              <p:cNvSpPr>
                <a:spLocks/>
              </p:cNvSpPr>
              <p:nvPr/>
            </p:nvSpPr>
            <p:spPr bwMode="auto">
              <a:xfrm>
                <a:off x="5797550" y="2841625"/>
                <a:ext cx="555625" cy="192087"/>
              </a:xfrm>
              <a:custGeom>
                <a:avLst/>
                <a:gdLst>
                  <a:gd name="T0" fmla="*/ 1320703355 w 127"/>
                  <a:gd name="T1" fmla="*/ 781401187 h 44"/>
                  <a:gd name="T2" fmla="*/ 631640747 w 127"/>
                  <a:gd name="T3" fmla="*/ 1162571785 h 44"/>
                  <a:gd name="T4" fmla="*/ 0 w 127"/>
                  <a:gd name="T5" fmla="*/ 1791508061 h 44"/>
                  <a:gd name="T6" fmla="*/ 784765710 w 127"/>
                  <a:gd name="T7" fmla="*/ 2001149121 h 44"/>
                  <a:gd name="T8" fmla="*/ 2147483647 w 127"/>
                  <a:gd name="T9" fmla="*/ 1315040788 h 44"/>
                  <a:gd name="T10" fmla="*/ 2147483647 w 127"/>
                  <a:gd name="T11" fmla="*/ 991046612 h 44"/>
                  <a:gd name="T12" fmla="*/ 2147483647 w 127"/>
                  <a:gd name="T13" fmla="*/ 1410333370 h 44"/>
                  <a:gd name="T14" fmla="*/ 2147483647 w 127"/>
                  <a:gd name="T15" fmla="*/ 2147483647 h 44"/>
                  <a:gd name="T16" fmla="*/ 2147483647 w 127"/>
                  <a:gd name="T17" fmla="*/ 952930453 h 44"/>
                  <a:gd name="T18" fmla="*/ 2147483647 w 127"/>
                  <a:gd name="T19" fmla="*/ 266821916 h 44"/>
                  <a:gd name="T20" fmla="*/ 2147483647 w 127"/>
                  <a:gd name="T21" fmla="*/ 362114565 h 44"/>
                  <a:gd name="T22" fmla="*/ 1320703355 w 127"/>
                  <a:gd name="T23" fmla="*/ 781401187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7"/>
                  <a:gd name="T37" fmla="*/ 0 h 44"/>
                  <a:gd name="T38" fmla="*/ 127 w 127"/>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7" h="44">
                    <a:moveTo>
                      <a:pt x="25" y="15"/>
                    </a:moveTo>
                    <a:cubicBezTo>
                      <a:pt x="25" y="15"/>
                      <a:pt x="15" y="19"/>
                      <a:pt x="12" y="22"/>
                    </a:cubicBezTo>
                    <a:cubicBezTo>
                      <a:pt x="9" y="25"/>
                      <a:pt x="1" y="30"/>
                      <a:pt x="0" y="34"/>
                    </a:cubicBezTo>
                    <a:cubicBezTo>
                      <a:pt x="0" y="38"/>
                      <a:pt x="3" y="41"/>
                      <a:pt x="15" y="38"/>
                    </a:cubicBezTo>
                    <a:cubicBezTo>
                      <a:pt x="26" y="34"/>
                      <a:pt x="31" y="26"/>
                      <a:pt x="43" y="25"/>
                    </a:cubicBezTo>
                    <a:cubicBezTo>
                      <a:pt x="55" y="24"/>
                      <a:pt x="61" y="21"/>
                      <a:pt x="70" y="19"/>
                    </a:cubicBezTo>
                    <a:cubicBezTo>
                      <a:pt x="79" y="17"/>
                      <a:pt x="87" y="20"/>
                      <a:pt x="102" y="27"/>
                    </a:cubicBezTo>
                    <a:cubicBezTo>
                      <a:pt x="117" y="34"/>
                      <a:pt x="122" y="37"/>
                      <a:pt x="124" y="41"/>
                    </a:cubicBezTo>
                    <a:cubicBezTo>
                      <a:pt x="127" y="44"/>
                      <a:pt x="119" y="29"/>
                      <a:pt x="116" y="18"/>
                    </a:cubicBezTo>
                    <a:cubicBezTo>
                      <a:pt x="113" y="6"/>
                      <a:pt x="121" y="0"/>
                      <a:pt x="101" y="5"/>
                    </a:cubicBezTo>
                    <a:cubicBezTo>
                      <a:pt x="82" y="11"/>
                      <a:pt x="72" y="4"/>
                      <a:pt x="58" y="7"/>
                    </a:cubicBezTo>
                    <a:cubicBezTo>
                      <a:pt x="44" y="10"/>
                      <a:pt x="36" y="10"/>
                      <a:pt x="25" y="15"/>
                    </a:cubicBezTo>
                    <a:close/>
                  </a:path>
                </a:pathLst>
              </a:custGeom>
              <a:solidFill>
                <a:srgbClr val="A8AAD5"/>
              </a:solidFill>
              <a:ln w="9525">
                <a:noFill/>
                <a:round/>
                <a:headEnd/>
                <a:tailEnd/>
              </a:ln>
            </p:spPr>
            <p:txBody>
              <a:bodyPr/>
              <a:lstStyle/>
              <a:p>
                <a:endParaRPr lang="en-US">
                  <a:latin typeface="Calibri" pitchFamily="34" charset="0"/>
                </a:endParaRPr>
              </a:p>
            </p:txBody>
          </p:sp>
          <p:sp>
            <p:nvSpPr>
              <p:cNvPr id="156602" name="Freeform 648"/>
              <p:cNvSpPr>
                <a:spLocks/>
              </p:cNvSpPr>
              <p:nvPr/>
            </p:nvSpPr>
            <p:spPr bwMode="auto">
              <a:xfrm>
                <a:off x="5797550" y="2841625"/>
                <a:ext cx="555625" cy="192087"/>
              </a:xfrm>
              <a:custGeom>
                <a:avLst/>
                <a:gdLst>
                  <a:gd name="T0" fmla="*/ 1320703355 w 127"/>
                  <a:gd name="T1" fmla="*/ 781401187 h 44"/>
                  <a:gd name="T2" fmla="*/ 631640747 w 127"/>
                  <a:gd name="T3" fmla="*/ 1162571785 h 44"/>
                  <a:gd name="T4" fmla="*/ 0 w 127"/>
                  <a:gd name="T5" fmla="*/ 1791508061 h 44"/>
                  <a:gd name="T6" fmla="*/ 784765710 w 127"/>
                  <a:gd name="T7" fmla="*/ 1943977065 h 44"/>
                  <a:gd name="T8" fmla="*/ 2147483647 w 127"/>
                  <a:gd name="T9" fmla="*/ 1315040788 h 44"/>
                  <a:gd name="T10" fmla="*/ 2147483647 w 127"/>
                  <a:gd name="T11" fmla="*/ 991046612 h 44"/>
                  <a:gd name="T12" fmla="*/ 2147483647 w 127"/>
                  <a:gd name="T13" fmla="*/ 1410333370 h 44"/>
                  <a:gd name="T14" fmla="*/ 2147483647 w 127"/>
                  <a:gd name="T15" fmla="*/ 2147483647 h 44"/>
                  <a:gd name="T16" fmla="*/ 2147483647 w 127"/>
                  <a:gd name="T17" fmla="*/ 952930453 h 44"/>
                  <a:gd name="T18" fmla="*/ 2147483647 w 127"/>
                  <a:gd name="T19" fmla="*/ 304938143 h 44"/>
                  <a:gd name="T20" fmla="*/ 2147483647 w 127"/>
                  <a:gd name="T21" fmla="*/ 362114565 h 44"/>
                  <a:gd name="T22" fmla="*/ 1320703355 w 127"/>
                  <a:gd name="T23" fmla="*/ 781401187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7"/>
                  <a:gd name="T37" fmla="*/ 0 h 44"/>
                  <a:gd name="T38" fmla="*/ 127 w 127"/>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7" h="44">
                    <a:moveTo>
                      <a:pt x="25" y="15"/>
                    </a:moveTo>
                    <a:cubicBezTo>
                      <a:pt x="25" y="15"/>
                      <a:pt x="15" y="19"/>
                      <a:pt x="12" y="22"/>
                    </a:cubicBezTo>
                    <a:cubicBezTo>
                      <a:pt x="9" y="25"/>
                      <a:pt x="1" y="30"/>
                      <a:pt x="0" y="34"/>
                    </a:cubicBezTo>
                    <a:cubicBezTo>
                      <a:pt x="0" y="38"/>
                      <a:pt x="3" y="41"/>
                      <a:pt x="15" y="37"/>
                    </a:cubicBezTo>
                    <a:cubicBezTo>
                      <a:pt x="26" y="34"/>
                      <a:pt x="31" y="26"/>
                      <a:pt x="43" y="25"/>
                    </a:cubicBezTo>
                    <a:cubicBezTo>
                      <a:pt x="55" y="24"/>
                      <a:pt x="61" y="21"/>
                      <a:pt x="70" y="19"/>
                    </a:cubicBezTo>
                    <a:cubicBezTo>
                      <a:pt x="79" y="16"/>
                      <a:pt x="87" y="20"/>
                      <a:pt x="102" y="27"/>
                    </a:cubicBezTo>
                    <a:cubicBezTo>
                      <a:pt x="117" y="34"/>
                      <a:pt x="122" y="37"/>
                      <a:pt x="124" y="41"/>
                    </a:cubicBezTo>
                    <a:cubicBezTo>
                      <a:pt x="127" y="44"/>
                      <a:pt x="119" y="29"/>
                      <a:pt x="116" y="18"/>
                    </a:cubicBezTo>
                    <a:cubicBezTo>
                      <a:pt x="113" y="6"/>
                      <a:pt x="121" y="0"/>
                      <a:pt x="101" y="6"/>
                    </a:cubicBezTo>
                    <a:cubicBezTo>
                      <a:pt x="82" y="11"/>
                      <a:pt x="72" y="4"/>
                      <a:pt x="59" y="7"/>
                    </a:cubicBezTo>
                    <a:cubicBezTo>
                      <a:pt x="45" y="10"/>
                      <a:pt x="36" y="10"/>
                      <a:pt x="25" y="15"/>
                    </a:cubicBezTo>
                    <a:close/>
                  </a:path>
                </a:pathLst>
              </a:custGeom>
              <a:solidFill>
                <a:srgbClr val="A7A9D5"/>
              </a:solidFill>
              <a:ln w="9525">
                <a:noFill/>
                <a:round/>
                <a:headEnd/>
                <a:tailEnd/>
              </a:ln>
            </p:spPr>
            <p:txBody>
              <a:bodyPr/>
              <a:lstStyle/>
              <a:p>
                <a:endParaRPr lang="en-US">
                  <a:latin typeface="Calibri" pitchFamily="34" charset="0"/>
                </a:endParaRPr>
              </a:p>
            </p:txBody>
          </p:sp>
          <p:sp>
            <p:nvSpPr>
              <p:cNvPr id="156603" name="Freeform 649"/>
              <p:cNvSpPr>
                <a:spLocks/>
              </p:cNvSpPr>
              <p:nvPr/>
            </p:nvSpPr>
            <p:spPr bwMode="auto">
              <a:xfrm>
                <a:off x="5797550" y="2846387"/>
                <a:ext cx="555625" cy="187325"/>
              </a:xfrm>
              <a:custGeom>
                <a:avLst/>
                <a:gdLst>
                  <a:gd name="T0" fmla="*/ 1320703355 w 127"/>
                  <a:gd name="T1" fmla="*/ 721170772 h 43"/>
                  <a:gd name="T2" fmla="*/ 631640747 w 127"/>
                  <a:gd name="T3" fmla="*/ 1100734651 h 43"/>
                  <a:gd name="T4" fmla="*/ 57421878 w 127"/>
                  <a:gd name="T5" fmla="*/ 1727014453 h 43"/>
                  <a:gd name="T6" fmla="*/ 784765710 w 127"/>
                  <a:gd name="T7" fmla="*/ 1878839133 h 43"/>
                  <a:gd name="T8" fmla="*/ 2147483647 w 127"/>
                  <a:gd name="T9" fmla="*/ 1195625893 h 43"/>
                  <a:gd name="T10" fmla="*/ 2147483647 w 127"/>
                  <a:gd name="T11" fmla="*/ 929929163 h 43"/>
                  <a:gd name="T12" fmla="*/ 2147483647 w 127"/>
                  <a:gd name="T13" fmla="*/ 1347450573 h 43"/>
                  <a:gd name="T14" fmla="*/ 2147483647 w 127"/>
                  <a:gd name="T15" fmla="*/ 2030663813 h 43"/>
                  <a:gd name="T16" fmla="*/ 2147483647 w 127"/>
                  <a:gd name="T17" fmla="*/ 891976260 h 43"/>
                  <a:gd name="T18" fmla="*/ 2147483647 w 127"/>
                  <a:gd name="T19" fmla="*/ 265696526 h 43"/>
                  <a:gd name="T20" fmla="*/ 2147483647 w 127"/>
                  <a:gd name="T21" fmla="*/ 303649497 h 43"/>
                  <a:gd name="T22" fmla="*/ 1320703355 w 127"/>
                  <a:gd name="T23" fmla="*/ 721170772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7"/>
                  <a:gd name="T37" fmla="*/ 0 h 43"/>
                  <a:gd name="T38" fmla="*/ 127 w 127"/>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7" h="43">
                    <a:moveTo>
                      <a:pt x="25" y="14"/>
                    </a:moveTo>
                    <a:cubicBezTo>
                      <a:pt x="25" y="14"/>
                      <a:pt x="15" y="18"/>
                      <a:pt x="12" y="21"/>
                    </a:cubicBezTo>
                    <a:cubicBezTo>
                      <a:pt x="9" y="24"/>
                      <a:pt x="1" y="29"/>
                      <a:pt x="1" y="33"/>
                    </a:cubicBezTo>
                    <a:cubicBezTo>
                      <a:pt x="0" y="37"/>
                      <a:pt x="4" y="40"/>
                      <a:pt x="15" y="36"/>
                    </a:cubicBezTo>
                    <a:cubicBezTo>
                      <a:pt x="26" y="32"/>
                      <a:pt x="31" y="24"/>
                      <a:pt x="43" y="23"/>
                    </a:cubicBezTo>
                    <a:cubicBezTo>
                      <a:pt x="55" y="23"/>
                      <a:pt x="61" y="20"/>
                      <a:pt x="70" y="18"/>
                    </a:cubicBezTo>
                    <a:cubicBezTo>
                      <a:pt x="79" y="15"/>
                      <a:pt x="87" y="19"/>
                      <a:pt x="102" y="26"/>
                    </a:cubicBezTo>
                    <a:cubicBezTo>
                      <a:pt x="117" y="32"/>
                      <a:pt x="122" y="36"/>
                      <a:pt x="124" y="39"/>
                    </a:cubicBezTo>
                    <a:cubicBezTo>
                      <a:pt x="127" y="43"/>
                      <a:pt x="119" y="28"/>
                      <a:pt x="116" y="17"/>
                    </a:cubicBezTo>
                    <a:cubicBezTo>
                      <a:pt x="113" y="5"/>
                      <a:pt x="120" y="0"/>
                      <a:pt x="101" y="5"/>
                    </a:cubicBezTo>
                    <a:cubicBezTo>
                      <a:pt x="81" y="10"/>
                      <a:pt x="72" y="3"/>
                      <a:pt x="59" y="6"/>
                    </a:cubicBezTo>
                    <a:cubicBezTo>
                      <a:pt x="45" y="9"/>
                      <a:pt x="36" y="9"/>
                      <a:pt x="25" y="14"/>
                    </a:cubicBezTo>
                    <a:close/>
                  </a:path>
                </a:pathLst>
              </a:custGeom>
              <a:solidFill>
                <a:srgbClr val="A7A9D5"/>
              </a:solidFill>
              <a:ln w="9525">
                <a:noFill/>
                <a:round/>
                <a:headEnd/>
                <a:tailEnd/>
              </a:ln>
            </p:spPr>
            <p:txBody>
              <a:bodyPr/>
              <a:lstStyle/>
              <a:p>
                <a:endParaRPr lang="en-US">
                  <a:latin typeface="Calibri" pitchFamily="34" charset="0"/>
                </a:endParaRPr>
              </a:p>
            </p:txBody>
          </p:sp>
          <p:sp>
            <p:nvSpPr>
              <p:cNvPr id="156604" name="Freeform 650"/>
              <p:cNvSpPr>
                <a:spLocks/>
              </p:cNvSpPr>
              <p:nvPr/>
            </p:nvSpPr>
            <p:spPr bwMode="auto">
              <a:xfrm>
                <a:off x="5797550" y="2846387"/>
                <a:ext cx="550863" cy="184150"/>
              </a:xfrm>
              <a:custGeom>
                <a:avLst/>
                <a:gdLst>
                  <a:gd name="T0" fmla="*/ 1318849316 w 126"/>
                  <a:gd name="T1" fmla="*/ 749736035 h 42"/>
                  <a:gd name="T2" fmla="*/ 630755743 w 126"/>
                  <a:gd name="T3" fmla="*/ 1114993043 h 42"/>
                  <a:gd name="T4" fmla="*/ 57342218 w 126"/>
                  <a:gd name="T5" fmla="*/ 1749389836 h 42"/>
                  <a:gd name="T6" fmla="*/ 783663908 w 126"/>
                  <a:gd name="T7" fmla="*/ 1903181338 h 42"/>
                  <a:gd name="T8" fmla="*/ 2147483647 w 126"/>
                  <a:gd name="T9" fmla="*/ 1230341327 h 42"/>
                  <a:gd name="T10" fmla="*/ 2147483647 w 126"/>
                  <a:gd name="T11" fmla="*/ 903531921 h 42"/>
                  <a:gd name="T12" fmla="*/ 2147483647 w 126"/>
                  <a:gd name="T13" fmla="*/ 1326458823 h 42"/>
                  <a:gd name="T14" fmla="*/ 2147483647 w 126"/>
                  <a:gd name="T15" fmla="*/ 2076198969 h 42"/>
                  <a:gd name="T16" fmla="*/ 2147483647 w 126"/>
                  <a:gd name="T17" fmla="*/ 903531921 h 42"/>
                  <a:gd name="T18" fmla="*/ 2147483647 w 126"/>
                  <a:gd name="T19" fmla="*/ 269135196 h 42"/>
                  <a:gd name="T20" fmla="*/ 2147483647 w 126"/>
                  <a:gd name="T21" fmla="*/ 326809269 h 42"/>
                  <a:gd name="T22" fmla="*/ 1318849316 w 126"/>
                  <a:gd name="T23" fmla="*/ 749736035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42"/>
                  <a:gd name="T38" fmla="*/ 126 w 126"/>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42">
                    <a:moveTo>
                      <a:pt x="25" y="14"/>
                    </a:moveTo>
                    <a:cubicBezTo>
                      <a:pt x="25" y="14"/>
                      <a:pt x="15" y="18"/>
                      <a:pt x="12" y="21"/>
                    </a:cubicBezTo>
                    <a:cubicBezTo>
                      <a:pt x="9" y="24"/>
                      <a:pt x="1" y="29"/>
                      <a:pt x="1" y="33"/>
                    </a:cubicBezTo>
                    <a:cubicBezTo>
                      <a:pt x="0" y="37"/>
                      <a:pt x="4" y="40"/>
                      <a:pt x="15" y="36"/>
                    </a:cubicBezTo>
                    <a:cubicBezTo>
                      <a:pt x="26" y="32"/>
                      <a:pt x="31" y="24"/>
                      <a:pt x="43" y="23"/>
                    </a:cubicBezTo>
                    <a:cubicBezTo>
                      <a:pt x="55" y="22"/>
                      <a:pt x="61" y="20"/>
                      <a:pt x="70" y="17"/>
                    </a:cubicBezTo>
                    <a:cubicBezTo>
                      <a:pt x="78" y="15"/>
                      <a:pt x="87" y="19"/>
                      <a:pt x="102" y="25"/>
                    </a:cubicBezTo>
                    <a:cubicBezTo>
                      <a:pt x="117" y="32"/>
                      <a:pt x="122" y="36"/>
                      <a:pt x="124" y="39"/>
                    </a:cubicBezTo>
                    <a:cubicBezTo>
                      <a:pt x="126" y="42"/>
                      <a:pt x="119" y="28"/>
                      <a:pt x="116" y="17"/>
                    </a:cubicBezTo>
                    <a:cubicBezTo>
                      <a:pt x="113" y="5"/>
                      <a:pt x="120" y="0"/>
                      <a:pt x="101" y="5"/>
                    </a:cubicBezTo>
                    <a:cubicBezTo>
                      <a:pt x="81" y="10"/>
                      <a:pt x="72" y="3"/>
                      <a:pt x="59" y="6"/>
                    </a:cubicBezTo>
                    <a:cubicBezTo>
                      <a:pt x="45" y="9"/>
                      <a:pt x="36" y="9"/>
                      <a:pt x="25" y="14"/>
                    </a:cubicBezTo>
                    <a:close/>
                  </a:path>
                </a:pathLst>
              </a:custGeom>
              <a:solidFill>
                <a:srgbClr val="A6A9D5"/>
              </a:solidFill>
              <a:ln w="9525">
                <a:noFill/>
                <a:round/>
                <a:headEnd/>
                <a:tailEnd/>
              </a:ln>
            </p:spPr>
            <p:txBody>
              <a:bodyPr/>
              <a:lstStyle/>
              <a:p>
                <a:endParaRPr lang="en-US">
                  <a:latin typeface="Calibri" pitchFamily="34" charset="0"/>
                </a:endParaRPr>
              </a:p>
            </p:txBody>
          </p:sp>
          <p:sp>
            <p:nvSpPr>
              <p:cNvPr id="156605" name="Freeform 651"/>
              <p:cNvSpPr>
                <a:spLocks/>
              </p:cNvSpPr>
              <p:nvPr/>
            </p:nvSpPr>
            <p:spPr bwMode="auto">
              <a:xfrm>
                <a:off x="5802313" y="2846387"/>
                <a:ext cx="546100" cy="184150"/>
              </a:xfrm>
              <a:custGeom>
                <a:avLst/>
                <a:gdLst>
                  <a:gd name="T0" fmla="*/ 1259704399 w 125"/>
                  <a:gd name="T1" fmla="*/ 749736035 h 42"/>
                  <a:gd name="T2" fmla="*/ 629850015 w 125"/>
                  <a:gd name="T3" fmla="*/ 1114993043 h 42"/>
                  <a:gd name="T4" fmla="*/ 0 w 125"/>
                  <a:gd name="T5" fmla="*/ 1691715831 h 42"/>
                  <a:gd name="T6" fmla="*/ 744369342 w 125"/>
                  <a:gd name="T7" fmla="*/ 1903181338 h 42"/>
                  <a:gd name="T8" fmla="*/ 2147483647 w 125"/>
                  <a:gd name="T9" fmla="*/ 1230341327 h 42"/>
                  <a:gd name="T10" fmla="*/ 2147483647 w 125"/>
                  <a:gd name="T11" fmla="*/ 903531921 h 42"/>
                  <a:gd name="T12" fmla="*/ 2147483647 w 125"/>
                  <a:gd name="T13" fmla="*/ 1326458823 h 42"/>
                  <a:gd name="T14" fmla="*/ 2147483647 w 125"/>
                  <a:gd name="T15" fmla="*/ 2076198969 h 42"/>
                  <a:gd name="T16" fmla="*/ 2147483647 w 125"/>
                  <a:gd name="T17" fmla="*/ 903531921 h 42"/>
                  <a:gd name="T18" fmla="*/ 2147483647 w 125"/>
                  <a:gd name="T19" fmla="*/ 269135196 h 42"/>
                  <a:gd name="T20" fmla="*/ 2147483647 w 125"/>
                  <a:gd name="T21" fmla="*/ 326809269 h 42"/>
                  <a:gd name="T22" fmla="*/ 1259704399 w 125"/>
                  <a:gd name="T23" fmla="*/ 749736035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5"/>
                  <a:gd name="T37" fmla="*/ 0 h 42"/>
                  <a:gd name="T38" fmla="*/ 125 w 125"/>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5" h="42">
                    <a:moveTo>
                      <a:pt x="24" y="14"/>
                    </a:moveTo>
                    <a:cubicBezTo>
                      <a:pt x="24" y="14"/>
                      <a:pt x="15" y="18"/>
                      <a:pt x="12" y="21"/>
                    </a:cubicBezTo>
                    <a:cubicBezTo>
                      <a:pt x="9" y="24"/>
                      <a:pt x="1" y="29"/>
                      <a:pt x="0" y="32"/>
                    </a:cubicBezTo>
                    <a:cubicBezTo>
                      <a:pt x="0" y="36"/>
                      <a:pt x="3" y="39"/>
                      <a:pt x="14" y="36"/>
                    </a:cubicBezTo>
                    <a:cubicBezTo>
                      <a:pt x="25" y="32"/>
                      <a:pt x="30" y="24"/>
                      <a:pt x="42" y="23"/>
                    </a:cubicBezTo>
                    <a:cubicBezTo>
                      <a:pt x="54" y="22"/>
                      <a:pt x="60" y="19"/>
                      <a:pt x="69" y="17"/>
                    </a:cubicBezTo>
                    <a:cubicBezTo>
                      <a:pt x="77" y="15"/>
                      <a:pt x="86" y="19"/>
                      <a:pt x="101" y="25"/>
                    </a:cubicBezTo>
                    <a:cubicBezTo>
                      <a:pt x="115" y="32"/>
                      <a:pt x="120" y="36"/>
                      <a:pt x="123" y="39"/>
                    </a:cubicBezTo>
                    <a:cubicBezTo>
                      <a:pt x="125" y="42"/>
                      <a:pt x="118" y="28"/>
                      <a:pt x="114" y="17"/>
                    </a:cubicBezTo>
                    <a:cubicBezTo>
                      <a:pt x="111" y="5"/>
                      <a:pt x="119" y="0"/>
                      <a:pt x="100" y="5"/>
                    </a:cubicBezTo>
                    <a:cubicBezTo>
                      <a:pt x="80" y="10"/>
                      <a:pt x="71" y="4"/>
                      <a:pt x="58" y="6"/>
                    </a:cubicBezTo>
                    <a:cubicBezTo>
                      <a:pt x="44" y="9"/>
                      <a:pt x="35" y="9"/>
                      <a:pt x="24" y="14"/>
                    </a:cubicBezTo>
                    <a:close/>
                  </a:path>
                </a:pathLst>
              </a:custGeom>
              <a:solidFill>
                <a:srgbClr val="A5A8D4"/>
              </a:solidFill>
              <a:ln w="9525">
                <a:noFill/>
                <a:round/>
                <a:headEnd/>
                <a:tailEnd/>
              </a:ln>
            </p:spPr>
            <p:txBody>
              <a:bodyPr/>
              <a:lstStyle/>
              <a:p>
                <a:endParaRPr lang="en-US">
                  <a:latin typeface="Calibri" pitchFamily="34" charset="0"/>
                </a:endParaRPr>
              </a:p>
            </p:txBody>
          </p:sp>
          <p:sp>
            <p:nvSpPr>
              <p:cNvPr id="156606" name="Freeform 652"/>
              <p:cNvSpPr>
                <a:spLocks/>
              </p:cNvSpPr>
              <p:nvPr/>
            </p:nvSpPr>
            <p:spPr bwMode="auto">
              <a:xfrm>
                <a:off x="5802313" y="2846387"/>
                <a:ext cx="546100" cy="184150"/>
              </a:xfrm>
              <a:custGeom>
                <a:avLst/>
                <a:gdLst>
                  <a:gd name="T0" fmla="*/ 1259704399 w 125"/>
                  <a:gd name="T1" fmla="*/ 749736035 h 42"/>
                  <a:gd name="T2" fmla="*/ 629850015 w 125"/>
                  <a:gd name="T3" fmla="*/ 1114993043 h 42"/>
                  <a:gd name="T4" fmla="*/ 0 w 125"/>
                  <a:gd name="T5" fmla="*/ 1691715831 h 42"/>
                  <a:gd name="T6" fmla="*/ 744369342 w 125"/>
                  <a:gd name="T7" fmla="*/ 1864733462 h 42"/>
                  <a:gd name="T8" fmla="*/ 2147483647 w 125"/>
                  <a:gd name="T9" fmla="*/ 1230341327 h 42"/>
                  <a:gd name="T10" fmla="*/ 2147483647 w 125"/>
                  <a:gd name="T11" fmla="*/ 903531921 h 42"/>
                  <a:gd name="T12" fmla="*/ 2147483647 w 125"/>
                  <a:gd name="T13" fmla="*/ 1326458823 h 42"/>
                  <a:gd name="T14" fmla="*/ 2147483647 w 125"/>
                  <a:gd name="T15" fmla="*/ 2076198969 h 42"/>
                  <a:gd name="T16" fmla="*/ 2147483647 w 125"/>
                  <a:gd name="T17" fmla="*/ 845857916 h 42"/>
                  <a:gd name="T18" fmla="*/ 2147483647 w 125"/>
                  <a:gd name="T19" fmla="*/ 269135196 h 42"/>
                  <a:gd name="T20" fmla="*/ 2147483647 w 125"/>
                  <a:gd name="T21" fmla="*/ 326809269 h 42"/>
                  <a:gd name="T22" fmla="*/ 1259704399 w 125"/>
                  <a:gd name="T23" fmla="*/ 749736035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5"/>
                  <a:gd name="T37" fmla="*/ 0 h 42"/>
                  <a:gd name="T38" fmla="*/ 125 w 125"/>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5" h="42">
                    <a:moveTo>
                      <a:pt x="24" y="14"/>
                    </a:moveTo>
                    <a:cubicBezTo>
                      <a:pt x="24" y="14"/>
                      <a:pt x="15" y="18"/>
                      <a:pt x="12" y="21"/>
                    </a:cubicBezTo>
                    <a:cubicBezTo>
                      <a:pt x="9" y="24"/>
                      <a:pt x="1" y="28"/>
                      <a:pt x="0" y="32"/>
                    </a:cubicBezTo>
                    <a:cubicBezTo>
                      <a:pt x="0" y="36"/>
                      <a:pt x="3" y="39"/>
                      <a:pt x="14" y="35"/>
                    </a:cubicBezTo>
                    <a:cubicBezTo>
                      <a:pt x="25" y="32"/>
                      <a:pt x="30" y="24"/>
                      <a:pt x="42" y="23"/>
                    </a:cubicBezTo>
                    <a:cubicBezTo>
                      <a:pt x="54" y="22"/>
                      <a:pt x="60" y="19"/>
                      <a:pt x="69" y="17"/>
                    </a:cubicBezTo>
                    <a:cubicBezTo>
                      <a:pt x="77" y="15"/>
                      <a:pt x="86" y="18"/>
                      <a:pt x="100" y="25"/>
                    </a:cubicBezTo>
                    <a:cubicBezTo>
                      <a:pt x="115" y="32"/>
                      <a:pt x="120" y="36"/>
                      <a:pt x="123" y="39"/>
                    </a:cubicBezTo>
                    <a:cubicBezTo>
                      <a:pt x="125" y="42"/>
                      <a:pt x="117" y="28"/>
                      <a:pt x="114" y="16"/>
                    </a:cubicBezTo>
                    <a:cubicBezTo>
                      <a:pt x="111" y="5"/>
                      <a:pt x="119" y="0"/>
                      <a:pt x="100" y="5"/>
                    </a:cubicBezTo>
                    <a:cubicBezTo>
                      <a:pt x="80" y="10"/>
                      <a:pt x="71" y="4"/>
                      <a:pt x="58" y="6"/>
                    </a:cubicBezTo>
                    <a:cubicBezTo>
                      <a:pt x="44" y="9"/>
                      <a:pt x="35" y="9"/>
                      <a:pt x="24" y="14"/>
                    </a:cubicBezTo>
                    <a:close/>
                  </a:path>
                </a:pathLst>
              </a:custGeom>
              <a:solidFill>
                <a:srgbClr val="A4A8D4"/>
              </a:solidFill>
              <a:ln w="9525">
                <a:noFill/>
                <a:round/>
                <a:headEnd/>
                <a:tailEnd/>
              </a:ln>
            </p:spPr>
            <p:txBody>
              <a:bodyPr/>
              <a:lstStyle/>
              <a:p>
                <a:endParaRPr lang="en-US">
                  <a:latin typeface="Calibri" pitchFamily="34" charset="0"/>
                </a:endParaRPr>
              </a:p>
            </p:txBody>
          </p:sp>
          <p:sp>
            <p:nvSpPr>
              <p:cNvPr id="156607" name="Freeform 653"/>
              <p:cNvSpPr>
                <a:spLocks/>
              </p:cNvSpPr>
              <p:nvPr/>
            </p:nvSpPr>
            <p:spPr bwMode="auto">
              <a:xfrm>
                <a:off x="5802313" y="2846387"/>
                <a:ext cx="546100" cy="184150"/>
              </a:xfrm>
              <a:custGeom>
                <a:avLst/>
                <a:gdLst>
                  <a:gd name="T0" fmla="*/ 1316961878 w 125"/>
                  <a:gd name="T1" fmla="*/ 749736035 h 42"/>
                  <a:gd name="T2" fmla="*/ 629850015 w 125"/>
                  <a:gd name="T3" fmla="*/ 1114993043 h 42"/>
                  <a:gd name="T4" fmla="*/ 57257496 w 125"/>
                  <a:gd name="T5" fmla="*/ 1691715831 h 42"/>
                  <a:gd name="T6" fmla="*/ 744369342 w 125"/>
                  <a:gd name="T7" fmla="*/ 1864733462 h 42"/>
                  <a:gd name="T8" fmla="*/ 2147483647 w 125"/>
                  <a:gd name="T9" fmla="*/ 1230341327 h 42"/>
                  <a:gd name="T10" fmla="*/ 2147483647 w 125"/>
                  <a:gd name="T11" fmla="*/ 903531921 h 42"/>
                  <a:gd name="T12" fmla="*/ 2147483647 w 125"/>
                  <a:gd name="T13" fmla="*/ 1326458823 h 42"/>
                  <a:gd name="T14" fmla="*/ 2147483647 w 125"/>
                  <a:gd name="T15" fmla="*/ 2076198969 h 42"/>
                  <a:gd name="T16" fmla="*/ 2147483647 w 125"/>
                  <a:gd name="T17" fmla="*/ 845857916 h 42"/>
                  <a:gd name="T18" fmla="*/ 2147483647 w 125"/>
                  <a:gd name="T19" fmla="*/ 269135196 h 42"/>
                  <a:gd name="T20" fmla="*/ 2147483647 w 125"/>
                  <a:gd name="T21" fmla="*/ 365257145 h 42"/>
                  <a:gd name="T22" fmla="*/ 1316961878 w 125"/>
                  <a:gd name="T23" fmla="*/ 749736035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5"/>
                  <a:gd name="T37" fmla="*/ 0 h 42"/>
                  <a:gd name="T38" fmla="*/ 125 w 125"/>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5" h="42">
                    <a:moveTo>
                      <a:pt x="25" y="14"/>
                    </a:moveTo>
                    <a:cubicBezTo>
                      <a:pt x="25" y="14"/>
                      <a:pt x="15" y="18"/>
                      <a:pt x="12" y="21"/>
                    </a:cubicBezTo>
                    <a:cubicBezTo>
                      <a:pt x="9" y="24"/>
                      <a:pt x="1" y="28"/>
                      <a:pt x="1" y="32"/>
                    </a:cubicBezTo>
                    <a:cubicBezTo>
                      <a:pt x="0" y="36"/>
                      <a:pt x="3" y="39"/>
                      <a:pt x="14" y="35"/>
                    </a:cubicBezTo>
                    <a:cubicBezTo>
                      <a:pt x="26" y="31"/>
                      <a:pt x="31" y="24"/>
                      <a:pt x="42" y="23"/>
                    </a:cubicBezTo>
                    <a:cubicBezTo>
                      <a:pt x="54" y="22"/>
                      <a:pt x="60" y="19"/>
                      <a:pt x="69" y="17"/>
                    </a:cubicBezTo>
                    <a:cubicBezTo>
                      <a:pt x="77" y="15"/>
                      <a:pt x="86" y="18"/>
                      <a:pt x="100" y="25"/>
                    </a:cubicBezTo>
                    <a:cubicBezTo>
                      <a:pt x="115" y="32"/>
                      <a:pt x="120" y="35"/>
                      <a:pt x="123" y="39"/>
                    </a:cubicBezTo>
                    <a:cubicBezTo>
                      <a:pt x="125" y="42"/>
                      <a:pt x="117" y="28"/>
                      <a:pt x="114" y="16"/>
                    </a:cubicBezTo>
                    <a:cubicBezTo>
                      <a:pt x="111" y="5"/>
                      <a:pt x="119" y="0"/>
                      <a:pt x="99" y="5"/>
                    </a:cubicBezTo>
                    <a:cubicBezTo>
                      <a:pt x="80" y="10"/>
                      <a:pt x="71" y="4"/>
                      <a:pt x="58" y="7"/>
                    </a:cubicBezTo>
                    <a:cubicBezTo>
                      <a:pt x="44" y="9"/>
                      <a:pt x="35" y="9"/>
                      <a:pt x="25" y="14"/>
                    </a:cubicBezTo>
                    <a:close/>
                  </a:path>
                </a:pathLst>
              </a:custGeom>
              <a:solidFill>
                <a:srgbClr val="A3A8D4"/>
              </a:solidFill>
              <a:ln w="9525">
                <a:noFill/>
                <a:round/>
                <a:headEnd/>
                <a:tailEnd/>
              </a:ln>
            </p:spPr>
            <p:txBody>
              <a:bodyPr/>
              <a:lstStyle/>
              <a:p>
                <a:endParaRPr lang="en-US">
                  <a:latin typeface="Calibri" pitchFamily="34" charset="0"/>
                </a:endParaRPr>
              </a:p>
            </p:txBody>
          </p:sp>
          <p:sp>
            <p:nvSpPr>
              <p:cNvPr id="156608" name="Freeform 654"/>
              <p:cNvSpPr>
                <a:spLocks/>
              </p:cNvSpPr>
              <p:nvPr/>
            </p:nvSpPr>
            <p:spPr bwMode="auto">
              <a:xfrm>
                <a:off x="5802313" y="2846387"/>
                <a:ext cx="546100" cy="179387"/>
              </a:xfrm>
              <a:custGeom>
                <a:avLst/>
                <a:gdLst>
                  <a:gd name="T0" fmla="*/ 1316961878 w 125"/>
                  <a:gd name="T1" fmla="*/ 746582438 h 41"/>
                  <a:gd name="T2" fmla="*/ 629850015 w 125"/>
                  <a:gd name="T3" fmla="*/ 1110304759 h 41"/>
                  <a:gd name="T4" fmla="*/ 57257496 w 125"/>
                  <a:gd name="T5" fmla="*/ 1684601360 h 41"/>
                  <a:gd name="T6" fmla="*/ 782543907 w 125"/>
                  <a:gd name="T7" fmla="*/ 1837745298 h 41"/>
                  <a:gd name="T8" fmla="*/ 2147483647 w 125"/>
                  <a:gd name="T9" fmla="*/ 1206018899 h 41"/>
                  <a:gd name="T10" fmla="*/ 2147483647 w 125"/>
                  <a:gd name="T11" fmla="*/ 899730751 h 41"/>
                  <a:gd name="T12" fmla="*/ 2147483647 w 125"/>
                  <a:gd name="T13" fmla="*/ 1320879040 h 41"/>
                  <a:gd name="T14" fmla="*/ 2147483647 w 125"/>
                  <a:gd name="T15" fmla="*/ 2010035509 h 41"/>
                  <a:gd name="T16" fmla="*/ 2147483647 w 125"/>
                  <a:gd name="T17" fmla="*/ 842300680 h 41"/>
                  <a:gd name="T18" fmla="*/ 2147483647 w 125"/>
                  <a:gd name="T19" fmla="*/ 268004147 h 41"/>
                  <a:gd name="T20" fmla="*/ 2147483647 w 125"/>
                  <a:gd name="T21" fmla="*/ 363722457 h 41"/>
                  <a:gd name="T22" fmla="*/ 1316961878 w 125"/>
                  <a:gd name="T23" fmla="*/ 746582438 h 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5"/>
                  <a:gd name="T37" fmla="*/ 0 h 41"/>
                  <a:gd name="T38" fmla="*/ 125 w 125"/>
                  <a:gd name="T39" fmla="*/ 41 h 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5" h="41">
                    <a:moveTo>
                      <a:pt x="25" y="14"/>
                    </a:moveTo>
                    <a:cubicBezTo>
                      <a:pt x="25" y="14"/>
                      <a:pt x="15" y="18"/>
                      <a:pt x="12" y="21"/>
                    </a:cubicBezTo>
                    <a:cubicBezTo>
                      <a:pt x="9" y="24"/>
                      <a:pt x="1" y="28"/>
                      <a:pt x="1" y="32"/>
                    </a:cubicBezTo>
                    <a:cubicBezTo>
                      <a:pt x="0" y="36"/>
                      <a:pt x="3" y="39"/>
                      <a:pt x="15" y="35"/>
                    </a:cubicBezTo>
                    <a:cubicBezTo>
                      <a:pt x="26" y="31"/>
                      <a:pt x="31" y="24"/>
                      <a:pt x="43" y="23"/>
                    </a:cubicBezTo>
                    <a:cubicBezTo>
                      <a:pt x="54" y="22"/>
                      <a:pt x="60" y="19"/>
                      <a:pt x="69" y="17"/>
                    </a:cubicBezTo>
                    <a:cubicBezTo>
                      <a:pt x="77" y="14"/>
                      <a:pt x="86" y="18"/>
                      <a:pt x="100" y="25"/>
                    </a:cubicBezTo>
                    <a:cubicBezTo>
                      <a:pt x="115" y="32"/>
                      <a:pt x="120" y="35"/>
                      <a:pt x="122" y="38"/>
                    </a:cubicBezTo>
                    <a:cubicBezTo>
                      <a:pt x="125" y="41"/>
                      <a:pt x="117" y="28"/>
                      <a:pt x="114" y="16"/>
                    </a:cubicBezTo>
                    <a:cubicBezTo>
                      <a:pt x="111" y="5"/>
                      <a:pt x="118" y="0"/>
                      <a:pt x="99" y="5"/>
                    </a:cubicBezTo>
                    <a:cubicBezTo>
                      <a:pt x="80" y="11"/>
                      <a:pt x="71" y="4"/>
                      <a:pt x="58" y="7"/>
                    </a:cubicBezTo>
                    <a:cubicBezTo>
                      <a:pt x="44" y="9"/>
                      <a:pt x="36" y="9"/>
                      <a:pt x="25" y="14"/>
                    </a:cubicBezTo>
                    <a:close/>
                  </a:path>
                </a:pathLst>
              </a:custGeom>
              <a:solidFill>
                <a:srgbClr val="A3A7D4"/>
              </a:solidFill>
              <a:ln w="9525">
                <a:noFill/>
                <a:round/>
                <a:headEnd/>
                <a:tailEnd/>
              </a:ln>
            </p:spPr>
            <p:txBody>
              <a:bodyPr/>
              <a:lstStyle/>
              <a:p>
                <a:endParaRPr lang="en-US">
                  <a:latin typeface="Calibri" pitchFamily="34" charset="0"/>
                </a:endParaRPr>
              </a:p>
            </p:txBody>
          </p:sp>
          <p:sp>
            <p:nvSpPr>
              <p:cNvPr id="156609" name="Freeform 655"/>
              <p:cNvSpPr>
                <a:spLocks/>
              </p:cNvSpPr>
              <p:nvPr/>
            </p:nvSpPr>
            <p:spPr bwMode="auto">
              <a:xfrm>
                <a:off x="5805488" y="2846387"/>
                <a:ext cx="542925" cy="179387"/>
              </a:xfrm>
              <a:custGeom>
                <a:avLst/>
                <a:gdLst>
                  <a:gd name="T0" fmla="*/ 1265260678 w 124"/>
                  <a:gd name="T1" fmla="*/ 746582438 h 41"/>
                  <a:gd name="T2" fmla="*/ 575119709 w 124"/>
                  <a:gd name="T3" fmla="*/ 1110304759 h 41"/>
                  <a:gd name="T4" fmla="*/ 0 w 124"/>
                  <a:gd name="T5" fmla="*/ 1684601360 h 41"/>
                  <a:gd name="T6" fmla="*/ 747655977 w 124"/>
                  <a:gd name="T7" fmla="*/ 1837745298 h 41"/>
                  <a:gd name="T8" fmla="*/ 2147483647 w 124"/>
                  <a:gd name="T9" fmla="*/ 1167735102 h 41"/>
                  <a:gd name="T10" fmla="*/ 2147483647 w 124"/>
                  <a:gd name="T11" fmla="*/ 899730751 h 41"/>
                  <a:gd name="T12" fmla="*/ 2147483647 w 124"/>
                  <a:gd name="T13" fmla="*/ 1320879040 h 41"/>
                  <a:gd name="T14" fmla="*/ 2147483647 w 124"/>
                  <a:gd name="T15" fmla="*/ 2010035509 h 41"/>
                  <a:gd name="T16" fmla="*/ 2147483647 w 124"/>
                  <a:gd name="T17" fmla="*/ 842300680 h 41"/>
                  <a:gd name="T18" fmla="*/ 2147483647 w 124"/>
                  <a:gd name="T19" fmla="*/ 325434285 h 41"/>
                  <a:gd name="T20" fmla="*/ 2147483647 w 124"/>
                  <a:gd name="T21" fmla="*/ 363722457 h 41"/>
                  <a:gd name="T22" fmla="*/ 1265260678 w 124"/>
                  <a:gd name="T23" fmla="*/ 746582438 h 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41"/>
                  <a:gd name="T38" fmla="*/ 124 w 124"/>
                  <a:gd name="T39" fmla="*/ 41 h 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41">
                    <a:moveTo>
                      <a:pt x="24" y="14"/>
                    </a:moveTo>
                    <a:cubicBezTo>
                      <a:pt x="24" y="14"/>
                      <a:pt x="14" y="18"/>
                      <a:pt x="11" y="21"/>
                    </a:cubicBezTo>
                    <a:cubicBezTo>
                      <a:pt x="8" y="24"/>
                      <a:pt x="0" y="28"/>
                      <a:pt x="0" y="32"/>
                    </a:cubicBezTo>
                    <a:cubicBezTo>
                      <a:pt x="0" y="36"/>
                      <a:pt x="3" y="38"/>
                      <a:pt x="14" y="35"/>
                    </a:cubicBezTo>
                    <a:cubicBezTo>
                      <a:pt x="25" y="31"/>
                      <a:pt x="30" y="23"/>
                      <a:pt x="42" y="22"/>
                    </a:cubicBezTo>
                    <a:cubicBezTo>
                      <a:pt x="53" y="22"/>
                      <a:pt x="59" y="19"/>
                      <a:pt x="68" y="17"/>
                    </a:cubicBezTo>
                    <a:cubicBezTo>
                      <a:pt x="76" y="14"/>
                      <a:pt x="84" y="18"/>
                      <a:pt x="99" y="25"/>
                    </a:cubicBezTo>
                    <a:cubicBezTo>
                      <a:pt x="114" y="31"/>
                      <a:pt x="119" y="35"/>
                      <a:pt x="121" y="38"/>
                    </a:cubicBezTo>
                    <a:cubicBezTo>
                      <a:pt x="124" y="41"/>
                      <a:pt x="116" y="28"/>
                      <a:pt x="113" y="16"/>
                    </a:cubicBezTo>
                    <a:cubicBezTo>
                      <a:pt x="110" y="5"/>
                      <a:pt x="117" y="0"/>
                      <a:pt x="98" y="6"/>
                    </a:cubicBezTo>
                    <a:cubicBezTo>
                      <a:pt x="79" y="11"/>
                      <a:pt x="70" y="4"/>
                      <a:pt x="57" y="7"/>
                    </a:cubicBezTo>
                    <a:cubicBezTo>
                      <a:pt x="43" y="10"/>
                      <a:pt x="35" y="9"/>
                      <a:pt x="24" y="14"/>
                    </a:cubicBezTo>
                    <a:close/>
                  </a:path>
                </a:pathLst>
              </a:custGeom>
              <a:solidFill>
                <a:srgbClr val="A2A7D4"/>
              </a:solidFill>
              <a:ln w="9525">
                <a:noFill/>
                <a:round/>
                <a:headEnd/>
                <a:tailEnd/>
              </a:ln>
            </p:spPr>
            <p:txBody>
              <a:bodyPr/>
              <a:lstStyle/>
              <a:p>
                <a:endParaRPr lang="en-US">
                  <a:latin typeface="Calibri" pitchFamily="34" charset="0"/>
                </a:endParaRPr>
              </a:p>
            </p:txBody>
          </p:sp>
          <p:sp>
            <p:nvSpPr>
              <p:cNvPr id="156610" name="Freeform 656"/>
              <p:cNvSpPr>
                <a:spLocks/>
              </p:cNvSpPr>
              <p:nvPr/>
            </p:nvSpPr>
            <p:spPr bwMode="auto">
              <a:xfrm>
                <a:off x="5805488" y="2851150"/>
                <a:ext cx="539750" cy="174625"/>
              </a:xfrm>
              <a:custGeom>
                <a:avLst/>
                <a:gdLst>
                  <a:gd name="T0" fmla="*/ 1270922790 w 123"/>
                  <a:gd name="T1" fmla="*/ 686114733 h 40"/>
                  <a:gd name="T2" fmla="*/ 635461395 w 123"/>
                  <a:gd name="T3" fmla="*/ 1048225726 h 40"/>
                  <a:gd name="T4" fmla="*/ 0 w 123"/>
                  <a:gd name="T5" fmla="*/ 1619987321 h 40"/>
                  <a:gd name="T6" fmla="*/ 750998584 w 123"/>
                  <a:gd name="T7" fmla="*/ 1791517028 h 40"/>
                  <a:gd name="T8" fmla="*/ 2147483647 w 123"/>
                  <a:gd name="T9" fmla="*/ 1105402295 h 40"/>
                  <a:gd name="T10" fmla="*/ 2147483647 w 123"/>
                  <a:gd name="T11" fmla="*/ 781407559 h 40"/>
                  <a:gd name="T12" fmla="*/ 2147483647 w 123"/>
                  <a:gd name="T13" fmla="*/ 1257871963 h 40"/>
                  <a:gd name="T14" fmla="*/ 2147483647 w 123"/>
                  <a:gd name="T15" fmla="*/ 1943986423 h 40"/>
                  <a:gd name="T16" fmla="*/ 2147483647 w 123"/>
                  <a:gd name="T17" fmla="*/ 781407559 h 40"/>
                  <a:gd name="T18" fmla="*/ 2147483647 w 123"/>
                  <a:gd name="T19" fmla="*/ 266822601 h 40"/>
                  <a:gd name="T20" fmla="*/ 2147483647 w 123"/>
                  <a:gd name="T21" fmla="*/ 304938926 h 40"/>
                  <a:gd name="T22" fmla="*/ 1270922790 w 123"/>
                  <a:gd name="T23" fmla="*/ 686114733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3"/>
                  <a:gd name="T37" fmla="*/ 0 h 40"/>
                  <a:gd name="T38" fmla="*/ 123 w 123"/>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3" h="40">
                    <a:moveTo>
                      <a:pt x="24" y="13"/>
                    </a:moveTo>
                    <a:cubicBezTo>
                      <a:pt x="24" y="13"/>
                      <a:pt x="14" y="17"/>
                      <a:pt x="12" y="20"/>
                    </a:cubicBezTo>
                    <a:cubicBezTo>
                      <a:pt x="9" y="23"/>
                      <a:pt x="1" y="27"/>
                      <a:pt x="0" y="31"/>
                    </a:cubicBezTo>
                    <a:cubicBezTo>
                      <a:pt x="0" y="35"/>
                      <a:pt x="3" y="37"/>
                      <a:pt x="14" y="34"/>
                    </a:cubicBezTo>
                    <a:cubicBezTo>
                      <a:pt x="25" y="30"/>
                      <a:pt x="30" y="22"/>
                      <a:pt x="42" y="21"/>
                    </a:cubicBezTo>
                    <a:cubicBezTo>
                      <a:pt x="54" y="20"/>
                      <a:pt x="59" y="18"/>
                      <a:pt x="67" y="15"/>
                    </a:cubicBezTo>
                    <a:cubicBezTo>
                      <a:pt x="76" y="13"/>
                      <a:pt x="84" y="17"/>
                      <a:pt x="99" y="24"/>
                    </a:cubicBezTo>
                    <a:cubicBezTo>
                      <a:pt x="114" y="30"/>
                      <a:pt x="119" y="34"/>
                      <a:pt x="121" y="37"/>
                    </a:cubicBezTo>
                    <a:cubicBezTo>
                      <a:pt x="123" y="40"/>
                      <a:pt x="116" y="26"/>
                      <a:pt x="113" y="15"/>
                    </a:cubicBezTo>
                    <a:cubicBezTo>
                      <a:pt x="110" y="4"/>
                      <a:pt x="117" y="0"/>
                      <a:pt x="98" y="5"/>
                    </a:cubicBezTo>
                    <a:cubicBezTo>
                      <a:pt x="79" y="10"/>
                      <a:pt x="70" y="3"/>
                      <a:pt x="57" y="6"/>
                    </a:cubicBezTo>
                    <a:cubicBezTo>
                      <a:pt x="43" y="9"/>
                      <a:pt x="35" y="9"/>
                      <a:pt x="24" y="13"/>
                    </a:cubicBezTo>
                    <a:close/>
                  </a:path>
                </a:pathLst>
              </a:custGeom>
              <a:solidFill>
                <a:srgbClr val="A1A6D4"/>
              </a:solidFill>
              <a:ln w="9525">
                <a:noFill/>
                <a:round/>
                <a:headEnd/>
                <a:tailEnd/>
              </a:ln>
            </p:spPr>
            <p:txBody>
              <a:bodyPr/>
              <a:lstStyle/>
              <a:p>
                <a:endParaRPr lang="en-US">
                  <a:latin typeface="Calibri" pitchFamily="34" charset="0"/>
                </a:endParaRPr>
              </a:p>
            </p:txBody>
          </p:sp>
          <p:sp>
            <p:nvSpPr>
              <p:cNvPr id="156611" name="Freeform 657"/>
              <p:cNvSpPr>
                <a:spLocks/>
              </p:cNvSpPr>
              <p:nvPr/>
            </p:nvSpPr>
            <p:spPr bwMode="auto">
              <a:xfrm>
                <a:off x="5805488" y="2851150"/>
                <a:ext cx="539750" cy="174625"/>
              </a:xfrm>
              <a:custGeom>
                <a:avLst/>
                <a:gdLst>
                  <a:gd name="T0" fmla="*/ 1270922790 w 123"/>
                  <a:gd name="T1" fmla="*/ 686114733 h 40"/>
                  <a:gd name="T2" fmla="*/ 635461395 w 123"/>
                  <a:gd name="T3" fmla="*/ 1048225726 h 40"/>
                  <a:gd name="T4" fmla="*/ 0 w 123"/>
                  <a:gd name="T5" fmla="*/ 1619987321 h 40"/>
                  <a:gd name="T6" fmla="*/ 750998584 w 123"/>
                  <a:gd name="T7" fmla="*/ 1734340459 h 40"/>
                  <a:gd name="T8" fmla="*/ 2147483647 w 123"/>
                  <a:gd name="T9" fmla="*/ 1105402295 h 40"/>
                  <a:gd name="T10" fmla="*/ 2147483647 w 123"/>
                  <a:gd name="T11" fmla="*/ 781407559 h 40"/>
                  <a:gd name="T12" fmla="*/ 2147483647 w 123"/>
                  <a:gd name="T13" fmla="*/ 1200695394 h 40"/>
                  <a:gd name="T14" fmla="*/ 2147483647 w 123"/>
                  <a:gd name="T15" fmla="*/ 1943986423 h 40"/>
                  <a:gd name="T16" fmla="*/ 2147483647 w 123"/>
                  <a:gd name="T17" fmla="*/ 781407559 h 40"/>
                  <a:gd name="T18" fmla="*/ 2147483647 w 123"/>
                  <a:gd name="T19" fmla="*/ 266822601 h 40"/>
                  <a:gd name="T20" fmla="*/ 2147483647 w 123"/>
                  <a:gd name="T21" fmla="*/ 304938926 h 40"/>
                  <a:gd name="T22" fmla="*/ 1270922790 w 123"/>
                  <a:gd name="T23" fmla="*/ 686114733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3"/>
                  <a:gd name="T37" fmla="*/ 0 h 40"/>
                  <a:gd name="T38" fmla="*/ 123 w 123"/>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3" h="40">
                    <a:moveTo>
                      <a:pt x="24" y="13"/>
                    </a:moveTo>
                    <a:cubicBezTo>
                      <a:pt x="24" y="13"/>
                      <a:pt x="15" y="17"/>
                      <a:pt x="12" y="20"/>
                    </a:cubicBezTo>
                    <a:cubicBezTo>
                      <a:pt x="9" y="23"/>
                      <a:pt x="1" y="27"/>
                      <a:pt x="0" y="31"/>
                    </a:cubicBezTo>
                    <a:cubicBezTo>
                      <a:pt x="0" y="35"/>
                      <a:pt x="3" y="37"/>
                      <a:pt x="14" y="33"/>
                    </a:cubicBezTo>
                    <a:cubicBezTo>
                      <a:pt x="25" y="30"/>
                      <a:pt x="30" y="22"/>
                      <a:pt x="42" y="21"/>
                    </a:cubicBezTo>
                    <a:cubicBezTo>
                      <a:pt x="54" y="20"/>
                      <a:pt x="59" y="17"/>
                      <a:pt x="67" y="15"/>
                    </a:cubicBezTo>
                    <a:cubicBezTo>
                      <a:pt x="76" y="13"/>
                      <a:pt x="84" y="17"/>
                      <a:pt x="99" y="23"/>
                    </a:cubicBezTo>
                    <a:cubicBezTo>
                      <a:pt x="113" y="30"/>
                      <a:pt x="119" y="34"/>
                      <a:pt x="121" y="37"/>
                    </a:cubicBezTo>
                    <a:cubicBezTo>
                      <a:pt x="123" y="40"/>
                      <a:pt x="116" y="26"/>
                      <a:pt x="113" y="15"/>
                    </a:cubicBezTo>
                    <a:cubicBezTo>
                      <a:pt x="110" y="4"/>
                      <a:pt x="117" y="0"/>
                      <a:pt x="98" y="5"/>
                    </a:cubicBezTo>
                    <a:cubicBezTo>
                      <a:pt x="79" y="10"/>
                      <a:pt x="70" y="3"/>
                      <a:pt x="57" y="6"/>
                    </a:cubicBezTo>
                    <a:cubicBezTo>
                      <a:pt x="43" y="9"/>
                      <a:pt x="35" y="9"/>
                      <a:pt x="24" y="13"/>
                    </a:cubicBezTo>
                    <a:close/>
                  </a:path>
                </a:pathLst>
              </a:custGeom>
              <a:solidFill>
                <a:srgbClr val="A0A5D3"/>
              </a:solidFill>
              <a:ln w="9525">
                <a:noFill/>
                <a:round/>
                <a:headEnd/>
                <a:tailEnd/>
              </a:ln>
            </p:spPr>
            <p:txBody>
              <a:bodyPr/>
              <a:lstStyle/>
              <a:p>
                <a:endParaRPr lang="en-US">
                  <a:latin typeface="Calibri" pitchFamily="34" charset="0"/>
                </a:endParaRPr>
              </a:p>
            </p:txBody>
          </p:sp>
          <p:sp>
            <p:nvSpPr>
              <p:cNvPr id="156612" name="Freeform 658"/>
              <p:cNvSpPr>
                <a:spLocks/>
              </p:cNvSpPr>
              <p:nvPr/>
            </p:nvSpPr>
            <p:spPr bwMode="auto">
              <a:xfrm>
                <a:off x="5805488" y="2851150"/>
                <a:ext cx="539750" cy="174625"/>
              </a:xfrm>
              <a:custGeom>
                <a:avLst/>
                <a:gdLst>
                  <a:gd name="T0" fmla="*/ 1270922790 w 123"/>
                  <a:gd name="T1" fmla="*/ 686114733 h 40"/>
                  <a:gd name="T2" fmla="*/ 635461395 w 123"/>
                  <a:gd name="T3" fmla="*/ 1048225726 h 40"/>
                  <a:gd name="T4" fmla="*/ 57770806 w 123"/>
                  <a:gd name="T5" fmla="*/ 1619987321 h 40"/>
                  <a:gd name="T6" fmla="*/ 750998584 w 123"/>
                  <a:gd name="T7" fmla="*/ 1734340459 h 40"/>
                  <a:gd name="T8" fmla="*/ 2147483647 w 123"/>
                  <a:gd name="T9" fmla="*/ 1105402295 h 40"/>
                  <a:gd name="T10" fmla="*/ 2147483647 w 123"/>
                  <a:gd name="T11" fmla="*/ 781407559 h 40"/>
                  <a:gd name="T12" fmla="*/ 2147483647 w 123"/>
                  <a:gd name="T13" fmla="*/ 1200695394 h 40"/>
                  <a:gd name="T14" fmla="*/ 2147483647 w 123"/>
                  <a:gd name="T15" fmla="*/ 1943986423 h 40"/>
                  <a:gd name="T16" fmla="*/ 2147483647 w 123"/>
                  <a:gd name="T17" fmla="*/ 781407559 h 40"/>
                  <a:gd name="T18" fmla="*/ 2147483647 w 123"/>
                  <a:gd name="T19" fmla="*/ 266822601 h 40"/>
                  <a:gd name="T20" fmla="*/ 2147483647 w 123"/>
                  <a:gd name="T21" fmla="*/ 304938926 h 40"/>
                  <a:gd name="T22" fmla="*/ 1270922790 w 123"/>
                  <a:gd name="T23" fmla="*/ 686114733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3"/>
                  <a:gd name="T37" fmla="*/ 0 h 40"/>
                  <a:gd name="T38" fmla="*/ 123 w 123"/>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3" h="40">
                    <a:moveTo>
                      <a:pt x="24" y="13"/>
                    </a:moveTo>
                    <a:cubicBezTo>
                      <a:pt x="24" y="13"/>
                      <a:pt x="15" y="17"/>
                      <a:pt x="12" y="20"/>
                    </a:cubicBezTo>
                    <a:cubicBezTo>
                      <a:pt x="9" y="23"/>
                      <a:pt x="1" y="27"/>
                      <a:pt x="1" y="31"/>
                    </a:cubicBezTo>
                    <a:cubicBezTo>
                      <a:pt x="0" y="35"/>
                      <a:pt x="3" y="37"/>
                      <a:pt x="14" y="33"/>
                    </a:cubicBezTo>
                    <a:cubicBezTo>
                      <a:pt x="25" y="29"/>
                      <a:pt x="30" y="22"/>
                      <a:pt x="42" y="21"/>
                    </a:cubicBezTo>
                    <a:cubicBezTo>
                      <a:pt x="54" y="20"/>
                      <a:pt x="59" y="17"/>
                      <a:pt x="67" y="15"/>
                    </a:cubicBezTo>
                    <a:cubicBezTo>
                      <a:pt x="76" y="13"/>
                      <a:pt x="84" y="17"/>
                      <a:pt x="99" y="23"/>
                    </a:cubicBezTo>
                    <a:cubicBezTo>
                      <a:pt x="113" y="30"/>
                      <a:pt x="118" y="33"/>
                      <a:pt x="121" y="37"/>
                    </a:cubicBezTo>
                    <a:cubicBezTo>
                      <a:pt x="123" y="40"/>
                      <a:pt x="115" y="26"/>
                      <a:pt x="112" y="15"/>
                    </a:cubicBezTo>
                    <a:cubicBezTo>
                      <a:pt x="109" y="4"/>
                      <a:pt x="117" y="0"/>
                      <a:pt x="98" y="5"/>
                    </a:cubicBezTo>
                    <a:cubicBezTo>
                      <a:pt x="79" y="10"/>
                      <a:pt x="70" y="3"/>
                      <a:pt x="57" y="6"/>
                    </a:cubicBezTo>
                    <a:cubicBezTo>
                      <a:pt x="43" y="9"/>
                      <a:pt x="35" y="9"/>
                      <a:pt x="24" y="13"/>
                    </a:cubicBezTo>
                    <a:close/>
                  </a:path>
                </a:pathLst>
              </a:custGeom>
              <a:solidFill>
                <a:srgbClr val="9FA5D3"/>
              </a:solidFill>
              <a:ln w="9525">
                <a:noFill/>
                <a:round/>
                <a:headEnd/>
                <a:tailEnd/>
              </a:ln>
            </p:spPr>
            <p:txBody>
              <a:bodyPr/>
              <a:lstStyle/>
              <a:p>
                <a:endParaRPr lang="en-US">
                  <a:latin typeface="Calibri" pitchFamily="34" charset="0"/>
                </a:endParaRPr>
              </a:p>
            </p:txBody>
          </p:sp>
          <p:sp>
            <p:nvSpPr>
              <p:cNvPr id="156613" name="Freeform 659"/>
              <p:cNvSpPr>
                <a:spLocks/>
              </p:cNvSpPr>
              <p:nvPr/>
            </p:nvSpPr>
            <p:spPr bwMode="auto">
              <a:xfrm>
                <a:off x="5805488" y="2851150"/>
                <a:ext cx="539750" cy="169862"/>
              </a:xfrm>
              <a:custGeom>
                <a:avLst/>
                <a:gdLst>
                  <a:gd name="T0" fmla="*/ 1270922790 w 123"/>
                  <a:gd name="T1" fmla="*/ 682914932 h 39"/>
                  <a:gd name="T2" fmla="*/ 635461395 w 123"/>
                  <a:gd name="T3" fmla="*/ 1043340178 h 39"/>
                  <a:gd name="T4" fmla="*/ 57770806 w 123"/>
                  <a:gd name="T5" fmla="*/ 1612434548 h 39"/>
                  <a:gd name="T6" fmla="*/ 750998584 w 123"/>
                  <a:gd name="T7" fmla="*/ 1726255110 h 39"/>
                  <a:gd name="T8" fmla="*/ 2147483647 w 123"/>
                  <a:gd name="T9" fmla="*/ 1100248281 h 39"/>
                  <a:gd name="T10" fmla="*/ 2147483647 w 123"/>
                  <a:gd name="T11" fmla="*/ 777763222 h 39"/>
                  <a:gd name="T12" fmla="*/ 2147483647 w 123"/>
                  <a:gd name="T13" fmla="*/ 1195096844 h 39"/>
                  <a:gd name="T14" fmla="*/ 2147483647 w 123"/>
                  <a:gd name="T15" fmla="*/ 1878011503 h 39"/>
                  <a:gd name="T16" fmla="*/ 2147483647 w 123"/>
                  <a:gd name="T17" fmla="*/ 777763222 h 39"/>
                  <a:gd name="T18" fmla="*/ 2147483647 w 123"/>
                  <a:gd name="T19" fmla="*/ 265577023 h 39"/>
                  <a:gd name="T20" fmla="*/ 2147483647 w 123"/>
                  <a:gd name="T21" fmla="*/ 303517279 h 39"/>
                  <a:gd name="T22" fmla="*/ 1270922790 w 123"/>
                  <a:gd name="T23" fmla="*/ 682914932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3"/>
                  <a:gd name="T37" fmla="*/ 0 h 39"/>
                  <a:gd name="T38" fmla="*/ 123 w 123"/>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3" h="39">
                    <a:moveTo>
                      <a:pt x="24" y="13"/>
                    </a:moveTo>
                    <a:cubicBezTo>
                      <a:pt x="24" y="13"/>
                      <a:pt x="15" y="17"/>
                      <a:pt x="12" y="20"/>
                    </a:cubicBezTo>
                    <a:cubicBezTo>
                      <a:pt x="9" y="23"/>
                      <a:pt x="1" y="27"/>
                      <a:pt x="1" y="31"/>
                    </a:cubicBezTo>
                    <a:cubicBezTo>
                      <a:pt x="0" y="35"/>
                      <a:pt x="3" y="37"/>
                      <a:pt x="14" y="33"/>
                    </a:cubicBezTo>
                    <a:cubicBezTo>
                      <a:pt x="25" y="29"/>
                      <a:pt x="30" y="22"/>
                      <a:pt x="42" y="21"/>
                    </a:cubicBezTo>
                    <a:cubicBezTo>
                      <a:pt x="54" y="20"/>
                      <a:pt x="59" y="17"/>
                      <a:pt x="67" y="15"/>
                    </a:cubicBezTo>
                    <a:cubicBezTo>
                      <a:pt x="76" y="13"/>
                      <a:pt x="84" y="16"/>
                      <a:pt x="99" y="23"/>
                    </a:cubicBezTo>
                    <a:cubicBezTo>
                      <a:pt x="113" y="30"/>
                      <a:pt x="118" y="33"/>
                      <a:pt x="121" y="36"/>
                    </a:cubicBezTo>
                    <a:cubicBezTo>
                      <a:pt x="123" y="39"/>
                      <a:pt x="115" y="26"/>
                      <a:pt x="112" y="15"/>
                    </a:cubicBezTo>
                    <a:cubicBezTo>
                      <a:pt x="109" y="4"/>
                      <a:pt x="117" y="0"/>
                      <a:pt x="98" y="5"/>
                    </a:cubicBezTo>
                    <a:cubicBezTo>
                      <a:pt x="79" y="10"/>
                      <a:pt x="70" y="3"/>
                      <a:pt x="57" y="6"/>
                    </a:cubicBezTo>
                    <a:cubicBezTo>
                      <a:pt x="43" y="9"/>
                      <a:pt x="35" y="9"/>
                      <a:pt x="24" y="13"/>
                    </a:cubicBezTo>
                    <a:close/>
                  </a:path>
                </a:pathLst>
              </a:custGeom>
              <a:solidFill>
                <a:srgbClr val="9EA5D3"/>
              </a:solidFill>
              <a:ln w="9525">
                <a:noFill/>
                <a:round/>
                <a:headEnd/>
                <a:tailEnd/>
              </a:ln>
            </p:spPr>
            <p:txBody>
              <a:bodyPr/>
              <a:lstStyle/>
              <a:p>
                <a:endParaRPr lang="en-US">
                  <a:latin typeface="Calibri" pitchFamily="34" charset="0"/>
                </a:endParaRPr>
              </a:p>
            </p:txBody>
          </p:sp>
          <p:sp>
            <p:nvSpPr>
              <p:cNvPr id="156614" name="Freeform 660"/>
              <p:cNvSpPr>
                <a:spLocks/>
              </p:cNvSpPr>
              <p:nvPr/>
            </p:nvSpPr>
            <p:spPr bwMode="auto">
              <a:xfrm>
                <a:off x="5810250" y="2851150"/>
                <a:ext cx="534988" cy="169862"/>
              </a:xfrm>
              <a:custGeom>
                <a:avLst/>
                <a:gdLst>
                  <a:gd name="T0" fmla="*/ 1230691898 w 122"/>
                  <a:gd name="T1" fmla="*/ 682914932 h 39"/>
                  <a:gd name="T2" fmla="*/ 576883829 w 122"/>
                  <a:gd name="T3" fmla="*/ 1043340178 h 39"/>
                  <a:gd name="T4" fmla="*/ 0 w 122"/>
                  <a:gd name="T5" fmla="*/ 1612434548 h 39"/>
                  <a:gd name="T6" fmla="*/ 692261417 w 122"/>
                  <a:gd name="T7" fmla="*/ 1726255110 h 39"/>
                  <a:gd name="T8" fmla="*/ 2147483647 w 122"/>
                  <a:gd name="T9" fmla="*/ 1100248281 h 39"/>
                  <a:gd name="T10" fmla="*/ 2147483647 w 122"/>
                  <a:gd name="T11" fmla="*/ 777763222 h 39"/>
                  <a:gd name="T12" fmla="*/ 2147483647 w 122"/>
                  <a:gd name="T13" fmla="*/ 1195096844 h 39"/>
                  <a:gd name="T14" fmla="*/ 2147483647 w 122"/>
                  <a:gd name="T15" fmla="*/ 1878011503 h 39"/>
                  <a:gd name="T16" fmla="*/ 2147483647 w 122"/>
                  <a:gd name="T17" fmla="*/ 777763222 h 39"/>
                  <a:gd name="T18" fmla="*/ 2147483647 w 122"/>
                  <a:gd name="T19" fmla="*/ 265577023 h 39"/>
                  <a:gd name="T20" fmla="*/ 2147483647 w 122"/>
                  <a:gd name="T21" fmla="*/ 303517279 h 39"/>
                  <a:gd name="T22" fmla="*/ 1230691898 w 122"/>
                  <a:gd name="T23" fmla="*/ 682914932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2"/>
                  <a:gd name="T37" fmla="*/ 0 h 39"/>
                  <a:gd name="T38" fmla="*/ 122 w 122"/>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2" h="39">
                    <a:moveTo>
                      <a:pt x="23" y="13"/>
                    </a:moveTo>
                    <a:cubicBezTo>
                      <a:pt x="23" y="13"/>
                      <a:pt x="14" y="17"/>
                      <a:pt x="11" y="20"/>
                    </a:cubicBezTo>
                    <a:cubicBezTo>
                      <a:pt x="8" y="23"/>
                      <a:pt x="1" y="27"/>
                      <a:pt x="0" y="31"/>
                    </a:cubicBezTo>
                    <a:cubicBezTo>
                      <a:pt x="0" y="35"/>
                      <a:pt x="2" y="36"/>
                      <a:pt x="13" y="33"/>
                    </a:cubicBezTo>
                    <a:cubicBezTo>
                      <a:pt x="24" y="29"/>
                      <a:pt x="29" y="22"/>
                      <a:pt x="41" y="21"/>
                    </a:cubicBezTo>
                    <a:cubicBezTo>
                      <a:pt x="53" y="20"/>
                      <a:pt x="58" y="17"/>
                      <a:pt x="66" y="15"/>
                    </a:cubicBezTo>
                    <a:cubicBezTo>
                      <a:pt x="75" y="13"/>
                      <a:pt x="83" y="16"/>
                      <a:pt x="98" y="23"/>
                    </a:cubicBezTo>
                    <a:cubicBezTo>
                      <a:pt x="112" y="29"/>
                      <a:pt x="117" y="33"/>
                      <a:pt x="119" y="36"/>
                    </a:cubicBezTo>
                    <a:cubicBezTo>
                      <a:pt x="122" y="39"/>
                      <a:pt x="114" y="26"/>
                      <a:pt x="111" y="15"/>
                    </a:cubicBezTo>
                    <a:cubicBezTo>
                      <a:pt x="108" y="4"/>
                      <a:pt x="115" y="0"/>
                      <a:pt x="97" y="5"/>
                    </a:cubicBezTo>
                    <a:cubicBezTo>
                      <a:pt x="78" y="10"/>
                      <a:pt x="69" y="3"/>
                      <a:pt x="56" y="6"/>
                    </a:cubicBezTo>
                    <a:cubicBezTo>
                      <a:pt x="42" y="9"/>
                      <a:pt x="34" y="9"/>
                      <a:pt x="23" y="13"/>
                    </a:cubicBezTo>
                    <a:close/>
                  </a:path>
                </a:pathLst>
              </a:custGeom>
              <a:solidFill>
                <a:srgbClr val="9DA4D3"/>
              </a:solidFill>
              <a:ln w="9525">
                <a:noFill/>
                <a:round/>
                <a:headEnd/>
                <a:tailEnd/>
              </a:ln>
            </p:spPr>
            <p:txBody>
              <a:bodyPr/>
              <a:lstStyle/>
              <a:p>
                <a:endParaRPr lang="en-US">
                  <a:latin typeface="Calibri" pitchFamily="34" charset="0"/>
                </a:endParaRPr>
              </a:p>
            </p:txBody>
          </p:sp>
          <p:sp>
            <p:nvSpPr>
              <p:cNvPr id="156615" name="Freeform 661"/>
              <p:cNvSpPr>
                <a:spLocks/>
              </p:cNvSpPr>
              <p:nvPr/>
            </p:nvSpPr>
            <p:spPr bwMode="auto">
              <a:xfrm>
                <a:off x="5810250" y="2851150"/>
                <a:ext cx="534988" cy="169862"/>
              </a:xfrm>
              <a:custGeom>
                <a:avLst/>
                <a:gdLst>
                  <a:gd name="T0" fmla="*/ 1269149632 w 122"/>
                  <a:gd name="T1" fmla="*/ 682914932 h 39"/>
                  <a:gd name="T2" fmla="*/ 576883829 w 122"/>
                  <a:gd name="T3" fmla="*/ 1043340178 h 39"/>
                  <a:gd name="T4" fmla="*/ 0 w 122"/>
                  <a:gd name="T5" fmla="*/ 1612434548 h 39"/>
                  <a:gd name="T6" fmla="*/ 692261417 w 122"/>
                  <a:gd name="T7" fmla="*/ 1669342651 h 39"/>
                  <a:gd name="T8" fmla="*/ 2147483647 w 122"/>
                  <a:gd name="T9" fmla="*/ 1043340178 h 39"/>
                  <a:gd name="T10" fmla="*/ 2147483647 w 122"/>
                  <a:gd name="T11" fmla="*/ 777763222 h 39"/>
                  <a:gd name="T12" fmla="*/ 2147483647 w 122"/>
                  <a:gd name="T13" fmla="*/ 1195096844 h 39"/>
                  <a:gd name="T14" fmla="*/ 2147483647 w 122"/>
                  <a:gd name="T15" fmla="*/ 1878011503 h 39"/>
                  <a:gd name="T16" fmla="*/ 2147483647 w 122"/>
                  <a:gd name="T17" fmla="*/ 777763222 h 39"/>
                  <a:gd name="T18" fmla="*/ 2147483647 w 122"/>
                  <a:gd name="T19" fmla="*/ 265577023 h 39"/>
                  <a:gd name="T20" fmla="*/ 2147483647 w 122"/>
                  <a:gd name="T21" fmla="*/ 303517279 h 39"/>
                  <a:gd name="T22" fmla="*/ 1269149632 w 122"/>
                  <a:gd name="T23" fmla="*/ 682914932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2"/>
                  <a:gd name="T37" fmla="*/ 0 h 39"/>
                  <a:gd name="T38" fmla="*/ 122 w 122"/>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2" h="39">
                    <a:moveTo>
                      <a:pt x="24" y="13"/>
                    </a:moveTo>
                    <a:cubicBezTo>
                      <a:pt x="24" y="13"/>
                      <a:pt x="14" y="17"/>
                      <a:pt x="11" y="20"/>
                    </a:cubicBezTo>
                    <a:cubicBezTo>
                      <a:pt x="9" y="23"/>
                      <a:pt x="1" y="27"/>
                      <a:pt x="0" y="31"/>
                    </a:cubicBezTo>
                    <a:cubicBezTo>
                      <a:pt x="0" y="35"/>
                      <a:pt x="2" y="36"/>
                      <a:pt x="13" y="32"/>
                    </a:cubicBezTo>
                    <a:cubicBezTo>
                      <a:pt x="24" y="29"/>
                      <a:pt x="30" y="21"/>
                      <a:pt x="41" y="20"/>
                    </a:cubicBezTo>
                    <a:cubicBezTo>
                      <a:pt x="53" y="20"/>
                      <a:pt x="58" y="17"/>
                      <a:pt x="66" y="15"/>
                    </a:cubicBezTo>
                    <a:cubicBezTo>
                      <a:pt x="74" y="12"/>
                      <a:pt x="83" y="16"/>
                      <a:pt x="97" y="23"/>
                    </a:cubicBezTo>
                    <a:cubicBezTo>
                      <a:pt x="112" y="29"/>
                      <a:pt x="117" y="33"/>
                      <a:pt x="119" y="36"/>
                    </a:cubicBezTo>
                    <a:cubicBezTo>
                      <a:pt x="122" y="39"/>
                      <a:pt x="114" y="26"/>
                      <a:pt x="111" y="15"/>
                    </a:cubicBezTo>
                    <a:cubicBezTo>
                      <a:pt x="108" y="4"/>
                      <a:pt x="115" y="0"/>
                      <a:pt x="97" y="5"/>
                    </a:cubicBezTo>
                    <a:cubicBezTo>
                      <a:pt x="78" y="10"/>
                      <a:pt x="69" y="3"/>
                      <a:pt x="56" y="6"/>
                    </a:cubicBezTo>
                    <a:cubicBezTo>
                      <a:pt x="42" y="9"/>
                      <a:pt x="34" y="9"/>
                      <a:pt x="24" y="13"/>
                    </a:cubicBezTo>
                    <a:close/>
                  </a:path>
                </a:pathLst>
              </a:custGeom>
              <a:solidFill>
                <a:srgbClr val="9CA4D3"/>
              </a:solidFill>
              <a:ln w="9525">
                <a:noFill/>
                <a:round/>
                <a:headEnd/>
                <a:tailEnd/>
              </a:ln>
            </p:spPr>
            <p:txBody>
              <a:bodyPr/>
              <a:lstStyle/>
              <a:p>
                <a:endParaRPr lang="en-US">
                  <a:latin typeface="Calibri" pitchFamily="34" charset="0"/>
                </a:endParaRPr>
              </a:p>
            </p:txBody>
          </p:sp>
          <p:sp>
            <p:nvSpPr>
              <p:cNvPr id="156616" name="Freeform 662"/>
              <p:cNvSpPr>
                <a:spLocks/>
              </p:cNvSpPr>
              <p:nvPr/>
            </p:nvSpPr>
            <p:spPr bwMode="auto">
              <a:xfrm>
                <a:off x="5810250" y="2854325"/>
                <a:ext cx="530225" cy="166687"/>
              </a:xfrm>
              <a:custGeom>
                <a:avLst/>
                <a:gdLst>
                  <a:gd name="T0" fmla="*/ 1267343147 w 121"/>
                  <a:gd name="T1" fmla="*/ 634967827 h 38"/>
                  <a:gd name="T2" fmla="*/ 633671573 w 121"/>
                  <a:gd name="T3" fmla="*/ 1019790931 h 38"/>
                  <a:gd name="T4" fmla="*/ 57606101 w 121"/>
                  <a:gd name="T5" fmla="*/ 1597032441 h 38"/>
                  <a:gd name="T6" fmla="*/ 691277657 w 121"/>
                  <a:gd name="T7" fmla="*/ 1654758757 h 38"/>
                  <a:gd name="T8" fmla="*/ 2147483647 w 121"/>
                  <a:gd name="T9" fmla="*/ 1019790931 h 38"/>
                  <a:gd name="T10" fmla="*/ 2147483647 w 121"/>
                  <a:gd name="T11" fmla="*/ 692689757 h 38"/>
                  <a:gd name="T12" fmla="*/ 2147483647 w 121"/>
                  <a:gd name="T13" fmla="*/ 1173722201 h 38"/>
                  <a:gd name="T14" fmla="*/ 2147483647 w 121"/>
                  <a:gd name="T15" fmla="*/ 1866411684 h 38"/>
                  <a:gd name="T16" fmla="*/ 2147483647 w 121"/>
                  <a:gd name="T17" fmla="*/ 750411687 h 38"/>
                  <a:gd name="T18" fmla="*/ 2147483647 w 121"/>
                  <a:gd name="T19" fmla="*/ 269379312 h 38"/>
                  <a:gd name="T20" fmla="*/ 2147483647 w 121"/>
                  <a:gd name="T21" fmla="*/ 269379312 h 38"/>
                  <a:gd name="T22" fmla="*/ 1267343147 w 121"/>
                  <a:gd name="T23" fmla="*/ 634967827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1"/>
                  <a:gd name="T37" fmla="*/ 0 h 38"/>
                  <a:gd name="T38" fmla="*/ 121 w 121"/>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1" h="38">
                    <a:moveTo>
                      <a:pt x="24" y="12"/>
                    </a:moveTo>
                    <a:cubicBezTo>
                      <a:pt x="24" y="12"/>
                      <a:pt x="15" y="16"/>
                      <a:pt x="12" y="19"/>
                    </a:cubicBezTo>
                    <a:cubicBezTo>
                      <a:pt x="9" y="22"/>
                      <a:pt x="1" y="26"/>
                      <a:pt x="1" y="30"/>
                    </a:cubicBezTo>
                    <a:cubicBezTo>
                      <a:pt x="0" y="34"/>
                      <a:pt x="3" y="35"/>
                      <a:pt x="13" y="31"/>
                    </a:cubicBezTo>
                    <a:cubicBezTo>
                      <a:pt x="24" y="28"/>
                      <a:pt x="30" y="20"/>
                      <a:pt x="41" y="19"/>
                    </a:cubicBezTo>
                    <a:cubicBezTo>
                      <a:pt x="53" y="18"/>
                      <a:pt x="58" y="16"/>
                      <a:pt x="66" y="13"/>
                    </a:cubicBezTo>
                    <a:cubicBezTo>
                      <a:pt x="74" y="11"/>
                      <a:pt x="83" y="15"/>
                      <a:pt x="97" y="22"/>
                    </a:cubicBezTo>
                    <a:cubicBezTo>
                      <a:pt x="112" y="28"/>
                      <a:pt x="117" y="32"/>
                      <a:pt x="119" y="35"/>
                    </a:cubicBezTo>
                    <a:cubicBezTo>
                      <a:pt x="121" y="38"/>
                      <a:pt x="114" y="25"/>
                      <a:pt x="111" y="14"/>
                    </a:cubicBezTo>
                    <a:cubicBezTo>
                      <a:pt x="108" y="3"/>
                      <a:pt x="115" y="0"/>
                      <a:pt x="96" y="5"/>
                    </a:cubicBezTo>
                    <a:cubicBezTo>
                      <a:pt x="78" y="9"/>
                      <a:pt x="69" y="2"/>
                      <a:pt x="56" y="5"/>
                    </a:cubicBezTo>
                    <a:cubicBezTo>
                      <a:pt x="42" y="8"/>
                      <a:pt x="34" y="8"/>
                      <a:pt x="24" y="12"/>
                    </a:cubicBezTo>
                    <a:close/>
                  </a:path>
                </a:pathLst>
              </a:custGeom>
              <a:solidFill>
                <a:srgbClr val="9BA4D2"/>
              </a:solidFill>
              <a:ln w="9525">
                <a:noFill/>
                <a:round/>
                <a:headEnd/>
                <a:tailEnd/>
              </a:ln>
            </p:spPr>
            <p:txBody>
              <a:bodyPr/>
              <a:lstStyle/>
              <a:p>
                <a:endParaRPr lang="en-US">
                  <a:latin typeface="Calibri" pitchFamily="34" charset="0"/>
                </a:endParaRPr>
              </a:p>
            </p:txBody>
          </p:sp>
          <p:sp>
            <p:nvSpPr>
              <p:cNvPr id="156617" name="Freeform 663"/>
              <p:cNvSpPr>
                <a:spLocks/>
              </p:cNvSpPr>
              <p:nvPr/>
            </p:nvSpPr>
            <p:spPr bwMode="auto">
              <a:xfrm>
                <a:off x="5810250" y="2854325"/>
                <a:ext cx="530225" cy="166687"/>
              </a:xfrm>
              <a:custGeom>
                <a:avLst/>
                <a:gdLst>
                  <a:gd name="T0" fmla="*/ 1267343147 w 121"/>
                  <a:gd name="T1" fmla="*/ 634967827 h 38"/>
                  <a:gd name="T2" fmla="*/ 633671573 w 121"/>
                  <a:gd name="T3" fmla="*/ 1019790931 h 38"/>
                  <a:gd name="T4" fmla="*/ 57606101 w 121"/>
                  <a:gd name="T5" fmla="*/ 1597032441 h 38"/>
                  <a:gd name="T6" fmla="*/ 748883740 w 121"/>
                  <a:gd name="T7" fmla="*/ 1654758757 h 38"/>
                  <a:gd name="T8" fmla="*/ 2147483647 w 121"/>
                  <a:gd name="T9" fmla="*/ 1019790931 h 38"/>
                  <a:gd name="T10" fmla="*/ 2147483647 w 121"/>
                  <a:gd name="T11" fmla="*/ 692689757 h 38"/>
                  <a:gd name="T12" fmla="*/ 2147483647 w 121"/>
                  <a:gd name="T13" fmla="*/ 1115999997 h 38"/>
                  <a:gd name="T14" fmla="*/ 2147483647 w 121"/>
                  <a:gd name="T15" fmla="*/ 1808689754 h 38"/>
                  <a:gd name="T16" fmla="*/ 2147483647 w 121"/>
                  <a:gd name="T17" fmla="*/ 750411687 h 38"/>
                  <a:gd name="T18" fmla="*/ 2147483647 w 121"/>
                  <a:gd name="T19" fmla="*/ 269379312 h 38"/>
                  <a:gd name="T20" fmla="*/ 2147483647 w 121"/>
                  <a:gd name="T21" fmla="*/ 269379312 h 38"/>
                  <a:gd name="T22" fmla="*/ 1267343147 w 121"/>
                  <a:gd name="T23" fmla="*/ 634967827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1"/>
                  <a:gd name="T37" fmla="*/ 0 h 38"/>
                  <a:gd name="T38" fmla="*/ 121 w 121"/>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1" h="38">
                    <a:moveTo>
                      <a:pt x="24" y="12"/>
                    </a:moveTo>
                    <a:cubicBezTo>
                      <a:pt x="24" y="12"/>
                      <a:pt x="15" y="16"/>
                      <a:pt x="12" y="19"/>
                    </a:cubicBezTo>
                    <a:cubicBezTo>
                      <a:pt x="9" y="22"/>
                      <a:pt x="1" y="26"/>
                      <a:pt x="1" y="30"/>
                    </a:cubicBezTo>
                    <a:cubicBezTo>
                      <a:pt x="0" y="34"/>
                      <a:pt x="3" y="35"/>
                      <a:pt x="14" y="31"/>
                    </a:cubicBezTo>
                    <a:cubicBezTo>
                      <a:pt x="24" y="27"/>
                      <a:pt x="30" y="20"/>
                      <a:pt x="41" y="19"/>
                    </a:cubicBezTo>
                    <a:cubicBezTo>
                      <a:pt x="53" y="18"/>
                      <a:pt x="58" y="15"/>
                      <a:pt x="66" y="13"/>
                    </a:cubicBezTo>
                    <a:cubicBezTo>
                      <a:pt x="74" y="11"/>
                      <a:pt x="83" y="15"/>
                      <a:pt x="97" y="21"/>
                    </a:cubicBezTo>
                    <a:cubicBezTo>
                      <a:pt x="111" y="28"/>
                      <a:pt x="117" y="31"/>
                      <a:pt x="119" y="34"/>
                    </a:cubicBezTo>
                    <a:cubicBezTo>
                      <a:pt x="121" y="38"/>
                      <a:pt x="114" y="25"/>
                      <a:pt x="111" y="14"/>
                    </a:cubicBezTo>
                    <a:cubicBezTo>
                      <a:pt x="108" y="3"/>
                      <a:pt x="115" y="0"/>
                      <a:pt x="96" y="5"/>
                    </a:cubicBezTo>
                    <a:cubicBezTo>
                      <a:pt x="78" y="10"/>
                      <a:pt x="69" y="2"/>
                      <a:pt x="56" y="5"/>
                    </a:cubicBezTo>
                    <a:cubicBezTo>
                      <a:pt x="43" y="8"/>
                      <a:pt x="34" y="8"/>
                      <a:pt x="24" y="12"/>
                    </a:cubicBezTo>
                    <a:close/>
                  </a:path>
                </a:pathLst>
              </a:custGeom>
              <a:solidFill>
                <a:srgbClr val="9AA3D2"/>
              </a:solidFill>
              <a:ln w="9525">
                <a:noFill/>
                <a:round/>
                <a:headEnd/>
                <a:tailEnd/>
              </a:ln>
            </p:spPr>
            <p:txBody>
              <a:bodyPr/>
              <a:lstStyle/>
              <a:p>
                <a:endParaRPr lang="en-US">
                  <a:latin typeface="Calibri" pitchFamily="34" charset="0"/>
                </a:endParaRPr>
              </a:p>
            </p:txBody>
          </p:sp>
          <p:sp>
            <p:nvSpPr>
              <p:cNvPr id="156618" name="Freeform 664"/>
              <p:cNvSpPr>
                <a:spLocks/>
              </p:cNvSpPr>
              <p:nvPr/>
            </p:nvSpPr>
            <p:spPr bwMode="auto">
              <a:xfrm>
                <a:off x="5815013" y="2854325"/>
                <a:ext cx="525463" cy="161925"/>
              </a:xfrm>
              <a:custGeom>
                <a:avLst/>
                <a:gdLst>
                  <a:gd name="T0" fmla="*/ 1207987131 w 120"/>
                  <a:gd name="T1" fmla="*/ 632032675 h 37"/>
                  <a:gd name="T2" fmla="*/ 575233231 w 120"/>
                  <a:gd name="T3" fmla="*/ 995926140 h 37"/>
                  <a:gd name="T4" fmla="*/ 0 w 120"/>
                  <a:gd name="T5" fmla="*/ 1589652627 h 37"/>
                  <a:gd name="T6" fmla="*/ 690278947 w 120"/>
                  <a:gd name="T7" fmla="*/ 1627958815 h 37"/>
                  <a:gd name="T8" fmla="*/ 2109182220 w 120"/>
                  <a:gd name="T9" fmla="*/ 995926140 h 37"/>
                  <a:gd name="T10" fmla="*/ 2147483647 w 120"/>
                  <a:gd name="T11" fmla="*/ 689489768 h 37"/>
                  <a:gd name="T12" fmla="*/ 2147483647 w 120"/>
                  <a:gd name="T13" fmla="*/ 1110840326 h 37"/>
                  <a:gd name="T14" fmla="*/ 2147483647 w 120"/>
                  <a:gd name="T15" fmla="*/ 1800330094 h 37"/>
                  <a:gd name="T16" fmla="*/ 2147483647 w 120"/>
                  <a:gd name="T17" fmla="*/ 746946861 h 37"/>
                  <a:gd name="T18" fmla="*/ 2147483647 w 120"/>
                  <a:gd name="T19" fmla="*/ 268134629 h 37"/>
                  <a:gd name="T20" fmla="*/ 2147483647 w 120"/>
                  <a:gd name="T21" fmla="*/ 268134629 h 37"/>
                  <a:gd name="T22" fmla="*/ 1207987131 w 120"/>
                  <a:gd name="T23" fmla="*/ 632032675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0"/>
                  <a:gd name="T37" fmla="*/ 0 h 37"/>
                  <a:gd name="T38" fmla="*/ 120 w 120"/>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0" h="37">
                    <a:moveTo>
                      <a:pt x="23" y="12"/>
                    </a:moveTo>
                    <a:cubicBezTo>
                      <a:pt x="23" y="12"/>
                      <a:pt x="14" y="16"/>
                      <a:pt x="11" y="19"/>
                    </a:cubicBezTo>
                    <a:cubicBezTo>
                      <a:pt x="8" y="22"/>
                      <a:pt x="1" y="26"/>
                      <a:pt x="0" y="30"/>
                    </a:cubicBezTo>
                    <a:cubicBezTo>
                      <a:pt x="0" y="34"/>
                      <a:pt x="2" y="34"/>
                      <a:pt x="13" y="31"/>
                    </a:cubicBezTo>
                    <a:cubicBezTo>
                      <a:pt x="23" y="27"/>
                      <a:pt x="29" y="20"/>
                      <a:pt x="40" y="19"/>
                    </a:cubicBezTo>
                    <a:cubicBezTo>
                      <a:pt x="52" y="18"/>
                      <a:pt x="57" y="15"/>
                      <a:pt x="65" y="13"/>
                    </a:cubicBezTo>
                    <a:cubicBezTo>
                      <a:pt x="73" y="11"/>
                      <a:pt x="82" y="15"/>
                      <a:pt x="96" y="21"/>
                    </a:cubicBezTo>
                    <a:cubicBezTo>
                      <a:pt x="110" y="28"/>
                      <a:pt x="115" y="31"/>
                      <a:pt x="118" y="34"/>
                    </a:cubicBezTo>
                    <a:cubicBezTo>
                      <a:pt x="120" y="37"/>
                      <a:pt x="113" y="25"/>
                      <a:pt x="110" y="14"/>
                    </a:cubicBezTo>
                    <a:cubicBezTo>
                      <a:pt x="107" y="3"/>
                      <a:pt x="114" y="0"/>
                      <a:pt x="95" y="5"/>
                    </a:cubicBezTo>
                    <a:cubicBezTo>
                      <a:pt x="77" y="10"/>
                      <a:pt x="68" y="2"/>
                      <a:pt x="55" y="5"/>
                    </a:cubicBezTo>
                    <a:cubicBezTo>
                      <a:pt x="42" y="8"/>
                      <a:pt x="34" y="8"/>
                      <a:pt x="23" y="12"/>
                    </a:cubicBezTo>
                    <a:close/>
                  </a:path>
                </a:pathLst>
              </a:custGeom>
              <a:solidFill>
                <a:srgbClr val="9AA3D2"/>
              </a:solidFill>
              <a:ln w="9525">
                <a:noFill/>
                <a:round/>
                <a:headEnd/>
                <a:tailEnd/>
              </a:ln>
            </p:spPr>
            <p:txBody>
              <a:bodyPr/>
              <a:lstStyle/>
              <a:p>
                <a:endParaRPr lang="en-US">
                  <a:latin typeface="Calibri" pitchFamily="34" charset="0"/>
                </a:endParaRPr>
              </a:p>
            </p:txBody>
          </p:sp>
          <p:sp>
            <p:nvSpPr>
              <p:cNvPr id="156619" name="Freeform 665"/>
              <p:cNvSpPr>
                <a:spLocks/>
              </p:cNvSpPr>
              <p:nvPr/>
            </p:nvSpPr>
            <p:spPr bwMode="auto">
              <a:xfrm>
                <a:off x="5815013" y="2854325"/>
                <a:ext cx="525463" cy="161925"/>
              </a:xfrm>
              <a:custGeom>
                <a:avLst/>
                <a:gdLst>
                  <a:gd name="T0" fmla="*/ 1207987131 w 120"/>
                  <a:gd name="T1" fmla="*/ 632032675 h 37"/>
                  <a:gd name="T2" fmla="*/ 575233231 w 120"/>
                  <a:gd name="T3" fmla="*/ 995926140 h 37"/>
                  <a:gd name="T4" fmla="*/ 0 w 120"/>
                  <a:gd name="T5" fmla="*/ 1589652627 h 37"/>
                  <a:gd name="T6" fmla="*/ 690278947 w 120"/>
                  <a:gd name="T7" fmla="*/ 1627958815 h 37"/>
                  <a:gd name="T8" fmla="*/ 2109182220 w 120"/>
                  <a:gd name="T9" fmla="*/ 995926140 h 37"/>
                  <a:gd name="T10" fmla="*/ 2147483647 w 120"/>
                  <a:gd name="T11" fmla="*/ 689489768 h 37"/>
                  <a:gd name="T12" fmla="*/ 2147483647 w 120"/>
                  <a:gd name="T13" fmla="*/ 1110840326 h 37"/>
                  <a:gd name="T14" fmla="*/ 2147483647 w 120"/>
                  <a:gd name="T15" fmla="*/ 1800330094 h 37"/>
                  <a:gd name="T16" fmla="*/ 2147483647 w 120"/>
                  <a:gd name="T17" fmla="*/ 746946861 h 37"/>
                  <a:gd name="T18" fmla="*/ 2147483647 w 120"/>
                  <a:gd name="T19" fmla="*/ 268134629 h 37"/>
                  <a:gd name="T20" fmla="*/ 2147483647 w 120"/>
                  <a:gd name="T21" fmla="*/ 268134629 h 37"/>
                  <a:gd name="T22" fmla="*/ 1207987131 w 120"/>
                  <a:gd name="T23" fmla="*/ 632032675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0"/>
                  <a:gd name="T37" fmla="*/ 0 h 37"/>
                  <a:gd name="T38" fmla="*/ 120 w 120"/>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0" h="37">
                    <a:moveTo>
                      <a:pt x="23" y="12"/>
                    </a:moveTo>
                    <a:cubicBezTo>
                      <a:pt x="23" y="12"/>
                      <a:pt x="14" y="16"/>
                      <a:pt x="11" y="19"/>
                    </a:cubicBezTo>
                    <a:cubicBezTo>
                      <a:pt x="8" y="22"/>
                      <a:pt x="1" y="26"/>
                      <a:pt x="0" y="30"/>
                    </a:cubicBezTo>
                    <a:cubicBezTo>
                      <a:pt x="0" y="34"/>
                      <a:pt x="2" y="34"/>
                      <a:pt x="13" y="31"/>
                    </a:cubicBezTo>
                    <a:cubicBezTo>
                      <a:pt x="23" y="27"/>
                      <a:pt x="29" y="20"/>
                      <a:pt x="40" y="19"/>
                    </a:cubicBezTo>
                    <a:cubicBezTo>
                      <a:pt x="52" y="18"/>
                      <a:pt x="57" y="15"/>
                      <a:pt x="65" y="13"/>
                    </a:cubicBezTo>
                    <a:cubicBezTo>
                      <a:pt x="73" y="11"/>
                      <a:pt x="82" y="15"/>
                      <a:pt x="96" y="21"/>
                    </a:cubicBezTo>
                    <a:cubicBezTo>
                      <a:pt x="110" y="28"/>
                      <a:pt x="115" y="31"/>
                      <a:pt x="118" y="34"/>
                    </a:cubicBezTo>
                    <a:cubicBezTo>
                      <a:pt x="120" y="37"/>
                      <a:pt x="112" y="24"/>
                      <a:pt x="109" y="14"/>
                    </a:cubicBezTo>
                    <a:cubicBezTo>
                      <a:pt x="107" y="3"/>
                      <a:pt x="113" y="0"/>
                      <a:pt x="95" y="5"/>
                    </a:cubicBezTo>
                    <a:cubicBezTo>
                      <a:pt x="77" y="10"/>
                      <a:pt x="68" y="2"/>
                      <a:pt x="55" y="5"/>
                    </a:cubicBezTo>
                    <a:cubicBezTo>
                      <a:pt x="42" y="8"/>
                      <a:pt x="34" y="8"/>
                      <a:pt x="23" y="12"/>
                    </a:cubicBezTo>
                    <a:close/>
                  </a:path>
                </a:pathLst>
              </a:custGeom>
              <a:solidFill>
                <a:srgbClr val="99A2D2"/>
              </a:solidFill>
              <a:ln w="9525">
                <a:noFill/>
                <a:round/>
                <a:headEnd/>
                <a:tailEnd/>
              </a:ln>
            </p:spPr>
            <p:txBody>
              <a:bodyPr/>
              <a:lstStyle/>
              <a:p>
                <a:endParaRPr lang="en-US">
                  <a:latin typeface="Calibri" pitchFamily="34" charset="0"/>
                </a:endParaRPr>
              </a:p>
            </p:txBody>
          </p:sp>
          <p:sp>
            <p:nvSpPr>
              <p:cNvPr id="156620" name="Freeform 666"/>
              <p:cNvSpPr>
                <a:spLocks/>
              </p:cNvSpPr>
              <p:nvPr/>
            </p:nvSpPr>
            <p:spPr bwMode="auto">
              <a:xfrm>
                <a:off x="5815013" y="2854325"/>
                <a:ext cx="525463" cy="161925"/>
              </a:xfrm>
              <a:custGeom>
                <a:avLst/>
                <a:gdLst>
                  <a:gd name="T0" fmla="*/ 1207987131 w 120"/>
                  <a:gd name="T1" fmla="*/ 632032675 h 37"/>
                  <a:gd name="T2" fmla="*/ 575233231 w 120"/>
                  <a:gd name="T3" fmla="*/ 995926140 h 37"/>
                  <a:gd name="T4" fmla="*/ 57525064 w 120"/>
                  <a:gd name="T5" fmla="*/ 1589652627 h 37"/>
                  <a:gd name="T6" fmla="*/ 690278947 w 120"/>
                  <a:gd name="T7" fmla="*/ 1589652627 h 37"/>
                  <a:gd name="T8" fmla="*/ 2147483647 w 120"/>
                  <a:gd name="T9" fmla="*/ 995926140 h 37"/>
                  <a:gd name="T10" fmla="*/ 2147483647 w 120"/>
                  <a:gd name="T11" fmla="*/ 689489768 h 37"/>
                  <a:gd name="T12" fmla="*/ 2147483647 w 120"/>
                  <a:gd name="T13" fmla="*/ 1110840326 h 37"/>
                  <a:gd name="T14" fmla="*/ 2147483647 w 120"/>
                  <a:gd name="T15" fmla="*/ 1800330094 h 37"/>
                  <a:gd name="T16" fmla="*/ 2147483647 w 120"/>
                  <a:gd name="T17" fmla="*/ 746946861 h 37"/>
                  <a:gd name="T18" fmla="*/ 2147483647 w 120"/>
                  <a:gd name="T19" fmla="*/ 268134629 h 37"/>
                  <a:gd name="T20" fmla="*/ 2147483647 w 120"/>
                  <a:gd name="T21" fmla="*/ 268134629 h 37"/>
                  <a:gd name="T22" fmla="*/ 1207987131 w 120"/>
                  <a:gd name="T23" fmla="*/ 632032675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0"/>
                  <a:gd name="T37" fmla="*/ 0 h 37"/>
                  <a:gd name="T38" fmla="*/ 120 w 120"/>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0" h="37">
                    <a:moveTo>
                      <a:pt x="23" y="12"/>
                    </a:moveTo>
                    <a:cubicBezTo>
                      <a:pt x="23" y="12"/>
                      <a:pt x="14" y="16"/>
                      <a:pt x="11" y="19"/>
                    </a:cubicBezTo>
                    <a:cubicBezTo>
                      <a:pt x="9" y="22"/>
                      <a:pt x="1" y="26"/>
                      <a:pt x="1" y="30"/>
                    </a:cubicBezTo>
                    <a:cubicBezTo>
                      <a:pt x="0" y="34"/>
                      <a:pt x="2" y="34"/>
                      <a:pt x="13" y="30"/>
                    </a:cubicBezTo>
                    <a:cubicBezTo>
                      <a:pt x="24" y="27"/>
                      <a:pt x="29" y="20"/>
                      <a:pt x="41" y="19"/>
                    </a:cubicBezTo>
                    <a:cubicBezTo>
                      <a:pt x="52" y="18"/>
                      <a:pt x="57" y="15"/>
                      <a:pt x="65" y="13"/>
                    </a:cubicBezTo>
                    <a:cubicBezTo>
                      <a:pt x="73" y="11"/>
                      <a:pt x="82" y="15"/>
                      <a:pt x="96" y="21"/>
                    </a:cubicBezTo>
                    <a:cubicBezTo>
                      <a:pt x="110" y="27"/>
                      <a:pt x="115" y="31"/>
                      <a:pt x="117" y="34"/>
                    </a:cubicBezTo>
                    <a:cubicBezTo>
                      <a:pt x="120" y="37"/>
                      <a:pt x="112" y="24"/>
                      <a:pt x="109" y="14"/>
                    </a:cubicBezTo>
                    <a:cubicBezTo>
                      <a:pt x="106" y="3"/>
                      <a:pt x="113" y="0"/>
                      <a:pt x="95" y="5"/>
                    </a:cubicBezTo>
                    <a:cubicBezTo>
                      <a:pt x="77" y="10"/>
                      <a:pt x="68" y="3"/>
                      <a:pt x="55" y="5"/>
                    </a:cubicBezTo>
                    <a:cubicBezTo>
                      <a:pt x="42" y="8"/>
                      <a:pt x="34" y="8"/>
                      <a:pt x="23" y="12"/>
                    </a:cubicBezTo>
                    <a:close/>
                  </a:path>
                </a:pathLst>
              </a:custGeom>
              <a:solidFill>
                <a:srgbClr val="98A1D1"/>
              </a:solidFill>
              <a:ln w="9525">
                <a:noFill/>
                <a:round/>
                <a:headEnd/>
                <a:tailEnd/>
              </a:ln>
            </p:spPr>
            <p:txBody>
              <a:bodyPr/>
              <a:lstStyle/>
              <a:p>
                <a:endParaRPr lang="en-US">
                  <a:latin typeface="Calibri" pitchFamily="34" charset="0"/>
                </a:endParaRPr>
              </a:p>
            </p:txBody>
          </p:sp>
          <p:sp>
            <p:nvSpPr>
              <p:cNvPr id="156621" name="Freeform 667"/>
              <p:cNvSpPr>
                <a:spLocks/>
              </p:cNvSpPr>
              <p:nvPr/>
            </p:nvSpPr>
            <p:spPr bwMode="auto">
              <a:xfrm>
                <a:off x="5815013" y="2854325"/>
                <a:ext cx="525463" cy="161925"/>
              </a:xfrm>
              <a:custGeom>
                <a:avLst/>
                <a:gdLst>
                  <a:gd name="T0" fmla="*/ 1207987131 w 120"/>
                  <a:gd name="T1" fmla="*/ 632032675 h 37"/>
                  <a:gd name="T2" fmla="*/ 632753900 w 120"/>
                  <a:gd name="T3" fmla="*/ 995926140 h 37"/>
                  <a:gd name="T4" fmla="*/ 57525064 w 120"/>
                  <a:gd name="T5" fmla="*/ 1589652627 h 37"/>
                  <a:gd name="T6" fmla="*/ 690278947 w 120"/>
                  <a:gd name="T7" fmla="*/ 1589652627 h 37"/>
                  <a:gd name="T8" fmla="*/ 2147483647 w 120"/>
                  <a:gd name="T9" fmla="*/ 995926140 h 37"/>
                  <a:gd name="T10" fmla="*/ 2147483647 w 120"/>
                  <a:gd name="T11" fmla="*/ 689489768 h 37"/>
                  <a:gd name="T12" fmla="*/ 2147483647 w 120"/>
                  <a:gd name="T13" fmla="*/ 1110840326 h 37"/>
                  <a:gd name="T14" fmla="*/ 2147483647 w 120"/>
                  <a:gd name="T15" fmla="*/ 1800330094 h 37"/>
                  <a:gd name="T16" fmla="*/ 2147483647 w 120"/>
                  <a:gd name="T17" fmla="*/ 689489768 h 37"/>
                  <a:gd name="T18" fmla="*/ 2147483647 w 120"/>
                  <a:gd name="T19" fmla="*/ 268134629 h 37"/>
                  <a:gd name="T20" fmla="*/ 2147483647 w 120"/>
                  <a:gd name="T21" fmla="*/ 268134629 h 37"/>
                  <a:gd name="T22" fmla="*/ 1207987131 w 120"/>
                  <a:gd name="T23" fmla="*/ 632032675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0"/>
                  <a:gd name="T37" fmla="*/ 0 h 37"/>
                  <a:gd name="T38" fmla="*/ 120 w 120"/>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0" h="37">
                    <a:moveTo>
                      <a:pt x="23" y="12"/>
                    </a:moveTo>
                    <a:cubicBezTo>
                      <a:pt x="23" y="12"/>
                      <a:pt x="14" y="16"/>
                      <a:pt x="12" y="19"/>
                    </a:cubicBezTo>
                    <a:cubicBezTo>
                      <a:pt x="9" y="22"/>
                      <a:pt x="1" y="26"/>
                      <a:pt x="1" y="30"/>
                    </a:cubicBezTo>
                    <a:cubicBezTo>
                      <a:pt x="0" y="34"/>
                      <a:pt x="2" y="34"/>
                      <a:pt x="13" y="30"/>
                    </a:cubicBezTo>
                    <a:cubicBezTo>
                      <a:pt x="24" y="27"/>
                      <a:pt x="29" y="19"/>
                      <a:pt x="41" y="19"/>
                    </a:cubicBezTo>
                    <a:cubicBezTo>
                      <a:pt x="52" y="18"/>
                      <a:pt x="57" y="15"/>
                      <a:pt x="65" y="13"/>
                    </a:cubicBezTo>
                    <a:cubicBezTo>
                      <a:pt x="73" y="10"/>
                      <a:pt x="82" y="14"/>
                      <a:pt x="96" y="21"/>
                    </a:cubicBezTo>
                    <a:cubicBezTo>
                      <a:pt x="110" y="27"/>
                      <a:pt x="115" y="31"/>
                      <a:pt x="117" y="34"/>
                    </a:cubicBezTo>
                    <a:cubicBezTo>
                      <a:pt x="120" y="37"/>
                      <a:pt x="112" y="24"/>
                      <a:pt x="109" y="13"/>
                    </a:cubicBezTo>
                    <a:cubicBezTo>
                      <a:pt x="106" y="3"/>
                      <a:pt x="113" y="0"/>
                      <a:pt x="95" y="5"/>
                    </a:cubicBezTo>
                    <a:cubicBezTo>
                      <a:pt x="77" y="10"/>
                      <a:pt x="68" y="3"/>
                      <a:pt x="55" y="5"/>
                    </a:cubicBezTo>
                    <a:cubicBezTo>
                      <a:pt x="42" y="8"/>
                      <a:pt x="34" y="8"/>
                      <a:pt x="23" y="12"/>
                    </a:cubicBezTo>
                    <a:close/>
                  </a:path>
                </a:pathLst>
              </a:custGeom>
              <a:solidFill>
                <a:srgbClr val="97A1D1"/>
              </a:solidFill>
              <a:ln w="9525">
                <a:noFill/>
                <a:round/>
                <a:headEnd/>
                <a:tailEnd/>
              </a:ln>
            </p:spPr>
            <p:txBody>
              <a:bodyPr/>
              <a:lstStyle/>
              <a:p>
                <a:endParaRPr lang="en-US">
                  <a:latin typeface="Calibri" pitchFamily="34" charset="0"/>
                </a:endParaRPr>
              </a:p>
            </p:txBody>
          </p:sp>
          <p:sp>
            <p:nvSpPr>
              <p:cNvPr id="156622" name="Freeform 668"/>
              <p:cNvSpPr>
                <a:spLocks/>
              </p:cNvSpPr>
              <p:nvPr/>
            </p:nvSpPr>
            <p:spPr bwMode="auto">
              <a:xfrm>
                <a:off x="5819775" y="2859087"/>
                <a:ext cx="515938" cy="153987"/>
              </a:xfrm>
              <a:custGeom>
                <a:avLst/>
                <a:gdLst>
                  <a:gd name="T0" fmla="*/ 1204400655 w 118"/>
                  <a:gd name="T1" fmla="*/ 580702597 h 35"/>
                  <a:gd name="T2" fmla="*/ 573526425 w 118"/>
                  <a:gd name="T3" fmla="*/ 967834546 h 35"/>
                  <a:gd name="T4" fmla="*/ 0 w 118"/>
                  <a:gd name="T5" fmla="*/ 1548537143 h 35"/>
                  <a:gd name="T6" fmla="*/ 630878603 w 118"/>
                  <a:gd name="T7" fmla="*/ 1548537143 h 35"/>
                  <a:gd name="T8" fmla="*/ 2102923939 w 118"/>
                  <a:gd name="T9" fmla="*/ 909768273 h 35"/>
                  <a:gd name="T10" fmla="*/ 2147483647 w 118"/>
                  <a:gd name="T11" fmla="*/ 580702597 h 35"/>
                  <a:gd name="T12" fmla="*/ 2147483647 w 118"/>
                  <a:gd name="T13" fmla="*/ 1064621933 h 35"/>
                  <a:gd name="T14" fmla="*/ 2147483647 w 118"/>
                  <a:gd name="T15" fmla="*/ 1722749160 h 35"/>
                  <a:gd name="T16" fmla="*/ 2147483647 w 118"/>
                  <a:gd name="T17" fmla="*/ 638773270 h 35"/>
                  <a:gd name="T18" fmla="*/ 2147483647 w 118"/>
                  <a:gd name="T19" fmla="*/ 212924400 h 35"/>
                  <a:gd name="T20" fmla="*/ 2147483647 w 118"/>
                  <a:gd name="T21" fmla="*/ 212924400 h 35"/>
                  <a:gd name="T22" fmla="*/ 1204400655 w 118"/>
                  <a:gd name="T23" fmla="*/ 580702597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8"/>
                  <a:gd name="T37" fmla="*/ 0 h 35"/>
                  <a:gd name="T38" fmla="*/ 118 w 118"/>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8" h="35">
                    <a:moveTo>
                      <a:pt x="23" y="11"/>
                    </a:moveTo>
                    <a:cubicBezTo>
                      <a:pt x="23" y="11"/>
                      <a:pt x="14" y="15"/>
                      <a:pt x="11" y="18"/>
                    </a:cubicBezTo>
                    <a:cubicBezTo>
                      <a:pt x="8" y="21"/>
                      <a:pt x="0" y="25"/>
                      <a:pt x="0" y="29"/>
                    </a:cubicBezTo>
                    <a:cubicBezTo>
                      <a:pt x="0" y="32"/>
                      <a:pt x="2" y="32"/>
                      <a:pt x="12" y="29"/>
                    </a:cubicBezTo>
                    <a:cubicBezTo>
                      <a:pt x="23" y="25"/>
                      <a:pt x="28" y="18"/>
                      <a:pt x="40" y="17"/>
                    </a:cubicBezTo>
                    <a:cubicBezTo>
                      <a:pt x="51" y="16"/>
                      <a:pt x="56" y="14"/>
                      <a:pt x="64" y="11"/>
                    </a:cubicBezTo>
                    <a:cubicBezTo>
                      <a:pt x="72" y="9"/>
                      <a:pt x="81" y="13"/>
                      <a:pt x="95" y="20"/>
                    </a:cubicBezTo>
                    <a:cubicBezTo>
                      <a:pt x="109" y="26"/>
                      <a:pt x="114" y="29"/>
                      <a:pt x="116" y="32"/>
                    </a:cubicBezTo>
                    <a:cubicBezTo>
                      <a:pt x="118" y="35"/>
                      <a:pt x="111" y="23"/>
                      <a:pt x="108" y="12"/>
                    </a:cubicBezTo>
                    <a:cubicBezTo>
                      <a:pt x="105" y="2"/>
                      <a:pt x="112" y="0"/>
                      <a:pt x="94" y="4"/>
                    </a:cubicBezTo>
                    <a:cubicBezTo>
                      <a:pt x="76" y="9"/>
                      <a:pt x="67" y="2"/>
                      <a:pt x="54" y="4"/>
                    </a:cubicBezTo>
                    <a:cubicBezTo>
                      <a:pt x="41" y="7"/>
                      <a:pt x="33" y="7"/>
                      <a:pt x="23" y="11"/>
                    </a:cubicBezTo>
                    <a:close/>
                  </a:path>
                </a:pathLst>
              </a:custGeom>
              <a:solidFill>
                <a:srgbClr val="96A1D1"/>
              </a:solidFill>
              <a:ln w="9525">
                <a:noFill/>
                <a:round/>
                <a:headEnd/>
                <a:tailEnd/>
              </a:ln>
            </p:spPr>
            <p:txBody>
              <a:bodyPr/>
              <a:lstStyle/>
              <a:p>
                <a:endParaRPr lang="en-US">
                  <a:latin typeface="Calibri" pitchFamily="34" charset="0"/>
                </a:endParaRPr>
              </a:p>
            </p:txBody>
          </p:sp>
          <p:sp>
            <p:nvSpPr>
              <p:cNvPr id="156623" name="Freeform 669"/>
              <p:cNvSpPr>
                <a:spLocks/>
              </p:cNvSpPr>
              <p:nvPr/>
            </p:nvSpPr>
            <p:spPr bwMode="auto">
              <a:xfrm>
                <a:off x="5819775" y="2859087"/>
                <a:ext cx="515938" cy="153987"/>
              </a:xfrm>
              <a:custGeom>
                <a:avLst/>
                <a:gdLst>
                  <a:gd name="T0" fmla="*/ 1204400655 w 118"/>
                  <a:gd name="T1" fmla="*/ 580702597 h 35"/>
                  <a:gd name="T2" fmla="*/ 573526425 w 118"/>
                  <a:gd name="T3" fmla="*/ 967834546 h 35"/>
                  <a:gd name="T4" fmla="*/ 0 w 118"/>
                  <a:gd name="T5" fmla="*/ 1548537143 h 35"/>
                  <a:gd name="T6" fmla="*/ 630878603 w 118"/>
                  <a:gd name="T7" fmla="*/ 1548537143 h 35"/>
                  <a:gd name="T8" fmla="*/ 2102923939 w 118"/>
                  <a:gd name="T9" fmla="*/ 909768273 h 35"/>
                  <a:gd name="T10" fmla="*/ 2147483647 w 118"/>
                  <a:gd name="T11" fmla="*/ 580702597 h 35"/>
                  <a:gd name="T12" fmla="*/ 2147483647 w 118"/>
                  <a:gd name="T13" fmla="*/ 1064621933 h 35"/>
                  <a:gd name="T14" fmla="*/ 2147483647 w 118"/>
                  <a:gd name="T15" fmla="*/ 1722749160 h 35"/>
                  <a:gd name="T16" fmla="*/ 2147483647 w 118"/>
                  <a:gd name="T17" fmla="*/ 638773270 h 35"/>
                  <a:gd name="T18" fmla="*/ 2147483647 w 118"/>
                  <a:gd name="T19" fmla="*/ 270995072 h 35"/>
                  <a:gd name="T20" fmla="*/ 2147483647 w 118"/>
                  <a:gd name="T21" fmla="*/ 212924400 h 35"/>
                  <a:gd name="T22" fmla="*/ 1204400655 w 118"/>
                  <a:gd name="T23" fmla="*/ 580702597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8"/>
                  <a:gd name="T37" fmla="*/ 0 h 35"/>
                  <a:gd name="T38" fmla="*/ 118 w 118"/>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8" h="35">
                    <a:moveTo>
                      <a:pt x="23" y="11"/>
                    </a:moveTo>
                    <a:cubicBezTo>
                      <a:pt x="23" y="11"/>
                      <a:pt x="14" y="15"/>
                      <a:pt x="11" y="18"/>
                    </a:cubicBezTo>
                    <a:cubicBezTo>
                      <a:pt x="8" y="21"/>
                      <a:pt x="1" y="25"/>
                      <a:pt x="0" y="29"/>
                    </a:cubicBezTo>
                    <a:cubicBezTo>
                      <a:pt x="0" y="32"/>
                      <a:pt x="2" y="32"/>
                      <a:pt x="12" y="29"/>
                    </a:cubicBezTo>
                    <a:cubicBezTo>
                      <a:pt x="23" y="25"/>
                      <a:pt x="29" y="18"/>
                      <a:pt x="40" y="17"/>
                    </a:cubicBezTo>
                    <a:cubicBezTo>
                      <a:pt x="51" y="16"/>
                      <a:pt x="56" y="13"/>
                      <a:pt x="64" y="11"/>
                    </a:cubicBezTo>
                    <a:cubicBezTo>
                      <a:pt x="72" y="9"/>
                      <a:pt x="81" y="13"/>
                      <a:pt x="95" y="20"/>
                    </a:cubicBezTo>
                    <a:cubicBezTo>
                      <a:pt x="108" y="26"/>
                      <a:pt x="114" y="29"/>
                      <a:pt x="116" y="32"/>
                    </a:cubicBezTo>
                    <a:cubicBezTo>
                      <a:pt x="118" y="35"/>
                      <a:pt x="111" y="23"/>
                      <a:pt x="108" y="12"/>
                    </a:cubicBezTo>
                    <a:cubicBezTo>
                      <a:pt x="105" y="2"/>
                      <a:pt x="112" y="0"/>
                      <a:pt x="94" y="5"/>
                    </a:cubicBezTo>
                    <a:cubicBezTo>
                      <a:pt x="76" y="9"/>
                      <a:pt x="67" y="2"/>
                      <a:pt x="54" y="4"/>
                    </a:cubicBezTo>
                    <a:cubicBezTo>
                      <a:pt x="41" y="7"/>
                      <a:pt x="33" y="7"/>
                      <a:pt x="23" y="11"/>
                    </a:cubicBezTo>
                    <a:close/>
                  </a:path>
                </a:pathLst>
              </a:custGeom>
              <a:solidFill>
                <a:srgbClr val="95A0D1"/>
              </a:solidFill>
              <a:ln w="9525">
                <a:noFill/>
                <a:round/>
                <a:headEnd/>
                <a:tailEnd/>
              </a:ln>
            </p:spPr>
            <p:txBody>
              <a:bodyPr/>
              <a:lstStyle/>
              <a:p>
                <a:endParaRPr lang="en-US">
                  <a:latin typeface="Calibri" pitchFamily="34" charset="0"/>
                </a:endParaRPr>
              </a:p>
            </p:txBody>
          </p:sp>
          <p:sp>
            <p:nvSpPr>
              <p:cNvPr id="156624" name="Freeform 670"/>
              <p:cNvSpPr>
                <a:spLocks/>
              </p:cNvSpPr>
              <p:nvPr/>
            </p:nvSpPr>
            <p:spPr bwMode="auto">
              <a:xfrm>
                <a:off x="5819775" y="2859087"/>
                <a:ext cx="515938" cy="153987"/>
              </a:xfrm>
              <a:custGeom>
                <a:avLst/>
                <a:gdLst>
                  <a:gd name="T0" fmla="*/ 1204400655 w 118"/>
                  <a:gd name="T1" fmla="*/ 580702597 h 35"/>
                  <a:gd name="T2" fmla="*/ 573526425 w 118"/>
                  <a:gd name="T3" fmla="*/ 967834546 h 35"/>
                  <a:gd name="T4" fmla="*/ 0 w 118"/>
                  <a:gd name="T5" fmla="*/ 1548537143 h 35"/>
                  <a:gd name="T6" fmla="*/ 630878603 w 118"/>
                  <a:gd name="T7" fmla="*/ 1509824828 h 35"/>
                  <a:gd name="T8" fmla="*/ 2102923939 w 118"/>
                  <a:gd name="T9" fmla="*/ 909768273 h 35"/>
                  <a:gd name="T10" fmla="*/ 2147483647 w 118"/>
                  <a:gd name="T11" fmla="*/ 580702597 h 35"/>
                  <a:gd name="T12" fmla="*/ 2147483647 w 118"/>
                  <a:gd name="T13" fmla="*/ 1025905218 h 35"/>
                  <a:gd name="T14" fmla="*/ 2147483647 w 118"/>
                  <a:gd name="T15" fmla="*/ 1722749160 h 35"/>
                  <a:gd name="T16" fmla="*/ 2147483647 w 118"/>
                  <a:gd name="T17" fmla="*/ 638773270 h 35"/>
                  <a:gd name="T18" fmla="*/ 2147483647 w 118"/>
                  <a:gd name="T19" fmla="*/ 270995072 h 35"/>
                  <a:gd name="T20" fmla="*/ 2147483647 w 118"/>
                  <a:gd name="T21" fmla="*/ 212924400 h 35"/>
                  <a:gd name="T22" fmla="*/ 1204400655 w 118"/>
                  <a:gd name="T23" fmla="*/ 580702597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8"/>
                  <a:gd name="T37" fmla="*/ 0 h 35"/>
                  <a:gd name="T38" fmla="*/ 118 w 118"/>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8" h="35">
                    <a:moveTo>
                      <a:pt x="23" y="11"/>
                    </a:moveTo>
                    <a:cubicBezTo>
                      <a:pt x="23" y="11"/>
                      <a:pt x="14" y="15"/>
                      <a:pt x="11" y="18"/>
                    </a:cubicBezTo>
                    <a:cubicBezTo>
                      <a:pt x="8" y="21"/>
                      <a:pt x="1" y="25"/>
                      <a:pt x="0" y="29"/>
                    </a:cubicBezTo>
                    <a:cubicBezTo>
                      <a:pt x="0" y="32"/>
                      <a:pt x="2" y="32"/>
                      <a:pt x="12" y="28"/>
                    </a:cubicBezTo>
                    <a:cubicBezTo>
                      <a:pt x="23" y="25"/>
                      <a:pt x="29" y="18"/>
                      <a:pt x="40" y="17"/>
                    </a:cubicBezTo>
                    <a:cubicBezTo>
                      <a:pt x="51" y="16"/>
                      <a:pt x="56" y="13"/>
                      <a:pt x="64" y="11"/>
                    </a:cubicBezTo>
                    <a:cubicBezTo>
                      <a:pt x="72" y="9"/>
                      <a:pt x="81" y="13"/>
                      <a:pt x="94" y="19"/>
                    </a:cubicBezTo>
                    <a:cubicBezTo>
                      <a:pt x="108" y="26"/>
                      <a:pt x="114" y="29"/>
                      <a:pt x="116" y="32"/>
                    </a:cubicBezTo>
                    <a:cubicBezTo>
                      <a:pt x="118" y="35"/>
                      <a:pt x="111" y="23"/>
                      <a:pt x="108" y="12"/>
                    </a:cubicBezTo>
                    <a:cubicBezTo>
                      <a:pt x="105" y="2"/>
                      <a:pt x="111" y="0"/>
                      <a:pt x="94" y="5"/>
                    </a:cubicBezTo>
                    <a:cubicBezTo>
                      <a:pt x="76" y="9"/>
                      <a:pt x="67" y="2"/>
                      <a:pt x="54" y="4"/>
                    </a:cubicBezTo>
                    <a:cubicBezTo>
                      <a:pt x="41" y="7"/>
                      <a:pt x="33" y="7"/>
                      <a:pt x="23" y="11"/>
                    </a:cubicBezTo>
                    <a:close/>
                  </a:path>
                </a:pathLst>
              </a:custGeom>
              <a:solidFill>
                <a:srgbClr val="94A0D1"/>
              </a:solidFill>
              <a:ln w="9525">
                <a:noFill/>
                <a:round/>
                <a:headEnd/>
                <a:tailEnd/>
              </a:ln>
            </p:spPr>
            <p:txBody>
              <a:bodyPr/>
              <a:lstStyle/>
              <a:p>
                <a:endParaRPr lang="en-US">
                  <a:latin typeface="Calibri" pitchFamily="34" charset="0"/>
                </a:endParaRPr>
              </a:p>
            </p:txBody>
          </p:sp>
          <p:sp>
            <p:nvSpPr>
              <p:cNvPr id="156625" name="Freeform 671"/>
              <p:cNvSpPr>
                <a:spLocks/>
              </p:cNvSpPr>
              <p:nvPr/>
            </p:nvSpPr>
            <p:spPr bwMode="auto">
              <a:xfrm>
                <a:off x="5819775" y="2859087"/>
                <a:ext cx="515938" cy="153987"/>
              </a:xfrm>
              <a:custGeom>
                <a:avLst/>
                <a:gdLst>
                  <a:gd name="T0" fmla="*/ 1204400655 w 118"/>
                  <a:gd name="T1" fmla="*/ 580702597 h 35"/>
                  <a:gd name="T2" fmla="*/ 573526425 w 118"/>
                  <a:gd name="T3" fmla="*/ 967834546 h 35"/>
                  <a:gd name="T4" fmla="*/ 57352195 w 118"/>
                  <a:gd name="T5" fmla="*/ 1548537143 h 35"/>
                  <a:gd name="T6" fmla="*/ 688230781 w 118"/>
                  <a:gd name="T7" fmla="*/ 1509824828 h 35"/>
                  <a:gd name="T8" fmla="*/ 2102923939 w 118"/>
                  <a:gd name="T9" fmla="*/ 909768273 h 35"/>
                  <a:gd name="T10" fmla="*/ 2147483647 w 118"/>
                  <a:gd name="T11" fmla="*/ 580702597 h 35"/>
                  <a:gd name="T12" fmla="*/ 2147483647 w 118"/>
                  <a:gd name="T13" fmla="*/ 1025905218 h 35"/>
                  <a:gd name="T14" fmla="*/ 2147483647 w 118"/>
                  <a:gd name="T15" fmla="*/ 1722749160 h 35"/>
                  <a:gd name="T16" fmla="*/ 2147483647 w 118"/>
                  <a:gd name="T17" fmla="*/ 638773270 h 35"/>
                  <a:gd name="T18" fmla="*/ 2147483647 w 118"/>
                  <a:gd name="T19" fmla="*/ 270995072 h 35"/>
                  <a:gd name="T20" fmla="*/ 2147483647 w 118"/>
                  <a:gd name="T21" fmla="*/ 270995072 h 35"/>
                  <a:gd name="T22" fmla="*/ 1204400655 w 118"/>
                  <a:gd name="T23" fmla="*/ 580702597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8"/>
                  <a:gd name="T37" fmla="*/ 0 h 35"/>
                  <a:gd name="T38" fmla="*/ 118 w 118"/>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8" h="35">
                    <a:moveTo>
                      <a:pt x="23" y="11"/>
                    </a:moveTo>
                    <a:cubicBezTo>
                      <a:pt x="23" y="11"/>
                      <a:pt x="14" y="15"/>
                      <a:pt x="11" y="18"/>
                    </a:cubicBezTo>
                    <a:cubicBezTo>
                      <a:pt x="9" y="21"/>
                      <a:pt x="1" y="25"/>
                      <a:pt x="1" y="29"/>
                    </a:cubicBezTo>
                    <a:cubicBezTo>
                      <a:pt x="0" y="32"/>
                      <a:pt x="2" y="32"/>
                      <a:pt x="13" y="28"/>
                    </a:cubicBezTo>
                    <a:cubicBezTo>
                      <a:pt x="23" y="25"/>
                      <a:pt x="29" y="18"/>
                      <a:pt x="40" y="17"/>
                    </a:cubicBezTo>
                    <a:cubicBezTo>
                      <a:pt x="51" y="16"/>
                      <a:pt x="56" y="13"/>
                      <a:pt x="64" y="11"/>
                    </a:cubicBezTo>
                    <a:cubicBezTo>
                      <a:pt x="72" y="9"/>
                      <a:pt x="81" y="13"/>
                      <a:pt x="94" y="19"/>
                    </a:cubicBezTo>
                    <a:cubicBezTo>
                      <a:pt x="108" y="25"/>
                      <a:pt x="113" y="29"/>
                      <a:pt x="116" y="32"/>
                    </a:cubicBezTo>
                    <a:cubicBezTo>
                      <a:pt x="118" y="35"/>
                      <a:pt x="110" y="23"/>
                      <a:pt x="108" y="12"/>
                    </a:cubicBezTo>
                    <a:cubicBezTo>
                      <a:pt x="105" y="2"/>
                      <a:pt x="111" y="0"/>
                      <a:pt x="93" y="5"/>
                    </a:cubicBezTo>
                    <a:cubicBezTo>
                      <a:pt x="76" y="10"/>
                      <a:pt x="67" y="2"/>
                      <a:pt x="54" y="5"/>
                    </a:cubicBezTo>
                    <a:cubicBezTo>
                      <a:pt x="41" y="7"/>
                      <a:pt x="33" y="7"/>
                      <a:pt x="23" y="11"/>
                    </a:cubicBezTo>
                    <a:close/>
                  </a:path>
                </a:pathLst>
              </a:custGeom>
              <a:solidFill>
                <a:srgbClr val="93A0D1"/>
              </a:solidFill>
              <a:ln w="9525">
                <a:noFill/>
                <a:round/>
                <a:headEnd/>
                <a:tailEnd/>
              </a:ln>
            </p:spPr>
            <p:txBody>
              <a:bodyPr/>
              <a:lstStyle/>
              <a:p>
                <a:endParaRPr lang="en-US">
                  <a:latin typeface="Calibri" pitchFamily="34" charset="0"/>
                </a:endParaRPr>
              </a:p>
            </p:txBody>
          </p:sp>
          <p:sp>
            <p:nvSpPr>
              <p:cNvPr id="156626" name="Freeform 672"/>
              <p:cNvSpPr>
                <a:spLocks/>
              </p:cNvSpPr>
              <p:nvPr/>
            </p:nvSpPr>
            <p:spPr bwMode="auto">
              <a:xfrm>
                <a:off x="5819775" y="2859087"/>
                <a:ext cx="515938" cy="153987"/>
              </a:xfrm>
              <a:custGeom>
                <a:avLst/>
                <a:gdLst>
                  <a:gd name="T0" fmla="*/ 1204400655 w 118"/>
                  <a:gd name="T1" fmla="*/ 580702597 h 35"/>
                  <a:gd name="T2" fmla="*/ 630878603 w 118"/>
                  <a:gd name="T3" fmla="*/ 967834546 h 35"/>
                  <a:gd name="T4" fmla="*/ 57352195 w 118"/>
                  <a:gd name="T5" fmla="*/ 1548537143 h 35"/>
                  <a:gd name="T6" fmla="*/ 688230781 w 118"/>
                  <a:gd name="T7" fmla="*/ 1509824828 h 35"/>
                  <a:gd name="T8" fmla="*/ 2102923939 w 118"/>
                  <a:gd name="T9" fmla="*/ 909768273 h 35"/>
                  <a:gd name="T10" fmla="*/ 2147483647 w 118"/>
                  <a:gd name="T11" fmla="*/ 580702597 h 35"/>
                  <a:gd name="T12" fmla="*/ 2147483647 w 118"/>
                  <a:gd name="T13" fmla="*/ 1025905218 h 35"/>
                  <a:gd name="T14" fmla="*/ 2147483647 w 118"/>
                  <a:gd name="T15" fmla="*/ 1722749160 h 35"/>
                  <a:gd name="T16" fmla="*/ 2147483647 w 118"/>
                  <a:gd name="T17" fmla="*/ 638773270 h 35"/>
                  <a:gd name="T18" fmla="*/ 2147483647 w 118"/>
                  <a:gd name="T19" fmla="*/ 270995072 h 35"/>
                  <a:gd name="T20" fmla="*/ 2147483647 w 118"/>
                  <a:gd name="T21" fmla="*/ 270995072 h 35"/>
                  <a:gd name="T22" fmla="*/ 1204400655 w 118"/>
                  <a:gd name="T23" fmla="*/ 580702597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8"/>
                  <a:gd name="T37" fmla="*/ 0 h 35"/>
                  <a:gd name="T38" fmla="*/ 118 w 118"/>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8" h="35">
                    <a:moveTo>
                      <a:pt x="23" y="11"/>
                    </a:moveTo>
                    <a:cubicBezTo>
                      <a:pt x="23" y="11"/>
                      <a:pt x="14" y="15"/>
                      <a:pt x="12" y="18"/>
                    </a:cubicBezTo>
                    <a:cubicBezTo>
                      <a:pt x="9" y="21"/>
                      <a:pt x="1" y="25"/>
                      <a:pt x="1" y="29"/>
                    </a:cubicBezTo>
                    <a:cubicBezTo>
                      <a:pt x="0" y="32"/>
                      <a:pt x="2" y="31"/>
                      <a:pt x="13" y="28"/>
                    </a:cubicBezTo>
                    <a:cubicBezTo>
                      <a:pt x="23" y="25"/>
                      <a:pt x="29" y="18"/>
                      <a:pt x="40" y="17"/>
                    </a:cubicBezTo>
                    <a:cubicBezTo>
                      <a:pt x="51" y="16"/>
                      <a:pt x="56" y="13"/>
                      <a:pt x="64" y="11"/>
                    </a:cubicBezTo>
                    <a:cubicBezTo>
                      <a:pt x="71" y="9"/>
                      <a:pt x="81" y="13"/>
                      <a:pt x="94" y="19"/>
                    </a:cubicBezTo>
                    <a:cubicBezTo>
                      <a:pt x="108" y="25"/>
                      <a:pt x="113" y="29"/>
                      <a:pt x="115" y="32"/>
                    </a:cubicBezTo>
                    <a:cubicBezTo>
                      <a:pt x="118" y="35"/>
                      <a:pt x="110" y="23"/>
                      <a:pt x="107" y="12"/>
                    </a:cubicBezTo>
                    <a:cubicBezTo>
                      <a:pt x="105" y="2"/>
                      <a:pt x="111" y="0"/>
                      <a:pt x="93" y="5"/>
                    </a:cubicBezTo>
                    <a:cubicBezTo>
                      <a:pt x="75" y="10"/>
                      <a:pt x="67" y="2"/>
                      <a:pt x="54" y="5"/>
                    </a:cubicBezTo>
                    <a:cubicBezTo>
                      <a:pt x="41" y="7"/>
                      <a:pt x="33" y="7"/>
                      <a:pt x="23" y="11"/>
                    </a:cubicBezTo>
                    <a:close/>
                  </a:path>
                </a:pathLst>
              </a:custGeom>
              <a:solidFill>
                <a:srgbClr val="929FD0"/>
              </a:solidFill>
              <a:ln w="9525">
                <a:noFill/>
                <a:round/>
                <a:headEnd/>
                <a:tailEnd/>
              </a:ln>
            </p:spPr>
            <p:txBody>
              <a:bodyPr/>
              <a:lstStyle/>
              <a:p>
                <a:endParaRPr lang="en-US">
                  <a:latin typeface="Calibri" pitchFamily="34" charset="0"/>
                </a:endParaRPr>
              </a:p>
            </p:txBody>
          </p:sp>
          <p:sp>
            <p:nvSpPr>
              <p:cNvPr id="156627" name="Freeform 673"/>
              <p:cNvSpPr>
                <a:spLocks/>
              </p:cNvSpPr>
              <p:nvPr/>
            </p:nvSpPr>
            <p:spPr bwMode="auto">
              <a:xfrm>
                <a:off x="5822950" y="2859087"/>
                <a:ext cx="508000" cy="149225"/>
              </a:xfrm>
              <a:custGeom>
                <a:avLst/>
                <a:gdLst>
                  <a:gd name="T0" fmla="*/ 1169880447 w 116"/>
                  <a:gd name="T1" fmla="*/ 577891383 h 34"/>
                  <a:gd name="T2" fmla="*/ 575349536 w 116"/>
                  <a:gd name="T3" fmla="*/ 963150660 h 34"/>
                  <a:gd name="T4" fmla="*/ 0 w 116"/>
                  <a:gd name="T5" fmla="*/ 1541046432 h 34"/>
                  <a:gd name="T6" fmla="*/ 632884900 w 116"/>
                  <a:gd name="T7" fmla="*/ 1483256882 h 34"/>
                  <a:gd name="T8" fmla="*/ 2071264899 w 116"/>
                  <a:gd name="T9" fmla="*/ 905365499 h 34"/>
                  <a:gd name="T10" fmla="*/ 2147483647 w 116"/>
                  <a:gd name="T11" fmla="*/ 577891383 h 34"/>
                  <a:gd name="T12" fmla="*/ 2147483647 w 116"/>
                  <a:gd name="T13" fmla="*/ 1020940210 h 34"/>
                  <a:gd name="T14" fmla="*/ 2147483647 w 116"/>
                  <a:gd name="T15" fmla="*/ 1656621143 h 34"/>
                  <a:gd name="T16" fmla="*/ 2147483647 w 116"/>
                  <a:gd name="T17" fmla="*/ 635680933 h 34"/>
                  <a:gd name="T18" fmla="*/ 2147483647 w 116"/>
                  <a:gd name="T19" fmla="*/ 269684634 h 34"/>
                  <a:gd name="T20" fmla="*/ 2147483647 w 116"/>
                  <a:gd name="T21" fmla="*/ 269684634 h 34"/>
                  <a:gd name="T22" fmla="*/ 1169880447 w 116"/>
                  <a:gd name="T23" fmla="*/ 577891383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6"/>
                  <a:gd name="T37" fmla="*/ 0 h 34"/>
                  <a:gd name="T38" fmla="*/ 116 w 116"/>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6" h="34">
                    <a:moveTo>
                      <a:pt x="22" y="11"/>
                    </a:moveTo>
                    <a:cubicBezTo>
                      <a:pt x="22" y="11"/>
                      <a:pt x="13" y="15"/>
                      <a:pt x="11" y="18"/>
                    </a:cubicBezTo>
                    <a:cubicBezTo>
                      <a:pt x="8" y="21"/>
                      <a:pt x="1" y="25"/>
                      <a:pt x="0" y="29"/>
                    </a:cubicBezTo>
                    <a:cubicBezTo>
                      <a:pt x="0" y="32"/>
                      <a:pt x="1" y="31"/>
                      <a:pt x="12" y="28"/>
                    </a:cubicBezTo>
                    <a:cubicBezTo>
                      <a:pt x="22" y="24"/>
                      <a:pt x="28" y="17"/>
                      <a:pt x="39" y="17"/>
                    </a:cubicBezTo>
                    <a:cubicBezTo>
                      <a:pt x="50" y="16"/>
                      <a:pt x="55" y="13"/>
                      <a:pt x="63" y="11"/>
                    </a:cubicBezTo>
                    <a:cubicBezTo>
                      <a:pt x="70" y="9"/>
                      <a:pt x="80" y="13"/>
                      <a:pt x="93" y="19"/>
                    </a:cubicBezTo>
                    <a:cubicBezTo>
                      <a:pt x="107" y="25"/>
                      <a:pt x="112" y="29"/>
                      <a:pt x="114" y="31"/>
                    </a:cubicBezTo>
                    <a:cubicBezTo>
                      <a:pt x="116" y="34"/>
                      <a:pt x="109" y="23"/>
                      <a:pt x="106" y="12"/>
                    </a:cubicBezTo>
                    <a:cubicBezTo>
                      <a:pt x="104" y="2"/>
                      <a:pt x="110" y="0"/>
                      <a:pt x="92" y="5"/>
                    </a:cubicBezTo>
                    <a:cubicBezTo>
                      <a:pt x="74" y="10"/>
                      <a:pt x="65" y="2"/>
                      <a:pt x="53" y="5"/>
                    </a:cubicBezTo>
                    <a:cubicBezTo>
                      <a:pt x="40" y="7"/>
                      <a:pt x="32" y="7"/>
                      <a:pt x="22" y="11"/>
                    </a:cubicBezTo>
                    <a:close/>
                  </a:path>
                </a:pathLst>
              </a:custGeom>
              <a:solidFill>
                <a:srgbClr val="929FD0"/>
              </a:solidFill>
              <a:ln w="9525">
                <a:noFill/>
                <a:round/>
                <a:headEnd/>
                <a:tailEnd/>
              </a:ln>
            </p:spPr>
            <p:txBody>
              <a:bodyPr/>
              <a:lstStyle/>
              <a:p>
                <a:endParaRPr lang="en-US">
                  <a:latin typeface="Calibri" pitchFamily="34" charset="0"/>
                </a:endParaRPr>
              </a:p>
            </p:txBody>
          </p:sp>
          <p:sp>
            <p:nvSpPr>
              <p:cNvPr id="156628" name="Freeform 674"/>
              <p:cNvSpPr>
                <a:spLocks/>
              </p:cNvSpPr>
              <p:nvPr/>
            </p:nvSpPr>
            <p:spPr bwMode="auto">
              <a:xfrm>
                <a:off x="5822950" y="2863850"/>
                <a:ext cx="508000" cy="144462"/>
              </a:xfrm>
              <a:custGeom>
                <a:avLst/>
                <a:gdLst>
                  <a:gd name="T0" fmla="*/ 1169880447 w 116"/>
                  <a:gd name="T1" fmla="*/ 536584288 h 33"/>
                  <a:gd name="T2" fmla="*/ 575349536 w 116"/>
                  <a:gd name="T3" fmla="*/ 900694161 h 33"/>
                  <a:gd name="T4" fmla="*/ 0 w 116"/>
                  <a:gd name="T5" fmla="*/ 1418113303 h 33"/>
                  <a:gd name="T6" fmla="*/ 632884900 w 116"/>
                  <a:gd name="T7" fmla="*/ 1418113303 h 33"/>
                  <a:gd name="T8" fmla="*/ 2071264899 w 116"/>
                  <a:gd name="T9" fmla="*/ 785711218 h 33"/>
                  <a:gd name="T10" fmla="*/ 2147483647 w 116"/>
                  <a:gd name="T11" fmla="*/ 479092817 h 33"/>
                  <a:gd name="T12" fmla="*/ 2147483647 w 116"/>
                  <a:gd name="T13" fmla="*/ 958185633 h 33"/>
                  <a:gd name="T14" fmla="*/ 2147483647 w 116"/>
                  <a:gd name="T15" fmla="*/ 1590587719 h 33"/>
                  <a:gd name="T16" fmla="*/ 2147483647 w 116"/>
                  <a:gd name="T17" fmla="*/ 574910614 h 33"/>
                  <a:gd name="T18" fmla="*/ 2147483647 w 116"/>
                  <a:gd name="T19" fmla="*/ 210800672 h 33"/>
                  <a:gd name="T20" fmla="*/ 2147483647 w 116"/>
                  <a:gd name="T21" fmla="*/ 210800672 h 33"/>
                  <a:gd name="T22" fmla="*/ 1169880447 w 116"/>
                  <a:gd name="T23" fmla="*/ 536584288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6"/>
                  <a:gd name="T37" fmla="*/ 0 h 33"/>
                  <a:gd name="T38" fmla="*/ 116 w 116"/>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6" h="33">
                    <a:moveTo>
                      <a:pt x="22" y="10"/>
                    </a:moveTo>
                    <a:cubicBezTo>
                      <a:pt x="22" y="10"/>
                      <a:pt x="14" y="14"/>
                      <a:pt x="11" y="17"/>
                    </a:cubicBezTo>
                    <a:cubicBezTo>
                      <a:pt x="8" y="20"/>
                      <a:pt x="1" y="24"/>
                      <a:pt x="0" y="27"/>
                    </a:cubicBezTo>
                    <a:cubicBezTo>
                      <a:pt x="0" y="31"/>
                      <a:pt x="2" y="30"/>
                      <a:pt x="12" y="27"/>
                    </a:cubicBezTo>
                    <a:cubicBezTo>
                      <a:pt x="22" y="23"/>
                      <a:pt x="28" y="16"/>
                      <a:pt x="39" y="15"/>
                    </a:cubicBezTo>
                    <a:cubicBezTo>
                      <a:pt x="50" y="15"/>
                      <a:pt x="55" y="12"/>
                      <a:pt x="62" y="9"/>
                    </a:cubicBezTo>
                    <a:cubicBezTo>
                      <a:pt x="70" y="7"/>
                      <a:pt x="79" y="12"/>
                      <a:pt x="93" y="18"/>
                    </a:cubicBezTo>
                    <a:cubicBezTo>
                      <a:pt x="107" y="24"/>
                      <a:pt x="112" y="27"/>
                      <a:pt x="114" y="30"/>
                    </a:cubicBezTo>
                    <a:cubicBezTo>
                      <a:pt x="116" y="33"/>
                      <a:pt x="109" y="21"/>
                      <a:pt x="106" y="11"/>
                    </a:cubicBezTo>
                    <a:cubicBezTo>
                      <a:pt x="103" y="1"/>
                      <a:pt x="110" y="0"/>
                      <a:pt x="92" y="4"/>
                    </a:cubicBezTo>
                    <a:cubicBezTo>
                      <a:pt x="74" y="9"/>
                      <a:pt x="65" y="1"/>
                      <a:pt x="53" y="4"/>
                    </a:cubicBezTo>
                    <a:cubicBezTo>
                      <a:pt x="40" y="6"/>
                      <a:pt x="33" y="6"/>
                      <a:pt x="22" y="10"/>
                    </a:cubicBezTo>
                    <a:close/>
                  </a:path>
                </a:pathLst>
              </a:custGeom>
              <a:solidFill>
                <a:srgbClr val="919ED0"/>
              </a:solidFill>
              <a:ln w="9525">
                <a:noFill/>
                <a:round/>
                <a:headEnd/>
                <a:tailEnd/>
              </a:ln>
            </p:spPr>
            <p:txBody>
              <a:bodyPr/>
              <a:lstStyle/>
              <a:p>
                <a:endParaRPr lang="en-US">
                  <a:latin typeface="Calibri" pitchFamily="34" charset="0"/>
                </a:endParaRPr>
              </a:p>
            </p:txBody>
          </p:sp>
          <p:sp>
            <p:nvSpPr>
              <p:cNvPr id="156629" name="Freeform 675"/>
              <p:cNvSpPr>
                <a:spLocks/>
              </p:cNvSpPr>
              <p:nvPr/>
            </p:nvSpPr>
            <p:spPr bwMode="auto">
              <a:xfrm>
                <a:off x="5822950" y="2863850"/>
                <a:ext cx="508000" cy="144462"/>
              </a:xfrm>
              <a:custGeom>
                <a:avLst/>
                <a:gdLst>
                  <a:gd name="T0" fmla="*/ 1208238816 w 116"/>
                  <a:gd name="T1" fmla="*/ 536584288 h 33"/>
                  <a:gd name="T2" fmla="*/ 575349536 w 116"/>
                  <a:gd name="T3" fmla="*/ 900694161 h 33"/>
                  <a:gd name="T4" fmla="*/ 57535381 w 116"/>
                  <a:gd name="T5" fmla="*/ 1418113303 h 33"/>
                  <a:gd name="T6" fmla="*/ 632884900 w 116"/>
                  <a:gd name="T7" fmla="*/ 1379787115 h 33"/>
                  <a:gd name="T8" fmla="*/ 2071264899 w 116"/>
                  <a:gd name="T9" fmla="*/ 785711218 h 33"/>
                  <a:gd name="T10" fmla="*/ 2147483647 w 116"/>
                  <a:gd name="T11" fmla="*/ 479092817 h 33"/>
                  <a:gd name="T12" fmla="*/ 2147483647 w 116"/>
                  <a:gd name="T13" fmla="*/ 958185633 h 33"/>
                  <a:gd name="T14" fmla="*/ 2147483647 w 116"/>
                  <a:gd name="T15" fmla="*/ 1590587719 h 33"/>
                  <a:gd name="T16" fmla="*/ 2147483647 w 116"/>
                  <a:gd name="T17" fmla="*/ 574910614 h 33"/>
                  <a:gd name="T18" fmla="*/ 2147483647 w 116"/>
                  <a:gd name="T19" fmla="*/ 210800672 h 33"/>
                  <a:gd name="T20" fmla="*/ 2147483647 w 116"/>
                  <a:gd name="T21" fmla="*/ 210800672 h 33"/>
                  <a:gd name="T22" fmla="*/ 1208238816 w 116"/>
                  <a:gd name="T23" fmla="*/ 536584288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6"/>
                  <a:gd name="T37" fmla="*/ 0 h 33"/>
                  <a:gd name="T38" fmla="*/ 116 w 116"/>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6" h="33">
                    <a:moveTo>
                      <a:pt x="23" y="10"/>
                    </a:moveTo>
                    <a:cubicBezTo>
                      <a:pt x="23" y="10"/>
                      <a:pt x="14" y="14"/>
                      <a:pt x="11" y="17"/>
                    </a:cubicBezTo>
                    <a:cubicBezTo>
                      <a:pt x="8" y="20"/>
                      <a:pt x="1" y="24"/>
                      <a:pt x="1" y="27"/>
                    </a:cubicBezTo>
                    <a:cubicBezTo>
                      <a:pt x="0" y="31"/>
                      <a:pt x="2" y="30"/>
                      <a:pt x="12" y="26"/>
                    </a:cubicBezTo>
                    <a:cubicBezTo>
                      <a:pt x="22" y="23"/>
                      <a:pt x="28" y="16"/>
                      <a:pt x="39" y="15"/>
                    </a:cubicBezTo>
                    <a:cubicBezTo>
                      <a:pt x="50" y="14"/>
                      <a:pt x="55" y="11"/>
                      <a:pt x="62" y="9"/>
                    </a:cubicBezTo>
                    <a:cubicBezTo>
                      <a:pt x="70" y="7"/>
                      <a:pt x="79" y="11"/>
                      <a:pt x="93" y="18"/>
                    </a:cubicBezTo>
                    <a:cubicBezTo>
                      <a:pt x="106" y="24"/>
                      <a:pt x="112" y="27"/>
                      <a:pt x="114" y="30"/>
                    </a:cubicBezTo>
                    <a:cubicBezTo>
                      <a:pt x="116" y="33"/>
                      <a:pt x="109" y="21"/>
                      <a:pt x="106" y="11"/>
                    </a:cubicBezTo>
                    <a:cubicBezTo>
                      <a:pt x="103" y="0"/>
                      <a:pt x="110" y="0"/>
                      <a:pt x="92" y="4"/>
                    </a:cubicBezTo>
                    <a:cubicBezTo>
                      <a:pt x="74" y="9"/>
                      <a:pt x="65" y="1"/>
                      <a:pt x="53" y="4"/>
                    </a:cubicBezTo>
                    <a:cubicBezTo>
                      <a:pt x="40" y="6"/>
                      <a:pt x="33" y="6"/>
                      <a:pt x="23" y="10"/>
                    </a:cubicBezTo>
                    <a:close/>
                  </a:path>
                </a:pathLst>
              </a:custGeom>
              <a:solidFill>
                <a:srgbClr val="909ED0"/>
              </a:solidFill>
              <a:ln w="9525">
                <a:noFill/>
                <a:round/>
                <a:headEnd/>
                <a:tailEnd/>
              </a:ln>
            </p:spPr>
            <p:txBody>
              <a:bodyPr/>
              <a:lstStyle/>
              <a:p>
                <a:endParaRPr lang="en-US">
                  <a:latin typeface="Calibri" pitchFamily="34" charset="0"/>
                </a:endParaRPr>
              </a:p>
            </p:txBody>
          </p:sp>
          <p:sp>
            <p:nvSpPr>
              <p:cNvPr id="156630" name="Freeform 676"/>
              <p:cNvSpPr>
                <a:spLocks/>
              </p:cNvSpPr>
              <p:nvPr/>
            </p:nvSpPr>
            <p:spPr bwMode="auto">
              <a:xfrm>
                <a:off x="5822950" y="2863850"/>
                <a:ext cx="508000" cy="144462"/>
              </a:xfrm>
              <a:custGeom>
                <a:avLst/>
                <a:gdLst>
                  <a:gd name="T0" fmla="*/ 1208238816 w 116"/>
                  <a:gd name="T1" fmla="*/ 536584288 h 33"/>
                  <a:gd name="T2" fmla="*/ 575349536 w 116"/>
                  <a:gd name="T3" fmla="*/ 900694161 h 33"/>
                  <a:gd name="T4" fmla="*/ 57535381 w 116"/>
                  <a:gd name="T5" fmla="*/ 1418113303 h 33"/>
                  <a:gd name="T6" fmla="*/ 632884900 w 116"/>
                  <a:gd name="T7" fmla="*/ 1379787115 h 33"/>
                  <a:gd name="T8" fmla="*/ 2071264899 w 116"/>
                  <a:gd name="T9" fmla="*/ 785711218 h 33"/>
                  <a:gd name="T10" fmla="*/ 2147483647 w 116"/>
                  <a:gd name="T11" fmla="*/ 479092817 h 33"/>
                  <a:gd name="T12" fmla="*/ 2147483647 w 116"/>
                  <a:gd name="T13" fmla="*/ 900694161 h 33"/>
                  <a:gd name="T14" fmla="*/ 2147483647 w 116"/>
                  <a:gd name="T15" fmla="*/ 1590587719 h 33"/>
                  <a:gd name="T16" fmla="*/ 2147483647 w 116"/>
                  <a:gd name="T17" fmla="*/ 574910614 h 33"/>
                  <a:gd name="T18" fmla="*/ 2147483647 w 116"/>
                  <a:gd name="T19" fmla="*/ 268292144 h 33"/>
                  <a:gd name="T20" fmla="*/ 2147483647 w 116"/>
                  <a:gd name="T21" fmla="*/ 210800672 h 33"/>
                  <a:gd name="T22" fmla="*/ 1208238816 w 116"/>
                  <a:gd name="T23" fmla="*/ 536584288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6"/>
                  <a:gd name="T37" fmla="*/ 0 h 33"/>
                  <a:gd name="T38" fmla="*/ 116 w 116"/>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6" h="33">
                    <a:moveTo>
                      <a:pt x="23" y="10"/>
                    </a:moveTo>
                    <a:cubicBezTo>
                      <a:pt x="23" y="10"/>
                      <a:pt x="14" y="14"/>
                      <a:pt x="11" y="17"/>
                    </a:cubicBezTo>
                    <a:cubicBezTo>
                      <a:pt x="9" y="20"/>
                      <a:pt x="1" y="24"/>
                      <a:pt x="1" y="27"/>
                    </a:cubicBezTo>
                    <a:cubicBezTo>
                      <a:pt x="0" y="31"/>
                      <a:pt x="2" y="30"/>
                      <a:pt x="12" y="26"/>
                    </a:cubicBezTo>
                    <a:cubicBezTo>
                      <a:pt x="22" y="23"/>
                      <a:pt x="29" y="16"/>
                      <a:pt x="39" y="15"/>
                    </a:cubicBezTo>
                    <a:cubicBezTo>
                      <a:pt x="50" y="14"/>
                      <a:pt x="55" y="11"/>
                      <a:pt x="62" y="9"/>
                    </a:cubicBezTo>
                    <a:cubicBezTo>
                      <a:pt x="70" y="7"/>
                      <a:pt x="79" y="11"/>
                      <a:pt x="93" y="17"/>
                    </a:cubicBezTo>
                    <a:cubicBezTo>
                      <a:pt x="106" y="24"/>
                      <a:pt x="112" y="27"/>
                      <a:pt x="114" y="30"/>
                    </a:cubicBezTo>
                    <a:cubicBezTo>
                      <a:pt x="116" y="33"/>
                      <a:pt x="109" y="21"/>
                      <a:pt x="106" y="11"/>
                    </a:cubicBezTo>
                    <a:cubicBezTo>
                      <a:pt x="103" y="0"/>
                      <a:pt x="109" y="0"/>
                      <a:pt x="92" y="5"/>
                    </a:cubicBezTo>
                    <a:cubicBezTo>
                      <a:pt x="74" y="9"/>
                      <a:pt x="65" y="1"/>
                      <a:pt x="53" y="4"/>
                    </a:cubicBezTo>
                    <a:cubicBezTo>
                      <a:pt x="40" y="6"/>
                      <a:pt x="33" y="6"/>
                      <a:pt x="23" y="10"/>
                    </a:cubicBezTo>
                    <a:close/>
                  </a:path>
                </a:pathLst>
              </a:custGeom>
              <a:solidFill>
                <a:srgbClr val="8F9DD0"/>
              </a:solidFill>
              <a:ln w="9525">
                <a:noFill/>
                <a:round/>
                <a:headEnd/>
                <a:tailEnd/>
              </a:ln>
            </p:spPr>
            <p:txBody>
              <a:bodyPr/>
              <a:lstStyle/>
              <a:p>
                <a:endParaRPr lang="en-US">
                  <a:latin typeface="Calibri" pitchFamily="34" charset="0"/>
                </a:endParaRPr>
              </a:p>
            </p:txBody>
          </p:sp>
          <p:sp>
            <p:nvSpPr>
              <p:cNvPr id="156631" name="Freeform 677"/>
              <p:cNvSpPr>
                <a:spLocks/>
              </p:cNvSpPr>
              <p:nvPr/>
            </p:nvSpPr>
            <p:spPr bwMode="auto">
              <a:xfrm>
                <a:off x="5827713" y="2863850"/>
                <a:ext cx="503238" cy="144462"/>
              </a:xfrm>
              <a:custGeom>
                <a:avLst/>
                <a:gdLst>
                  <a:gd name="T0" fmla="*/ 1168103155 w 115"/>
                  <a:gd name="T1" fmla="*/ 574910614 h 33"/>
                  <a:gd name="T2" fmla="*/ 536180392 w 115"/>
                  <a:gd name="T3" fmla="*/ 900694161 h 33"/>
                  <a:gd name="T4" fmla="*/ 0 w 115"/>
                  <a:gd name="T5" fmla="*/ 1418113303 h 33"/>
                  <a:gd name="T6" fmla="*/ 574474742 w 115"/>
                  <a:gd name="T7" fmla="*/ 1379787115 h 33"/>
                  <a:gd name="T8" fmla="*/ 2010667751 w 115"/>
                  <a:gd name="T9" fmla="*/ 785711218 h 33"/>
                  <a:gd name="T10" fmla="*/ 2147483647 w 115"/>
                  <a:gd name="T11" fmla="*/ 479092817 h 33"/>
                  <a:gd name="T12" fmla="*/ 2147483647 w 115"/>
                  <a:gd name="T13" fmla="*/ 900694161 h 33"/>
                  <a:gd name="T14" fmla="*/ 2147483647 w 115"/>
                  <a:gd name="T15" fmla="*/ 1590587719 h 33"/>
                  <a:gd name="T16" fmla="*/ 2147483647 w 115"/>
                  <a:gd name="T17" fmla="*/ 574910614 h 33"/>
                  <a:gd name="T18" fmla="*/ 2147483647 w 115"/>
                  <a:gd name="T19" fmla="*/ 268292144 h 33"/>
                  <a:gd name="T20" fmla="*/ 2147483647 w 115"/>
                  <a:gd name="T21" fmla="*/ 210800672 h 33"/>
                  <a:gd name="T22" fmla="*/ 1168103155 w 115"/>
                  <a:gd name="T23" fmla="*/ 574910614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5"/>
                  <a:gd name="T37" fmla="*/ 0 h 33"/>
                  <a:gd name="T38" fmla="*/ 115 w 115"/>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5" h="33">
                    <a:moveTo>
                      <a:pt x="22" y="11"/>
                    </a:moveTo>
                    <a:cubicBezTo>
                      <a:pt x="22" y="11"/>
                      <a:pt x="13" y="14"/>
                      <a:pt x="10" y="17"/>
                    </a:cubicBezTo>
                    <a:cubicBezTo>
                      <a:pt x="8" y="20"/>
                      <a:pt x="1" y="24"/>
                      <a:pt x="0" y="27"/>
                    </a:cubicBezTo>
                    <a:cubicBezTo>
                      <a:pt x="0" y="31"/>
                      <a:pt x="1" y="29"/>
                      <a:pt x="11" y="26"/>
                    </a:cubicBezTo>
                    <a:cubicBezTo>
                      <a:pt x="21" y="22"/>
                      <a:pt x="28" y="16"/>
                      <a:pt x="38" y="15"/>
                    </a:cubicBezTo>
                    <a:cubicBezTo>
                      <a:pt x="49" y="14"/>
                      <a:pt x="54" y="11"/>
                      <a:pt x="61" y="9"/>
                    </a:cubicBezTo>
                    <a:cubicBezTo>
                      <a:pt x="69" y="7"/>
                      <a:pt x="78" y="11"/>
                      <a:pt x="92" y="17"/>
                    </a:cubicBezTo>
                    <a:cubicBezTo>
                      <a:pt x="105" y="23"/>
                      <a:pt x="111" y="27"/>
                      <a:pt x="113" y="30"/>
                    </a:cubicBezTo>
                    <a:cubicBezTo>
                      <a:pt x="115" y="33"/>
                      <a:pt x="108" y="21"/>
                      <a:pt x="105" y="11"/>
                    </a:cubicBezTo>
                    <a:cubicBezTo>
                      <a:pt x="102" y="0"/>
                      <a:pt x="108" y="0"/>
                      <a:pt x="91" y="5"/>
                    </a:cubicBezTo>
                    <a:cubicBezTo>
                      <a:pt x="73" y="9"/>
                      <a:pt x="64" y="1"/>
                      <a:pt x="52" y="4"/>
                    </a:cubicBezTo>
                    <a:cubicBezTo>
                      <a:pt x="39" y="7"/>
                      <a:pt x="32" y="6"/>
                      <a:pt x="22" y="11"/>
                    </a:cubicBezTo>
                    <a:close/>
                  </a:path>
                </a:pathLst>
              </a:custGeom>
              <a:solidFill>
                <a:srgbClr val="8E9CCF"/>
              </a:solidFill>
              <a:ln w="9525">
                <a:noFill/>
                <a:round/>
                <a:headEnd/>
                <a:tailEnd/>
              </a:ln>
            </p:spPr>
            <p:txBody>
              <a:bodyPr/>
              <a:lstStyle/>
              <a:p>
                <a:endParaRPr lang="en-US">
                  <a:latin typeface="Calibri" pitchFamily="34" charset="0"/>
                </a:endParaRPr>
              </a:p>
            </p:txBody>
          </p:sp>
          <p:sp>
            <p:nvSpPr>
              <p:cNvPr id="156632" name="Freeform 678"/>
              <p:cNvSpPr>
                <a:spLocks/>
              </p:cNvSpPr>
              <p:nvPr/>
            </p:nvSpPr>
            <p:spPr bwMode="auto">
              <a:xfrm>
                <a:off x="5827713" y="2863850"/>
                <a:ext cx="503238" cy="139700"/>
              </a:xfrm>
              <a:custGeom>
                <a:avLst/>
                <a:gdLst>
                  <a:gd name="T0" fmla="*/ 1168103155 w 115"/>
                  <a:gd name="T1" fmla="*/ 571761404 h 32"/>
                  <a:gd name="T2" fmla="*/ 574474742 w 115"/>
                  <a:gd name="T3" fmla="*/ 895756246 h 32"/>
                  <a:gd name="T4" fmla="*/ 0 w 115"/>
                  <a:gd name="T5" fmla="*/ 1410341223 h 32"/>
                  <a:gd name="T6" fmla="*/ 574474742 w 115"/>
                  <a:gd name="T7" fmla="*/ 1353164660 h 32"/>
                  <a:gd name="T8" fmla="*/ 2068115635 w 115"/>
                  <a:gd name="T9" fmla="*/ 781407485 h 32"/>
                  <a:gd name="T10" fmla="*/ 2147483647 w 115"/>
                  <a:gd name="T11" fmla="*/ 476468587 h 32"/>
                  <a:gd name="T12" fmla="*/ 2147483647 w 115"/>
                  <a:gd name="T13" fmla="*/ 895756246 h 32"/>
                  <a:gd name="T14" fmla="*/ 2147483647 w 115"/>
                  <a:gd name="T15" fmla="*/ 1524694350 h 32"/>
                  <a:gd name="T16" fmla="*/ 2147483647 w 115"/>
                  <a:gd name="T17" fmla="*/ 571761404 h 32"/>
                  <a:gd name="T18" fmla="*/ 2147483647 w 115"/>
                  <a:gd name="T19" fmla="*/ 266822575 h 32"/>
                  <a:gd name="T20" fmla="*/ 2147483647 w 115"/>
                  <a:gd name="T21" fmla="*/ 209646012 h 32"/>
                  <a:gd name="T22" fmla="*/ 1168103155 w 115"/>
                  <a:gd name="T23" fmla="*/ 571761404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5"/>
                  <a:gd name="T37" fmla="*/ 0 h 32"/>
                  <a:gd name="T38" fmla="*/ 115 w 115"/>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5" h="32">
                    <a:moveTo>
                      <a:pt x="22" y="11"/>
                    </a:moveTo>
                    <a:cubicBezTo>
                      <a:pt x="22" y="11"/>
                      <a:pt x="13" y="14"/>
                      <a:pt x="11" y="17"/>
                    </a:cubicBezTo>
                    <a:cubicBezTo>
                      <a:pt x="8" y="20"/>
                      <a:pt x="1" y="24"/>
                      <a:pt x="0" y="27"/>
                    </a:cubicBezTo>
                    <a:cubicBezTo>
                      <a:pt x="0" y="31"/>
                      <a:pt x="1" y="29"/>
                      <a:pt x="11" y="26"/>
                    </a:cubicBezTo>
                    <a:cubicBezTo>
                      <a:pt x="21" y="22"/>
                      <a:pt x="28" y="16"/>
                      <a:pt x="39" y="15"/>
                    </a:cubicBezTo>
                    <a:cubicBezTo>
                      <a:pt x="49" y="14"/>
                      <a:pt x="54" y="11"/>
                      <a:pt x="61" y="9"/>
                    </a:cubicBezTo>
                    <a:cubicBezTo>
                      <a:pt x="69" y="7"/>
                      <a:pt x="78" y="11"/>
                      <a:pt x="92" y="17"/>
                    </a:cubicBezTo>
                    <a:cubicBezTo>
                      <a:pt x="105" y="23"/>
                      <a:pt x="110" y="27"/>
                      <a:pt x="113" y="29"/>
                    </a:cubicBezTo>
                    <a:cubicBezTo>
                      <a:pt x="115" y="32"/>
                      <a:pt x="107" y="21"/>
                      <a:pt x="105" y="11"/>
                    </a:cubicBezTo>
                    <a:cubicBezTo>
                      <a:pt x="102" y="0"/>
                      <a:pt x="108" y="0"/>
                      <a:pt x="91" y="5"/>
                    </a:cubicBezTo>
                    <a:cubicBezTo>
                      <a:pt x="73" y="9"/>
                      <a:pt x="64" y="1"/>
                      <a:pt x="52" y="4"/>
                    </a:cubicBezTo>
                    <a:cubicBezTo>
                      <a:pt x="40" y="7"/>
                      <a:pt x="32" y="7"/>
                      <a:pt x="22" y="11"/>
                    </a:cubicBezTo>
                    <a:close/>
                  </a:path>
                </a:pathLst>
              </a:custGeom>
              <a:solidFill>
                <a:srgbClr val="8D9CCF"/>
              </a:solidFill>
              <a:ln w="9525">
                <a:noFill/>
                <a:round/>
                <a:headEnd/>
                <a:tailEnd/>
              </a:ln>
            </p:spPr>
            <p:txBody>
              <a:bodyPr/>
              <a:lstStyle/>
              <a:p>
                <a:endParaRPr lang="en-US">
                  <a:latin typeface="Calibri" pitchFamily="34" charset="0"/>
                </a:endParaRPr>
              </a:p>
            </p:txBody>
          </p:sp>
          <p:sp>
            <p:nvSpPr>
              <p:cNvPr id="156633" name="Freeform 679"/>
              <p:cNvSpPr>
                <a:spLocks/>
              </p:cNvSpPr>
              <p:nvPr/>
            </p:nvSpPr>
            <p:spPr bwMode="auto">
              <a:xfrm>
                <a:off x="5827713" y="2863850"/>
                <a:ext cx="500063" cy="139700"/>
              </a:xfrm>
              <a:custGeom>
                <a:avLst/>
                <a:gdLst>
                  <a:gd name="T0" fmla="*/ 1173735825 w 114"/>
                  <a:gd name="T1" fmla="*/ 571761404 h 32"/>
                  <a:gd name="T2" fmla="*/ 577248282 w 114"/>
                  <a:gd name="T3" fmla="*/ 895756246 h 32"/>
                  <a:gd name="T4" fmla="*/ 57726573 w 114"/>
                  <a:gd name="T5" fmla="*/ 1410341223 h 32"/>
                  <a:gd name="T6" fmla="*/ 577248282 w 114"/>
                  <a:gd name="T7" fmla="*/ 1315048406 h 32"/>
                  <a:gd name="T8" fmla="*/ 2078086359 w 114"/>
                  <a:gd name="T9" fmla="*/ 781407485 h 32"/>
                  <a:gd name="T10" fmla="*/ 2147483647 w 114"/>
                  <a:gd name="T11" fmla="*/ 476468587 h 32"/>
                  <a:gd name="T12" fmla="*/ 2147483647 w 114"/>
                  <a:gd name="T13" fmla="*/ 895756246 h 32"/>
                  <a:gd name="T14" fmla="*/ 2147483647 w 114"/>
                  <a:gd name="T15" fmla="*/ 1524694350 h 32"/>
                  <a:gd name="T16" fmla="*/ 2147483647 w 114"/>
                  <a:gd name="T17" fmla="*/ 571761404 h 32"/>
                  <a:gd name="T18" fmla="*/ 2147483647 w 114"/>
                  <a:gd name="T19" fmla="*/ 266822575 h 32"/>
                  <a:gd name="T20" fmla="*/ 2147483647 w 114"/>
                  <a:gd name="T21" fmla="*/ 209646012 h 32"/>
                  <a:gd name="T22" fmla="*/ 1173735825 w 114"/>
                  <a:gd name="T23" fmla="*/ 571761404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4"/>
                  <a:gd name="T37" fmla="*/ 0 h 32"/>
                  <a:gd name="T38" fmla="*/ 114 w 114"/>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4" h="32">
                    <a:moveTo>
                      <a:pt x="22" y="11"/>
                    </a:moveTo>
                    <a:cubicBezTo>
                      <a:pt x="22" y="11"/>
                      <a:pt x="14" y="14"/>
                      <a:pt x="11" y="17"/>
                    </a:cubicBezTo>
                    <a:cubicBezTo>
                      <a:pt x="8" y="20"/>
                      <a:pt x="1" y="24"/>
                      <a:pt x="1" y="27"/>
                    </a:cubicBezTo>
                    <a:cubicBezTo>
                      <a:pt x="0" y="31"/>
                      <a:pt x="1" y="29"/>
                      <a:pt x="11" y="25"/>
                    </a:cubicBezTo>
                    <a:cubicBezTo>
                      <a:pt x="22" y="22"/>
                      <a:pt x="28" y="15"/>
                      <a:pt x="39" y="15"/>
                    </a:cubicBezTo>
                    <a:cubicBezTo>
                      <a:pt x="49" y="14"/>
                      <a:pt x="54" y="11"/>
                      <a:pt x="61" y="9"/>
                    </a:cubicBezTo>
                    <a:cubicBezTo>
                      <a:pt x="69" y="7"/>
                      <a:pt x="78" y="11"/>
                      <a:pt x="91" y="17"/>
                    </a:cubicBezTo>
                    <a:cubicBezTo>
                      <a:pt x="105" y="23"/>
                      <a:pt x="110" y="26"/>
                      <a:pt x="112" y="29"/>
                    </a:cubicBezTo>
                    <a:cubicBezTo>
                      <a:pt x="114" y="32"/>
                      <a:pt x="107" y="21"/>
                      <a:pt x="104" y="11"/>
                    </a:cubicBezTo>
                    <a:cubicBezTo>
                      <a:pt x="102" y="0"/>
                      <a:pt x="108" y="0"/>
                      <a:pt x="90" y="5"/>
                    </a:cubicBezTo>
                    <a:cubicBezTo>
                      <a:pt x="73" y="10"/>
                      <a:pt x="64" y="1"/>
                      <a:pt x="52" y="4"/>
                    </a:cubicBezTo>
                    <a:cubicBezTo>
                      <a:pt x="40" y="7"/>
                      <a:pt x="32" y="7"/>
                      <a:pt x="22" y="11"/>
                    </a:cubicBezTo>
                    <a:close/>
                  </a:path>
                </a:pathLst>
              </a:custGeom>
              <a:solidFill>
                <a:srgbClr val="8C9CCF"/>
              </a:solidFill>
              <a:ln w="9525">
                <a:noFill/>
                <a:round/>
                <a:headEnd/>
                <a:tailEnd/>
              </a:ln>
            </p:spPr>
            <p:txBody>
              <a:bodyPr/>
              <a:lstStyle/>
              <a:p>
                <a:endParaRPr lang="en-US">
                  <a:latin typeface="Calibri" pitchFamily="34" charset="0"/>
                </a:endParaRPr>
              </a:p>
            </p:txBody>
          </p:sp>
          <p:sp>
            <p:nvSpPr>
              <p:cNvPr id="156634" name="Freeform 680"/>
              <p:cNvSpPr>
                <a:spLocks/>
              </p:cNvSpPr>
              <p:nvPr/>
            </p:nvSpPr>
            <p:spPr bwMode="auto">
              <a:xfrm>
                <a:off x="5827713" y="2863850"/>
                <a:ext cx="500063" cy="139700"/>
              </a:xfrm>
              <a:custGeom>
                <a:avLst/>
                <a:gdLst>
                  <a:gd name="T0" fmla="*/ 1173735825 w 114"/>
                  <a:gd name="T1" fmla="*/ 571761404 h 32"/>
                  <a:gd name="T2" fmla="*/ 577248282 w 114"/>
                  <a:gd name="T3" fmla="*/ 895756246 h 32"/>
                  <a:gd name="T4" fmla="*/ 57726573 w 114"/>
                  <a:gd name="T5" fmla="*/ 1410341223 h 32"/>
                  <a:gd name="T6" fmla="*/ 634970451 w 114"/>
                  <a:gd name="T7" fmla="*/ 1315048406 h 32"/>
                  <a:gd name="T8" fmla="*/ 2078086359 w 114"/>
                  <a:gd name="T9" fmla="*/ 724230921 h 32"/>
                  <a:gd name="T10" fmla="*/ 2147483647 w 114"/>
                  <a:gd name="T11" fmla="*/ 419292024 h 32"/>
                  <a:gd name="T12" fmla="*/ 2147483647 w 114"/>
                  <a:gd name="T13" fmla="*/ 895756246 h 32"/>
                  <a:gd name="T14" fmla="*/ 2147483647 w 114"/>
                  <a:gd name="T15" fmla="*/ 1524694350 h 32"/>
                  <a:gd name="T16" fmla="*/ 2147483647 w 114"/>
                  <a:gd name="T17" fmla="*/ 571761404 h 32"/>
                  <a:gd name="T18" fmla="*/ 2147483647 w 114"/>
                  <a:gd name="T19" fmla="*/ 266822575 h 32"/>
                  <a:gd name="T20" fmla="*/ 2147483647 w 114"/>
                  <a:gd name="T21" fmla="*/ 209646012 h 32"/>
                  <a:gd name="T22" fmla="*/ 1173735825 w 114"/>
                  <a:gd name="T23" fmla="*/ 571761404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4"/>
                  <a:gd name="T37" fmla="*/ 0 h 32"/>
                  <a:gd name="T38" fmla="*/ 114 w 114"/>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4" h="32">
                    <a:moveTo>
                      <a:pt x="22" y="11"/>
                    </a:moveTo>
                    <a:cubicBezTo>
                      <a:pt x="22" y="11"/>
                      <a:pt x="14" y="14"/>
                      <a:pt x="11" y="17"/>
                    </a:cubicBezTo>
                    <a:cubicBezTo>
                      <a:pt x="8" y="20"/>
                      <a:pt x="1" y="24"/>
                      <a:pt x="1" y="27"/>
                    </a:cubicBezTo>
                    <a:cubicBezTo>
                      <a:pt x="0" y="31"/>
                      <a:pt x="2" y="29"/>
                      <a:pt x="12" y="25"/>
                    </a:cubicBezTo>
                    <a:cubicBezTo>
                      <a:pt x="22" y="22"/>
                      <a:pt x="28" y="15"/>
                      <a:pt x="39" y="14"/>
                    </a:cubicBezTo>
                    <a:cubicBezTo>
                      <a:pt x="49" y="14"/>
                      <a:pt x="53" y="10"/>
                      <a:pt x="61" y="8"/>
                    </a:cubicBezTo>
                    <a:cubicBezTo>
                      <a:pt x="69" y="6"/>
                      <a:pt x="78" y="11"/>
                      <a:pt x="91" y="17"/>
                    </a:cubicBezTo>
                    <a:cubicBezTo>
                      <a:pt x="105" y="23"/>
                      <a:pt x="110" y="26"/>
                      <a:pt x="112" y="29"/>
                    </a:cubicBezTo>
                    <a:cubicBezTo>
                      <a:pt x="114" y="32"/>
                      <a:pt x="107" y="21"/>
                      <a:pt x="104" y="11"/>
                    </a:cubicBezTo>
                    <a:cubicBezTo>
                      <a:pt x="102" y="0"/>
                      <a:pt x="108" y="1"/>
                      <a:pt x="90" y="5"/>
                    </a:cubicBezTo>
                    <a:cubicBezTo>
                      <a:pt x="73" y="10"/>
                      <a:pt x="64" y="1"/>
                      <a:pt x="52" y="4"/>
                    </a:cubicBezTo>
                    <a:cubicBezTo>
                      <a:pt x="40" y="7"/>
                      <a:pt x="32" y="7"/>
                      <a:pt x="22" y="11"/>
                    </a:cubicBezTo>
                    <a:close/>
                  </a:path>
                </a:pathLst>
              </a:custGeom>
              <a:solidFill>
                <a:srgbClr val="8B9BCF"/>
              </a:solidFill>
              <a:ln w="9525">
                <a:noFill/>
                <a:round/>
                <a:headEnd/>
                <a:tailEnd/>
              </a:ln>
            </p:spPr>
            <p:txBody>
              <a:bodyPr/>
              <a:lstStyle/>
              <a:p>
                <a:endParaRPr lang="en-US">
                  <a:latin typeface="Calibri" pitchFamily="34" charset="0"/>
                </a:endParaRPr>
              </a:p>
            </p:txBody>
          </p:sp>
          <p:sp>
            <p:nvSpPr>
              <p:cNvPr id="156635" name="Freeform 681"/>
              <p:cNvSpPr>
                <a:spLocks/>
              </p:cNvSpPr>
              <p:nvPr/>
            </p:nvSpPr>
            <p:spPr bwMode="auto">
              <a:xfrm>
                <a:off x="5832475" y="2863850"/>
                <a:ext cx="495300" cy="139700"/>
              </a:xfrm>
              <a:custGeom>
                <a:avLst/>
                <a:gdLst>
                  <a:gd name="T0" fmla="*/ 1114315393 w 113"/>
                  <a:gd name="T1" fmla="*/ 571761404 h 32"/>
                  <a:gd name="T2" fmla="*/ 537944007 w 113"/>
                  <a:gd name="T3" fmla="*/ 895756246 h 32"/>
                  <a:gd name="T4" fmla="*/ 0 w 113"/>
                  <a:gd name="T5" fmla="*/ 1410341223 h 32"/>
                  <a:gd name="T6" fmla="*/ 576371524 w 113"/>
                  <a:gd name="T7" fmla="*/ 1315048406 h 32"/>
                  <a:gd name="T8" fmla="*/ 2017295538 w 113"/>
                  <a:gd name="T9" fmla="*/ 724230921 h 32"/>
                  <a:gd name="T10" fmla="*/ 2147483647 w 113"/>
                  <a:gd name="T11" fmla="*/ 419292024 h 32"/>
                  <a:gd name="T12" fmla="*/ 2147483647 w 113"/>
                  <a:gd name="T13" fmla="*/ 895756246 h 32"/>
                  <a:gd name="T14" fmla="*/ 2147483647 w 113"/>
                  <a:gd name="T15" fmla="*/ 1524694350 h 32"/>
                  <a:gd name="T16" fmla="*/ 2147483647 w 113"/>
                  <a:gd name="T17" fmla="*/ 514584841 h 32"/>
                  <a:gd name="T18" fmla="*/ 2147483647 w 113"/>
                  <a:gd name="T19" fmla="*/ 266822575 h 32"/>
                  <a:gd name="T20" fmla="*/ 2147483647 w 113"/>
                  <a:gd name="T21" fmla="*/ 209646012 h 32"/>
                  <a:gd name="T22" fmla="*/ 1114315393 w 113"/>
                  <a:gd name="T23" fmla="*/ 571761404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3"/>
                  <a:gd name="T37" fmla="*/ 0 h 32"/>
                  <a:gd name="T38" fmla="*/ 113 w 113"/>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3" h="32">
                    <a:moveTo>
                      <a:pt x="21" y="11"/>
                    </a:moveTo>
                    <a:cubicBezTo>
                      <a:pt x="21" y="11"/>
                      <a:pt x="13" y="14"/>
                      <a:pt x="10" y="17"/>
                    </a:cubicBezTo>
                    <a:cubicBezTo>
                      <a:pt x="8" y="20"/>
                      <a:pt x="0" y="24"/>
                      <a:pt x="0" y="27"/>
                    </a:cubicBezTo>
                    <a:cubicBezTo>
                      <a:pt x="0" y="31"/>
                      <a:pt x="1" y="28"/>
                      <a:pt x="11" y="25"/>
                    </a:cubicBezTo>
                    <a:cubicBezTo>
                      <a:pt x="21" y="22"/>
                      <a:pt x="27" y="15"/>
                      <a:pt x="38" y="14"/>
                    </a:cubicBezTo>
                    <a:cubicBezTo>
                      <a:pt x="48" y="13"/>
                      <a:pt x="52" y="10"/>
                      <a:pt x="60" y="8"/>
                    </a:cubicBezTo>
                    <a:cubicBezTo>
                      <a:pt x="68" y="6"/>
                      <a:pt x="77" y="11"/>
                      <a:pt x="90" y="17"/>
                    </a:cubicBezTo>
                    <a:cubicBezTo>
                      <a:pt x="103" y="23"/>
                      <a:pt x="109" y="26"/>
                      <a:pt x="111" y="29"/>
                    </a:cubicBezTo>
                    <a:cubicBezTo>
                      <a:pt x="113" y="32"/>
                      <a:pt x="106" y="21"/>
                      <a:pt x="103" y="10"/>
                    </a:cubicBezTo>
                    <a:cubicBezTo>
                      <a:pt x="100" y="0"/>
                      <a:pt x="106" y="1"/>
                      <a:pt x="89" y="5"/>
                    </a:cubicBezTo>
                    <a:cubicBezTo>
                      <a:pt x="72" y="10"/>
                      <a:pt x="63" y="2"/>
                      <a:pt x="51" y="4"/>
                    </a:cubicBezTo>
                    <a:cubicBezTo>
                      <a:pt x="39" y="7"/>
                      <a:pt x="31" y="7"/>
                      <a:pt x="21" y="11"/>
                    </a:cubicBezTo>
                    <a:close/>
                  </a:path>
                </a:pathLst>
              </a:custGeom>
              <a:solidFill>
                <a:srgbClr val="8A9BCF"/>
              </a:solidFill>
              <a:ln w="9525">
                <a:noFill/>
                <a:round/>
                <a:headEnd/>
                <a:tailEnd/>
              </a:ln>
            </p:spPr>
            <p:txBody>
              <a:bodyPr/>
              <a:lstStyle/>
              <a:p>
                <a:endParaRPr lang="en-US">
                  <a:latin typeface="Calibri" pitchFamily="34" charset="0"/>
                </a:endParaRPr>
              </a:p>
            </p:txBody>
          </p:sp>
          <p:sp>
            <p:nvSpPr>
              <p:cNvPr id="156636" name="Freeform 682"/>
              <p:cNvSpPr>
                <a:spLocks/>
              </p:cNvSpPr>
              <p:nvPr/>
            </p:nvSpPr>
            <p:spPr bwMode="auto">
              <a:xfrm>
                <a:off x="5832475" y="2863850"/>
                <a:ext cx="495300" cy="134937"/>
              </a:xfrm>
              <a:custGeom>
                <a:avLst/>
                <a:gdLst>
                  <a:gd name="T0" fmla="*/ 1171950162 w 113"/>
                  <a:gd name="T1" fmla="*/ 568406874 h 31"/>
                  <a:gd name="T2" fmla="*/ 537944007 w 113"/>
                  <a:gd name="T3" fmla="*/ 890505902 h 31"/>
                  <a:gd name="T4" fmla="*/ 0 w 113"/>
                  <a:gd name="T5" fmla="*/ 1402073980 h 31"/>
                  <a:gd name="T6" fmla="*/ 576371524 w 113"/>
                  <a:gd name="T7" fmla="*/ 1307339523 h 31"/>
                  <a:gd name="T8" fmla="*/ 2017295538 w 113"/>
                  <a:gd name="T9" fmla="*/ 719984752 h 31"/>
                  <a:gd name="T10" fmla="*/ 2147483647 w 113"/>
                  <a:gd name="T11" fmla="*/ 416833485 h 31"/>
                  <a:gd name="T12" fmla="*/ 2147483647 w 113"/>
                  <a:gd name="T13" fmla="*/ 890505902 h 31"/>
                  <a:gd name="T14" fmla="*/ 2147483647 w 113"/>
                  <a:gd name="T15" fmla="*/ 1515756198 h 31"/>
                  <a:gd name="T16" fmla="*/ 2147483647 w 113"/>
                  <a:gd name="T17" fmla="*/ 511567941 h 31"/>
                  <a:gd name="T18" fmla="*/ 2147483647 w 113"/>
                  <a:gd name="T19" fmla="*/ 265255675 h 31"/>
                  <a:gd name="T20" fmla="*/ 2147483647 w 113"/>
                  <a:gd name="T21" fmla="*/ 208416742 h 31"/>
                  <a:gd name="T22" fmla="*/ 1171950162 w 113"/>
                  <a:gd name="T23" fmla="*/ 568406874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3"/>
                  <a:gd name="T37" fmla="*/ 0 h 31"/>
                  <a:gd name="T38" fmla="*/ 113 w 11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3" h="31">
                    <a:moveTo>
                      <a:pt x="22" y="11"/>
                    </a:moveTo>
                    <a:cubicBezTo>
                      <a:pt x="22" y="11"/>
                      <a:pt x="13" y="14"/>
                      <a:pt x="10" y="17"/>
                    </a:cubicBezTo>
                    <a:cubicBezTo>
                      <a:pt x="8" y="20"/>
                      <a:pt x="1" y="24"/>
                      <a:pt x="0" y="27"/>
                    </a:cubicBezTo>
                    <a:cubicBezTo>
                      <a:pt x="0" y="31"/>
                      <a:pt x="1" y="28"/>
                      <a:pt x="11" y="25"/>
                    </a:cubicBezTo>
                    <a:cubicBezTo>
                      <a:pt x="21" y="21"/>
                      <a:pt x="27" y="15"/>
                      <a:pt x="38" y="14"/>
                    </a:cubicBezTo>
                    <a:cubicBezTo>
                      <a:pt x="49" y="13"/>
                      <a:pt x="52" y="10"/>
                      <a:pt x="60" y="8"/>
                    </a:cubicBezTo>
                    <a:cubicBezTo>
                      <a:pt x="68" y="6"/>
                      <a:pt x="77" y="11"/>
                      <a:pt x="90" y="17"/>
                    </a:cubicBezTo>
                    <a:cubicBezTo>
                      <a:pt x="103" y="22"/>
                      <a:pt x="109" y="26"/>
                      <a:pt x="111" y="29"/>
                    </a:cubicBezTo>
                    <a:cubicBezTo>
                      <a:pt x="113" y="31"/>
                      <a:pt x="106" y="21"/>
                      <a:pt x="103" y="10"/>
                    </a:cubicBezTo>
                    <a:cubicBezTo>
                      <a:pt x="100" y="0"/>
                      <a:pt x="106" y="1"/>
                      <a:pt x="89" y="5"/>
                    </a:cubicBezTo>
                    <a:cubicBezTo>
                      <a:pt x="72" y="10"/>
                      <a:pt x="63" y="2"/>
                      <a:pt x="51" y="4"/>
                    </a:cubicBezTo>
                    <a:cubicBezTo>
                      <a:pt x="39" y="7"/>
                      <a:pt x="31" y="7"/>
                      <a:pt x="22" y="11"/>
                    </a:cubicBezTo>
                    <a:close/>
                  </a:path>
                </a:pathLst>
              </a:custGeom>
              <a:solidFill>
                <a:srgbClr val="8A9BCF"/>
              </a:solidFill>
              <a:ln w="9525">
                <a:noFill/>
                <a:round/>
                <a:headEnd/>
                <a:tailEnd/>
              </a:ln>
            </p:spPr>
            <p:txBody>
              <a:bodyPr/>
              <a:lstStyle/>
              <a:p>
                <a:endParaRPr lang="en-US">
                  <a:latin typeface="Calibri" pitchFamily="34" charset="0"/>
                </a:endParaRPr>
              </a:p>
            </p:txBody>
          </p:sp>
          <p:sp>
            <p:nvSpPr>
              <p:cNvPr id="156637" name="Freeform 683"/>
              <p:cNvSpPr>
                <a:spLocks/>
              </p:cNvSpPr>
              <p:nvPr/>
            </p:nvSpPr>
            <p:spPr bwMode="auto">
              <a:xfrm>
                <a:off x="5832475" y="2863850"/>
                <a:ext cx="495300" cy="134937"/>
              </a:xfrm>
              <a:custGeom>
                <a:avLst/>
                <a:gdLst>
                  <a:gd name="T0" fmla="*/ 1171950162 w 113"/>
                  <a:gd name="T1" fmla="*/ 568406874 h 31"/>
                  <a:gd name="T2" fmla="*/ 576371524 w 113"/>
                  <a:gd name="T3" fmla="*/ 890505902 h 31"/>
                  <a:gd name="T4" fmla="*/ 0 w 113"/>
                  <a:gd name="T5" fmla="*/ 1402073980 h 31"/>
                  <a:gd name="T6" fmla="*/ 576371524 w 113"/>
                  <a:gd name="T7" fmla="*/ 1307339523 h 31"/>
                  <a:gd name="T8" fmla="*/ 2017295538 w 113"/>
                  <a:gd name="T9" fmla="*/ 719984752 h 31"/>
                  <a:gd name="T10" fmla="*/ 2147483647 w 113"/>
                  <a:gd name="T11" fmla="*/ 416833485 h 31"/>
                  <a:gd name="T12" fmla="*/ 2147483647 w 113"/>
                  <a:gd name="T13" fmla="*/ 833666970 h 31"/>
                  <a:gd name="T14" fmla="*/ 2147483647 w 113"/>
                  <a:gd name="T15" fmla="*/ 1458912912 h 31"/>
                  <a:gd name="T16" fmla="*/ 2147483647 w 113"/>
                  <a:gd name="T17" fmla="*/ 511567941 h 31"/>
                  <a:gd name="T18" fmla="*/ 2147483647 w 113"/>
                  <a:gd name="T19" fmla="*/ 303151267 h 31"/>
                  <a:gd name="T20" fmla="*/ 2147483647 w 113"/>
                  <a:gd name="T21" fmla="*/ 208416742 h 31"/>
                  <a:gd name="T22" fmla="*/ 1171950162 w 113"/>
                  <a:gd name="T23" fmla="*/ 568406874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3"/>
                  <a:gd name="T37" fmla="*/ 0 h 31"/>
                  <a:gd name="T38" fmla="*/ 113 w 11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3" h="31">
                    <a:moveTo>
                      <a:pt x="22" y="11"/>
                    </a:moveTo>
                    <a:cubicBezTo>
                      <a:pt x="22" y="11"/>
                      <a:pt x="13" y="14"/>
                      <a:pt x="11" y="17"/>
                    </a:cubicBezTo>
                    <a:cubicBezTo>
                      <a:pt x="8" y="20"/>
                      <a:pt x="1" y="24"/>
                      <a:pt x="0" y="27"/>
                    </a:cubicBezTo>
                    <a:cubicBezTo>
                      <a:pt x="0" y="31"/>
                      <a:pt x="1" y="28"/>
                      <a:pt x="11" y="25"/>
                    </a:cubicBezTo>
                    <a:cubicBezTo>
                      <a:pt x="21" y="21"/>
                      <a:pt x="27" y="15"/>
                      <a:pt x="38" y="14"/>
                    </a:cubicBezTo>
                    <a:cubicBezTo>
                      <a:pt x="49" y="13"/>
                      <a:pt x="52" y="10"/>
                      <a:pt x="60" y="8"/>
                    </a:cubicBezTo>
                    <a:cubicBezTo>
                      <a:pt x="67" y="6"/>
                      <a:pt x="77" y="10"/>
                      <a:pt x="90" y="16"/>
                    </a:cubicBezTo>
                    <a:cubicBezTo>
                      <a:pt x="103" y="22"/>
                      <a:pt x="109" y="26"/>
                      <a:pt x="111" y="28"/>
                    </a:cubicBezTo>
                    <a:cubicBezTo>
                      <a:pt x="113" y="31"/>
                      <a:pt x="106" y="20"/>
                      <a:pt x="103" y="10"/>
                    </a:cubicBezTo>
                    <a:cubicBezTo>
                      <a:pt x="100" y="0"/>
                      <a:pt x="106" y="1"/>
                      <a:pt x="89" y="6"/>
                    </a:cubicBezTo>
                    <a:cubicBezTo>
                      <a:pt x="72" y="10"/>
                      <a:pt x="63" y="2"/>
                      <a:pt x="51" y="4"/>
                    </a:cubicBezTo>
                    <a:cubicBezTo>
                      <a:pt x="39" y="7"/>
                      <a:pt x="31" y="7"/>
                      <a:pt x="22" y="11"/>
                    </a:cubicBezTo>
                    <a:close/>
                  </a:path>
                </a:pathLst>
              </a:custGeom>
              <a:solidFill>
                <a:srgbClr val="899ACE"/>
              </a:solidFill>
              <a:ln w="9525">
                <a:noFill/>
                <a:round/>
                <a:headEnd/>
                <a:tailEnd/>
              </a:ln>
            </p:spPr>
            <p:txBody>
              <a:bodyPr/>
              <a:lstStyle/>
              <a:p>
                <a:endParaRPr lang="en-US">
                  <a:latin typeface="Calibri" pitchFamily="34" charset="0"/>
                </a:endParaRPr>
              </a:p>
            </p:txBody>
          </p:sp>
          <p:sp>
            <p:nvSpPr>
              <p:cNvPr id="156638" name="Freeform 684"/>
              <p:cNvSpPr>
                <a:spLocks/>
              </p:cNvSpPr>
              <p:nvPr/>
            </p:nvSpPr>
            <p:spPr bwMode="auto">
              <a:xfrm>
                <a:off x="5832475" y="2863850"/>
                <a:ext cx="495300" cy="134937"/>
              </a:xfrm>
              <a:custGeom>
                <a:avLst/>
                <a:gdLst>
                  <a:gd name="T0" fmla="*/ 1171950162 w 113"/>
                  <a:gd name="T1" fmla="*/ 568406874 h 31"/>
                  <a:gd name="T2" fmla="*/ 576371524 w 113"/>
                  <a:gd name="T3" fmla="*/ 890505902 h 31"/>
                  <a:gd name="T4" fmla="*/ 57638895 w 113"/>
                  <a:gd name="T5" fmla="*/ 1402073980 h 31"/>
                  <a:gd name="T6" fmla="*/ 576371524 w 113"/>
                  <a:gd name="T7" fmla="*/ 1250496238 h 31"/>
                  <a:gd name="T8" fmla="*/ 2017295538 w 113"/>
                  <a:gd name="T9" fmla="*/ 719984752 h 31"/>
                  <a:gd name="T10" fmla="*/ 2147483647 w 113"/>
                  <a:gd name="T11" fmla="*/ 416833485 h 31"/>
                  <a:gd name="T12" fmla="*/ 2147483647 w 113"/>
                  <a:gd name="T13" fmla="*/ 833666970 h 31"/>
                  <a:gd name="T14" fmla="*/ 2147483647 w 113"/>
                  <a:gd name="T15" fmla="*/ 1458912912 h 31"/>
                  <a:gd name="T16" fmla="*/ 2147483647 w 113"/>
                  <a:gd name="T17" fmla="*/ 511567941 h 31"/>
                  <a:gd name="T18" fmla="*/ 2147483647 w 113"/>
                  <a:gd name="T19" fmla="*/ 303151267 h 31"/>
                  <a:gd name="T20" fmla="*/ 2147483647 w 113"/>
                  <a:gd name="T21" fmla="*/ 208416742 h 31"/>
                  <a:gd name="T22" fmla="*/ 1171950162 w 113"/>
                  <a:gd name="T23" fmla="*/ 568406874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3"/>
                  <a:gd name="T37" fmla="*/ 0 h 31"/>
                  <a:gd name="T38" fmla="*/ 113 w 11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3" h="31">
                    <a:moveTo>
                      <a:pt x="22" y="11"/>
                    </a:moveTo>
                    <a:cubicBezTo>
                      <a:pt x="22" y="11"/>
                      <a:pt x="13" y="14"/>
                      <a:pt x="11" y="17"/>
                    </a:cubicBezTo>
                    <a:cubicBezTo>
                      <a:pt x="8" y="20"/>
                      <a:pt x="1" y="24"/>
                      <a:pt x="1" y="27"/>
                    </a:cubicBezTo>
                    <a:cubicBezTo>
                      <a:pt x="0" y="31"/>
                      <a:pt x="1" y="28"/>
                      <a:pt x="11" y="24"/>
                    </a:cubicBezTo>
                    <a:cubicBezTo>
                      <a:pt x="21" y="21"/>
                      <a:pt x="28" y="15"/>
                      <a:pt x="38" y="14"/>
                    </a:cubicBezTo>
                    <a:cubicBezTo>
                      <a:pt x="49" y="13"/>
                      <a:pt x="52" y="10"/>
                      <a:pt x="60" y="8"/>
                    </a:cubicBezTo>
                    <a:cubicBezTo>
                      <a:pt x="67" y="6"/>
                      <a:pt x="77" y="10"/>
                      <a:pt x="90" y="16"/>
                    </a:cubicBezTo>
                    <a:cubicBezTo>
                      <a:pt x="103" y="22"/>
                      <a:pt x="108" y="25"/>
                      <a:pt x="111" y="28"/>
                    </a:cubicBezTo>
                    <a:cubicBezTo>
                      <a:pt x="113" y="31"/>
                      <a:pt x="105" y="20"/>
                      <a:pt x="103" y="10"/>
                    </a:cubicBezTo>
                    <a:cubicBezTo>
                      <a:pt x="100" y="0"/>
                      <a:pt x="106" y="1"/>
                      <a:pt x="89" y="6"/>
                    </a:cubicBezTo>
                    <a:cubicBezTo>
                      <a:pt x="72" y="10"/>
                      <a:pt x="63" y="2"/>
                      <a:pt x="51" y="4"/>
                    </a:cubicBezTo>
                    <a:cubicBezTo>
                      <a:pt x="39" y="7"/>
                      <a:pt x="32" y="7"/>
                      <a:pt x="22" y="11"/>
                    </a:cubicBezTo>
                    <a:close/>
                  </a:path>
                </a:pathLst>
              </a:custGeom>
              <a:solidFill>
                <a:srgbClr val="889ACE"/>
              </a:solidFill>
              <a:ln w="9525">
                <a:noFill/>
                <a:round/>
                <a:headEnd/>
                <a:tailEnd/>
              </a:ln>
            </p:spPr>
            <p:txBody>
              <a:bodyPr/>
              <a:lstStyle/>
              <a:p>
                <a:endParaRPr lang="en-US">
                  <a:latin typeface="Calibri" pitchFamily="34" charset="0"/>
                </a:endParaRPr>
              </a:p>
            </p:txBody>
          </p:sp>
          <p:sp>
            <p:nvSpPr>
              <p:cNvPr id="156639" name="Freeform 685"/>
              <p:cNvSpPr>
                <a:spLocks/>
              </p:cNvSpPr>
              <p:nvPr/>
            </p:nvSpPr>
            <p:spPr bwMode="auto">
              <a:xfrm>
                <a:off x="5837238" y="2863850"/>
                <a:ext cx="485775" cy="134937"/>
              </a:xfrm>
              <a:custGeom>
                <a:avLst/>
                <a:gdLst>
                  <a:gd name="T0" fmla="*/ 1110840479 w 111"/>
                  <a:gd name="T1" fmla="*/ 568406874 h 31"/>
                  <a:gd name="T2" fmla="*/ 536269331 w 111"/>
                  <a:gd name="T3" fmla="*/ 890505902 h 31"/>
                  <a:gd name="T4" fmla="*/ 0 w 111"/>
                  <a:gd name="T5" fmla="*/ 1402073980 h 31"/>
                  <a:gd name="T6" fmla="*/ 536269331 w 111"/>
                  <a:gd name="T7" fmla="*/ 1250496238 h 31"/>
                  <a:gd name="T8" fmla="*/ 1953550737 w 111"/>
                  <a:gd name="T9" fmla="*/ 719984752 h 31"/>
                  <a:gd name="T10" fmla="*/ 2147483647 w 111"/>
                  <a:gd name="T11" fmla="*/ 416833485 h 31"/>
                  <a:gd name="T12" fmla="*/ 2147483647 w 111"/>
                  <a:gd name="T13" fmla="*/ 833666970 h 31"/>
                  <a:gd name="T14" fmla="*/ 2147483647 w 111"/>
                  <a:gd name="T15" fmla="*/ 1458912912 h 31"/>
                  <a:gd name="T16" fmla="*/ 2147483647 w 111"/>
                  <a:gd name="T17" fmla="*/ 511567941 h 31"/>
                  <a:gd name="T18" fmla="*/ 2147483647 w 111"/>
                  <a:gd name="T19" fmla="*/ 303151267 h 31"/>
                  <a:gd name="T20" fmla="*/ 2147483647 w 111"/>
                  <a:gd name="T21" fmla="*/ 208416742 h 31"/>
                  <a:gd name="T22" fmla="*/ 1110840479 w 111"/>
                  <a:gd name="T23" fmla="*/ 568406874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1"/>
                  <a:gd name="T37" fmla="*/ 0 h 31"/>
                  <a:gd name="T38" fmla="*/ 111 w 111"/>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1" h="31">
                    <a:moveTo>
                      <a:pt x="21" y="11"/>
                    </a:moveTo>
                    <a:cubicBezTo>
                      <a:pt x="21" y="11"/>
                      <a:pt x="13" y="14"/>
                      <a:pt x="10" y="17"/>
                    </a:cubicBezTo>
                    <a:cubicBezTo>
                      <a:pt x="7" y="20"/>
                      <a:pt x="0" y="24"/>
                      <a:pt x="0" y="27"/>
                    </a:cubicBezTo>
                    <a:cubicBezTo>
                      <a:pt x="0" y="30"/>
                      <a:pt x="0" y="27"/>
                      <a:pt x="10" y="24"/>
                    </a:cubicBezTo>
                    <a:cubicBezTo>
                      <a:pt x="20" y="21"/>
                      <a:pt x="27" y="14"/>
                      <a:pt x="37" y="14"/>
                    </a:cubicBezTo>
                    <a:cubicBezTo>
                      <a:pt x="48" y="13"/>
                      <a:pt x="51" y="10"/>
                      <a:pt x="59" y="8"/>
                    </a:cubicBezTo>
                    <a:cubicBezTo>
                      <a:pt x="66" y="6"/>
                      <a:pt x="76" y="10"/>
                      <a:pt x="89" y="16"/>
                    </a:cubicBezTo>
                    <a:cubicBezTo>
                      <a:pt x="102" y="22"/>
                      <a:pt x="107" y="25"/>
                      <a:pt x="109" y="28"/>
                    </a:cubicBezTo>
                    <a:cubicBezTo>
                      <a:pt x="111" y="31"/>
                      <a:pt x="104" y="20"/>
                      <a:pt x="102" y="10"/>
                    </a:cubicBezTo>
                    <a:cubicBezTo>
                      <a:pt x="99" y="0"/>
                      <a:pt x="105" y="1"/>
                      <a:pt x="88" y="6"/>
                    </a:cubicBezTo>
                    <a:cubicBezTo>
                      <a:pt x="71" y="10"/>
                      <a:pt x="62" y="2"/>
                      <a:pt x="50" y="4"/>
                    </a:cubicBezTo>
                    <a:cubicBezTo>
                      <a:pt x="38" y="7"/>
                      <a:pt x="31" y="7"/>
                      <a:pt x="21" y="11"/>
                    </a:cubicBezTo>
                    <a:close/>
                  </a:path>
                </a:pathLst>
              </a:custGeom>
              <a:solidFill>
                <a:srgbClr val="879ACE"/>
              </a:solidFill>
              <a:ln w="9525">
                <a:noFill/>
                <a:round/>
                <a:headEnd/>
                <a:tailEnd/>
              </a:ln>
            </p:spPr>
            <p:txBody>
              <a:bodyPr/>
              <a:lstStyle/>
              <a:p>
                <a:endParaRPr lang="en-US">
                  <a:latin typeface="Calibri" pitchFamily="34" charset="0"/>
                </a:endParaRPr>
              </a:p>
            </p:txBody>
          </p:sp>
          <p:sp>
            <p:nvSpPr>
              <p:cNvPr id="156640" name="Freeform 686"/>
              <p:cNvSpPr>
                <a:spLocks/>
              </p:cNvSpPr>
              <p:nvPr/>
            </p:nvSpPr>
            <p:spPr bwMode="auto">
              <a:xfrm>
                <a:off x="5837238" y="2863850"/>
                <a:ext cx="485775" cy="134937"/>
              </a:xfrm>
              <a:custGeom>
                <a:avLst/>
                <a:gdLst>
                  <a:gd name="T0" fmla="*/ 1110840479 w 111"/>
                  <a:gd name="T1" fmla="*/ 568406874 h 31"/>
                  <a:gd name="T2" fmla="*/ 536269331 w 111"/>
                  <a:gd name="T3" fmla="*/ 890505902 h 31"/>
                  <a:gd name="T4" fmla="*/ 0 w 111"/>
                  <a:gd name="T5" fmla="*/ 1402073980 h 31"/>
                  <a:gd name="T6" fmla="*/ 536269331 w 111"/>
                  <a:gd name="T7" fmla="*/ 1250496238 h 31"/>
                  <a:gd name="T8" fmla="*/ 1953550737 w 111"/>
                  <a:gd name="T9" fmla="*/ 682089228 h 31"/>
                  <a:gd name="T10" fmla="*/ 2147483647 w 111"/>
                  <a:gd name="T11" fmla="*/ 359990199 h 31"/>
                  <a:gd name="T12" fmla="*/ 2147483647 w 111"/>
                  <a:gd name="T13" fmla="*/ 833666970 h 31"/>
                  <a:gd name="T14" fmla="*/ 2147483647 w 111"/>
                  <a:gd name="T15" fmla="*/ 1458912912 h 31"/>
                  <a:gd name="T16" fmla="*/ 2147483647 w 111"/>
                  <a:gd name="T17" fmla="*/ 511567941 h 31"/>
                  <a:gd name="T18" fmla="*/ 2147483647 w 111"/>
                  <a:gd name="T19" fmla="*/ 303151267 h 31"/>
                  <a:gd name="T20" fmla="*/ 2147483647 w 111"/>
                  <a:gd name="T21" fmla="*/ 208416742 h 31"/>
                  <a:gd name="T22" fmla="*/ 1110840479 w 111"/>
                  <a:gd name="T23" fmla="*/ 568406874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1"/>
                  <a:gd name="T37" fmla="*/ 0 h 31"/>
                  <a:gd name="T38" fmla="*/ 111 w 111"/>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1" h="31">
                    <a:moveTo>
                      <a:pt x="21" y="11"/>
                    </a:moveTo>
                    <a:cubicBezTo>
                      <a:pt x="21" y="11"/>
                      <a:pt x="13" y="14"/>
                      <a:pt x="10" y="17"/>
                    </a:cubicBezTo>
                    <a:cubicBezTo>
                      <a:pt x="8" y="20"/>
                      <a:pt x="1" y="24"/>
                      <a:pt x="0" y="27"/>
                    </a:cubicBezTo>
                    <a:cubicBezTo>
                      <a:pt x="0" y="30"/>
                      <a:pt x="1" y="27"/>
                      <a:pt x="10" y="24"/>
                    </a:cubicBezTo>
                    <a:cubicBezTo>
                      <a:pt x="20" y="21"/>
                      <a:pt x="27" y="14"/>
                      <a:pt x="37" y="13"/>
                    </a:cubicBezTo>
                    <a:cubicBezTo>
                      <a:pt x="48" y="13"/>
                      <a:pt x="51" y="9"/>
                      <a:pt x="59" y="7"/>
                    </a:cubicBezTo>
                    <a:cubicBezTo>
                      <a:pt x="66" y="5"/>
                      <a:pt x="76" y="10"/>
                      <a:pt x="89" y="16"/>
                    </a:cubicBezTo>
                    <a:cubicBezTo>
                      <a:pt x="102" y="22"/>
                      <a:pt x="107" y="25"/>
                      <a:pt x="109" y="28"/>
                    </a:cubicBezTo>
                    <a:cubicBezTo>
                      <a:pt x="111" y="31"/>
                      <a:pt x="104" y="20"/>
                      <a:pt x="101" y="10"/>
                    </a:cubicBezTo>
                    <a:cubicBezTo>
                      <a:pt x="99" y="0"/>
                      <a:pt x="104" y="1"/>
                      <a:pt x="88" y="6"/>
                    </a:cubicBezTo>
                    <a:cubicBezTo>
                      <a:pt x="71" y="10"/>
                      <a:pt x="62" y="2"/>
                      <a:pt x="50" y="4"/>
                    </a:cubicBezTo>
                    <a:cubicBezTo>
                      <a:pt x="38" y="7"/>
                      <a:pt x="31" y="7"/>
                      <a:pt x="21" y="11"/>
                    </a:cubicBezTo>
                    <a:close/>
                  </a:path>
                </a:pathLst>
              </a:custGeom>
              <a:solidFill>
                <a:srgbClr val="8699CE"/>
              </a:solidFill>
              <a:ln w="9525">
                <a:noFill/>
                <a:round/>
                <a:headEnd/>
                <a:tailEnd/>
              </a:ln>
            </p:spPr>
            <p:txBody>
              <a:bodyPr/>
              <a:lstStyle/>
              <a:p>
                <a:endParaRPr lang="en-US">
                  <a:latin typeface="Calibri" pitchFamily="34" charset="0"/>
                </a:endParaRPr>
              </a:p>
            </p:txBody>
          </p:sp>
          <p:sp>
            <p:nvSpPr>
              <p:cNvPr id="156641" name="Freeform 687"/>
              <p:cNvSpPr>
                <a:spLocks/>
              </p:cNvSpPr>
              <p:nvPr/>
            </p:nvSpPr>
            <p:spPr bwMode="auto">
              <a:xfrm>
                <a:off x="5837238" y="2863850"/>
                <a:ext cx="485775" cy="131762"/>
              </a:xfrm>
              <a:custGeom>
                <a:avLst/>
                <a:gdLst>
                  <a:gd name="T0" fmla="*/ 1110840479 w 111"/>
                  <a:gd name="T1" fmla="*/ 578707615 h 30"/>
                  <a:gd name="T2" fmla="*/ 536269331 w 111"/>
                  <a:gd name="T3" fmla="*/ 906641190 h 30"/>
                  <a:gd name="T4" fmla="*/ 0 w 111"/>
                  <a:gd name="T5" fmla="*/ 1446768901 h 30"/>
                  <a:gd name="T6" fmla="*/ 536269331 w 111"/>
                  <a:gd name="T7" fmla="*/ 1273154942 h 30"/>
                  <a:gd name="T8" fmla="*/ 1953550737 w 111"/>
                  <a:gd name="T9" fmla="*/ 694447327 h 30"/>
                  <a:gd name="T10" fmla="*/ 2147483647 w 111"/>
                  <a:gd name="T11" fmla="*/ 366513615 h 30"/>
                  <a:gd name="T12" fmla="*/ 2147483647 w 111"/>
                  <a:gd name="T13" fmla="*/ 848771334 h 30"/>
                  <a:gd name="T14" fmla="*/ 2147483647 w 111"/>
                  <a:gd name="T15" fmla="*/ 1485348805 h 30"/>
                  <a:gd name="T16" fmla="*/ 2147483647 w 111"/>
                  <a:gd name="T17" fmla="*/ 540127574 h 30"/>
                  <a:gd name="T18" fmla="*/ 2147483647 w 111"/>
                  <a:gd name="T19" fmla="*/ 327933712 h 30"/>
                  <a:gd name="T20" fmla="*/ 2147483647 w 111"/>
                  <a:gd name="T21" fmla="*/ 212193932 h 30"/>
                  <a:gd name="T22" fmla="*/ 1110840479 w 111"/>
                  <a:gd name="T23" fmla="*/ 578707615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1"/>
                  <a:gd name="T37" fmla="*/ 0 h 30"/>
                  <a:gd name="T38" fmla="*/ 111 w 111"/>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1" h="30">
                    <a:moveTo>
                      <a:pt x="21" y="11"/>
                    </a:moveTo>
                    <a:cubicBezTo>
                      <a:pt x="21" y="11"/>
                      <a:pt x="13" y="14"/>
                      <a:pt x="10" y="17"/>
                    </a:cubicBezTo>
                    <a:cubicBezTo>
                      <a:pt x="8" y="20"/>
                      <a:pt x="1" y="24"/>
                      <a:pt x="0" y="27"/>
                    </a:cubicBezTo>
                    <a:cubicBezTo>
                      <a:pt x="0" y="30"/>
                      <a:pt x="1" y="27"/>
                      <a:pt x="10" y="24"/>
                    </a:cubicBezTo>
                    <a:cubicBezTo>
                      <a:pt x="20" y="20"/>
                      <a:pt x="27" y="14"/>
                      <a:pt x="37" y="13"/>
                    </a:cubicBezTo>
                    <a:cubicBezTo>
                      <a:pt x="48" y="12"/>
                      <a:pt x="51" y="9"/>
                      <a:pt x="59" y="7"/>
                    </a:cubicBezTo>
                    <a:cubicBezTo>
                      <a:pt x="66" y="5"/>
                      <a:pt x="76" y="10"/>
                      <a:pt x="89" y="16"/>
                    </a:cubicBezTo>
                    <a:cubicBezTo>
                      <a:pt x="101" y="22"/>
                      <a:pt x="107" y="25"/>
                      <a:pt x="109" y="28"/>
                    </a:cubicBezTo>
                    <a:cubicBezTo>
                      <a:pt x="111" y="30"/>
                      <a:pt x="104" y="20"/>
                      <a:pt x="101" y="10"/>
                    </a:cubicBezTo>
                    <a:cubicBezTo>
                      <a:pt x="99" y="0"/>
                      <a:pt x="104" y="2"/>
                      <a:pt x="88" y="6"/>
                    </a:cubicBezTo>
                    <a:cubicBezTo>
                      <a:pt x="71" y="11"/>
                      <a:pt x="62" y="2"/>
                      <a:pt x="50" y="4"/>
                    </a:cubicBezTo>
                    <a:cubicBezTo>
                      <a:pt x="38" y="7"/>
                      <a:pt x="31" y="7"/>
                      <a:pt x="21" y="11"/>
                    </a:cubicBezTo>
                    <a:close/>
                  </a:path>
                </a:pathLst>
              </a:custGeom>
              <a:solidFill>
                <a:srgbClr val="8599CE"/>
              </a:solidFill>
              <a:ln w="9525">
                <a:noFill/>
                <a:round/>
                <a:headEnd/>
                <a:tailEnd/>
              </a:ln>
            </p:spPr>
            <p:txBody>
              <a:bodyPr/>
              <a:lstStyle/>
              <a:p>
                <a:endParaRPr lang="en-US">
                  <a:latin typeface="Calibri" pitchFamily="34" charset="0"/>
                </a:endParaRPr>
              </a:p>
            </p:txBody>
          </p:sp>
          <p:sp>
            <p:nvSpPr>
              <p:cNvPr id="156642" name="Freeform 688"/>
              <p:cNvSpPr>
                <a:spLocks/>
              </p:cNvSpPr>
              <p:nvPr/>
            </p:nvSpPr>
            <p:spPr bwMode="auto">
              <a:xfrm>
                <a:off x="5837238" y="2863850"/>
                <a:ext cx="485775" cy="131762"/>
              </a:xfrm>
              <a:custGeom>
                <a:avLst/>
                <a:gdLst>
                  <a:gd name="T0" fmla="*/ 1110840479 w 111"/>
                  <a:gd name="T1" fmla="*/ 578707615 h 30"/>
                  <a:gd name="T2" fmla="*/ 574575661 w 111"/>
                  <a:gd name="T3" fmla="*/ 906641190 h 30"/>
                  <a:gd name="T4" fmla="*/ 57457118 w 111"/>
                  <a:gd name="T5" fmla="*/ 1446768901 h 30"/>
                  <a:gd name="T6" fmla="*/ 574575661 w 111"/>
                  <a:gd name="T7" fmla="*/ 1234575039 h 30"/>
                  <a:gd name="T8" fmla="*/ 1953550737 w 111"/>
                  <a:gd name="T9" fmla="*/ 694447327 h 30"/>
                  <a:gd name="T10" fmla="*/ 2147483647 w 111"/>
                  <a:gd name="T11" fmla="*/ 366513615 h 30"/>
                  <a:gd name="T12" fmla="*/ 2147483647 w 111"/>
                  <a:gd name="T13" fmla="*/ 848771334 h 30"/>
                  <a:gd name="T14" fmla="*/ 2147483647 w 111"/>
                  <a:gd name="T15" fmla="*/ 1446768901 h 30"/>
                  <a:gd name="T16" fmla="*/ 2147483647 w 111"/>
                  <a:gd name="T17" fmla="*/ 540127574 h 30"/>
                  <a:gd name="T18" fmla="*/ 2147483647 w 111"/>
                  <a:gd name="T19" fmla="*/ 327933712 h 30"/>
                  <a:gd name="T20" fmla="*/ 2147483647 w 111"/>
                  <a:gd name="T21" fmla="*/ 270063787 h 30"/>
                  <a:gd name="T22" fmla="*/ 1110840479 w 111"/>
                  <a:gd name="T23" fmla="*/ 578707615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1"/>
                  <a:gd name="T37" fmla="*/ 0 h 30"/>
                  <a:gd name="T38" fmla="*/ 111 w 111"/>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1" h="30">
                    <a:moveTo>
                      <a:pt x="21" y="11"/>
                    </a:moveTo>
                    <a:cubicBezTo>
                      <a:pt x="21" y="11"/>
                      <a:pt x="13" y="14"/>
                      <a:pt x="11" y="17"/>
                    </a:cubicBezTo>
                    <a:cubicBezTo>
                      <a:pt x="8" y="20"/>
                      <a:pt x="1" y="23"/>
                      <a:pt x="1" y="27"/>
                    </a:cubicBezTo>
                    <a:cubicBezTo>
                      <a:pt x="0" y="30"/>
                      <a:pt x="1" y="27"/>
                      <a:pt x="11" y="23"/>
                    </a:cubicBezTo>
                    <a:cubicBezTo>
                      <a:pt x="20" y="20"/>
                      <a:pt x="27" y="14"/>
                      <a:pt x="37" y="13"/>
                    </a:cubicBezTo>
                    <a:cubicBezTo>
                      <a:pt x="48" y="12"/>
                      <a:pt x="51" y="9"/>
                      <a:pt x="59" y="7"/>
                    </a:cubicBezTo>
                    <a:cubicBezTo>
                      <a:pt x="66" y="5"/>
                      <a:pt x="76" y="10"/>
                      <a:pt x="89" y="16"/>
                    </a:cubicBezTo>
                    <a:cubicBezTo>
                      <a:pt x="101" y="21"/>
                      <a:pt x="107" y="25"/>
                      <a:pt x="109" y="27"/>
                    </a:cubicBezTo>
                    <a:cubicBezTo>
                      <a:pt x="111" y="30"/>
                      <a:pt x="104" y="20"/>
                      <a:pt x="101" y="10"/>
                    </a:cubicBezTo>
                    <a:cubicBezTo>
                      <a:pt x="99" y="0"/>
                      <a:pt x="104" y="2"/>
                      <a:pt x="87" y="6"/>
                    </a:cubicBezTo>
                    <a:cubicBezTo>
                      <a:pt x="71" y="11"/>
                      <a:pt x="62" y="2"/>
                      <a:pt x="50" y="5"/>
                    </a:cubicBezTo>
                    <a:cubicBezTo>
                      <a:pt x="38" y="7"/>
                      <a:pt x="31" y="7"/>
                      <a:pt x="21" y="11"/>
                    </a:cubicBezTo>
                    <a:close/>
                  </a:path>
                </a:pathLst>
              </a:custGeom>
              <a:solidFill>
                <a:srgbClr val="8498CD"/>
              </a:solidFill>
              <a:ln w="9525">
                <a:noFill/>
                <a:round/>
                <a:headEnd/>
                <a:tailEnd/>
              </a:ln>
            </p:spPr>
            <p:txBody>
              <a:bodyPr/>
              <a:lstStyle/>
              <a:p>
                <a:endParaRPr lang="en-US">
                  <a:latin typeface="Calibri" pitchFamily="34" charset="0"/>
                </a:endParaRPr>
              </a:p>
            </p:txBody>
          </p:sp>
          <p:sp>
            <p:nvSpPr>
              <p:cNvPr id="156643" name="Freeform 689"/>
              <p:cNvSpPr>
                <a:spLocks/>
              </p:cNvSpPr>
              <p:nvPr/>
            </p:nvSpPr>
            <p:spPr bwMode="auto">
              <a:xfrm>
                <a:off x="4841875" y="3178175"/>
                <a:ext cx="1087438" cy="1038225"/>
              </a:xfrm>
              <a:custGeom>
                <a:avLst/>
                <a:gdLst>
                  <a:gd name="T0" fmla="*/ 2147483647 w 248"/>
                  <a:gd name="T1" fmla="*/ 690857790 h 237"/>
                  <a:gd name="T2" fmla="*/ 2147483647 w 248"/>
                  <a:gd name="T3" fmla="*/ 2015002003 h 237"/>
                  <a:gd name="T4" fmla="*/ 2147483647 w 248"/>
                  <a:gd name="T5" fmla="*/ 2147483647 h 237"/>
                  <a:gd name="T6" fmla="*/ 1268965840 w 248"/>
                  <a:gd name="T7" fmla="*/ 2147483647 h 237"/>
                  <a:gd name="T8" fmla="*/ 153815505 w 248"/>
                  <a:gd name="T9" fmla="*/ 2147483647 h 237"/>
                  <a:gd name="T10" fmla="*/ 749841208 w 248"/>
                  <a:gd name="T11" fmla="*/ 2147483647 h 237"/>
                  <a:gd name="T12" fmla="*/ 2147483647 w 248"/>
                  <a:gd name="T13" fmla="*/ 2147483647 h 237"/>
                  <a:gd name="T14" fmla="*/ 2147483647 w 248"/>
                  <a:gd name="T15" fmla="*/ 2147483647 h 237"/>
                  <a:gd name="T16" fmla="*/ 2147483647 w 248"/>
                  <a:gd name="T17" fmla="*/ 2147483647 h 237"/>
                  <a:gd name="T18" fmla="*/ 2147483647 w 248"/>
                  <a:gd name="T19" fmla="*/ 2147483647 h 237"/>
                  <a:gd name="T20" fmla="*/ 2147483647 w 248"/>
                  <a:gd name="T21" fmla="*/ 2147483647 h 237"/>
                  <a:gd name="T22" fmla="*/ 2147483647 w 248"/>
                  <a:gd name="T23" fmla="*/ 2147483647 h 237"/>
                  <a:gd name="T24" fmla="*/ 2147483647 w 248"/>
                  <a:gd name="T25" fmla="*/ 2147483647 h 237"/>
                  <a:gd name="T26" fmla="*/ 2147483647 w 248"/>
                  <a:gd name="T27" fmla="*/ 2147483647 h 237"/>
                  <a:gd name="T28" fmla="*/ 2147483647 w 248"/>
                  <a:gd name="T29" fmla="*/ 2147483647 h 237"/>
                  <a:gd name="T30" fmla="*/ 2147483647 w 248"/>
                  <a:gd name="T31" fmla="*/ 2147483647 h 237"/>
                  <a:gd name="T32" fmla="*/ 2147483647 w 248"/>
                  <a:gd name="T33" fmla="*/ 2147483647 h 237"/>
                  <a:gd name="T34" fmla="*/ 2147483647 w 248"/>
                  <a:gd name="T35" fmla="*/ 2147483647 h 237"/>
                  <a:gd name="T36" fmla="*/ 2147483647 w 248"/>
                  <a:gd name="T37" fmla="*/ 2147483647 h 237"/>
                  <a:gd name="T38" fmla="*/ 2147483647 w 248"/>
                  <a:gd name="T39" fmla="*/ 1957430908 h 237"/>
                  <a:gd name="T40" fmla="*/ 2147483647 w 248"/>
                  <a:gd name="T41" fmla="*/ 690857790 h 2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8"/>
                  <a:gd name="T64" fmla="*/ 0 h 237"/>
                  <a:gd name="T65" fmla="*/ 248 w 248"/>
                  <a:gd name="T66" fmla="*/ 237 h 2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8" h="237">
                    <a:moveTo>
                      <a:pt x="91" y="13"/>
                    </a:moveTo>
                    <a:cubicBezTo>
                      <a:pt x="91" y="13"/>
                      <a:pt x="74" y="24"/>
                      <a:pt x="70" y="38"/>
                    </a:cubicBezTo>
                    <a:cubicBezTo>
                      <a:pt x="65" y="51"/>
                      <a:pt x="55" y="50"/>
                      <a:pt x="51" y="64"/>
                    </a:cubicBezTo>
                    <a:cubicBezTo>
                      <a:pt x="48" y="77"/>
                      <a:pt x="46" y="86"/>
                      <a:pt x="24" y="81"/>
                    </a:cubicBezTo>
                    <a:cubicBezTo>
                      <a:pt x="2" y="75"/>
                      <a:pt x="0" y="87"/>
                      <a:pt x="3" y="100"/>
                    </a:cubicBezTo>
                    <a:cubicBezTo>
                      <a:pt x="7" y="113"/>
                      <a:pt x="3" y="107"/>
                      <a:pt x="14" y="124"/>
                    </a:cubicBezTo>
                    <a:cubicBezTo>
                      <a:pt x="26" y="140"/>
                      <a:pt x="43" y="155"/>
                      <a:pt x="44" y="158"/>
                    </a:cubicBezTo>
                    <a:cubicBezTo>
                      <a:pt x="44" y="160"/>
                      <a:pt x="50" y="196"/>
                      <a:pt x="58" y="195"/>
                    </a:cubicBezTo>
                    <a:cubicBezTo>
                      <a:pt x="66" y="193"/>
                      <a:pt x="64" y="188"/>
                      <a:pt x="73" y="191"/>
                    </a:cubicBezTo>
                    <a:cubicBezTo>
                      <a:pt x="82" y="194"/>
                      <a:pt x="91" y="189"/>
                      <a:pt x="102" y="195"/>
                    </a:cubicBezTo>
                    <a:cubicBezTo>
                      <a:pt x="113" y="201"/>
                      <a:pt x="119" y="192"/>
                      <a:pt x="130" y="204"/>
                    </a:cubicBezTo>
                    <a:cubicBezTo>
                      <a:pt x="141" y="215"/>
                      <a:pt x="146" y="223"/>
                      <a:pt x="161" y="230"/>
                    </a:cubicBezTo>
                    <a:cubicBezTo>
                      <a:pt x="177" y="237"/>
                      <a:pt x="157" y="236"/>
                      <a:pt x="187" y="231"/>
                    </a:cubicBezTo>
                    <a:cubicBezTo>
                      <a:pt x="218" y="227"/>
                      <a:pt x="221" y="211"/>
                      <a:pt x="234" y="207"/>
                    </a:cubicBezTo>
                    <a:cubicBezTo>
                      <a:pt x="248" y="204"/>
                      <a:pt x="243" y="187"/>
                      <a:pt x="226" y="190"/>
                    </a:cubicBezTo>
                    <a:cubicBezTo>
                      <a:pt x="210" y="194"/>
                      <a:pt x="214" y="195"/>
                      <a:pt x="194" y="187"/>
                    </a:cubicBezTo>
                    <a:cubicBezTo>
                      <a:pt x="173" y="180"/>
                      <a:pt x="160" y="179"/>
                      <a:pt x="153" y="166"/>
                    </a:cubicBezTo>
                    <a:cubicBezTo>
                      <a:pt x="146" y="153"/>
                      <a:pt x="148" y="152"/>
                      <a:pt x="135" y="130"/>
                    </a:cubicBezTo>
                    <a:cubicBezTo>
                      <a:pt x="122" y="108"/>
                      <a:pt x="103" y="91"/>
                      <a:pt x="100" y="74"/>
                    </a:cubicBezTo>
                    <a:cubicBezTo>
                      <a:pt x="96" y="56"/>
                      <a:pt x="104" y="50"/>
                      <a:pt x="100" y="37"/>
                    </a:cubicBezTo>
                    <a:cubicBezTo>
                      <a:pt x="97" y="23"/>
                      <a:pt x="92" y="0"/>
                      <a:pt x="91" y="13"/>
                    </a:cubicBezTo>
                    <a:close/>
                  </a:path>
                </a:pathLst>
              </a:custGeom>
              <a:solidFill>
                <a:srgbClr val="C7BBDC"/>
              </a:solidFill>
              <a:ln w="9525">
                <a:noFill/>
                <a:round/>
                <a:headEnd/>
                <a:tailEnd/>
              </a:ln>
            </p:spPr>
            <p:txBody>
              <a:bodyPr/>
              <a:lstStyle/>
              <a:p>
                <a:endParaRPr lang="en-US">
                  <a:latin typeface="Calibri" pitchFamily="34" charset="0"/>
                </a:endParaRPr>
              </a:p>
            </p:txBody>
          </p:sp>
          <p:sp>
            <p:nvSpPr>
              <p:cNvPr id="156644" name="Freeform 690"/>
              <p:cNvSpPr>
                <a:spLocks/>
              </p:cNvSpPr>
              <p:nvPr/>
            </p:nvSpPr>
            <p:spPr bwMode="auto">
              <a:xfrm>
                <a:off x="4841875" y="3182937"/>
                <a:ext cx="1082675" cy="1033462"/>
              </a:xfrm>
              <a:custGeom>
                <a:avLst/>
                <a:gdLst>
                  <a:gd name="T0" fmla="*/ 2147483647 w 247"/>
                  <a:gd name="T1" fmla="*/ 632820422 h 236"/>
                  <a:gd name="T2" fmla="*/ 2147483647 w 247"/>
                  <a:gd name="T3" fmla="*/ 1955984523 h 236"/>
                  <a:gd name="T4" fmla="*/ 2147483647 w 247"/>
                  <a:gd name="T5" fmla="*/ 2147483647 h 236"/>
                  <a:gd name="T6" fmla="*/ 1268080041 w 247"/>
                  <a:gd name="T7" fmla="*/ 2147483647 h 236"/>
                  <a:gd name="T8" fmla="*/ 153704814 w 247"/>
                  <a:gd name="T9" fmla="*/ 2147483647 h 236"/>
                  <a:gd name="T10" fmla="*/ 787744766 w 247"/>
                  <a:gd name="T11" fmla="*/ 2147483647 h 236"/>
                  <a:gd name="T12" fmla="*/ 2147483647 w 247"/>
                  <a:gd name="T13" fmla="*/ 2147483647 h 236"/>
                  <a:gd name="T14" fmla="*/ 2147483647 w 247"/>
                  <a:gd name="T15" fmla="*/ 2147483647 h 236"/>
                  <a:gd name="T16" fmla="*/ 2147483647 w 247"/>
                  <a:gd name="T17" fmla="*/ 2147483647 h 236"/>
                  <a:gd name="T18" fmla="*/ 2147483647 w 247"/>
                  <a:gd name="T19" fmla="*/ 2147483647 h 236"/>
                  <a:gd name="T20" fmla="*/ 2147483647 w 247"/>
                  <a:gd name="T21" fmla="*/ 2147483647 h 236"/>
                  <a:gd name="T22" fmla="*/ 2147483647 w 247"/>
                  <a:gd name="T23" fmla="*/ 2147483647 h 236"/>
                  <a:gd name="T24" fmla="*/ 2147483647 w 247"/>
                  <a:gd name="T25" fmla="*/ 2147483647 h 236"/>
                  <a:gd name="T26" fmla="*/ 2147483647 w 247"/>
                  <a:gd name="T27" fmla="*/ 2147483647 h 236"/>
                  <a:gd name="T28" fmla="*/ 2147483647 w 247"/>
                  <a:gd name="T29" fmla="*/ 2147483647 h 236"/>
                  <a:gd name="T30" fmla="*/ 2147483647 w 247"/>
                  <a:gd name="T31" fmla="*/ 2147483647 h 236"/>
                  <a:gd name="T32" fmla="*/ 2147483647 w 247"/>
                  <a:gd name="T33" fmla="*/ 2147483647 h 236"/>
                  <a:gd name="T34" fmla="*/ 2147483647 w 247"/>
                  <a:gd name="T35" fmla="*/ 2147483647 h 236"/>
                  <a:gd name="T36" fmla="*/ 2147483647 w 247"/>
                  <a:gd name="T37" fmla="*/ 2147483647 h 236"/>
                  <a:gd name="T38" fmla="*/ 2147483647 w 247"/>
                  <a:gd name="T39" fmla="*/ 1898456613 h 236"/>
                  <a:gd name="T40" fmla="*/ 2147483647 w 247"/>
                  <a:gd name="T41" fmla="*/ 632820422 h 2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7"/>
                  <a:gd name="T64" fmla="*/ 0 h 236"/>
                  <a:gd name="T65" fmla="*/ 247 w 247"/>
                  <a:gd name="T66" fmla="*/ 236 h 2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7" h="236">
                    <a:moveTo>
                      <a:pt x="91" y="12"/>
                    </a:moveTo>
                    <a:cubicBezTo>
                      <a:pt x="91" y="12"/>
                      <a:pt x="74" y="24"/>
                      <a:pt x="70" y="37"/>
                    </a:cubicBezTo>
                    <a:cubicBezTo>
                      <a:pt x="65" y="51"/>
                      <a:pt x="55" y="50"/>
                      <a:pt x="51" y="63"/>
                    </a:cubicBezTo>
                    <a:cubicBezTo>
                      <a:pt x="48" y="76"/>
                      <a:pt x="46" y="85"/>
                      <a:pt x="24" y="80"/>
                    </a:cubicBezTo>
                    <a:cubicBezTo>
                      <a:pt x="3" y="74"/>
                      <a:pt x="0" y="86"/>
                      <a:pt x="3" y="99"/>
                    </a:cubicBezTo>
                    <a:cubicBezTo>
                      <a:pt x="7" y="112"/>
                      <a:pt x="3" y="106"/>
                      <a:pt x="15" y="123"/>
                    </a:cubicBezTo>
                    <a:cubicBezTo>
                      <a:pt x="26" y="139"/>
                      <a:pt x="43" y="154"/>
                      <a:pt x="44" y="157"/>
                    </a:cubicBezTo>
                    <a:cubicBezTo>
                      <a:pt x="45" y="159"/>
                      <a:pt x="50" y="195"/>
                      <a:pt x="58" y="193"/>
                    </a:cubicBezTo>
                    <a:cubicBezTo>
                      <a:pt x="66" y="192"/>
                      <a:pt x="64" y="187"/>
                      <a:pt x="73" y="190"/>
                    </a:cubicBezTo>
                    <a:cubicBezTo>
                      <a:pt x="82" y="193"/>
                      <a:pt x="91" y="188"/>
                      <a:pt x="102" y="194"/>
                    </a:cubicBezTo>
                    <a:cubicBezTo>
                      <a:pt x="113" y="200"/>
                      <a:pt x="119" y="191"/>
                      <a:pt x="130" y="202"/>
                    </a:cubicBezTo>
                    <a:cubicBezTo>
                      <a:pt x="141" y="213"/>
                      <a:pt x="146" y="222"/>
                      <a:pt x="161" y="229"/>
                    </a:cubicBezTo>
                    <a:cubicBezTo>
                      <a:pt x="177" y="236"/>
                      <a:pt x="157" y="235"/>
                      <a:pt x="187" y="230"/>
                    </a:cubicBezTo>
                    <a:cubicBezTo>
                      <a:pt x="218" y="226"/>
                      <a:pt x="221" y="210"/>
                      <a:pt x="234" y="206"/>
                    </a:cubicBezTo>
                    <a:cubicBezTo>
                      <a:pt x="247" y="203"/>
                      <a:pt x="243" y="186"/>
                      <a:pt x="226" y="189"/>
                    </a:cubicBezTo>
                    <a:cubicBezTo>
                      <a:pt x="210" y="193"/>
                      <a:pt x="214" y="194"/>
                      <a:pt x="194" y="186"/>
                    </a:cubicBezTo>
                    <a:cubicBezTo>
                      <a:pt x="173" y="179"/>
                      <a:pt x="160" y="178"/>
                      <a:pt x="153" y="165"/>
                    </a:cubicBezTo>
                    <a:cubicBezTo>
                      <a:pt x="146" y="152"/>
                      <a:pt x="147" y="151"/>
                      <a:pt x="134" y="129"/>
                    </a:cubicBezTo>
                    <a:cubicBezTo>
                      <a:pt x="122" y="107"/>
                      <a:pt x="103" y="90"/>
                      <a:pt x="99" y="73"/>
                    </a:cubicBezTo>
                    <a:cubicBezTo>
                      <a:pt x="96" y="56"/>
                      <a:pt x="104" y="49"/>
                      <a:pt x="100" y="36"/>
                    </a:cubicBezTo>
                    <a:cubicBezTo>
                      <a:pt x="97" y="23"/>
                      <a:pt x="92" y="0"/>
                      <a:pt x="91" y="12"/>
                    </a:cubicBezTo>
                    <a:close/>
                  </a:path>
                </a:pathLst>
              </a:custGeom>
              <a:solidFill>
                <a:srgbClr val="C6BBDC"/>
              </a:solidFill>
              <a:ln w="9525">
                <a:noFill/>
                <a:round/>
                <a:headEnd/>
                <a:tailEnd/>
              </a:ln>
            </p:spPr>
            <p:txBody>
              <a:bodyPr/>
              <a:lstStyle/>
              <a:p>
                <a:endParaRPr lang="en-US">
                  <a:latin typeface="Calibri" pitchFamily="34" charset="0"/>
                </a:endParaRPr>
              </a:p>
            </p:txBody>
          </p:sp>
          <p:sp>
            <p:nvSpPr>
              <p:cNvPr id="156645" name="Freeform 691"/>
              <p:cNvSpPr>
                <a:spLocks/>
              </p:cNvSpPr>
              <p:nvPr/>
            </p:nvSpPr>
            <p:spPr bwMode="auto">
              <a:xfrm>
                <a:off x="4841875" y="3182937"/>
                <a:ext cx="1082675" cy="1033462"/>
              </a:xfrm>
              <a:custGeom>
                <a:avLst/>
                <a:gdLst>
                  <a:gd name="T0" fmla="*/ 2147483647 w 247"/>
                  <a:gd name="T1" fmla="*/ 690348332 h 236"/>
                  <a:gd name="T2" fmla="*/ 2147483647 w 247"/>
                  <a:gd name="T3" fmla="*/ 2013512433 h 236"/>
                  <a:gd name="T4" fmla="*/ 2147483647 w 247"/>
                  <a:gd name="T5" fmla="*/ 2147483647 h 236"/>
                  <a:gd name="T6" fmla="*/ 1268080041 w 247"/>
                  <a:gd name="T7" fmla="*/ 2147483647 h 236"/>
                  <a:gd name="T8" fmla="*/ 211345190 w 247"/>
                  <a:gd name="T9" fmla="*/ 2147483647 h 236"/>
                  <a:gd name="T10" fmla="*/ 787744766 w 247"/>
                  <a:gd name="T11" fmla="*/ 2147483647 h 236"/>
                  <a:gd name="T12" fmla="*/ 2147483647 w 247"/>
                  <a:gd name="T13" fmla="*/ 2147483647 h 236"/>
                  <a:gd name="T14" fmla="*/ 2147483647 w 247"/>
                  <a:gd name="T15" fmla="*/ 2147483647 h 236"/>
                  <a:gd name="T16" fmla="*/ 2147483647 w 247"/>
                  <a:gd name="T17" fmla="*/ 2147483647 h 236"/>
                  <a:gd name="T18" fmla="*/ 2147483647 w 247"/>
                  <a:gd name="T19" fmla="*/ 2147483647 h 236"/>
                  <a:gd name="T20" fmla="*/ 2147483647 w 247"/>
                  <a:gd name="T21" fmla="*/ 2147483647 h 236"/>
                  <a:gd name="T22" fmla="*/ 2147483647 w 247"/>
                  <a:gd name="T23" fmla="*/ 2147483647 h 236"/>
                  <a:gd name="T24" fmla="*/ 2147483647 w 247"/>
                  <a:gd name="T25" fmla="*/ 2147483647 h 236"/>
                  <a:gd name="T26" fmla="*/ 2147483647 w 247"/>
                  <a:gd name="T27" fmla="*/ 2147483647 h 236"/>
                  <a:gd name="T28" fmla="*/ 2147483647 w 247"/>
                  <a:gd name="T29" fmla="*/ 2147483647 h 236"/>
                  <a:gd name="T30" fmla="*/ 2147483647 w 247"/>
                  <a:gd name="T31" fmla="*/ 2147483647 h 236"/>
                  <a:gd name="T32" fmla="*/ 2147483647 w 247"/>
                  <a:gd name="T33" fmla="*/ 2147483647 h 236"/>
                  <a:gd name="T34" fmla="*/ 2147483647 w 247"/>
                  <a:gd name="T35" fmla="*/ 2147483647 h 236"/>
                  <a:gd name="T36" fmla="*/ 2147483647 w 247"/>
                  <a:gd name="T37" fmla="*/ 2147483647 h 236"/>
                  <a:gd name="T38" fmla="*/ 2147483647 w 247"/>
                  <a:gd name="T39" fmla="*/ 1955984523 h 236"/>
                  <a:gd name="T40" fmla="*/ 2147483647 w 247"/>
                  <a:gd name="T41" fmla="*/ 690348332 h 2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7"/>
                  <a:gd name="T64" fmla="*/ 0 h 236"/>
                  <a:gd name="T65" fmla="*/ 247 w 247"/>
                  <a:gd name="T66" fmla="*/ 236 h 2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7" h="236">
                    <a:moveTo>
                      <a:pt x="91" y="13"/>
                    </a:moveTo>
                    <a:cubicBezTo>
                      <a:pt x="91" y="13"/>
                      <a:pt x="74" y="24"/>
                      <a:pt x="70" y="38"/>
                    </a:cubicBezTo>
                    <a:cubicBezTo>
                      <a:pt x="65" y="51"/>
                      <a:pt x="55" y="50"/>
                      <a:pt x="52" y="63"/>
                    </a:cubicBezTo>
                    <a:cubicBezTo>
                      <a:pt x="48" y="77"/>
                      <a:pt x="46" y="86"/>
                      <a:pt x="24" y="80"/>
                    </a:cubicBezTo>
                    <a:cubicBezTo>
                      <a:pt x="3" y="74"/>
                      <a:pt x="0" y="87"/>
                      <a:pt x="4" y="100"/>
                    </a:cubicBezTo>
                    <a:cubicBezTo>
                      <a:pt x="7" y="113"/>
                      <a:pt x="4" y="106"/>
                      <a:pt x="15" y="123"/>
                    </a:cubicBezTo>
                    <a:cubicBezTo>
                      <a:pt x="26" y="139"/>
                      <a:pt x="44" y="154"/>
                      <a:pt x="44" y="157"/>
                    </a:cubicBezTo>
                    <a:cubicBezTo>
                      <a:pt x="45" y="159"/>
                      <a:pt x="51" y="194"/>
                      <a:pt x="58" y="193"/>
                    </a:cubicBezTo>
                    <a:cubicBezTo>
                      <a:pt x="66" y="192"/>
                      <a:pt x="65" y="187"/>
                      <a:pt x="73" y="190"/>
                    </a:cubicBezTo>
                    <a:cubicBezTo>
                      <a:pt x="82" y="193"/>
                      <a:pt x="91" y="188"/>
                      <a:pt x="102" y="194"/>
                    </a:cubicBezTo>
                    <a:cubicBezTo>
                      <a:pt x="113" y="199"/>
                      <a:pt x="119" y="191"/>
                      <a:pt x="130" y="202"/>
                    </a:cubicBezTo>
                    <a:cubicBezTo>
                      <a:pt x="140" y="213"/>
                      <a:pt x="146" y="222"/>
                      <a:pt x="161" y="229"/>
                    </a:cubicBezTo>
                    <a:cubicBezTo>
                      <a:pt x="177" y="236"/>
                      <a:pt x="157" y="235"/>
                      <a:pt x="187" y="230"/>
                    </a:cubicBezTo>
                    <a:cubicBezTo>
                      <a:pt x="217" y="225"/>
                      <a:pt x="221" y="210"/>
                      <a:pt x="234" y="206"/>
                    </a:cubicBezTo>
                    <a:cubicBezTo>
                      <a:pt x="247" y="203"/>
                      <a:pt x="242" y="186"/>
                      <a:pt x="226" y="189"/>
                    </a:cubicBezTo>
                    <a:cubicBezTo>
                      <a:pt x="209" y="193"/>
                      <a:pt x="214" y="194"/>
                      <a:pt x="193" y="186"/>
                    </a:cubicBezTo>
                    <a:cubicBezTo>
                      <a:pt x="173" y="179"/>
                      <a:pt x="159" y="178"/>
                      <a:pt x="152" y="165"/>
                    </a:cubicBezTo>
                    <a:cubicBezTo>
                      <a:pt x="145" y="152"/>
                      <a:pt x="147" y="151"/>
                      <a:pt x="134" y="129"/>
                    </a:cubicBezTo>
                    <a:cubicBezTo>
                      <a:pt x="121" y="107"/>
                      <a:pt x="103" y="91"/>
                      <a:pt x="99" y="73"/>
                    </a:cubicBezTo>
                    <a:cubicBezTo>
                      <a:pt x="95" y="56"/>
                      <a:pt x="103" y="50"/>
                      <a:pt x="100" y="37"/>
                    </a:cubicBezTo>
                    <a:cubicBezTo>
                      <a:pt x="96" y="24"/>
                      <a:pt x="92" y="0"/>
                      <a:pt x="91" y="13"/>
                    </a:cubicBezTo>
                    <a:close/>
                  </a:path>
                </a:pathLst>
              </a:custGeom>
              <a:solidFill>
                <a:srgbClr val="C5BADC"/>
              </a:solidFill>
              <a:ln w="9525">
                <a:noFill/>
                <a:round/>
                <a:headEnd/>
                <a:tailEnd/>
              </a:ln>
            </p:spPr>
            <p:txBody>
              <a:bodyPr/>
              <a:lstStyle/>
              <a:p>
                <a:endParaRPr lang="en-US">
                  <a:latin typeface="Calibri" pitchFamily="34" charset="0"/>
                </a:endParaRPr>
              </a:p>
            </p:txBody>
          </p:sp>
          <p:sp>
            <p:nvSpPr>
              <p:cNvPr id="156646" name="Freeform 692"/>
              <p:cNvSpPr>
                <a:spLocks/>
              </p:cNvSpPr>
              <p:nvPr/>
            </p:nvSpPr>
            <p:spPr bwMode="auto">
              <a:xfrm>
                <a:off x="4846638" y="3187700"/>
                <a:ext cx="1077913" cy="1028700"/>
              </a:xfrm>
              <a:custGeom>
                <a:avLst/>
                <a:gdLst>
                  <a:gd name="T0" fmla="*/ 2147483647 w 246"/>
                  <a:gd name="T1" fmla="*/ 632348566 h 235"/>
                  <a:gd name="T2" fmla="*/ 2147483647 w 246"/>
                  <a:gd name="T3" fmla="*/ 1954530040 h 235"/>
                  <a:gd name="T4" fmla="*/ 2147483647 w 246"/>
                  <a:gd name="T5" fmla="*/ 2147483647 h 235"/>
                  <a:gd name="T6" fmla="*/ 1267187745 w 246"/>
                  <a:gd name="T7" fmla="*/ 2147483647 h 235"/>
                  <a:gd name="T8" fmla="*/ 153598251 w 246"/>
                  <a:gd name="T9" fmla="*/ 2147483647 h 235"/>
                  <a:gd name="T10" fmla="*/ 748794701 w 246"/>
                  <a:gd name="T11" fmla="*/ 2147483647 h 235"/>
                  <a:gd name="T12" fmla="*/ 2147483647 w 246"/>
                  <a:gd name="T13" fmla="*/ 2147483647 h 235"/>
                  <a:gd name="T14" fmla="*/ 2147483647 w 246"/>
                  <a:gd name="T15" fmla="*/ 2147483647 h 235"/>
                  <a:gd name="T16" fmla="*/ 2147483647 w 246"/>
                  <a:gd name="T17" fmla="*/ 2147483647 h 235"/>
                  <a:gd name="T18" fmla="*/ 2147483647 w 246"/>
                  <a:gd name="T19" fmla="*/ 2147483647 h 235"/>
                  <a:gd name="T20" fmla="*/ 2147483647 w 246"/>
                  <a:gd name="T21" fmla="*/ 2147483647 h 235"/>
                  <a:gd name="T22" fmla="*/ 2147483647 w 246"/>
                  <a:gd name="T23" fmla="*/ 2147483647 h 235"/>
                  <a:gd name="T24" fmla="*/ 2147483647 w 246"/>
                  <a:gd name="T25" fmla="*/ 2147483647 h 235"/>
                  <a:gd name="T26" fmla="*/ 2147483647 w 246"/>
                  <a:gd name="T27" fmla="*/ 2147483647 h 235"/>
                  <a:gd name="T28" fmla="*/ 2147483647 w 246"/>
                  <a:gd name="T29" fmla="*/ 2147483647 h 235"/>
                  <a:gd name="T30" fmla="*/ 2147483647 w 246"/>
                  <a:gd name="T31" fmla="*/ 2147483647 h 235"/>
                  <a:gd name="T32" fmla="*/ 2147483647 w 246"/>
                  <a:gd name="T33" fmla="*/ 2147483647 h 235"/>
                  <a:gd name="T34" fmla="*/ 2147483647 w 246"/>
                  <a:gd name="T35" fmla="*/ 2147483647 h 235"/>
                  <a:gd name="T36" fmla="*/ 2147483647 w 246"/>
                  <a:gd name="T37" fmla="*/ 2147483647 h 235"/>
                  <a:gd name="T38" fmla="*/ 2147483647 w 246"/>
                  <a:gd name="T39" fmla="*/ 1897041046 h 235"/>
                  <a:gd name="T40" fmla="*/ 2147483647 w 246"/>
                  <a:gd name="T41" fmla="*/ 632348566 h 2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6"/>
                  <a:gd name="T64" fmla="*/ 0 h 235"/>
                  <a:gd name="T65" fmla="*/ 246 w 246"/>
                  <a:gd name="T66" fmla="*/ 235 h 2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6" h="235">
                    <a:moveTo>
                      <a:pt x="90" y="12"/>
                    </a:moveTo>
                    <a:cubicBezTo>
                      <a:pt x="90" y="12"/>
                      <a:pt x="73" y="24"/>
                      <a:pt x="69" y="37"/>
                    </a:cubicBezTo>
                    <a:cubicBezTo>
                      <a:pt x="64" y="50"/>
                      <a:pt x="54" y="50"/>
                      <a:pt x="51" y="63"/>
                    </a:cubicBezTo>
                    <a:cubicBezTo>
                      <a:pt x="47" y="76"/>
                      <a:pt x="45" y="85"/>
                      <a:pt x="24" y="79"/>
                    </a:cubicBezTo>
                    <a:cubicBezTo>
                      <a:pt x="2" y="74"/>
                      <a:pt x="0" y="86"/>
                      <a:pt x="3" y="99"/>
                    </a:cubicBezTo>
                    <a:cubicBezTo>
                      <a:pt x="7" y="112"/>
                      <a:pt x="3" y="106"/>
                      <a:pt x="14" y="122"/>
                    </a:cubicBezTo>
                    <a:cubicBezTo>
                      <a:pt x="26" y="138"/>
                      <a:pt x="43" y="153"/>
                      <a:pt x="44" y="156"/>
                    </a:cubicBezTo>
                    <a:cubicBezTo>
                      <a:pt x="44" y="158"/>
                      <a:pt x="50" y="193"/>
                      <a:pt x="57" y="192"/>
                    </a:cubicBezTo>
                    <a:cubicBezTo>
                      <a:pt x="65" y="191"/>
                      <a:pt x="64" y="185"/>
                      <a:pt x="72" y="188"/>
                    </a:cubicBezTo>
                    <a:cubicBezTo>
                      <a:pt x="81" y="191"/>
                      <a:pt x="90" y="187"/>
                      <a:pt x="101" y="192"/>
                    </a:cubicBezTo>
                    <a:cubicBezTo>
                      <a:pt x="112" y="198"/>
                      <a:pt x="118" y="190"/>
                      <a:pt x="129" y="201"/>
                    </a:cubicBezTo>
                    <a:cubicBezTo>
                      <a:pt x="139" y="212"/>
                      <a:pt x="145" y="220"/>
                      <a:pt x="160" y="227"/>
                    </a:cubicBezTo>
                    <a:cubicBezTo>
                      <a:pt x="176" y="235"/>
                      <a:pt x="156" y="233"/>
                      <a:pt x="186" y="229"/>
                    </a:cubicBezTo>
                    <a:cubicBezTo>
                      <a:pt x="216" y="224"/>
                      <a:pt x="220" y="209"/>
                      <a:pt x="233" y="205"/>
                    </a:cubicBezTo>
                    <a:cubicBezTo>
                      <a:pt x="246" y="202"/>
                      <a:pt x="241" y="185"/>
                      <a:pt x="225" y="188"/>
                    </a:cubicBezTo>
                    <a:cubicBezTo>
                      <a:pt x="208" y="192"/>
                      <a:pt x="212" y="193"/>
                      <a:pt x="192" y="185"/>
                    </a:cubicBezTo>
                    <a:cubicBezTo>
                      <a:pt x="172" y="178"/>
                      <a:pt x="158" y="177"/>
                      <a:pt x="151" y="164"/>
                    </a:cubicBezTo>
                    <a:cubicBezTo>
                      <a:pt x="144" y="151"/>
                      <a:pt x="145" y="150"/>
                      <a:pt x="132" y="128"/>
                    </a:cubicBezTo>
                    <a:cubicBezTo>
                      <a:pt x="120" y="106"/>
                      <a:pt x="102" y="90"/>
                      <a:pt x="98" y="73"/>
                    </a:cubicBezTo>
                    <a:cubicBezTo>
                      <a:pt x="94" y="55"/>
                      <a:pt x="102" y="49"/>
                      <a:pt x="99" y="36"/>
                    </a:cubicBezTo>
                    <a:cubicBezTo>
                      <a:pt x="95" y="23"/>
                      <a:pt x="91" y="0"/>
                      <a:pt x="90" y="12"/>
                    </a:cubicBezTo>
                    <a:close/>
                  </a:path>
                </a:pathLst>
              </a:custGeom>
              <a:solidFill>
                <a:srgbClr val="C4B9DC"/>
              </a:solidFill>
              <a:ln w="9525">
                <a:noFill/>
                <a:round/>
                <a:headEnd/>
                <a:tailEnd/>
              </a:ln>
            </p:spPr>
            <p:txBody>
              <a:bodyPr/>
              <a:lstStyle/>
              <a:p>
                <a:endParaRPr lang="en-US">
                  <a:latin typeface="Calibri" pitchFamily="34" charset="0"/>
                </a:endParaRPr>
              </a:p>
            </p:txBody>
          </p:sp>
          <p:sp>
            <p:nvSpPr>
              <p:cNvPr id="156647" name="Freeform 693"/>
              <p:cNvSpPr>
                <a:spLocks/>
              </p:cNvSpPr>
              <p:nvPr/>
            </p:nvSpPr>
            <p:spPr bwMode="auto">
              <a:xfrm>
                <a:off x="4846638" y="3187700"/>
                <a:ext cx="1077913" cy="1025525"/>
              </a:xfrm>
              <a:custGeom>
                <a:avLst/>
                <a:gdLst>
                  <a:gd name="T0" fmla="*/ 2147483647 w 246"/>
                  <a:gd name="T1" fmla="*/ 691453751 h 234"/>
                  <a:gd name="T2" fmla="*/ 2147483647 w 246"/>
                  <a:gd name="T3" fmla="*/ 1959120924 h 234"/>
                  <a:gd name="T4" fmla="*/ 2147483647 w 246"/>
                  <a:gd name="T5" fmla="*/ 2147483647 h 234"/>
                  <a:gd name="T6" fmla="*/ 1267187745 w 246"/>
                  <a:gd name="T7" fmla="*/ 2147483647 h 234"/>
                  <a:gd name="T8" fmla="*/ 153598251 w 246"/>
                  <a:gd name="T9" fmla="*/ 2147483647 h 234"/>
                  <a:gd name="T10" fmla="*/ 787192055 w 246"/>
                  <a:gd name="T11" fmla="*/ 2147483647 h 234"/>
                  <a:gd name="T12" fmla="*/ 2147483647 w 246"/>
                  <a:gd name="T13" fmla="*/ 2147483647 h 234"/>
                  <a:gd name="T14" fmla="*/ 2147483647 w 246"/>
                  <a:gd name="T15" fmla="*/ 2147483647 h 234"/>
                  <a:gd name="T16" fmla="*/ 2147483647 w 246"/>
                  <a:gd name="T17" fmla="*/ 2147483647 h 234"/>
                  <a:gd name="T18" fmla="*/ 2147483647 w 246"/>
                  <a:gd name="T19" fmla="*/ 2147483647 h 234"/>
                  <a:gd name="T20" fmla="*/ 2147483647 w 246"/>
                  <a:gd name="T21" fmla="*/ 2147483647 h 234"/>
                  <a:gd name="T22" fmla="*/ 2147483647 w 246"/>
                  <a:gd name="T23" fmla="*/ 2147483647 h 234"/>
                  <a:gd name="T24" fmla="*/ 2147483647 w 246"/>
                  <a:gd name="T25" fmla="*/ 2147483647 h 234"/>
                  <a:gd name="T26" fmla="*/ 2147483647 w 246"/>
                  <a:gd name="T27" fmla="*/ 2147483647 h 234"/>
                  <a:gd name="T28" fmla="*/ 2147483647 w 246"/>
                  <a:gd name="T29" fmla="*/ 2147483647 h 234"/>
                  <a:gd name="T30" fmla="*/ 2147483647 w 246"/>
                  <a:gd name="T31" fmla="*/ 2147483647 h 234"/>
                  <a:gd name="T32" fmla="*/ 2147483647 w 246"/>
                  <a:gd name="T33" fmla="*/ 2147483647 h 234"/>
                  <a:gd name="T34" fmla="*/ 2147483647 w 246"/>
                  <a:gd name="T35" fmla="*/ 2147483647 h 234"/>
                  <a:gd name="T36" fmla="*/ 2147483647 w 246"/>
                  <a:gd name="T37" fmla="*/ 2147483647 h 234"/>
                  <a:gd name="T38" fmla="*/ 2147483647 w 246"/>
                  <a:gd name="T39" fmla="*/ 1959120924 h 234"/>
                  <a:gd name="T40" fmla="*/ 2147483647 w 246"/>
                  <a:gd name="T41" fmla="*/ 691453751 h 2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6"/>
                  <a:gd name="T64" fmla="*/ 0 h 234"/>
                  <a:gd name="T65" fmla="*/ 246 w 246"/>
                  <a:gd name="T66" fmla="*/ 234 h 2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6" h="234">
                    <a:moveTo>
                      <a:pt x="90" y="13"/>
                    </a:moveTo>
                    <a:cubicBezTo>
                      <a:pt x="90" y="13"/>
                      <a:pt x="73" y="24"/>
                      <a:pt x="69" y="37"/>
                    </a:cubicBezTo>
                    <a:cubicBezTo>
                      <a:pt x="64" y="51"/>
                      <a:pt x="54" y="50"/>
                      <a:pt x="51" y="63"/>
                    </a:cubicBezTo>
                    <a:cubicBezTo>
                      <a:pt x="47" y="76"/>
                      <a:pt x="45" y="85"/>
                      <a:pt x="24" y="79"/>
                    </a:cubicBezTo>
                    <a:cubicBezTo>
                      <a:pt x="2" y="74"/>
                      <a:pt x="0" y="86"/>
                      <a:pt x="3" y="99"/>
                    </a:cubicBezTo>
                    <a:cubicBezTo>
                      <a:pt x="7" y="112"/>
                      <a:pt x="3" y="106"/>
                      <a:pt x="15" y="122"/>
                    </a:cubicBezTo>
                    <a:cubicBezTo>
                      <a:pt x="26" y="138"/>
                      <a:pt x="43" y="153"/>
                      <a:pt x="44" y="156"/>
                    </a:cubicBezTo>
                    <a:cubicBezTo>
                      <a:pt x="44" y="158"/>
                      <a:pt x="50" y="193"/>
                      <a:pt x="57" y="192"/>
                    </a:cubicBezTo>
                    <a:cubicBezTo>
                      <a:pt x="65" y="191"/>
                      <a:pt x="64" y="185"/>
                      <a:pt x="72" y="188"/>
                    </a:cubicBezTo>
                    <a:cubicBezTo>
                      <a:pt x="81" y="191"/>
                      <a:pt x="90" y="187"/>
                      <a:pt x="101" y="192"/>
                    </a:cubicBezTo>
                    <a:cubicBezTo>
                      <a:pt x="112" y="198"/>
                      <a:pt x="118" y="190"/>
                      <a:pt x="128" y="201"/>
                    </a:cubicBezTo>
                    <a:cubicBezTo>
                      <a:pt x="139" y="212"/>
                      <a:pt x="145" y="220"/>
                      <a:pt x="160" y="227"/>
                    </a:cubicBezTo>
                    <a:cubicBezTo>
                      <a:pt x="176" y="234"/>
                      <a:pt x="156" y="233"/>
                      <a:pt x="186" y="229"/>
                    </a:cubicBezTo>
                    <a:cubicBezTo>
                      <a:pt x="216" y="224"/>
                      <a:pt x="220" y="209"/>
                      <a:pt x="233" y="205"/>
                    </a:cubicBezTo>
                    <a:cubicBezTo>
                      <a:pt x="246" y="202"/>
                      <a:pt x="241" y="185"/>
                      <a:pt x="225" y="188"/>
                    </a:cubicBezTo>
                    <a:cubicBezTo>
                      <a:pt x="208" y="192"/>
                      <a:pt x="212" y="193"/>
                      <a:pt x="192" y="185"/>
                    </a:cubicBezTo>
                    <a:cubicBezTo>
                      <a:pt x="171" y="178"/>
                      <a:pt x="158" y="176"/>
                      <a:pt x="151" y="164"/>
                    </a:cubicBezTo>
                    <a:cubicBezTo>
                      <a:pt x="144" y="151"/>
                      <a:pt x="145" y="150"/>
                      <a:pt x="132" y="128"/>
                    </a:cubicBezTo>
                    <a:cubicBezTo>
                      <a:pt x="119" y="107"/>
                      <a:pt x="102" y="90"/>
                      <a:pt x="98" y="73"/>
                    </a:cubicBezTo>
                    <a:cubicBezTo>
                      <a:pt x="94" y="56"/>
                      <a:pt x="102" y="50"/>
                      <a:pt x="98" y="37"/>
                    </a:cubicBezTo>
                    <a:cubicBezTo>
                      <a:pt x="95" y="24"/>
                      <a:pt x="91" y="0"/>
                      <a:pt x="90" y="13"/>
                    </a:cubicBezTo>
                    <a:close/>
                  </a:path>
                </a:pathLst>
              </a:custGeom>
              <a:solidFill>
                <a:srgbClr val="C3B9DC"/>
              </a:solidFill>
              <a:ln w="9525">
                <a:noFill/>
                <a:round/>
                <a:headEnd/>
                <a:tailEnd/>
              </a:ln>
            </p:spPr>
            <p:txBody>
              <a:bodyPr/>
              <a:lstStyle/>
              <a:p>
                <a:endParaRPr lang="en-US">
                  <a:latin typeface="Calibri" pitchFamily="34" charset="0"/>
                </a:endParaRPr>
              </a:p>
            </p:txBody>
          </p:sp>
          <p:sp>
            <p:nvSpPr>
              <p:cNvPr id="156648" name="Freeform 694"/>
              <p:cNvSpPr>
                <a:spLocks/>
              </p:cNvSpPr>
              <p:nvPr/>
            </p:nvSpPr>
            <p:spPr bwMode="auto">
              <a:xfrm>
                <a:off x="4846638" y="3192462"/>
                <a:ext cx="1073150" cy="1020762"/>
              </a:xfrm>
              <a:custGeom>
                <a:avLst/>
                <a:gdLst>
                  <a:gd name="T0" fmla="*/ 2147483647 w 245"/>
                  <a:gd name="T1" fmla="*/ 633358834 h 233"/>
                  <a:gd name="T2" fmla="*/ 2147483647 w 245"/>
                  <a:gd name="T3" fmla="*/ 1957659456 h 233"/>
                  <a:gd name="T4" fmla="*/ 2147483647 w 245"/>
                  <a:gd name="T5" fmla="*/ 2147483647 h 233"/>
                  <a:gd name="T6" fmla="*/ 1266290951 w 245"/>
                  <a:gd name="T7" fmla="*/ 2147483647 h 233"/>
                  <a:gd name="T8" fmla="*/ 211047009 w 245"/>
                  <a:gd name="T9" fmla="*/ 2147483647 h 233"/>
                  <a:gd name="T10" fmla="*/ 786632168 w 245"/>
                  <a:gd name="T11" fmla="*/ 2147483647 h 233"/>
                  <a:gd name="T12" fmla="*/ 2147483647 w 245"/>
                  <a:gd name="T13" fmla="*/ 2147483647 h 233"/>
                  <a:gd name="T14" fmla="*/ 2147483647 w 245"/>
                  <a:gd name="T15" fmla="*/ 2147483647 h 233"/>
                  <a:gd name="T16" fmla="*/ 2147483647 w 245"/>
                  <a:gd name="T17" fmla="*/ 2147483647 h 233"/>
                  <a:gd name="T18" fmla="*/ 2147483647 w 245"/>
                  <a:gd name="T19" fmla="*/ 2147483647 h 233"/>
                  <a:gd name="T20" fmla="*/ 2147483647 w 245"/>
                  <a:gd name="T21" fmla="*/ 2147483647 h 233"/>
                  <a:gd name="T22" fmla="*/ 2147483647 w 245"/>
                  <a:gd name="T23" fmla="*/ 2147483647 h 233"/>
                  <a:gd name="T24" fmla="*/ 2147483647 w 245"/>
                  <a:gd name="T25" fmla="*/ 2147483647 h 233"/>
                  <a:gd name="T26" fmla="*/ 2147483647 w 245"/>
                  <a:gd name="T27" fmla="*/ 2147483647 h 233"/>
                  <a:gd name="T28" fmla="*/ 2147483647 w 245"/>
                  <a:gd name="T29" fmla="*/ 2147483647 h 233"/>
                  <a:gd name="T30" fmla="*/ 2147483647 w 245"/>
                  <a:gd name="T31" fmla="*/ 2147483647 h 233"/>
                  <a:gd name="T32" fmla="*/ 2147483647 w 245"/>
                  <a:gd name="T33" fmla="*/ 2147483647 h 233"/>
                  <a:gd name="T34" fmla="*/ 2147483647 w 245"/>
                  <a:gd name="T35" fmla="*/ 2147483647 h 233"/>
                  <a:gd name="T36" fmla="*/ 2147483647 w 245"/>
                  <a:gd name="T37" fmla="*/ 2147483647 h 233"/>
                  <a:gd name="T38" fmla="*/ 2147483647 w 245"/>
                  <a:gd name="T39" fmla="*/ 1900080608 h 233"/>
                  <a:gd name="T40" fmla="*/ 2147483647 w 245"/>
                  <a:gd name="T41" fmla="*/ 633358834 h 2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5"/>
                  <a:gd name="T64" fmla="*/ 0 h 233"/>
                  <a:gd name="T65" fmla="*/ 245 w 245"/>
                  <a:gd name="T66" fmla="*/ 233 h 2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5" h="233">
                    <a:moveTo>
                      <a:pt x="90" y="12"/>
                    </a:moveTo>
                    <a:cubicBezTo>
                      <a:pt x="90" y="12"/>
                      <a:pt x="73" y="24"/>
                      <a:pt x="69" y="37"/>
                    </a:cubicBezTo>
                    <a:cubicBezTo>
                      <a:pt x="64" y="50"/>
                      <a:pt x="54" y="49"/>
                      <a:pt x="51" y="62"/>
                    </a:cubicBezTo>
                    <a:cubicBezTo>
                      <a:pt x="47" y="76"/>
                      <a:pt x="45" y="84"/>
                      <a:pt x="24" y="78"/>
                    </a:cubicBezTo>
                    <a:cubicBezTo>
                      <a:pt x="2" y="73"/>
                      <a:pt x="0" y="85"/>
                      <a:pt x="4" y="98"/>
                    </a:cubicBezTo>
                    <a:cubicBezTo>
                      <a:pt x="7" y="111"/>
                      <a:pt x="4" y="105"/>
                      <a:pt x="15" y="121"/>
                    </a:cubicBezTo>
                    <a:cubicBezTo>
                      <a:pt x="26" y="137"/>
                      <a:pt x="43" y="152"/>
                      <a:pt x="44" y="154"/>
                    </a:cubicBezTo>
                    <a:cubicBezTo>
                      <a:pt x="45" y="157"/>
                      <a:pt x="50" y="192"/>
                      <a:pt x="57" y="191"/>
                    </a:cubicBezTo>
                    <a:cubicBezTo>
                      <a:pt x="65" y="190"/>
                      <a:pt x="64" y="184"/>
                      <a:pt x="73" y="187"/>
                    </a:cubicBezTo>
                    <a:cubicBezTo>
                      <a:pt x="81" y="190"/>
                      <a:pt x="90" y="185"/>
                      <a:pt x="101" y="191"/>
                    </a:cubicBezTo>
                    <a:cubicBezTo>
                      <a:pt x="112" y="197"/>
                      <a:pt x="118" y="188"/>
                      <a:pt x="128" y="199"/>
                    </a:cubicBezTo>
                    <a:cubicBezTo>
                      <a:pt x="139" y="210"/>
                      <a:pt x="145" y="219"/>
                      <a:pt x="160" y="226"/>
                    </a:cubicBezTo>
                    <a:cubicBezTo>
                      <a:pt x="176" y="233"/>
                      <a:pt x="156" y="232"/>
                      <a:pt x="186" y="228"/>
                    </a:cubicBezTo>
                    <a:cubicBezTo>
                      <a:pt x="216" y="223"/>
                      <a:pt x="219" y="208"/>
                      <a:pt x="232" y="204"/>
                    </a:cubicBezTo>
                    <a:cubicBezTo>
                      <a:pt x="245" y="201"/>
                      <a:pt x="241" y="184"/>
                      <a:pt x="224" y="188"/>
                    </a:cubicBezTo>
                    <a:cubicBezTo>
                      <a:pt x="208" y="191"/>
                      <a:pt x="211" y="192"/>
                      <a:pt x="191" y="185"/>
                    </a:cubicBezTo>
                    <a:cubicBezTo>
                      <a:pt x="171" y="177"/>
                      <a:pt x="157" y="175"/>
                      <a:pt x="150" y="163"/>
                    </a:cubicBezTo>
                    <a:cubicBezTo>
                      <a:pt x="143" y="150"/>
                      <a:pt x="144" y="149"/>
                      <a:pt x="132" y="127"/>
                    </a:cubicBezTo>
                    <a:cubicBezTo>
                      <a:pt x="119" y="106"/>
                      <a:pt x="101" y="89"/>
                      <a:pt x="98" y="72"/>
                    </a:cubicBezTo>
                    <a:cubicBezTo>
                      <a:pt x="94" y="55"/>
                      <a:pt x="102" y="49"/>
                      <a:pt x="98" y="36"/>
                    </a:cubicBezTo>
                    <a:cubicBezTo>
                      <a:pt x="95" y="23"/>
                      <a:pt x="91" y="0"/>
                      <a:pt x="90" y="12"/>
                    </a:cubicBezTo>
                    <a:close/>
                  </a:path>
                </a:pathLst>
              </a:custGeom>
              <a:solidFill>
                <a:srgbClr val="C3B8DB"/>
              </a:solidFill>
              <a:ln w="9525">
                <a:noFill/>
                <a:round/>
                <a:headEnd/>
                <a:tailEnd/>
              </a:ln>
            </p:spPr>
            <p:txBody>
              <a:bodyPr/>
              <a:lstStyle/>
              <a:p>
                <a:endParaRPr lang="en-US">
                  <a:latin typeface="Calibri" pitchFamily="34" charset="0"/>
                </a:endParaRPr>
              </a:p>
            </p:txBody>
          </p:sp>
          <p:sp>
            <p:nvSpPr>
              <p:cNvPr id="156649" name="Freeform 695"/>
              <p:cNvSpPr>
                <a:spLocks/>
              </p:cNvSpPr>
              <p:nvPr/>
            </p:nvSpPr>
            <p:spPr bwMode="auto">
              <a:xfrm>
                <a:off x="4851400" y="3192462"/>
                <a:ext cx="1068388" cy="1020762"/>
              </a:xfrm>
              <a:custGeom>
                <a:avLst/>
                <a:gdLst>
                  <a:gd name="T0" fmla="*/ 2147483647 w 244"/>
                  <a:gd name="T1" fmla="*/ 690937681 h 233"/>
                  <a:gd name="T2" fmla="*/ 2147483647 w 244"/>
                  <a:gd name="T3" fmla="*/ 1957659456 h 233"/>
                  <a:gd name="T4" fmla="*/ 2147483647 w 244"/>
                  <a:gd name="T5" fmla="*/ 2147483647 h 233"/>
                  <a:gd name="T6" fmla="*/ 1207865423 w 244"/>
                  <a:gd name="T7" fmla="*/ 2147483647 h 233"/>
                  <a:gd name="T8" fmla="*/ 153379388 w 244"/>
                  <a:gd name="T9" fmla="*/ 2147483647 h 233"/>
                  <a:gd name="T10" fmla="*/ 747727192 w 244"/>
                  <a:gd name="T11" fmla="*/ 2147483647 h 233"/>
                  <a:gd name="T12" fmla="*/ 2147483647 w 244"/>
                  <a:gd name="T13" fmla="*/ 2147483647 h 233"/>
                  <a:gd name="T14" fmla="*/ 2147483647 w 244"/>
                  <a:gd name="T15" fmla="*/ 2147483647 h 233"/>
                  <a:gd name="T16" fmla="*/ 2147483647 w 244"/>
                  <a:gd name="T17" fmla="*/ 2147483647 h 233"/>
                  <a:gd name="T18" fmla="*/ 2147483647 w 244"/>
                  <a:gd name="T19" fmla="*/ 2147483647 h 233"/>
                  <a:gd name="T20" fmla="*/ 2147483647 w 244"/>
                  <a:gd name="T21" fmla="*/ 2147483647 h 233"/>
                  <a:gd name="T22" fmla="*/ 2147483647 w 244"/>
                  <a:gd name="T23" fmla="*/ 2147483647 h 233"/>
                  <a:gd name="T24" fmla="*/ 2147483647 w 244"/>
                  <a:gd name="T25" fmla="*/ 2147483647 h 233"/>
                  <a:gd name="T26" fmla="*/ 2147483647 w 244"/>
                  <a:gd name="T27" fmla="*/ 2147483647 h 233"/>
                  <a:gd name="T28" fmla="*/ 2147483647 w 244"/>
                  <a:gd name="T29" fmla="*/ 2147483647 h 233"/>
                  <a:gd name="T30" fmla="*/ 2147483647 w 244"/>
                  <a:gd name="T31" fmla="*/ 2147483647 h 233"/>
                  <a:gd name="T32" fmla="*/ 2147483647 w 244"/>
                  <a:gd name="T33" fmla="*/ 2147483647 h 233"/>
                  <a:gd name="T34" fmla="*/ 2147483647 w 244"/>
                  <a:gd name="T35" fmla="*/ 2147483647 h 233"/>
                  <a:gd name="T36" fmla="*/ 2147483647 w 244"/>
                  <a:gd name="T37" fmla="*/ 2147483647 h 233"/>
                  <a:gd name="T38" fmla="*/ 2147483647 w 244"/>
                  <a:gd name="T39" fmla="*/ 1957659456 h 233"/>
                  <a:gd name="T40" fmla="*/ 2147483647 w 244"/>
                  <a:gd name="T41" fmla="*/ 690937681 h 2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4"/>
                  <a:gd name="T64" fmla="*/ 0 h 233"/>
                  <a:gd name="T65" fmla="*/ 244 w 244"/>
                  <a:gd name="T66" fmla="*/ 233 h 2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4" h="233">
                    <a:moveTo>
                      <a:pt x="88" y="13"/>
                    </a:moveTo>
                    <a:cubicBezTo>
                      <a:pt x="88" y="13"/>
                      <a:pt x="72" y="24"/>
                      <a:pt x="68" y="37"/>
                    </a:cubicBezTo>
                    <a:cubicBezTo>
                      <a:pt x="63" y="51"/>
                      <a:pt x="54" y="50"/>
                      <a:pt x="50" y="63"/>
                    </a:cubicBezTo>
                    <a:cubicBezTo>
                      <a:pt x="47" y="76"/>
                      <a:pt x="44" y="84"/>
                      <a:pt x="23" y="79"/>
                    </a:cubicBezTo>
                    <a:cubicBezTo>
                      <a:pt x="2" y="73"/>
                      <a:pt x="0" y="85"/>
                      <a:pt x="3" y="98"/>
                    </a:cubicBezTo>
                    <a:cubicBezTo>
                      <a:pt x="7" y="111"/>
                      <a:pt x="3" y="105"/>
                      <a:pt x="14" y="121"/>
                    </a:cubicBezTo>
                    <a:cubicBezTo>
                      <a:pt x="25" y="137"/>
                      <a:pt x="43" y="152"/>
                      <a:pt x="43" y="154"/>
                    </a:cubicBezTo>
                    <a:cubicBezTo>
                      <a:pt x="44" y="157"/>
                      <a:pt x="49" y="192"/>
                      <a:pt x="56" y="191"/>
                    </a:cubicBezTo>
                    <a:cubicBezTo>
                      <a:pt x="64" y="190"/>
                      <a:pt x="63" y="184"/>
                      <a:pt x="72" y="186"/>
                    </a:cubicBezTo>
                    <a:cubicBezTo>
                      <a:pt x="80" y="189"/>
                      <a:pt x="89" y="185"/>
                      <a:pt x="100" y="191"/>
                    </a:cubicBezTo>
                    <a:cubicBezTo>
                      <a:pt x="111" y="197"/>
                      <a:pt x="117" y="188"/>
                      <a:pt x="127" y="199"/>
                    </a:cubicBezTo>
                    <a:cubicBezTo>
                      <a:pt x="138" y="210"/>
                      <a:pt x="144" y="219"/>
                      <a:pt x="159" y="226"/>
                    </a:cubicBezTo>
                    <a:cubicBezTo>
                      <a:pt x="175" y="233"/>
                      <a:pt x="155" y="232"/>
                      <a:pt x="185" y="228"/>
                    </a:cubicBezTo>
                    <a:cubicBezTo>
                      <a:pt x="215" y="223"/>
                      <a:pt x="218" y="208"/>
                      <a:pt x="231" y="205"/>
                    </a:cubicBezTo>
                    <a:cubicBezTo>
                      <a:pt x="244" y="201"/>
                      <a:pt x="240" y="184"/>
                      <a:pt x="223" y="188"/>
                    </a:cubicBezTo>
                    <a:cubicBezTo>
                      <a:pt x="207" y="191"/>
                      <a:pt x="210" y="192"/>
                      <a:pt x="190" y="185"/>
                    </a:cubicBezTo>
                    <a:cubicBezTo>
                      <a:pt x="170" y="177"/>
                      <a:pt x="156" y="175"/>
                      <a:pt x="149" y="162"/>
                    </a:cubicBezTo>
                    <a:cubicBezTo>
                      <a:pt x="142" y="150"/>
                      <a:pt x="143" y="149"/>
                      <a:pt x="130" y="127"/>
                    </a:cubicBezTo>
                    <a:cubicBezTo>
                      <a:pt x="117" y="106"/>
                      <a:pt x="100" y="90"/>
                      <a:pt x="97" y="73"/>
                    </a:cubicBezTo>
                    <a:cubicBezTo>
                      <a:pt x="93" y="55"/>
                      <a:pt x="100" y="49"/>
                      <a:pt x="97" y="37"/>
                    </a:cubicBezTo>
                    <a:cubicBezTo>
                      <a:pt x="93" y="24"/>
                      <a:pt x="89" y="0"/>
                      <a:pt x="88" y="13"/>
                    </a:cubicBezTo>
                    <a:close/>
                  </a:path>
                </a:pathLst>
              </a:custGeom>
              <a:solidFill>
                <a:srgbClr val="C2B8DB"/>
              </a:solidFill>
              <a:ln w="9525">
                <a:noFill/>
                <a:round/>
                <a:headEnd/>
                <a:tailEnd/>
              </a:ln>
            </p:spPr>
            <p:txBody>
              <a:bodyPr/>
              <a:lstStyle/>
              <a:p>
                <a:endParaRPr lang="en-US">
                  <a:latin typeface="Calibri" pitchFamily="34" charset="0"/>
                </a:endParaRPr>
              </a:p>
            </p:txBody>
          </p:sp>
          <p:sp>
            <p:nvSpPr>
              <p:cNvPr id="156650" name="Freeform 696"/>
              <p:cNvSpPr>
                <a:spLocks/>
              </p:cNvSpPr>
              <p:nvPr/>
            </p:nvSpPr>
            <p:spPr bwMode="auto">
              <a:xfrm>
                <a:off x="4851400" y="3195637"/>
                <a:ext cx="1068388" cy="1012825"/>
              </a:xfrm>
              <a:custGeom>
                <a:avLst/>
                <a:gdLst>
                  <a:gd name="T0" fmla="*/ 2147483647 w 244"/>
                  <a:gd name="T1" fmla="*/ 634392472 h 231"/>
                  <a:gd name="T2" fmla="*/ 2147483647 w 244"/>
                  <a:gd name="T3" fmla="*/ 1960851153 h 231"/>
                  <a:gd name="T4" fmla="*/ 2147483647 w 244"/>
                  <a:gd name="T5" fmla="*/ 2147483647 h 231"/>
                  <a:gd name="T6" fmla="*/ 1207865423 w 244"/>
                  <a:gd name="T7" fmla="*/ 2147483647 h 231"/>
                  <a:gd name="T8" fmla="*/ 153379388 w 244"/>
                  <a:gd name="T9" fmla="*/ 2147483647 h 231"/>
                  <a:gd name="T10" fmla="*/ 747727192 w 244"/>
                  <a:gd name="T11" fmla="*/ 2147483647 h 231"/>
                  <a:gd name="T12" fmla="*/ 2147483647 w 244"/>
                  <a:gd name="T13" fmla="*/ 2147483647 h 231"/>
                  <a:gd name="T14" fmla="*/ 2147483647 w 244"/>
                  <a:gd name="T15" fmla="*/ 2147483647 h 231"/>
                  <a:gd name="T16" fmla="*/ 2147483647 w 244"/>
                  <a:gd name="T17" fmla="*/ 2147483647 h 231"/>
                  <a:gd name="T18" fmla="*/ 2147483647 w 244"/>
                  <a:gd name="T19" fmla="*/ 2147483647 h 231"/>
                  <a:gd name="T20" fmla="*/ 2147483647 w 244"/>
                  <a:gd name="T21" fmla="*/ 2147483647 h 231"/>
                  <a:gd name="T22" fmla="*/ 2147483647 w 244"/>
                  <a:gd name="T23" fmla="*/ 2147483647 h 231"/>
                  <a:gd name="T24" fmla="*/ 2147483647 w 244"/>
                  <a:gd name="T25" fmla="*/ 2147483647 h 231"/>
                  <a:gd name="T26" fmla="*/ 2147483647 w 244"/>
                  <a:gd name="T27" fmla="*/ 2147483647 h 231"/>
                  <a:gd name="T28" fmla="*/ 2147483647 w 244"/>
                  <a:gd name="T29" fmla="*/ 2147483647 h 231"/>
                  <a:gd name="T30" fmla="*/ 2147483647 w 244"/>
                  <a:gd name="T31" fmla="*/ 2147483647 h 231"/>
                  <a:gd name="T32" fmla="*/ 2147483647 w 244"/>
                  <a:gd name="T33" fmla="*/ 2147483647 h 231"/>
                  <a:gd name="T34" fmla="*/ 2147483647 w 244"/>
                  <a:gd name="T35" fmla="*/ 2147483647 h 231"/>
                  <a:gd name="T36" fmla="*/ 2147483647 w 244"/>
                  <a:gd name="T37" fmla="*/ 2147483647 h 231"/>
                  <a:gd name="T38" fmla="*/ 2147483647 w 244"/>
                  <a:gd name="T39" fmla="*/ 1903181526 h 231"/>
                  <a:gd name="T40" fmla="*/ 2147483647 w 244"/>
                  <a:gd name="T41" fmla="*/ 634392472 h 2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4"/>
                  <a:gd name="T64" fmla="*/ 0 h 231"/>
                  <a:gd name="T65" fmla="*/ 244 w 244"/>
                  <a:gd name="T66" fmla="*/ 231 h 2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4" h="231">
                    <a:moveTo>
                      <a:pt x="88" y="12"/>
                    </a:moveTo>
                    <a:cubicBezTo>
                      <a:pt x="88" y="12"/>
                      <a:pt x="72" y="24"/>
                      <a:pt x="68" y="37"/>
                    </a:cubicBezTo>
                    <a:cubicBezTo>
                      <a:pt x="63" y="50"/>
                      <a:pt x="54" y="49"/>
                      <a:pt x="50" y="62"/>
                    </a:cubicBezTo>
                    <a:cubicBezTo>
                      <a:pt x="47" y="75"/>
                      <a:pt x="44" y="83"/>
                      <a:pt x="23" y="78"/>
                    </a:cubicBezTo>
                    <a:cubicBezTo>
                      <a:pt x="2" y="72"/>
                      <a:pt x="0" y="84"/>
                      <a:pt x="3" y="97"/>
                    </a:cubicBezTo>
                    <a:cubicBezTo>
                      <a:pt x="7" y="110"/>
                      <a:pt x="3" y="104"/>
                      <a:pt x="14" y="120"/>
                    </a:cubicBezTo>
                    <a:cubicBezTo>
                      <a:pt x="26" y="136"/>
                      <a:pt x="43" y="151"/>
                      <a:pt x="43" y="153"/>
                    </a:cubicBezTo>
                    <a:cubicBezTo>
                      <a:pt x="44" y="156"/>
                      <a:pt x="49" y="191"/>
                      <a:pt x="56" y="190"/>
                    </a:cubicBezTo>
                    <a:cubicBezTo>
                      <a:pt x="64" y="188"/>
                      <a:pt x="63" y="182"/>
                      <a:pt x="72" y="185"/>
                    </a:cubicBezTo>
                    <a:cubicBezTo>
                      <a:pt x="80" y="188"/>
                      <a:pt x="89" y="184"/>
                      <a:pt x="100" y="190"/>
                    </a:cubicBezTo>
                    <a:cubicBezTo>
                      <a:pt x="111" y="195"/>
                      <a:pt x="117" y="187"/>
                      <a:pt x="127" y="198"/>
                    </a:cubicBezTo>
                    <a:cubicBezTo>
                      <a:pt x="138" y="209"/>
                      <a:pt x="144" y="217"/>
                      <a:pt x="159" y="224"/>
                    </a:cubicBezTo>
                    <a:cubicBezTo>
                      <a:pt x="175" y="231"/>
                      <a:pt x="155" y="231"/>
                      <a:pt x="185" y="226"/>
                    </a:cubicBezTo>
                    <a:cubicBezTo>
                      <a:pt x="215" y="222"/>
                      <a:pt x="218" y="207"/>
                      <a:pt x="231" y="204"/>
                    </a:cubicBezTo>
                    <a:cubicBezTo>
                      <a:pt x="244" y="200"/>
                      <a:pt x="239" y="183"/>
                      <a:pt x="223" y="187"/>
                    </a:cubicBezTo>
                    <a:cubicBezTo>
                      <a:pt x="207" y="190"/>
                      <a:pt x="210" y="191"/>
                      <a:pt x="189" y="184"/>
                    </a:cubicBezTo>
                    <a:cubicBezTo>
                      <a:pt x="169" y="176"/>
                      <a:pt x="155" y="174"/>
                      <a:pt x="149" y="161"/>
                    </a:cubicBezTo>
                    <a:cubicBezTo>
                      <a:pt x="142" y="149"/>
                      <a:pt x="142" y="148"/>
                      <a:pt x="130" y="126"/>
                    </a:cubicBezTo>
                    <a:cubicBezTo>
                      <a:pt x="117" y="105"/>
                      <a:pt x="100" y="89"/>
                      <a:pt x="96" y="72"/>
                    </a:cubicBezTo>
                    <a:cubicBezTo>
                      <a:pt x="93" y="55"/>
                      <a:pt x="100" y="49"/>
                      <a:pt x="97" y="36"/>
                    </a:cubicBezTo>
                    <a:cubicBezTo>
                      <a:pt x="93" y="23"/>
                      <a:pt x="89" y="0"/>
                      <a:pt x="88" y="12"/>
                    </a:cubicBezTo>
                    <a:close/>
                  </a:path>
                </a:pathLst>
              </a:custGeom>
              <a:solidFill>
                <a:srgbClr val="C1B7DA"/>
              </a:solidFill>
              <a:ln w="9525">
                <a:noFill/>
                <a:round/>
                <a:headEnd/>
                <a:tailEnd/>
              </a:ln>
            </p:spPr>
            <p:txBody>
              <a:bodyPr/>
              <a:lstStyle/>
              <a:p>
                <a:endParaRPr lang="en-US">
                  <a:latin typeface="Calibri" pitchFamily="34" charset="0"/>
                </a:endParaRPr>
              </a:p>
            </p:txBody>
          </p:sp>
          <p:sp>
            <p:nvSpPr>
              <p:cNvPr id="156651" name="Freeform 697"/>
              <p:cNvSpPr>
                <a:spLocks/>
              </p:cNvSpPr>
              <p:nvPr/>
            </p:nvSpPr>
            <p:spPr bwMode="auto">
              <a:xfrm>
                <a:off x="4851400" y="3195637"/>
                <a:ext cx="1068388" cy="1012825"/>
              </a:xfrm>
              <a:custGeom>
                <a:avLst/>
                <a:gdLst>
                  <a:gd name="T0" fmla="*/ 2147483647 w 244"/>
                  <a:gd name="T1" fmla="*/ 692066483 h 231"/>
                  <a:gd name="T2" fmla="*/ 2147483647 w 244"/>
                  <a:gd name="T3" fmla="*/ 1960851153 h 231"/>
                  <a:gd name="T4" fmla="*/ 2147483647 w 244"/>
                  <a:gd name="T5" fmla="*/ 2147483647 h 231"/>
                  <a:gd name="T6" fmla="*/ 1207865423 w 244"/>
                  <a:gd name="T7" fmla="*/ 2147483647 h 231"/>
                  <a:gd name="T8" fmla="*/ 210897180 w 244"/>
                  <a:gd name="T9" fmla="*/ 2147483647 h 231"/>
                  <a:gd name="T10" fmla="*/ 786070927 w 244"/>
                  <a:gd name="T11" fmla="*/ 2147483647 h 231"/>
                  <a:gd name="T12" fmla="*/ 2147483647 w 244"/>
                  <a:gd name="T13" fmla="*/ 2147483647 h 231"/>
                  <a:gd name="T14" fmla="*/ 2147483647 w 244"/>
                  <a:gd name="T15" fmla="*/ 2147483647 h 231"/>
                  <a:gd name="T16" fmla="*/ 2147483647 w 244"/>
                  <a:gd name="T17" fmla="*/ 2147483647 h 231"/>
                  <a:gd name="T18" fmla="*/ 2147483647 w 244"/>
                  <a:gd name="T19" fmla="*/ 2147483647 h 231"/>
                  <a:gd name="T20" fmla="*/ 2147483647 w 244"/>
                  <a:gd name="T21" fmla="*/ 2147483647 h 231"/>
                  <a:gd name="T22" fmla="*/ 2147483647 w 244"/>
                  <a:gd name="T23" fmla="*/ 2147483647 h 231"/>
                  <a:gd name="T24" fmla="*/ 2147483647 w 244"/>
                  <a:gd name="T25" fmla="*/ 2147483647 h 231"/>
                  <a:gd name="T26" fmla="*/ 2147483647 w 244"/>
                  <a:gd name="T27" fmla="*/ 2147483647 h 231"/>
                  <a:gd name="T28" fmla="*/ 2147483647 w 244"/>
                  <a:gd name="T29" fmla="*/ 2147483647 h 231"/>
                  <a:gd name="T30" fmla="*/ 2147483647 w 244"/>
                  <a:gd name="T31" fmla="*/ 2147483647 h 231"/>
                  <a:gd name="T32" fmla="*/ 2147483647 w 244"/>
                  <a:gd name="T33" fmla="*/ 2147483647 h 231"/>
                  <a:gd name="T34" fmla="*/ 2147483647 w 244"/>
                  <a:gd name="T35" fmla="*/ 2147483647 h 231"/>
                  <a:gd name="T36" fmla="*/ 2147483647 w 244"/>
                  <a:gd name="T37" fmla="*/ 2147483647 h 231"/>
                  <a:gd name="T38" fmla="*/ 2147483647 w 244"/>
                  <a:gd name="T39" fmla="*/ 1903181526 h 231"/>
                  <a:gd name="T40" fmla="*/ 2147483647 w 244"/>
                  <a:gd name="T41" fmla="*/ 692066483 h 2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4"/>
                  <a:gd name="T64" fmla="*/ 0 h 231"/>
                  <a:gd name="T65" fmla="*/ 244 w 244"/>
                  <a:gd name="T66" fmla="*/ 231 h 2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4" h="231">
                    <a:moveTo>
                      <a:pt x="88" y="13"/>
                    </a:moveTo>
                    <a:cubicBezTo>
                      <a:pt x="88" y="13"/>
                      <a:pt x="72" y="24"/>
                      <a:pt x="68" y="37"/>
                    </a:cubicBezTo>
                    <a:cubicBezTo>
                      <a:pt x="63" y="50"/>
                      <a:pt x="54" y="50"/>
                      <a:pt x="50" y="63"/>
                    </a:cubicBezTo>
                    <a:cubicBezTo>
                      <a:pt x="47" y="75"/>
                      <a:pt x="44" y="83"/>
                      <a:pt x="23" y="78"/>
                    </a:cubicBezTo>
                    <a:cubicBezTo>
                      <a:pt x="2" y="72"/>
                      <a:pt x="0" y="85"/>
                      <a:pt x="4" y="97"/>
                    </a:cubicBezTo>
                    <a:cubicBezTo>
                      <a:pt x="7" y="110"/>
                      <a:pt x="4" y="104"/>
                      <a:pt x="15" y="120"/>
                    </a:cubicBezTo>
                    <a:cubicBezTo>
                      <a:pt x="26" y="136"/>
                      <a:pt x="43" y="151"/>
                      <a:pt x="44" y="153"/>
                    </a:cubicBezTo>
                    <a:cubicBezTo>
                      <a:pt x="44" y="156"/>
                      <a:pt x="49" y="191"/>
                      <a:pt x="56" y="189"/>
                    </a:cubicBezTo>
                    <a:cubicBezTo>
                      <a:pt x="64" y="188"/>
                      <a:pt x="63" y="182"/>
                      <a:pt x="72" y="185"/>
                    </a:cubicBezTo>
                    <a:cubicBezTo>
                      <a:pt x="80" y="188"/>
                      <a:pt x="89" y="184"/>
                      <a:pt x="100" y="189"/>
                    </a:cubicBezTo>
                    <a:cubicBezTo>
                      <a:pt x="111" y="195"/>
                      <a:pt x="117" y="187"/>
                      <a:pt x="127" y="198"/>
                    </a:cubicBezTo>
                    <a:cubicBezTo>
                      <a:pt x="138" y="209"/>
                      <a:pt x="144" y="217"/>
                      <a:pt x="159" y="224"/>
                    </a:cubicBezTo>
                    <a:cubicBezTo>
                      <a:pt x="175" y="231"/>
                      <a:pt x="155" y="231"/>
                      <a:pt x="185" y="226"/>
                    </a:cubicBezTo>
                    <a:cubicBezTo>
                      <a:pt x="215" y="222"/>
                      <a:pt x="218" y="207"/>
                      <a:pt x="231" y="204"/>
                    </a:cubicBezTo>
                    <a:cubicBezTo>
                      <a:pt x="244" y="200"/>
                      <a:pt x="239" y="183"/>
                      <a:pt x="223" y="187"/>
                    </a:cubicBezTo>
                    <a:cubicBezTo>
                      <a:pt x="207" y="190"/>
                      <a:pt x="209" y="191"/>
                      <a:pt x="189" y="184"/>
                    </a:cubicBezTo>
                    <a:cubicBezTo>
                      <a:pt x="169" y="176"/>
                      <a:pt x="155" y="174"/>
                      <a:pt x="148" y="161"/>
                    </a:cubicBezTo>
                    <a:cubicBezTo>
                      <a:pt x="141" y="149"/>
                      <a:pt x="142" y="148"/>
                      <a:pt x="129" y="127"/>
                    </a:cubicBezTo>
                    <a:cubicBezTo>
                      <a:pt x="117" y="105"/>
                      <a:pt x="100" y="89"/>
                      <a:pt x="96" y="72"/>
                    </a:cubicBezTo>
                    <a:cubicBezTo>
                      <a:pt x="92" y="55"/>
                      <a:pt x="100" y="49"/>
                      <a:pt x="96" y="36"/>
                    </a:cubicBezTo>
                    <a:cubicBezTo>
                      <a:pt x="93" y="24"/>
                      <a:pt x="89" y="0"/>
                      <a:pt x="88" y="13"/>
                    </a:cubicBezTo>
                    <a:close/>
                  </a:path>
                </a:pathLst>
              </a:custGeom>
              <a:solidFill>
                <a:srgbClr val="C0B7DA"/>
              </a:solidFill>
              <a:ln w="9525">
                <a:noFill/>
                <a:round/>
                <a:headEnd/>
                <a:tailEnd/>
              </a:ln>
            </p:spPr>
            <p:txBody>
              <a:bodyPr/>
              <a:lstStyle/>
              <a:p>
                <a:endParaRPr lang="en-US">
                  <a:latin typeface="Calibri" pitchFamily="34" charset="0"/>
                </a:endParaRPr>
              </a:p>
            </p:txBody>
          </p:sp>
          <p:sp>
            <p:nvSpPr>
              <p:cNvPr id="156652" name="Freeform 698"/>
              <p:cNvSpPr>
                <a:spLocks/>
              </p:cNvSpPr>
              <p:nvPr/>
            </p:nvSpPr>
            <p:spPr bwMode="auto">
              <a:xfrm>
                <a:off x="4856163" y="3200400"/>
                <a:ext cx="1058863" cy="1008062"/>
              </a:xfrm>
              <a:custGeom>
                <a:avLst/>
                <a:gdLst>
                  <a:gd name="T0" fmla="*/ 2147483647 w 242"/>
                  <a:gd name="T1" fmla="*/ 633917703 h 230"/>
                  <a:gd name="T2" fmla="*/ 2147483647 w 242"/>
                  <a:gd name="T3" fmla="*/ 1959383286 h 230"/>
                  <a:gd name="T4" fmla="*/ 2147483647 w 242"/>
                  <a:gd name="T5" fmla="*/ 2147483647 h 230"/>
                  <a:gd name="T6" fmla="*/ 1167825506 w 242"/>
                  <a:gd name="T7" fmla="*/ 2147483647 h 230"/>
                  <a:gd name="T8" fmla="*/ 153158875 w 242"/>
                  <a:gd name="T9" fmla="*/ 2147483647 h 230"/>
                  <a:gd name="T10" fmla="*/ 746642891 w 242"/>
                  <a:gd name="T11" fmla="*/ 2147483647 h 230"/>
                  <a:gd name="T12" fmla="*/ 2147483647 w 242"/>
                  <a:gd name="T13" fmla="*/ 2147483647 h 230"/>
                  <a:gd name="T14" fmla="*/ 2147483647 w 242"/>
                  <a:gd name="T15" fmla="*/ 2147483647 h 230"/>
                  <a:gd name="T16" fmla="*/ 2147483647 w 242"/>
                  <a:gd name="T17" fmla="*/ 2147483647 h 230"/>
                  <a:gd name="T18" fmla="*/ 2147483647 w 242"/>
                  <a:gd name="T19" fmla="*/ 2147483647 h 230"/>
                  <a:gd name="T20" fmla="*/ 2147483647 w 242"/>
                  <a:gd name="T21" fmla="*/ 2147483647 h 230"/>
                  <a:gd name="T22" fmla="*/ 2147483647 w 242"/>
                  <a:gd name="T23" fmla="*/ 2147483647 h 230"/>
                  <a:gd name="T24" fmla="*/ 2147483647 w 242"/>
                  <a:gd name="T25" fmla="*/ 2147483647 h 230"/>
                  <a:gd name="T26" fmla="*/ 2147483647 w 242"/>
                  <a:gd name="T27" fmla="*/ 2147483647 h 230"/>
                  <a:gd name="T28" fmla="*/ 2147483647 w 242"/>
                  <a:gd name="T29" fmla="*/ 2147483647 h 230"/>
                  <a:gd name="T30" fmla="*/ 2147483647 w 242"/>
                  <a:gd name="T31" fmla="*/ 2147483647 h 230"/>
                  <a:gd name="T32" fmla="*/ 2147483647 w 242"/>
                  <a:gd name="T33" fmla="*/ 2147483647 h 230"/>
                  <a:gd name="T34" fmla="*/ 2147483647 w 242"/>
                  <a:gd name="T35" fmla="*/ 2147483647 h 230"/>
                  <a:gd name="T36" fmla="*/ 2147483647 w 242"/>
                  <a:gd name="T37" fmla="*/ 2147483647 h 230"/>
                  <a:gd name="T38" fmla="*/ 2147483647 w 242"/>
                  <a:gd name="T39" fmla="*/ 1901752835 h 230"/>
                  <a:gd name="T40" fmla="*/ 2147483647 w 242"/>
                  <a:gd name="T41" fmla="*/ 633917703 h 2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30"/>
                  <a:gd name="T65" fmla="*/ 242 w 242"/>
                  <a:gd name="T66" fmla="*/ 230 h 2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30">
                    <a:moveTo>
                      <a:pt x="87" y="12"/>
                    </a:moveTo>
                    <a:cubicBezTo>
                      <a:pt x="87" y="12"/>
                      <a:pt x="71" y="24"/>
                      <a:pt x="67" y="37"/>
                    </a:cubicBezTo>
                    <a:cubicBezTo>
                      <a:pt x="62" y="50"/>
                      <a:pt x="53" y="49"/>
                      <a:pt x="49" y="62"/>
                    </a:cubicBezTo>
                    <a:cubicBezTo>
                      <a:pt x="46" y="75"/>
                      <a:pt x="43" y="83"/>
                      <a:pt x="22" y="77"/>
                    </a:cubicBezTo>
                    <a:cubicBezTo>
                      <a:pt x="1" y="72"/>
                      <a:pt x="0" y="84"/>
                      <a:pt x="3" y="97"/>
                    </a:cubicBezTo>
                    <a:cubicBezTo>
                      <a:pt x="7" y="109"/>
                      <a:pt x="3" y="103"/>
                      <a:pt x="14" y="119"/>
                    </a:cubicBezTo>
                    <a:cubicBezTo>
                      <a:pt x="25" y="135"/>
                      <a:pt x="42" y="150"/>
                      <a:pt x="43" y="152"/>
                    </a:cubicBezTo>
                    <a:cubicBezTo>
                      <a:pt x="43" y="154"/>
                      <a:pt x="48" y="189"/>
                      <a:pt x="55" y="188"/>
                    </a:cubicBezTo>
                    <a:cubicBezTo>
                      <a:pt x="63" y="187"/>
                      <a:pt x="63" y="181"/>
                      <a:pt x="71" y="183"/>
                    </a:cubicBezTo>
                    <a:cubicBezTo>
                      <a:pt x="80" y="186"/>
                      <a:pt x="88" y="183"/>
                      <a:pt x="99" y="188"/>
                    </a:cubicBezTo>
                    <a:cubicBezTo>
                      <a:pt x="110" y="194"/>
                      <a:pt x="115" y="186"/>
                      <a:pt x="126" y="197"/>
                    </a:cubicBezTo>
                    <a:cubicBezTo>
                      <a:pt x="137" y="208"/>
                      <a:pt x="143" y="216"/>
                      <a:pt x="158" y="223"/>
                    </a:cubicBezTo>
                    <a:cubicBezTo>
                      <a:pt x="174" y="230"/>
                      <a:pt x="154" y="230"/>
                      <a:pt x="184" y="225"/>
                    </a:cubicBezTo>
                    <a:cubicBezTo>
                      <a:pt x="214" y="221"/>
                      <a:pt x="217" y="206"/>
                      <a:pt x="229" y="203"/>
                    </a:cubicBezTo>
                    <a:cubicBezTo>
                      <a:pt x="242" y="199"/>
                      <a:pt x="238" y="182"/>
                      <a:pt x="222" y="186"/>
                    </a:cubicBezTo>
                    <a:cubicBezTo>
                      <a:pt x="205" y="189"/>
                      <a:pt x="208" y="190"/>
                      <a:pt x="188" y="183"/>
                    </a:cubicBezTo>
                    <a:cubicBezTo>
                      <a:pt x="168" y="175"/>
                      <a:pt x="154" y="173"/>
                      <a:pt x="147" y="160"/>
                    </a:cubicBezTo>
                    <a:cubicBezTo>
                      <a:pt x="140" y="148"/>
                      <a:pt x="140" y="147"/>
                      <a:pt x="128" y="126"/>
                    </a:cubicBezTo>
                    <a:cubicBezTo>
                      <a:pt x="115" y="104"/>
                      <a:pt x="99" y="89"/>
                      <a:pt x="95" y="72"/>
                    </a:cubicBezTo>
                    <a:cubicBezTo>
                      <a:pt x="91" y="55"/>
                      <a:pt x="99" y="49"/>
                      <a:pt x="95" y="36"/>
                    </a:cubicBezTo>
                    <a:cubicBezTo>
                      <a:pt x="92" y="23"/>
                      <a:pt x="88" y="0"/>
                      <a:pt x="87" y="12"/>
                    </a:cubicBezTo>
                    <a:close/>
                  </a:path>
                </a:pathLst>
              </a:custGeom>
              <a:solidFill>
                <a:srgbClr val="BFB6DA"/>
              </a:solidFill>
              <a:ln w="9525">
                <a:noFill/>
                <a:round/>
                <a:headEnd/>
                <a:tailEnd/>
              </a:ln>
            </p:spPr>
            <p:txBody>
              <a:bodyPr/>
              <a:lstStyle/>
              <a:p>
                <a:endParaRPr lang="en-US">
                  <a:latin typeface="Calibri" pitchFamily="34" charset="0"/>
                </a:endParaRPr>
              </a:p>
            </p:txBody>
          </p:sp>
          <p:sp>
            <p:nvSpPr>
              <p:cNvPr id="156653" name="Freeform 699"/>
              <p:cNvSpPr>
                <a:spLocks/>
              </p:cNvSpPr>
              <p:nvPr/>
            </p:nvSpPr>
            <p:spPr bwMode="auto">
              <a:xfrm>
                <a:off x="4856163" y="3200400"/>
                <a:ext cx="1058863" cy="1008062"/>
              </a:xfrm>
              <a:custGeom>
                <a:avLst/>
                <a:gdLst>
                  <a:gd name="T0" fmla="*/ 2147483647 w 242"/>
                  <a:gd name="T1" fmla="*/ 691548154 h 230"/>
                  <a:gd name="T2" fmla="*/ 2147483647 w 242"/>
                  <a:gd name="T3" fmla="*/ 1959383286 h 230"/>
                  <a:gd name="T4" fmla="*/ 2147483647 w 242"/>
                  <a:gd name="T5" fmla="*/ 2147483647 h 230"/>
                  <a:gd name="T6" fmla="*/ 1167825506 w 242"/>
                  <a:gd name="T7" fmla="*/ 2147483647 h 230"/>
                  <a:gd name="T8" fmla="*/ 153158875 w 242"/>
                  <a:gd name="T9" fmla="*/ 2147483647 h 230"/>
                  <a:gd name="T10" fmla="*/ 746642891 w 242"/>
                  <a:gd name="T11" fmla="*/ 2147483647 h 230"/>
                  <a:gd name="T12" fmla="*/ 2147483647 w 242"/>
                  <a:gd name="T13" fmla="*/ 2147483647 h 230"/>
                  <a:gd name="T14" fmla="*/ 2147483647 w 242"/>
                  <a:gd name="T15" fmla="*/ 2147483647 h 230"/>
                  <a:gd name="T16" fmla="*/ 2147483647 w 242"/>
                  <a:gd name="T17" fmla="*/ 2147483647 h 230"/>
                  <a:gd name="T18" fmla="*/ 2147483647 w 242"/>
                  <a:gd name="T19" fmla="*/ 2147483647 h 230"/>
                  <a:gd name="T20" fmla="*/ 2147483647 w 242"/>
                  <a:gd name="T21" fmla="*/ 2147483647 h 230"/>
                  <a:gd name="T22" fmla="*/ 2147483647 w 242"/>
                  <a:gd name="T23" fmla="*/ 2147483647 h 230"/>
                  <a:gd name="T24" fmla="*/ 2147483647 w 242"/>
                  <a:gd name="T25" fmla="*/ 2147483647 h 230"/>
                  <a:gd name="T26" fmla="*/ 2147483647 w 242"/>
                  <a:gd name="T27" fmla="*/ 2147483647 h 230"/>
                  <a:gd name="T28" fmla="*/ 2147483647 w 242"/>
                  <a:gd name="T29" fmla="*/ 2147483647 h 230"/>
                  <a:gd name="T30" fmla="*/ 2147483647 w 242"/>
                  <a:gd name="T31" fmla="*/ 2147483647 h 230"/>
                  <a:gd name="T32" fmla="*/ 2147483647 w 242"/>
                  <a:gd name="T33" fmla="*/ 2147483647 h 230"/>
                  <a:gd name="T34" fmla="*/ 2147483647 w 242"/>
                  <a:gd name="T35" fmla="*/ 2147483647 h 230"/>
                  <a:gd name="T36" fmla="*/ 2147483647 w 242"/>
                  <a:gd name="T37" fmla="*/ 2147483647 h 230"/>
                  <a:gd name="T38" fmla="*/ 2147483647 w 242"/>
                  <a:gd name="T39" fmla="*/ 1901752835 h 230"/>
                  <a:gd name="T40" fmla="*/ 2147483647 w 242"/>
                  <a:gd name="T41" fmla="*/ 691548154 h 2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30"/>
                  <a:gd name="T65" fmla="*/ 242 w 242"/>
                  <a:gd name="T66" fmla="*/ 230 h 2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30">
                    <a:moveTo>
                      <a:pt x="87" y="13"/>
                    </a:moveTo>
                    <a:cubicBezTo>
                      <a:pt x="87" y="13"/>
                      <a:pt x="71" y="24"/>
                      <a:pt x="67" y="37"/>
                    </a:cubicBezTo>
                    <a:cubicBezTo>
                      <a:pt x="63" y="50"/>
                      <a:pt x="53" y="49"/>
                      <a:pt x="50" y="62"/>
                    </a:cubicBezTo>
                    <a:cubicBezTo>
                      <a:pt x="46" y="75"/>
                      <a:pt x="44" y="83"/>
                      <a:pt x="22" y="77"/>
                    </a:cubicBezTo>
                    <a:cubicBezTo>
                      <a:pt x="1" y="72"/>
                      <a:pt x="0" y="84"/>
                      <a:pt x="3" y="97"/>
                    </a:cubicBezTo>
                    <a:cubicBezTo>
                      <a:pt x="7" y="109"/>
                      <a:pt x="3" y="103"/>
                      <a:pt x="14" y="119"/>
                    </a:cubicBezTo>
                    <a:cubicBezTo>
                      <a:pt x="25" y="135"/>
                      <a:pt x="42" y="150"/>
                      <a:pt x="43" y="152"/>
                    </a:cubicBezTo>
                    <a:cubicBezTo>
                      <a:pt x="44" y="154"/>
                      <a:pt x="48" y="189"/>
                      <a:pt x="55" y="188"/>
                    </a:cubicBezTo>
                    <a:cubicBezTo>
                      <a:pt x="63" y="187"/>
                      <a:pt x="63" y="180"/>
                      <a:pt x="71" y="183"/>
                    </a:cubicBezTo>
                    <a:cubicBezTo>
                      <a:pt x="80" y="186"/>
                      <a:pt x="88" y="182"/>
                      <a:pt x="99" y="188"/>
                    </a:cubicBezTo>
                    <a:cubicBezTo>
                      <a:pt x="110" y="194"/>
                      <a:pt x="115" y="186"/>
                      <a:pt x="126" y="196"/>
                    </a:cubicBezTo>
                    <a:cubicBezTo>
                      <a:pt x="137" y="207"/>
                      <a:pt x="143" y="216"/>
                      <a:pt x="158" y="223"/>
                    </a:cubicBezTo>
                    <a:cubicBezTo>
                      <a:pt x="174" y="230"/>
                      <a:pt x="154" y="230"/>
                      <a:pt x="184" y="225"/>
                    </a:cubicBezTo>
                    <a:cubicBezTo>
                      <a:pt x="214" y="221"/>
                      <a:pt x="217" y="206"/>
                      <a:pt x="229" y="203"/>
                    </a:cubicBezTo>
                    <a:cubicBezTo>
                      <a:pt x="242" y="199"/>
                      <a:pt x="238" y="183"/>
                      <a:pt x="221" y="186"/>
                    </a:cubicBezTo>
                    <a:cubicBezTo>
                      <a:pt x="205" y="189"/>
                      <a:pt x="207" y="190"/>
                      <a:pt x="187" y="183"/>
                    </a:cubicBezTo>
                    <a:cubicBezTo>
                      <a:pt x="167" y="175"/>
                      <a:pt x="153" y="173"/>
                      <a:pt x="147" y="160"/>
                    </a:cubicBezTo>
                    <a:cubicBezTo>
                      <a:pt x="140" y="148"/>
                      <a:pt x="140" y="147"/>
                      <a:pt x="127" y="126"/>
                    </a:cubicBezTo>
                    <a:cubicBezTo>
                      <a:pt x="115" y="104"/>
                      <a:pt x="98" y="89"/>
                      <a:pt x="95" y="72"/>
                    </a:cubicBezTo>
                    <a:cubicBezTo>
                      <a:pt x="91" y="55"/>
                      <a:pt x="98" y="49"/>
                      <a:pt x="95" y="36"/>
                    </a:cubicBezTo>
                    <a:cubicBezTo>
                      <a:pt x="92" y="24"/>
                      <a:pt x="88" y="0"/>
                      <a:pt x="87" y="13"/>
                    </a:cubicBezTo>
                    <a:close/>
                  </a:path>
                </a:pathLst>
              </a:custGeom>
              <a:solidFill>
                <a:srgbClr val="BEB5DA"/>
              </a:solidFill>
              <a:ln w="9525">
                <a:noFill/>
                <a:round/>
                <a:headEnd/>
                <a:tailEnd/>
              </a:ln>
            </p:spPr>
            <p:txBody>
              <a:bodyPr/>
              <a:lstStyle/>
              <a:p>
                <a:endParaRPr lang="en-US">
                  <a:latin typeface="Calibri" pitchFamily="34" charset="0"/>
                </a:endParaRPr>
              </a:p>
            </p:txBody>
          </p:sp>
          <p:sp>
            <p:nvSpPr>
              <p:cNvPr id="156654" name="Freeform 700"/>
              <p:cNvSpPr>
                <a:spLocks/>
              </p:cNvSpPr>
              <p:nvPr/>
            </p:nvSpPr>
            <p:spPr bwMode="auto">
              <a:xfrm>
                <a:off x="4856163" y="3205162"/>
                <a:ext cx="1058863" cy="998537"/>
              </a:xfrm>
              <a:custGeom>
                <a:avLst/>
                <a:gdLst>
                  <a:gd name="T0" fmla="*/ 2147483647 w 242"/>
                  <a:gd name="T1" fmla="*/ 632954314 h 228"/>
                  <a:gd name="T2" fmla="*/ 2147483647 w 242"/>
                  <a:gd name="T3" fmla="*/ 1956405539 h 228"/>
                  <a:gd name="T4" fmla="*/ 2147483647 w 242"/>
                  <a:gd name="T5" fmla="*/ 2147483647 h 228"/>
                  <a:gd name="T6" fmla="*/ 1206115207 w 242"/>
                  <a:gd name="T7" fmla="*/ 2147483647 h 228"/>
                  <a:gd name="T8" fmla="*/ 210591239 w 242"/>
                  <a:gd name="T9" fmla="*/ 2147483647 h 228"/>
                  <a:gd name="T10" fmla="*/ 784932592 w 242"/>
                  <a:gd name="T11" fmla="*/ 2147483647 h 228"/>
                  <a:gd name="T12" fmla="*/ 2147483647 w 242"/>
                  <a:gd name="T13" fmla="*/ 2147483647 h 228"/>
                  <a:gd name="T14" fmla="*/ 2147483647 w 242"/>
                  <a:gd name="T15" fmla="*/ 2147483647 h 228"/>
                  <a:gd name="T16" fmla="*/ 2147483647 w 242"/>
                  <a:gd name="T17" fmla="*/ 2147483647 h 228"/>
                  <a:gd name="T18" fmla="*/ 2147483647 w 242"/>
                  <a:gd name="T19" fmla="*/ 2147483647 h 228"/>
                  <a:gd name="T20" fmla="*/ 2147483647 w 242"/>
                  <a:gd name="T21" fmla="*/ 2147483647 h 228"/>
                  <a:gd name="T22" fmla="*/ 2147483647 w 242"/>
                  <a:gd name="T23" fmla="*/ 2147483647 h 228"/>
                  <a:gd name="T24" fmla="*/ 2147483647 w 242"/>
                  <a:gd name="T25" fmla="*/ 2147483647 h 228"/>
                  <a:gd name="T26" fmla="*/ 2147483647 w 242"/>
                  <a:gd name="T27" fmla="*/ 2147483647 h 228"/>
                  <a:gd name="T28" fmla="*/ 2147483647 w 242"/>
                  <a:gd name="T29" fmla="*/ 2147483647 h 228"/>
                  <a:gd name="T30" fmla="*/ 2147483647 w 242"/>
                  <a:gd name="T31" fmla="*/ 2147483647 h 228"/>
                  <a:gd name="T32" fmla="*/ 2147483647 w 242"/>
                  <a:gd name="T33" fmla="*/ 2147483647 h 228"/>
                  <a:gd name="T34" fmla="*/ 2147483647 w 242"/>
                  <a:gd name="T35" fmla="*/ 2147483647 h 228"/>
                  <a:gd name="T36" fmla="*/ 2147483647 w 242"/>
                  <a:gd name="T37" fmla="*/ 2147483647 h 228"/>
                  <a:gd name="T38" fmla="*/ 2147483647 w 242"/>
                  <a:gd name="T39" fmla="*/ 1898862670 h 228"/>
                  <a:gd name="T40" fmla="*/ 2147483647 w 242"/>
                  <a:gd name="T41" fmla="*/ 632954314 h 2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28"/>
                  <a:gd name="T65" fmla="*/ 242 w 242"/>
                  <a:gd name="T66" fmla="*/ 228 h 2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28">
                    <a:moveTo>
                      <a:pt x="87" y="12"/>
                    </a:moveTo>
                    <a:cubicBezTo>
                      <a:pt x="87" y="12"/>
                      <a:pt x="71" y="24"/>
                      <a:pt x="67" y="37"/>
                    </a:cubicBezTo>
                    <a:cubicBezTo>
                      <a:pt x="63" y="50"/>
                      <a:pt x="53" y="49"/>
                      <a:pt x="50" y="62"/>
                    </a:cubicBezTo>
                    <a:cubicBezTo>
                      <a:pt x="46" y="74"/>
                      <a:pt x="44" y="82"/>
                      <a:pt x="23" y="76"/>
                    </a:cubicBezTo>
                    <a:cubicBezTo>
                      <a:pt x="2" y="71"/>
                      <a:pt x="0" y="83"/>
                      <a:pt x="4" y="96"/>
                    </a:cubicBezTo>
                    <a:cubicBezTo>
                      <a:pt x="7" y="109"/>
                      <a:pt x="4" y="102"/>
                      <a:pt x="15" y="118"/>
                    </a:cubicBezTo>
                    <a:cubicBezTo>
                      <a:pt x="26" y="134"/>
                      <a:pt x="43" y="148"/>
                      <a:pt x="43" y="151"/>
                    </a:cubicBezTo>
                    <a:cubicBezTo>
                      <a:pt x="44" y="153"/>
                      <a:pt x="48" y="188"/>
                      <a:pt x="55" y="187"/>
                    </a:cubicBezTo>
                    <a:cubicBezTo>
                      <a:pt x="63" y="186"/>
                      <a:pt x="63" y="179"/>
                      <a:pt x="71" y="182"/>
                    </a:cubicBezTo>
                    <a:cubicBezTo>
                      <a:pt x="80" y="185"/>
                      <a:pt x="88" y="181"/>
                      <a:pt x="99" y="187"/>
                    </a:cubicBezTo>
                    <a:cubicBezTo>
                      <a:pt x="110" y="192"/>
                      <a:pt x="115" y="184"/>
                      <a:pt x="126" y="195"/>
                    </a:cubicBezTo>
                    <a:cubicBezTo>
                      <a:pt x="137" y="206"/>
                      <a:pt x="143" y="214"/>
                      <a:pt x="158" y="221"/>
                    </a:cubicBezTo>
                    <a:cubicBezTo>
                      <a:pt x="173" y="228"/>
                      <a:pt x="155" y="228"/>
                      <a:pt x="184" y="224"/>
                    </a:cubicBezTo>
                    <a:cubicBezTo>
                      <a:pt x="213" y="220"/>
                      <a:pt x="216" y="205"/>
                      <a:pt x="229" y="202"/>
                    </a:cubicBezTo>
                    <a:cubicBezTo>
                      <a:pt x="242" y="198"/>
                      <a:pt x="237" y="182"/>
                      <a:pt x="221" y="185"/>
                    </a:cubicBezTo>
                    <a:cubicBezTo>
                      <a:pt x="205" y="189"/>
                      <a:pt x="207" y="189"/>
                      <a:pt x="187" y="182"/>
                    </a:cubicBezTo>
                    <a:cubicBezTo>
                      <a:pt x="167" y="174"/>
                      <a:pt x="153" y="172"/>
                      <a:pt x="146" y="159"/>
                    </a:cubicBezTo>
                    <a:cubicBezTo>
                      <a:pt x="139" y="147"/>
                      <a:pt x="139" y="146"/>
                      <a:pt x="127" y="125"/>
                    </a:cubicBezTo>
                    <a:cubicBezTo>
                      <a:pt x="114" y="103"/>
                      <a:pt x="98" y="88"/>
                      <a:pt x="95" y="71"/>
                    </a:cubicBezTo>
                    <a:cubicBezTo>
                      <a:pt x="91" y="54"/>
                      <a:pt x="98" y="49"/>
                      <a:pt x="95" y="36"/>
                    </a:cubicBezTo>
                    <a:cubicBezTo>
                      <a:pt x="91" y="23"/>
                      <a:pt x="88" y="0"/>
                      <a:pt x="87" y="12"/>
                    </a:cubicBezTo>
                    <a:close/>
                  </a:path>
                </a:pathLst>
              </a:custGeom>
              <a:solidFill>
                <a:srgbClr val="BDB5DA"/>
              </a:solidFill>
              <a:ln w="9525">
                <a:noFill/>
                <a:round/>
                <a:headEnd/>
                <a:tailEnd/>
              </a:ln>
            </p:spPr>
            <p:txBody>
              <a:bodyPr/>
              <a:lstStyle/>
              <a:p>
                <a:endParaRPr lang="en-US">
                  <a:latin typeface="Calibri" pitchFamily="34" charset="0"/>
                </a:endParaRPr>
              </a:p>
            </p:txBody>
          </p:sp>
          <p:sp>
            <p:nvSpPr>
              <p:cNvPr id="156655" name="Freeform 701"/>
              <p:cNvSpPr>
                <a:spLocks/>
              </p:cNvSpPr>
              <p:nvPr/>
            </p:nvSpPr>
            <p:spPr bwMode="auto">
              <a:xfrm>
                <a:off x="4859338" y="3209925"/>
                <a:ext cx="1055688" cy="993775"/>
              </a:xfrm>
              <a:custGeom>
                <a:avLst/>
                <a:gdLst>
                  <a:gd name="T0" fmla="*/ 2147483647 w 241"/>
                  <a:gd name="T1" fmla="*/ 632470034 h 227"/>
                  <a:gd name="T2" fmla="*/ 2147483647 w 241"/>
                  <a:gd name="T3" fmla="*/ 1897401073 h 227"/>
                  <a:gd name="T4" fmla="*/ 2147483647 w 241"/>
                  <a:gd name="T5" fmla="*/ 2147483647 h 227"/>
                  <a:gd name="T6" fmla="*/ 1170486655 w 241"/>
                  <a:gd name="T7" fmla="*/ 2147483647 h 227"/>
                  <a:gd name="T8" fmla="*/ 153508454 w 241"/>
                  <a:gd name="T9" fmla="*/ 2147483647 h 227"/>
                  <a:gd name="T10" fmla="*/ 748347082 w 241"/>
                  <a:gd name="T11" fmla="*/ 2147483647 h 227"/>
                  <a:gd name="T12" fmla="*/ 2147483647 w 241"/>
                  <a:gd name="T13" fmla="*/ 2147483647 h 227"/>
                  <a:gd name="T14" fmla="*/ 2147483647 w 241"/>
                  <a:gd name="T15" fmla="*/ 2147483647 h 227"/>
                  <a:gd name="T16" fmla="*/ 2147483647 w 241"/>
                  <a:gd name="T17" fmla="*/ 2147483647 h 227"/>
                  <a:gd name="T18" fmla="*/ 2147483647 w 241"/>
                  <a:gd name="T19" fmla="*/ 2147483647 h 227"/>
                  <a:gd name="T20" fmla="*/ 2147483647 w 241"/>
                  <a:gd name="T21" fmla="*/ 2147483647 h 227"/>
                  <a:gd name="T22" fmla="*/ 2147483647 w 241"/>
                  <a:gd name="T23" fmla="*/ 2147483647 h 227"/>
                  <a:gd name="T24" fmla="*/ 2147483647 w 241"/>
                  <a:gd name="T25" fmla="*/ 2147483647 h 227"/>
                  <a:gd name="T26" fmla="*/ 2147483647 w 241"/>
                  <a:gd name="T27" fmla="*/ 2147483647 h 227"/>
                  <a:gd name="T28" fmla="*/ 2147483647 w 241"/>
                  <a:gd name="T29" fmla="*/ 2147483647 h 227"/>
                  <a:gd name="T30" fmla="*/ 2147483647 w 241"/>
                  <a:gd name="T31" fmla="*/ 2147483647 h 227"/>
                  <a:gd name="T32" fmla="*/ 2147483647 w 241"/>
                  <a:gd name="T33" fmla="*/ 2147483647 h 227"/>
                  <a:gd name="T34" fmla="*/ 2147483647 w 241"/>
                  <a:gd name="T35" fmla="*/ 2147483647 h 227"/>
                  <a:gd name="T36" fmla="*/ 2147483647 w 241"/>
                  <a:gd name="T37" fmla="*/ 2147483647 h 227"/>
                  <a:gd name="T38" fmla="*/ 2147483647 w 241"/>
                  <a:gd name="T39" fmla="*/ 1859072889 h 227"/>
                  <a:gd name="T40" fmla="*/ 2147483647 w 241"/>
                  <a:gd name="T41" fmla="*/ 632470034 h 2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1"/>
                  <a:gd name="T64" fmla="*/ 0 h 227"/>
                  <a:gd name="T65" fmla="*/ 241 w 241"/>
                  <a:gd name="T66" fmla="*/ 227 h 2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1" h="227">
                    <a:moveTo>
                      <a:pt x="86" y="12"/>
                    </a:moveTo>
                    <a:cubicBezTo>
                      <a:pt x="86" y="12"/>
                      <a:pt x="70" y="23"/>
                      <a:pt x="66" y="36"/>
                    </a:cubicBezTo>
                    <a:cubicBezTo>
                      <a:pt x="62" y="49"/>
                      <a:pt x="52" y="48"/>
                      <a:pt x="49" y="61"/>
                    </a:cubicBezTo>
                    <a:cubicBezTo>
                      <a:pt x="45" y="74"/>
                      <a:pt x="43" y="81"/>
                      <a:pt x="22" y="76"/>
                    </a:cubicBezTo>
                    <a:cubicBezTo>
                      <a:pt x="1" y="70"/>
                      <a:pt x="0" y="82"/>
                      <a:pt x="3" y="95"/>
                    </a:cubicBezTo>
                    <a:cubicBezTo>
                      <a:pt x="7" y="108"/>
                      <a:pt x="3" y="101"/>
                      <a:pt x="14" y="117"/>
                    </a:cubicBezTo>
                    <a:cubicBezTo>
                      <a:pt x="25" y="133"/>
                      <a:pt x="42" y="147"/>
                      <a:pt x="42" y="150"/>
                    </a:cubicBezTo>
                    <a:cubicBezTo>
                      <a:pt x="43" y="152"/>
                      <a:pt x="47" y="187"/>
                      <a:pt x="54" y="186"/>
                    </a:cubicBezTo>
                    <a:cubicBezTo>
                      <a:pt x="62" y="185"/>
                      <a:pt x="62" y="178"/>
                      <a:pt x="70" y="180"/>
                    </a:cubicBezTo>
                    <a:cubicBezTo>
                      <a:pt x="79" y="183"/>
                      <a:pt x="87" y="180"/>
                      <a:pt x="98" y="186"/>
                    </a:cubicBezTo>
                    <a:cubicBezTo>
                      <a:pt x="109" y="191"/>
                      <a:pt x="114" y="183"/>
                      <a:pt x="125" y="194"/>
                    </a:cubicBezTo>
                    <a:cubicBezTo>
                      <a:pt x="135" y="205"/>
                      <a:pt x="142" y="213"/>
                      <a:pt x="157" y="220"/>
                    </a:cubicBezTo>
                    <a:cubicBezTo>
                      <a:pt x="172" y="227"/>
                      <a:pt x="154" y="227"/>
                      <a:pt x="183" y="223"/>
                    </a:cubicBezTo>
                    <a:cubicBezTo>
                      <a:pt x="212" y="218"/>
                      <a:pt x="215" y="204"/>
                      <a:pt x="228" y="201"/>
                    </a:cubicBezTo>
                    <a:cubicBezTo>
                      <a:pt x="241" y="197"/>
                      <a:pt x="236" y="181"/>
                      <a:pt x="220" y="184"/>
                    </a:cubicBezTo>
                    <a:cubicBezTo>
                      <a:pt x="204" y="188"/>
                      <a:pt x="205" y="188"/>
                      <a:pt x="186" y="181"/>
                    </a:cubicBezTo>
                    <a:cubicBezTo>
                      <a:pt x="166" y="173"/>
                      <a:pt x="152" y="171"/>
                      <a:pt x="145" y="158"/>
                    </a:cubicBezTo>
                    <a:cubicBezTo>
                      <a:pt x="138" y="146"/>
                      <a:pt x="138" y="145"/>
                      <a:pt x="125" y="124"/>
                    </a:cubicBezTo>
                    <a:cubicBezTo>
                      <a:pt x="113" y="102"/>
                      <a:pt x="97" y="87"/>
                      <a:pt x="93" y="70"/>
                    </a:cubicBezTo>
                    <a:cubicBezTo>
                      <a:pt x="90" y="54"/>
                      <a:pt x="97" y="48"/>
                      <a:pt x="94" y="35"/>
                    </a:cubicBezTo>
                    <a:cubicBezTo>
                      <a:pt x="90" y="23"/>
                      <a:pt x="87" y="0"/>
                      <a:pt x="86" y="12"/>
                    </a:cubicBezTo>
                    <a:close/>
                  </a:path>
                </a:pathLst>
              </a:custGeom>
              <a:solidFill>
                <a:srgbClr val="BCB4D9"/>
              </a:solidFill>
              <a:ln w="9525">
                <a:noFill/>
                <a:round/>
                <a:headEnd/>
                <a:tailEnd/>
              </a:ln>
            </p:spPr>
            <p:txBody>
              <a:bodyPr/>
              <a:lstStyle/>
              <a:p>
                <a:endParaRPr lang="en-US">
                  <a:latin typeface="Calibri" pitchFamily="34" charset="0"/>
                </a:endParaRPr>
              </a:p>
            </p:txBody>
          </p:sp>
          <p:sp>
            <p:nvSpPr>
              <p:cNvPr id="156656" name="Freeform 702"/>
              <p:cNvSpPr>
                <a:spLocks/>
              </p:cNvSpPr>
              <p:nvPr/>
            </p:nvSpPr>
            <p:spPr bwMode="auto">
              <a:xfrm>
                <a:off x="4859338" y="3209925"/>
                <a:ext cx="1052513" cy="993775"/>
              </a:xfrm>
              <a:custGeom>
                <a:avLst/>
                <a:gdLst>
                  <a:gd name="T0" fmla="*/ 2147483647 w 240"/>
                  <a:gd name="T1" fmla="*/ 632470034 h 227"/>
                  <a:gd name="T2" fmla="*/ 2147483647 w 240"/>
                  <a:gd name="T3" fmla="*/ 1954899916 h 227"/>
                  <a:gd name="T4" fmla="*/ 2147483647 w 240"/>
                  <a:gd name="T5" fmla="*/ 2147483647 h 227"/>
                  <a:gd name="T6" fmla="*/ 1173175094 w 240"/>
                  <a:gd name="T7" fmla="*/ 2147483647 h 227"/>
                  <a:gd name="T8" fmla="*/ 211555128 w 240"/>
                  <a:gd name="T9" fmla="*/ 2147483647 h 227"/>
                  <a:gd name="T10" fmla="*/ 750060316 w 240"/>
                  <a:gd name="T11" fmla="*/ 2147483647 h 227"/>
                  <a:gd name="T12" fmla="*/ 2147483647 w 240"/>
                  <a:gd name="T13" fmla="*/ 2147483647 h 227"/>
                  <a:gd name="T14" fmla="*/ 2147483647 w 240"/>
                  <a:gd name="T15" fmla="*/ 2147483647 h 227"/>
                  <a:gd name="T16" fmla="*/ 2147483647 w 240"/>
                  <a:gd name="T17" fmla="*/ 2147483647 h 227"/>
                  <a:gd name="T18" fmla="*/ 2147483647 w 240"/>
                  <a:gd name="T19" fmla="*/ 2147483647 h 227"/>
                  <a:gd name="T20" fmla="*/ 2147483647 w 240"/>
                  <a:gd name="T21" fmla="*/ 2147483647 h 227"/>
                  <a:gd name="T22" fmla="*/ 2147483647 w 240"/>
                  <a:gd name="T23" fmla="*/ 2147483647 h 227"/>
                  <a:gd name="T24" fmla="*/ 2147483647 w 240"/>
                  <a:gd name="T25" fmla="*/ 2147483647 h 227"/>
                  <a:gd name="T26" fmla="*/ 2147483647 w 240"/>
                  <a:gd name="T27" fmla="*/ 2147483647 h 227"/>
                  <a:gd name="T28" fmla="*/ 2147483647 w 240"/>
                  <a:gd name="T29" fmla="*/ 2147483647 h 227"/>
                  <a:gd name="T30" fmla="*/ 2147483647 w 240"/>
                  <a:gd name="T31" fmla="*/ 2147483647 h 227"/>
                  <a:gd name="T32" fmla="*/ 2147483647 w 240"/>
                  <a:gd name="T33" fmla="*/ 2147483647 h 227"/>
                  <a:gd name="T34" fmla="*/ 2147483647 w 240"/>
                  <a:gd name="T35" fmla="*/ 2147483647 h 227"/>
                  <a:gd name="T36" fmla="*/ 2147483647 w 240"/>
                  <a:gd name="T37" fmla="*/ 2147483647 h 227"/>
                  <a:gd name="T38" fmla="*/ 2147483647 w 240"/>
                  <a:gd name="T39" fmla="*/ 1897401073 h 227"/>
                  <a:gd name="T40" fmla="*/ 2147483647 w 240"/>
                  <a:gd name="T41" fmla="*/ 632470034 h 2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0"/>
                  <a:gd name="T64" fmla="*/ 0 h 227"/>
                  <a:gd name="T65" fmla="*/ 240 w 240"/>
                  <a:gd name="T66" fmla="*/ 227 h 2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0" h="227">
                    <a:moveTo>
                      <a:pt x="86" y="12"/>
                    </a:moveTo>
                    <a:cubicBezTo>
                      <a:pt x="86" y="12"/>
                      <a:pt x="70" y="24"/>
                      <a:pt x="66" y="37"/>
                    </a:cubicBezTo>
                    <a:cubicBezTo>
                      <a:pt x="62" y="50"/>
                      <a:pt x="52" y="48"/>
                      <a:pt x="49" y="61"/>
                    </a:cubicBezTo>
                    <a:cubicBezTo>
                      <a:pt x="46" y="74"/>
                      <a:pt x="43" y="81"/>
                      <a:pt x="22" y="76"/>
                    </a:cubicBezTo>
                    <a:cubicBezTo>
                      <a:pt x="1" y="70"/>
                      <a:pt x="0" y="82"/>
                      <a:pt x="4" y="95"/>
                    </a:cubicBezTo>
                    <a:cubicBezTo>
                      <a:pt x="7" y="108"/>
                      <a:pt x="3" y="101"/>
                      <a:pt x="14" y="117"/>
                    </a:cubicBezTo>
                    <a:cubicBezTo>
                      <a:pt x="25" y="133"/>
                      <a:pt x="42" y="147"/>
                      <a:pt x="43" y="150"/>
                    </a:cubicBezTo>
                    <a:cubicBezTo>
                      <a:pt x="43" y="152"/>
                      <a:pt x="47" y="187"/>
                      <a:pt x="55" y="186"/>
                    </a:cubicBezTo>
                    <a:cubicBezTo>
                      <a:pt x="62" y="185"/>
                      <a:pt x="62" y="177"/>
                      <a:pt x="70" y="180"/>
                    </a:cubicBezTo>
                    <a:cubicBezTo>
                      <a:pt x="79" y="183"/>
                      <a:pt x="87" y="180"/>
                      <a:pt x="98" y="185"/>
                    </a:cubicBezTo>
                    <a:cubicBezTo>
                      <a:pt x="109" y="191"/>
                      <a:pt x="114" y="183"/>
                      <a:pt x="125" y="194"/>
                    </a:cubicBezTo>
                    <a:cubicBezTo>
                      <a:pt x="135" y="205"/>
                      <a:pt x="142" y="213"/>
                      <a:pt x="157" y="220"/>
                    </a:cubicBezTo>
                    <a:cubicBezTo>
                      <a:pt x="172" y="227"/>
                      <a:pt x="154" y="227"/>
                      <a:pt x="183" y="223"/>
                    </a:cubicBezTo>
                    <a:cubicBezTo>
                      <a:pt x="212" y="218"/>
                      <a:pt x="215" y="204"/>
                      <a:pt x="228" y="201"/>
                    </a:cubicBezTo>
                    <a:cubicBezTo>
                      <a:pt x="240" y="197"/>
                      <a:pt x="236" y="181"/>
                      <a:pt x="220" y="184"/>
                    </a:cubicBezTo>
                    <a:cubicBezTo>
                      <a:pt x="204" y="188"/>
                      <a:pt x="205" y="188"/>
                      <a:pt x="185" y="181"/>
                    </a:cubicBezTo>
                    <a:cubicBezTo>
                      <a:pt x="166" y="173"/>
                      <a:pt x="151" y="171"/>
                      <a:pt x="145" y="158"/>
                    </a:cubicBezTo>
                    <a:cubicBezTo>
                      <a:pt x="138" y="146"/>
                      <a:pt x="137" y="145"/>
                      <a:pt x="125" y="124"/>
                    </a:cubicBezTo>
                    <a:cubicBezTo>
                      <a:pt x="112" y="103"/>
                      <a:pt x="97" y="88"/>
                      <a:pt x="93" y="71"/>
                    </a:cubicBezTo>
                    <a:cubicBezTo>
                      <a:pt x="90" y="54"/>
                      <a:pt x="97" y="49"/>
                      <a:pt x="93" y="36"/>
                    </a:cubicBezTo>
                    <a:cubicBezTo>
                      <a:pt x="90" y="23"/>
                      <a:pt x="87" y="0"/>
                      <a:pt x="86" y="12"/>
                    </a:cubicBezTo>
                    <a:close/>
                  </a:path>
                </a:pathLst>
              </a:custGeom>
              <a:solidFill>
                <a:srgbClr val="BBB4D9"/>
              </a:solidFill>
              <a:ln w="9525">
                <a:noFill/>
                <a:round/>
                <a:headEnd/>
                <a:tailEnd/>
              </a:ln>
            </p:spPr>
            <p:txBody>
              <a:bodyPr/>
              <a:lstStyle/>
              <a:p>
                <a:endParaRPr lang="en-US">
                  <a:latin typeface="Calibri" pitchFamily="34" charset="0"/>
                </a:endParaRPr>
              </a:p>
            </p:txBody>
          </p:sp>
          <p:sp>
            <p:nvSpPr>
              <p:cNvPr id="156657" name="Freeform 703"/>
              <p:cNvSpPr>
                <a:spLocks/>
              </p:cNvSpPr>
              <p:nvPr/>
            </p:nvSpPr>
            <p:spPr bwMode="auto">
              <a:xfrm>
                <a:off x="4859338" y="3214687"/>
                <a:ext cx="1052513" cy="989012"/>
              </a:xfrm>
              <a:custGeom>
                <a:avLst/>
                <a:gdLst>
                  <a:gd name="T0" fmla="*/ 2147483647 w 240"/>
                  <a:gd name="T1" fmla="*/ 631974395 h 226"/>
                  <a:gd name="T2" fmla="*/ 2147483647 w 240"/>
                  <a:gd name="T3" fmla="*/ 1895927287 h 226"/>
                  <a:gd name="T4" fmla="*/ 2147483647 w 240"/>
                  <a:gd name="T5" fmla="*/ 2147483647 h 226"/>
                  <a:gd name="T6" fmla="*/ 1173175094 w 240"/>
                  <a:gd name="T7" fmla="*/ 2147483647 h 226"/>
                  <a:gd name="T8" fmla="*/ 211555128 w 240"/>
                  <a:gd name="T9" fmla="*/ 2147483647 h 226"/>
                  <a:gd name="T10" fmla="*/ 750060316 w 240"/>
                  <a:gd name="T11" fmla="*/ 2147483647 h 226"/>
                  <a:gd name="T12" fmla="*/ 2147483647 w 240"/>
                  <a:gd name="T13" fmla="*/ 2147483647 h 226"/>
                  <a:gd name="T14" fmla="*/ 2147483647 w 240"/>
                  <a:gd name="T15" fmla="*/ 2147483647 h 226"/>
                  <a:gd name="T16" fmla="*/ 2147483647 w 240"/>
                  <a:gd name="T17" fmla="*/ 2147483647 h 226"/>
                  <a:gd name="T18" fmla="*/ 2147483647 w 240"/>
                  <a:gd name="T19" fmla="*/ 2147483647 h 226"/>
                  <a:gd name="T20" fmla="*/ 2147483647 w 240"/>
                  <a:gd name="T21" fmla="*/ 2147483647 h 226"/>
                  <a:gd name="T22" fmla="*/ 2147483647 w 240"/>
                  <a:gd name="T23" fmla="*/ 2147483647 h 226"/>
                  <a:gd name="T24" fmla="*/ 2147483647 w 240"/>
                  <a:gd name="T25" fmla="*/ 2147483647 h 226"/>
                  <a:gd name="T26" fmla="*/ 2147483647 w 240"/>
                  <a:gd name="T27" fmla="*/ 2147483647 h 226"/>
                  <a:gd name="T28" fmla="*/ 2147483647 w 240"/>
                  <a:gd name="T29" fmla="*/ 2147483647 h 226"/>
                  <a:gd name="T30" fmla="*/ 2147483647 w 240"/>
                  <a:gd name="T31" fmla="*/ 2147483647 h 226"/>
                  <a:gd name="T32" fmla="*/ 2147483647 w 240"/>
                  <a:gd name="T33" fmla="*/ 2147483647 h 226"/>
                  <a:gd name="T34" fmla="*/ 2147483647 w 240"/>
                  <a:gd name="T35" fmla="*/ 2147483647 h 226"/>
                  <a:gd name="T36" fmla="*/ 2147483647 w 240"/>
                  <a:gd name="T37" fmla="*/ 2147483647 h 226"/>
                  <a:gd name="T38" fmla="*/ 2147483647 w 240"/>
                  <a:gd name="T39" fmla="*/ 1838472707 h 226"/>
                  <a:gd name="T40" fmla="*/ 2147483647 w 240"/>
                  <a:gd name="T41" fmla="*/ 631974395 h 2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0"/>
                  <a:gd name="T64" fmla="*/ 0 h 226"/>
                  <a:gd name="T65" fmla="*/ 240 w 240"/>
                  <a:gd name="T66" fmla="*/ 226 h 2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0" h="226">
                    <a:moveTo>
                      <a:pt x="85" y="12"/>
                    </a:moveTo>
                    <a:cubicBezTo>
                      <a:pt x="85" y="12"/>
                      <a:pt x="70" y="23"/>
                      <a:pt x="66" y="36"/>
                    </a:cubicBezTo>
                    <a:cubicBezTo>
                      <a:pt x="62" y="49"/>
                      <a:pt x="53" y="48"/>
                      <a:pt x="49" y="61"/>
                    </a:cubicBezTo>
                    <a:cubicBezTo>
                      <a:pt x="46" y="73"/>
                      <a:pt x="43" y="80"/>
                      <a:pt x="22" y="75"/>
                    </a:cubicBezTo>
                    <a:cubicBezTo>
                      <a:pt x="1" y="70"/>
                      <a:pt x="0" y="82"/>
                      <a:pt x="4" y="94"/>
                    </a:cubicBezTo>
                    <a:cubicBezTo>
                      <a:pt x="7" y="107"/>
                      <a:pt x="3" y="100"/>
                      <a:pt x="14" y="116"/>
                    </a:cubicBezTo>
                    <a:cubicBezTo>
                      <a:pt x="25" y="132"/>
                      <a:pt x="42" y="146"/>
                      <a:pt x="43" y="149"/>
                    </a:cubicBezTo>
                    <a:cubicBezTo>
                      <a:pt x="44" y="151"/>
                      <a:pt x="47" y="186"/>
                      <a:pt x="55" y="185"/>
                    </a:cubicBezTo>
                    <a:cubicBezTo>
                      <a:pt x="62" y="184"/>
                      <a:pt x="62" y="176"/>
                      <a:pt x="71" y="179"/>
                    </a:cubicBezTo>
                    <a:cubicBezTo>
                      <a:pt x="79" y="182"/>
                      <a:pt x="87" y="179"/>
                      <a:pt x="98" y="184"/>
                    </a:cubicBezTo>
                    <a:cubicBezTo>
                      <a:pt x="109" y="190"/>
                      <a:pt x="114" y="182"/>
                      <a:pt x="125" y="193"/>
                    </a:cubicBezTo>
                    <a:cubicBezTo>
                      <a:pt x="135" y="203"/>
                      <a:pt x="142" y="212"/>
                      <a:pt x="157" y="219"/>
                    </a:cubicBezTo>
                    <a:cubicBezTo>
                      <a:pt x="172" y="225"/>
                      <a:pt x="154" y="226"/>
                      <a:pt x="183" y="222"/>
                    </a:cubicBezTo>
                    <a:cubicBezTo>
                      <a:pt x="212" y="217"/>
                      <a:pt x="215" y="203"/>
                      <a:pt x="227" y="200"/>
                    </a:cubicBezTo>
                    <a:cubicBezTo>
                      <a:pt x="240" y="197"/>
                      <a:pt x="236" y="180"/>
                      <a:pt x="220" y="183"/>
                    </a:cubicBezTo>
                    <a:cubicBezTo>
                      <a:pt x="204" y="187"/>
                      <a:pt x="205" y="187"/>
                      <a:pt x="185" y="180"/>
                    </a:cubicBezTo>
                    <a:cubicBezTo>
                      <a:pt x="165" y="172"/>
                      <a:pt x="151" y="170"/>
                      <a:pt x="144" y="157"/>
                    </a:cubicBezTo>
                    <a:cubicBezTo>
                      <a:pt x="137" y="145"/>
                      <a:pt x="137" y="144"/>
                      <a:pt x="124" y="123"/>
                    </a:cubicBezTo>
                    <a:cubicBezTo>
                      <a:pt x="112" y="102"/>
                      <a:pt x="97" y="87"/>
                      <a:pt x="93" y="70"/>
                    </a:cubicBezTo>
                    <a:cubicBezTo>
                      <a:pt x="90" y="53"/>
                      <a:pt x="97" y="48"/>
                      <a:pt x="93" y="35"/>
                    </a:cubicBezTo>
                    <a:cubicBezTo>
                      <a:pt x="90" y="23"/>
                      <a:pt x="86" y="0"/>
                      <a:pt x="85" y="12"/>
                    </a:cubicBezTo>
                    <a:close/>
                  </a:path>
                </a:pathLst>
              </a:custGeom>
              <a:solidFill>
                <a:srgbClr val="BAB3D9"/>
              </a:solidFill>
              <a:ln w="9525">
                <a:noFill/>
                <a:round/>
                <a:headEnd/>
                <a:tailEnd/>
              </a:ln>
            </p:spPr>
            <p:txBody>
              <a:bodyPr/>
              <a:lstStyle/>
              <a:p>
                <a:endParaRPr lang="en-US">
                  <a:latin typeface="Calibri" pitchFamily="34" charset="0"/>
                </a:endParaRPr>
              </a:p>
            </p:txBody>
          </p:sp>
          <p:sp>
            <p:nvSpPr>
              <p:cNvPr id="156658" name="Freeform 704"/>
              <p:cNvSpPr>
                <a:spLocks/>
              </p:cNvSpPr>
              <p:nvPr/>
            </p:nvSpPr>
            <p:spPr bwMode="auto">
              <a:xfrm>
                <a:off x="4864100" y="3214687"/>
                <a:ext cx="1047750" cy="989012"/>
              </a:xfrm>
              <a:custGeom>
                <a:avLst/>
                <a:gdLst>
                  <a:gd name="T0" fmla="*/ 2147483647 w 239"/>
                  <a:gd name="T1" fmla="*/ 631974395 h 226"/>
                  <a:gd name="T2" fmla="*/ 2147483647 w 239"/>
                  <a:gd name="T3" fmla="*/ 1895927287 h 226"/>
                  <a:gd name="T4" fmla="*/ 2147483647 w 239"/>
                  <a:gd name="T5" fmla="*/ 2147483647 h 226"/>
                  <a:gd name="T6" fmla="*/ 1114674473 w 239"/>
                  <a:gd name="T7" fmla="*/ 2147483647 h 226"/>
                  <a:gd name="T8" fmla="*/ 153747478 w 239"/>
                  <a:gd name="T9" fmla="*/ 2147483647 h 226"/>
                  <a:gd name="T10" fmla="*/ 749522731 w 239"/>
                  <a:gd name="T11" fmla="*/ 2147483647 h 226"/>
                  <a:gd name="T12" fmla="*/ 2147483647 w 239"/>
                  <a:gd name="T13" fmla="*/ 2147483647 h 226"/>
                  <a:gd name="T14" fmla="*/ 2147483647 w 239"/>
                  <a:gd name="T15" fmla="*/ 2147483647 h 226"/>
                  <a:gd name="T16" fmla="*/ 2147483647 w 239"/>
                  <a:gd name="T17" fmla="*/ 2147483647 h 226"/>
                  <a:gd name="T18" fmla="*/ 2147483647 w 239"/>
                  <a:gd name="T19" fmla="*/ 2147483647 h 226"/>
                  <a:gd name="T20" fmla="*/ 2147483647 w 239"/>
                  <a:gd name="T21" fmla="*/ 2147483647 h 226"/>
                  <a:gd name="T22" fmla="*/ 2147483647 w 239"/>
                  <a:gd name="T23" fmla="*/ 2147483647 h 226"/>
                  <a:gd name="T24" fmla="*/ 2147483647 w 239"/>
                  <a:gd name="T25" fmla="*/ 2147483647 h 226"/>
                  <a:gd name="T26" fmla="*/ 2147483647 w 239"/>
                  <a:gd name="T27" fmla="*/ 2147483647 h 226"/>
                  <a:gd name="T28" fmla="*/ 2147483647 w 239"/>
                  <a:gd name="T29" fmla="*/ 2147483647 h 226"/>
                  <a:gd name="T30" fmla="*/ 2147483647 w 239"/>
                  <a:gd name="T31" fmla="*/ 2147483647 h 226"/>
                  <a:gd name="T32" fmla="*/ 2147483647 w 239"/>
                  <a:gd name="T33" fmla="*/ 2147483647 h 226"/>
                  <a:gd name="T34" fmla="*/ 2147483647 w 239"/>
                  <a:gd name="T35" fmla="*/ 2147483647 h 226"/>
                  <a:gd name="T36" fmla="*/ 2147483647 w 239"/>
                  <a:gd name="T37" fmla="*/ 2147483647 h 226"/>
                  <a:gd name="T38" fmla="*/ 2147483647 w 239"/>
                  <a:gd name="T39" fmla="*/ 1895927287 h 226"/>
                  <a:gd name="T40" fmla="*/ 2147483647 w 239"/>
                  <a:gd name="T41" fmla="*/ 631974395 h 2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9"/>
                  <a:gd name="T64" fmla="*/ 0 h 226"/>
                  <a:gd name="T65" fmla="*/ 239 w 239"/>
                  <a:gd name="T66" fmla="*/ 226 h 2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9" h="226">
                    <a:moveTo>
                      <a:pt x="84" y="12"/>
                    </a:moveTo>
                    <a:cubicBezTo>
                      <a:pt x="84" y="12"/>
                      <a:pt x="69" y="24"/>
                      <a:pt x="65" y="36"/>
                    </a:cubicBezTo>
                    <a:cubicBezTo>
                      <a:pt x="61" y="49"/>
                      <a:pt x="52" y="48"/>
                      <a:pt x="48" y="61"/>
                    </a:cubicBezTo>
                    <a:cubicBezTo>
                      <a:pt x="45" y="74"/>
                      <a:pt x="42" y="81"/>
                      <a:pt x="21" y="75"/>
                    </a:cubicBezTo>
                    <a:cubicBezTo>
                      <a:pt x="0" y="70"/>
                      <a:pt x="0" y="82"/>
                      <a:pt x="3" y="94"/>
                    </a:cubicBezTo>
                    <a:cubicBezTo>
                      <a:pt x="7" y="107"/>
                      <a:pt x="3" y="101"/>
                      <a:pt x="14" y="116"/>
                    </a:cubicBezTo>
                    <a:cubicBezTo>
                      <a:pt x="25" y="132"/>
                      <a:pt x="42" y="146"/>
                      <a:pt x="42" y="148"/>
                    </a:cubicBezTo>
                    <a:cubicBezTo>
                      <a:pt x="43" y="151"/>
                      <a:pt x="46" y="186"/>
                      <a:pt x="54" y="184"/>
                    </a:cubicBezTo>
                    <a:cubicBezTo>
                      <a:pt x="61" y="183"/>
                      <a:pt x="61" y="176"/>
                      <a:pt x="70" y="178"/>
                    </a:cubicBezTo>
                    <a:cubicBezTo>
                      <a:pt x="78" y="181"/>
                      <a:pt x="86" y="178"/>
                      <a:pt x="97" y="184"/>
                    </a:cubicBezTo>
                    <a:cubicBezTo>
                      <a:pt x="107" y="189"/>
                      <a:pt x="113" y="182"/>
                      <a:pt x="124" y="192"/>
                    </a:cubicBezTo>
                    <a:cubicBezTo>
                      <a:pt x="134" y="203"/>
                      <a:pt x="141" y="211"/>
                      <a:pt x="156" y="218"/>
                    </a:cubicBezTo>
                    <a:cubicBezTo>
                      <a:pt x="171" y="225"/>
                      <a:pt x="153" y="226"/>
                      <a:pt x="182" y="221"/>
                    </a:cubicBezTo>
                    <a:cubicBezTo>
                      <a:pt x="211" y="217"/>
                      <a:pt x="214" y="203"/>
                      <a:pt x="226" y="200"/>
                    </a:cubicBezTo>
                    <a:cubicBezTo>
                      <a:pt x="239" y="197"/>
                      <a:pt x="234" y="180"/>
                      <a:pt x="218" y="183"/>
                    </a:cubicBezTo>
                    <a:cubicBezTo>
                      <a:pt x="203" y="187"/>
                      <a:pt x="203" y="187"/>
                      <a:pt x="184" y="180"/>
                    </a:cubicBezTo>
                    <a:cubicBezTo>
                      <a:pt x="164" y="173"/>
                      <a:pt x="150" y="170"/>
                      <a:pt x="143" y="157"/>
                    </a:cubicBezTo>
                    <a:cubicBezTo>
                      <a:pt x="136" y="145"/>
                      <a:pt x="135" y="144"/>
                      <a:pt x="123" y="123"/>
                    </a:cubicBezTo>
                    <a:cubicBezTo>
                      <a:pt x="111" y="102"/>
                      <a:pt x="96" y="87"/>
                      <a:pt x="92" y="70"/>
                    </a:cubicBezTo>
                    <a:cubicBezTo>
                      <a:pt x="88" y="54"/>
                      <a:pt x="95" y="48"/>
                      <a:pt x="92" y="36"/>
                    </a:cubicBezTo>
                    <a:cubicBezTo>
                      <a:pt x="89" y="23"/>
                      <a:pt x="85" y="0"/>
                      <a:pt x="84" y="12"/>
                    </a:cubicBezTo>
                    <a:close/>
                  </a:path>
                </a:pathLst>
              </a:custGeom>
              <a:solidFill>
                <a:srgbClr val="B9B3D9"/>
              </a:solidFill>
              <a:ln w="9525">
                <a:noFill/>
                <a:round/>
                <a:headEnd/>
                <a:tailEnd/>
              </a:ln>
            </p:spPr>
            <p:txBody>
              <a:bodyPr/>
              <a:lstStyle/>
              <a:p>
                <a:endParaRPr lang="en-US">
                  <a:latin typeface="Calibri" pitchFamily="34" charset="0"/>
                </a:endParaRPr>
              </a:p>
            </p:txBody>
          </p:sp>
          <p:sp>
            <p:nvSpPr>
              <p:cNvPr id="156659" name="Freeform 705"/>
              <p:cNvSpPr>
                <a:spLocks/>
              </p:cNvSpPr>
              <p:nvPr/>
            </p:nvSpPr>
            <p:spPr bwMode="auto">
              <a:xfrm>
                <a:off x="4864100" y="3217862"/>
                <a:ext cx="1047750" cy="985837"/>
              </a:xfrm>
              <a:custGeom>
                <a:avLst/>
                <a:gdLst>
                  <a:gd name="T0" fmla="*/ 2147483647 w 239"/>
                  <a:gd name="T1" fmla="*/ 633516484 h 225"/>
                  <a:gd name="T2" fmla="*/ 2147483647 w 239"/>
                  <a:gd name="T3" fmla="*/ 1900553560 h 225"/>
                  <a:gd name="T4" fmla="*/ 2147483647 w 239"/>
                  <a:gd name="T5" fmla="*/ 2147483647 h 225"/>
                  <a:gd name="T6" fmla="*/ 1114674473 w 239"/>
                  <a:gd name="T7" fmla="*/ 2147483647 h 225"/>
                  <a:gd name="T8" fmla="*/ 211404400 w 239"/>
                  <a:gd name="T9" fmla="*/ 2147483647 h 225"/>
                  <a:gd name="T10" fmla="*/ 749522731 w 239"/>
                  <a:gd name="T11" fmla="*/ 2147483647 h 225"/>
                  <a:gd name="T12" fmla="*/ 2147483647 w 239"/>
                  <a:gd name="T13" fmla="*/ 2147483647 h 225"/>
                  <a:gd name="T14" fmla="*/ 2147483647 w 239"/>
                  <a:gd name="T15" fmla="*/ 2147483647 h 225"/>
                  <a:gd name="T16" fmla="*/ 2147483647 w 239"/>
                  <a:gd name="T17" fmla="*/ 2147483647 h 225"/>
                  <a:gd name="T18" fmla="*/ 2147483647 w 239"/>
                  <a:gd name="T19" fmla="*/ 2147483647 h 225"/>
                  <a:gd name="T20" fmla="*/ 2147483647 w 239"/>
                  <a:gd name="T21" fmla="*/ 2147483647 h 225"/>
                  <a:gd name="T22" fmla="*/ 2147483647 w 239"/>
                  <a:gd name="T23" fmla="*/ 2147483647 h 225"/>
                  <a:gd name="T24" fmla="*/ 2147483647 w 239"/>
                  <a:gd name="T25" fmla="*/ 2147483647 h 225"/>
                  <a:gd name="T26" fmla="*/ 2147483647 w 239"/>
                  <a:gd name="T27" fmla="*/ 2147483647 h 225"/>
                  <a:gd name="T28" fmla="*/ 2147483647 w 239"/>
                  <a:gd name="T29" fmla="*/ 2147483647 h 225"/>
                  <a:gd name="T30" fmla="*/ 2147483647 w 239"/>
                  <a:gd name="T31" fmla="*/ 2147483647 h 225"/>
                  <a:gd name="T32" fmla="*/ 2147483647 w 239"/>
                  <a:gd name="T33" fmla="*/ 2147483647 h 225"/>
                  <a:gd name="T34" fmla="*/ 2147483647 w 239"/>
                  <a:gd name="T35" fmla="*/ 2147483647 h 225"/>
                  <a:gd name="T36" fmla="*/ 2147483647 w 239"/>
                  <a:gd name="T37" fmla="*/ 2147483647 h 225"/>
                  <a:gd name="T38" fmla="*/ 2147483647 w 239"/>
                  <a:gd name="T39" fmla="*/ 1862158506 h 225"/>
                  <a:gd name="T40" fmla="*/ 2147483647 w 239"/>
                  <a:gd name="T41" fmla="*/ 633516484 h 2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9"/>
                  <a:gd name="T64" fmla="*/ 0 h 225"/>
                  <a:gd name="T65" fmla="*/ 239 w 239"/>
                  <a:gd name="T66" fmla="*/ 225 h 2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9" h="225">
                    <a:moveTo>
                      <a:pt x="84" y="12"/>
                    </a:moveTo>
                    <a:cubicBezTo>
                      <a:pt x="84" y="12"/>
                      <a:pt x="69" y="23"/>
                      <a:pt x="65" y="36"/>
                    </a:cubicBezTo>
                    <a:cubicBezTo>
                      <a:pt x="61" y="49"/>
                      <a:pt x="52" y="48"/>
                      <a:pt x="48" y="60"/>
                    </a:cubicBezTo>
                    <a:cubicBezTo>
                      <a:pt x="45" y="73"/>
                      <a:pt x="42" y="80"/>
                      <a:pt x="21" y="74"/>
                    </a:cubicBezTo>
                    <a:cubicBezTo>
                      <a:pt x="0" y="69"/>
                      <a:pt x="0" y="81"/>
                      <a:pt x="4" y="94"/>
                    </a:cubicBezTo>
                    <a:cubicBezTo>
                      <a:pt x="7" y="106"/>
                      <a:pt x="3" y="100"/>
                      <a:pt x="14" y="115"/>
                    </a:cubicBezTo>
                    <a:cubicBezTo>
                      <a:pt x="25" y="131"/>
                      <a:pt x="42" y="145"/>
                      <a:pt x="42" y="147"/>
                    </a:cubicBezTo>
                    <a:cubicBezTo>
                      <a:pt x="43" y="150"/>
                      <a:pt x="46" y="184"/>
                      <a:pt x="54" y="183"/>
                    </a:cubicBezTo>
                    <a:cubicBezTo>
                      <a:pt x="61" y="182"/>
                      <a:pt x="62" y="174"/>
                      <a:pt x="70" y="177"/>
                    </a:cubicBezTo>
                    <a:cubicBezTo>
                      <a:pt x="78" y="180"/>
                      <a:pt x="86" y="177"/>
                      <a:pt x="97" y="183"/>
                    </a:cubicBezTo>
                    <a:cubicBezTo>
                      <a:pt x="107" y="188"/>
                      <a:pt x="113" y="180"/>
                      <a:pt x="124" y="191"/>
                    </a:cubicBezTo>
                    <a:cubicBezTo>
                      <a:pt x="134" y="202"/>
                      <a:pt x="141" y="210"/>
                      <a:pt x="156" y="217"/>
                    </a:cubicBezTo>
                    <a:cubicBezTo>
                      <a:pt x="171" y="224"/>
                      <a:pt x="153" y="225"/>
                      <a:pt x="182" y="220"/>
                    </a:cubicBezTo>
                    <a:cubicBezTo>
                      <a:pt x="211" y="216"/>
                      <a:pt x="213" y="202"/>
                      <a:pt x="226" y="199"/>
                    </a:cubicBezTo>
                    <a:cubicBezTo>
                      <a:pt x="239" y="196"/>
                      <a:pt x="234" y="179"/>
                      <a:pt x="218" y="183"/>
                    </a:cubicBezTo>
                    <a:cubicBezTo>
                      <a:pt x="202" y="186"/>
                      <a:pt x="203" y="186"/>
                      <a:pt x="183" y="179"/>
                    </a:cubicBezTo>
                    <a:cubicBezTo>
                      <a:pt x="164" y="172"/>
                      <a:pt x="149" y="169"/>
                      <a:pt x="142" y="156"/>
                    </a:cubicBezTo>
                    <a:cubicBezTo>
                      <a:pt x="136" y="144"/>
                      <a:pt x="135" y="143"/>
                      <a:pt x="123" y="122"/>
                    </a:cubicBezTo>
                    <a:cubicBezTo>
                      <a:pt x="110" y="101"/>
                      <a:pt x="95" y="86"/>
                      <a:pt x="92" y="70"/>
                    </a:cubicBezTo>
                    <a:cubicBezTo>
                      <a:pt x="88" y="53"/>
                      <a:pt x="95" y="48"/>
                      <a:pt x="92" y="35"/>
                    </a:cubicBezTo>
                    <a:cubicBezTo>
                      <a:pt x="88" y="23"/>
                      <a:pt x="85" y="0"/>
                      <a:pt x="84" y="12"/>
                    </a:cubicBezTo>
                    <a:close/>
                  </a:path>
                </a:pathLst>
              </a:custGeom>
              <a:solidFill>
                <a:srgbClr val="B8B2D9"/>
              </a:solidFill>
              <a:ln w="9525">
                <a:noFill/>
                <a:round/>
                <a:headEnd/>
                <a:tailEnd/>
              </a:ln>
            </p:spPr>
            <p:txBody>
              <a:bodyPr/>
              <a:lstStyle/>
              <a:p>
                <a:endParaRPr lang="en-US">
                  <a:latin typeface="Calibri" pitchFamily="34" charset="0"/>
                </a:endParaRPr>
              </a:p>
            </p:txBody>
          </p:sp>
          <p:sp>
            <p:nvSpPr>
              <p:cNvPr id="156660" name="Freeform 706"/>
              <p:cNvSpPr>
                <a:spLocks/>
              </p:cNvSpPr>
              <p:nvPr/>
            </p:nvSpPr>
            <p:spPr bwMode="auto">
              <a:xfrm>
                <a:off x="4868863" y="3217862"/>
                <a:ext cx="1038225" cy="985837"/>
              </a:xfrm>
              <a:custGeom>
                <a:avLst/>
                <a:gdLst>
                  <a:gd name="T0" fmla="*/ 2147483647 w 237"/>
                  <a:gd name="T1" fmla="*/ 633516484 h 225"/>
                  <a:gd name="T2" fmla="*/ 2147483647 w 237"/>
                  <a:gd name="T3" fmla="*/ 1900553560 h 225"/>
                  <a:gd name="T4" fmla="*/ 2147483647 w 237"/>
                  <a:gd name="T5" fmla="*/ 2147483647 h 225"/>
                  <a:gd name="T6" fmla="*/ 1055476184 w 237"/>
                  <a:gd name="T7" fmla="*/ 2147483647 h 225"/>
                  <a:gd name="T8" fmla="*/ 153525908 w 237"/>
                  <a:gd name="T9" fmla="*/ 2147483647 h 225"/>
                  <a:gd name="T10" fmla="*/ 690857790 w 237"/>
                  <a:gd name="T11" fmla="*/ 2147483647 h 225"/>
                  <a:gd name="T12" fmla="*/ 2147483647 w 237"/>
                  <a:gd name="T13" fmla="*/ 2147483647 h 225"/>
                  <a:gd name="T14" fmla="*/ 2147483647 w 237"/>
                  <a:gd name="T15" fmla="*/ 2147483647 h 225"/>
                  <a:gd name="T16" fmla="*/ 2147483647 w 237"/>
                  <a:gd name="T17" fmla="*/ 2147483647 h 225"/>
                  <a:gd name="T18" fmla="*/ 2147483647 w 237"/>
                  <a:gd name="T19" fmla="*/ 2147483647 h 225"/>
                  <a:gd name="T20" fmla="*/ 2147483647 w 237"/>
                  <a:gd name="T21" fmla="*/ 2147483647 h 225"/>
                  <a:gd name="T22" fmla="*/ 2147483647 w 237"/>
                  <a:gd name="T23" fmla="*/ 2147483647 h 225"/>
                  <a:gd name="T24" fmla="*/ 2147483647 w 237"/>
                  <a:gd name="T25" fmla="*/ 2147483647 h 225"/>
                  <a:gd name="T26" fmla="*/ 2147483647 w 237"/>
                  <a:gd name="T27" fmla="*/ 2147483647 h 225"/>
                  <a:gd name="T28" fmla="*/ 2147483647 w 237"/>
                  <a:gd name="T29" fmla="*/ 2147483647 h 225"/>
                  <a:gd name="T30" fmla="*/ 2147483647 w 237"/>
                  <a:gd name="T31" fmla="*/ 2147483647 h 225"/>
                  <a:gd name="T32" fmla="*/ 2147483647 w 237"/>
                  <a:gd name="T33" fmla="*/ 2147483647 h 225"/>
                  <a:gd name="T34" fmla="*/ 2147483647 w 237"/>
                  <a:gd name="T35" fmla="*/ 2147483647 h 225"/>
                  <a:gd name="T36" fmla="*/ 2147483647 w 237"/>
                  <a:gd name="T37" fmla="*/ 2147483647 h 225"/>
                  <a:gd name="T38" fmla="*/ 2147483647 w 237"/>
                  <a:gd name="T39" fmla="*/ 1900553560 h 225"/>
                  <a:gd name="T40" fmla="*/ 2147483647 w 237"/>
                  <a:gd name="T41" fmla="*/ 633516484 h 2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7"/>
                  <a:gd name="T64" fmla="*/ 0 h 225"/>
                  <a:gd name="T65" fmla="*/ 237 w 237"/>
                  <a:gd name="T66" fmla="*/ 225 h 2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7" h="225">
                    <a:moveTo>
                      <a:pt x="83" y="12"/>
                    </a:moveTo>
                    <a:cubicBezTo>
                      <a:pt x="83" y="12"/>
                      <a:pt x="68" y="24"/>
                      <a:pt x="64" y="36"/>
                    </a:cubicBezTo>
                    <a:cubicBezTo>
                      <a:pt x="60" y="49"/>
                      <a:pt x="51" y="48"/>
                      <a:pt x="48" y="61"/>
                    </a:cubicBezTo>
                    <a:cubicBezTo>
                      <a:pt x="44" y="73"/>
                      <a:pt x="41" y="80"/>
                      <a:pt x="20" y="75"/>
                    </a:cubicBezTo>
                    <a:cubicBezTo>
                      <a:pt x="0" y="69"/>
                      <a:pt x="0" y="81"/>
                      <a:pt x="3" y="94"/>
                    </a:cubicBezTo>
                    <a:cubicBezTo>
                      <a:pt x="6" y="106"/>
                      <a:pt x="2" y="100"/>
                      <a:pt x="13" y="115"/>
                    </a:cubicBezTo>
                    <a:cubicBezTo>
                      <a:pt x="24" y="131"/>
                      <a:pt x="41" y="145"/>
                      <a:pt x="42" y="147"/>
                    </a:cubicBezTo>
                    <a:cubicBezTo>
                      <a:pt x="42" y="150"/>
                      <a:pt x="45" y="184"/>
                      <a:pt x="53" y="183"/>
                    </a:cubicBezTo>
                    <a:cubicBezTo>
                      <a:pt x="60" y="182"/>
                      <a:pt x="61" y="174"/>
                      <a:pt x="69" y="177"/>
                    </a:cubicBezTo>
                    <a:cubicBezTo>
                      <a:pt x="77" y="180"/>
                      <a:pt x="85" y="177"/>
                      <a:pt x="96" y="182"/>
                    </a:cubicBezTo>
                    <a:cubicBezTo>
                      <a:pt x="106" y="188"/>
                      <a:pt x="112" y="180"/>
                      <a:pt x="123" y="191"/>
                    </a:cubicBezTo>
                    <a:cubicBezTo>
                      <a:pt x="133" y="202"/>
                      <a:pt x="140" y="210"/>
                      <a:pt x="155" y="217"/>
                    </a:cubicBezTo>
                    <a:cubicBezTo>
                      <a:pt x="170" y="224"/>
                      <a:pt x="152" y="225"/>
                      <a:pt x="181" y="220"/>
                    </a:cubicBezTo>
                    <a:cubicBezTo>
                      <a:pt x="210" y="216"/>
                      <a:pt x="212" y="202"/>
                      <a:pt x="225" y="199"/>
                    </a:cubicBezTo>
                    <a:cubicBezTo>
                      <a:pt x="237" y="196"/>
                      <a:pt x="233" y="179"/>
                      <a:pt x="217" y="183"/>
                    </a:cubicBezTo>
                    <a:cubicBezTo>
                      <a:pt x="201" y="186"/>
                      <a:pt x="201" y="186"/>
                      <a:pt x="182" y="179"/>
                    </a:cubicBezTo>
                    <a:cubicBezTo>
                      <a:pt x="162" y="172"/>
                      <a:pt x="148" y="169"/>
                      <a:pt x="141" y="156"/>
                    </a:cubicBezTo>
                    <a:cubicBezTo>
                      <a:pt x="134" y="144"/>
                      <a:pt x="133" y="143"/>
                      <a:pt x="121" y="122"/>
                    </a:cubicBezTo>
                    <a:cubicBezTo>
                      <a:pt x="109" y="101"/>
                      <a:pt x="94" y="87"/>
                      <a:pt x="91" y="70"/>
                    </a:cubicBezTo>
                    <a:cubicBezTo>
                      <a:pt x="87" y="53"/>
                      <a:pt x="94" y="48"/>
                      <a:pt x="90" y="36"/>
                    </a:cubicBezTo>
                    <a:cubicBezTo>
                      <a:pt x="87" y="23"/>
                      <a:pt x="84" y="0"/>
                      <a:pt x="83" y="12"/>
                    </a:cubicBezTo>
                    <a:close/>
                  </a:path>
                </a:pathLst>
              </a:custGeom>
              <a:solidFill>
                <a:srgbClr val="B8B1D8"/>
              </a:solidFill>
              <a:ln w="9525">
                <a:noFill/>
                <a:round/>
                <a:headEnd/>
                <a:tailEnd/>
              </a:ln>
            </p:spPr>
            <p:txBody>
              <a:bodyPr/>
              <a:lstStyle/>
              <a:p>
                <a:endParaRPr lang="en-US">
                  <a:latin typeface="Calibri" pitchFamily="34" charset="0"/>
                </a:endParaRPr>
              </a:p>
            </p:txBody>
          </p:sp>
          <p:sp>
            <p:nvSpPr>
              <p:cNvPr id="156661" name="Freeform 707"/>
              <p:cNvSpPr>
                <a:spLocks/>
              </p:cNvSpPr>
              <p:nvPr/>
            </p:nvSpPr>
            <p:spPr bwMode="auto">
              <a:xfrm>
                <a:off x="4868863" y="3222625"/>
                <a:ext cx="1038225" cy="976312"/>
              </a:xfrm>
              <a:custGeom>
                <a:avLst/>
                <a:gdLst>
                  <a:gd name="T0" fmla="*/ 2147483647 w 237"/>
                  <a:gd name="T1" fmla="*/ 632532068 h 223"/>
                  <a:gd name="T2" fmla="*/ 2147483647 w 237"/>
                  <a:gd name="T3" fmla="*/ 1897591553 h 223"/>
                  <a:gd name="T4" fmla="*/ 2147483647 w 237"/>
                  <a:gd name="T5" fmla="*/ 2147483647 h 223"/>
                  <a:gd name="T6" fmla="*/ 1113047278 w 237"/>
                  <a:gd name="T7" fmla="*/ 2147483647 h 223"/>
                  <a:gd name="T8" fmla="*/ 153525908 w 237"/>
                  <a:gd name="T9" fmla="*/ 2147483647 h 223"/>
                  <a:gd name="T10" fmla="*/ 748428885 w 237"/>
                  <a:gd name="T11" fmla="*/ 2147483647 h 223"/>
                  <a:gd name="T12" fmla="*/ 2147483647 w 237"/>
                  <a:gd name="T13" fmla="*/ 2147483647 h 223"/>
                  <a:gd name="T14" fmla="*/ 2147483647 w 237"/>
                  <a:gd name="T15" fmla="*/ 2147483647 h 223"/>
                  <a:gd name="T16" fmla="*/ 2147483647 w 237"/>
                  <a:gd name="T17" fmla="*/ 2147483647 h 223"/>
                  <a:gd name="T18" fmla="*/ 2147483647 w 237"/>
                  <a:gd name="T19" fmla="*/ 2147483647 h 223"/>
                  <a:gd name="T20" fmla="*/ 2147483647 w 237"/>
                  <a:gd name="T21" fmla="*/ 2147483647 h 223"/>
                  <a:gd name="T22" fmla="*/ 2147483647 w 237"/>
                  <a:gd name="T23" fmla="*/ 2147483647 h 223"/>
                  <a:gd name="T24" fmla="*/ 2147483647 w 237"/>
                  <a:gd name="T25" fmla="*/ 2147483647 h 223"/>
                  <a:gd name="T26" fmla="*/ 2147483647 w 237"/>
                  <a:gd name="T27" fmla="*/ 2147483647 h 223"/>
                  <a:gd name="T28" fmla="*/ 2147483647 w 237"/>
                  <a:gd name="T29" fmla="*/ 2147483647 h 223"/>
                  <a:gd name="T30" fmla="*/ 2147483647 w 237"/>
                  <a:gd name="T31" fmla="*/ 2147483647 h 223"/>
                  <a:gd name="T32" fmla="*/ 2147483647 w 237"/>
                  <a:gd name="T33" fmla="*/ 2147483647 h 223"/>
                  <a:gd name="T34" fmla="*/ 2147483647 w 237"/>
                  <a:gd name="T35" fmla="*/ 2147483647 h 223"/>
                  <a:gd name="T36" fmla="*/ 2147483647 w 237"/>
                  <a:gd name="T37" fmla="*/ 2147483647 h 223"/>
                  <a:gd name="T38" fmla="*/ 2147483647 w 237"/>
                  <a:gd name="T39" fmla="*/ 1859257089 h 223"/>
                  <a:gd name="T40" fmla="*/ 2147483647 w 237"/>
                  <a:gd name="T41" fmla="*/ 632532068 h 2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7"/>
                  <a:gd name="T64" fmla="*/ 0 h 223"/>
                  <a:gd name="T65" fmla="*/ 237 w 237"/>
                  <a:gd name="T66" fmla="*/ 223 h 2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7" h="223">
                    <a:moveTo>
                      <a:pt x="83" y="12"/>
                    </a:moveTo>
                    <a:cubicBezTo>
                      <a:pt x="83" y="12"/>
                      <a:pt x="68" y="23"/>
                      <a:pt x="64" y="36"/>
                    </a:cubicBezTo>
                    <a:cubicBezTo>
                      <a:pt x="60" y="49"/>
                      <a:pt x="51" y="47"/>
                      <a:pt x="48" y="60"/>
                    </a:cubicBezTo>
                    <a:cubicBezTo>
                      <a:pt x="44" y="73"/>
                      <a:pt x="41" y="79"/>
                      <a:pt x="21" y="74"/>
                    </a:cubicBezTo>
                    <a:cubicBezTo>
                      <a:pt x="0" y="68"/>
                      <a:pt x="0" y="80"/>
                      <a:pt x="3" y="93"/>
                    </a:cubicBezTo>
                    <a:cubicBezTo>
                      <a:pt x="7" y="105"/>
                      <a:pt x="3" y="99"/>
                      <a:pt x="14" y="114"/>
                    </a:cubicBezTo>
                    <a:cubicBezTo>
                      <a:pt x="24" y="130"/>
                      <a:pt x="41" y="144"/>
                      <a:pt x="42" y="146"/>
                    </a:cubicBezTo>
                    <a:cubicBezTo>
                      <a:pt x="42" y="148"/>
                      <a:pt x="45" y="183"/>
                      <a:pt x="53" y="182"/>
                    </a:cubicBezTo>
                    <a:cubicBezTo>
                      <a:pt x="60" y="181"/>
                      <a:pt x="61" y="173"/>
                      <a:pt x="69" y="175"/>
                    </a:cubicBezTo>
                    <a:cubicBezTo>
                      <a:pt x="77" y="178"/>
                      <a:pt x="85" y="176"/>
                      <a:pt x="96" y="181"/>
                    </a:cubicBezTo>
                    <a:cubicBezTo>
                      <a:pt x="106" y="187"/>
                      <a:pt x="112" y="179"/>
                      <a:pt x="122" y="190"/>
                    </a:cubicBezTo>
                    <a:cubicBezTo>
                      <a:pt x="133" y="200"/>
                      <a:pt x="140" y="209"/>
                      <a:pt x="155" y="215"/>
                    </a:cubicBezTo>
                    <a:cubicBezTo>
                      <a:pt x="170" y="222"/>
                      <a:pt x="152" y="223"/>
                      <a:pt x="181" y="219"/>
                    </a:cubicBezTo>
                    <a:cubicBezTo>
                      <a:pt x="210" y="215"/>
                      <a:pt x="212" y="201"/>
                      <a:pt x="225" y="198"/>
                    </a:cubicBezTo>
                    <a:cubicBezTo>
                      <a:pt x="237" y="195"/>
                      <a:pt x="233" y="178"/>
                      <a:pt x="217" y="182"/>
                    </a:cubicBezTo>
                    <a:cubicBezTo>
                      <a:pt x="201" y="185"/>
                      <a:pt x="201" y="185"/>
                      <a:pt x="181" y="178"/>
                    </a:cubicBezTo>
                    <a:cubicBezTo>
                      <a:pt x="162" y="171"/>
                      <a:pt x="147" y="167"/>
                      <a:pt x="141" y="155"/>
                    </a:cubicBezTo>
                    <a:cubicBezTo>
                      <a:pt x="134" y="143"/>
                      <a:pt x="133" y="142"/>
                      <a:pt x="121" y="121"/>
                    </a:cubicBezTo>
                    <a:cubicBezTo>
                      <a:pt x="108" y="100"/>
                      <a:pt x="94" y="86"/>
                      <a:pt x="90" y="69"/>
                    </a:cubicBezTo>
                    <a:cubicBezTo>
                      <a:pt x="87" y="53"/>
                      <a:pt x="94" y="48"/>
                      <a:pt x="90" y="35"/>
                    </a:cubicBezTo>
                    <a:cubicBezTo>
                      <a:pt x="87" y="23"/>
                      <a:pt x="84" y="0"/>
                      <a:pt x="83" y="12"/>
                    </a:cubicBezTo>
                    <a:close/>
                  </a:path>
                </a:pathLst>
              </a:custGeom>
              <a:solidFill>
                <a:srgbClr val="B7B1D8"/>
              </a:solidFill>
              <a:ln w="9525">
                <a:noFill/>
                <a:round/>
                <a:headEnd/>
                <a:tailEnd/>
              </a:ln>
            </p:spPr>
            <p:txBody>
              <a:bodyPr/>
              <a:lstStyle/>
              <a:p>
                <a:endParaRPr lang="en-US">
                  <a:latin typeface="Calibri" pitchFamily="34" charset="0"/>
                </a:endParaRPr>
              </a:p>
            </p:txBody>
          </p:sp>
          <p:sp>
            <p:nvSpPr>
              <p:cNvPr id="156662" name="Freeform 708"/>
              <p:cNvSpPr>
                <a:spLocks/>
              </p:cNvSpPr>
              <p:nvPr/>
            </p:nvSpPr>
            <p:spPr bwMode="auto">
              <a:xfrm>
                <a:off x="4868863" y="3222625"/>
                <a:ext cx="1038225" cy="976312"/>
              </a:xfrm>
              <a:custGeom>
                <a:avLst/>
                <a:gdLst>
                  <a:gd name="T0" fmla="*/ 2147483647 w 237"/>
                  <a:gd name="T1" fmla="*/ 632532068 h 223"/>
                  <a:gd name="T2" fmla="*/ 2147483647 w 237"/>
                  <a:gd name="T3" fmla="*/ 1897591553 h 223"/>
                  <a:gd name="T4" fmla="*/ 2147483647 w 237"/>
                  <a:gd name="T5" fmla="*/ 2147483647 h 223"/>
                  <a:gd name="T6" fmla="*/ 1113047278 w 237"/>
                  <a:gd name="T7" fmla="*/ 2147483647 h 223"/>
                  <a:gd name="T8" fmla="*/ 211097003 w 237"/>
                  <a:gd name="T9" fmla="*/ 2147483647 h 223"/>
                  <a:gd name="T10" fmla="*/ 748428885 w 237"/>
                  <a:gd name="T11" fmla="*/ 2147483647 h 223"/>
                  <a:gd name="T12" fmla="*/ 2147483647 w 237"/>
                  <a:gd name="T13" fmla="*/ 2147483647 h 223"/>
                  <a:gd name="T14" fmla="*/ 2147483647 w 237"/>
                  <a:gd name="T15" fmla="*/ 2147483647 h 223"/>
                  <a:gd name="T16" fmla="*/ 2147483647 w 237"/>
                  <a:gd name="T17" fmla="*/ 2147483647 h 223"/>
                  <a:gd name="T18" fmla="*/ 2147483647 w 237"/>
                  <a:gd name="T19" fmla="*/ 2147483647 h 223"/>
                  <a:gd name="T20" fmla="*/ 2147483647 w 237"/>
                  <a:gd name="T21" fmla="*/ 2147483647 h 223"/>
                  <a:gd name="T22" fmla="*/ 2147483647 w 237"/>
                  <a:gd name="T23" fmla="*/ 2147483647 h 223"/>
                  <a:gd name="T24" fmla="*/ 2147483647 w 237"/>
                  <a:gd name="T25" fmla="*/ 2147483647 h 223"/>
                  <a:gd name="T26" fmla="*/ 2147483647 w 237"/>
                  <a:gd name="T27" fmla="*/ 2147483647 h 223"/>
                  <a:gd name="T28" fmla="*/ 2147483647 w 237"/>
                  <a:gd name="T29" fmla="*/ 2147483647 h 223"/>
                  <a:gd name="T30" fmla="*/ 2147483647 w 237"/>
                  <a:gd name="T31" fmla="*/ 2147483647 h 223"/>
                  <a:gd name="T32" fmla="*/ 2147483647 w 237"/>
                  <a:gd name="T33" fmla="*/ 2147483647 h 223"/>
                  <a:gd name="T34" fmla="*/ 2147483647 w 237"/>
                  <a:gd name="T35" fmla="*/ 2147483647 h 223"/>
                  <a:gd name="T36" fmla="*/ 2147483647 w 237"/>
                  <a:gd name="T37" fmla="*/ 2147483647 h 223"/>
                  <a:gd name="T38" fmla="*/ 2147483647 w 237"/>
                  <a:gd name="T39" fmla="*/ 1897591553 h 223"/>
                  <a:gd name="T40" fmla="*/ 2147483647 w 237"/>
                  <a:gd name="T41" fmla="*/ 632532068 h 2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7"/>
                  <a:gd name="T64" fmla="*/ 0 h 223"/>
                  <a:gd name="T65" fmla="*/ 237 w 237"/>
                  <a:gd name="T66" fmla="*/ 223 h 2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7" h="223">
                    <a:moveTo>
                      <a:pt x="83" y="12"/>
                    </a:moveTo>
                    <a:cubicBezTo>
                      <a:pt x="83" y="12"/>
                      <a:pt x="68" y="23"/>
                      <a:pt x="64" y="36"/>
                    </a:cubicBezTo>
                    <a:cubicBezTo>
                      <a:pt x="60" y="49"/>
                      <a:pt x="51" y="48"/>
                      <a:pt x="48" y="60"/>
                    </a:cubicBezTo>
                    <a:cubicBezTo>
                      <a:pt x="44" y="73"/>
                      <a:pt x="41" y="79"/>
                      <a:pt x="21" y="74"/>
                    </a:cubicBezTo>
                    <a:cubicBezTo>
                      <a:pt x="0" y="69"/>
                      <a:pt x="0" y="80"/>
                      <a:pt x="4" y="93"/>
                    </a:cubicBezTo>
                    <a:cubicBezTo>
                      <a:pt x="7" y="105"/>
                      <a:pt x="3" y="99"/>
                      <a:pt x="14" y="114"/>
                    </a:cubicBezTo>
                    <a:cubicBezTo>
                      <a:pt x="25" y="130"/>
                      <a:pt x="41" y="144"/>
                      <a:pt x="42" y="146"/>
                    </a:cubicBezTo>
                    <a:cubicBezTo>
                      <a:pt x="43" y="148"/>
                      <a:pt x="46" y="183"/>
                      <a:pt x="53" y="182"/>
                    </a:cubicBezTo>
                    <a:cubicBezTo>
                      <a:pt x="60" y="181"/>
                      <a:pt x="61" y="172"/>
                      <a:pt x="69" y="175"/>
                    </a:cubicBezTo>
                    <a:cubicBezTo>
                      <a:pt x="77" y="178"/>
                      <a:pt x="85" y="176"/>
                      <a:pt x="96" y="181"/>
                    </a:cubicBezTo>
                    <a:cubicBezTo>
                      <a:pt x="106" y="187"/>
                      <a:pt x="112" y="179"/>
                      <a:pt x="122" y="190"/>
                    </a:cubicBezTo>
                    <a:cubicBezTo>
                      <a:pt x="133" y="200"/>
                      <a:pt x="140" y="208"/>
                      <a:pt x="155" y="215"/>
                    </a:cubicBezTo>
                    <a:cubicBezTo>
                      <a:pt x="170" y="222"/>
                      <a:pt x="152" y="223"/>
                      <a:pt x="181" y="219"/>
                    </a:cubicBezTo>
                    <a:cubicBezTo>
                      <a:pt x="210" y="215"/>
                      <a:pt x="212" y="201"/>
                      <a:pt x="224" y="198"/>
                    </a:cubicBezTo>
                    <a:cubicBezTo>
                      <a:pt x="237" y="195"/>
                      <a:pt x="232" y="178"/>
                      <a:pt x="217" y="182"/>
                    </a:cubicBezTo>
                    <a:cubicBezTo>
                      <a:pt x="201" y="185"/>
                      <a:pt x="201" y="185"/>
                      <a:pt x="181" y="178"/>
                    </a:cubicBezTo>
                    <a:cubicBezTo>
                      <a:pt x="162" y="171"/>
                      <a:pt x="147" y="167"/>
                      <a:pt x="140" y="155"/>
                    </a:cubicBezTo>
                    <a:cubicBezTo>
                      <a:pt x="134" y="143"/>
                      <a:pt x="132" y="142"/>
                      <a:pt x="120" y="121"/>
                    </a:cubicBezTo>
                    <a:cubicBezTo>
                      <a:pt x="108" y="100"/>
                      <a:pt x="94" y="86"/>
                      <a:pt x="90" y="70"/>
                    </a:cubicBezTo>
                    <a:cubicBezTo>
                      <a:pt x="87" y="53"/>
                      <a:pt x="93" y="48"/>
                      <a:pt x="90" y="36"/>
                    </a:cubicBezTo>
                    <a:cubicBezTo>
                      <a:pt x="87" y="23"/>
                      <a:pt x="84" y="0"/>
                      <a:pt x="83" y="12"/>
                    </a:cubicBezTo>
                    <a:close/>
                  </a:path>
                </a:pathLst>
              </a:custGeom>
              <a:solidFill>
                <a:srgbClr val="B6B0D7"/>
              </a:solidFill>
              <a:ln w="9525">
                <a:noFill/>
                <a:round/>
                <a:headEnd/>
                <a:tailEnd/>
              </a:ln>
            </p:spPr>
            <p:txBody>
              <a:bodyPr/>
              <a:lstStyle/>
              <a:p>
                <a:endParaRPr lang="en-US">
                  <a:latin typeface="Calibri" pitchFamily="34" charset="0"/>
                </a:endParaRPr>
              </a:p>
            </p:txBody>
          </p:sp>
          <p:sp>
            <p:nvSpPr>
              <p:cNvPr id="156663" name="Freeform 709"/>
              <p:cNvSpPr>
                <a:spLocks/>
              </p:cNvSpPr>
              <p:nvPr/>
            </p:nvSpPr>
            <p:spPr bwMode="auto">
              <a:xfrm>
                <a:off x="4868863" y="3227387"/>
                <a:ext cx="1038225" cy="971550"/>
              </a:xfrm>
              <a:custGeom>
                <a:avLst/>
                <a:gdLst>
                  <a:gd name="T0" fmla="*/ 2147483647 w 237"/>
                  <a:gd name="T1" fmla="*/ 632032762 h 222"/>
                  <a:gd name="T2" fmla="*/ 2147483647 w 237"/>
                  <a:gd name="T3" fmla="*/ 1896093636 h 222"/>
                  <a:gd name="T4" fmla="*/ 2147483647 w 237"/>
                  <a:gd name="T5" fmla="*/ 2147483647 h 222"/>
                  <a:gd name="T6" fmla="*/ 1113047278 w 237"/>
                  <a:gd name="T7" fmla="*/ 2147483647 h 222"/>
                  <a:gd name="T8" fmla="*/ 211097003 w 237"/>
                  <a:gd name="T9" fmla="*/ 2147483647 h 222"/>
                  <a:gd name="T10" fmla="*/ 748428885 w 237"/>
                  <a:gd name="T11" fmla="*/ 2147483647 h 222"/>
                  <a:gd name="T12" fmla="*/ 2147483647 w 237"/>
                  <a:gd name="T13" fmla="*/ 2147483647 h 222"/>
                  <a:gd name="T14" fmla="*/ 2147483647 w 237"/>
                  <a:gd name="T15" fmla="*/ 2147483647 h 222"/>
                  <a:gd name="T16" fmla="*/ 2147483647 w 237"/>
                  <a:gd name="T17" fmla="*/ 2147483647 h 222"/>
                  <a:gd name="T18" fmla="*/ 2147483647 w 237"/>
                  <a:gd name="T19" fmla="*/ 2147483647 h 222"/>
                  <a:gd name="T20" fmla="*/ 2147483647 w 237"/>
                  <a:gd name="T21" fmla="*/ 2147483647 h 222"/>
                  <a:gd name="T22" fmla="*/ 2147483647 w 237"/>
                  <a:gd name="T23" fmla="*/ 2147483647 h 222"/>
                  <a:gd name="T24" fmla="*/ 2147483647 w 237"/>
                  <a:gd name="T25" fmla="*/ 2147483647 h 222"/>
                  <a:gd name="T26" fmla="*/ 2147483647 w 237"/>
                  <a:gd name="T27" fmla="*/ 2147483647 h 222"/>
                  <a:gd name="T28" fmla="*/ 2147483647 w 237"/>
                  <a:gd name="T29" fmla="*/ 2147483647 h 222"/>
                  <a:gd name="T30" fmla="*/ 2147483647 w 237"/>
                  <a:gd name="T31" fmla="*/ 2147483647 h 222"/>
                  <a:gd name="T32" fmla="*/ 2147483647 w 237"/>
                  <a:gd name="T33" fmla="*/ 2147483647 h 222"/>
                  <a:gd name="T34" fmla="*/ 2147483647 w 237"/>
                  <a:gd name="T35" fmla="*/ 2147483647 h 222"/>
                  <a:gd name="T36" fmla="*/ 2147483647 w 237"/>
                  <a:gd name="T37" fmla="*/ 2147483647 h 222"/>
                  <a:gd name="T38" fmla="*/ 2147483647 w 237"/>
                  <a:gd name="T39" fmla="*/ 1838636535 h 222"/>
                  <a:gd name="T40" fmla="*/ 2147483647 w 237"/>
                  <a:gd name="T41" fmla="*/ 632032762 h 2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7"/>
                  <a:gd name="T64" fmla="*/ 0 h 222"/>
                  <a:gd name="T65" fmla="*/ 237 w 237"/>
                  <a:gd name="T66" fmla="*/ 222 h 2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7" h="222">
                    <a:moveTo>
                      <a:pt x="83" y="12"/>
                    </a:moveTo>
                    <a:cubicBezTo>
                      <a:pt x="83" y="12"/>
                      <a:pt x="68" y="23"/>
                      <a:pt x="64" y="36"/>
                    </a:cubicBezTo>
                    <a:cubicBezTo>
                      <a:pt x="60" y="48"/>
                      <a:pt x="51" y="47"/>
                      <a:pt x="48" y="60"/>
                    </a:cubicBezTo>
                    <a:cubicBezTo>
                      <a:pt x="45" y="72"/>
                      <a:pt x="41" y="78"/>
                      <a:pt x="21" y="73"/>
                    </a:cubicBezTo>
                    <a:cubicBezTo>
                      <a:pt x="0" y="68"/>
                      <a:pt x="1" y="80"/>
                      <a:pt x="4" y="92"/>
                    </a:cubicBezTo>
                    <a:cubicBezTo>
                      <a:pt x="7" y="104"/>
                      <a:pt x="3" y="98"/>
                      <a:pt x="14" y="113"/>
                    </a:cubicBezTo>
                    <a:cubicBezTo>
                      <a:pt x="25" y="129"/>
                      <a:pt x="42" y="143"/>
                      <a:pt x="42" y="145"/>
                    </a:cubicBezTo>
                    <a:cubicBezTo>
                      <a:pt x="43" y="147"/>
                      <a:pt x="46" y="182"/>
                      <a:pt x="53" y="181"/>
                    </a:cubicBezTo>
                    <a:cubicBezTo>
                      <a:pt x="60" y="180"/>
                      <a:pt x="61" y="171"/>
                      <a:pt x="69" y="174"/>
                    </a:cubicBezTo>
                    <a:cubicBezTo>
                      <a:pt x="78" y="176"/>
                      <a:pt x="85" y="174"/>
                      <a:pt x="96" y="180"/>
                    </a:cubicBezTo>
                    <a:cubicBezTo>
                      <a:pt x="106" y="185"/>
                      <a:pt x="112" y="178"/>
                      <a:pt x="122" y="188"/>
                    </a:cubicBezTo>
                    <a:cubicBezTo>
                      <a:pt x="133" y="199"/>
                      <a:pt x="140" y="207"/>
                      <a:pt x="155" y="214"/>
                    </a:cubicBezTo>
                    <a:cubicBezTo>
                      <a:pt x="170" y="221"/>
                      <a:pt x="152" y="222"/>
                      <a:pt x="181" y="218"/>
                    </a:cubicBezTo>
                    <a:cubicBezTo>
                      <a:pt x="210" y="214"/>
                      <a:pt x="212" y="200"/>
                      <a:pt x="224" y="197"/>
                    </a:cubicBezTo>
                    <a:cubicBezTo>
                      <a:pt x="237" y="194"/>
                      <a:pt x="232" y="178"/>
                      <a:pt x="217" y="181"/>
                    </a:cubicBezTo>
                    <a:cubicBezTo>
                      <a:pt x="201" y="184"/>
                      <a:pt x="200" y="184"/>
                      <a:pt x="181" y="177"/>
                    </a:cubicBezTo>
                    <a:cubicBezTo>
                      <a:pt x="161" y="170"/>
                      <a:pt x="147" y="166"/>
                      <a:pt x="140" y="154"/>
                    </a:cubicBezTo>
                    <a:cubicBezTo>
                      <a:pt x="133" y="142"/>
                      <a:pt x="132" y="141"/>
                      <a:pt x="120" y="120"/>
                    </a:cubicBezTo>
                    <a:cubicBezTo>
                      <a:pt x="107" y="99"/>
                      <a:pt x="94" y="86"/>
                      <a:pt x="90" y="69"/>
                    </a:cubicBezTo>
                    <a:cubicBezTo>
                      <a:pt x="87" y="53"/>
                      <a:pt x="93" y="48"/>
                      <a:pt x="90" y="35"/>
                    </a:cubicBezTo>
                    <a:cubicBezTo>
                      <a:pt x="87" y="23"/>
                      <a:pt x="84" y="0"/>
                      <a:pt x="83" y="12"/>
                    </a:cubicBezTo>
                    <a:close/>
                  </a:path>
                </a:pathLst>
              </a:custGeom>
              <a:solidFill>
                <a:srgbClr val="B5B0D7"/>
              </a:solidFill>
              <a:ln w="9525">
                <a:noFill/>
                <a:round/>
                <a:headEnd/>
                <a:tailEnd/>
              </a:ln>
            </p:spPr>
            <p:txBody>
              <a:bodyPr/>
              <a:lstStyle/>
              <a:p>
                <a:endParaRPr lang="en-US">
                  <a:latin typeface="Calibri" pitchFamily="34" charset="0"/>
                </a:endParaRPr>
              </a:p>
            </p:txBody>
          </p:sp>
          <p:sp>
            <p:nvSpPr>
              <p:cNvPr id="156664" name="Freeform 710"/>
              <p:cNvSpPr>
                <a:spLocks/>
              </p:cNvSpPr>
              <p:nvPr/>
            </p:nvSpPr>
            <p:spPr bwMode="auto">
              <a:xfrm>
                <a:off x="4868863" y="3227387"/>
                <a:ext cx="1033463" cy="971550"/>
              </a:xfrm>
              <a:custGeom>
                <a:avLst/>
                <a:gdLst>
                  <a:gd name="T0" fmla="*/ 2147483647 w 236"/>
                  <a:gd name="T1" fmla="*/ 632032762 h 222"/>
                  <a:gd name="T2" fmla="*/ 2147483647 w 236"/>
                  <a:gd name="T3" fmla="*/ 1896093636 h 222"/>
                  <a:gd name="T4" fmla="*/ 2147483647 w 236"/>
                  <a:gd name="T5" fmla="*/ 2147483647 h 222"/>
                  <a:gd name="T6" fmla="*/ 1112229507 w 236"/>
                  <a:gd name="T7" fmla="*/ 2147483647 h 222"/>
                  <a:gd name="T8" fmla="*/ 210940322 w 236"/>
                  <a:gd name="T9" fmla="*/ 2147483647 h 222"/>
                  <a:gd name="T10" fmla="*/ 747876966 w 236"/>
                  <a:gd name="T11" fmla="*/ 2147483647 h 222"/>
                  <a:gd name="T12" fmla="*/ 2147483647 w 236"/>
                  <a:gd name="T13" fmla="*/ 2147483647 h 222"/>
                  <a:gd name="T14" fmla="*/ 2147483647 w 236"/>
                  <a:gd name="T15" fmla="*/ 2147483647 h 222"/>
                  <a:gd name="T16" fmla="*/ 2147483647 w 236"/>
                  <a:gd name="T17" fmla="*/ 2147483647 h 222"/>
                  <a:gd name="T18" fmla="*/ 2147483647 w 236"/>
                  <a:gd name="T19" fmla="*/ 2147483647 h 222"/>
                  <a:gd name="T20" fmla="*/ 2147483647 w 236"/>
                  <a:gd name="T21" fmla="*/ 2147483647 h 222"/>
                  <a:gd name="T22" fmla="*/ 2147483647 w 236"/>
                  <a:gd name="T23" fmla="*/ 2147483647 h 222"/>
                  <a:gd name="T24" fmla="*/ 2147483647 w 236"/>
                  <a:gd name="T25" fmla="*/ 2147483647 h 222"/>
                  <a:gd name="T26" fmla="*/ 2147483647 w 236"/>
                  <a:gd name="T27" fmla="*/ 2147483647 h 222"/>
                  <a:gd name="T28" fmla="*/ 2147483647 w 236"/>
                  <a:gd name="T29" fmla="*/ 2147483647 h 222"/>
                  <a:gd name="T30" fmla="*/ 2147483647 w 236"/>
                  <a:gd name="T31" fmla="*/ 2147483647 h 222"/>
                  <a:gd name="T32" fmla="*/ 2147483647 w 236"/>
                  <a:gd name="T33" fmla="*/ 2147483647 h 222"/>
                  <a:gd name="T34" fmla="*/ 2147483647 w 236"/>
                  <a:gd name="T35" fmla="*/ 2147483647 h 222"/>
                  <a:gd name="T36" fmla="*/ 2147483647 w 236"/>
                  <a:gd name="T37" fmla="*/ 2147483647 h 222"/>
                  <a:gd name="T38" fmla="*/ 2147483647 w 236"/>
                  <a:gd name="T39" fmla="*/ 1896093636 h 222"/>
                  <a:gd name="T40" fmla="*/ 2147483647 w 236"/>
                  <a:gd name="T41" fmla="*/ 632032762 h 2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6"/>
                  <a:gd name="T64" fmla="*/ 0 h 222"/>
                  <a:gd name="T65" fmla="*/ 236 w 236"/>
                  <a:gd name="T66" fmla="*/ 222 h 2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6" h="222">
                    <a:moveTo>
                      <a:pt x="83" y="12"/>
                    </a:moveTo>
                    <a:cubicBezTo>
                      <a:pt x="83" y="12"/>
                      <a:pt x="68" y="23"/>
                      <a:pt x="64" y="36"/>
                    </a:cubicBezTo>
                    <a:cubicBezTo>
                      <a:pt x="60" y="49"/>
                      <a:pt x="51" y="48"/>
                      <a:pt x="48" y="60"/>
                    </a:cubicBezTo>
                    <a:cubicBezTo>
                      <a:pt x="45" y="73"/>
                      <a:pt x="41" y="79"/>
                      <a:pt x="21" y="73"/>
                    </a:cubicBezTo>
                    <a:cubicBezTo>
                      <a:pt x="0" y="68"/>
                      <a:pt x="1" y="80"/>
                      <a:pt x="4" y="92"/>
                    </a:cubicBezTo>
                    <a:cubicBezTo>
                      <a:pt x="8" y="105"/>
                      <a:pt x="4" y="98"/>
                      <a:pt x="14" y="113"/>
                    </a:cubicBezTo>
                    <a:cubicBezTo>
                      <a:pt x="25" y="129"/>
                      <a:pt x="42" y="142"/>
                      <a:pt x="42" y="145"/>
                    </a:cubicBezTo>
                    <a:cubicBezTo>
                      <a:pt x="43" y="147"/>
                      <a:pt x="46" y="182"/>
                      <a:pt x="53" y="181"/>
                    </a:cubicBezTo>
                    <a:cubicBezTo>
                      <a:pt x="60" y="180"/>
                      <a:pt x="61" y="171"/>
                      <a:pt x="69" y="173"/>
                    </a:cubicBezTo>
                    <a:cubicBezTo>
                      <a:pt x="78" y="176"/>
                      <a:pt x="85" y="174"/>
                      <a:pt x="96" y="180"/>
                    </a:cubicBezTo>
                    <a:cubicBezTo>
                      <a:pt x="106" y="185"/>
                      <a:pt x="112" y="178"/>
                      <a:pt x="122" y="188"/>
                    </a:cubicBezTo>
                    <a:cubicBezTo>
                      <a:pt x="132" y="199"/>
                      <a:pt x="140" y="207"/>
                      <a:pt x="155" y="214"/>
                    </a:cubicBezTo>
                    <a:cubicBezTo>
                      <a:pt x="170" y="220"/>
                      <a:pt x="152" y="222"/>
                      <a:pt x="181" y="218"/>
                    </a:cubicBezTo>
                    <a:cubicBezTo>
                      <a:pt x="209" y="213"/>
                      <a:pt x="212" y="201"/>
                      <a:pt x="224" y="197"/>
                    </a:cubicBezTo>
                    <a:cubicBezTo>
                      <a:pt x="236" y="194"/>
                      <a:pt x="232" y="178"/>
                      <a:pt x="216" y="181"/>
                    </a:cubicBezTo>
                    <a:cubicBezTo>
                      <a:pt x="201" y="184"/>
                      <a:pt x="200" y="184"/>
                      <a:pt x="180" y="177"/>
                    </a:cubicBezTo>
                    <a:cubicBezTo>
                      <a:pt x="161" y="170"/>
                      <a:pt x="146" y="166"/>
                      <a:pt x="140" y="154"/>
                    </a:cubicBezTo>
                    <a:cubicBezTo>
                      <a:pt x="133" y="142"/>
                      <a:pt x="131" y="141"/>
                      <a:pt x="119" y="120"/>
                    </a:cubicBezTo>
                    <a:cubicBezTo>
                      <a:pt x="107" y="99"/>
                      <a:pt x="93" y="86"/>
                      <a:pt x="90" y="69"/>
                    </a:cubicBezTo>
                    <a:cubicBezTo>
                      <a:pt x="86" y="53"/>
                      <a:pt x="93" y="48"/>
                      <a:pt x="90" y="36"/>
                    </a:cubicBezTo>
                    <a:cubicBezTo>
                      <a:pt x="86" y="23"/>
                      <a:pt x="84" y="0"/>
                      <a:pt x="83" y="12"/>
                    </a:cubicBezTo>
                    <a:close/>
                  </a:path>
                </a:pathLst>
              </a:custGeom>
              <a:solidFill>
                <a:srgbClr val="B4B0D7"/>
              </a:solidFill>
              <a:ln w="9525">
                <a:noFill/>
                <a:round/>
                <a:headEnd/>
                <a:tailEnd/>
              </a:ln>
            </p:spPr>
            <p:txBody>
              <a:bodyPr/>
              <a:lstStyle/>
              <a:p>
                <a:endParaRPr lang="en-US">
                  <a:latin typeface="Calibri" pitchFamily="34" charset="0"/>
                </a:endParaRPr>
              </a:p>
            </p:txBody>
          </p:sp>
          <p:sp>
            <p:nvSpPr>
              <p:cNvPr id="156665" name="Freeform 711"/>
              <p:cNvSpPr>
                <a:spLocks/>
              </p:cNvSpPr>
              <p:nvPr/>
            </p:nvSpPr>
            <p:spPr bwMode="auto">
              <a:xfrm>
                <a:off x="4873625" y="3232150"/>
                <a:ext cx="1028700" cy="966787"/>
              </a:xfrm>
              <a:custGeom>
                <a:avLst/>
                <a:gdLst>
                  <a:gd name="T0" fmla="*/ 2147483647 w 235"/>
                  <a:gd name="T1" fmla="*/ 631526365 h 221"/>
                  <a:gd name="T2" fmla="*/ 2147483647 w 235"/>
                  <a:gd name="T3" fmla="*/ 1894578823 h 221"/>
                  <a:gd name="T4" fmla="*/ 2147483647 w 235"/>
                  <a:gd name="T5" fmla="*/ 2147483647 h 221"/>
                  <a:gd name="T6" fmla="*/ 1053914093 w 235"/>
                  <a:gd name="T7" fmla="*/ 2147483647 h 221"/>
                  <a:gd name="T8" fmla="*/ 210782832 w 235"/>
                  <a:gd name="T9" fmla="*/ 2147483647 h 221"/>
                  <a:gd name="T10" fmla="*/ 747317799 w 235"/>
                  <a:gd name="T11" fmla="*/ 2147483647 h 221"/>
                  <a:gd name="T12" fmla="*/ 2147483647 w 235"/>
                  <a:gd name="T13" fmla="*/ 2147483647 h 221"/>
                  <a:gd name="T14" fmla="*/ 2147483647 w 235"/>
                  <a:gd name="T15" fmla="*/ 2147483647 h 221"/>
                  <a:gd name="T16" fmla="*/ 2147483647 w 235"/>
                  <a:gd name="T17" fmla="*/ 2147483647 h 221"/>
                  <a:gd name="T18" fmla="*/ 2147483647 w 235"/>
                  <a:gd name="T19" fmla="*/ 2147483647 h 221"/>
                  <a:gd name="T20" fmla="*/ 2147483647 w 235"/>
                  <a:gd name="T21" fmla="*/ 2147483647 h 221"/>
                  <a:gd name="T22" fmla="*/ 2147483647 w 235"/>
                  <a:gd name="T23" fmla="*/ 2147483647 h 221"/>
                  <a:gd name="T24" fmla="*/ 2147483647 w 235"/>
                  <a:gd name="T25" fmla="*/ 2147483647 h 221"/>
                  <a:gd name="T26" fmla="*/ 2147483647 w 235"/>
                  <a:gd name="T27" fmla="*/ 2147483647 h 221"/>
                  <a:gd name="T28" fmla="*/ 2147483647 w 235"/>
                  <a:gd name="T29" fmla="*/ 2147483647 h 221"/>
                  <a:gd name="T30" fmla="*/ 2147483647 w 235"/>
                  <a:gd name="T31" fmla="*/ 2147483647 h 221"/>
                  <a:gd name="T32" fmla="*/ 2147483647 w 235"/>
                  <a:gd name="T33" fmla="*/ 2147483647 h 221"/>
                  <a:gd name="T34" fmla="*/ 2147483647 w 235"/>
                  <a:gd name="T35" fmla="*/ 2147483647 h 221"/>
                  <a:gd name="T36" fmla="*/ 2147483647 w 235"/>
                  <a:gd name="T37" fmla="*/ 2147483647 h 221"/>
                  <a:gd name="T38" fmla="*/ 2147483647 w 235"/>
                  <a:gd name="T39" fmla="*/ 1837166565 h 221"/>
                  <a:gd name="T40" fmla="*/ 2147483647 w 235"/>
                  <a:gd name="T41" fmla="*/ 631526365 h 2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5"/>
                  <a:gd name="T64" fmla="*/ 0 h 221"/>
                  <a:gd name="T65" fmla="*/ 235 w 235"/>
                  <a:gd name="T66" fmla="*/ 221 h 2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5" h="221">
                    <a:moveTo>
                      <a:pt x="81" y="12"/>
                    </a:moveTo>
                    <a:cubicBezTo>
                      <a:pt x="81" y="12"/>
                      <a:pt x="67" y="23"/>
                      <a:pt x="63" y="36"/>
                    </a:cubicBezTo>
                    <a:cubicBezTo>
                      <a:pt x="59" y="48"/>
                      <a:pt x="51" y="47"/>
                      <a:pt x="47" y="59"/>
                    </a:cubicBezTo>
                    <a:cubicBezTo>
                      <a:pt x="44" y="72"/>
                      <a:pt x="40" y="78"/>
                      <a:pt x="20" y="72"/>
                    </a:cubicBezTo>
                    <a:cubicBezTo>
                      <a:pt x="0" y="67"/>
                      <a:pt x="0" y="79"/>
                      <a:pt x="4" y="91"/>
                    </a:cubicBezTo>
                    <a:cubicBezTo>
                      <a:pt x="7" y="104"/>
                      <a:pt x="3" y="97"/>
                      <a:pt x="14" y="112"/>
                    </a:cubicBezTo>
                    <a:cubicBezTo>
                      <a:pt x="24" y="128"/>
                      <a:pt x="41" y="141"/>
                      <a:pt x="42" y="144"/>
                    </a:cubicBezTo>
                    <a:cubicBezTo>
                      <a:pt x="42" y="146"/>
                      <a:pt x="45" y="181"/>
                      <a:pt x="52" y="180"/>
                    </a:cubicBezTo>
                    <a:cubicBezTo>
                      <a:pt x="59" y="178"/>
                      <a:pt x="60" y="169"/>
                      <a:pt x="69" y="172"/>
                    </a:cubicBezTo>
                    <a:cubicBezTo>
                      <a:pt x="77" y="175"/>
                      <a:pt x="84" y="173"/>
                      <a:pt x="95" y="178"/>
                    </a:cubicBezTo>
                    <a:cubicBezTo>
                      <a:pt x="105" y="184"/>
                      <a:pt x="111" y="176"/>
                      <a:pt x="121" y="187"/>
                    </a:cubicBezTo>
                    <a:cubicBezTo>
                      <a:pt x="131" y="197"/>
                      <a:pt x="139" y="206"/>
                      <a:pt x="154" y="212"/>
                    </a:cubicBezTo>
                    <a:cubicBezTo>
                      <a:pt x="169" y="219"/>
                      <a:pt x="151" y="221"/>
                      <a:pt x="180" y="217"/>
                    </a:cubicBezTo>
                    <a:cubicBezTo>
                      <a:pt x="208" y="212"/>
                      <a:pt x="210" y="200"/>
                      <a:pt x="223" y="196"/>
                    </a:cubicBezTo>
                    <a:cubicBezTo>
                      <a:pt x="235" y="193"/>
                      <a:pt x="231" y="177"/>
                      <a:pt x="215" y="180"/>
                    </a:cubicBezTo>
                    <a:cubicBezTo>
                      <a:pt x="199" y="183"/>
                      <a:pt x="198" y="183"/>
                      <a:pt x="179" y="176"/>
                    </a:cubicBezTo>
                    <a:cubicBezTo>
                      <a:pt x="160" y="169"/>
                      <a:pt x="145" y="165"/>
                      <a:pt x="138" y="153"/>
                    </a:cubicBezTo>
                    <a:cubicBezTo>
                      <a:pt x="132" y="141"/>
                      <a:pt x="130" y="140"/>
                      <a:pt x="118" y="119"/>
                    </a:cubicBezTo>
                    <a:cubicBezTo>
                      <a:pt x="106" y="98"/>
                      <a:pt x="92" y="85"/>
                      <a:pt x="89" y="69"/>
                    </a:cubicBezTo>
                    <a:cubicBezTo>
                      <a:pt x="85" y="52"/>
                      <a:pt x="92" y="48"/>
                      <a:pt x="88" y="35"/>
                    </a:cubicBezTo>
                    <a:cubicBezTo>
                      <a:pt x="85" y="23"/>
                      <a:pt x="82" y="0"/>
                      <a:pt x="81" y="12"/>
                    </a:cubicBezTo>
                    <a:close/>
                  </a:path>
                </a:pathLst>
              </a:custGeom>
              <a:solidFill>
                <a:srgbClr val="B3AFD7"/>
              </a:solidFill>
              <a:ln w="9525">
                <a:noFill/>
                <a:round/>
                <a:headEnd/>
                <a:tailEnd/>
              </a:ln>
            </p:spPr>
            <p:txBody>
              <a:bodyPr/>
              <a:lstStyle/>
              <a:p>
                <a:endParaRPr lang="en-US">
                  <a:latin typeface="Calibri" pitchFamily="34" charset="0"/>
                </a:endParaRPr>
              </a:p>
            </p:txBody>
          </p:sp>
          <p:sp>
            <p:nvSpPr>
              <p:cNvPr id="156666" name="Freeform 712"/>
              <p:cNvSpPr>
                <a:spLocks/>
              </p:cNvSpPr>
              <p:nvPr/>
            </p:nvSpPr>
            <p:spPr bwMode="auto">
              <a:xfrm>
                <a:off x="4873625" y="3235325"/>
                <a:ext cx="1028700" cy="963612"/>
              </a:xfrm>
              <a:custGeom>
                <a:avLst/>
                <a:gdLst>
                  <a:gd name="T0" fmla="*/ 2147483647 w 235"/>
                  <a:gd name="T1" fmla="*/ 575548041 h 220"/>
                  <a:gd name="T2" fmla="*/ 2147483647 w 235"/>
                  <a:gd name="T3" fmla="*/ 1860931906 h 220"/>
                  <a:gd name="T4" fmla="*/ 2147483647 w 235"/>
                  <a:gd name="T5" fmla="*/ 2147483647 h 220"/>
                  <a:gd name="T6" fmla="*/ 1053914093 w 235"/>
                  <a:gd name="T7" fmla="*/ 2147483647 h 220"/>
                  <a:gd name="T8" fmla="*/ 210782832 w 235"/>
                  <a:gd name="T9" fmla="*/ 2147483647 h 220"/>
                  <a:gd name="T10" fmla="*/ 747317799 w 235"/>
                  <a:gd name="T11" fmla="*/ 2147483647 h 220"/>
                  <a:gd name="T12" fmla="*/ 2147483647 w 235"/>
                  <a:gd name="T13" fmla="*/ 2147483647 h 220"/>
                  <a:gd name="T14" fmla="*/ 2147483647 w 235"/>
                  <a:gd name="T15" fmla="*/ 2147483647 h 220"/>
                  <a:gd name="T16" fmla="*/ 2147483647 w 235"/>
                  <a:gd name="T17" fmla="*/ 2147483647 h 220"/>
                  <a:gd name="T18" fmla="*/ 2147483647 w 235"/>
                  <a:gd name="T19" fmla="*/ 2147483647 h 220"/>
                  <a:gd name="T20" fmla="*/ 2147483647 w 235"/>
                  <a:gd name="T21" fmla="*/ 2147483647 h 220"/>
                  <a:gd name="T22" fmla="*/ 2147483647 w 235"/>
                  <a:gd name="T23" fmla="*/ 2147483647 h 220"/>
                  <a:gd name="T24" fmla="*/ 2147483647 w 235"/>
                  <a:gd name="T25" fmla="*/ 2147483647 h 220"/>
                  <a:gd name="T26" fmla="*/ 2147483647 w 235"/>
                  <a:gd name="T27" fmla="*/ 2147483647 h 220"/>
                  <a:gd name="T28" fmla="*/ 2147483647 w 235"/>
                  <a:gd name="T29" fmla="*/ 2147483647 h 220"/>
                  <a:gd name="T30" fmla="*/ 2147483647 w 235"/>
                  <a:gd name="T31" fmla="*/ 2147483647 h 220"/>
                  <a:gd name="T32" fmla="*/ 2147483647 w 235"/>
                  <a:gd name="T33" fmla="*/ 2147483647 h 220"/>
                  <a:gd name="T34" fmla="*/ 2147483647 w 235"/>
                  <a:gd name="T35" fmla="*/ 2147483647 h 220"/>
                  <a:gd name="T36" fmla="*/ 2147483647 w 235"/>
                  <a:gd name="T37" fmla="*/ 2147483647 h 220"/>
                  <a:gd name="T38" fmla="*/ 2147483647 w 235"/>
                  <a:gd name="T39" fmla="*/ 1860931906 h 220"/>
                  <a:gd name="T40" fmla="*/ 2147483647 w 235"/>
                  <a:gd name="T41" fmla="*/ 575548041 h 2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5"/>
                  <a:gd name="T64" fmla="*/ 0 h 220"/>
                  <a:gd name="T65" fmla="*/ 235 w 235"/>
                  <a:gd name="T66" fmla="*/ 220 h 2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5" h="220">
                    <a:moveTo>
                      <a:pt x="81" y="11"/>
                    </a:moveTo>
                    <a:cubicBezTo>
                      <a:pt x="81" y="11"/>
                      <a:pt x="67" y="22"/>
                      <a:pt x="63" y="35"/>
                    </a:cubicBezTo>
                    <a:cubicBezTo>
                      <a:pt x="59" y="48"/>
                      <a:pt x="51" y="46"/>
                      <a:pt x="47" y="59"/>
                    </a:cubicBezTo>
                    <a:cubicBezTo>
                      <a:pt x="44" y="71"/>
                      <a:pt x="41" y="77"/>
                      <a:pt x="20" y="72"/>
                    </a:cubicBezTo>
                    <a:cubicBezTo>
                      <a:pt x="0" y="66"/>
                      <a:pt x="1" y="78"/>
                      <a:pt x="4" y="90"/>
                    </a:cubicBezTo>
                    <a:cubicBezTo>
                      <a:pt x="7" y="103"/>
                      <a:pt x="3" y="96"/>
                      <a:pt x="14" y="112"/>
                    </a:cubicBezTo>
                    <a:cubicBezTo>
                      <a:pt x="25" y="127"/>
                      <a:pt x="41" y="140"/>
                      <a:pt x="42" y="143"/>
                    </a:cubicBezTo>
                    <a:cubicBezTo>
                      <a:pt x="43" y="145"/>
                      <a:pt x="45" y="179"/>
                      <a:pt x="52" y="178"/>
                    </a:cubicBezTo>
                    <a:cubicBezTo>
                      <a:pt x="59" y="177"/>
                      <a:pt x="61" y="168"/>
                      <a:pt x="69" y="171"/>
                    </a:cubicBezTo>
                    <a:cubicBezTo>
                      <a:pt x="77" y="173"/>
                      <a:pt x="84" y="172"/>
                      <a:pt x="95" y="177"/>
                    </a:cubicBezTo>
                    <a:cubicBezTo>
                      <a:pt x="105" y="183"/>
                      <a:pt x="111" y="175"/>
                      <a:pt x="121" y="186"/>
                    </a:cubicBezTo>
                    <a:cubicBezTo>
                      <a:pt x="131" y="196"/>
                      <a:pt x="139" y="204"/>
                      <a:pt x="154" y="211"/>
                    </a:cubicBezTo>
                    <a:cubicBezTo>
                      <a:pt x="168" y="218"/>
                      <a:pt x="151" y="220"/>
                      <a:pt x="180" y="216"/>
                    </a:cubicBezTo>
                    <a:cubicBezTo>
                      <a:pt x="208" y="211"/>
                      <a:pt x="210" y="199"/>
                      <a:pt x="223" y="195"/>
                    </a:cubicBezTo>
                    <a:cubicBezTo>
                      <a:pt x="235" y="192"/>
                      <a:pt x="231" y="176"/>
                      <a:pt x="215" y="179"/>
                    </a:cubicBezTo>
                    <a:cubicBezTo>
                      <a:pt x="199" y="183"/>
                      <a:pt x="198" y="182"/>
                      <a:pt x="179" y="175"/>
                    </a:cubicBezTo>
                    <a:cubicBezTo>
                      <a:pt x="159" y="168"/>
                      <a:pt x="145" y="164"/>
                      <a:pt x="138" y="152"/>
                    </a:cubicBezTo>
                    <a:cubicBezTo>
                      <a:pt x="131" y="140"/>
                      <a:pt x="129" y="139"/>
                      <a:pt x="117" y="118"/>
                    </a:cubicBezTo>
                    <a:cubicBezTo>
                      <a:pt x="105" y="98"/>
                      <a:pt x="92" y="84"/>
                      <a:pt x="89" y="68"/>
                    </a:cubicBezTo>
                    <a:cubicBezTo>
                      <a:pt x="85" y="52"/>
                      <a:pt x="91" y="47"/>
                      <a:pt x="88" y="35"/>
                    </a:cubicBezTo>
                    <a:cubicBezTo>
                      <a:pt x="85" y="22"/>
                      <a:pt x="82" y="0"/>
                      <a:pt x="81" y="11"/>
                    </a:cubicBezTo>
                    <a:close/>
                  </a:path>
                </a:pathLst>
              </a:custGeom>
              <a:solidFill>
                <a:srgbClr val="B2AED7"/>
              </a:solidFill>
              <a:ln w="9525">
                <a:noFill/>
                <a:round/>
                <a:headEnd/>
                <a:tailEnd/>
              </a:ln>
            </p:spPr>
            <p:txBody>
              <a:bodyPr/>
              <a:lstStyle/>
              <a:p>
                <a:endParaRPr lang="en-US">
                  <a:latin typeface="Calibri" pitchFamily="34" charset="0"/>
                </a:endParaRPr>
              </a:p>
            </p:txBody>
          </p:sp>
          <p:sp>
            <p:nvSpPr>
              <p:cNvPr id="156667" name="Freeform 713"/>
              <p:cNvSpPr>
                <a:spLocks/>
              </p:cNvSpPr>
              <p:nvPr/>
            </p:nvSpPr>
            <p:spPr bwMode="auto">
              <a:xfrm>
                <a:off x="4873625" y="3235325"/>
                <a:ext cx="1028700" cy="963612"/>
              </a:xfrm>
              <a:custGeom>
                <a:avLst/>
                <a:gdLst>
                  <a:gd name="T0" fmla="*/ 2147483647 w 235"/>
                  <a:gd name="T1" fmla="*/ 633101942 h 220"/>
                  <a:gd name="T2" fmla="*/ 2147483647 w 235"/>
                  <a:gd name="T3" fmla="*/ 1860931906 h 220"/>
                  <a:gd name="T4" fmla="*/ 2147483647 w 235"/>
                  <a:gd name="T5" fmla="*/ 2147483647 h 220"/>
                  <a:gd name="T6" fmla="*/ 1053914093 w 235"/>
                  <a:gd name="T7" fmla="*/ 2147483647 h 220"/>
                  <a:gd name="T8" fmla="*/ 210782832 w 235"/>
                  <a:gd name="T9" fmla="*/ 2147483647 h 220"/>
                  <a:gd name="T10" fmla="*/ 747317799 w 235"/>
                  <a:gd name="T11" fmla="*/ 2147483647 h 220"/>
                  <a:gd name="T12" fmla="*/ 2147483647 w 235"/>
                  <a:gd name="T13" fmla="*/ 2147483647 h 220"/>
                  <a:gd name="T14" fmla="*/ 2147483647 w 235"/>
                  <a:gd name="T15" fmla="*/ 2147483647 h 220"/>
                  <a:gd name="T16" fmla="*/ 2147483647 w 235"/>
                  <a:gd name="T17" fmla="*/ 2147483647 h 220"/>
                  <a:gd name="T18" fmla="*/ 2147483647 w 235"/>
                  <a:gd name="T19" fmla="*/ 2147483647 h 220"/>
                  <a:gd name="T20" fmla="*/ 2147483647 w 235"/>
                  <a:gd name="T21" fmla="*/ 2147483647 h 220"/>
                  <a:gd name="T22" fmla="*/ 2147483647 w 235"/>
                  <a:gd name="T23" fmla="*/ 2147483647 h 220"/>
                  <a:gd name="T24" fmla="*/ 2147483647 w 235"/>
                  <a:gd name="T25" fmla="*/ 2147483647 h 220"/>
                  <a:gd name="T26" fmla="*/ 2147483647 w 235"/>
                  <a:gd name="T27" fmla="*/ 2147483647 h 220"/>
                  <a:gd name="T28" fmla="*/ 2147483647 w 235"/>
                  <a:gd name="T29" fmla="*/ 2147483647 h 220"/>
                  <a:gd name="T30" fmla="*/ 2147483647 w 235"/>
                  <a:gd name="T31" fmla="*/ 2147483647 h 220"/>
                  <a:gd name="T32" fmla="*/ 2147483647 w 235"/>
                  <a:gd name="T33" fmla="*/ 2147483647 h 220"/>
                  <a:gd name="T34" fmla="*/ 2147483647 w 235"/>
                  <a:gd name="T35" fmla="*/ 2147483647 h 220"/>
                  <a:gd name="T36" fmla="*/ 2147483647 w 235"/>
                  <a:gd name="T37" fmla="*/ 2147483647 h 220"/>
                  <a:gd name="T38" fmla="*/ 2147483647 w 235"/>
                  <a:gd name="T39" fmla="*/ 1860931906 h 220"/>
                  <a:gd name="T40" fmla="*/ 2147483647 w 235"/>
                  <a:gd name="T41" fmla="*/ 633101942 h 2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5"/>
                  <a:gd name="T64" fmla="*/ 0 h 220"/>
                  <a:gd name="T65" fmla="*/ 235 w 235"/>
                  <a:gd name="T66" fmla="*/ 220 h 2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5" h="220">
                    <a:moveTo>
                      <a:pt x="81" y="12"/>
                    </a:moveTo>
                    <a:cubicBezTo>
                      <a:pt x="81" y="12"/>
                      <a:pt x="67" y="23"/>
                      <a:pt x="63" y="35"/>
                    </a:cubicBezTo>
                    <a:cubicBezTo>
                      <a:pt x="59" y="48"/>
                      <a:pt x="51" y="47"/>
                      <a:pt x="47" y="59"/>
                    </a:cubicBezTo>
                    <a:cubicBezTo>
                      <a:pt x="44" y="71"/>
                      <a:pt x="41" y="77"/>
                      <a:pt x="20" y="72"/>
                    </a:cubicBezTo>
                    <a:cubicBezTo>
                      <a:pt x="0" y="66"/>
                      <a:pt x="1" y="78"/>
                      <a:pt x="4" y="91"/>
                    </a:cubicBezTo>
                    <a:cubicBezTo>
                      <a:pt x="8" y="103"/>
                      <a:pt x="4" y="96"/>
                      <a:pt x="14" y="112"/>
                    </a:cubicBezTo>
                    <a:cubicBezTo>
                      <a:pt x="25" y="127"/>
                      <a:pt x="42" y="140"/>
                      <a:pt x="42" y="142"/>
                    </a:cubicBezTo>
                    <a:cubicBezTo>
                      <a:pt x="43" y="145"/>
                      <a:pt x="45" y="179"/>
                      <a:pt x="52" y="178"/>
                    </a:cubicBezTo>
                    <a:cubicBezTo>
                      <a:pt x="59" y="177"/>
                      <a:pt x="61" y="168"/>
                      <a:pt x="69" y="170"/>
                    </a:cubicBezTo>
                    <a:cubicBezTo>
                      <a:pt x="77" y="173"/>
                      <a:pt x="84" y="172"/>
                      <a:pt x="95" y="177"/>
                    </a:cubicBezTo>
                    <a:cubicBezTo>
                      <a:pt x="105" y="182"/>
                      <a:pt x="111" y="175"/>
                      <a:pt x="121" y="185"/>
                    </a:cubicBezTo>
                    <a:cubicBezTo>
                      <a:pt x="131" y="196"/>
                      <a:pt x="139" y="204"/>
                      <a:pt x="153" y="211"/>
                    </a:cubicBezTo>
                    <a:cubicBezTo>
                      <a:pt x="168" y="218"/>
                      <a:pt x="151" y="220"/>
                      <a:pt x="180" y="215"/>
                    </a:cubicBezTo>
                    <a:cubicBezTo>
                      <a:pt x="208" y="211"/>
                      <a:pt x="210" y="199"/>
                      <a:pt x="222" y="195"/>
                    </a:cubicBezTo>
                    <a:cubicBezTo>
                      <a:pt x="235" y="192"/>
                      <a:pt x="230" y="176"/>
                      <a:pt x="215" y="179"/>
                    </a:cubicBezTo>
                    <a:cubicBezTo>
                      <a:pt x="199" y="183"/>
                      <a:pt x="197" y="183"/>
                      <a:pt x="178" y="175"/>
                    </a:cubicBezTo>
                    <a:cubicBezTo>
                      <a:pt x="159" y="168"/>
                      <a:pt x="144" y="164"/>
                      <a:pt x="138" y="152"/>
                    </a:cubicBezTo>
                    <a:cubicBezTo>
                      <a:pt x="131" y="140"/>
                      <a:pt x="129" y="139"/>
                      <a:pt x="117" y="118"/>
                    </a:cubicBezTo>
                    <a:cubicBezTo>
                      <a:pt x="105" y="98"/>
                      <a:pt x="92" y="85"/>
                      <a:pt x="88" y="68"/>
                    </a:cubicBezTo>
                    <a:cubicBezTo>
                      <a:pt x="85" y="52"/>
                      <a:pt x="91" y="47"/>
                      <a:pt x="88" y="35"/>
                    </a:cubicBezTo>
                    <a:cubicBezTo>
                      <a:pt x="85" y="23"/>
                      <a:pt x="82" y="0"/>
                      <a:pt x="81" y="12"/>
                    </a:cubicBezTo>
                    <a:close/>
                  </a:path>
                </a:pathLst>
              </a:custGeom>
              <a:solidFill>
                <a:srgbClr val="B1AED6"/>
              </a:solidFill>
              <a:ln w="9525">
                <a:noFill/>
                <a:round/>
                <a:headEnd/>
                <a:tailEnd/>
              </a:ln>
            </p:spPr>
            <p:txBody>
              <a:bodyPr/>
              <a:lstStyle/>
              <a:p>
                <a:endParaRPr lang="en-US">
                  <a:latin typeface="Calibri" pitchFamily="34" charset="0"/>
                </a:endParaRPr>
              </a:p>
            </p:txBody>
          </p:sp>
          <p:sp>
            <p:nvSpPr>
              <p:cNvPr id="156668" name="Freeform 714"/>
              <p:cNvSpPr>
                <a:spLocks/>
              </p:cNvSpPr>
              <p:nvPr/>
            </p:nvSpPr>
            <p:spPr bwMode="auto">
              <a:xfrm>
                <a:off x="4873625" y="3240087"/>
                <a:ext cx="1023938" cy="958850"/>
              </a:xfrm>
              <a:custGeom>
                <a:avLst/>
                <a:gdLst>
                  <a:gd name="T0" fmla="*/ 2147483647 w 234"/>
                  <a:gd name="T1" fmla="*/ 575086820 h 219"/>
                  <a:gd name="T2" fmla="*/ 2147483647 w 234"/>
                  <a:gd name="T3" fmla="*/ 1859450986 h 219"/>
                  <a:gd name="T4" fmla="*/ 2147483647 w 234"/>
                  <a:gd name="T5" fmla="*/ 2147483647 h 219"/>
                  <a:gd name="T6" fmla="*/ 1053120232 w 234"/>
                  <a:gd name="T7" fmla="*/ 2147483647 h 219"/>
                  <a:gd name="T8" fmla="*/ 268066092 w 234"/>
                  <a:gd name="T9" fmla="*/ 2147483647 h 219"/>
                  <a:gd name="T10" fmla="*/ 785054208 w 234"/>
                  <a:gd name="T11" fmla="*/ 2147483647 h 219"/>
                  <a:gd name="T12" fmla="*/ 2147483647 w 234"/>
                  <a:gd name="T13" fmla="*/ 2147483647 h 219"/>
                  <a:gd name="T14" fmla="*/ 2147483647 w 234"/>
                  <a:gd name="T15" fmla="*/ 2147483647 h 219"/>
                  <a:gd name="T16" fmla="*/ 2147483647 w 234"/>
                  <a:gd name="T17" fmla="*/ 2147483647 h 219"/>
                  <a:gd name="T18" fmla="*/ 2147483647 w 234"/>
                  <a:gd name="T19" fmla="*/ 2147483647 h 219"/>
                  <a:gd name="T20" fmla="*/ 2147483647 w 234"/>
                  <a:gd name="T21" fmla="*/ 2147483647 h 219"/>
                  <a:gd name="T22" fmla="*/ 2147483647 w 234"/>
                  <a:gd name="T23" fmla="*/ 2147483647 h 219"/>
                  <a:gd name="T24" fmla="*/ 2147483647 w 234"/>
                  <a:gd name="T25" fmla="*/ 2147483647 h 219"/>
                  <a:gd name="T26" fmla="*/ 2147483647 w 234"/>
                  <a:gd name="T27" fmla="*/ 2147483647 h 219"/>
                  <a:gd name="T28" fmla="*/ 2147483647 w 234"/>
                  <a:gd name="T29" fmla="*/ 2147483647 h 219"/>
                  <a:gd name="T30" fmla="*/ 2147483647 w 234"/>
                  <a:gd name="T31" fmla="*/ 2147483647 h 219"/>
                  <a:gd name="T32" fmla="*/ 2147483647 w 234"/>
                  <a:gd name="T33" fmla="*/ 2147483647 h 219"/>
                  <a:gd name="T34" fmla="*/ 2147483647 w 234"/>
                  <a:gd name="T35" fmla="*/ 2147483647 h 219"/>
                  <a:gd name="T36" fmla="*/ 2147483647 w 234"/>
                  <a:gd name="T37" fmla="*/ 2147483647 h 219"/>
                  <a:gd name="T38" fmla="*/ 2147483647 w 234"/>
                  <a:gd name="T39" fmla="*/ 1859450986 h 219"/>
                  <a:gd name="T40" fmla="*/ 2147483647 w 234"/>
                  <a:gd name="T41" fmla="*/ 575086820 h 2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4"/>
                  <a:gd name="T64" fmla="*/ 0 h 219"/>
                  <a:gd name="T65" fmla="*/ 234 w 234"/>
                  <a:gd name="T66" fmla="*/ 219 h 2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4" h="219">
                    <a:moveTo>
                      <a:pt x="81" y="11"/>
                    </a:moveTo>
                    <a:cubicBezTo>
                      <a:pt x="81" y="11"/>
                      <a:pt x="67" y="22"/>
                      <a:pt x="63" y="35"/>
                    </a:cubicBezTo>
                    <a:cubicBezTo>
                      <a:pt x="59" y="47"/>
                      <a:pt x="51" y="46"/>
                      <a:pt x="48" y="58"/>
                    </a:cubicBezTo>
                    <a:cubicBezTo>
                      <a:pt x="44" y="71"/>
                      <a:pt x="41" y="76"/>
                      <a:pt x="20" y="71"/>
                    </a:cubicBezTo>
                    <a:cubicBezTo>
                      <a:pt x="0" y="66"/>
                      <a:pt x="1" y="78"/>
                      <a:pt x="5" y="90"/>
                    </a:cubicBezTo>
                    <a:cubicBezTo>
                      <a:pt x="8" y="102"/>
                      <a:pt x="4" y="95"/>
                      <a:pt x="15" y="111"/>
                    </a:cubicBezTo>
                    <a:cubicBezTo>
                      <a:pt x="25" y="126"/>
                      <a:pt x="42" y="139"/>
                      <a:pt x="42" y="141"/>
                    </a:cubicBezTo>
                    <a:cubicBezTo>
                      <a:pt x="43" y="144"/>
                      <a:pt x="45" y="178"/>
                      <a:pt x="52" y="177"/>
                    </a:cubicBezTo>
                    <a:cubicBezTo>
                      <a:pt x="59" y="176"/>
                      <a:pt x="61" y="166"/>
                      <a:pt x="69" y="169"/>
                    </a:cubicBezTo>
                    <a:cubicBezTo>
                      <a:pt x="77" y="172"/>
                      <a:pt x="84" y="170"/>
                      <a:pt x="95" y="176"/>
                    </a:cubicBezTo>
                    <a:cubicBezTo>
                      <a:pt x="105" y="181"/>
                      <a:pt x="111" y="174"/>
                      <a:pt x="121" y="184"/>
                    </a:cubicBezTo>
                    <a:cubicBezTo>
                      <a:pt x="131" y="195"/>
                      <a:pt x="139" y="203"/>
                      <a:pt x="153" y="210"/>
                    </a:cubicBezTo>
                    <a:cubicBezTo>
                      <a:pt x="168" y="216"/>
                      <a:pt x="151" y="219"/>
                      <a:pt x="180" y="214"/>
                    </a:cubicBezTo>
                    <a:cubicBezTo>
                      <a:pt x="208" y="210"/>
                      <a:pt x="210" y="198"/>
                      <a:pt x="222" y="194"/>
                    </a:cubicBezTo>
                    <a:cubicBezTo>
                      <a:pt x="234" y="191"/>
                      <a:pt x="230" y="175"/>
                      <a:pt x="215" y="178"/>
                    </a:cubicBezTo>
                    <a:cubicBezTo>
                      <a:pt x="199" y="182"/>
                      <a:pt x="197" y="182"/>
                      <a:pt x="178" y="174"/>
                    </a:cubicBezTo>
                    <a:cubicBezTo>
                      <a:pt x="159" y="167"/>
                      <a:pt x="144" y="163"/>
                      <a:pt x="137" y="151"/>
                    </a:cubicBezTo>
                    <a:cubicBezTo>
                      <a:pt x="131" y="139"/>
                      <a:pt x="128" y="138"/>
                      <a:pt x="116" y="117"/>
                    </a:cubicBezTo>
                    <a:cubicBezTo>
                      <a:pt x="104" y="97"/>
                      <a:pt x="92" y="84"/>
                      <a:pt x="88" y="68"/>
                    </a:cubicBezTo>
                    <a:cubicBezTo>
                      <a:pt x="85" y="51"/>
                      <a:pt x="91" y="47"/>
                      <a:pt x="88" y="35"/>
                    </a:cubicBezTo>
                    <a:cubicBezTo>
                      <a:pt x="84" y="22"/>
                      <a:pt x="82" y="0"/>
                      <a:pt x="81" y="11"/>
                    </a:cubicBezTo>
                    <a:close/>
                  </a:path>
                </a:pathLst>
              </a:custGeom>
              <a:solidFill>
                <a:srgbClr val="B0ADD6"/>
              </a:solidFill>
              <a:ln w="9525">
                <a:noFill/>
                <a:round/>
                <a:headEnd/>
                <a:tailEnd/>
              </a:ln>
            </p:spPr>
            <p:txBody>
              <a:bodyPr/>
              <a:lstStyle/>
              <a:p>
                <a:endParaRPr lang="en-US">
                  <a:latin typeface="Calibri" pitchFamily="34" charset="0"/>
                </a:endParaRPr>
              </a:p>
            </p:txBody>
          </p:sp>
          <p:sp>
            <p:nvSpPr>
              <p:cNvPr id="156669" name="Freeform 715"/>
              <p:cNvSpPr>
                <a:spLocks/>
              </p:cNvSpPr>
              <p:nvPr/>
            </p:nvSpPr>
            <p:spPr bwMode="auto">
              <a:xfrm>
                <a:off x="4873625" y="3240087"/>
                <a:ext cx="1023938" cy="954087"/>
              </a:xfrm>
              <a:custGeom>
                <a:avLst/>
                <a:gdLst>
                  <a:gd name="T0" fmla="*/ 2147483647 w 234"/>
                  <a:gd name="T1" fmla="*/ 632087111 h 218"/>
                  <a:gd name="T2" fmla="*/ 2147483647 w 234"/>
                  <a:gd name="T3" fmla="*/ 1838797027 h 218"/>
                  <a:gd name="T4" fmla="*/ 2147483647 w 234"/>
                  <a:gd name="T5" fmla="*/ 2147483647 h 218"/>
                  <a:gd name="T6" fmla="*/ 1110565764 w 234"/>
                  <a:gd name="T7" fmla="*/ 2147483647 h 218"/>
                  <a:gd name="T8" fmla="*/ 268066092 w 234"/>
                  <a:gd name="T9" fmla="*/ 2147483647 h 218"/>
                  <a:gd name="T10" fmla="*/ 785054208 w 234"/>
                  <a:gd name="T11" fmla="*/ 2147483647 h 218"/>
                  <a:gd name="T12" fmla="*/ 2147483647 w 234"/>
                  <a:gd name="T13" fmla="*/ 2147483647 h 218"/>
                  <a:gd name="T14" fmla="*/ 2147483647 w 234"/>
                  <a:gd name="T15" fmla="*/ 2147483647 h 218"/>
                  <a:gd name="T16" fmla="*/ 2147483647 w 234"/>
                  <a:gd name="T17" fmla="*/ 2147483647 h 218"/>
                  <a:gd name="T18" fmla="*/ 2147483647 w 234"/>
                  <a:gd name="T19" fmla="*/ 2147483647 h 218"/>
                  <a:gd name="T20" fmla="*/ 2147483647 w 234"/>
                  <a:gd name="T21" fmla="*/ 2147483647 h 218"/>
                  <a:gd name="T22" fmla="*/ 2147483647 w 234"/>
                  <a:gd name="T23" fmla="*/ 2147483647 h 218"/>
                  <a:gd name="T24" fmla="*/ 2147483647 w 234"/>
                  <a:gd name="T25" fmla="*/ 2147483647 h 218"/>
                  <a:gd name="T26" fmla="*/ 2147483647 w 234"/>
                  <a:gd name="T27" fmla="*/ 2147483647 h 218"/>
                  <a:gd name="T28" fmla="*/ 2147483647 w 234"/>
                  <a:gd name="T29" fmla="*/ 2147483647 h 218"/>
                  <a:gd name="T30" fmla="*/ 2147483647 w 234"/>
                  <a:gd name="T31" fmla="*/ 2147483647 h 218"/>
                  <a:gd name="T32" fmla="*/ 2147483647 w 234"/>
                  <a:gd name="T33" fmla="*/ 2147483647 h 218"/>
                  <a:gd name="T34" fmla="*/ 2147483647 w 234"/>
                  <a:gd name="T35" fmla="*/ 2147483647 h 218"/>
                  <a:gd name="T36" fmla="*/ 2147483647 w 234"/>
                  <a:gd name="T37" fmla="*/ 2147483647 h 218"/>
                  <a:gd name="T38" fmla="*/ 2147483647 w 234"/>
                  <a:gd name="T39" fmla="*/ 1838797027 h 218"/>
                  <a:gd name="T40" fmla="*/ 2147483647 w 234"/>
                  <a:gd name="T41" fmla="*/ 632087111 h 2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4"/>
                  <a:gd name="T64" fmla="*/ 0 h 218"/>
                  <a:gd name="T65" fmla="*/ 234 w 234"/>
                  <a:gd name="T66" fmla="*/ 218 h 2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4" h="218">
                    <a:moveTo>
                      <a:pt x="81" y="12"/>
                    </a:moveTo>
                    <a:cubicBezTo>
                      <a:pt x="81" y="12"/>
                      <a:pt x="67" y="23"/>
                      <a:pt x="63" y="35"/>
                    </a:cubicBezTo>
                    <a:cubicBezTo>
                      <a:pt x="59" y="48"/>
                      <a:pt x="51" y="47"/>
                      <a:pt x="48" y="59"/>
                    </a:cubicBezTo>
                    <a:cubicBezTo>
                      <a:pt x="44" y="71"/>
                      <a:pt x="41" y="76"/>
                      <a:pt x="21" y="71"/>
                    </a:cubicBezTo>
                    <a:cubicBezTo>
                      <a:pt x="0" y="66"/>
                      <a:pt x="2" y="78"/>
                      <a:pt x="5" y="90"/>
                    </a:cubicBezTo>
                    <a:cubicBezTo>
                      <a:pt x="8" y="102"/>
                      <a:pt x="4" y="95"/>
                      <a:pt x="15" y="111"/>
                    </a:cubicBezTo>
                    <a:cubicBezTo>
                      <a:pt x="25" y="126"/>
                      <a:pt x="42" y="139"/>
                      <a:pt x="43" y="141"/>
                    </a:cubicBezTo>
                    <a:cubicBezTo>
                      <a:pt x="43" y="144"/>
                      <a:pt x="45" y="178"/>
                      <a:pt x="52" y="177"/>
                    </a:cubicBezTo>
                    <a:cubicBezTo>
                      <a:pt x="59" y="176"/>
                      <a:pt x="61" y="166"/>
                      <a:pt x="69" y="169"/>
                    </a:cubicBezTo>
                    <a:cubicBezTo>
                      <a:pt x="77" y="171"/>
                      <a:pt x="84" y="170"/>
                      <a:pt x="95" y="175"/>
                    </a:cubicBezTo>
                    <a:cubicBezTo>
                      <a:pt x="105" y="181"/>
                      <a:pt x="111" y="174"/>
                      <a:pt x="121" y="184"/>
                    </a:cubicBezTo>
                    <a:cubicBezTo>
                      <a:pt x="131" y="194"/>
                      <a:pt x="139" y="203"/>
                      <a:pt x="153" y="209"/>
                    </a:cubicBezTo>
                    <a:cubicBezTo>
                      <a:pt x="168" y="216"/>
                      <a:pt x="151" y="218"/>
                      <a:pt x="180" y="214"/>
                    </a:cubicBezTo>
                    <a:cubicBezTo>
                      <a:pt x="208" y="210"/>
                      <a:pt x="210" y="198"/>
                      <a:pt x="222" y="194"/>
                    </a:cubicBezTo>
                    <a:cubicBezTo>
                      <a:pt x="234" y="191"/>
                      <a:pt x="230" y="175"/>
                      <a:pt x="214" y="178"/>
                    </a:cubicBezTo>
                    <a:cubicBezTo>
                      <a:pt x="199" y="182"/>
                      <a:pt x="197" y="182"/>
                      <a:pt x="178" y="174"/>
                    </a:cubicBezTo>
                    <a:cubicBezTo>
                      <a:pt x="159" y="167"/>
                      <a:pt x="143" y="163"/>
                      <a:pt x="137" y="151"/>
                    </a:cubicBezTo>
                    <a:cubicBezTo>
                      <a:pt x="130" y="139"/>
                      <a:pt x="128" y="138"/>
                      <a:pt x="116" y="117"/>
                    </a:cubicBezTo>
                    <a:cubicBezTo>
                      <a:pt x="104" y="97"/>
                      <a:pt x="92" y="84"/>
                      <a:pt x="88" y="68"/>
                    </a:cubicBezTo>
                    <a:cubicBezTo>
                      <a:pt x="85" y="52"/>
                      <a:pt x="91" y="47"/>
                      <a:pt x="87" y="35"/>
                    </a:cubicBezTo>
                    <a:cubicBezTo>
                      <a:pt x="84" y="23"/>
                      <a:pt x="82" y="0"/>
                      <a:pt x="81" y="12"/>
                    </a:cubicBezTo>
                    <a:close/>
                  </a:path>
                </a:pathLst>
              </a:custGeom>
              <a:solidFill>
                <a:srgbClr val="AFACD6"/>
              </a:solidFill>
              <a:ln w="9525">
                <a:noFill/>
                <a:round/>
                <a:headEnd/>
                <a:tailEnd/>
              </a:ln>
            </p:spPr>
            <p:txBody>
              <a:bodyPr/>
              <a:lstStyle/>
              <a:p>
                <a:endParaRPr lang="en-US">
                  <a:latin typeface="Calibri" pitchFamily="34" charset="0"/>
                </a:endParaRPr>
              </a:p>
            </p:txBody>
          </p:sp>
          <p:sp>
            <p:nvSpPr>
              <p:cNvPr id="156670" name="Freeform 716"/>
              <p:cNvSpPr>
                <a:spLocks/>
              </p:cNvSpPr>
              <p:nvPr/>
            </p:nvSpPr>
            <p:spPr bwMode="auto">
              <a:xfrm>
                <a:off x="4876800" y="3244850"/>
                <a:ext cx="1020763" cy="949325"/>
              </a:xfrm>
              <a:custGeom>
                <a:avLst/>
                <a:gdLst>
                  <a:gd name="T0" fmla="*/ 2147483647 w 233"/>
                  <a:gd name="T1" fmla="*/ 574157997 h 217"/>
                  <a:gd name="T2" fmla="*/ 2147483647 w 233"/>
                  <a:gd name="T3" fmla="*/ 1837307011 h 217"/>
                  <a:gd name="T4" fmla="*/ 2147483647 w 233"/>
                  <a:gd name="T5" fmla="*/ 2147483647 h 217"/>
                  <a:gd name="T6" fmla="*/ 1055604749 w 233"/>
                  <a:gd name="T7" fmla="*/ 2147483647 h 217"/>
                  <a:gd name="T8" fmla="*/ 211122716 w 233"/>
                  <a:gd name="T9" fmla="*/ 2147483647 h 217"/>
                  <a:gd name="T10" fmla="*/ 748517262 w 233"/>
                  <a:gd name="T11" fmla="*/ 2147483647 h 217"/>
                  <a:gd name="T12" fmla="*/ 2147483647 w 233"/>
                  <a:gd name="T13" fmla="*/ 2147483647 h 217"/>
                  <a:gd name="T14" fmla="*/ 2147483647 w 233"/>
                  <a:gd name="T15" fmla="*/ 2147483647 h 217"/>
                  <a:gd name="T16" fmla="*/ 2147483647 w 233"/>
                  <a:gd name="T17" fmla="*/ 2147483647 h 217"/>
                  <a:gd name="T18" fmla="*/ 2147483647 w 233"/>
                  <a:gd name="T19" fmla="*/ 2147483647 h 217"/>
                  <a:gd name="T20" fmla="*/ 2147483647 w 233"/>
                  <a:gd name="T21" fmla="*/ 2147483647 h 217"/>
                  <a:gd name="T22" fmla="*/ 2147483647 w 233"/>
                  <a:gd name="T23" fmla="*/ 2147483647 h 217"/>
                  <a:gd name="T24" fmla="*/ 2147483647 w 233"/>
                  <a:gd name="T25" fmla="*/ 2147483647 h 217"/>
                  <a:gd name="T26" fmla="*/ 2147483647 w 233"/>
                  <a:gd name="T27" fmla="*/ 2147483647 h 217"/>
                  <a:gd name="T28" fmla="*/ 2147483647 w 233"/>
                  <a:gd name="T29" fmla="*/ 2147483647 h 217"/>
                  <a:gd name="T30" fmla="*/ 2147483647 w 233"/>
                  <a:gd name="T31" fmla="*/ 2147483647 h 217"/>
                  <a:gd name="T32" fmla="*/ 2147483647 w 233"/>
                  <a:gd name="T33" fmla="*/ 2147483647 h 217"/>
                  <a:gd name="T34" fmla="*/ 2147483647 w 233"/>
                  <a:gd name="T35" fmla="*/ 2147483647 h 217"/>
                  <a:gd name="T36" fmla="*/ 2147483647 w 233"/>
                  <a:gd name="T37" fmla="*/ 2147483647 h 217"/>
                  <a:gd name="T38" fmla="*/ 2147483647 w 233"/>
                  <a:gd name="T39" fmla="*/ 1837307011 h 217"/>
                  <a:gd name="T40" fmla="*/ 2147483647 w 233"/>
                  <a:gd name="T41" fmla="*/ 574157997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3"/>
                  <a:gd name="T64" fmla="*/ 0 h 217"/>
                  <a:gd name="T65" fmla="*/ 233 w 233"/>
                  <a:gd name="T66" fmla="*/ 217 h 2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3" h="217">
                    <a:moveTo>
                      <a:pt x="80" y="11"/>
                    </a:moveTo>
                    <a:cubicBezTo>
                      <a:pt x="80" y="11"/>
                      <a:pt x="66" y="22"/>
                      <a:pt x="62" y="35"/>
                    </a:cubicBezTo>
                    <a:cubicBezTo>
                      <a:pt x="58" y="47"/>
                      <a:pt x="50" y="46"/>
                      <a:pt x="47" y="58"/>
                    </a:cubicBezTo>
                    <a:cubicBezTo>
                      <a:pt x="44" y="70"/>
                      <a:pt x="40" y="75"/>
                      <a:pt x="20" y="70"/>
                    </a:cubicBezTo>
                    <a:cubicBezTo>
                      <a:pt x="0" y="65"/>
                      <a:pt x="1" y="77"/>
                      <a:pt x="4" y="89"/>
                    </a:cubicBezTo>
                    <a:cubicBezTo>
                      <a:pt x="8" y="101"/>
                      <a:pt x="4" y="95"/>
                      <a:pt x="14" y="110"/>
                    </a:cubicBezTo>
                    <a:cubicBezTo>
                      <a:pt x="25" y="125"/>
                      <a:pt x="41" y="138"/>
                      <a:pt x="42" y="140"/>
                    </a:cubicBezTo>
                    <a:cubicBezTo>
                      <a:pt x="42" y="142"/>
                      <a:pt x="44" y="177"/>
                      <a:pt x="51" y="176"/>
                    </a:cubicBezTo>
                    <a:cubicBezTo>
                      <a:pt x="58" y="175"/>
                      <a:pt x="60" y="165"/>
                      <a:pt x="68" y="167"/>
                    </a:cubicBezTo>
                    <a:cubicBezTo>
                      <a:pt x="76" y="170"/>
                      <a:pt x="83" y="169"/>
                      <a:pt x="93" y="174"/>
                    </a:cubicBezTo>
                    <a:cubicBezTo>
                      <a:pt x="104" y="180"/>
                      <a:pt x="110" y="172"/>
                      <a:pt x="120" y="183"/>
                    </a:cubicBezTo>
                    <a:cubicBezTo>
                      <a:pt x="130" y="193"/>
                      <a:pt x="138" y="201"/>
                      <a:pt x="152" y="208"/>
                    </a:cubicBezTo>
                    <a:cubicBezTo>
                      <a:pt x="167" y="215"/>
                      <a:pt x="151" y="217"/>
                      <a:pt x="179" y="213"/>
                    </a:cubicBezTo>
                    <a:cubicBezTo>
                      <a:pt x="207" y="209"/>
                      <a:pt x="209" y="197"/>
                      <a:pt x="221" y="193"/>
                    </a:cubicBezTo>
                    <a:cubicBezTo>
                      <a:pt x="233" y="190"/>
                      <a:pt x="229" y="174"/>
                      <a:pt x="213" y="178"/>
                    </a:cubicBezTo>
                    <a:cubicBezTo>
                      <a:pt x="198" y="181"/>
                      <a:pt x="195" y="181"/>
                      <a:pt x="176" y="173"/>
                    </a:cubicBezTo>
                    <a:cubicBezTo>
                      <a:pt x="157" y="166"/>
                      <a:pt x="142" y="162"/>
                      <a:pt x="136" y="150"/>
                    </a:cubicBezTo>
                    <a:cubicBezTo>
                      <a:pt x="129" y="138"/>
                      <a:pt x="126" y="137"/>
                      <a:pt x="114" y="116"/>
                    </a:cubicBezTo>
                    <a:cubicBezTo>
                      <a:pt x="103" y="96"/>
                      <a:pt x="90" y="83"/>
                      <a:pt x="87" y="67"/>
                    </a:cubicBezTo>
                    <a:cubicBezTo>
                      <a:pt x="83" y="51"/>
                      <a:pt x="89" y="47"/>
                      <a:pt x="86" y="35"/>
                    </a:cubicBezTo>
                    <a:cubicBezTo>
                      <a:pt x="83" y="23"/>
                      <a:pt x="81" y="0"/>
                      <a:pt x="80" y="11"/>
                    </a:cubicBezTo>
                    <a:close/>
                  </a:path>
                </a:pathLst>
              </a:custGeom>
              <a:solidFill>
                <a:srgbClr val="AEACD6"/>
              </a:solidFill>
              <a:ln w="9525">
                <a:noFill/>
                <a:round/>
                <a:headEnd/>
                <a:tailEnd/>
              </a:ln>
            </p:spPr>
            <p:txBody>
              <a:bodyPr/>
              <a:lstStyle/>
              <a:p>
                <a:endParaRPr lang="en-US">
                  <a:latin typeface="Calibri" pitchFamily="34" charset="0"/>
                </a:endParaRPr>
              </a:p>
            </p:txBody>
          </p:sp>
          <p:sp>
            <p:nvSpPr>
              <p:cNvPr id="156671" name="Freeform 717"/>
              <p:cNvSpPr>
                <a:spLocks/>
              </p:cNvSpPr>
              <p:nvPr/>
            </p:nvSpPr>
            <p:spPr bwMode="auto">
              <a:xfrm>
                <a:off x="4876800" y="3244850"/>
                <a:ext cx="1020763" cy="949325"/>
              </a:xfrm>
              <a:custGeom>
                <a:avLst/>
                <a:gdLst>
                  <a:gd name="T0" fmla="*/ 2147483647 w 233"/>
                  <a:gd name="T1" fmla="*/ 631572456 h 217"/>
                  <a:gd name="T2" fmla="*/ 2147483647 w 233"/>
                  <a:gd name="T3" fmla="*/ 1837307011 h 217"/>
                  <a:gd name="T4" fmla="*/ 2147483647 w 233"/>
                  <a:gd name="T5" fmla="*/ 2147483647 h 217"/>
                  <a:gd name="T6" fmla="*/ 1055604749 w 233"/>
                  <a:gd name="T7" fmla="*/ 2147483647 h 217"/>
                  <a:gd name="T8" fmla="*/ 268697239 w 233"/>
                  <a:gd name="T9" fmla="*/ 2147483647 h 217"/>
                  <a:gd name="T10" fmla="*/ 748517262 w 233"/>
                  <a:gd name="T11" fmla="*/ 2147483647 h 217"/>
                  <a:gd name="T12" fmla="*/ 2147483647 w 233"/>
                  <a:gd name="T13" fmla="*/ 2147483647 h 217"/>
                  <a:gd name="T14" fmla="*/ 2147483647 w 233"/>
                  <a:gd name="T15" fmla="*/ 2147483647 h 217"/>
                  <a:gd name="T16" fmla="*/ 2147483647 w 233"/>
                  <a:gd name="T17" fmla="*/ 2147483647 h 217"/>
                  <a:gd name="T18" fmla="*/ 2147483647 w 233"/>
                  <a:gd name="T19" fmla="*/ 2147483647 h 217"/>
                  <a:gd name="T20" fmla="*/ 2147483647 w 233"/>
                  <a:gd name="T21" fmla="*/ 2147483647 h 217"/>
                  <a:gd name="T22" fmla="*/ 2147483647 w 233"/>
                  <a:gd name="T23" fmla="*/ 2147483647 h 217"/>
                  <a:gd name="T24" fmla="*/ 2147483647 w 233"/>
                  <a:gd name="T25" fmla="*/ 2147483647 h 217"/>
                  <a:gd name="T26" fmla="*/ 2147483647 w 233"/>
                  <a:gd name="T27" fmla="*/ 2147483647 h 217"/>
                  <a:gd name="T28" fmla="*/ 2147483647 w 233"/>
                  <a:gd name="T29" fmla="*/ 2147483647 h 217"/>
                  <a:gd name="T30" fmla="*/ 2147483647 w 233"/>
                  <a:gd name="T31" fmla="*/ 2147483647 h 217"/>
                  <a:gd name="T32" fmla="*/ 2147483647 w 233"/>
                  <a:gd name="T33" fmla="*/ 2147483647 h 217"/>
                  <a:gd name="T34" fmla="*/ 2147483647 w 233"/>
                  <a:gd name="T35" fmla="*/ 2147483647 h 217"/>
                  <a:gd name="T36" fmla="*/ 2147483647 w 233"/>
                  <a:gd name="T37" fmla="*/ 2147483647 h 217"/>
                  <a:gd name="T38" fmla="*/ 2147483647 w 233"/>
                  <a:gd name="T39" fmla="*/ 1837307011 h 217"/>
                  <a:gd name="T40" fmla="*/ 2147483647 w 233"/>
                  <a:gd name="T41" fmla="*/ 631572456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3"/>
                  <a:gd name="T64" fmla="*/ 0 h 217"/>
                  <a:gd name="T65" fmla="*/ 233 w 233"/>
                  <a:gd name="T66" fmla="*/ 217 h 2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3" h="217">
                    <a:moveTo>
                      <a:pt x="80" y="12"/>
                    </a:moveTo>
                    <a:cubicBezTo>
                      <a:pt x="80" y="12"/>
                      <a:pt x="66" y="23"/>
                      <a:pt x="62" y="35"/>
                    </a:cubicBezTo>
                    <a:cubicBezTo>
                      <a:pt x="58" y="48"/>
                      <a:pt x="50" y="46"/>
                      <a:pt x="47" y="58"/>
                    </a:cubicBezTo>
                    <a:cubicBezTo>
                      <a:pt x="44" y="71"/>
                      <a:pt x="40" y="76"/>
                      <a:pt x="20" y="70"/>
                    </a:cubicBezTo>
                    <a:cubicBezTo>
                      <a:pt x="0" y="65"/>
                      <a:pt x="1" y="77"/>
                      <a:pt x="5" y="89"/>
                    </a:cubicBezTo>
                    <a:cubicBezTo>
                      <a:pt x="8" y="101"/>
                      <a:pt x="4" y="95"/>
                      <a:pt x="14" y="110"/>
                    </a:cubicBezTo>
                    <a:cubicBezTo>
                      <a:pt x="25" y="125"/>
                      <a:pt x="41" y="138"/>
                      <a:pt x="42" y="140"/>
                    </a:cubicBezTo>
                    <a:cubicBezTo>
                      <a:pt x="43" y="142"/>
                      <a:pt x="44" y="177"/>
                      <a:pt x="51" y="176"/>
                    </a:cubicBezTo>
                    <a:cubicBezTo>
                      <a:pt x="58" y="175"/>
                      <a:pt x="60" y="164"/>
                      <a:pt x="68" y="167"/>
                    </a:cubicBezTo>
                    <a:cubicBezTo>
                      <a:pt x="76" y="170"/>
                      <a:pt x="83" y="169"/>
                      <a:pt x="93" y="174"/>
                    </a:cubicBezTo>
                    <a:cubicBezTo>
                      <a:pt x="104" y="179"/>
                      <a:pt x="110" y="172"/>
                      <a:pt x="120" y="183"/>
                    </a:cubicBezTo>
                    <a:cubicBezTo>
                      <a:pt x="130" y="193"/>
                      <a:pt x="138" y="201"/>
                      <a:pt x="152" y="208"/>
                    </a:cubicBezTo>
                    <a:cubicBezTo>
                      <a:pt x="167" y="214"/>
                      <a:pt x="151" y="217"/>
                      <a:pt x="179" y="213"/>
                    </a:cubicBezTo>
                    <a:cubicBezTo>
                      <a:pt x="207" y="209"/>
                      <a:pt x="208" y="197"/>
                      <a:pt x="220" y="194"/>
                    </a:cubicBezTo>
                    <a:cubicBezTo>
                      <a:pt x="233" y="190"/>
                      <a:pt x="228" y="174"/>
                      <a:pt x="213" y="178"/>
                    </a:cubicBezTo>
                    <a:cubicBezTo>
                      <a:pt x="198" y="181"/>
                      <a:pt x="195" y="181"/>
                      <a:pt x="176" y="173"/>
                    </a:cubicBezTo>
                    <a:cubicBezTo>
                      <a:pt x="157" y="166"/>
                      <a:pt x="142" y="162"/>
                      <a:pt x="135" y="150"/>
                    </a:cubicBezTo>
                    <a:cubicBezTo>
                      <a:pt x="129" y="138"/>
                      <a:pt x="126" y="137"/>
                      <a:pt x="114" y="116"/>
                    </a:cubicBezTo>
                    <a:cubicBezTo>
                      <a:pt x="102" y="96"/>
                      <a:pt x="90" y="84"/>
                      <a:pt x="87" y="68"/>
                    </a:cubicBezTo>
                    <a:cubicBezTo>
                      <a:pt x="83" y="51"/>
                      <a:pt x="89" y="47"/>
                      <a:pt x="86" y="35"/>
                    </a:cubicBezTo>
                    <a:cubicBezTo>
                      <a:pt x="83" y="23"/>
                      <a:pt x="81" y="0"/>
                      <a:pt x="80" y="12"/>
                    </a:cubicBezTo>
                    <a:close/>
                  </a:path>
                </a:pathLst>
              </a:custGeom>
              <a:solidFill>
                <a:srgbClr val="AEACD6"/>
              </a:solidFill>
              <a:ln w="9525">
                <a:noFill/>
                <a:round/>
                <a:headEnd/>
                <a:tailEnd/>
              </a:ln>
            </p:spPr>
            <p:txBody>
              <a:bodyPr/>
              <a:lstStyle/>
              <a:p>
                <a:endParaRPr lang="en-US">
                  <a:latin typeface="Calibri" pitchFamily="34" charset="0"/>
                </a:endParaRPr>
              </a:p>
            </p:txBody>
          </p:sp>
          <p:sp>
            <p:nvSpPr>
              <p:cNvPr id="156672" name="Freeform 718"/>
              <p:cNvSpPr>
                <a:spLocks/>
              </p:cNvSpPr>
              <p:nvPr/>
            </p:nvSpPr>
            <p:spPr bwMode="auto">
              <a:xfrm>
                <a:off x="4876800" y="3249612"/>
                <a:ext cx="1016000" cy="944562"/>
              </a:xfrm>
              <a:custGeom>
                <a:avLst/>
                <a:gdLst>
                  <a:gd name="T0" fmla="*/ 2147483647 w 232"/>
                  <a:gd name="T1" fmla="*/ 573685964 h 216"/>
                  <a:gd name="T2" fmla="*/ 2147483647 w 232"/>
                  <a:gd name="T3" fmla="*/ 1835795632 h 216"/>
                  <a:gd name="T4" fmla="*/ 2147483647 w 232"/>
                  <a:gd name="T5" fmla="*/ 2147483647 h 216"/>
                  <a:gd name="T6" fmla="*/ 1054809444 w 232"/>
                  <a:gd name="T7" fmla="*/ 2147483647 h 216"/>
                  <a:gd name="T8" fmla="*/ 268495515 w 232"/>
                  <a:gd name="T9" fmla="*/ 2147483647 h 216"/>
                  <a:gd name="T10" fmla="*/ 786313998 w 232"/>
                  <a:gd name="T11" fmla="*/ 2147483647 h 216"/>
                  <a:gd name="T12" fmla="*/ 2147483647 w 232"/>
                  <a:gd name="T13" fmla="*/ 2147483647 h 216"/>
                  <a:gd name="T14" fmla="*/ 2147483647 w 232"/>
                  <a:gd name="T15" fmla="*/ 2147483647 h 216"/>
                  <a:gd name="T16" fmla="*/ 2147483647 w 232"/>
                  <a:gd name="T17" fmla="*/ 2147483647 h 216"/>
                  <a:gd name="T18" fmla="*/ 2147483647 w 232"/>
                  <a:gd name="T19" fmla="*/ 2147483647 h 216"/>
                  <a:gd name="T20" fmla="*/ 2147483647 w 232"/>
                  <a:gd name="T21" fmla="*/ 2147483647 h 216"/>
                  <a:gd name="T22" fmla="*/ 2147483647 w 232"/>
                  <a:gd name="T23" fmla="*/ 2147483647 h 216"/>
                  <a:gd name="T24" fmla="*/ 2147483647 w 232"/>
                  <a:gd name="T25" fmla="*/ 2147483647 h 216"/>
                  <a:gd name="T26" fmla="*/ 2147483647 w 232"/>
                  <a:gd name="T27" fmla="*/ 2147483647 h 216"/>
                  <a:gd name="T28" fmla="*/ 2147483647 w 232"/>
                  <a:gd name="T29" fmla="*/ 2147483647 h 216"/>
                  <a:gd name="T30" fmla="*/ 2147483647 w 232"/>
                  <a:gd name="T31" fmla="*/ 2147483647 h 216"/>
                  <a:gd name="T32" fmla="*/ 2147483647 w 232"/>
                  <a:gd name="T33" fmla="*/ 2147483647 h 216"/>
                  <a:gd name="T34" fmla="*/ 2147483647 w 232"/>
                  <a:gd name="T35" fmla="*/ 2147483647 h 216"/>
                  <a:gd name="T36" fmla="*/ 2147483647 w 232"/>
                  <a:gd name="T37" fmla="*/ 2147483647 h 216"/>
                  <a:gd name="T38" fmla="*/ 2147483647 w 232"/>
                  <a:gd name="T39" fmla="*/ 1835795632 h 216"/>
                  <a:gd name="T40" fmla="*/ 2147483647 w 232"/>
                  <a:gd name="T41" fmla="*/ 573685964 h 2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2"/>
                  <a:gd name="T64" fmla="*/ 0 h 216"/>
                  <a:gd name="T65" fmla="*/ 232 w 232"/>
                  <a:gd name="T66" fmla="*/ 216 h 2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2" h="216">
                    <a:moveTo>
                      <a:pt x="79" y="11"/>
                    </a:moveTo>
                    <a:cubicBezTo>
                      <a:pt x="79" y="11"/>
                      <a:pt x="66" y="22"/>
                      <a:pt x="62" y="35"/>
                    </a:cubicBezTo>
                    <a:cubicBezTo>
                      <a:pt x="58" y="47"/>
                      <a:pt x="50" y="46"/>
                      <a:pt x="47" y="58"/>
                    </a:cubicBezTo>
                    <a:cubicBezTo>
                      <a:pt x="44" y="70"/>
                      <a:pt x="40" y="75"/>
                      <a:pt x="20" y="70"/>
                    </a:cubicBezTo>
                    <a:cubicBezTo>
                      <a:pt x="0" y="64"/>
                      <a:pt x="2" y="76"/>
                      <a:pt x="5" y="88"/>
                    </a:cubicBezTo>
                    <a:cubicBezTo>
                      <a:pt x="8" y="100"/>
                      <a:pt x="4" y="94"/>
                      <a:pt x="15" y="109"/>
                    </a:cubicBezTo>
                    <a:cubicBezTo>
                      <a:pt x="25" y="124"/>
                      <a:pt x="42" y="137"/>
                      <a:pt x="42" y="139"/>
                    </a:cubicBezTo>
                    <a:cubicBezTo>
                      <a:pt x="43" y="141"/>
                      <a:pt x="44" y="176"/>
                      <a:pt x="51" y="175"/>
                    </a:cubicBezTo>
                    <a:cubicBezTo>
                      <a:pt x="58" y="174"/>
                      <a:pt x="60" y="163"/>
                      <a:pt x="68" y="166"/>
                    </a:cubicBezTo>
                    <a:cubicBezTo>
                      <a:pt x="76" y="168"/>
                      <a:pt x="83" y="168"/>
                      <a:pt x="93" y="173"/>
                    </a:cubicBezTo>
                    <a:cubicBezTo>
                      <a:pt x="104" y="178"/>
                      <a:pt x="110" y="171"/>
                      <a:pt x="120" y="181"/>
                    </a:cubicBezTo>
                    <a:cubicBezTo>
                      <a:pt x="130" y="192"/>
                      <a:pt x="138" y="200"/>
                      <a:pt x="152" y="207"/>
                    </a:cubicBezTo>
                    <a:cubicBezTo>
                      <a:pt x="167" y="213"/>
                      <a:pt x="151" y="216"/>
                      <a:pt x="179" y="212"/>
                    </a:cubicBezTo>
                    <a:cubicBezTo>
                      <a:pt x="207" y="208"/>
                      <a:pt x="208" y="196"/>
                      <a:pt x="220" y="193"/>
                    </a:cubicBezTo>
                    <a:cubicBezTo>
                      <a:pt x="232" y="189"/>
                      <a:pt x="228" y="173"/>
                      <a:pt x="213" y="177"/>
                    </a:cubicBezTo>
                    <a:cubicBezTo>
                      <a:pt x="197" y="180"/>
                      <a:pt x="194" y="180"/>
                      <a:pt x="176" y="173"/>
                    </a:cubicBezTo>
                    <a:cubicBezTo>
                      <a:pt x="157" y="165"/>
                      <a:pt x="141" y="161"/>
                      <a:pt x="135" y="149"/>
                    </a:cubicBezTo>
                    <a:cubicBezTo>
                      <a:pt x="128" y="137"/>
                      <a:pt x="125" y="136"/>
                      <a:pt x="114" y="116"/>
                    </a:cubicBezTo>
                    <a:cubicBezTo>
                      <a:pt x="102" y="95"/>
                      <a:pt x="90" y="83"/>
                      <a:pt x="86" y="67"/>
                    </a:cubicBezTo>
                    <a:cubicBezTo>
                      <a:pt x="83" y="51"/>
                      <a:pt x="89" y="47"/>
                      <a:pt x="86" y="35"/>
                    </a:cubicBezTo>
                    <a:cubicBezTo>
                      <a:pt x="83" y="23"/>
                      <a:pt x="80" y="0"/>
                      <a:pt x="79" y="11"/>
                    </a:cubicBezTo>
                    <a:close/>
                  </a:path>
                </a:pathLst>
              </a:custGeom>
              <a:solidFill>
                <a:srgbClr val="ADABD5"/>
              </a:solidFill>
              <a:ln w="9525">
                <a:noFill/>
                <a:round/>
                <a:headEnd/>
                <a:tailEnd/>
              </a:ln>
            </p:spPr>
            <p:txBody>
              <a:bodyPr/>
              <a:lstStyle/>
              <a:p>
                <a:endParaRPr lang="en-US">
                  <a:latin typeface="Calibri" pitchFamily="34" charset="0"/>
                </a:endParaRPr>
              </a:p>
            </p:txBody>
          </p:sp>
          <p:sp>
            <p:nvSpPr>
              <p:cNvPr id="156673" name="Freeform 719"/>
              <p:cNvSpPr>
                <a:spLocks/>
              </p:cNvSpPr>
              <p:nvPr/>
            </p:nvSpPr>
            <p:spPr bwMode="auto">
              <a:xfrm>
                <a:off x="4876800" y="3249612"/>
                <a:ext cx="1016000" cy="944562"/>
              </a:xfrm>
              <a:custGeom>
                <a:avLst/>
                <a:gdLst>
                  <a:gd name="T0" fmla="*/ 2147483647 w 232"/>
                  <a:gd name="T1" fmla="*/ 631054970 h 216"/>
                  <a:gd name="T2" fmla="*/ 2147483647 w 232"/>
                  <a:gd name="T3" fmla="*/ 1835795632 h 216"/>
                  <a:gd name="T4" fmla="*/ 2147483647 w 232"/>
                  <a:gd name="T5" fmla="*/ 2147483647 h 216"/>
                  <a:gd name="T6" fmla="*/ 1054809444 w 232"/>
                  <a:gd name="T7" fmla="*/ 2147483647 h 216"/>
                  <a:gd name="T8" fmla="*/ 268495515 w 232"/>
                  <a:gd name="T9" fmla="*/ 2147483647 h 216"/>
                  <a:gd name="T10" fmla="*/ 786313998 w 232"/>
                  <a:gd name="T11" fmla="*/ 2147483647 h 216"/>
                  <a:gd name="T12" fmla="*/ 2147483647 w 232"/>
                  <a:gd name="T13" fmla="*/ 2147483647 h 216"/>
                  <a:gd name="T14" fmla="*/ 2147483647 w 232"/>
                  <a:gd name="T15" fmla="*/ 2147483647 h 216"/>
                  <a:gd name="T16" fmla="*/ 2147483647 w 232"/>
                  <a:gd name="T17" fmla="*/ 2147483647 h 216"/>
                  <a:gd name="T18" fmla="*/ 2147483647 w 232"/>
                  <a:gd name="T19" fmla="*/ 2147483647 h 216"/>
                  <a:gd name="T20" fmla="*/ 2147483647 w 232"/>
                  <a:gd name="T21" fmla="*/ 2147483647 h 216"/>
                  <a:gd name="T22" fmla="*/ 2147483647 w 232"/>
                  <a:gd name="T23" fmla="*/ 2147483647 h 216"/>
                  <a:gd name="T24" fmla="*/ 2147483647 w 232"/>
                  <a:gd name="T25" fmla="*/ 2147483647 h 216"/>
                  <a:gd name="T26" fmla="*/ 2147483647 w 232"/>
                  <a:gd name="T27" fmla="*/ 2147483647 h 216"/>
                  <a:gd name="T28" fmla="*/ 2147483647 w 232"/>
                  <a:gd name="T29" fmla="*/ 2147483647 h 216"/>
                  <a:gd name="T30" fmla="*/ 2147483647 w 232"/>
                  <a:gd name="T31" fmla="*/ 2147483647 h 216"/>
                  <a:gd name="T32" fmla="*/ 2147483647 w 232"/>
                  <a:gd name="T33" fmla="*/ 2147483647 h 216"/>
                  <a:gd name="T34" fmla="*/ 2147483647 w 232"/>
                  <a:gd name="T35" fmla="*/ 2147483647 h 216"/>
                  <a:gd name="T36" fmla="*/ 2147483647 w 232"/>
                  <a:gd name="T37" fmla="*/ 2147483647 h 216"/>
                  <a:gd name="T38" fmla="*/ 2147483647 w 232"/>
                  <a:gd name="T39" fmla="*/ 1835795632 h 216"/>
                  <a:gd name="T40" fmla="*/ 2147483647 w 232"/>
                  <a:gd name="T41" fmla="*/ 631054970 h 2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2"/>
                  <a:gd name="T64" fmla="*/ 0 h 216"/>
                  <a:gd name="T65" fmla="*/ 232 w 232"/>
                  <a:gd name="T66" fmla="*/ 216 h 2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2" h="216">
                    <a:moveTo>
                      <a:pt x="79" y="12"/>
                    </a:moveTo>
                    <a:cubicBezTo>
                      <a:pt x="79" y="12"/>
                      <a:pt x="66" y="23"/>
                      <a:pt x="62" y="35"/>
                    </a:cubicBezTo>
                    <a:cubicBezTo>
                      <a:pt x="58" y="48"/>
                      <a:pt x="51" y="46"/>
                      <a:pt x="47" y="58"/>
                    </a:cubicBezTo>
                    <a:cubicBezTo>
                      <a:pt x="44" y="70"/>
                      <a:pt x="40" y="75"/>
                      <a:pt x="20" y="70"/>
                    </a:cubicBezTo>
                    <a:cubicBezTo>
                      <a:pt x="0" y="65"/>
                      <a:pt x="2" y="76"/>
                      <a:pt x="5" y="88"/>
                    </a:cubicBezTo>
                    <a:cubicBezTo>
                      <a:pt x="9" y="101"/>
                      <a:pt x="4" y="94"/>
                      <a:pt x="15" y="109"/>
                    </a:cubicBezTo>
                    <a:cubicBezTo>
                      <a:pt x="25" y="124"/>
                      <a:pt x="42" y="137"/>
                      <a:pt x="42" y="139"/>
                    </a:cubicBezTo>
                    <a:cubicBezTo>
                      <a:pt x="43" y="141"/>
                      <a:pt x="44" y="175"/>
                      <a:pt x="51" y="174"/>
                    </a:cubicBezTo>
                    <a:cubicBezTo>
                      <a:pt x="58" y="173"/>
                      <a:pt x="61" y="163"/>
                      <a:pt x="68" y="165"/>
                    </a:cubicBezTo>
                    <a:cubicBezTo>
                      <a:pt x="76" y="168"/>
                      <a:pt x="83" y="167"/>
                      <a:pt x="93" y="173"/>
                    </a:cubicBezTo>
                    <a:cubicBezTo>
                      <a:pt x="104" y="178"/>
                      <a:pt x="110" y="171"/>
                      <a:pt x="120" y="181"/>
                    </a:cubicBezTo>
                    <a:cubicBezTo>
                      <a:pt x="130" y="191"/>
                      <a:pt x="138" y="200"/>
                      <a:pt x="152" y="206"/>
                    </a:cubicBezTo>
                    <a:cubicBezTo>
                      <a:pt x="167" y="213"/>
                      <a:pt x="151" y="216"/>
                      <a:pt x="179" y="212"/>
                    </a:cubicBezTo>
                    <a:cubicBezTo>
                      <a:pt x="207" y="207"/>
                      <a:pt x="208" y="196"/>
                      <a:pt x="220" y="193"/>
                    </a:cubicBezTo>
                    <a:cubicBezTo>
                      <a:pt x="232" y="189"/>
                      <a:pt x="228" y="174"/>
                      <a:pt x="213" y="177"/>
                    </a:cubicBezTo>
                    <a:cubicBezTo>
                      <a:pt x="197" y="180"/>
                      <a:pt x="194" y="180"/>
                      <a:pt x="175" y="173"/>
                    </a:cubicBezTo>
                    <a:cubicBezTo>
                      <a:pt x="156" y="165"/>
                      <a:pt x="141" y="161"/>
                      <a:pt x="135" y="149"/>
                    </a:cubicBezTo>
                    <a:cubicBezTo>
                      <a:pt x="128" y="137"/>
                      <a:pt x="125" y="136"/>
                      <a:pt x="113" y="116"/>
                    </a:cubicBezTo>
                    <a:cubicBezTo>
                      <a:pt x="101" y="95"/>
                      <a:pt x="90" y="83"/>
                      <a:pt x="86" y="67"/>
                    </a:cubicBezTo>
                    <a:cubicBezTo>
                      <a:pt x="83" y="51"/>
                      <a:pt x="89" y="47"/>
                      <a:pt x="86" y="35"/>
                    </a:cubicBezTo>
                    <a:cubicBezTo>
                      <a:pt x="82" y="23"/>
                      <a:pt x="80" y="0"/>
                      <a:pt x="79" y="12"/>
                    </a:cubicBezTo>
                    <a:close/>
                  </a:path>
                </a:pathLst>
              </a:custGeom>
              <a:solidFill>
                <a:srgbClr val="ACABD5"/>
              </a:solidFill>
              <a:ln w="9525">
                <a:noFill/>
                <a:round/>
                <a:headEnd/>
                <a:tailEnd/>
              </a:ln>
            </p:spPr>
            <p:txBody>
              <a:bodyPr/>
              <a:lstStyle/>
              <a:p>
                <a:endParaRPr lang="en-US">
                  <a:latin typeface="Calibri" pitchFamily="34" charset="0"/>
                </a:endParaRPr>
              </a:p>
            </p:txBody>
          </p:sp>
          <p:sp>
            <p:nvSpPr>
              <p:cNvPr id="156674" name="Freeform 720"/>
              <p:cNvSpPr>
                <a:spLocks/>
              </p:cNvSpPr>
              <p:nvPr/>
            </p:nvSpPr>
            <p:spPr bwMode="auto">
              <a:xfrm>
                <a:off x="4876800" y="3252787"/>
                <a:ext cx="1016000" cy="941387"/>
              </a:xfrm>
              <a:custGeom>
                <a:avLst/>
                <a:gdLst>
                  <a:gd name="T0" fmla="*/ 2147483647 w 232"/>
                  <a:gd name="T1" fmla="*/ 575148160 h 215"/>
                  <a:gd name="T2" fmla="*/ 2147483647 w 232"/>
                  <a:gd name="T3" fmla="*/ 1859650928 h 215"/>
                  <a:gd name="T4" fmla="*/ 2147483647 w 232"/>
                  <a:gd name="T5" fmla="*/ 2147483647 h 215"/>
                  <a:gd name="T6" fmla="*/ 1054809444 w 232"/>
                  <a:gd name="T7" fmla="*/ 2147483647 h 215"/>
                  <a:gd name="T8" fmla="*/ 326030948 w 232"/>
                  <a:gd name="T9" fmla="*/ 2147483647 h 215"/>
                  <a:gd name="T10" fmla="*/ 786313998 w 232"/>
                  <a:gd name="T11" fmla="*/ 2147483647 h 215"/>
                  <a:gd name="T12" fmla="*/ 2147483647 w 232"/>
                  <a:gd name="T13" fmla="*/ 2147483647 h 215"/>
                  <a:gd name="T14" fmla="*/ 2147483647 w 232"/>
                  <a:gd name="T15" fmla="*/ 2147483647 h 215"/>
                  <a:gd name="T16" fmla="*/ 2147483647 w 232"/>
                  <a:gd name="T17" fmla="*/ 2147483647 h 215"/>
                  <a:gd name="T18" fmla="*/ 2147483647 w 232"/>
                  <a:gd name="T19" fmla="*/ 2147483647 h 215"/>
                  <a:gd name="T20" fmla="*/ 2147483647 w 232"/>
                  <a:gd name="T21" fmla="*/ 2147483647 h 215"/>
                  <a:gd name="T22" fmla="*/ 2147483647 w 232"/>
                  <a:gd name="T23" fmla="*/ 2147483647 h 215"/>
                  <a:gd name="T24" fmla="*/ 2147483647 w 232"/>
                  <a:gd name="T25" fmla="*/ 2147483647 h 215"/>
                  <a:gd name="T26" fmla="*/ 2147483647 w 232"/>
                  <a:gd name="T27" fmla="*/ 2147483647 h 215"/>
                  <a:gd name="T28" fmla="*/ 2147483647 w 232"/>
                  <a:gd name="T29" fmla="*/ 2147483647 h 215"/>
                  <a:gd name="T30" fmla="*/ 2147483647 w 232"/>
                  <a:gd name="T31" fmla="*/ 2147483647 h 215"/>
                  <a:gd name="T32" fmla="*/ 2147483647 w 232"/>
                  <a:gd name="T33" fmla="*/ 2147483647 h 215"/>
                  <a:gd name="T34" fmla="*/ 2147483647 w 232"/>
                  <a:gd name="T35" fmla="*/ 2147483647 h 215"/>
                  <a:gd name="T36" fmla="*/ 2147483647 w 232"/>
                  <a:gd name="T37" fmla="*/ 2147483647 h 215"/>
                  <a:gd name="T38" fmla="*/ 2147483647 w 232"/>
                  <a:gd name="T39" fmla="*/ 1859650928 h 215"/>
                  <a:gd name="T40" fmla="*/ 2147483647 w 232"/>
                  <a:gd name="T41" fmla="*/ 575148160 h 2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2"/>
                  <a:gd name="T64" fmla="*/ 0 h 215"/>
                  <a:gd name="T65" fmla="*/ 232 w 232"/>
                  <a:gd name="T66" fmla="*/ 215 h 2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2" h="215">
                    <a:moveTo>
                      <a:pt x="79" y="11"/>
                    </a:moveTo>
                    <a:cubicBezTo>
                      <a:pt x="79" y="11"/>
                      <a:pt x="66" y="22"/>
                      <a:pt x="62" y="35"/>
                    </a:cubicBezTo>
                    <a:cubicBezTo>
                      <a:pt x="58" y="47"/>
                      <a:pt x="51" y="45"/>
                      <a:pt x="47" y="58"/>
                    </a:cubicBezTo>
                    <a:cubicBezTo>
                      <a:pt x="44" y="70"/>
                      <a:pt x="40" y="74"/>
                      <a:pt x="20" y="69"/>
                    </a:cubicBezTo>
                    <a:cubicBezTo>
                      <a:pt x="0" y="64"/>
                      <a:pt x="3" y="76"/>
                      <a:pt x="6" y="88"/>
                    </a:cubicBezTo>
                    <a:cubicBezTo>
                      <a:pt x="9" y="100"/>
                      <a:pt x="5" y="93"/>
                      <a:pt x="15" y="108"/>
                    </a:cubicBezTo>
                    <a:cubicBezTo>
                      <a:pt x="26" y="123"/>
                      <a:pt x="42" y="136"/>
                      <a:pt x="43" y="138"/>
                    </a:cubicBezTo>
                    <a:cubicBezTo>
                      <a:pt x="43" y="140"/>
                      <a:pt x="44" y="174"/>
                      <a:pt x="51" y="173"/>
                    </a:cubicBezTo>
                    <a:cubicBezTo>
                      <a:pt x="58" y="172"/>
                      <a:pt x="61" y="161"/>
                      <a:pt x="69" y="164"/>
                    </a:cubicBezTo>
                    <a:cubicBezTo>
                      <a:pt x="77" y="167"/>
                      <a:pt x="83" y="166"/>
                      <a:pt x="93" y="171"/>
                    </a:cubicBezTo>
                    <a:cubicBezTo>
                      <a:pt x="104" y="177"/>
                      <a:pt x="110" y="170"/>
                      <a:pt x="119" y="180"/>
                    </a:cubicBezTo>
                    <a:cubicBezTo>
                      <a:pt x="129" y="190"/>
                      <a:pt x="138" y="198"/>
                      <a:pt x="152" y="205"/>
                    </a:cubicBezTo>
                    <a:cubicBezTo>
                      <a:pt x="167" y="212"/>
                      <a:pt x="151" y="215"/>
                      <a:pt x="179" y="211"/>
                    </a:cubicBezTo>
                    <a:cubicBezTo>
                      <a:pt x="206" y="206"/>
                      <a:pt x="208" y="195"/>
                      <a:pt x="220" y="192"/>
                    </a:cubicBezTo>
                    <a:cubicBezTo>
                      <a:pt x="232" y="188"/>
                      <a:pt x="228" y="173"/>
                      <a:pt x="212" y="176"/>
                    </a:cubicBezTo>
                    <a:cubicBezTo>
                      <a:pt x="197" y="179"/>
                      <a:pt x="194" y="179"/>
                      <a:pt x="175" y="172"/>
                    </a:cubicBezTo>
                    <a:cubicBezTo>
                      <a:pt x="156" y="165"/>
                      <a:pt x="141" y="160"/>
                      <a:pt x="134" y="148"/>
                    </a:cubicBezTo>
                    <a:cubicBezTo>
                      <a:pt x="128" y="136"/>
                      <a:pt x="124" y="135"/>
                      <a:pt x="113" y="115"/>
                    </a:cubicBezTo>
                    <a:cubicBezTo>
                      <a:pt x="101" y="94"/>
                      <a:pt x="90" y="83"/>
                      <a:pt x="86" y="67"/>
                    </a:cubicBezTo>
                    <a:cubicBezTo>
                      <a:pt x="83" y="51"/>
                      <a:pt x="89" y="47"/>
                      <a:pt x="85" y="35"/>
                    </a:cubicBezTo>
                    <a:cubicBezTo>
                      <a:pt x="82" y="23"/>
                      <a:pt x="80" y="0"/>
                      <a:pt x="79" y="11"/>
                    </a:cubicBezTo>
                    <a:close/>
                  </a:path>
                </a:pathLst>
              </a:custGeom>
              <a:solidFill>
                <a:srgbClr val="ABAAD5"/>
              </a:solidFill>
              <a:ln w="9525">
                <a:noFill/>
                <a:round/>
                <a:headEnd/>
                <a:tailEnd/>
              </a:ln>
            </p:spPr>
            <p:txBody>
              <a:bodyPr/>
              <a:lstStyle/>
              <a:p>
                <a:endParaRPr lang="en-US">
                  <a:latin typeface="Calibri" pitchFamily="34" charset="0"/>
                </a:endParaRPr>
              </a:p>
            </p:txBody>
          </p:sp>
          <p:sp>
            <p:nvSpPr>
              <p:cNvPr id="156675" name="Freeform 721"/>
              <p:cNvSpPr>
                <a:spLocks/>
              </p:cNvSpPr>
              <p:nvPr/>
            </p:nvSpPr>
            <p:spPr bwMode="auto">
              <a:xfrm>
                <a:off x="4881563" y="3252787"/>
                <a:ext cx="1011238" cy="941387"/>
              </a:xfrm>
              <a:custGeom>
                <a:avLst/>
                <a:gdLst>
                  <a:gd name="T0" fmla="*/ 2147483647 w 231"/>
                  <a:gd name="T1" fmla="*/ 632664701 h 215"/>
                  <a:gd name="T2" fmla="*/ 2147483647 w 231"/>
                  <a:gd name="T3" fmla="*/ 1859650928 h 215"/>
                  <a:gd name="T4" fmla="*/ 2147483647 w 231"/>
                  <a:gd name="T5" fmla="*/ 2147483647 h 215"/>
                  <a:gd name="T6" fmla="*/ 996520339 w 231"/>
                  <a:gd name="T7" fmla="*/ 2147483647 h 215"/>
                  <a:gd name="T8" fmla="*/ 268293259 w 231"/>
                  <a:gd name="T9" fmla="*/ 2147483647 h 215"/>
                  <a:gd name="T10" fmla="*/ 747392511 w 231"/>
                  <a:gd name="T11" fmla="*/ 2147483647 h 215"/>
                  <a:gd name="T12" fmla="*/ 2147483647 w 231"/>
                  <a:gd name="T13" fmla="*/ 2147483647 h 215"/>
                  <a:gd name="T14" fmla="*/ 2147483647 w 231"/>
                  <a:gd name="T15" fmla="*/ 2147483647 h 215"/>
                  <a:gd name="T16" fmla="*/ 2147483647 w 231"/>
                  <a:gd name="T17" fmla="*/ 2147483647 h 215"/>
                  <a:gd name="T18" fmla="*/ 2147483647 w 231"/>
                  <a:gd name="T19" fmla="*/ 2147483647 h 215"/>
                  <a:gd name="T20" fmla="*/ 2147483647 w 231"/>
                  <a:gd name="T21" fmla="*/ 2147483647 h 215"/>
                  <a:gd name="T22" fmla="*/ 2147483647 w 231"/>
                  <a:gd name="T23" fmla="*/ 2147483647 h 215"/>
                  <a:gd name="T24" fmla="*/ 2147483647 w 231"/>
                  <a:gd name="T25" fmla="*/ 2147483647 h 215"/>
                  <a:gd name="T26" fmla="*/ 2147483647 w 231"/>
                  <a:gd name="T27" fmla="*/ 2147483647 h 215"/>
                  <a:gd name="T28" fmla="*/ 2147483647 w 231"/>
                  <a:gd name="T29" fmla="*/ 2147483647 h 215"/>
                  <a:gd name="T30" fmla="*/ 2147483647 w 231"/>
                  <a:gd name="T31" fmla="*/ 2147483647 h 215"/>
                  <a:gd name="T32" fmla="*/ 2147483647 w 231"/>
                  <a:gd name="T33" fmla="*/ 2147483647 h 215"/>
                  <a:gd name="T34" fmla="*/ 2147483647 w 231"/>
                  <a:gd name="T35" fmla="*/ 2147483647 h 215"/>
                  <a:gd name="T36" fmla="*/ 2147483647 w 231"/>
                  <a:gd name="T37" fmla="*/ 2147483647 h 215"/>
                  <a:gd name="T38" fmla="*/ 2147483647 w 231"/>
                  <a:gd name="T39" fmla="*/ 1859650928 h 215"/>
                  <a:gd name="T40" fmla="*/ 2147483647 w 231"/>
                  <a:gd name="T41" fmla="*/ 632664701 h 2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1"/>
                  <a:gd name="T64" fmla="*/ 0 h 215"/>
                  <a:gd name="T65" fmla="*/ 231 w 231"/>
                  <a:gd name="T66" fmla="*/ 215 h 2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1" h="215">
                    <a:moveTo>
                      <a:pt x="78" y="12"/>
                    </a:moveTo>
                    <a:cubicBezTo>
                      <a:pt x="78" y="12"/>
                      <a:pt x="64" y="23"/>
                      <a:pt x="61" y="35"/>
                    </a:cubicBezTo>
                    <a:cubicBezTo>
                      <a:pt x="57" y="47"/>
                      <a:pt x="50" y="46"/>
                      <a:pt x="47" y="58"/>
                    </a:cubicBezTo>
                    <a:cubicBezTo>
                      <a:pt x="43" y="70"/>
                      <a:pt x="39" y="74"/>
                      <a:pt x="19" y="69"/>
                    </a:cubicBezTo>
                    <a:cubicBezTo>
                      <a:pt x="0" y="64"/>
                      <a:pt x="2" y="76"/>
                      <a:pt x="5" y="88"/>
                    </a:cubicBezTo>
                    <a:cubicBezTo>
                      <a:pt x="8" y="100"/>
                      <a:pt x="4" y="93"/>
                      <a:pt x="14" y="108"/>
                    </a:cubicBezTo>
                    <a:cubicBezTo>
                      <a:pt x="25" y="123"/>
                      <a:pt x="41" y="135"/>
                      <a:pt x="42" y="138"/>
                    </a:cubicBezTo>
                    <a:cubicBezTo>
                      <a:pt x="43" y="140"/>
                      <a:pt x="43" y="174"/>
                      <a:pt x="50" y="173"/>
                    </a:cubicBezTo>
                    <a:cubicBezTo>
                      <a:pt x="57" y="172"/>
                      <a:pt x="60" y="161"/>
                      <a:pt x="68" y="164"/>
                    </a:cubicBezTo>
                    <a:cubicBezTo>
                      <a:pt x="76" y="166"/>
                      <a:pt x="82" y="166"/>
                      <a:pt x="92" y="171"/>
                    </a:cubicBezTo>
                    <a:cubicBezTo>
                      <a:pt x="103" y="176"/>
                      <a:pt x="108" y="170"/>
                      <a:pt x="118" y="180"/>
                    </a:cubicBezTo>
                    <a:cubicBezTo>
                      <a:pt x="128" y="190"/>
                      <a:pt x="137" y="198"/>
                      <a:pt x="151" y="205"/>
                    </a:cubicBezTo>
                    <a:cubicBezTo>
                      <a:pt x="166" y="211"/>
                      <a:pt x="150" y="215"/>
                      <a:pt x="178" y="210"/>
                    </a:cubicBezTo>
                    <a:cubicBezTo>
                      <a:pt x="205" y="206"/>
                      <a:pt x="207" y="195"/>
                      <a:pt x="219" y="192"/>
                    </a:cubicBezTo>
                    <a:cubicBezTo>
                      <a:pt x="231" y="189"/>
                      <a:pt x="226" y="173"/>
                      <a:pt x="211" y="176"/>
                    </a:cubicBezTo>
                    <a:cubicBezTo>
                      <a:pt x="196" y="179"/>
                      <a:pt x="192" y="179"/>
                      <a:pt x="173" y="172"/>
                    </a:cubicBezTo>
                    <a:cubicBezTo>
                      <a:pt x="155" y="165"/>
                      <a:pt x="139" y="159"/>
                      <a:pt x="133" y="148"/>
                    </a:cubicBezTo>
                    <a:cubicBezTo>
                      <a:pt x="127" y="136"/>
                      <a:pt x="123" y="135"/>
                      <a:pt x="111" y="115"/>
                    </a:cubicBezTo>
                    <a:cubicBezTo>
                      <a:pt x="99" y="95"/>
                      <a:pt x="88" y="83"/>
                      <a:pt x="85" y="67"/>
                    </a:cubicBezTo>
                    <a:cubicBezTo>
                      <a:pt x="82" y="51"/>
                      <a:pt x="87" y="47"/>
                      <a:pt x="84" y="35"/>
                    </a:cubicBezTo>
                    <a:cubicBezTo>
                      <a:pt x="81" y="23"/>
                      <a:pt x="79" y="0"/>
                      <a:pt x="78" y="12"/>
                    </a:cubicBezTo>
                    <a:close/>
                  </a:path>
                </a:pathLst>
              </a:custGeom>
              <a:solidFill>
                <a:srgbClr val="AAA9D5"/>
              </a:solidFill>
              <a:ln w="9525">
                <a:noFill/>
                <a:round/>
                <a:headEnd/>
                <a:tailEnd/>
              </a:ln>
            </p:spPr>
            <p:txBody>
              <a:bodyPr/>
              <a:lstStyle/>
              <a:p>
                <a:endParaRPr lang="en-US">
                  <a:latin typeface="Calibri" pitchFamily="34" charset="0"/>
                </a:endParaRPr>
              </a:p>
            </p:txBody>
          </p:sp>
          <p:sp>
            <p:nvSpPr>
              <p:cNvPr id="156676" name="Freeform 722"/>
              <p:cNvSpPr>
                <a:spLocks/>
              </p:cNvSpPr>
              <p:nvPr/>
            </p:nvSpPr>
            <p:spPr bwMode="auto">
              <a:xfrm>
                <a:off x="4881563" y="3257550"/>
                <a:ext cx="1008063" cy="933450"/>
              </a:xfrm>
              <a:custGeom>
                <a:avLst/>
                <a:gdLst>
                  <a:gd name="T0" fmla="*/ 2147483647 w 230"/>
                  <a:gd name="T1" fmla="*/ 576162261 h 213"/>
                  <a:gd name="T2" fmla="*/ 2147483647 w 230"/>
                  <a:gd name="T3" fmla="*/ 1862920800 h 213"/>
                  <a:gd name="T4" fmla="*/ 2147483647 w 230"/>
                  <a:gd name="T5" fmla="*/ 2147483647 h 213"/>
                  <a:gd name="T6" fmla="*/ 998902784 w 230"/>
                  <a:gd name="T7" fmla="*/ 2147483647 h 213"/>
                  <a:gd name="T8" fmla="*/ 268933674 w 230"/>
                  <a:gd name="T9" fmla="*/ 2147483647 h 213"/>
                  <a:gd name="T10" fmla="*/ 787595304 w 230"/>
                  <a:gd name="T11" fmla="*/ 2147483647 h 213"/>
                  <a:gd name="T12" fmla="*/ 2147483647 w 230"/>
                  <a:gd name="T13" fmla="*/ 2147483647 h 213"/>
                  <a:gd name="T14" fmla="*/ 2147483647 w 230"/>
                  <a:gd name="T15" fmla="*/ 2147483647 h 213"/>
                  <a:gd name="T16" fmla="*/ 2147483647 w 230"/>
                  <a:gd name="T17" fmla="*/ 2147483647 h 213"/>
                  <a:gd name="T18" fmla="*/ 2147483647 w 230"/>
                  <a:gd name="T19" fmla="*/ 2147483647 h 213"/>
                  <a:gd name="T20" fmla="*/ 2147483647 w 230"/>
                  <a:gd name="T21" fmla="*/ 2147483647 h 213"/>
                  <a:gd name="T22" fmla="*/ 2147483647 w 230"/>
                  <a:gd name="T23" fmla="*/ 2147483647 h 213"/>
                  <a:gd name="T24" fmla="*/ 2147483647 w 230"/>
                  <a:gd name="T25" fmla="*/ 2147483647 h 213"/>
                  <a:gd name="T26" fmla="*/ 2147483647 w 230"/>
                  <a:gd name="T27" fmla="*/ 2147483647 h 213"/>
                  <a:gd name="T28" fmla="*/ 2147483647 w 230"/>
                  <a:gd name="T29" fmla="*/ 2147483647 h 213"/>
                  <a:gd name="T30" fmla="*/ 2147483647 w 230"/>
                  <a:gd name="T31" fmla="*/ 2147483647 h 213"/>
                  <a:gd name="T32" fmla="*/ 2147483647 w 230"/>
                  <a:gd name="T33" fmla="*/ 2147483647 h 213"/>
                  <a:gd name="T34" fmla="*/ 2147483647 w 230"/>
                  <a:gd name="T35" fmla="*/ 2147483647 h 213"/>
                  <a:gd name="T36" fmla="*/ 2147483647 w 230"/>
                  <a:gd name="T37" fmla="*/ 2147483647 h 213"/>
                  <a:gd name="T38" fmla="*/ 2147483647 w 230"/>
                  <a:gd name="T39" fmla="*/ 1862920800 h 213"/>
                  <a:gd name="T40" fmla="*/ 2147483647 w 230"/>
                  <a:gd name="T41" fmla="*/ 576162261 h 2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0"/>
                  <a:gd name="T64" fmla="*/ 0 h 213"/>
                  <a:gd name="T65" fmla="*/ 230 w 230"/>
                  <a:gd name="T66" fmla="*/ 213 h 2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0" h="213">
                    <a:moveTo>
                      <a:pt x="78" y="11"/>
                    </a:moveTo>
                    <a:cubicBezTo>
                      <a:pt x="78" y="11"/>
                      <a:pt x="64" y="22"/>
                      <a:pt x="61" y="35"/>
                    </a:cubicBezTo>
                    <a:cubicBezTo>
                      <a:pt x="57" y="47"/>
                      <a:pt x="50" y="45"/>
                      <a:pt x="47" y="57"/>
                    </a:cubicBezTo>
                    <a:cubicBezTo>
                      <a:pt x="43" y="69"/>
                      <a:pt x="39" y="73"/>
                      <a:pt x="19" y="68"/>
                    </a:cubicBezTo>
                    <a:cubicBezTo>
                      <a:pt x="0" y="63"/>
                      <a:pt x="2" y="75"/>
                      <a:pt x="5" y="87"/>
                    </a:cubicBezTo>
                    <a:cubicBezTo>
                      <a:pt x="9" y="99"/>
                      <a:pt x="4" y="92"/>
                      <a:pt x="15" y="107"/>
                    </a:cubicBezTo>
                    <a:cubicBezTo>
                      <a:pt x="25" y="122"/>
                      <a:pt x="42" y="134"/>
                      <a:pt x="42" y="137"/>
                    </a:cubicBezTo>
                    <a:cubicBezTo>
                      <a:pt x="43" y="139"/>
                      <a:pt x="43" y="173"/>
                      <a:pt x="50" y="172"/>
                    </a:cubicBezTo>
                    <a:cubicBezTo>
                      <a:pt x="57" y="171"/>
                      <a:pt x="60" y="160"/>
                      <a:pt x="68" y="162"/>
                    </a:cubicBezTo>
                    <a:cubicBezTo>
                      <a:pt x="76" y="165"/>
                      <a:pt x="82" y="165"/>
                      <a:pt x="92" y="170"/>
                    </a:cubicBezTo>
                    <a:cubicBezTo>
                      <a:pt x="103" y="175"/>
                      <a:pt x="108" y="168"/>
                      <a:pt x="118" y="179"/>
                    </a:cubicBezTo>
                    <a:cubicBezTo>
                      <a:pt x="128" y="189"/>
                      <a:pt x="137" y="197"/>
                      <a:pt x="151" y="204"/>
                    </a:cubicBezTo>
                    <a:cubicBezTo>
                      <a:pt x="166" y="210"/>
                      <a:pt x="150" y="213"/>
                      <a:pt x="178" y="209"/>
                    </a:cubicBezTo>
                    <a:cubicBezTo>
                      <a:pt x="205" y="205"/>
                      <a:pt x="206" y="194"/>
                      <a:pt x="218" y="191"/>
                    </a:cubicBezTo>
                    <a:cubicBezTo>
                      <a:pt x="230" y="188"/>
                      <a:pt x="226" y="172"/>
                      <a:pt x="211" y="175"/>
                    </a:cubicBezTo>
                    <a:cubicBezTo>
                      <a:pt x="196" y="178"/>
                      <a:pt x="192" y="178"/>
                      <a:pt x="173" y="171"/>
                    </a:cubicBezTo>
                    <a:cubicBezTo>
                      <a:pt x="154" y="164"/>
                      <a:pt x="139" y="158"/>
                      <a:pt x="133" y="146"/>
                    </a:cubicBezTo>
                    <a:cubicBezTo>
                      <a:pt x="126" y="135"/>
                      <a:pt x="122" y="134"/>
                      <a:pt x="111" y="114"/>
                    </a:cubicBezTo>
                    <a:cubicBezTo>
                      <a:pt x="99" y="94"/>
                      <a:pt x="88" y="82"/>
                      <a:pt x="85" y="66"/>
                    </a:cubicBezTo>
                    <a:cubicBezTo>
                      <a:pt x="81" y="50"/>
                      <a:pt x="87" y="47"/>
                      <a:pt x="84" y="35"/>
                    </a:cubicBezTo>
                    <a:cubicBezTo>
                      <a:pt x="81" y="23"/>
                      <a:pt x="79" y="0"/>
                      <a:pt x="78" y="11"/>
                    </a:cubicBezTo>
                    <a:close/>
                  </a:path>
                </a:pathLst>
              </a:custGeom>
              <a:solidFill>
                <a:srgbClr val="A9A9D5"/>
              </a:solidFill>
              <a:ln w="9525">
                <a:noFill/>
                <a:round/>
                <a:headEnd/>
                <a:tailEnd/>
              </a:ln>
            </p:spPr>
            <p:txBody>
              <a:bodyPr/>
              <a:lstStyle/>
              <a:p>
                <a:endParaRPr lang="en-US">
                  <a:latin typeface="Calibri" pitchFamily="34" charset="0"/>
                </a:endParaRPr>
              </a:p>
            </p:txBody>
          </p:sp>
          <p:sp>
            <p:nvSpPr>
              <p:cNvPr id="156677" name="Freeform 723"/>
              <p:cNvSpPr>
                <a:spLocks/>
              </p:cNvSpPr>
              <p:nvPr/>
            </p:nvSpPr>
            <p:spPr bwMode="auto">
              <a:xfrm>
                <a:off x="4881563" y="3262312"/>
                <a:ext cx="1008063" cy="928687"/>
              </a:xfrm>
              <a:custGeom>
                <a:avLst/>
                <a:gdLst>
                  <a:gd name="T0" fmla="*/ 2147483647 w 230"/>
                  <a:gd name="T1" fmla="*/ 575689675 h 212"/>
                  <a:gd name="T2" fmla="*/ 2147483647 w 230"/>
                  <a:gd name="T3" fmla="*/ 1803825585 h 212"/>
                  <a:gd name="T4" fmla="*/ 2147483647 w 230"/>
                  <a:gd name="T5" fmla="*/ 2147483647 h 212"/>
                  <a:gd name="T6" fmla="*/ 1056533292 w 230"/>
                  <a:gd name="T7" fmla="*/ 2147483647 h 212"/>
                  <a:gd name="T8" fmla="*/ 326564251 w 230"/>
                  <a:gd name="T9" fmla="*/ 2147483647 h 212"/>
                  <a:gd name="T10" fmla="*/ 787595304 w 230"/>
                  <a:gd name="T11" fmla="*/ 2147483647 h 212"/>
                  <a:gd name="T12" fmla="*/ 2147483647 w 230"/>
                  <a:gd name="T13" fmla="*/ 2147483647 h 212"/>
                  <a:gd name="T14" fmla="*/ 2147483647 w 230"/>
                  <a:gd name="T15" fmla="*/ 2147483647 h 212"/>
                  <a:gd name="T16" fmla="*/ 2147483647 w 230"/>
                  <a:gd name="T17" fmla="*/ 2147483647 h 212"/>
                  <a:gd name="T18" fmla="*/ 2147483647 w 230"/>
                  <a:gd name="T19" fmla="*/ 2147483647 h 212"/>
                  <a:gd name="T20" fmla="*/ 2147483647 w 230"/>
                  <a:gd name="T21" fmla="*/ 2147483647 h 212"/>
                  <a:gd name="T22" fmla="*/ 2147483647 w 230"/>
                  <a:gd name="T23" fmla="*/ 2147483647 h 212"/>
                  <a:gd name="T24" fmla="*/ 2147483647 w 230"/>
                  <a:gd name="T25" fmla="*/ 2147483647 h 212"/>
                  <a:gd name="T26" fmla="*/ 2147483647 w 230"/>
                  <a:gd name="T27" fmla="*/ 2147483647 h 212"/>
                  <a:gd name="T28" fmla="*/ 2147483647 w 230"/>
                  <a:gd name="T29" fmla="*/ 2147483647 h 212"/>
                  <a:gd name="T30" fmla="*/ 2147483647 w 230"/>
                  <a:gd name="T31" fmla="*/ 2147483647 h 212"/>
                  <a:gd name="T32" fmla="*/ 2147483647 w 230"/>
                  <a:gd name="T33" fmla="*/ 2147483647 h 212"/>
                  <a:gd name="T34" fmla="*/ 2147483647 w 230"/>
                  <a:gd name="T35" fmla="*/ 2147483647 h 212"/>
                  <a:gd name="T36" fmla="*/ 2147483647 w 230"/>
                  <a:gd name="T37" fmla="*/ 2147483647 h 212"/>
                  <a:gd name="T38" fmla="*/ 2147483647 w 230"/>
                  <a:gd name="T39" fmla="*/ 1803825585 h 212"/>
                  <a:gd name="T40" fmla="*/ 2147483647 w 230"/>
                  <a:gd name="T41" fmla="*/ 575689675 h 2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0"/>
                  <a:gd name="T64" fmla="*/ 0 h 212"/>
                  <a:gd name="T65" fmla="*/ 230 w 230"/>
                  <a:gd name="T66" fmla="*/ 212 h 2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0" h="212">
                    <a:moveTo>
                      <a:pt x="78" y="11"/>
                    </a:moveTo>
                    <a:cubicBezTo>
                      <a:pt x="78" y="11"/>
                      <a:pt x="64" y="22"/>
                      <a:pt x="61" y="34"/>
                    </a:cubicBezTo>
                    <a:cubicBezTo>
                      <a:pt x="57" y="46"/>
                      <a:pt x="50" y="45"/>
                      <a:pt x="47" y="57"/>
                    </a:cubicBezTo>
                    <a:cubicBezTo>
                      <a:pt x="44" y="69"/>
                      <a:pt x="39" y="73"/>
                      <a:pt x="20" y="67"/>
                    </a:cubicBezTo>
                    <a:cubicBezTo>
                      <a:pt x="0" y="62"/>
                      <a:pt x="3" y="74"/>
                      <a:pt x="6" y="86"/>
                    </a:cubicBezTo>
                    <a:cubicBezTo>
                      <a:pt x="9" y="98"/>
                      <a:pt x="5" y="91"/>
                      <a:pt x="15" y="106"/>
                    </a:cubicBezTo>
                    <a:cubicBezTo>
                      <a:pt x="25" y="121"/>
                      <a:pt x="42" y="133"/>
                      <a:pt x="42" y="135"/>
                    </a:cubicBezTo>
                    <a:cubicBezTo>
                      <a:pt x="43" y="138"/>
                      <a:pt x="43" y="172"/>
                      <a:pt x="50" y="171"/>
                    </a:cubicBezTo>
                    <a:cubicBezTo>
                      <a:pt x="57" y="170"/>
                      <a:pt x="60" y="158"/>
                      <a:pt x="68" y="161"/>
                    </a:cubicBezTo>
                    <a:cubicBezTo>
                      <a:pt x="76" y="164"/>
                      <a:pt x="82" y="164"/>
                      <a:pt x="92" y="169"/>
                    </a:cubicBezTo>
                    <a:cubicBezTo>
                      <a:pt x="103" y="174"/>
                      <a:pt x="108" y="167"/>
                      <a:pt x="118" y="177"/>
                    </a:cubicBezTo>
                    <a:cubicBezTo>
                      <a:pt x="128" y="187"/>
                      <a:pt x="137" y="196"/>
                      <a:pt x="151" y="202"/>
                    </a:cubicBezTo>
                    <a:cubicBezTo>
                      <a:pt x="166" y="209"/>
                      <a:pt x="150" y="212"/>
                      <a:pt x="178" y="208"/>
                    </a:cubicBezTo>
                    <a:cubicBezTo>
                      <a:pt x="205" y="204"/>
                      <a:pt x="206" y="193"/>
                      <a:pt x="218" y="190"/>
                    </a:cubicBezTo>
                    <a:cubicBezTo>
                      <a:pt x="230" y="187"/>
                      <a:pt x="226" y="171"/>
                      <a:pt x="211" y="174"/>
                    </a:cubicBezTo>
                    <a:cubicBezTo>
                      <a:pt x="196" y="177"/>
                      <a:pt x="191" y="177"/>
                      <a:pt x="173" y="170"/>
                    </a:cubicBezTo>
                    <a:cubicBezTo>
                      <a:pt x="154" y="163"/>
                      <a:pt x="139" y="157"/>
                      <a:pt x="132" y="145"/>
                    </a:cubicBezTo>
                    <a:cubicBezTo>
                      <a:pt x="126" y="134"/>
                      <a:pt x="122" y="133"/>
                      <a:pt x="110" y="113"/>
                    </a:cubicBezTo>
                    <a:cubicBezTo>
                      <a:pt x="99" y="93"/>
                      <a:pt x="88" y="81"/>
                      <a:pt x="85" y="66"/>
                    </a:cubicBezTo>
                    <a:cubicBezTo>
                      <a:pt x="81" y="50"/>
                      <a:pt x="87" y="46"/>
                      <a:pt x="84" y="34"/>
                    </a:cubicBezTo>
                    <a:cubicBezTo>
                      <a:pt x="81" y="22"/>
                      <a:pt x="79" y="0"/>
                      <a:pt x="78" y="11"/>
                    </a:cubicBezTo>
                    <a:close/>
                  </a:path>
                </a:pathLst>
              </a:custGeom>
              <a:solidFill>
                <a:srgbClr val="A8A8D4"/>
              </a:solidFill>
              <a:ln w="9525">
                <a:noFill/>
                <a:round/>
                <a:headEnd/>
                <a:tailEnd/>
              </a:ln>
            </p:spPr>
            <p:txBody>
              <a:bodyPr/>
              <a:lstStyle/>
              <a:p>
                <a:endParaRPr lang="en-US">
                  <a:latin typeface="Calibri" pitchFamily="34" charset="0"/>
                </a:endParaRPr>
              </a:p>
            </p:txBody>
          </p:sp>
          <p:sp>
            <p:nvSpPr>
              <p:cNvPr id="156678" name="Freeform 724"/>
              <p:cNvSpPr>
                <a:spLocks/>
              </p:cNvSpPr>
              <p:nvPr/>
            </p:nvSpPr>
            <p:spPr bwMode="auto">
              <a:xfrm>
                <a:off x="4881563" y="3262312"/>
                <a:ext cx="1008063" cy="928687"/>
              </a:xfrm>
              <a:custGeom>
                <a:avLst/>
                <a:gdLst>
                  <a:gd name="T0" fmla="*/ 2147483647 w 230"/>
                  <a:gd name="T1" fmla="*/ 575689675 h 212"/>
                  <a:gd name="T2" fmla="*/ 2147483647 w 230"/>
                  <a:gd name="T3" fmla="*/ 1803825585 h 212"/>
                  <a:gd name="T4" fmla="*/ 2147483647 w 230"/>
                  <a:gd name="T5" fmla="*/ 2147483647 h 212"/>
                  <a:gd name="T6" fmla="*/ 1056533292 w 230"/>
                  <a:gd name="T7" fmla="*/ 2147483647 h 212"/>
                  <a:gd name="T8" fmla="*/ 326564251 w 230"/>
                  <a:gd name="T9" fmla="*/ 2147483647 h 212"/>
                  <a:gd name="T10" fmla="*/ 787595304 w 230"/>
                  <a:gd name="T11" fmla="*/ 2147483647 h 212"/>
                  <a:gd name="T12" fmla="*/ 2147483647 w 230"/>
                  <a:gd name="T13" fmla="*/ 2147483647 h 212"/>
                  <a:gd name="T14" fmla="*/ 2147483647 w 230"/>
                  <a:gd name="T15" fmla="*/ 2147483647 h 212"/>
                  <a:gd name="T16" fmla="*/ 2147483647 w 230"/>
                  <a:gd name="T17" fmla="*/ 2147483647 h 212"/>
                  <a:gd name="T18" fmla="*/ 2147483647 w 230"/>
                  <a:gd name="T19" fmla="*/ 2147483647 h 212"/>
                  <a:gd name="T20" fmla="*/ 2147483647 w 230"/>
                  <a:gd name="T21" fmla="*/ 2147483647 h 212"/>
                  <a:gd name="T22" fmla="*/ 2147483647 w 230"/>
                  <a:gd name="T23" fmla="*/ 2147483647 h 212"/>
                  <a:gd name="T24" fmla="*/ 2147483647 w 230"/>
                  <a:gd name="T25" fmla="*/ 2147483647 h 212"/>
                  <a:gd name="T26" fmla="*/ 2147483647 w 230"/>
                  <a:gd name="T27" fmla="*/ 2147483647 h 212"/>
                  <a:gd name="T28" fmla="*/ 2147483647 w 230"/>
                  <a:gd name="T29" fmla="*/ 2147483647 h 212"/>
                  <a:gd name="T30" fmla="*/ 2147483647 w 230"/>
                  <a:gd name="T31" fmla="*/ 2147483647 h 212"/>
                  <a:gd name="T32" fmla="*/ 2147483647 w 230"/>
                  <a:gd name="T33" fmla="*/ 2147483647 h 212"/>
                  <a:gd name="T34" fmla="*/ 2147483647 w 230"/>
                  <a:gd name="T35" fmla="*/ 2147483647 h 212"/>
                  <a:gd name="T36" fmla="*/ 2147483647 w 230"/>
                  <a:gd name="T37" fmla="*/ 2147483647 h 212"/>
                  <a:gd name="T38" fmla="*/ 2147483647 w 230"/>
                  <a:gd name="T39" fmla="*/ 1861395402 h 212"/>
                  <a:gd name="T40" fmla="*/ 2147483647 w 230"/>
                  <a:gd name="T41" fmla="*/ 575689675 h 2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0"/>
                  <a:gd name="T64" fmla="*/ 0 h 212"/>
                  <a:gd name="T65" fmla="*/ 230 w 230"/>
                  <a:gd name="T66" fmla="*/ 212 h 2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0" h="212">
                    <a:moveTo>
                      <a:pt x="78" y="11"/>
                    </a:moveTo>
                    <a:cubicBezTo>
                      <a:pt x="78" y="11"/>
                      <a:pt x="64" y="22"/>
                      <a:pt x="61" y="34"/>
                    </a:cubicBezTo>
                    <a:cubicBezTo>
                      <a:pt x="57" y="47"/>
                      <a:pt x="50" y="45"/>
                      <a:pt x="47" y="57"/>
                    </a:cubicBezTo>
                    <a:cubicBezTo>
                      <a:pt x="44" y="69"/>
                      <a:pt x="39" y="73"/>
                      <a:pt x="20" y="68"/>
                    </a:cubicBezTo>
                    <a:cubicBezTo>
                      <a:pt x="0" y="63"/>
                      <a:pt x="3" y="74"/>
                      <a:pt x="6" y="86"/>
                    </a:cubicBezTo>
                    <a:cubicBezTo>
                      <a:pt x="9" y="98"/>
                      <a:pt x="5" y="91"/>
                      <a:pt x="15" y="106"/>
                    </a:cubicBezTo>
                    <a:cubicBezTo>
                      <a:pt x="26" y="121"/>
                      <a:pt x="42" y="133"/>
                      <a:pt x="43" y="135"/>
                    </a:cubicBezTo>
                    <a:cubicBezTo>
                      <a:pt x="43" y="138"/>
                      <a:pt x="44" y="172"/>
                      <a:pt x="50" y="171"/>
                    </a:cubicBezTo>
                    <a:cubicBezTo>
                      <a:pt x="57" y="170"/>
                      <a:pt x="60" y="158"/>
                      <a:pt x="68" y="161"/>
                    </a:cubicBezTo>
                    <a:cubicBezTo>
                      <a:pt x="76" y="163"/>
                      <a:pt x="82" y="163"/>
                      <a:pt x="92" y="169"/>
                    </a:cubicBezTo>
                    <a:cubicBezTo>
                      <a:pt x="102" y="174"/>
                      <a:pt x="108" y="167"/>
                      <a:pt x="118" y="177"/>
                    </a:cubicBezTo>
                    <a:cubicBezTo>
                      <a:pt x="128" y="187"/>
                      <a:pt x="137" y="196"/>
                      <a:pt x="151" y="202"/>
                    </a:cubicBezTo>
                    <a:cubicBezTo>
                      <a:pt x="165" y="208"/>
                      <a:pt x="150" y="212"/>
                      <a:pt x="178" y="208"/>
                    </a:cubicBezTo>
                    <a:cubicBezTo>
                      <a:pt x="205" y="204"/>
                      <a:pt x="206" y="193"/>
                      <a:pt x="218" y="190"/>
                    </a:cubicBezTo>
                    <a:cubicBezTo>
                      <a:pt x="230" y="187"/>
                      <a:pt x="226" y="171"/>
                      <a:pt x="211" y="174"/>
                    </a:cubicBezTo>
                    <a:cubicBezTo>
                      <a:pt x="196" y="178"/>
                      <a:pt x="191" y="177"/>
                      <a:pt x="172" y="170"/>
                    </a:cubicBezTo>
                    <a:cubicBezTo>
                      <a:pt x="154" y="163"/>
                      <a:pt x="138" y="157"/>
                      <a:pt x="132" y="145"/>
                    </a:cubicBezTo>
                    <a:cubicBezTo>
                      <a:pt x="126" y="134"/>
                      <a:pt x="121" y="133"/>
                      <a:pt x="110" y="113"/>
                    </a:cubicBezTo>
                    <a:cubicBezTo>
                      <a:pt x="98" y="93"/>
                      <a:pt x="88" y="82"/>
                      <a:pt x="84" y="66"/>
                    </a:cubicBezTo>
                    <a:cubicBezTo>
                      <a:pt x="81" y="50"/>
                      <a:pt x="87" y="46"/>
                      <a:pt x="83" y="35"/>
                    </a:cubicBezTo>
                    <a:cubicBezTo>
                      <a:pt x="80" y="23"/>
                      <a:pt x="79" y="0"/>
                      <a:pt x="78" y="11"/>
                    </a:cubicBezTo>
                    <a:close/>
                  </a:path>
                </a:pathLst>
              </a:custGeom>
              <a:solidFill>
                <a:srgbClr val="A7A8D4"/>
              </a:solidFill>
              <a:ln w="9525">
                <a:noFill/>
                <a:round/>
                <a:headEnd/>
                <a:tailEnd/>
              </a:ln>
            </p:spPr>
            <p:txBody>
              <a:bodyPr/>
              <a:lstStyle/>
              <a:p>
                <a:endParaRPr lang="en-US">
                  <a:latin typeface="Calibri" pitchFamily="34" charset="0"/>
                </a:endParaRPr>
              </a:p>
            </p:txBody>
          </p:sp>
          <p:sp>
            <p:nvSpPr>
              <p:cNvPr id="156679" name="Freeform 725"/>
              <p:cNvSpPr>
                <a:spLocks/>
              </p:cNvSpPr>
              <p:nvPr/>
            </p:nvSpPr>
            <p:spPr bwMode="auto">
              <a:xfrm>
                <a:off x="4881563" y="3267075"/>
                <a:ext cx="1008063" cy="923925"/>
              </a:xfrm>
              <a:custGeom>
                <a:avLst/>
                <a:gdLst>
                  <a:gd name="T0" fmla="*/ 2147483647 w 230"/>
                  <a:gd name="T1" fmla="*/ 575215670 h 211"/>
                  <a:gd name="T2" fmla="*/ 2147483647 w 230"/>
                  <a:gd name="T3" fmla="*/ 1802336867 h 211"/>
                  <a:gd name="T4" fmla="*/ 2147483647 w 230"/>
                  <a:gd name="T5" fmla="*/ 2147483647 h 211"/>
                  <a:gd name="T6" fmla="*/ 1056533292 w 230"/>
                  <a:gd name="T7" fmla="*/ 2147483647 h 211"/>
                  <a:gd name="T8" fmla="*/ 326564251 w 230"/>
                  <a:gd name="T9" fmla="*/ 2147483647 h 211"/>
                  <a:gd name="T10" fmla="*/ 845225812 w 230"/>
                  <a:gd name="T11" fmla="*/ 2147483647 h 211"/>
                  <a:gd name="T12" fmla="*/ 2147483647 w 230"/>
                  <a:gd name="T13" fmla="*/ 2147483647 h 211"/>
                  <a:gd name="T14" fmla="*/ 2147483647 w 230"/>
                  <a:gd name="T15" fmla="*/ 2147483647 h 211"/>
                  <a:gd name="T16" fmla="*/ 2147483647 w 230"/>
                  <a:gd name="T17" fmla="*/ 2147483647 h 211"/>
                  <a:gd name="T18" fmla="*/ 2147483647 w 230"/>
                  <a:gd name="T19" fmla="*/ 2147483647 h 211"/>
                  <a:gd name="T20" fmla="*/ 2147483647 w 230"/>
                  <a:gd name="T21" fmla="*/ 2147483647 h 211"/>
                  <a:gd name="T22" fmla="*/ 2147483647 w 230"/>
                  <a:gd name="T23" fmla="*/ 2147483647 h 211"/>
                  <a:gd name="T24" fmla="*/ 2147483647 w 230"/>
                  <a:gd name="T25" fmla="*/ 2147483647 h 211"/>
                  <a:gd name="T26" fmla="*/ 2147483647 w 230"/>
                  <a:gd name="T27" fmla="*/ 2147483647 h 211"/>
                  <a:gd name="T28" fmla="*/ 2147483647 w 230"/>
                  <a:gd name="T29" fmla="*/ 2147483647 h 211"/>
                  <a:gd name="T30" fmla="*/ 2147483647 w 230"/>
                  <a:gd name="T31" fmla="*/ 2147483647 h 211"/>
                  <a:gd name="T32" fmla="*/ 2147483647 w 230"/>
                  <a:gd name="T33" fmla="*/ 2147483647 h 211"/>
                  <a:gd name="T34" fmla="*/ 2147483647 w 230"/>
                  <a:gd name="T35" fmla="*/ 2147483647 h 211"/>
                  <a:gd name="T36" fmla="*/ 2147483647 w 230"/>
                  <a:gd name="T37" fmla="*/ 2147483647 h 211"/>
                  <a:gd name="T38" fmla="*/ 2147483647 w 230"/>
                  <a:gd name="T39" fmla="*/ 1802336867 h 211"/>
                  <a:gd name="T40" fmla="*/ 2147483647 w 230"/>
                  <a:gd name="T41" fmla="*/ 575215670 h 2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0"/>
                  <a:gd name="T64" fmla="*/ 0 h 211"/>
                  <a:gd name="T65" fmla="*/ 230 w 230"/>
                  <a:gd name="T66" fmla="*/ 211 h 2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0" h="211">
                    <a:moveTo>
                      <a:pt x="78" y="11"/>
                    </a:moveTo>
                    <a:cubicBezTo>
                      <a:pt x="78" y="11"/>
                      <a:pt x="64" y="22"/>
                      <a:pt x="61" y="34"/>
                    </a:cubicBezTo>
                    <a:cubicBezTo>
                      <a:pt x="57" y="46"/>
                      <a:pt x="50" y="44"/>
                      <a:pt x="47" y="56"/>
                    </a:cubicBezTo>
                    <a:cubicBezTo>
                      <a:pt x="44" y="68"/>
                      <a:pt x="39" y="72"/>
                      <a:pt x="20" y="67"/>
                    </a:cubicBezTo>
                    <a:cubicBezTo>
                      <a:pt x="0" y="62"/>
                      <a:pt x="3" y="73"/>
                      <a:pt x="6" y="85"/>
                    </a:cubicBezTo>
                    <a:cubicBezTo>
                      <a:pt x="10" y="97"/>
                      <a:pt x="5" y="90"/>
                      <a:pt x="16" y="105"/>
                    </a:cubicBezTo>
                    <a:cubicBezTo>
                      <a:pt x="26" y="120"/>
                      <a:pt x="42" y="132"/>
                      <a:pt x="43" y="134"/>
                    </a:cubicBezTo>
                    <a:cubicBezTo>
                      <a:pt x="43" y="137"/>
                      <a:pt x="44" y="171"/>
                      <a:pt x="50" y="170"/>
                    </a:cubicBezTo>
                    <a:cubicBezTo>
                      <a:pt x="57" y="169"/>
                      <a:pt x="60" y="157"/>
                      <a:pt x="68" y="159"/>
                    </a:cubicBezTo>
                    <a:cubicBezTo>
                      <a:pt x="76" y="162"/>
                      <a:pt x="82" y="162"/>
                      <a:pt x="92" y="167"/>
                    </a:cubicBezTo>
                    <a:cubicBezTo>
                      <a:pt x="102" y="173"/>
                      <a:pt x="108" y="166"/>
                      <a:pt x="118" y="176"/>
                    </a:cubicBezTo>
                    <a:cubicBezTo>
                      <a:pt x="128" y="186"/>
                      <a:pt x="137" y="194"/>
                      <a:pt x="151" y="201"/>
                    </a:cubicBezTo>
                    <a:cubicBezTo>
                      <a:pt x="165" y="207"/>
                      <a:pt x="150" y="211"/>
                      <a:pt x="178" y="207"/>
                    </a:cubicBezTo>
                    <a:cubicBezTo>
                      <a:pt x="205" y="203"/>
                      <a:pt x="206" y="192"/>
                      <a:pt x="218" y="189"/>
                    </a:cubicBezTo>
                    <a:cubicBezTo>
                      <a:pt x="230" y="186"/>
                      <a:pt x="225" y="170"/>
                      <a:pt x="210" y="173"/>
                    </a:cubicBezTo>
                    <a:cubicBezTo>
                      <a:pt x="195" y="177"/>
                      <a:pt x="191" y="176"/>
                      <a:pt x="172" y="169"/>
                    </a:cubicBezTo>
                    <a:cubicBezTo>
                      <a:pt x="154" y="162"/>
                      <a:pt x="138" y="156"/>
                      <a:pt x="131" y="144"/>
                    </a:cubicBezTo>
                    <a:cubicBezTo>
                      <a:pt x="125" y="133"/>
                      <a:pt x="121" y="132"/>
                      <a:pt x="109" y="112"/>
                    </a:cubicBezTo>
                    <a:cubicBezTo>
                      <a:pt x="98" y="92"/>
                      <a:pt x="88" y="81"/>
                      <a:pt x="84" y="65"/>
                    </a:cubicBezTo>
                    <a:cubicBezTo>
                      <a:pt x="81" y="49"/>
                      <a:pt x="86" y="46"/>
                      <a:pt x="83" y="34"/>
                    </a:cubicBezTo>
                    <a:cubicBezTo>
                      <a:pt x="80" y="22"/>
                      <a:pt x="79" y="0"/>
                      <a:pt x="78" y="11"/>
                    </a:cubicBezTo>
                    <a:close/>
                  </a:path>
                </a:pathLst>
              </a:custGeom>
              <a:solidFill>
                <a:srgbClr val="A6A7D3"/>
              </a:solidFill>
              <a:ln w="9525">
                <a:noFill/>
                <a:round/>
                <a:headEnd/>
                <a:tailEnd/>
              </a:ln>
            </p:spPr>
            <p:txBody>
              <a:bodyPr/>
              <a:lstStyle/>
              <a:p>
                <a:endParaRPr lang="en-US">
                  <a:latin typeface="Calibri" pitchFamily="34" charset="0"/>
                </a:endParaRPr>
              </a:p>
            </p:txBody>
          </p:sp>
          <p:sp>
            <p:nvSpPr>
              <p:cNvPr id="156680" name="Freeform 726"/>
              <p:cNvSpPr>
                <a:spLocks/>
              </p:cNvSpPr>
              <p:nvPr/>
            </p:nvSpPr>
            <p:spPr bwMode="auto">
              <a:xfrm>
                <a:off x="4881563" y="3267075"/>
                <a:ext cx="1003300" cy="923925"/>
              </a:xfrm>
              <a:custGeom>
                <a:avLst/>
                <a:gdLst>
                  <a:gd name="T0" fmla="*/ 2147483647 w 229"/>
                  <a:gd name="T1" fmla="*/ 575215670 h 211"/>
                  <a:gd name="T2" fmla="*/ 2147483647 w 229"/>
                  <a:gd name="T3" fmla="*/ 1802336867 h 211"/>
                  <a:gd name="T4" fmla="*/ 2147483647 w 229"/>
                  <a:gd name="T5" fmla="*/ 2147483647 h 211"/>
                  <a:gd name="T6" fmla="*/ 1055730085 w 229"/>
                  <a:gd name="T7" fmla="*/ 2147483647 h 211"/>
                  <a:gd name="T8" fmla="*/ 364706162 w 229"/>
                  <a:gd name="T9" fmla="*/ 2147483647 h 211"/>
                  <a:gd name="T10" fmla="*/ 844585875 w 229"/>
                  <a:gd name="T11" fmla="*/ 2147483647 h 211"/>
                  <a:gd name="T12" fmla="*/ 2147483647 w 229"/>
                  <a:gd name="T13" fmla="*/ 2147483647 h 211"/>
                  <a:gd name="T14" fmla="*/ 2147483647 w 229"/>
                  <a:gd name="T15" fmla="*/ 2147483647 h 211"/>
                  <a:gd name="T16" fmla="*/ 2147483647 w 229"/>
                  <a:gd name="T17" fmla="*/ 2147483647 h 211"/>
                  <a:gd name="T18" fmla="*/ 2147483647 w 229"/>
                  <a:gd name="T19" fmla="*/ 2147483647 h 211"/>
                  <a:gd name="T20" fmla="*/ 2147483647 w 229"/>
                  <a:gd name="T21" fmla="*/ 2147483647 h 211"/>
                  <a:gd name="T22" fmla="*/ 2147483647 w 229"/>
                  <a:gd name="T23" fmla="*/ 2147483647 h 211"/>
                  <a:gd name="T24" fmla="*/ 2147483647 w 229"/>
                  <a:gd name="T25" fmla="*/ 2147483647 h 211"/>
                  <a:gd name="T26" fmla="*/ 2147483647 w 229"/>
                  <a:gd name="T27" fmla="*/ 2147483647 h 211"/>
                  <a:gd name="T28" fmla="*/ 2147483647 w 229"/>
                  <a:gd name="T29" fmla="*/ 2147483647 h 211"/>
                  <a:gd name="T30" fmla="*/ 2147483647 w 229"/>
                  <a:gd name="T31" fmla="*/ 2147483647 h 211"/>
                  <a:gd name="T32" fmla="*/ 2147483647 w 229"/>
                  <a:gd name="T33" fmla="*/ 2147483647 h 211"/>
                  <a:gd name="T34" fmla="*/ 2147483647 w 229"/>
                  <a:gd name="T35" fmla="*/ 2147483647 h 211"/>
                  <a:gd name="T36" fmla="*/ 2147483647 w 229"/>
                  <a:gd name="T37" fmla="*/ 2147483647 h 211"/>
                  <a:gd name="T38" fmla="*/ 2147483647 w 229"/>
                  <a:gd name="T39" fmla="*/ 1859861034 h 211"/>
                  <a:gd name="T40" fmla="*/ 2147483647 w 229"/>
                  <a:gd name="T41" fmla="*/ 575215670 h 2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9"/>
                  <a:gd name="T64" fmla="*/ 0 h 211"/>
                  <a:gd name="T65" fmla="*/ 229 w 229"/>
                  <a:gd name="T66" fmla="*/ 211 h 2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9" h="211">
                    <a:moveTo>
                      <a:pt x="77" y="11"/>
                    </a:moveTo>
                    <a:cubicBezTo>
                      <a:pt x="77" y="11"/>
                      <a:pt x="64" y="22"/>
                      <a:pt x="61" y="34"/>
                    </a:cubicBezTo>
                    <a:cubicBezTo>
                      <a:pt x="57" y="46"/>
                      <a:pt x="50" y="45"/>
                      <a:pt x="47" y="57"/>
                    </a:cubicBezTo>
                    <a:cubicBezTo>
                      <a:pt x="44" y="69"/>
                      <a:pt x="40" y="72"/>
                      <a:pt x="20" y="67"/>
                    </a:cubicBezTo>
                    <a:cubicBezTo>
                      <a:pt x="0" y="62"/>
                      <a:pt x="4" y="74"/>
                      <a:pt x="7" y="85"/>
                    </a:cubicBezTo>
                    <a:cubicBezTo>
                      <a:pt x="10" y="97"/>
                      <a:pt x="6" y="90"/>
                      <a:pt x="16" y="105"/>
                    </a:cubicBezTo>
                    <a:cubicBezTo>
                      <a:pt x="26" y="120"/>
                      <a:pt x="42" y="132"/>
                      <a:pt x="43" y="134"/>
                    </a:cubicBezTo>
                    <a:cubicBezTo>
                      <a:pt x="44" y="136"/>
                      <a:pt x="44" y="171"/>
                      <a:pt x="50" y="169"/>
                    </a:cubicBezTo>
                    <a:cubicBezTo>
                      <a:pt x="57" y="168"/>
                      <a:pt x="60" y="156"/>
                      <a:pt x="68" y="159"/>
                    </a:cubicBezTo>
                    <a:cubicBezTo>
                      <a:pt x="76" y="162"/>
                      <a:pt x="82" y="162"/>
                      <a:pt x="92" y="167"/>
                    </a:cubicBezTo>
                    <a:cubicBezTo>
                      <a:pt x="102" y="172"/>
                      <a:pt x="108" y="166"/>
                      <a:pt x="118" y="176"/>
                    </a:cubicBezTo>
                    <a:cubicBezTo>
                      <a:pt x="128" y="186"/>
                      <a:pt x="137" y="194"/>
                      <a:pt x="151" y="200"/>
                    </a:cubicBezTo>
                    <a:cubicBezTo>
                      <a:pt x="165" y="207"/>
                      <a:pt x="150" y="211"/>
                      <a:pt x="177" y="207"/>
                    </a:cubicBezTo>
                    <a:cubicBezTo>
                      <a:pt x="205" y="203"/>
                      <a:pt x="206" y="192"/>
                      <a:pt x="218" y="189"/>
                    </a:cubicBezTo>
                    <a:cubicBezTo>
                      <a:pt x="229" y="186"/>
                      <a:pt x="225" y="170"/>
                      <a:pt x="210" y="173"/>
                    </a:cubicBezTo>
                    <a:cubicBezTo>
                      <a:pt x="195" y="177"/>
                      <a:pt x="190" y="176"/>
                      <a:pt x="172" y="169"/>
                    </a:cubicBezTo>
                    <a:cubicBezTo>
                      <a:pt x="153" y="162"/>
                      <a:pt x="137" y="156"/>
                      <a:pt x="131" y="144"/>
                    </a:cubicBezTo>
                    <a:cubicBezTo>
                      <a:pt x="125" y="133"/>
                      <a:pt x="121" y="132"/>
                      <a:pt x="109" y="112"/>
                    </a:cubicBezTo>
                    <a:cubicBezTo>
                      <a:pt x="97" y="92"/>
                      <a:pt x="87" y="81"/>
                      <a:pt x="84" y="65"/>
                    </a:cubicBezTo>
                    <a:cubicBezTo>
                      <a:pt x="81" y="50"/>
                      <a:pt x="86" y="46"/>
                      <a:pt x="83" y="35"/>
                    </a:cubicBezTo>
                    <a:cubicBezTo>
                      <a:pt x="80" y="23"/>
                      <a:pt x="78" y="0"/>
                      <a:pt x="77" y="11"/>
                    </a:cubicBezTo>
                    <a:close/>
                  </a:path>
                </a:pathLst>
              </a:custGeom>
              <a:solidFill>
                <a:srgbClr val="A5A7D3"/>
              </a:solidFill>
              <a:ln w="9525">
                <a:noFill/>
                <a:round/>
                <a:headEnd/>
                <a:tailEnd/>
              </a:ln>
            </p:spPr>
            <p:txBody>
              <a:bodyPr/>
              <a:lstStyle/>
              <a:p>
                <a:endParaRPr lang="en-US">
                  <a:latin typeface="Calibri" pitchFamily="34" charset="0"/>
                </a:endParaRPr>
              </a:p>
            </p:txBody>
          </p:sp>
          <p:sp>
            <p:nvSpPr>
              <p:cNvPr id="156681" name="Freeform 727"/>
              <p:cNvSpPr>
                <a:spLocks/>
              </p:cNvSpPr>
              <p:nvPr/>
            </p:nvSpPr>
            <p:spPr bwMode="auto">
              <a:xfrm>
                <a:off x="4886325" y="3270250"/>
                <a:ext cx="998538" cy="920750"/>
              </a:xfrm>
              <a:custGeom>
                <a:avLst/>
                <a:gdLst>
                  <a:gd name="T0" fmla="*/ 2147483647 w 228"/>
                  <a:gd name="T1" fmla="*/ 576722830 h 210"/>
                  <a:gd name="T2" fmla="*/ 2147483647 w 228"/>
                  <a:gd name="T3" fmla="*/ 1807059588 h 210"/>
                  <a:gd name="T4" fmla="*/ 2147483647 w 228"/>
                  <a:gd name="T5" fmla="*/ 2147483647 h 210"/>
                  <a:gd name="T6" fmla="*/ 997386184 w 228"/>
                  <a:gd name="T7" fmla="*/ 2147483647 h 210"/>
                  <a:gd name="T8" fmla="*/ 326066502 w 228"/>
                  <a:gd name="T9" fmla="*/ 2147483647 h 210"/>
                  <a:gd name="T10" fmla="*/ 786401293 w 228"/>
                  <a:gd name="T11" fmla="*/ 2147483647 h 210"/>
                  <a:gd name="T12" fmla="*/ 2147483647 w 228"/>
                  <a:gd name="T13" fmla="*/ 2147483647 h 210"/>
                  <a:gd name="T14" fmla="*/ 2147483647 w 228"/>
                  <a:gd name="T15" fmla="*/ 2147483647 h 210"/>
                  <a:gd name="T16" fmla="*/ 2147483647 w 228"/>
                  <a:gd name="T17" fmla="*/ 2147483647 h 210"/>
                  <a:gd name="T18" fmla="*/ 2147483647 w 228"/>
                  <a:gd name="T19" fmla="*/ 2147483647 h 210"/>
                  <a:gd name="T20" fmla="*/ 2147483647 w 228"/>
                  <a:gd name="T21" fmla="*/ 2147483647 h 210"/>
                  <a:gd name="T22" fmla="*/ 2147483647 w 228"/>
                  <a:gd name="T23" fmla="*/ 2147483647 h 210"/>
                  <a:gd name="T24" fmla="*/ 2147483647 w 228"/>
                  <a:gd name="T25" fmla="*/ 2147483647 h 210"/>
                  <a:gd name="T26" fmla="*/ 2147483647 w 228"/>
                  <a:gd name="T27" fmla="*/ 2147483647 h 210"/>
                  <a:gd name="T28" fmla="*/ 2147483647 w 228"/>
                  <a:gd name="T29" fmla="*/ 2147483647 h 210"/>
                  <a:gd name="T30" fmla="*/ 2147483647 w 228"/>
                  <a:gd name="T31" fmla="*/ 2147483647 h 210"/>
                  <a:gd name="T32" fmla="*/ 2147483647 w 228"/>
                  <a:gd name="T33" fmla="*/ 2147483647 h 210"/>
                  <a:gd name="T34" fmla="*/ 2147483647 w 228"/>
                  <a:gd name="T35" fmla="*/ 2147483647 h 210"/>
                  <a:gd name="T36" fmla="*/ 2147483647 w 228"/>
                  <a:gd name="T37" fmla="*/ 2147483647 h 210"/>
                  <a:gd name="T38" fmla="*/ 2147483647 w 228"/>
                  <a:gd name="T39" fmla="*/ 1807059588 h 210"/>
                  <a:gd name="T40" fmla="*/ 2147483647 w 228"/>
                  <a:gd name="T41" fmla="*/ 576722830 h 2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8"/>
                  <a:gd name="T64" fmla="*/ 0 h 210"/>
                  <a:gd name="T65" fmla="*/ 228 w 228"/>
                  <a:gd name="T66" fmla="*/ 210 h 2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8" h="210">
                    <a:moveTo>
                      <a:pt x="76" y="11"/>
                    </a:moveTo>
                    <a:cubicBezTo>
                      <a:pt x="76" y="11"/>
                      <a:pt x="63" y="22"/>
                      <a:pt x="60" y="34"/>
                    </a:cubicBezTo>
                    <a:cubicBezTo>
                      <a:pt x="56" y="46"/>
                      <a:pt x="50" y="44"/>
                      <a:pt x="46" y="56"/>
                    </a:cubicBezTo>
                    <a:cubicBezTo>
                      <a:pt x="43" y="68"/>
                      <a:pt x="39" y="71"/>
                      <a:pt x="19" y="66"/>
                    </a:cubicBezTo>
                    <a:cubicBezTo>
                      <a:pt x="0" y="61"/>
                      <a:pt x="3" y="73"/>
                      <a:pt x="6" y="85"/>
                    </a:cubicBezTo>
                    <a:cubicBezTo>
                      <a:pt x="9" y="96"/>
                      <a:pt x="5" y="90"/>
                      <a:pt x="15" y="104"/>
                    </a:cubicBezTo>
                    <a:cubicBezTo>
                      <a:pt x="25" y="119"/>
                      <a:pt x="42" y="131"/>
                      <a:pt x="42" y="133"/>
                    </a:cubicBezTo>
                    <a:cubicBezTo>
                      <a:pt x="43" y="135"/>
                      <a:pt x="43" y="169"/>
                      <a:pt x="50" y="168"/>
                    </a:cubicBezTo>
                    <a:cubicBezTo>
                      <a:pt x="56" y="167"/>
                      <a:pt x="60" y="155"/>
                      <a:pt x="67" y="158"/>
                    </a:cubicBezTo>
                    <a:cubicBezTo>
                      <a:pt x="75" y="160"/>
                      <a:pt x="81" y="161"/>
                      <a:pt x="91" y="166"/>
                    </a:cubicBezTo>
                    <a:cubicBezTo>
                      <a:pt x="101" y="171"/>
                      <a:pt x="107" y="165"/>
                      <a:pt x="117" y="175"/>
                    </a:cubicBezTo>
                    <a:cubicBezTo>
                      <a:pt x="127" y="185"/>
                      <a:pt x="136" y="193"/>
                      <a:pt x="150" y="199"/>
                    </a:cubicBezTo>
                    <a:cubicBezTo>
                      <a:pt x="164" y="206"/>
                      <a:pt x="149" y="210"/>
                      <a:pt x="176" y="206"/>
                    </a:cubicBezTo>
                    <a:cubicBezTo>
                      <a:pt x="204" y="202"/>
                      <a:pt x="205" y="191"/>
                      <a:pt x="216" y="188"/>
                    </a:cubicBezTo>
                    <a:cubicBezTo>
                      <a:pt x="228" y="185"/>
                      <a:pt x="224" y="169"/>
                      <a:pt x="209" y="173"/>
                    </a:cubicBezTo>
                    <a:cubicBezTo>
                      <a:pt x="194" y="176"/>
                      <a:pt x="189" y="175"/>
                      <a:pt x="170" y="168"/>
                    </a:cubicBezTo>
                    <a:cubicBezTo>
                      <a:pt x="152" y="161"/>
                      <a:pt x="136" y="155"/>
                      <a:pt x="130" y="143"/>
                    </a:cubicBezTo>
                    <a:cubicBezTo>
                      <a:pt x="124" y="132"/>
                      <a:pt x="119" y="131"/>
                      <a:pt x="107" y="111"/>
                    </a:cubicBezTo>
                    <a:cubicBezTo>
                      <a:pt x="96" y="91"/>
                      <a:pt x="86" y="80"/>
                      <a:pt x="83" y="65"/>
                    </a:cubicBezTo>
                    <a:cubicBezTo>
                      <a:pt x="80" y="49"/>
                      <a:pt x="85" y="46"/>
                      <a:pt x="82" y="34"/>
                    </a:cubicBezTo>
                    <a:cubicBezTo>
                      <a:pt x="79" y="22"/>
                      <a:pt x="77" y="0"/>
                      <a:pt x="76" y="11"/>
                    </a:cubicBezTo>
                    <a:close/>
                  </a:path>
                </a:pathLst>
              </a:custGeom>
              <a:solidFill>
                <a:srgbClr val="A5A6D3"/>
              </a:solidFill>
              <a:ln w="9525">
                <a:noFill/>
                <a:round/>
                <a:headEnd/>
                <a:tailEnd/>
              </a:ln>
            </p:spPr>
            <p:txBody>
              <a:bodyPr/>
              <a:lstStyle/>
              <a:p>
                <a:endParaRPr lang="en-US">
                  <a:latin typeface="Calibri" pitchFamily="34" charset="0"/>
                </a:endParaRPr>
              </a:p>
            </p:txBody>
          </p:sp>
          <p:sp>
            <p:nvSpPr>
              <p:cNvPr id="156682" name="Freeform 728"/>
              <p:cNvSpPr>
                <a:spLocks/>
              </p:cNvSpPr>
              <p:nvPr/>
            </p:nvSpPr>
            <p:spPr bwMode="auto">
              <a:xfrm>
                <a:off x="4886325" y="3270250"/>
                <a:ext cx="998538" cy="920750"/>
              </a:xfrm>
              <a:custGeom>
                <a:avLst/>
                <a:gdLst>
                  <a:gd name="T0" fmla="*/ 2147483647 w 228"/>
                  <a:gd name="T1" fmla="*/ 576722830 h 210"/>
                  <a:gd name="T2" fmla="*/ 2147483647 w 228"/>
                  <a:gd name="T3" fmla="*/ 1807059588 h 210"/>
                  <a:gd name="T4" fmla="*/ 2147483647 w 228"/>
                  <a:gd name="T5" fmla="*/ 2147483647 h 210"/>
                  <a:gd name="T6" fmla="*/ 997386184 w 228"/>
                  <a:gd name="T7" fmla="*/ 2147483647 h 210"/>
                  <a:gd name="T8" fmla="*/ 364431373 w 228"/>
                  <a:gd name="T9" fmla="*/ 2147483647 h 210"/>
                  <a:gd name="T10" fmla="*/ 786401293 w 228"/>
                  <a:gd name="T11" fmla="*/ 2147483647 h 210"/>
                  <a:gd name="T12" fmla="*/ 2147483647 w 228"/>
                  <a:gd name="T13" fmla="*/ 2147483647 h 210"/>
                  <a:gd name="T14" fmla="*/ 2147483647 w 228"/>
                  <a:gd name="T15" fmla="*/ 2147483647 h 210"/>
                  <a:gd name="T16" fmla="*/ 2147483647 w 228"/>
                  <a:gd name="T17" fmla="*/ 2147483647 h 210"/>
                  <a:gd name="T18" fmla="*/ 2147483647 w 228"/>
                  <a:gd name="T19" fmla="*/ 2147483647 h 210"/>
                  <a:gd name="T20" fmla="*/ 2147483647 w 228"/>
                  <a:gd name="T21" fmla="*/ 2147483647 h 210"/>
                  <a:gd name="T22" fmla="*/ 2147483647 w 228"/>
                  <a:gd name="T23" fmla="*/ 2147483647 h 210"/>
                  <a:gd name="T24" fmla="*/ 2147483647 w 228"/>
                  <a:gd name="T25" fmla="*/ 2147483647 h 210"/>
                  <a:gd name="T26" fmla="*/ 2147483647 w 228"/>
                  <a:gd name="T27" fmla="*/ 2147483647 h 210"/>
                  <a:gd name="T28" fmla="*/ 2147483647 w 228"/>
                  <a:gd name="T29" fmla="*/ 2147483647 h 210"/>
                  <a:gd name="T30" fmla="*/ 2147483647 w 228"/>
                  <a:gd name="T31" fmla="*/ 2147483647 h 210"/>
                  <a:gd name="T32" fmla="*/ 2147483647 w 228"/>
                  <a:gd name="T33" fmla="*/ 2147483647 h 210"/>
                  <a:gd name="T34" fmla="*/ 2147483647 w 228"/>
                  <a:gd name="T35" fmla="*/ 2147483647 h 210"/>
                  <a:gd name="T36" fmla="*/ 2147483647 w 228"/>
                  <a:gd name="T37" fmla="*/ 2147483647 h 210"/>
                  <a:gd name="T38" fmla="*/ 2147483647 w 228"/>
                  <a:gd name="T39" fmla="*/ 1807059588 h 210"/>
                  <a:gd name="T40" fmla="*/ 2147483647 w 228"/>
                  <a:gd name="T41" fmla="*/ 576722830 h 2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8"/>
                  <a:gd name="T64" fmla="*/ 0 h 210"/>
                  <a:gd name="T65" fmla="*/ 228 w 228"/>
                  <a:gd name="T66" fmla="*/ 210 h 2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8" h="210">
                    <a:moveTo>
                      <a:pt x="76" y="11"/>
                    </a:moveTo>
                    <a:cubicBezTo>
                      <a:pt x="76" y="11"/>
                      <a:pt x="63" y="22"/>
                      <a:pt x="59" y="34"/>
                    </a:cubicBezTo>
                    <a:cubicBezTo>
                      <a:pt x="56" y="46"/>
                      <a:pt x="50" y="45"/>
                      <a:pt x="46" y="56"/>
                    </a:cubicBezTo>
                    <a:cubicBezTo>
                      <a:pt x="43" y="68"/>
                      <a:pt x="39" y="71"/>
                      <a:pt x="19" y="66"/>
                    </a:cubicBezTo>
                    <a:cubicBezTo>
                      <a:pt x="0" y="61"/>
                      <a:pt x="3" y="73"/>
                      <a:pt x="7" y="85"/>
                    </a:cubicBezTo>
                    <a:cubicBezTo>
                      <a:pt x="10" y="96"/>
                      <a:pt x="5" y="90"/>
                      <a:pt x="15" y="104"/>
                    </a:cubicBezTo>
                    <a:cubicBezTo>
                      <a:pt x="26" y="119"/>
                      <a:pt x="42" y="131"/>
                      <a:pt x="42" y="133"/>
                    </a:cubicBezTo>
                    <a:cubicBezTo>
                      <a:pt x="43" y="135"/>
                      <a:pt x="43" y="169"/>
                      <a:pt x="50" y="168"/>
                    </a:cubicBezTo>
                    <a:cubicBezTo>
                      <a:pt x="56" y="167"/>
                      <a:pt x="60" y="155"/>
                      <a:pt x="68" y="157"/>
                    </a:cubicBezTo>
                    <a:cubicBezTo>
                      <a:pt x="75" y="160"/>
                      <a:pt x="81" y="161"/>
                      <a:pt x="91" y="166"/>
                    </a:cubicBezTo>
                    <a:cubicBezTo>
                      <a:pt x="101" y="171"/>
                      <a:pt x="107" y="164"/>
                      <a:pt x="117" y="174"/>
                    </a:cubicBezTo>
                    <a:cubicBezTo>
                      <a:pt x="127" y="184"/>
                      <a:pt x="136" y="193"/>
                      <a:pt x="150" y="199"/>
                    </a:cubicBezTo>
                    <a:cubicBezTo>
                      <a:pt x="164" y="205"/>
                      <a:pt x="149" y="210"/>
                      <a:pt x="176" y="206"/>
                    </a:cubicBezTo>
                    <a:cubicBezTo>
                      <a:pt x="204" y="202"/>
                      <a:pt x="204" y="191"/>
                      <a:pt x="216" y="188"/>
                    </a:cubicBezTo>
                    <a:cubicBezTo>
                      <a:pt x="228" y="185"/>
                      <a:pt x="224" y="169"/>
                      <a:pt x="209" y="173"/>
                    </a:cubicBezTo>
                    <a:cubicBezTo>
                      <a:pt x="194" y="176"/>
                      <a:pt x="188" y="175"/>
                      <a:pt x="170" y="168"/>
                    </a:cubicBezTo>
                    <a:cubicBezTo>
                      <a:pt x="152" y="161"/>
                      <a:pt x="136" y="155"/>
                      <a:pt x="129" y="143"/>
                    </a:cubicBezTo>
                    <a:cubicBezTo>
                      <a:pt x="123" y="132"/>
                      <a:pt x="119" y="131"/>
                      <a:pt x="107" y="111"/>
                    </a:cubicBezTo>
                    <a:cubicBezTo>
                      <a:pt x="95" y="91"/>
                      <a:pt x="86" y="81"/>
                      <a:pt x="83" y="65"/>
                    </a:cubicBezTo>
                    <a:cubicBezTo>
                      <a:pt x="79" y="50"/>
                      <a:pt x="85" y="46"/>
                      <a:pt x="82" y="34"/>
                    </a:cubicBezTo>
                    <a:cubicBezTo>
                      <a:pt x="78" y="23"/>
                      <a:pt x="77" y="0"/>
                      <a:pt x="76" y="11"/>
                    </a:cubicBezTo>
                    <a:close/>
                  </a:path>
                </a:pathLst>
              </a:custGeom>
              <a:solidFill>
                <a:srgbClr val="A4A6D3"/>
              </a:solidFill>
              <a:ln w="9525">
                <a:noFill/>
                <a:round/>
                <a:headEnd/>
                <a:tailEnd/>
              </a:ln>
            </p:spPr>
            <p:txBody>
              <a:bodyPr/>
              <a:lstStyle/>
              <a:p>
                <a:endParaRPr lang="en-US">
                  <a:latin typeface="Calibri" pitchFamily="34" charset="0"/>
                </a:endParaRPr>
              </a:p>
            </p:txBody>
          </p:sp>
          <p:sp>
            <p:nvSpPr>
              <p:cNvPr id="156683" name="Freeform 729"/>
              <p:cNvSpPr>
                <a:spLocks/>
              </p:cNvSpPr>
              <p:nvPr/>
            </p:nvSpPr>
            <p:spPr bwMode="auto">
              <a:xfrm>
                <a:off x="4886325" y="3275012"/>
                <a:ext cx="998538" cy="915987"/>
              </a:xfrm>
              <a:custGeom>
                <a:avLst/>
                <a:gdLst>
                  <a:gd name="T0" fmla="*/ 2147483647 w 228"/>
                  <a:gd name="T1" fmla="*/ 576243583 h 209"/>
                  <a:gd name="T2" fmla="*/ 2147483647 w 228"/>
                  <a:gd name="T3" fmla="*/ 1805568175 h 209"/>
                  <a:gd name="T4" fmla="*/ 2147483647 w 228"/>
                  <a:gd name="T5" fmla="*/ 2147483647 h 209"/>
                  <a:gd name="T6" fmla="*/ 997386184 w 228"/>
                  <a:gd name="T7" fmla="*/ 2147483647 h 209"/>
                  <a:gd name="T8" fmla="*/ 364431373 w 228"/>
                  <a:gd name="T9" fmla="*/ 2147483647 h 209"/>
                  <a:gd name="T10" fmla="*/ 843939840 w 228"/>
                  <a:gd name="T11" fmla="*/ 2147483647 h 209"/>
                  <a:gd name="T12" fmla="*/ 2147483647 w 228"/>
                  <a:gd name="T13" fmla="*/ 2147483647 h 209"/>
                  <a:gd name="T14" fmla="*/ 2147483647 w 228"/>
                  <a:gd name="T15" fmla="*/ 2147483647 h 209"/>
                  <a:gd name="T16" fmla="*/ 2147483647 w 228"/>
                  <a:gd name="T17" fmla="*/ 2147483647 h 209"/>
                  <a:gd name="T18" fmla="*/ 2147483647 w 228"/>
                  <a:gd name="T19" fmla="*/ 2147483647 h 209"/>
                  <a:gd name="T20" fmla="*/ 2147483647 w 228"/>
                  <a:gd name="T21" fmla="*/ 2147483647 h 209"/>
                  <a:gd name="T22" fmla="*/ 2147483647 w 228"/>
                  <a:gd name="T23" fmla="*/ 2147483647 h 209"/>
                  <a:gd name="T24" fmla="*/ 2147483647 w 228"/>
                  <a:gd name="T25" fmla="*/ 2147483647 h 209"/>
                  <a:gd name="T26" fmla="*/ 2147483647 w 228"/>
                  <a:gd name="T27" fmla="*/ 2147483647 h 209"/>
                  <a:gd name="T28" fmla="*/ 2147483647 w 228"/>
                  <a:gd name="T29" fmla="*/ 2147483647 h 209"/>
                  <a:gd name="T30" fmla="*/ 2147483647 w 228"/>
                  <a:gd name="T31" fmla="*/ 2147483647 h 209"/>
                  <a:gd name="T32" fmla="*/ 2147483647 w 228"/>
                  <a:gd name="T33" fmla="*/ 2147483647 h 209"/>
                  <a:gd name="T34" fmla="*/ 2147483647 w 228"/>
                  <a:gd name="T35" fmla="*/ 2147483647 h 209"/>
                  <a:gd name="T36" fmla="*/ 2147483647 w 228"/>
                  <a:gd name="T37" fmla="*/ 2147483647 h 209"/>
                  <a:gd name="T38" fmla="*/ 2147483647 w 228"/>
                  <a:gd name="T39" fmla="*/ 1805568175 h 209"/>
                  <a:gd name="T40" fmla="*/ 2147483647 w 228"/>
                  <a:gd name="T41" fmla="*/ 576243583 h 2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8"/>
                  <a:gd name="T64" fmla="*/ 0 h 209"/>
                  <a:gd name="T65" fmla="*/ 228 w 228"/>
                  <a:gd name="T66" fmla="*/ 209 h 2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8" h="209">
                    <a:moveTo>
                      <a:pt x="76" y="11"/>
                    </a:moveTo>
                    <a:cubicBezTo>
                      <a:pt x="76" y="11"/>
                      <a:pt x="63" y="22"/>
                      <a:pt x="59" y="34"/>
                    </a:cubicBezTo>
                    <a:cubicBezTo>
                      <a:pt x="56" y="46"/>
                      <a:pt x="50" y="44"/>
                      <a:pt x="47" y="56"/>
                    </a:cubicBezTo>
                    <a:cubicBezTo>
                      <a:pt x="43" y="67"/>
                      <a:pt x="39" y="71"/>
                      <a:pt x="19" y="66"/>
                    </a:cubicBezTo>
                    <a:cubicBezTo>
                      <a:pt x="0" y="60"/>
                      <a:pt x="4" y="72"/>
                      <a:pt x="7" y="84"/>
                    </a:cubicBezTo>
                    <a:cubicBezTo>
                      <a:pt x="10" y="96"/>
                      <a:pt x="6" y="89"/>
                      <a:pt x="16" y="103"/>
                    </a:cubicBezTo>
                    <a:cubicBezTo>
                      <a:pt x="26" y="118"/>
                      <a:pt x="42" y="130"/>
                      <a:pt x="43" y="132"/>
                    </a:cubicBezTo>
                    <a:cubicBezTo>
                      <a:pt x="43" y="134"/>
                      <a:pt x="43" y="168"/>
                      <a:pt x="50" y="167"/>
                    </a:cubicBezTo>
                    <a:cubicBezTo>
                      <a:pt x="56" y="166"/>
                      <a:pt x="60" y="153"/>
                      <a:pt x="68" y="156"/>
                    </a:cubicBezTo>
                    <a:cubicBezTo>
                      <a:pt x="75" y="159"/>
                      <a:pt x="81" y="159"/>
                      <a:pt x="91" y="164"/>
                    </a:cubicBezTo>
                    <a:cubicBezTo>
                      <a:pt x="101" y="170"/>
                      <a:pt x="107" y="163"/>
                      <a:pt x="117" y="173"/>
                    </a:cubicBezTo>
                    <a:cubicBezTo>
                      <a:pt x="127" y="183"/>
                      <a:pt x="136" y="191"/>
                      <a:pt x="150" y="198"/>
                    </a:cubicBezTo>
                    <a:cubicBezTo>
                      <a:pt x="164" y="204"/>
                      <a:pt x="149" y="209"/>
                      <a:pt x="176" y="204"/>
                    </a:cubicBezTo>
                    <a:cubicBezTo>
                      <a:pt x="204" y="200"/>
                      <a:pt x="204" y="190"/>
                      <a:pt x="216" y="187"/>
                    </a:cubicBezTo>
                    <a:cubicBezTo>
                      <a:pt x="228" y="184"/>
                      <a:pt x="223" y="169"/>
                      <a:pt x="209" y="172"/>
                    </a:cubicBezTo>
                    <a:cubicBezTo>
                      <a:pt x="194" y="175"/>
                      <a:pt x="188" y="174"/>
                      <a:pt x="170" y="167"/>
                    </a:cubicBezTo>
                    <a:cubicBezTo>
                      <a:pt x="151" y="160"/>
                      <a:pt x="135" y="154"/>
                      <a:pt x="129" y="142"/>
                    </a:cubicBezTo>
                    <a:cubicBezTo>
                      <a:pt x="123" y="131"/>
                      <a:pt x="118" y="130"/>
                      <a:pt x="107" y="110"/>
                    </a:cubicBezTo>
                    <a:cubicBezTo>
                      <a:pt x="95" y="90"/>
                      <a:pt x="86" y="80"/>
                      <a:pt x="83" y="64"/>
                    </a:cubicBezTo>
                    <a:cubicBezTo>
                      <a:pt x="79" y="49"/>
                      <a:pt x="84" y="46"/>
                      <a:pt x="81" y="34"/>
                    </a:cubicBezTo>
                    <a:cubicBezTo>
                      <a:pt x="78" y="22"/>
                      <a:pt x="77" y="0"/>
                      <a:pt x="76" y="11"/>
                    </a:cubicBezTo>
                    <a:close/>
                  </a:path>
                </a:pathLst>
              </a:custGeom>
              <a:solidFill>
                <a:srgbClr val="A3A6D3"/>
              </a:solidFill>
              <a:ln w="9525">
                <a:noFill/>
                <a:round/>
                <a:headEnd/>
                <a:tailEnd/>
              </a:ln>
            </p:spPr>
            <p:txBody>
              <a:bodyPr/>
              <a:lstStyle/>
              <a:p>
                <a:endParaRPr lang="en-US">
                  <a:latin typeface="Calibri" pitchFamily="34" charset="0"/>
                </a:endParaRPr>
              </a:p>
            </p:txBody>
          </p:sp>
          <p:sp>
            <p:nvSpPr>
              <p:cNvPr id="156684" name="Freeform 730"/>
              <p:cNvSpPr>
                <a:spLocks/>
              </p:cNvSpPr>
              <p:nvPr/>
            </p:nvSpPr>
            <p:spPr bwMode="auto">
              <a:xfrm>
                <a:off x="4886325" y="3275012"/>
                <a:ext cx="993775" cy="911225"/>
              </a:xfrm>
              <a:custGeom>
                <a:avLst/>
                <a:gdLst>
                  <a:gd name="T0" fmla="*/ 2147483647 w 227"/>
                  <a:gd name="T1" fmla="*/ 575767259 h 208"/>
                  <a:gd name="T2" fmla="*/ 2147483647 w 227"/>
                  <a:gd name="T3" fmla="*/ 1804067806 h 208"/>
                  <a:gd name="T4" fmla="*/ 2147483647 w 227"/>
                  <a:gd name="T5" fmla="*/ 2147483647 h 208"/>
                  <a:gd name="T6" fmla="*/ 1054110704 w 227"/>
                  <a:gd name="T7" fmla="*/ 2147483647 h 208"/>
                  <a:gd name="T8" fmla="*/ 364146342 w 227"/>
                  <a:gd name="T9" fmla="*/ 2147483647 h 208"/>
                  <a:gd name="T10" fmla="*/ 843290369 w 227"/>
                  <a:gd name="T11" fmla="*/ 2147483647 h 208"/>
                  <a:gd name="T12" fmla="*/ 2147483647 w 227"/>
                  <a:gd name="T13" fmla="*/ 2147483647 h 208"/>
                  <a:gd name="T14" fmla="*/ 2147483647 w 227"/>
                  <a:gd name="T15" fmla="*/ 2147483647 h 208"/>
                  <a:gd name="T16" fmla="*/ 2147483647 w 227"/>
                  <a:gd name="T17" fmla="*/ 2147483647 h 208"/>
                  <a:gd name="T18" fmla="*/ 2147483647 w 227"/>
                  <a:gd name="T19" fmla="*/ 2147483647 h 208"/>
                  <a:gd name="T20" fmla="*/ 2147483647 w 227"/>
                  <a:gd name="T21" fmla="*/ 2147483647 h 208"/>
                  <a:gd name="T22" fmla="*/ 2147483647 w 227"/>
                  <a:gd name="T23" fmla="*/ 2147483647 h 208"/>
                  <a:gd name="T24" fmla="*/ 2147483647 w 227"/>
                  <a:gd name="T25" fmla="*/ 2147483647 h 208"/>
                  <a:gd name="T26" fmla="*/ 2147483647 w 227"/>
                  <a:gd name="T27" fmla="*/ 2147483647 h 208"/>
                  <a:gd name="T28" fmla="*/ 2147483647 w 227"/>
                  <a:gd name="T29" fmla="*/ 2147483647 h 208"/>
                  <a:gd name="T30" fmla="*/ 2147483647 w 227"/>
                  <a:gd name="T31" fmla="*/ 2147483647 h 208"/>
                  <a:gd name="T32" fmla="*/ 2147483647 w 227"/>
                  <a:gd name="T33" fmla="*/ 2147483647 h 208"/>
                  <a:gd name="T34" fmla="*/ 2147483647 w 227"/>
                  <a:gd name="T35" fmla="*/ 2147483647 h 208"/>
                  <a:gd name="T36" fmla="*/ 2147483647 w 227"/>
                  <a:gd name="T37" fmla="*/ 2147483647 h 208"/>
                  <a:gd name="T38" fmla="*/ 2147483647 w 227"/>
                  <a:gd name="T39" fmla="*/ 1804067806 h 208"/>
                  <a:gd name="T40" fmla="*/ 2147483647 w 227"/>
                  <a:gd name="T41" fmla="*/ 575767259 h 2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7"/>
                  <a:gd name="T64" fmla="*/ 0 h 208"/>
                  <a:gd name="T65" fmla="*/ 227 w 227"/>
                  <a:gd name="T66" fmla="*/ 208 h 2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7" h="208">
                    <a:moveTo>
                      <a:pt x="76" y="11"/>
                    </a:moveTo>
                    <a:cubicBezTo>
                      <a:pt x="76" y="11"/>
                      <a:pt x="63" y="22"/>
                      <a:pt x="59" y="34"/>
                    </a:cubicBezTo>
                    <a:cubicBezTo>
                      <a:pt x="56" y="46"/>
                      <a:pt x="50" y="44"/>
                      <a:pt x="47" y="56"/>
                    </a:cubicBezTo>
                    <a:cubicBezTo>
                      <a:pt x="44" y="68"/>
                      <a:pt x="39" y="71"/>
                      <a:pt x="20" y="66"/>
                    </a:cubicBezTo>
                    <a:cubicBezTo>
                      <a:pt x="0" y="61"/>
                      <a:pt x="4" y="72"/>
                      <a:pt x="7" y="84"/>
                    </a:cubicBezTo>
                    <a:cubicBezTo>
                      <a:pt x="10" y="96"/>
                      <a:pt x="6" y="89"/>
                      <a:pt x="16" y="103"/>
                    </a:cubicBezTo>
                    <a:cubicBezTo>
                      <a:pt x="26" y="118"/>
                      <a:pt x="42" y="130"/>
                      <a:pt x="43" y="132"/>
                    </a:cubicBezTo>
                    <a:cubicBezTo>
                      <a:pt x="43" y="134"/>
                      <a:pt x="43" y="168"/>
                      <a:pt x="50" y="167"/>
                    </a:cubicBezTo>
                    <a:cubicBezTo>
                      <a:pt x="56" y="166"/>
                      <a:pt x="60" y="153"/>
                      <a:pt x="68" y="156"/>
                    </a:cubicBezTo>
                    <a:cubicBezTo>
                      <a:pt x="75" y="158"/>
                      <a:pt x="81" y="159"/>
                      <a:pt x="91" y="164"/>
                    </a:cubicBezTo>
                    <a:cubicBezTo>
                      <a:pt x="101" y="169"/>
                      <a:pt x="107" y="163"/>
                      <a:pt x="117" y="173"/>
                    </a:cubicBezTo>
                    <a:cubicBezTo>
                      <a:pt x="126" y="183"/>
                      <a:pt x="136" y="191"/>
                      <a:pt x="150" y="197"/>
                    </a:cubicBezTo>
                    <a:cubicBezTo>
                      <a:pt x="164" y="204"/>
                      <a:pt x="149" y="208"/>
                      <a:pt x="176" y="204"/>
                    </a:cubicBezTo>
                    <a:cubicBezTo>
                      <a:pt x="203" y="200"/>
                      <a:pt x="204" y="190"/>
                      <a:pt x="216" y="187"/>
                    </a:cubicBezTo>
                    <a:cubicBezTo>
                      <a:pt x="227" y="184"/>
                      <a:pt x="223" y="169"/>
                      <a:pt x="208" y="172"/>
                    </a:cubicBezTo>
                    <a:cubicBezTo>
                      <a:pt x="194" y="175"/>
                      <a:pt x="187" y="174"/>
                      <a:pt x="169" y="167"/>
                    </a:cubicBezTo>
                    <a:cubicBezTo>
                      <a:pt x="151" y="160"/>
                      <a:pt x="135" y="154"/>
                      <a:pt x="129" y="142"/>
                    </a:cubicBezTo>
                    <a:cubicBezTo>
                      <a:pt x="123" y="131"/>
                      <a:pt x="118" y="130"/>
                      <a:pt x="106" y="110"/>
                    </a:cubicBezTo>
                    <a:cubicBezTo>
                      <a:pt x="95" y="91"/>
                      <a:pt x="86" y="80"/>
                      <a:pt x="82" y="65"/>
                    </a:cubicBezTo>
                    <a:cubicBezTo>
                      <a:pt x="79" y="49"/>
                      <a:pt x="84" y="46"/>
                      <a:pt x="81" y="34"/>
                    </a:cubicBezTo>
                    <a:cubicBezTo>
                      <a:pt x="78" y="23"/>
                      <a:pt x="77" y="0"/>
                      <a:pt x="76" y="11"/>
                    </a:cubicBezTo>
                    <a:close/>
                  </a:path>
                </a:pathLst>
              </a:custGeom>
              <a:solidFill>
                <a:srgbClr val="A2A5D2"/>
              </a:solidFill>
              <a:ln w="9525">
                <a:noFill/>
                <a:round/>
                <a:headEnd/>
                <a:tailEnd/>
              </a:ln>
            </p:spPr>
            <p:txBody>
              <a:bodyPr/>
              <a:lstStyle/>
              <a:p>
                <a:endParaRPr lang="en-US">
                  <a:latin typeface="Calibri" pitchFamily="34" charset="0"/>
                </a:endParaRPr>
              </a:p>
            </p:txBody>
          </p:sp>
          <p:sp>
            <p:nvSpPr>
              <p:cNvPr id="156685" name="Freeform 731"/>
              <p:cNvSpPr>
                <a:spLocks/>
              </p:cNvSpPr>
              <p:nvPr/>
            </p:nvSpPr>
            <p:spPr bwMode="auto">
              <a:xfrm>
                <a:off x="4886325" y="3279775"/>
                <a:ext cx="993775" cy="906462"/>
              </a:xfrm>
              <a:custGeom>
                <a:avLst/>
                <a:gdLst>
                  <a:gd name="T0" fmla="*/ 2147483647 w 227"/>
                  <a:gd name="T1" fmla="*/ 575279425 h 207"/>
                  <a:gd name="T2" fmla="*/ 2147483647 w 227"/>
                  <a:gd name="T3" fmla="*/ 1802545683 h 207"/>
                  <a:gd name="T4" fmla="*/ 2147483647 w 227"/>
                  <a:gd name="T5" fmla="*/ 2147483647 h 207"/>
                  <a:gd name="T6" fmla="*/ 1054110704 w 227"/>
                  <a:gd name="T7" fmla="*/ 2147483647 h 207"/>
                  <a:gd name="T8" fmla="*/ 421645185 w 227"/>
                  <a:gd name="T9" fmla="*/ 2147483647 h 207"/>
                  <a:gd name="T10" fmla="*/ 843290369 w 227"/>
                  <a:gd name="T11" fmla="*/ 2147483647 h 207"/>
                  <a:gd name="T12" fmla="*/ 2147483647 w 227"/>
                  <a:gd name="T13" fmla="*/ 2147483647 h 207"/>
                  <a:gd name="T14" fmla="*/ 2147483647 w 227"/>
                  <a:gd name="T15" fmla="*/ 2147483647 h 207"/>
                  <a:gd name="T16" fmla="*/ 2147483647 w 227"/>
                  <a:gd name="T17" fmla="*/ 2147483647 h 207"/>
                  <a:gd name="T18" fmla="*/ 2147483647 w 227"/>
                  <a:gd name="T19" fmla="*/ 2147483647 h 207"/>
                  <a:gd name="T20" fmla="*/ 2147483647 w 227"/>
                  <a:gd name="T21" fmla="*/ 2147483647 h 207"/>
                  <a:gd name="T22" fmla="*/ 2147483647 w 227"/>
                  <a:gd name="T23" fmla="*/ 2147483647 h 207"/>
                  <a:gd name="T24" fmla="*/ 2147483647 w 227"/>
                  <a:gd name="T25" fmla="*/ 2147483647 h 207"/>
                  <a:gd name="T26" fmla="*/ 2147483647 w 227"/>
                  <a:gd name="T27" fmla="*/ 2147483647 h 207"/>
                  <a:gd name="T28" fmla="*/ 2147483647 w 227"/>
                  <a:gd name="T29" fmla="*/ 2147483647 h 207"/>
                  <a:gd name="T30" fmla="*/ 2147483647 w 227"/>
                  <a:gd name="T31" fmla="*/ 2147483647 h 207"/>
                  <a:gd name="T32" fmla="*/ 2147483647 w 227"/>
                  <a:gd name="T33" fmla="*/ 2147483647 h 207"/>
                  <a:gd name="T34" fmla="*/ 2147483647 w 227"/>
                  <a:gd name="T35" fmla="*/ 2147483647 h 207"/>
                  <a:gd name="T36" fmla="*/ 2147483647 w 227"/>
                  <a:gd name="T37" fmla="*/ 2147483647 h 207"/>
                  <a:gd name="T38" fmla="*/ 2147483647 w 227"/>
                  <a:gd name="T39" fmla="*/ 1802545683 h 207"/>
                  <a:gd name="T40" fmla="*/ 2147483647 w 227"/>
                  <a:gd name="T41" fmla="*/ 575279425 h 2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7"/>
                  <a:gd name="T64" fmla="*/ 0 h 207"/>
                  <a:gd name="T65" fmla="*/ 227 w 227"/>
                  <a:gd name="T66" fmla="*/ 207 h 2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7" h="207">
                    <a:moveTo>
                      <a:pt x="76" y="11"/>
                    </a:moveTo>
                    <a:cubicBezTo>
                      <a:pt x="76" y="11"/>
                      <a:pt x="63" y="22"/>
                      <a:pt x="59" y="34"/>
                    </a:cubicBezTo>
                    <a:cubicBezTo>
                      <a:pt x="56" y="45"/>
                      <a:pt x="50" y="44"/>
                      <a:pt x="47" y="55"/>
                    </a:cubicBezTo>
                    <a:cubicBezTo>
                      <a:pt x="44" y="67"/>
                      <a:pt x="39" y="70"/>
                      <a:pt x="20" y="65"/>
                    </a:cubicBezTo>
                    <a:cubicBezTo>
                      <a:pt x="0" y="60"/>
                      <a:pt x="4" y="71"/>
                      <a:pt x="8" y="83"/>
                    </a:cubicBezTo>
                    <a:cubicBezTo>
                      <a:pt x="11" y="95"/>
                      <a:pt x="6" y="88"/>
                      <a:pt x="16" y="102"/>
                    </a:cubicBezTo>
                    <a:cubicBezTo>
                      <a:pt x="26" y="117"/>
                      <a:pt x="43" y="129"/>
                      <a:pt x="43" y="131"/>
                    </a:cubicBezTo>
                    <a:cubicBezTo>
                      <a:pt x="44" y="133"/>
                      <a:pt x="43" y="167"/>
                      <a:pt x="50" y="166"/>
                    </a:cubicBezTo>
                    <a:cubicBezTo>
                      <a:pt x="56" y="165"/>
                      <a:pt x="60" y="152"/>
                      <a:pt x="68" y="154"/>
                    </a:cubicBezTo>
                    <a:cubicBezTo>
                      <a:pt x="76" y="157"/>
                      <a:pt x="81" y="158"/>
                      <a:pt x="91" y="163"/>
                    </a:cubicBezTo>
                    <a:cubicBezTo>
                      <a:pt x="101" y="168"/>
                      <a:pt x="107" y="162"/>
                      <a:pt x="117" y="172"/>
                    </a:cubicBezTo>
                    <a:cubicBezTo>
                      <a:pt x="126" y="182"/>
                      <a:pt x="136" y="190"/>
                      <a:pt x="150" y="196"/>
                    </a:cubicBezTo>
                    <a:cubicBezTo>
                      <a:pt x="164" y="203"/>
                      <a:pt x="149" y="207"/>
                      <a:pt x="176" y="203"/>
                    </a:cubicBezTo>
                    <a:cubicBezTo>
                      <a:pt x="203" y="199"/>
                      <a:pt x="204" y="189"/>
                      <a:pt x="215" y="186"/>
                    </a:cubicBezTo>
                    <a:cubicBezTo>
                      <a:pt x="227" y="183"/>
                      <a:pt x="223" y="168"/>
                      <a:pt x="208" y="171"/>
                    </a:cubicBezTo>
                    <a:cubicBezTo>
                      <a:pt x="194" y="174"/>
                      <a:pt x="187" y="173"/>
                      <a:pt x="169" y="166"/>
                    </a:cubicBezTo>
                    <a:cubicBezTo>
                      <a:pt x="151" y="159"/>
                      <a:pt x="135" y="153"/>
                      <a:pt x="128" y="141"/>
                    </a:cubicBezTo>
                    <a:cubicBezTo>
                      <a:pt x="122" y="130"/>
                      <a:pt x="117" y="129"/>
                      <a:pt x="106" y="109"/>
                    </a:cubicBezTo>
                    <a:cubicBezTo>
                      <a:pt x="94" y="90"/>
                      <a:pt x="86" y="80"/>
                      <a:pt x="82" y="64"/>
                    </a:cubicBezTo>
                    <a:cubicBezTo>
                      <a:pt x="79" y="49"/>
                      <a:pt x="84" y="46"/>
                      <a:pt x="81" y="34"/>
                    </a:cubicBezTo>
                    <a:cubicBezTo>
                      <a:pt x="78" y="22"/>
                      <a:pt x="77" y="0"/>
                      <a:pt x="76" y="11"/>
                    </a:cubicBezTo>
                    <a:close/>
                  </a:path>
                </a:pathLst>
              </a:custGeom>
              <a:solidFill>
                <a:srgbClr val="A1A4D2"/>
              </a:solidFill>
              <a:ln w="9525">
                <a:noFill/>
                <a:round/>
                <a:headEnd/>
                <a:tailEnd/>
              </a:ln>
            </p:spPr>
            <p:txBody>
              <a:bodyPr/>
              <a:lstStyle/>
              <a:p>
                <a:endParaRPr lang="en-US">
                  <a:latin typeface="Calibri" pitchFamily="34" charset="0"/>
                </a:endParaRPr>
              </a:p>
            </p:txBody>
          </p:sp>
          <p:sp>
            <p:nvSpPr>
              <p:cNvPr id="156686" name="Freeform 732"/>
              <p:cNvSpPr>
                <a:spLocks/>
              </p:cNvSpPr>
              <p:nvPr/>
            </p:nvSpPr>
            <p:spPr bwMode="auto">
              <a:xfrm>
                <a:off x="4891088" y="3279775"/>
                <a:ext cx="989013" cy="906462"/>
              </a:xfrm>
              <a:custGeom>
                <a:avLst/>
                <a:gdLst>
                  <a:gd name="T0" fmla="*/ 2147483647 w 226"/>
                  <a:gd name="T1" fmla="*/ 575279425 h 207"/>
                  <a:gd name="T2" fmla="*/ 2147483647 w 226"/>
                  <a:gd name="T3" fmla="*/ 1802545683 h 207"/>
                  <a:gd name="T4" fmla="*/ 2147483647 w 226"/>
                  <a:gd name="T5" fmla="*/ 2147483647 h 207"/>
                  <a:gd name="T6" fmla="*/ 995844196 w 226"/>
                  <a:gd name="T7" fmla="*/ 2147483647 h 207"/>
                  <a:gd name="T8" fmla="*/ 363864923 w 226"/>
                  <a:gd name="T9" fmla="*/ 2147483647 h 207"/>
                  <a:gd name="T10" fmla="*/ 842634746 w 226"/>
                  <a:gd name="T11" fmla="*/ 2147483647 h 207"/>
                  <a:gd name="T12" fmla="*/ 2147483647 w 226"/>
                  <a:gd name="T13" fmla="*/ 2147483647 h 207"/>
                  <a:gd name="T14" fmla="*/ 2147483647 w 226"/>
                  <a:gd name="T15" fmla="*/ 2147483647 h 207"/>
                  <a:gd name="T16" fmla="*/ 2147483647 w 226"/>
                  <a:gd name="T17" fmla="*/ 2147483647 h 207"/>
                  <a:gd name="T18" fmla="*/ 2147483647 w 226"/>
                  <a:gd name="T19" fmla="*/ 2147483647 h 207"/>
                  <a:gd name="T20" fmla="*/ 2147483647 w 226"/>
                  <a:gd name="T21" fmla="*/ 2147483647 h 207"/>
                  <a:gd name="T22" fmla="*/ 2147483647 w 226"/>
                  <a:gd name="T23" fmla="*/ 2147483647 h 207"/>
                  <a:gd name="T24" fmla="*/ 2147483647 w 226"/>
                  <a:gd name="T25" fmla="*/ 2147483647 h 207"/>
                  <a:gd name="T26" fmla="*/ 2147483647 w 226"/>
                  <a:gd name="T27" fmla="*/ 2147483647 h 207"/>
                  <a:gd name="T28" fmla="*/ 2147483647 w 226"/>
                  <a:gd name="T29" fmla="*/ 2147483647 h 207"/>
                  <a:gd name="T30" fmla="*/ 2147483647 w 226"/>
                  <a:gd name="T31" fmla="*/ 2147483647 h 207"/>
                  <a:gd name="T32" fmla="*/ 2147483647 w 226"/>
                  <a:gd name="T33" fmla="*/ 2147483647 h 207"/>
                  <a:gd name="T34" fmla="*/ 2147483647 w 226"/>
                  <a:gd name="T35" fmla="*/ 2147483647 h 207"/>
                  <a:gd name="T36" fmla="*/ 2147483647 w 226"/>
                  <a:gd name="T37" fmla="*/ 2147483647 h 207"/>
                  <a:gd name="T38" fmla="*/ 2147483647 w 226"/>
                  <a:gd name="T39" fmla="*/ 1802545683 h 207"/>
                  <a:gd name="T40" fmla="*/ 2147483647 w 226"/>
                  <a:gd name="T41" fmla="*/ 575279425 h 2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6"/>
                  <a:gd name="T64" fmla="*/ 0 h 207"/>
                  <a:gd name="T65" fmla="*/ 226 w 226"/>
                  <a:gd name="T66" fmla="*/ 207 h 2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6" h="207">
                    <a:moveTo>
                      <a:pt x="75" y="11"/>
                    </a:moveTo>
                    <a:cubicBezTo>
                      <a:pt x="75" y="11"/>
                      <a:pt x="62" y="22"/>
                      <a:pt x="58" y="34"/>
                    </a:cubicBezTo>
                    <a:cubicBezTo>
                      <a:pt x="55" y="46"/>
                      <a:pt x="49" y="44"/>
                      <a:pt x="46" y="56"/>
                    </a:cubicBezTo>
                    <a:cubicBezTo>
                      <a:pt x="43" y="67"/>
                      <a:pt x="38" y="70"/>
                      <a:pt x="19" y="65"/>
                    </a:cubicBezTo>
                    <a:cubicBezTo>
                      <a:pt x="0" y="60"/>
                      <a:pt x="4" y="72"/>
                      <a:pt x="7" y="83"/>
                    </a:cubicBezTo>
                    <a:cubicBezTo>
                      <a:pt x="10" y="95"/>
                      <a:pt x="6" y="88"/>
                      <a:pt x="16" y="102"/>
                    </a:cubicBezTo>
                    <a:cubicBezTo>
                      <a:pt x="26" y="117"/>
                      <a:pt x="42" y="128"/>
                      <a:pt x="42" y="131"/>
                    </a:cubicBezTo>
                    <a:cubicBezTo>
                      <a:pt x="43" y="133"/>
                      <a:pt x="42" y="167"/>
                      <a:pt x="49" y="166"/>
                    </a:cubicBezTo>
                    <a:cubicBezTo>
                      <a:pt x="55" y="165"/>
                      <a:pt x="59" y="151"/>
                      <a:pt x="67" y="154"/>
                    </a:cubicBezTo>
                    <a:cubicBezTo>
                      <a:pt x="75" y="157"/>
                      <a:pt x="80" y="158"/>
                      <a:pt x="90" y="163"/>
                    </a:cubicBezTo>
                    <a:cubicBezTo>
                      <a:pt x="100" y="168"/>
                      <a:pt x="106" y="162"/>
                      <a:pt x="116" y="171"/>
                    </a:cubicBezTo>
                    <a:cubicBezTo>
                      <a:pt x="125" y="181"/>
                      <a:pt x="135" y="190"/>
                      <a:pt x="149" y="196"/>
                    </a:cubicBezTo>
                    <a:cubicBezTo>
                      <a:pt x="163" y="202"/>
                      <a:pt x="149" y="207"/>
                      <a:pt x="175" y="203"/>
                    </a:cubicBezTo>
                    <a:cubicBezTo>
                      <a:pt x="202" y="199"/>
                      <a:pt x="203" y="189"/>
                      <a:pt x="214" y="186"/>
                    </a:cubicBezTo>
                    <a:cubicBezTo>
                      <a:pt x="226" y="183"/>
                      <a:pt x="222" y="168"/>
                      <a:pt x="207" y="171"/>
                    </a:cubicBezTo>
                    <a:cubicBezTo>
                      <a:pt x="192" y="174"/>
                      <a:pt x="186" y="173"/>
                      <a:pt x="168" y="166"/>
                    </a:cubicBezTo>
                    <a:cubicBezTo>
                      <a:pt x="149" y="159"/>
                      <a:pt x="133" y="153"/>
                      <a:pt x="127" y="141"/>
                    </a:cubicBezTo>
                    <a:cubicBezTo>
                      <a:pt x="121" y="130"/>
                      <a:pt x="116" y="129"/>
                      <a:pt x="104" y="109"/>
                    </a:cubicBezTo>
                    <a:cubicBezTo>
                      <a:pt x="93" y="90"/>
                      <a:pt x="84" y="80"/>
                      <a:pt x="81" y="64"/>
                    </a:cubicBezTo>
                    <a:cubicBezTo>
                      <a:pt x="78" y="49"/>
                      <a:pt x="83" y="46"/>
                      <a:pt x="80" y="34"/>
                    </a:cubicBezTo>
                    <a:cubicBezTo>
                      <a:pt x="77" y="23"/>
                      <a:pt x="76" y="0"/>
                      <a:pt x="75" y="11"/>
                    </a:cubicBezTo>
                    <a:close/>
                  </a:path>
                </a:pathLst>
              </a:custGeom>
              <a:solidFill>
                <a:srgbClr val="A0A4D2"/>
              </a:solidFill>
              <a:ln w="9525">
                <a:noFill/>
                <a:round/>
                <a:headEnd/>
                <a:tailEnd/>
              </a:ln>
            </p:spPr>
            <p:txBody>
              <a:bodyPr/>
              <a:lstStyle/>
              <a:p>
                <a:endParaRPr lang="en-US">
                  <a:latin typeface="Calibri" pitchFamily="34" charset="0"/>
                </a:endParaRPr>
              </a:p>
            </p:txBody>
          </p:sp>
          <p:sp>
            <p:nvSpPr>
              <p:cNvPr id="156687" name="Freeform 733"/>
              <p:cNvSpPr>
                <a:spLocks/>
              </p:cNvSpPr>
              <p:nvPr/>
            </p:nvSpPr>
            <p:spPr bwMode="auto">
              <a:xfrm>
                <a:off x="4891088" y="3284537"/>
                <a:ext cx="989013" cy="901700"/>
              </a:xfrm>
              <a:custGeom>
                <a:avLst/>
                <a:gdLst>
                  <a:gd name="T0" fmla="*/ 2147483647 w 226"/>
                  <a:gd name="T1" fmla="*/ 574794459 h 206"/>
                  <a:gd name="T2" fmla="*/ 2147483647 w 226"/>
                  <a:gd name="T3" fmla="*/ 1743537656 h 206"/>
                  <a:gd name="T4" fmla="*/ 2147483647 w 226"/>
                  <a:gd name="T5" fmla="*/ 2147483647 h 206"/>
                  <a:gd name="T6" fmla="*/ 995844196 w 226"/>
                  <a:gd name="T7" fmla="*/ 2147483647 h 206"/>
                  <a:gd name="T8" fmla="*/ 363864923 w 226"/>
                  <a:gd name="T9" fmla="*/ 2147483647 h 206"/>
                  <a:gd name="T10" fmla="*/ 842634746 w 226"/>
                  <a:gd name="T11" fmla="*/ 2147483647 h 206"/>
                  <a:gd name="T12" fmla="*/ 2147483647 w 226"/>
                  <a:gd name="T13" fmla="*/ 2147483647 h 206"/>
                  <a:gd name="T14" fmla="*/ 2147483647 w 226"/>
                  <a:gd name="T15" fmla="*/ 2147483647 h 206"/>
                  <a:gd name="T16" fmla="*/ 2147483647 w 226"/>
                  <a:gd name="T17" fmla="*/ 2147483647 h 206"/>
                  <a:gd name="T18" fmla="*/ 2147483647 w 226"/>
                  <a:gd name="T19" fmla="*/ 2147483647 h 206"/>
                  <a:gd name="T20" fmla="*/ 2147483647 w 226"/>
                  <a:gd name="T21" fmla="*/ 2147483647 h 206"/>
                  <a:gd name="T22" fmla="*/ 2147483647 w 226"/>
                  <a:gd name="T23" fmla="*/ 2147483647 h 206"/>
                  <a:gd name="T24" fmla="*/ 2147483647 w 226"/>
                  <a:gd name="T25" fmla="*/ 2147483647 h 206"/>
                  <a:gd name="T26" fmla="*/ 2147483647 w 226"/>
                  <a:gd name="T27" fmla="*/ 2147483647 h 206"/>
                  <a:gd name="T28" fmla="*/ 2147483647 w 226"/>
                  <a:gd name="T29" fmla="*/ 2147483647 h 206"/>
                  <a:gd name="T30" fmla="*/ 2147483647 w 226"/>
                  <a:gd name="T31" fmla="*/ 2147483647 h 206"/>
                  <a:gd name="T32" fmla="*/ 2147483647 w 226"/>
                  <a:gd name="T33" fmla="*/ 2147483647 h 206"/>
                  <a:gd name="T34" fmla="*/ 2147483647 w 226"/>
                  <a:gd name="T35" fmla="*/ 2147483647 h 206"/>
                  <a:gd name="T36" fmla="*/ 2147483647 w 226"/>
                  <a:gd name="T37" fmla="*/ 2147483647 h 206"/>
                  <a:gd name="T38" fmla="*/ 2147483647 w 226"/>
                  <a:gd name="T39" fmla="*/ 1801014448 h 206"/>
                  <a:gd name="T40" fmla="*/ 2147483647 w 226"/>
                  <a:gd name="T41" fmla="*/ 574794459 h 2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6"/>
                  <a:gd name="T64" fmla="*/ 0 h 206"/>
                  <a:gd name="T65" fmla="*/ 226 w 226"/>
                  <a:gd name="T66" fmla="*/ 206 h 2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6" h="206">
                    <a:moveTo>
                      <a:pt x="75" y="11"/>
                    </a:moveTo>
                    <a:cubicBezTo>
                      <a:pt x="75" y="11"/>
                      <a:pt x="62" y="22"/>
                      <a:pt x="58" y="33"/>
                    </a:cubicBezTo>
                    <a:cubicBezTo>
                      <a:pt x="55" y="45"/>
                      <a:pt x="49" y="43"/>
                      <a:pt x="46" y="55"/>
                    </a:cubicBezTo>
                    <a:cubicBezTo>
                      <a:pt x="43" y="67"/>
                      <a:pt x="38" y="69"/>
                      <a:pt x="19" y="64"/>
                    </a:cubicBezTo>
                    <a:cubicBezTo>
                      <a:pt x="0" y="59"/>
                      <a:pt x="4" y="71"/>
                      <a:pt x="7" y="82"/>
                    </a:cubicBezTo>
                    <a:cubicBezTo>
                      <a:pt x="10" y="94"/>
                      <a:pt x="6" y="87"/>
                      <a:pt x="16" y="101"/>
                    </a:cubicBezTo>
                    <a:cubicBezTo>
                      <a:pt x="26" y="116"/>
                      <a:pt x="42" y="127"/>
                      <a:pt x="43" y="129"/>
                    </a:cubicBezTo>
                    <a:cubicBezTo>
                      <a:pt x="43" y="132"/>
                      <a:pt x="42" y="166"/>
                      <a:pt x="49" y="165"/>
                    </a:cubicBezTo>
                    <a:cubicBezTo>
                      <a:pt x="55" y="164"/>
                      <a:pt x="59" y="150"/>
                      <a:pt x="67" y="153"/>
                    </a:cubicBezTo>
                    <a:cubicBezTo>
                      <a:pt x="75" y="155"/>
                      <a:pt x="80" y="157"/>
                      <a:pt x="90" y="162"/>
                    </a:cubicBezTo>
                    <a:cubicBezTo>
                      <a:pt x="100" y="167"/>
                      <a:pt x="106" y="160"/>
                      <a:pt x="116" y="170"/>
                    </a:cubicBezTo>
                    <a:cubicBezTo>
                      <a:pt x="125" y="180"/>
                      <a:pt x="135" y="188"/>
                      <a:pt x="149" y="195"/>
                    </a:cubicBezTo>
                    <a:cubicBezTo>
                      <a:pt x="163" y="201"/>
                      <a:pt x="149" y="206"/>
                      <a:pt x="175" y="202"/>
                    </a:cubicBezTo>
                    <a:cubicBezTo>
                      <a:pt x="202" y="198"/>
                      <a:pt x="202" y="188"/>
                      <a:pt x="214" y="185"/>
                    </a:cubicBezTo>
                    <a:cubicBezTo>
                      <a:pt x="226" y="182"/>
                      <a:pt x="222" y="167"/>
                      <a:pt x="207" y="170"/>
                    </a:cubicBezTo>
                    <a:cubicBezTo>
                      <a:pt x="192" y="173"/>
                      <a:pt x="185" y="172"/>
                      <a:pt x="167" y="165"/>
                    </a:cubicBezTo>
                    <a:cubicBezTo>
                      <a:pt x="149" y="158"/>
                      <a:pt x="133" y="152"/>
                      <a:pt x="127" y="140"/>
                    </a:cubicBezTo>
                    <a:cubicBezTo>
                      <a:pt x="121" y="129"/>
                      <a:pt x="115" y="128"/>
                      <a:pt x="104" y="108"/>
                    </a:cubicBezTo>
                    <a:cubicBezTo>
                      <a:pt x="92" y="89"/>
                      <a:pt x="84" y="79"/>
                      <a:pt x="81" y="64"/>
                    </a:cubicBezTo>
                    <a:cubicBezTo>
                      <a:pt x="78" y="48"/>
                      <a:pt x="83" y="45"/>
                      <a:pt x="79" y="34"/>
                    </a:cubicBezTo>
                    <a:cubicBezTo>
                      <a:pt x="76" y="22"/>
                      <a:pt x="75" y="0"/>
                      <a:pt x="75" y="11"/>
                    </a:cubicBezTo>
                    <a:close/>
                  </a:path>
                </a:pathLst>
              </a:custGeom>
              <a:solidFill>
                <a:srgbClr val="9FA3D2"/>
              </a:solidFill>
              <a:ln w="9525">
                <a:noFill/>
                <a:round/>
                <a:headEnd/>
                <a:tailEnd/>
              </a:ln>
            </p:spPr>
            <p:txBody>
              <a:bodyPr/>
              <a:lstStyle/>
              <a:p>
                <a:endParaRPr lang="en-US">
                  <a:latin typeface="Calibri" pitchFamily="34" charset="0"/>
                </a:endParaRPr>
              </a:p>
            </p:txBody>
          </p:sp>
          <p:sp>
            <p:nvSpPr>
              <p:cNvPr id="156688" name="Freeform 734"/>
              <p:cNvSpPr>
                <a:spLocks/>
              </p:cNvSpPr>
              <p:nvPr/>
            </p:nvSpPr>
            <p:spPr bwMode="auto">
              <a:xfrm>
                <a:off x="4891088" y="3284537"/>
                <a:ext cx="984250" cy="901700"/>
              </a:xfrm>
              <a:custGeom>
                <a:avLst/>
                <a:gdLst>
                  <a:gd name="T0" fmla="*/ 2147483647 w 225"/>
                  <a:gd name="T1" fmla="*/ 632271251 h 206"/>
                  <a:gd name="T2" fmla="*/ 2147483647 w 225"/>
                  <a:gd name="T3" fmla="*/ 1801014448 h 206"/>
                  <a:gd name="T4" fmla="*/ 2147483647 w 225"/>
                  <a:gd name="T5" fmla="*/ 2147483647 h 206"/>
                  <a:gd name="T6" fmla="*/ 995059256 w 225"/>
                  <a:gd name="T7" fmla="*/ 2147483647 h 206"/>
                  <a:gd name="T8" fmla="*/ 420987807 w 225"/>
                  <a:gd name="T9" fmla="*/ 2147483647 h 206"/>
                  <a:gd name="T10" fmla="*/ 841975614 w 225"/>
                  <a:gd name="T11" fmla="*/ 2147483647 h 206"/>
                  <a:gd name="T12" fmla="*/ 2147483647 w 225"/>
                  <a:gd name="T13" fmla="*/ 2147483647 h 206"/>
                  <a:gd name="T14" fmla="*/ 2147483647 w 225"/>
                  <a:gd name="T15" fmla="*/ 2147483647 h 206"/>
                  <a:gd name="T16" fmla="*/ 2147483647 w 225"/>
                  <a:gd name="T17" fmla="*/ 2147483647 h 206"/>
                  <a:gd name="T18" fmla="*/ 2147483647 w 225"/>
                  <a:gd name="T19" fmla="*/ 2147483647 h 206"/>
                  <a:gd name="T20" fmla="*/ 2147483647 w 225"/>
                  <a:gd name="T21" fmla="*/ 2147483647 h 206"/>
                  <a:gd name="T22" fmla="*/ 2147483647 w 225"/>
                  <a:gd name="T23" fmla="*/ 2147483647 h 206"/>
                  <a:gd name="T24" fmla="*/ 2147483647 w 225"/>
                  <a:gd name="T25" fmla="*/ 2147483647 h 206"/>
                  <a:gd name="T26" fmla="*/ 2147483647 w 225"/>
                  <a:gd name="T27" fmla="*/ 2147483647 h 206"/>
                  <a:gd name="T28" fmla="*/ 2147483647 w 225"/>
                  <a:gd name="T29" fmla="*/ 2147483647 h 206"/>
                  <a:gd name="T30" fmla="*/ 2147483647 w 225"/>
                  <a:gd name="T31" fmla="*/ 2147483647 h 206"/>
                  <a:gd name="T32" fmla="*/ 2147483647 w 225"/>
                  <a:gd name="T33" fmla="*/ 2147483647 h 206"/>
                  <a:gd name="T34" fmla="*/ 2147483647 w 225"/>
                  <a:gd name="T35" fmla="*/ 2147483647 h 206"/>
                  <a:gd name="T36" fmla="*/ 2147483647 w 225"/>
                  <a:gd name="T37" fmla="*/ 2147483647 h 206"/>
                  <a:gd name="T38" fmla="*/ 2147483647 w 225"/>
                  <a:gd name="T39" fmla="*/ 1801014448 h 206"/>
                  <a:gd name="T40" fmla="*/ 2147483647 w 225"/>
                  <a:gd name="T41" fmla="*/ 632271251 h 2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5"/>
                  <a:gd name="T64" fmla="*/ 0 h 206"/>
                  <a:gd name="T65" fmla="*/ 225 w 225"/>
                  <a:gd name="T66" fmla="*/ 206 h 2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5" h="206">
                    <a:moveTo>
                      <a:pt x="74" y="12"/>
                    </a:moveTo>
                    <a:cubicBezTo>
                      <a:pt x="74" y="12"/>
                      <a:pt x="62" y="22"/>
                      <a:pt x="58" y="34"/>
                    </a:cubicBezTo>
                    <a:cubicBezTo>
                      <a:pt x="55" y="46"/>
                      <a:pt x="49" y="44"/>
                      <a:pt x="46" y="55"/>
                    </a:cubicBezTo>
                    <a:cubicBezTo>
                      <a:pt x="43" y="67"/>
                      <a:pt x="38" y="69"/>
                      <a:pt x="19" y="64"/>
                    </a:cubicBezTo>
                    <a:cubicBezTo>
                      <a:pt x="0" y="59"/>
                      <a:pt x="5" y="71"/>
                      <a:pt x="8" y="83"/>
                    </a:cubicBezTo>
                    <a:cubicBezTo>
                      <a:pt x="11" y="94"/>
                      <a:pt x="6" y="87"/>
                      <a:pt x="16" y="101"/>
                    </a:cubicBezTo>
                    <a:cubicBezTo>
                      <a:pt x="26" y="116"/>
                      <a:pt x="42" y="127"/>
                      <a:pt x="43" y="129"/>
                    </a:cubicBezTo>
                    <a:cubicBezTo>
                      <a:pt x="43" y="132"/>
                      <a:pt x="42" y="165"/>
                      <a:pt x="49" y="164"/>
                    </a:cubicBezTo>
                    <a:cubicBezTo>
                      <a:pt x="55" y="163"/>
                      <a:pt x="60" y="150"/>
                      <a:pt x="67" y="152"/>
                    </a:cubicBezTo>
                    <a:cubicBezTo>
                      <a:pt x="75" y="155"/>
                      <a:pt x="80" y="156"/>
                      <a:pt x="90" y="161"/>
                    </a:cubicBezTo>
                    <a:cubicBezTo>
                      <a:pt x="100" y="166"/>
                      <a:pt x="106" y="160"/>
                      <a:pt x="115" y="170"/>
                    </a:cubicBezTo>
                    <a:cubicBezTo>
                      <a:pt x="125" y="180"/>
                      <a:pt x="135" y="188"/>
                      <a:pt x="149" y="194"/>
                    </a:cubicBezTo>
                    <a:cubicBezTo>
                      <a:pt x="163" y="201"/>
                      <a:pt x="149" y="206"/>
                      <a:pt x="175" y="202"/>
                    </a:cubicBezTo>
                    <a:cubicBezTo>
                      <a:pt x="202" y="198"/>
                      <a:pt x="202" y="188"/>
                      <a:pt x="214" y="185"/>
                    </a:cubicBezTo>
                    <a:cubicBezTo>
                      <a:pt x="225" y="182"/>
                      <a:pt x="221" y="167"/>
                      <a:pt x="207" y="170"/>
                    </a:cubicBezTo>
                    <a:cubicBezTo>
                      <a:pt x="192" y="173"/>
                      <a:pt x="185" y="172"/>
                      <a:pt x="167" y="165"/>
                    </a:cubicBezTo>
                    <a:cubicBezTo>
                      <a:pt x="149" y="158"/>
                      <a:pt x="132" y="152"/>
                      <a:pt x="126" y="140"/>
                    </a:cubicBezTo>
                    <a:cubicBezTo>
                      <a:pt x="120" y="129"/>
                      <a:pt x="115" y="128"/>
                      <a:pt x="103" y="108"/>
                    </a:cubicBezTo>
                    <a:cubicBezTo>
                      <a:pt x="92" y="89"/>
                      <a:pt x="84" y="79"/>
                      <a:pt x="81" y="64"/>
                    </a:cubicBezTo>
                    <a:cubicBezTo>
                      <a:pt x="77" y="49"/>
                      <a:pt x="82" y="46"/>
                      <a:pt x="79" y="34"/>
                    </a:cubicBezTo>
                    <a:cubicBezTo>
                      <a:pt x="76" y="23"/>
                      <a:pt x="75" y="0"/>
                      <a:pt x="74" y="12"/>
                    </a:cubicBezTo>
                    <a:close/>
                  </a:path>
                </a:pathLst>
              </a:custGeom>
              <a:solidFill>
                <a:srgbClr val="9EA3D2"/>
              </a:solidFill>
              <a:ln w="9525">
                <a:noFill/>
                <a:round/>
                <a:headEnd/>
                <a:tailEnd/>
              </a:ln>
            </p:spPr>
            <p:txBody>
              <a:bodyPr/>
              <a:lstStyle/>
              <a:p>
                <a:endParaRPr lang="en-US">
                  <a:latin typeface="Calibri" pitchFamily="34" charset="0"/>
                </a:endParaRPr>
              </a:p>
            </p:txBody>
          </p:sp>
          <p:sp>
            <p:nvSpPr>
              <p:cNvPr id="156689" name="Freeform 735"/>
              <p:cNvSpPr>
                <a:spLocks/>
              </p:cNvSpPr>
              <p:nvPr/>
            </p:nvSpPr>
            <p:spPr bwMode="auto">
              <a:xfrm>
                <a:off x="4891088" y="3287712"/>
                <a:ext cx="984250" cy="898525"/>
              </a:xfrm>
              <a:custGeom>
                <a:avLst/>
                <a:gdLst>
                  <a:gd name="T0" fmla="*/ 2147483647 w 225"/>
                  <a:gd name="T1" fmla="*/ 576331570 h 205"/>
                  <a:gd name="T2" fmla="*/ 2147483647 w 225"/>
                  <a:gd name="T3" fmla="*/ 1748209715 h 205"/>
                  <a:gd name="T4" fmla="*/ 2147483647 w 225"/>
                  <a:gd name="T5" fmla="*/ 2147483647 h 205"/>
                  <a:gd name="T6" fmla="*/ 995059256 w 225"/>
                  <a:gd name="T7" fmla="*/ 2147483647 h 205"/>
                  <a:gd name="T8" fmla="*/ 420987807 w 225"/>
                  <a:gd name="T9" fmla="*/ 2147483647 h 205"/>
                  <a:gd name="T10" fmla="*/ 841975614 w 225"/>
                  <a:gd name="T11" fmla="*/ 2147483647 h 205"/>
                  <a:gd name="T12" fmla="*/ 2147483647 w 225"/>
                  <a:gd name="T13" fmla="*/ 2147483647 h 205"/>
                  <a:gd name="T14" fmla="*/ 2147483647 w 225"/>
                  <a:gd name="T15" fmla="*/ 2147483647 h 205"/>
                  <a:gd name="T16" fmla="*/ 2147483647 w 225"/>
                  <a:gd name="T17" fmla="*/ 2147483647 h 205"/>
                  <a:gd name="T18" fmla="*/ 2147483647 w 225"/>
                  <a:gd name="T19" fmla="*/ 2147483647 h 205"/>
                  <a:gd name="T20" fmla="*/ 2147483647 w 225"/>
                  <a:gd name="T21" fmla="*/ 2147483647 h 205"/>
                  <a:gd name="T22" fmla="*/ 2147483647 w 225"/>
                  <a:gd name="T23" fmla="*/ 2147483647 h 205"/>
                  <a:gd name="T24" fmla="*/ 2147483647 w 225"/>
                  <a:gd name="T25" fmla="*/ 2147483647 h 205"/>
                  <a:gd name="T26" fmla="*/ 2147483647 w 225"/>
                  <a:gd name="T27" fmla="*/ 2147483647 h 205"/>
                  <a:gd name="T28" fmla="*/ 2147483647 w 225"/>
                  <a:gd name="T29" fmla="*/ 2147483647 h 205"/>
                  <a:gd name="T30" fmla="*/ 2147483647 w 225"/>
                  <a:gd name="T31" fmla="*/ 2147483647 h 205"/>
                  <a:gd name="T32" fmla="*/ 2147483647 w 225"/>
                  <a:gd name="T33" fmla="*/ 2147483647 h 205"/>
                  <a:gd name="T34" fmla="*/ 2147483647 w 225"/>
                  <a:gd name="T35" fmla="*/ 2147483647 h 205"/>
                  <a:gd name="T36" fmla="*/ 2147483647 w 225"/>
                  <a:gd name="T37" fmla="*/ 2147483647 h 205"/>
                  <a:gd name="T38" fmla="*/ 2147483647 w 225"/>
                  <a:gd name="T39" fmla="*/ 1805846789 h 205"/>
                  <a:gd name="T40" fmla="*/ 2147483647 w 225"/>
                  <a:gd name="T41" fmla="*/ 576331570 h 2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5"/>
                  <a:gd name="T64" fmla="*/ 0 h 205"/>
                  <a:gd name="T65" fmla="*/ 225 w 225"/>
                  <a:gd name="T66" fmla="*/ 205 h 20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5" h="205">
                    <a:moveTo>
                      <a:pt x="74" y="11"/>
                    </a:moveTo>
                    <a:cubicBezTo>
                      <a:pt x="74" y="11"/>
                      <a:pt x="62" y="22"/>
                      <a:pt x="58" y="33"/>
                    </a:cubicBezTo>
                    <a:cubicBezTo>
                      <a:pt x="55" y="45"/>
                      <a:pt x="50" y="43"/>
                      <a:pt x="46" y="55"/>
                    </a:cubicBezTo>
                    <a:cubicBezTo>
                      <a:pt x="43" y="66"/>
                      <a:pt x="38" y="68"/>
                      <a:pt x="19" y="64"/>
                    </a:cubicBezTo>
                    <a:cubicBezTo>
                      <a:pt x="0" y="59"/>
                      <a:pt x="5" y="70"/>
                      <a:pt x="8" y="82"/>
                    </a:cubicBezTo>
                    <a:cubicBezTo>
                      <a:pt x="11" y="93"/>
                      <a:pt x="6" y="86"/>
                      <a:pt x="16" y="100"/>
                    </a:cubicBezTo>
                    <a:cubicBezTo>
                      <a:pt x="26" y="115"/>
                      <a:pt x="42" y="126"/>
                      <a:pt x="43" y="128"/>
                    </a:cubicBezTo>
                    <a:cubicBezTo>
                      <a:pt x="44" y="130"/>
                      <a:pt x="42" y="164"/>
                      <a:pt x="49" y="163"/>
                    </a:cubicBezTo>
                    <a:cubicBezTo>
                      <a:pt x="55" y="162"/>
                      <a:pt x="60" y="148"/>
                      <a:pt x="67" y="151"/>
                    </a:cubicBezTo>
                    <a:cubicBezTo>
                      <a:pt x="75" y="154"/>
                      <a:pt x="80" y="155"/>
                      <a:pt x="90" y="160"/>
                    </a:cubicBezTo>
                    <a:cubicBezTo>
                      <a:pt x="100" y="165"/>
                      <a:pt x="106" y="159"/>
                      <a:pt x="115" y="169"/>
                    </a:cubicBezTo>
                    <a:cubicBezTo>
                      <a:pt x="125" y="179"/>
                      <a:pt x="135" y="187"/>
                      <a:pt x="149" y="193"/>
                    </a:cubicBezTo>
                    <a:cubicBezTo>
                      <a:pt x="163" y="199"/>
                      <a:pt x="149" y="205"/>
                      <a:pt x="175" y="201"/>
                    </a:cubicBezTo>
                    <a:cubicBezTo>
                      <a:pt x="202" y="197"/>
                      <a:pt x="202" y="187"/>
                      <a:pt x="214" y="184"/>
                    </a:cubicBezTo>
                    <a:cubicBezTo>
                      <a:pt x="225" y="181"/>
                      <a:pt x="221" y="166"/>
                      <a:pt x="207" y="169"/>
                    </a:cubicBezTo>
                    <a:cubicBezTo>
                      <a:pt x="192" y="172"/>
                      <a:pt x="184" y="171"/>
                      <a:pt x="166" y="164"/>
                    </a:cubicBezTo>
                    <a:cubicBezTo>
                      <a:pt x="148" y="157"/>
                      <a:pt x="132" y="150"/>
                      <a:pt x="126" y="139"/>
                    </a:cubicBezTo>
                    <a:cubicBezTo>
                      <a:pt x="120" y="128"/>
                      <a:pt x="114" y="127"/>
                      <a:pt x="103" y="107"/>
                    </a:cubicBezTo>
                    <a:cubicBezTo>
                      <a:pt x="92" y="88"/>
                      <a:pt x="84" y="79"/>
                      <a:pt x="81" y="63"/>
                    </a:cubicBezTo>
                    <a:cubicBezTo>
                      <a:pt x="77" y="48"/>
                      <a:pt x="82" y="45"/>
                      <a:pt x="79" y="34"/>
                    </a:cubicBezTo>
                    <a:cubicBezTo>
                      <a:pt x="76" y="22"/>
                      <a:pt x="75" y="0"/>
                      <a:pt x="74" y="11"/>
                    </a:cubicBezTo>
                    <a:close/>
                  </a:path>
                </a:pathLst>
              </a:custGeom>
              <a:solidFill>
                <a:srgbClr val="9DA2D1"/>
              </a:solidFill>
              <a:ln w="9525">
                <a:noFill/>
                <a:round/>
                <a:headEnd/>
                <a:tailEnd/>
              </a:ln>
            </p:spPr>
            <p:txBody>
              <a:bodyPr/>
              <a:lstStyle/>
              <a:p>
                <a:endParaRPr lang="en-US">
                  <a:latin typeface="Calibri" pitchFamily="34" charset="0"/>
                </a:endParaRPr>
              </a:p>
            </p:txBody>
          </p:sp>
          <p:sp>
            <p:nvSpPr>
              <p:cNvPr id="156690" name="Freeform 736"/>
              <p:cNvSpPr>
                <a:spLocks/>
              </p:cNvSpPr>
              <p:nvPr/>
            </p:nvSpPr>
            <p:spPr bwMode="auto">
              <a:xfrm>
                <a:off x="4891088" y="3292475"/>
                <a:ext cx="984250" cy="893762"/>
              </a:xfrm>
              <a:custGeom>
                <a:avLst/>
                <a:gdLst>
                  <a:gd name="T0" fmla="*/ 2147483647 w 225"/>
                  <a:gd name="T1" fmla="*/ 575845701 h 204"/>
                  <a:gd name="T2" fmla="*/ 2147483647 w 225"/>
                  <a:gd name="T3" fmla="*/ 1746726418 h 204"/>
                  <a:gd name="T4" fmla="*/ 2147483647 w 225"/>
                  <a:gd name="T5" fmla="*/ 2147483647 h 204"/>
                  <a:gd name="T6" fmla="*/ 995059256 w 225"/>
                  <a:gd name="T7" fmla="*/ 2147483647 h 204"/>
                  <a:gd name="T8" fmla="*/ 420987807 w 225"/>
                  <a:gd name="T9" fmla="*/ 2147483647 h 204"/>
                  <a:gd name="T10" fmla="*/ 899381433 w 225"/>
                  <a:gd name="T11" fmla="*/ 2147483647 h 204"/>
                  <a:gd name="T12" fmla="*/ 2147483647 w 225"/>
                  <a:gd name="T13" fmla="*/ 2147483647 h 204"/>
                  <a:gd name="T14" fmla="*/ 2147483647 w 225"/>
                  <a:gd name="T15" fmla="*/ 2147483647 h 204"/>
                  <a:gd name="T16" fmla="*/ 2147483647 w 225"/>
                  <a:gd name="T17" fmla="*/ 2147483647 h 204"/>
                  <a:gd name="T18" fmla="*/ 2147483647 w 225"/>
                  <a:gd name="T19" fmla="*/ 2147483647 h 204"/>
                  <a:gd name="T20" fmla="*/ 2147483647 w 225"/>
                  <a:gd name="T21" fmla="*/ 2147483647 h 204"/>
                  <a:gd name="T22" fmla="*/ 2147483647 w 225"/>
                  <a:gd name="T23" fmla="*/ 2147483647 h 204"/>
                  <a:gd name="T24" fmla="*/ 2147483647 w 225"/>
                  <a:gd name="T25" fmla="*/ 2147483647 h 204"/>
                  <a:gd name="T26" fmla="*/ 2147483647 w 225"/>
                  <a:gd name="T27" fmla="*/ 2147483647 h 204"/>
                  <a:gd name="T28" fmla="*/ 2147483647 w 225"/>
                  <a:gd name="T29" fmla="*/ 2147483647 h 204"/>
                  <a:gd name="T30" fmla="*/ 2147483647 w 225"/>
                  <a:gd name="T31" fmla="*/ 2147483647 h 204"/>
                  <a:gd name="T32" fmla="*/ 2147483647 w 225"/>
                  <a:gd name="T33" fmla="*/ 2147483647 h 204"/>
                  <a:gd name="T34" fmla="*/ 2147483647 w 225"/>
                  <a:gd name="T35" fmla="*/ 2147483647 h 204"/>
                  <a:gd name="T36" fmla="*/ 2147483647 w 225"/>
                  <a:gd name="T37" fmla="*/ 2147483647 h 204"/>
                  <a:gd name="T38" fmla="*/ 2147483647 w 225"/>
                  <a:gd name="T39" fmla="*/ 1746726418 h 204"/>
                  <a:gd name="T40" fmla="*/ 2147483647 w 225"/>
                  <a:gd name="T41" fmla="*/ 575845701 h 2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5"/>
                  <a:gd name="T64" fmla="*/ 0 h 204"/>
                  <a:gd name="T65" fmla="*/ 225 w 225"/>
                  <a:gd name="T66" fmla="*/ 204 h 2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5" h="204">
                    <a:moveTo>
                      <a:pt x="74" y="11"/>
                    </a:moveTo>
                    <a:cubicBezTo>
                      <a:pt x="74" y="11"/>
                      <a:pt x="62" y="21"/>
                      <a:pt x="58" y="33"/>
                    </a:cubicBezTo>
                    <a:cubicBezTo>
                      <a:pt x="55" y="45"/>
                      <a:pt x="50" y="43"/>
                      <a:pt x="47" y="54"/>
                    </a:cubicBezTo>
                    <a:cubicBezTo>
                      <a:pt x="44" y="66"/>
                      <a:pt x="38" y="68"/>
                      <a:pt x="19" y="63"/>
                    </a:cubicBezTo>
                    <a:cubicBezTo>
                      <a:pt x="0" y="58"/>
                      <a:pt x="5" y="69"/>
                      <a:pt x="8" y="81"/>
                    </a:cubicBezTo>
                    <a:cubicBezTo>
                      <a:pt x="11" y="92"/>
                      <a:pt x="7" y="85"/>
                      <a:pt x="17" y="99"/>
                    </a:cubicBezTo>
                    <a:cubicBezTo>
                      <a:pt x="27" y="114"/>
                      <a:pt x="43" y="125"/>
                      <a:pt x="43" y="127"/>
                    </a:cubicBezTo>
                    <a:cubicBezTo>
                      <a:pt x="44" y="129"/>
                      <a:pt x="42" y="163"/>
                      <a:pt x="49" y="162"/>
                    </a:cubicBezTo>
                    <a:cubicBezTo>
                      <a:pt x="56" y="161"/>
                      <a:pt x="60" y="147"/>
                      <a:pt x="67" y="150"/>
                    </a:cubicBezTo>
                    <a:cubicBezTo>
                      <a:pt x="75" y="152"/>
                      <a:pt x="80" y="154"/>
                      <a:pt x="90" y="159"/>
                    </a:cubicBezTo>
                    <a:cubicBezTo>
                      <a:pt x="100" y="164"/>
                      <a:pt x="106" y="158"/>
                      <a:pt x="115" y="168"/>
                    </a:cubicBezTo>
                    <a:cubicBezTo>
                      <a:pt x="125" y="177"/>
                      <a:pt x="135" y="186"/>
                      <a:pt x="148" y="192"/>
                    </a:cubicBezTo>
                    <a:cubicBezTo>
                      <a:pt x="162" y="198"/>
                      <a:pt x="149" y="204"/>
                      <a:pt x="175" y="200"/>
                    </a:cubicBezTo>
                    <a:cubicBezTo>
                      <a:pt x="202" y="196"/>
                      <a:pt x="202" y="186"/>
                      <a:pt x="213" y="183"/>
                    </a:cubicBezTo>
                    <a:cubicBezTo>
                      <a:pt x="225" y="180"/>
                      <a:pt x="221" y="165"/>
                      <a:pt x="206" y="168"/>
                    </a:cubicBezTo>
                    <a:cubicBezTo>
                      <a:pt x="192" y="171"/>
                      <a:pt x="184" y="170"/>
                      <a:pt x="166" y="163"/>
                    </a:cubicBezTo>
                    <a:cubicBezTo>
                      <a:pt x="148" y="157"/>
                      <a:pt x="132" y="149"/>
                      <a:pt x="126" y="138"/>
                    </a:cubicBezTo>
                    <a:cubicBezTo>
                      <a:pt x="120" y="127"/>
                      <a:pt x="114" y="126"/>
                      <a:pt x="102" y="106"/>
                    </a:cubicBezTo>
                    <a:cubicBezTo>
                      <a:pt x="91" y="87"/>
                      <a:pt x="84" y="78"/>
                      <a:pt x="80" y="63"/>
                    </a:cubicBezTo>
                    <a:cubicBezTo>
                      <a:pt x="77" y="47"/>
                      <a:pt x="82" y="45"/>
                      <a:pt x="79" y="33"/>
                    </a:cubicBezTo>
                    <a:cubicBezTo>
                      <a:pt x="76" y="22"/>
                      <a:pt x="75" y="0"/>
                      <a:pt x="74" y="11"/>
                    </a:cubicBezTo>
                    <a:close/>
                  </a:path>
                </a:pathLst>
              </a:custGeom>
              <a:solidFill>
                <a:srgbClr val="9DA2D1"/>
              </a:solidFill>
              <a:ln w="9525">
                <a:noFill/>
                <a:round/>
                <a:headEnd/>
                <a:tailEnd/>
              </a:ln>
            </p:spPr>
            <p:txBody>
              <a:bodyPr/>
              <a:lstStyle/>
              <a:p>
                <a:endParaRPr lang="en-US">
                  <a:latin typeface="Calibri" pitchFamily="34" charset="0"/>
                </a:endParaRPr>
              </a:p>
            </p:txBody>
          </p:sp>
          <p:sp>
            <p:nvSpPr>
              <p:cNvPr id="156691" name="Freeform 737"/>
              <p:cNvSpPr>
                <a:spLocks/>
              </p:cNvSpPr>
              <p:nvPr/>
            </p:nvSpPr>
            <p:spPr bwMode="auto">
              <a:xfrm>
                <a:off x="4894263" y="3292475"/>
                <a:ext cx="981075" cy="893762"/>
              </a:xfrm>
              <a:custGeom>
                <a:avLst/>
                <a:gdLst>
                  <a:gd name="T0" fmla="*/ 2147483647 w 224"/>
                  <a:gd name="T1" fmla="*/ 575845701 h 204"/>
                  <a:gd name="T2" fmla="*/ 2147483647 w 224"/>
                  <a:gd name="T3" fmla="*/ 1746726418 h 204"/>
                  <a:gd name="T4" fmla="*/ 2147483647 w 224"/>
                  <a:gd name="T5" fmla="*/ 2147483647 h 204"/>
                  <a:gd name="T6" fmla="*/ 959132219 w 224"/>
                  <a:gd name="T7" fmla="*/ 2147483647 h 204"/>
                  <a:gd name="T8" fmla="*/ 422019945 w 224"/>
                  <a:gd name="T9" fmla="*/ 2147483647 h 204"/>
                  <a:gd name="T10" fmla="*/ 844035509 w 224"/>
                  <a:gd name="T11" fmla="*/ 2147483647 h 204"/>
                  <a:gd name="T12" fmla="*/ 2147483647 w 224"/>
                  <a:gd name="T13" fmla="*/ 2147483647 h 204"/>
                  <a:gd name="T14" fmla="*/ 2147483647 w 224"/>
                  <a:gd name="T15" fmla="*/ 2147483647 h 204"/>
                  <a:gd name="T16" fmla="*/ 2147483647 w 224"/>
                  <a:gd name="T17" fmla="*/ 2147483647 h 204"/>
                  <a:gd name="T18" fmla="*/ 2147483647 w 224"/>
                  <a:gd name="T19" fmla="*/ 2147483647 h 204"/>
                  <a:gd name="T20" fmla="*/ 2147483647 w 224"/>
                  <a:gd name="T21" fmla="*/ 2147483647 h 204"/>
                  <a:gd name="T22" fmla="*/ 2147483647 w 224"/>
                  <a:gd name="T23" fmla="*/ 2147483647 h 204"/>
                  <a:gd name="T24" fmla="*/ 2147483647 w 224"/>
                  <a:gd name="T25" fmla="*/ 2147483647 h 204"/>
                  <a:gd name="T26" fmla="*/ 2147483647 w 224"/>
                  <a:gd name="T27" fmla="*/ 2147483647 h 204"/>
                  <a:gd name="T28" fmla="*/ 2147483647 w 224"/>
                  <a:gd name="T29" fmla="*/ 2147483647 h 204"/>
                  <a:gd name="T30" fmla="*/ 2147483647 w 224"/>
                  <a:gd name="T31" fmla="*/ 2147483647 h 204"/>
                  <a:gd name="T32" fmla="*/ 2147483647 w 224"/>
                  <a:gd name="T33" fmla="*/ 2147483647 h 204"/>
                  <a:gd name="T34" fmla="*/ 2147483647 w 224"/>
                  <a:gd name="T35" fmla="*/ 2147483647 h 204"/>
                  <a:gd name="T36" fmla="*/ 2147483647 w 224"/>
                  <a:gd name="T37" fmla="*/ 2147483647 h 204"/>
                  <a:gd name="T38" fmla="*/ 2147483647 w 224"/>
                  <a:gd name="T39" fmla="*/ 1804312714 h 204"/>
                  <a:gd name="T40" fmla="*/ 2147483647 w 224"/>
                  <a:gd name="T41" fmla="*/ 575845701 h 2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4"/>
                  <a:gd name="T64" fmla="*/ 0 h 204"/>
                  <a:gd name="T65" fmla="*/ 224 w 224"/>
                  <a:gd name="T66" fmla="*/ 204 h 2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4" h="204">
                    <a:moveTo>
                      <a:pt x="73" y="11"/>
                    </a:moveTo>
                    <a:cubicBezTo>
                      <a:pt x="73" y="11"/>
                      <a:pt x="61" y="22"/>
                      <a:pt x="57" y="33"/>
                    </a:cubicBezTo>
                    <a:cubicBezTo>
                      <a:pt x="54" y="45"/>
                      <a:pt x="49" y="43"/>
                      <a:pt x="46" y="54"/>
                    </a:cubicBezTo>
                    <a:cubicBezTo>
                      <a:pt x="43" y="66"/>
                      <a:pt x="37" y="68"/>
                      <a:pt x="18" y="63"/>
                    </a:cubicBezTo>
                    <a:cubicBezTo>
                      <a:pt x="0" y="58"/>
                      <a:pt x="5" y="70"/>
                      <a:pt x="8" y="81"/>
                    </a:cubicBezTo>
                    <a:cubicBezTo>
                      <a:pt x="11" y="92"/>
                      <a:pt x="6" y="85"/>
                      <a:pt x="16" y="100"/>
                    </a:cubicBezTo>
                    <a:cubicBezTo>
                      <a:pt x="26" y="114"/>
                      <a:pt x="42" y="125"/>
                      <a:pt x="42" y="127"/>
                    </a:cubicBezTo>
                    <a:cubicBezTo>
                      <a:pt x="43" y="129"/>
                      <a:pt x="41" y="163"/>
                      <a:pt x="48" y="162"/>
                    </a:cubicBezTo>
                    <a:cubicBezTo>
                      <a:pt x="55" y="161"/>
                      <a:pt x="59" y="147"/>
                      <a:pt x="67" y="149"/>
                    </a:cubicBezTo>
                    <a:cubicBezTo>
                      <a:pt x="74" y="152"/>
                      <a:pt x="79" y="154"/>
                      <a:pt x="89" y="159"/>
                    </a:cubicBezTo>
                    <a:cubicBezTo>
                      <a:pt x="99" y="164"/>
                      <a:pt x="105" y="158"/>
                      <a:pt x="114" y="167"/>
                    </a:cubicBezTo>
                    <a:cubicBezTo>
                      <a:pt x="124" y="177"/>
                      <a:pt x="134" y="185"/>
                      <a:pt x="147" y="192"/>
                    </a:cubicBezTo>
                    <a:cubicBezTo>
                      <a:pt x="161" y="198"/>
                      <a:pt x="148" y="204"/>
                      <a:pt x="174" y="200"/>
                    </a:cubicBezTo>
                    <a:cubicBezTo>
                      <a:pt x="201" y="196"/>
                      <a:pt x="201" y="186"/>
                      <a:pt x="212" y="183"/>
                    </a:cubicBezTo>
                    <a:cubicBezTo>
                      <a:pt x="224" y="180"/>
                      <a:pt x="220" y="165"/>
                      <a:pt x="205" y="168"/>
                    </a:cubicBezTo>
                    <a:cubicBezTo>
                      <a:pt x="191" y="172"/>
                      <a:pt x="183" y="170"/>
                      <a:pt x="165" y="163"/>
                    </a:cubicBezTo>
                    <a:cubicBezTo>
                      <a:pt x="147" y="157"/>
                      <a:pt x="130" y="149"/>
                      <a:pt x="124" y="138"/>
                    </a:cubicBezTo>
                    <a:cubicBezTo>
                      <a:pt x="118" y="127"/>
                      <a:pt x="112" y="126"/>
                      <a:pt x="101" y="106"/>
                    </a:cubicBezTo>
                    <a:cubicBezTo>
                      <a:pt x="90" y="87"/>
                      <a:pt x="82" y="78"/>
                      <a:pt x="79" y="63"/>
                    </a:cubicBezTo>
                    <a:cubicBezTo>
                      <a:pt x="76" y="48"/>
                      <a:pt x="81" y="45"/>
                      <a:pt x="78" y="34"/>
                    </a:cubicBezTo>
                    <a:cubicBezTo>
                      <a:pt x="75" y="22"/>
                      <a:pt x="74" y="0"/>
                      <a:pt x="73" y="11"/>
                    </a:cubicBezTo>
                    <a:close/>
                  </a:path>
                </a:pathLst>
              </a:custGeom>
              <a:solidFill>
                <a:srgbClr val="9CA1D1"/>
              </a:solidFill>
              <a:ln w="9525">
                <a:noFill/>
                <a:round/>
                <a:headEnd/>
                <a:tailEnd/>
              </a:ln>
            </p:spPr>
            <p:txBody>
              <a:bodyPr/>
              <a:lstStyle/>
              <a:p>
                <a:endParaRPr lang="en-US">
                  <a:latin typeface="Calibri" pitchFamily="34" charset="0"/>
                </a:endParaRPr>
              </a:p>
            </p:txBody>
          </p:sp>
          <p:sp>
            <p:nvSpPr>
              <p:cNvPr id="156692" name="Freeform 738"/>
              <p:cNvSpPr>
                <a:spLocks/>
              </p:cNvSpPr>
              <p:nvPr/>
            </p:nvSpPr>
            <p:spPr bwMode="auto">
              <a:xfrm>
                <a:off x="4894263" y="3297237"/>
                <a:ext cx="977900" cy="884237"/>
              </a:xfrm>
              <a:custGeom>
                <a:avLst/>
                <a:gdLst>
                  <a:gd name="T0" fmla="*/ 2147483647 w 223"/>
                  <a:gd name="T1" fmla="*/ 574850453 h 202"/>
                  <a:gd name="T2" fmla="*/ 2147483647 w 223"/>
                  <a:gd name="T3" fmla="*/ 1743715384 h 202"/>
                  <a:gd name="T4" fmla="*/ 2147483647 w 223"/>
                  <a:gd name="T5" fmla="*/ 2147483647 h 202"/>
                  <a:gd name="T6" fmla="*/ 999957565 w 223"/>
                  <a:gd name="T7" fmla="*/ 2147483647 h 202"/>
                  <a:gd name="T8" fmla="*/ 423057979 w 223"/>
                  <a:gd name="T9" fmla="*/ 2147483647 h 202"/>
                  <a:gd name="T10" fmla="*/ 846120343 w 223"/>
                  <a:gd name="T11" fmla="*/ 2147483647 h 202"/>
                  <a:gd name="T12" fmla="*/ 2147483647 w 223"/>
                  <a:gd name="T13" fmla="*/ 2147483647 h 202"/>
                  <a:gd name="T14" fmla="*/ 2147483647 w 223"/>
                  <a:gd name="T15" fmla="*/ 2147483647 h 202"/>
                  <a:gd name="T16" fmla="*/ 2147483647 w 223"/>
                  <a:gd name="T17" fmla="*/ 2147483647 h 202"/>
                  <a:gd name="T18" fmla="*/ 2147483647 w 223"/>
                  <a:gd name="T19" fmla="*/ 2147483647 h 202"/>
                  <a:gd name="T20" fmla="*/ 2147483647 w 223"/>
                  <a:gd name="T21" fmla="*/ 2147483647 h 202"/>
                  <a:gd name="T22" fmla="*/ 2147483647 w 223"/>
                  <a:gd name="T23" fmla="*/ 2147483647 h 202"/>
                  <a:gd name="T24" fmla="*/ 2147483647 w 223"/>
                  <a:gd name="T25" fmla="*/ 2147483647 h 202"/>
                  <a:gd name="T26" fmla="*/ 2147483647 w 223"/>
                  <a:gd name="T27" fmla="*/ 2147483647 h 202"/>
                  <a:gd name="T28" fmla="*/ 2147483647 w 223"/>
                  <a:gd name="T29" fmla="*/ 2147483647 h 202"/>
                  <a:gd name="T30" fmla="*/ 2147483647 w 223"/>
                  <a:gd name="T31" fmla="*/ 2147483647 h 202"/>
                  <a:gd name="T32" fmla="*/ 2147483647 w 223"/>
                  <a:gd name="T33" fmla="*/ 2147483647 h 202"/>
                  <a:gd name="T34" fmla="*/ 2147483647 w 223"/>
                  <a:gd name="T35" fmla="*/ 2147483647 h 202"/>
                  <a:gd name="T36" fmla="*/ 2147483647 w 223"/>
                  <a:gd name="T37" fmla="*/ 2147483647 h 202"/>
                  <a:gd name="T38" fmla="*/ 2147483647 w 223"/>
                  <a:gd name="T39" fmla="*/ 1743715384 h 202"/>
                  <a:gd name="T40" fmla="*/ 2147483647 w 223"/>
                  <a:gd name="T41" fmla="*/ 574850453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3"/>
                  <a:gd name="T64" fmla="*/ 0 h 202"/>
                  <a:gd name="T65" fmla="*/ 223 w 223"/>
                  <a:gd name="T66" fmla="*/ 202 h 2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3" h="202">
                    <a:moveTo>
                      <a:pt x="73" y="11"/>
                    </a:moveTo>
                    <a:cubicBezTo>
                      <a:pt x="73" y="11"/>
                      <a:pt x="61" y="21"/>
                      <a:pt x="57" y="33"/>
                    </a:cubicBezTo>
                    <a:cubicBezTo>
                      <a:pt x="54" y="44"/>
                      <a:pt x="49" y="42"/>
                      <a:pt x="46" y="54"/>
                    </a:cubicBezTo>
                    <a:cubicBezTo>
                      <a:pt x="43" y="65"/>
                      <a:pt x="37" y="67"/>
                      <a:pt x="19" y="62"/>
                    </a:cubicBezTo>
                    <a:cubicBezTo>
                      <a:pt x="0" y="57"/>
                      <a:pt x="5" y="69"/>
                      <a:pt x="8" y="80"/>
                    </a:cubicBezTo>
                    <a:cubicBezTo>
                      <a:pt x="11" y="91"/>
                      <a:pt x="6" y="84"/>
                      <a:pt x="16" y="99"/>
                    </a:cubicBezTo>
                    <a:cubicBezTo>
                      <a:pt x="26" y="113"/>
                      <a:pt x="42" y="124"/>
                      <a:pt x="43" y="126"/>
                    </a:cubicBezTo>
                    <a:cubicBezTo>
                      <a:pt x="43" y="128"/>
                      <a:pt x="41" y="162"/>
                      <a:pt x="48" y="161"/>
                    </a:cubicBezTo>
                    <a:cubicBezTo>
                      <a:pt x="55" y="160"/>
                      <a:pt x="59" y="145"/>
                      <a:pt x="67" y="148"/>
                    </a:cubicBezTo>
                    <a:cubicBezTo>
                      <a:pt x="74" y="151"/>
                      <a:pt x="79" y="153"/>
                      <a:pt x="89" y="158"/>
                    </a:cubicBezTo>
                    <a:cubicBezTo>
                      <a:pt x="99" y="163"/>
                      <a:pt x="105" y="157"/>
                      <a:pt x="114" y="166"/>
                    </a:cubicBezTo>
                    <a:cubicBezTo>
                      <a:pt x="124" y="176"/>
                      <a:pt x="134" y="184"/>
                      <a:pt x="147" y="190"/>
                    </a:cubicBezTo>
                    <a:cubicBezTo>
                      <a:pt x="161" y="197"/>
                      <a:pt x="148" y="202"/>
                      <a:pt x="174" y="198"/>
                    </a:cubicBezTo>
                    <a:cubicBezTo>
                      <a:pt x="201" y="194"/>
                      <a:pt x="201" y="185"/>
                      <a:pt x="212" y="182"/>
                    </a:cubicBezTo>
                    <a:cubicBezTo>
                      <a:pt x="223" y="179"/>
                      <a:pt x="219" y="164"/>
                      <a:pt x="205" y="168"/>
                    </a:cubicBezTo>
                    <a:cubicBezTo>
                      <a:pt x="191" y="171"/>
                      <a:pt x="182" y="169"/>
                      <a:pt x="164" y="162"/>
                    </a:cubicBezTo>
                    <a:cubicBezTo>
                      <a:pt x="147" y="156"/>
                      <a:pt x="130" y="148"/>
                      <a:pt x="124" y="137"/>
                    </a:cubicBezTo>
                    <a:cubicBezTo>
                      <a:pt x="118" y="126"/>
                      <a:pt x="112" y="125"/>
                      <a:pt x="100" y="105"/>
                    </a:cubicBezTo>
                    <a:cubicBezTo>
                      <a:pt x="89" y="86"/>
                      <a:pt x="82" y="77"/>
                      <a:pt x="79" y="62"/>
                    </a:cubicBezTo>
                    <a:cubicBezTo>
                      <a:pt x="76" y="47"/>
                      <a:pt x="80" y="45"/>
                      <a:pt x="77" y="33"/>
                    </a:cubicBezTo>
                    <a:cubicBezTo>
                      <a:pt x="74" y="22"/>
                      <a:pt x="74" y="0"/>
                      <a:pt x="73" y="11"/>
                    </a:cubicBezTo>
                    <a:close/>
                  </a:path>
                </a:pathLst>
              </a:custGeom>
              <a:solidFill>
                <a:srgbClr val="9BA1D1"/>
              </a:solidFill>
              <a:ln w="9525">
                <a:noFill/>
                <a:round/>
                <a:headEnd/>
                <a:tailEnd/>
              </a:ln>
            </p:spPr>
            <p:txBody>
              <a:bodyPr/>
              <a:lstStyle/>
              <a:p>
                <a:endParaRPr lang="en-US">
                  <a:latin typeface="Calibri" pitchFamily="34" charset="0"/>
                </a:endParaRPr>
              </a:p>
            </p:txBody>
          </p:sp>
          <p:sp>
            <p:nvSpPr>
              <p:cNvPr id="156693" name="Freeform 739"/>
              <p:cNvSpPr>
                <a:spLocks/>
              </p:cNvSpPr>
              <p:nvPr/>
            </p:nvSpPr>
            <p:spPr bwMode="auto">
              <a:xfrm>
                <a:off x="4894263" y="3297237"/>
                <a:ext cx="977900" cy="884237"/>
              </a:xfrm>
              <a:custGeom>
                <a:avLst/>
                <a:gdLst>
                  <a:gd name="T0" fmla="*/ 2147483647 w 223"/>
                  <a:gd name="T1" fmla="*/ 574850453 h 202"/>
                  <a:gd name="T2" fmla="*/ 2147483647 w 223"/>
                  <a:gd name="T3" fmla="*/ 1743715384 h 202"/>
                  <a:gd name="T4" fmla="*/ 2147483647 w 223"/>
                  <a:gd name="T5" fmla="*/ 2147483647 h 202"/>
                  <a:gd name="T6" fmla="*/ 999957565 w 223"/>
                  <a:gd name="T7" fmla="*/ 2147483647 h 202"/>
                  <a:gd name="T8" fmla="*/ 423057979 w 223"/>
                  <a:gd name="T9" fmla="*/ 2147483647 h 202"/>
                  <a:gd name="T10" fmla="*/ 903807657 w 223"/>
                  <a:gd name="T11" fmla="*/ 2147483647 h 202"/>
                  <a:gd name="T12" fmla="*/ 2147483647 w 223"/>
                  <a:gd name="T13" fmla="*/ 2147483647 h 202"/>
                  <a:gd name="T14" fmla="*/ 2147483647 w 223"/>
                  <a:gd name="T15" fmla="*/ 2147483647 h 202"/>
                  <a:gd name="T16" fmla="*/ 2147483647 w 223"/>
                  <a:gd name="T17" fmla="*/ 2147483647 h 202"/>
                  <a:gd name="T18" fmla="*/ 2147483647 w 223"/>
                  <a:gd name="T19" fmla="*/ 2147483647 h 202"/>
                  <a:gd name="T20" fmla="*/ 2147483647 w 223"/>
                  <a:gd name="T21" fmla="*/ 2147483647 h 202"/>
                  <a:gd name="T22" fmla="*/ 2147483647 w 223"/>
                  <a:gd name="T23" fmla="*/ 2147483647 h 202"/>
                  <a:gd name="T24" fmla="*/ 2147483647 w 223"/>
                  <a:gd name="T25" fmla="*/ 2147483647 h 202"/>
                  <a:gd name="T26" fmla="*/ 2147483647 w 223"/>
                  <a:gd name="T27" fmla="*/ 2147483647 h 202"/>
                  <a:gd name="T28" fmla="*/ 2147483647 w 223"/>
                  <a:gd name="T29" fmla="*/ 2147483647 h 202"/>
                  <a:gd name="T30" fmla="*/ 2147483647 w 223"/>
                  <a:gd name="T31" fmla="*/ 2147483647 h 202"/>
                  <a:gd name="T32" fmla="*/ 2147483647 w 223"/>
                  <a:gd name="T33" fmla="*/ 2147483647 h 202"/>
                  <a:gd name="T34" fmla="*/ 2147483647 w 223"/>
                  <a:gd name="T35" fmla="*/ 2147483647 h 202"/>
                  <a:gd name="T36" fmla="*/ 2147483647 w 223"/>
                  <a:gd name="T37" fmla="*/ 2147483647 h 202"/>
                  <a:gd name="T38" fmla="*/ 2147483647 w 223"/>
                  <a:gd name="T39" fmla="*/ 1801203904 h 202"/>
                  <a:gd name="T40" fmla="*/ 2147483647 w 223"/>
                  <a:gd name="T41" fmla="*/ 574850453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3"/>
                  <a:gd name="T64" fmla="*/ 0 h 202"/>
                  <a:gd name="T65" fmla="*/ 223 w 223"/>
                  <a:gd name="T66" fmla="*/ 202 h 2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3" h="202">
                    <a:moveTo>
                      <a:pt x="73" y="11"/>
                    </a:moveTo>
                    <a:cubicBezTo>
                      <a:pt x="73" y="11"/>
                      <a:pt x="61" y="22"/>
                      <a:pt x="57" y="33"/>
                    </a:cubicBezTo>
                    <a:cubicBezTo>
                      <a:pt x="54" y="45"/>
                      <a:pt x="49" y="43"/>
                      <a:pt x="46" y="54"/>
                    </a:cubicBezTo>
                    <a:cubicBezTo>
                      <a:pt x="43" y="66"/>
                      <a:pt x="37" y="67"/>
                      <a:pt x="19" y="62"/>
                    </a:cubicBezTo>
                    <a:cubicBezTo>
                      <a:pt x="0" y="57"/>
                      <a:pt x="5" y="69"/>
                      <a:pt x="8" y="80"/>
                    </a:cubicBezTo>
                    <a:cubicBezTo>
                      <a:pt x="11" y="92"/>
                      <a:pt x="7" y="85"/>
                      <a:pt x="17" y="99"/>
                    </a:cubicBezTo>
                    <a:cubicBezTo>
                      <a:pt x="26" y="113"/>
                      <a:pt x="42" y="124"/>
                      <a:pt x="43" y="126"/>
                    </a:cubicBezTo>
                    <a:cubicBezTo>
                      <a:pt x="43" y="128"/>
                      <a:pt x="41" y="162"/>
                      <a:pt x="48" y="161"/>
                    </a:cubicBezTo>
                    <a:cubicBezTo>
                      <a:pt x="55" y="160"/>
                      <a:pt x="59" y="145"/>
                      <a:pt x="67" y="148"/>
                    </a:cubicBezTo>
                    <a:cubicBezTo>
                      <a:pt x="74" y="150"/>
                      <a:pt x="79" y="152"/>
                      <a:pt x="89" y="157"/>
                    </a:cubicBezTo>
                    <a:cubicBezTo>
                      <a:pt x="99" y="162"/>
                      <a:pt x="105" y="156"/>
                      <a:pt x="114" y="166"/>
                    </a:cubicBezTo>
                    <a:cubicBezTo>
                      <a:pt x="123" y="176"/>
                      <a:pt x="134" y="184"/>
                      <a:pt x="147" y="190"/>
                    </a:cubicBezTo>
                    <a:cubicBezTo>
                      <a:pt x="161" y="196"/>
                      <a:pt x="148" y="202"/>
                      <a:pt x="174" y="198"/>
                    </a:cubicBezTo>
                    <a:cubicBezTo>
                      <a:pt x="200" y="194"/>
                      <a:pt x="200" y="186"/>
                      <a:pt x="212" y="182"/>
                    </a:cubicBezTo>
                    <a:cubicBezTo>
                      <a:pt x="223" y="179"/>
                      <a:pt x="219" y="165"/>
                      <a:pt x="205" y="168"/>
                    </a:cubicBezTo>
                    <a:cubicBezTo>
                      <a:pt x="190" y="171"/>
                      <a:pt x="182" y="169"/>
                      <a:pt x="164" y="162"/>
                    </a:cubicBezTo>
                    <a:cubicBezTo>
                      <a:pt x="146" y="156"/>
                      <a:pt x="130" y="148"/>
                      <a:pt x="124" y="137"/>
                    </a:cubicBezTo>
                    <a:cubicBezTo>
                      <a:pt x="118" y="126"/>
                      <a:pt x="111" y="125"/>
                      <a:pt x="100" y="106"/>
                    </a:cubicBezTo>
                    <a:cubicBezTo>
                      <a:pt x="89" y="86"/>
                      <a:pt x="82" y="78"/>
                      <a:pt x="79" y="63"/>
                    </a:cubicBezTo>
                    <a:cubicBezTo>
                      <a:pt x="76" y="48"/>
                      <a:pt x="80" y="45"/>
                      <a:pt x="77" y="34"/>
                    </a:cubicBezTo>
                    <a:cubicBezTo>
                      <a:pt x="74" y="22"/>
                      <a:pt x="74" y="0"/>
                      <a:pt x="73" y="11"/>
                    </a:cubicBezTo>
                    <a:close/>
                  </a:path>
                </a:pathLst>
              </a:custGeom>
              <a:solidFill>
                <a:srgbClr val="9AA0D0"/>
              </a:solidFill>
              <a:ln w="9525">
                <a:noFill/>
                <a:round/>
                <a:headEnd/>
                <a:tailEnd/>
              </a:ln>
            </p:spPr>
            <p:txBody>
              <a:bodyPr/>
              <a:lstStyle/>
              <a:p>
                <a:endParaRPr lang="en-US">
                  <a:latin typeface="Calibri" pitchFamily="34" charset="0"/>
                </a:endParaRPr>
              </a:p>
            </p:txBody>
          </p:sp>
          <p:sp>
            <p:nvSpPr>
              <p:cNvPr id="156694" name="Freeform 740"/>
              <p:cNvSpPr>
                <a:spLocks/>
              </p:cNvSpPr>
              <p:nvPr/>
            </p:nvSpPr>
            <p:spPr bwMode="auto">
              <a:xfrm>
                <a:off x="4894263" y="3302000"/>
                <a:ext cx="977900" cy="879475"/>
              </a:xfrm>
              <a:custGeom>
                <a:avLst/>
                <a:gdLst>
                  <a:gd name="T0" fmla="*/ 2147483647 w 223"/>
                  <a:gd name="T1" fmla="*/ 574349780 h 201"/>
                  <a:gd name="T2" fmla="*/ 2147483647 w 223"/>
                  <a:gd name="T3" fmla="*/ 1742191862 h 201"/>
                  <a:gd name="T4" fmla="*/ 2147483647 w 223"/>
                  <a:gd name="T5" fmla="*/ 2147483647 h 201"/>
                  <a:gd name="T6" fmla="*/ 999957565 w 223"/>
                  <a:gd name="T7" fmla="*/ 2147483647 h 201"/>
                  <a:gd name="T8" fmla="*/ 480749678 w 223"/>
                  <a:gd name="T9" fmla="*/ 2147483647 h 201"/>
                  <a:gd name="T10" fmla="*/ 903807657 w 223"/>
                  <a:gd name="T11" fmla="*/ 2147483647 h 201"/>
                  <a:gd name="T12" fmla="*/ 2147483647 w 223"/>
                  <a:gd name="T13" fmla="*/ 2147483647 h 201"/>
                  <a:gd name="T14" fmla="*/ 2147483647 w 223"/>
                  <a:gd name="T15" fmla="*/ 2147483647 h 201"/>
                  <a:gd name="T16" fmla="*/ 2147483647 w 223"/>
                  <a:gd name="T17" fmla="*/ 2147483647 h 201"/>
                  <a:gd name="T18" fmla="*/ 2147483647 w 223"/>
                  <a:gd name="T19" fmla="*/ 2147483647 h 201"/>
                  <a:gd name="T20" fmla="*/ 2147483647 w 223"/>
                  <a:gd name="T21" fmla="*/ 2147483647 h 201"/>
                  <a:gd name="T22" fmla="*/ 2147483647 w 223"/>
                  <a:gd name="T23" fmla="*/ 2147483647 h 201"/>
                  <a:gd name="T24" fmla="*/ 2147483647 w 223"/>
                  <a:gd name="T25" fmla="*/ 2147483647 h 201"/>
                  <a:gd name="T26" fmla="*/ 2147483647 w 223"/>
                  <a:gd name="T27" fmla="*/ 2147483647 h 201"/>
                  <a:gd name="T28" fmla="*/ 2147483647 w 223"/>
                  <a:gd name="T29" fmla="*/ 2147483647 h 201"/>
                  <a:gd name="T30" fmla="*/ 2147483647 w 223"/>
                  <a:gd name="T31" fmla="*/ 2147483647 h 201"/>
                  <a:gd name="T32" fmla="*/ 2147483647 w 223"/>
                  <a:gd name="T33" fmla="*/ 2147483647 h 201"/>
                  <a:gd name="T34" fmla="*/ 2147483647 w 223"/>
                  <a:gd name="T35" fmla="*/ 2147483647 h 201"/>
                  <a:gd name="T36" fmla="*/ 2147483647 w 223"/>
                  <a:gd name="T37" fmla="*/ 2147483647 h 201"/>
                  <a:gd name="T38" fmla="*/ 2147483647 w 223"/>
                  <a:gd name="T39" fmla="*/ 1742191862 h 201"/>
                  <a:gd name="T40" fmla="*/ 2147483647 w 223"/>
                  <a:gd name="T41" fmla="*/ 574349780 h 2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3"/>
                  <a:gd name="T64" fmla="*/ 0 h 201"/>
                  <a:gd name="T65" fmla="*/ 223 w 223"/>
                  <a:gd name="T66" fmla="*/ 201 h 2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3" h="201">
                    <a:moveTo>
                      <a:pt x="73" y="11"/>
                    </a:moveTo>
                    <a:cubicBezTo>
                      <a:pt x="73" y="11"/>
                      <a:pt x="61" y="21"/>
                      <a:pt x="57" y="33"/>
                    </a:cubicBezTo>
                    <a:cubicBezTo>
                      <a:pt x="54" y="44"/>
                      <a:pt x="49" y="42"/>
                      <a:pt x="46" y="54"/>
                    </a:cubicBezTo>
                    <a:cubicBezTo>
                      <a:pt x="43" y="65"/>
                      <a:pt x="38" y="66"/>
                      <a:pt x="19" y="61"/>
                    </a:cubicBezTo>
                    <a:cubicBezTo>
                      <a:pt x="0" y="57"/>
                      <a:pt x="6" y="68"/>
                      <a:pt x="9" y="79"/>
                    </a:cubicBezTo>
                    <a:cubicBezTo>
                      <a:pt x="12" y="91"/>
                      <a:pt x="7" y="84"/>
                      <a:pt x="17" y="98"/>
                    </a:cubicBezTo>
                    <a:cubicBezTo>
                      <a:pt x="27" y="112"/>
                      <a:pt x="43" y="123"/>
                      <a:pt x="43" y="125"/>
                    </a:cubicBezTo>
                    <a:cubicBezTo>
                      <a:pt x="44" y="127"/>
                      <a:pt x="41" y="161"/>
                      <a:pt x="48" y="160"/>
                    </a:cubicBezTo>
                    <a:cubicBezTo>
                      <a:pt x="55" y="159"/>
                      <a:pt x="59" y="144"/>
                      <a:pt x="67" y="146"/>
                    </a:cubicBezTo>
                    <a:cubicBezTo>
                      <a:pt x="74" y="149"/>
                      <a:pt x="79" y="151"/>
                      <a:pt x="89" y="156"/>
                    </a:cubicBezTo>
                    <a:cubicBezTo>
                      <a:pt x="99" y="161"/>
                      <a:pt x="105" y="155"/>
                      <a:pt x="114" y="165"/>
                    </a:cubicBezTo>
                    <a:cubicBezTo>
                      <a:pt x="123" y="174"/>
                      <a:pt x="134" y="183"/>
                      <a:pt x="147" y="189"/>
                    </a:cubicBezTo>
                    <a:cubicBezTo>
                      <a:pt x="161" y="195"/>
                      <a:pt x="148" y="201"/>
                      <a:pt x="174" y="197"/>
                    </a:cubicBezTo>
                    <a:cubicBezTo>
                      <a:pt x="200" y="193"/>
                      <a:pt x="200" y="185"/>
                      <a:pt x="212" y="182"/>
                    </a:cubicBezTo>
                    <a:cubicBezTo>
                      <a:pt x="223" y="179"/>
                      <a:pt x="219" y="164"/>
                      <a:pt x="205" y="167"/>
                    </a:cubicBezTo>
                    <a:cubicBezTo>
                      <a:pt x="190" y="170"/>
                      <a:pt x="181" y="168"/>
                      <a:pt x="164" y="161"/>
                    </a:cubicBezTo>
                    <a:cubicBezTo>
                      <a:pt x="146" y="155"/>
                      <a:pt x="129" y="147"/>
                      <a:pt x="123" y="136"/>
                    </a:cubicBezTo>
                    <a:cubicBezTo>
                      <a:pt x="117" y="125"/>
                      <a:pt x="111" y="124"/>
                      <a:pt x="100" y="105"/>
                    </a:cubicBezTo>
                    <a:cubicBezTo>
                      <a:pt x="88" y="86"/>
                      <a:pt x="82" y="77"/>
                      <a:pt x="79" y="62"/>
                    </a:cubicBezTo>
                    <a:cubicBezTo>
                      <a:pt x="75" y="47"/>
                      <a:pt x="80" y="45"/>
                      <a:pt x="77" y="33"/>
                    </a:cubicBezTo>
                    <a:cubicBezTo>
                      <a:pt x="74" y="22"/>
                      <a:pt x="74" y="0"/>
                      <a:pt x="73" y="11"/>
                    </a:cubicBezTo>
                    <a:close/>
                  </a:path>
                </a:pathLst>
              </a:custGeom>
              <a:solidFill>
                <a:srgbClr val="99A0D0"/>
              </a:solidFill>
              <a:ln w="9525">
                <a:noFill/>
                <a:round/>
                <a:headEnd/>
                <a:tailEnd/>
              </a:ln>
            </p:spPr>
            <p:txBody>
              <a:bodyPr/>
              <a:lstStyle/>
              <a:p>
                <a:endParaRPr lang="en-US">
                  <a:latin typeface="Calibri" pitchFamily="34" charset="0"/>
                </a:endParaRPr>
              </a:p>
            </p:txBody>
          </p:sp>
          <p:sp>
            <p:nvSpPr>
              <p:cNvPr id="156695" name="Freeform 741"/>
              <p:cNvSpPr>
                <a:spLocks/>
              </p:cNvSpPr>
              <p:nvPr/>
            </p:nvSpPr>
            <p:spPr bwMode="auto">
              <a:xfrm>
                <a:off x="4894263" y="3302000"/>
                <a:ext cx="977900" cy="879475"/>
              </a:xfrm>
              <a:custGeom>
                <a:avLst/>
                <a:gdLst>
                  <a:gd name="T0" fmla="*/ 2147483647 w 223"/>
                  <a:gd name="T1" fmla="*/ 574349780 h 201"/>
                  <a:gd name="T2" fmla="*/ 2147483647 w 223"/>
                  <a:gd name="T3" fmla="*/ 1742191862 h 201"/>
                  <a:gd name="T4" fmla="*/ 2147483647 w 223"/>
                  <a:gd name="T5" fmla="*/ 2147483647 h 201"/>
                  <a:gd name="T6" fmla="*/ 999957565 w 223"/>
                  <a:gd name="T7" fmla="*/ 2147483647 h 201"/>
                  <a:gd name="T8" fmla="*/ 480749678 w 223"/>
                  <a:gd name="T9" fmla="*/ 2147483647 h 201"/>
                  <a:gd name="T10" fmla="*/ 903807657 w 223"/>
                  <a:gd name="T11" fmla="*/ 2147483647 h 201"/>
                  <a:gd name="T12" fmla="*/ 2147483647 w 223"/>
                  <a:gd name="T13" fmla="*/ 2147483647 h 201"/>
                  <a:gd name="T14" fmla="*/ 2147483647 w 223"/>
                  <a:gd name="T15" fmla="*/ 2147483647 h 201"/>
                  <a:gd name="T16" fmla="*/ 2147483647 w 223"/>
                  <a:gd name="T17" fmla="*/ 2147483647 h 201"/>
                  <a:gd name="T18" fmla="*/ 2147483647 w 223"/>
                  <a:gd name="T19" fmla="*/ 2147483647 h 201"/>
                  <a:gd name="T20" fmla="*/ 2147483647 w 223"/>
                  <a:gd name="T21" fmla="*/ 2147483647 h 201"/>
                  <a:gd name="T22" fmla="*/ 2147483647 w 223"/>
                  <a:gd name="T23" fmla="*/ 2147483647 h 201"/>
                  <a:gd name="T24" fmla="*/ 2147483647 w 223"/>
                  <a:gd name="T25" fmla="*/ 2147483647 h 201"/>
                  <a:gd name="T26" fmla="*/ 2147483647 w 223"/>
                  <a:gd name="T27" fmla="*/ 2147483647 h 201"/>
                  <a:gd name="T28" fmla="*/ 2147483647 w 223"/>
                  <a:gd name="T29" fmla="*/ 2147483647 h 201"/>
                  <a:gd name="T30" fmla="*/ 2147483647 w 223"/>
                  <a:gd name="T31" fmla="*/ 2147483647 h 201"/>
                  <a:gd name="T32" fmla="*/ 2147483647 w 223"/>
                  <a:gd name="T33" fmla="*/ 2147483647 h 201"/>
                  <a:gd name="T34" fmla="*/ 2147483647 w 223"/>
                  <a:gd name="T35" fmla="*/ 2147483647 h 201"/>
                  <a:gd name="T36" fmla="*/ 2147483647 w 223"/>
                  <a:gd name="T37" fmla="*/ 2147483647 h 201"/>
                  <a:gd name="T38" fmla="*/ 2147483647 w 223"/>
                  <a:gd name="T39" fmla="*/ 1799629001 h 201"/>
                  <a:gd name="T40" fmla="*/ 2147483647 w 223"/>
                  <a:gd name="T41" fmla="*/ 574349780 h 2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3"/>
                  <a:gd name="T64" fmla="*/ 0 h 201"/>
                  <a:gd name="T65" fmla="*/ 223 w 223"/>
                  <a:gd name="T66" fmla="*/ 201 h 2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3" h="201">
                    <a:moveTo>
                      <a:pt x="73" y="11"/>
                    </a:moveTo>
                    <a:cubicBezTo>
                      <a:pt x="73" y="11"/>
                      <a:pt x="61" y="22"/>
                      <a:pt x="57" y="33"/>
                    </a:cubicBezTo>
                    <a:cubicBezTo>
                      <a:pt x="54" y="45"/>
                      <a:pt x="49" y="43"/>
                      <a:pt x="46" y="54"/>
                    </a:cubicBezTo>
                    <a:cubicBezTo>
                      <a:pt x="43" y="65"/>
                      <a:pt x="38" y="66"/>
                      <a:pt x="19" y="62"/>
                    </a:cubicBezTo>
                    <a:cubicBezTo>
                      <a:pt x="0" y="57"/>
                      <a:pt x="6" y="68"/>
                      <a:pt x="9" y="80"/>
                    </a:cubicBezTo>
                    <a:cubicBezTo>
                      <a:pt x="12" y="91"/>
                      <a:pt x="7" y="84"/>
                      <a:pt x="17" y="98"/>
                    </a:cubicBezTo>
                    <a:cubicBezTo>
                      <a:pt x="27" y="112"/>
                      <a:pt x="43" y="123"/>
                      <a:pt x="43" y="125"/>
                    </a:cubicBezTo>
                    <a:cubicBezTo>
                      <a:pt x="44" y="127"/>
                      <a:pt x="42" y="160"/>
                      <a:pt x="48" y="159"/>
                    </a:cubicBezTo>
                    <a:cubicBezTo>
                      <a:pt x="55" y="158"/>
                      <a:pt x="60" y="143"/>
                      <a:pt x="67" y="146"/>
                    </a:cubicBezTo>
                    <a:cubicBezTo>
                      <a:pt x="75" y="148"/>
                      <a:pt x="79" y="151"/>
                      <a:pt x="89" y="156"/>
                    </a:cubicBezTo>
                    <a:cubicBezTo>
                      <a:pt x="99" y="161"/>
                      <a:pt x="105" y="155"/>
                      <a:pt x="114" y="165"/>
                    </a:cubicBezTo>
                    <a:cubicBezTo>
                      <a:pt x="123" y="174"/>
                      <a:pt x="134" y="182"/>
                      <a:pt x="147" y="189"/>
                    </a:cubicBezTo>
                    <a:cubicBezTo>
                      <a:pt x="161" y="195"/>
                      <a:pt x="148" y="201"/>
                      <a:pt x="174" y="197"/>
                    </a:cubicBezTo>
                    <a:cubicBezTo>
                      <a:pt x="200" y="193"/>
                      <a:pt x="200" y="185"/>
                      <a:pt x="211" y="182"/>
                    </a:cubicBezTo>
                    <a:cubicBezTo>
                      <a:pt x="223" y="179"/>
                      <a:pt x="219" y="164"/>
                      <a:pt x="204" y="167"/>
                    </a:cubicBezTo>
                    <a:cubicBezTo>
                      <a:pt x="190" y="170"/>
                      <a:pt x="181" y="168"/>
                      <a:pt x="163" y="161"/>
                    </a:cubicBezTo>
                    <a:cubicBezTo>
                      <a:pt x="146" y="155"/>
                      <a:pt x="129" y="147"/>
                      <a:pt x="123" y="136"/>
                    </a:cubicBezTo>
                    <a:cubicBezTo>
                      <a:pt x="117" y="125"/>
                      <a:pt x="110" y="124"/>
                      <a:pt x="99" y="105"/>
                    </a:cubicBezTo>
                    <a:cubicBezTo>
                      <a:pt x="88" y="86"/>
                      <a:pt x="82" y="77"/>
                      <a:pt x="78" y="62"/>
                    </a:cubicBezTo>
                    <a:cubicBezTo>
                      <a:pt x="75" y="47"/>
                      <a:pt x="80" y="45"/>
                      <a:pt x="77" y="34"/>
                    </a:cubicBezTo>
                    <a:cubicBezTo>
                      <a:pt x="74" y="22"/>
                      <a:pt x="73" y="0"/>
                      <a:pt x="73" y="11"/>
                    </a:cubicBezTo>
                    <a:close/>
                  </a:path>
                </a:pathLst>
              </a:custGeom>
              <a:solidFill>
                <a:srgbClr val="98A0D0"/>
              </a:solidFill>
              <a:ln w="9525">
                <a:noFill/>
                <a:round/>
                <a:headEnd/>
                <a:tailEnd/>
              </a:ln>
            </p:spPr>
            <p:txBody>
              <a:bodyPr/>
              <a:lstStyle/>
              <a:p>
                <a:endParaRPr lang="en-US">
                  <a:latin typeface="Calibri" pitchFamily="34" charset="0"/>
                </a:endParaRPr>
              </a:p>
            </p:txBody>
          </p:sp>
          <p:sp>
            <p:nvSpPr>
              <p:cNvPr id="156696" name="Freeform 742"/>
              <p:cNvSpPr>
                <a:spLocks/>
              </p:cNvSpPr>
              <p:nvPr/>
            </p:nvSpPr>
            <p:spPr bwMode="auto">
              <a:xfrm>
                <a:off x="4899025" y="3305175"/>
                <a:ext cx="968375" cy="876300"/>
              </a:xfrm>
              <a:custGeom>
                <a:avLst/>
                <a:gdLst>
                  <a:gd name="T0" fmla="*/ 2147483647 w 221"/>
                  <a:gd name="T1" fmla="*/ 575926366 h 200"/>
                  <a:gd name="T2" fmla="*/ 2147483647 w 221"/>
                  <a:gd name="T3" fmla="*/ 1746978550 h 200"/>
                  <a:gd name="T4" fmla="*/ 2147483647 w 221"/>
                  <a:gd name="T5" fmla="*/ 2147483647 h 200"/>
                  <a:gd name="T6" fmla="*/ 960001413 w 221"/>
                  <a:gd name="T7" fmla="*/ 2147483647 h 200"/>
                  <a:gd name="T8" fmla="*/ 422399937 w 221"/>
                  <a:gd name="T9" fmla="*/ 2147483647 h 200"/>
                  <a:gd name="T10" fmla="*/ 844804256 w 221"/>
                  <a:gd name="T11" fmla="*/ 2147483647 h 200"/>
                  <a:gd name="T12" fmla="*/ 2147483647 w 221"/>
                  <a:gd name="T13" fmla="*/ 2147483647 h 200"/>
                  <a:gd name="T14" fmla="*/ 2147483647 w 221"/>
                  <a:gd name="T15" fmla="*/ 2147483647 h 200"/>
                  <a:gd name="T16" fmla="*/ 2147483647 w 221"/>
                  <a:gd name="T17" fmla="*/ 2147483647 h 200"/>
                  <a:gd name="T18" fmla="*/ 2147483647 w 221"/>
                  <a:gd name="T19" fmla="*/ 2147483647 h 200"/>
                  <a:gd name="T20" fmla="*/ 2147483647 w 221"/>
                  <a:gd name="T21" fmla="*/ 2147483647 h 200"/>
                  <a:gd name="T22" fmla="*/ 2147483647 w 221"/>
                  <a:gd name="T23" fmla="*/ 2147483647 h 200"/>
                  <a:gd name="T24" fmla="*/ 2147483647 w 221"/>
                  <a:gd name="T25" fmla="*/ 2147483647 h 200"/>
                  <a:gd name="T26" fmla="*/ 2147483647 w 221"/>
                  <a:gd name="T27" fmla="*/ 2147483647 h 200"/>
                  <a:gd name="T28" fmla="*/ 2147483647 w 221"/>
                  <a:gd name="T29" fmla="*/ 2147483647 h 200"/>
                  <a:gd name="T30" fmla="*/ 2147483647 w 221"/>
                  <a:gd name="T31" fmla="*/ 2147483647 h 200"/>
                  <a:gd name="T32" fmla="*/ 2147483647 w 221"/>
                  <a:gd name="T33" fmla="*/ 2147483647 h 200"/>
                  <a:gd name="T34" fmla="*/ 2147483647 w 221"/>
                  <a:gd name="T35" fmla="*/ 2147483647 h 200"/>
                  <a:gd name="T36" fmla="*/ 2147483647 w 221"/>
                  <a:gd name="T37" fmla="*/ 2147483647 h 200"/>
                  <a:gd name="T38" fmla="*/ 2147483647 w 221"/>
                  <a:gd name="T39" fmla="*/ 1746978550 h 200"/>
                  <a:gd name="T40" fmla="*/ 2147483647 w 221"/>
                  <a:gd name="T41" fmla="*/ 575926366 h 2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1"/>
                  <a:gd name="T64" fmla="*/ 0 h 200"/>
                  <a:gd name="T65" fmla="*/ 221 w 221"/>
                  <a:gd name="T66" fmla="*/ 200 h 2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1" h="200">
                    <a:moveTo>
                      <a:pt x="71" y="11"/>
                    </a:moveTo>
                    <a:cubicBezTo>
                      <a:pt x="71" y="11"/>
                      <a:pt x="60" y="21"/>
                      <a:pt x="56" y="33"/>
                    </a:cubicBezTo>
                    <a:cubicBezTo>
                      <a:pt x="53" y="44"/>
                      <a:pt x="48" y="42"/>
                      <a:pt x="45" y="53"/>
                    </a:cubicBezTo>
                    <a:cubicBezTo>
                      <a:pt x="42" y="65"/>
                      <a:pt x="37" y="66"/>
                      <a:pt x="18" y="61"/>
                    </a:cubicBezTo>
                    <a:cubicBezTo>
                      <a:pt x="0" y="56"/>
                      <a:pt x="5" y="67"/>
                      <a:pt x="8" y="79"/>
                    </a:cubicBezTo>
                    <a:cubicBezTo>
                      <a:pt x="11" y="90"/>
                      <a:pt x="7" y="83"/>
                      <a:pt x="16" y="97"/>
                    </a:cubicBezTo>
                    <a:cubicBezTo>
                      <a:pt x="26" y="111"/>
                      <a:pt x="42" y="121"/>
                      <a:pt x="43" y="124"/>
                    </a:cubicBezTo>
                    <a:cubicBezTo>
                      <a:pt x="43" y="126"/>
                      <a:pt x="41" y="159"/>
                      <a:pt x="47" y="158"/>
                    </a:cubicBezTo>
                    <a:cubicBezTo>
                      <a:pt x="54" y="157"/>
                      <a:pt x="59" y="142"/>
                      <a:pt x="66" y="145"/>
                    </a:cubicBezTo>
                    <a:cubicBezTo>
                      <a:pt x="74" y="147"/>
                      <a:pt x="78" y="150"/>
                      <a:pt x="88" y="155"/>
                    </a:cubicBezTo>
                    <a:cubicBezTo>
                      <a:pt x="98" y="160"/>
                      <a:pt x="104" y="154"/>
                      <a:pt x="113" y="163"/>
                    </a:cubicBezTo>
                    <a:cubicBezTo>
                      <a:pt x="122" y="173"/>
                      <a:pt x="133" y="181"/>
                      <a:pt x="146" y="187"/>
                    </a:cubicBezTo>
                    <a:cubicBezTo>
                      <a:pt x="160" y="193"/>
                      <a:pt x="147" y="200"/>
                      <a:pt x="173" y="196"/>
                    </a:cubicBezTo>
                    <a:cubicBezTo>
                      <a:pt x="199" y="192"/>
                      <a:pt x="199" y="184"/>
                      <a:pt x="210" y="181"/>
                    </a:cubicBezTo>
                    <a:cubicBezTo>
                      <a:pt x="221" y="178"/>
                      <a:pt x="217" y="163"/>
                      <a:pt x="203" y="166"/>
                    </a:cubicBezTo>
                    <a:cubicBezTo>
                      <a:pt x="189" y="169"/>
                      <a:pt x="179" y="167"/>
                      <a:pt x="162" y="161"/>
                    </a:cubicBezTo>
                    <a:cubicBezTo>
                      <a:pt x="144" y="154"/>
                      <a:pt x="128" y="146"/>
                      <a:pt x="122" y="135"/>
                    </a:cubicBezTo>
                    <a:cubicBezTo>
                      <a:pt x="116" y="124"/>
                      <a:pt x="109" y="123"/>
                      <a:pt x="98" y="104"/>
                    </a:cubicBezTo>
                    <a:cubicBezTo>
                      <a:pt x="87" y="85"/>
                      <a:pt x="81" y="77"/>
                      <a:pt x="77" y="62"/>
                    </a:cubicBezTo>
                    <a:cubicBezTo>
                      <a:pt x="74" y="47"/>
                      <a:pt x="78" y="44"/>
                      <a:pt x="75" y="33"/>
                    </a:cubicBezTo>
                    <a:cubicBezTo>
                      <a:pt x="73" y="22"/>
                      <a:pt x="72" y="0"/>
                      <a:pt x="71" y="11"/>
                    </a:cubicBezTo>
                    <a:close/>
                  </a:path>
                </a:pathLst>
              </a:custGeom>
              <a:solidFill>
                <a:srgbClr val="979FD0"/>
              </a:solidFill>
              <a:ln w="9525">
                <a:noFill/>
                <a:round/>
                <a:headEnd/>
                <a:tailEnd/>
              </a:ln>
            </p:spPr>
            <p:txBody>
              <a:bodyPr/>
              <a:lstStyle/>
              <a:p>
                <a:endParaRPr lang="en-US">
                  <a:latin typeface="Calibri" pitchFamily="34" charset="0"/>
                </a:endParaRPr>
              </a:p>
            </p:txBody>
          </p:sp>
          <p:sp>
            <p:nvSpPr>
              <p:cNvPr id="156697" name="Freeform 743"/>
              <p:cNvSpPr>
                <a:spLocks/>
              </p:cNvSpPr>
              <p:nvPr/>
            </p:nvSpPr>
            <p:spPr bwMode="auto">
              <a:xfrm>
                <a:off x="4899025" y="3305175"/>
                <a:ext cx="968375" cy="876300"/>
              </a:xfrm>
              <a:custGeom>
                <a:avLst/>
                <a:gdLst>
                  <a:gd name="T0" fmla="*/ 2147483647 w 221"/>
                  <a:gd name="T1" fmla="*/ 575926366 h 200"/>
                  <a:gd name="T2" fmla="*/ 2147483647 w 221"/>
                  <a:gd name="T3" fmla="*/ 1746978550 h 200"/>
                  <a:gd name="T4" fmla="*/ 2147483647 w 221"/>
                  <a:gd name="T5" fmla="*/ 2147483647 h 200"/>
                  <a:gd name="T6" fmla="*/ 960001413 w 221"/>
                  <a:gd name="T7" fmla="*/ 2147483647 h 200"/>
                  <a:gd name="T8" fmla="*/ 480002897 w 221"/>
                  <a:gd name="T9" fmla="*/ 2147483647 h 200"/>
                  <a:gd name="T10" fmla="*/ 902402835 w 221"/>
                  <a:gd name="T11" fmla="*/ 2147483647 h 200"/>
                  <a:gd name="T12" fmla="*/ 2147483647 w 221"/>
                  <a:gd name="T13" fmla="*/ 2147483647 h 200"/>
                  <a:gd name="T14" fmla="*/ 2147483647 w 221"/>
                  <a:gd name="T15" fmla="*/ 2147483647 h 200"/>
                  <a:gd name="T16" fmla="*/ 2147483647 w 221"/>
                  <a:gd name="T17" fmla="*/ 2147483647 h 200"/>
                  <a:gd name="T18" fmla="*/ 2147483647 w 221"/>
                  <a:gd name="T19" fmla="*/ 2147483647 h 200"/>
                  <a:gd name="T20" fmla="*/ 2147483647 w 221"/>
                  <a:gd name="T21" fmla="*/ 2147483647 h 200"/>
                  <a:gd name="T22" fmla="*/ 2147483647 w 221"/>
                  <a:gd name="T23" fmla="*/ 2147483647 h 200"/>
                  <a:gd name="T24" fmla="*/ 2147483647 w 221"/>
                  <a:gd name="T25" fmla="*/ 2147483647 h 200"/>
                  <a:gd name="T26" fmla="*/ 2147483647 w 221"/>
                  <a:gd name="T27" fmla="*/ 2147483647 h 200"/>
                  <a:gd name="T28" fmla="*/ 2147483647 w 221"/>
                  <a:gd name="T29" fmla="*/ 2147483647 h 200"/>
                  <a:gd name="T30" fmla="*/ 2147483647 w 221"/>
                  <a:gd name="T31" fmla="*/ 2147483647 h 200"/>
                  <a:gd name="T32" fmla="*/ 2147483647 w 221"/>
                  <a:gd name="T33" fmla="*/ 2147483647 h 200"/>
                  <a:gd name="T34" fmla="*/ 2147483647 w 221"/>
                  <a:gd name="T35" fmla="*/ 2147483647 h 200"/>
                  <a:gd name="T36" fmla="*/ 2147483647 w 221"/>
                  <a:gd name="T37" fmla="*/ 2147483647 h 200"/>
                  <a:gd name="T38" fmla="*/ 2147483647 w 221"/>
                  <a:gd name="T39" fmla="*/ 1804568968 h 200"/>
                  <a:gd name="T40" fmla="*/ 2147483647 w 221"/>
                  <a:gd name="T41" fmla="*/ 575926366 h 2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1"/>
                  <a:gd name="T64" fmla="*/ 0 h 200"/>
                  <a:gd name="T65" fmla="*/ 221 w 221"/>
                  <a:gd name="T66" fmla="*/ 200 h 2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1" h="200">
                    <a:moveTo>
                      <a:pt x="71" y="11"/>
                    </a:moveTo>
                    <a:cubicBezTo>
                      <a:pt x="71" y="11"/>
                      <a:pt x="60" y="21"/>
                      <a:pt x="56" y="33"/>
                    </a:cubicBezTo>
                    <a:cubicBezTo>
                      <a:pt x="53" y="44"/>
                      <a:pt x="49" y="42"/>
                      <a:pt x="46" y="54"/>
                    </a:cubicBezTo>
                    <a:cubicBezTo>
                      <a:pt x="43" y="65"/>
                      <a:pt x="37" y="66"/>
                      <a:pt x="18" y="61"/>
                    </a:cubicBezTo>
                    <a:cubicBezTo>
                      <a:pt x="0" y="56"/>
                      <a:pt x="6" y="68"/>
                      <a:pt x="9" y="79"/>
                    </a:cubicBezTo>
                    <a:cubicBezTo>
                      <a:pt x="12" y="90"/>
                      <a:pt x="7" y="83"/>
                      <a:pt x="17" y="97"/>
                    </a:cubicBezTo>
                    <a:cubicBezTo>
                      <a:pt x="26" y="111"/>
                      <a:pt x="42" y="121"/>
                      <a:pt x="43" y="123"/>
                    </a:cubicBezTo>
                    <a:cubicBezTo>
                      <a:pt x="43" y="126"/>
                      <a:pt x="41" y="159"/>
                      <a:pt x="47" y="158"/>
                    </a:cubicBezTo>
                    <a:cubicBezTo>
                      <a:pt x="54" y="157"/>
                      <a:pt x="59" y="142"/>
                      <a:pt x="66" y="144"/>
                    </a:cubicBezTo>
                    <a:cubicBezTo>
                      <a:pt x="74" y="147"/>
                      <a:pt x="78" y="150"/>
                      <a:pt x="88" y="154"/>
                    </a:cubicBezTo>
                    <a:cubicBezTo>
                      <a:pt x="97" y="159"/>
                      <a:pt x="103" y="154"/>
                      <a:pt x="113" y="163"/>
                    </a:cubicBezTo>
                    <a:cubicBezTo>
                      <a:pt x="122" y="173"/>
                      <a:pt x="133" y="181"/>
                      <a:pt x="146" y="187"/>
                    </a:cubicBezTo>
                    <a:cubicBezTo>
                      <a:pt x="160" y="193"/>
                      <a:pt x="147" y="200"/>
                      <a:pt x="173" y="196"/>
                    </a:cubicBezTo>
                    <a:cubicBezTo>
                      <a:pt x="199" y="192"/>
                      <a:pt x="199" y="184"/>
                      <a:pt x="210" y="181"/>
                    </a:cubicBezTo>
                    <a:cubicBezTo>
                      <a:pt x="221" y="178"/>
                      <a:pt x="217" y="163"/>
                      <a:pt x="203" y="166"/>
                    </a:cubicBezTo>
                    <a:cubicBezTo>
                      <a:pt x="189" y="169"/>
                      <a:pt x="179" y="167"/>
                      <a:pt x="162" y="161"/>
                    </a:cubicBezTo>
                    <a:cubicBezTo>
                      <a:pt x="144" y="154"/>
                      <a:pt x="127" y="146"/>
                      <a:pt x="121" y="135"/>
                    </a:cubicBezTo>
                    <a:cubicBezTo>
                      <a:pt x="115" y="124"/>
                      <a:pt x="108" y="123"/>
                      <a:pt x="97" y="104"/>
                    </a:cubicBezTo>
                    <a:cubicBezTo>
                      <a:pt x="86" y="85"/>
                      <a:pt x="80" y="77"/>
                      <a:pt x="77" y="62"/>
                    </a:cubicBezTo>
                    <a:cubicBezTo>
                      <a:pt x="74" y="47"/>
                      <a:pt x="78" y="45"/>
                      <a:pt x="75" y="34"/>
                    </a:cubicBezTo>
                    <a:cubicBezTo>
                      <a:pt x="72" y="23"/>
                      <a:pt x="72" y="0"/>
                      <a:pt x="71" y="11"/>
                    </a:cubicBezTo>
                    <a:close/>
                  </a:path>
                </a:pathLst>
              </a:custGeom>
              <a:solidFill>
                <a:srgbClr val="969ED0"/>
              </a:solidFill>
              <a:ln w="9525">
                <a:noFill/>
                <a:round/>
                <a:headEnd/>
                <a:tailEnd/>
              </a:ln>
            </p:spPr>
            <p:txBody>
              <a:bodyPr/>
              <a:lstStyle/>
              <a:p>
                <a:endParaRPr lang="en-US">
                  <a:latin typeface="Calibri" pitchFamily="34" charset="0"/>
                </a:endParaRPr>
              </a:p>
            </p:txBody>
          </p:sp>
          <p:sp>
            <p:nvSpPr>
              <p:cNvPr id="156698" name="Freeform 744"/>
              <p:cNvSpPr>
                <a:spLocks/>
              </p:cNvSpPr>
              <p:nvPr/>
            </p:nvSpPr>
            <p:spPr bwMode="auto">
              <a:xfrm>
                <a:off x="4899025" y="3309937"/>
                <a:ext cx="968375" cy="871537"/>
              </a:xfrm>
              <a:custGeom>
                <a:avLst/>
                <a:gdLst>
                  <a:gd name="T0" fmla="*/ 2147483647 w 221"/>
                  <a:gd name="T1" fmla="*/ 575420358 h 199"/>
                  <a:gd name="T2" fmla="*/ 2147483647 w 221"/>
                  <a:gd name="T3" fmla="*/ 1687904424 h 199"/>
                  <a:gd name="T4" fmla="*/ 2147483647 w 221"/>
                  <a:gd name="T5" fmla="*/ 2147483647 h 199"/>
                  <a:gd name="T6" fmla="*/ 960001413 w 221"/>
                  <a:gd name="T7" fmla="*/ 2147483647 h 199"/>
                  <a:gd name="T8" fmla="*/ 480002897 w 221"/>
                  <a:gd name="T9" fmla="*/ 2147483647 h 199"/>
                  <a:gd name="T10" fmla="*/ 902402835 w 221"/>
                  <a:gd name="T11" fmla="*/ 2147483647 h 199"/>
                  <a:gd name="T12" fmla="*/ 2147483647 w 221"/>
                  <a:gd name="T13" fmla="*/ 2147483647 h 199"/>
                  <a:gd name="T14" fmla="*/ 2147483647 w 221"/>
                  <a:gd name="T15" fmla="*/ 2147483647 h 199"/>
                  <a:gd name="T16" fmla="*/ 2147483647 w 221"/>
                  <a:gd name="T17" fmla="*/ 2147483647 h 199"/>
                  <a:gd name="T18" fmla="*/ 2147483647 w 221"/>
                  <a:gd name="T19" fmla="*/ 2147483647 h 199"/>
                  <a:gd name="T20" fmla="*/ 2147483647 w 221"/>
                  <a:gd name="T21" fmla="*/ 2147483647 h 199"/>
                  <a:gd name="T22" fmla="*/ 2147483647 w 221"/>
                  <a:gd name="T23" fmla="*/ 2147483647 h 199"/>
                  <a:gd name="T24" fmla="*/ 2147483647 w 221"/>
                  <a:gd name="T25" fmla="*/ 2147483647 h 199"/>
                  <a:gd name="T26" fmla="*/ 2147483647 w 221"/>
                  <a:gd name="T27" fmla="*/ 2147483647 h 199"/>
                  <a:gd name="T28" fmla="*/ 2147483647 w 221"/>
                  <a:gd name="T29" fmla="*/ 2147483647 h 199"/>
                  <a:gd name="T30" fmla="*/ 2147483647 w 221"/>
                  <a:gd name="T31" fmla="*/ 2147483647 h 199"/>
                  <a:gd name="T32" fmla="*/ 2147483647 w 221"/>
                  <a:gd name="T33" fmla="*/ 2147483647 h 199"/>
                  <a:gd name="T34" fmla="*/ 2147483647 w 221"/>
                  <a:gd name="T35" fmla="*/ 2147483647 h 199"/>
                  <a:gd name="T36" fmla="*/ 2147483647 w 221"/>
                  <a:gd name="T37" fmla="*/ 2147483647 h 199"/>
                  <a:gd name="T38" fmla="*/ 2147483647 w 221"/>
                  <a:gd name="T39" fmla="*/ 1745447746 h 199"/>
                  <a:gd name="T40" fmla="*/ 2147483647 w 221"/>
                  <a:gd name="T41" fmla="*/ 575420358 h 1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1"/>
                  <a:gd name="T64" fmla="*/ 0 h 199"/>
                  <a:gd name="T65" fmla="*/ 221 w 221"/>
                  <a:gd name="T66" fmla="*/ 199 h 1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1" h="199">
                    <a:moveTo>
                      <a:pt x="71" y="11"/>
                    </a:moveTo>
                    <a:cubicBezTo>
                      <a:pt x="71" y="11"/>
                      <a:pt x="60" y="21"/>
                      <a:pt x="56" y="32"/>
                    </a:cubicBezTo>
                    <a:cubicBezTo>
                      <a:pt x="53" y="44"/>
                      <a:pt x="49" y="42"/>
                      <a:pt x="46" y="53"/>
                    </a:cubicBezTo>
                    <a:cubicBezTo>
                      <a:pt x="43" y="64"/>
                      <a:pt x="37" y="65"/>
                      <a:pt x="18" y="60"/>
                    </a:cubicBezTo>
                    <a:cubicBezTo>
                      <a:pt x="0" y="55"/>
                      <a:pt x="6" y="67"/>
                      <a:pt x="9" y="78"/>
                    </a:cubicBezTo>
                    <a:cubicBezTo>
                      <a:pt x="12" y="89"/>
                      <a:pt x="7" y="82"/>
                      <a:pt x="17" y="96"/>
                    </a:cubicBezTo>
                    <a:cubicBezTo>
                      <a:pt x="27" y="110"/>
                      <a:pt x="42" y="120"/>
                      <a:pt x="43" y="122"/>
                    </a:cubicBezTo>
                    <a:cubicBezTo>
                      <a:pt x="44" y="124"/>
                      <a:pt x="41" y="158"/>
                      <a:pt x="47" y="157"/>
                    </a:cubicBezTo>
                    <a:cubicBezTo>
                      <a:pt x="54" y="156"/>
                      <a:pt x="59" y="140"/>
                      <a:pt x="66" y="143"/>
                    </a:cubicBezTo>
                    <a:cubicBezTo>
                      <a:pt x="74" y="145"/>
                      <a:pt x="78" y="148"/>
                      <a:pt x="88" y="153"/>
                    </a:cubicBezTo>
                    <a:cubicBezTo>
                      <a:pt x="97" y="158"/>
                      <a:pt x="103" y="152"/>
                      <a:pt x="113" y="162"/>
                    </a:cubicBezTo>
                    <a:cubicBezTo>
                      <a:pt x="122" y="171"/>
                      <a:pt x="133" y="180"/>
                      <a:pt x="146" y="186"/>
                    </a:cubicBezTo>
                    <a:cubicBezTo>
                      <a:pt x="160" y="192"/>
                      <a:pt x="147" y="199"/>
                      <a:pt x="173" y="195"/>
                    </a:cubicBezTo>
                    <a:cubicBezTo>
                      <a:pt x="199" y="191"/>
                      <a:pt x="199" y="183"/>
                      <a:pt x="210" y="180"/>
                    </a:cubicBezTo>
                    <a:cubicBezTo>
                      <a:pt x="221" y="177"/>
                      <a:pt x="217" y="162"/>
                      <a:pt x="203" y="165"/>
                    </a:cubicBezTo>
                    <a:cubicBezTo>
                      <a:pt x="189" y="168"/>
                      <a:pt x="179" y="166"/>
                      <a:pt x="161" y="160"/>
                    </a:cubicBezTo>
                    <a:cubicBezTo>
                      <a:pt x="144" y="153"/>
                      <a:pt x="127" y="145"/>
                      <a:pt x="121" y="134"/>
                    </a:cubicBezTo>
                    <a:cubicBezTo>
                      <a:pt x="115" y="123"/>
                      <a:pt x="108" y="122"/>
                      <a:pt x="97" y="103"/>
                    </a:cubicBezTo>
                    <a:cubicBezTo>
                      <a:pt x="86" y="84"/>
                      <a:pt x="80" y="76"/>
                      <a:pt x="77" y="61"/>
                    </a:cubicBezTo>
                    <a:cubicBezTo>
                      <a:pt x="74" y="46"/>
                      <a:pt x="78" y="44"/>
                      <a:pt x="75" y="33"/>
                    </a:cubicBezTo>
                    <a:cubicBezTo>
                      <a:pt x="72" y="22"/>
                      <a:pt x="72" y="0"/>
                      <a:pt x="71" y="11"/>
                    </a:cubicBezTo>
                    <a:close/>
                  </a:path>
                </a:pathLst>
              </a:custGeom>
              <a:solidFill>
                <a:srgbClr val="969ECF"/>
              </a:solidFill>
              <a:ln w="9525">
                <a:noFill/>
                <a:round/>
                <a:headEnd/>
                <a:tailEnd/>
              </a:ln>
            </p:spPr>
            <p:txBody>
              <a:bodyPr/>
              <a:lstStyle/>
              <a:p>
                <a:endParaRPr lang="en-US">
                  <a:latin typeface="Calibri" pitchFamily="34" charset="0"/>
                </a:endParaRPr>
              </a:p>
            </p:txBody>
          </p:sp>
          <p:sp>
            <p:nvSpPr>
              <p:cNvPr id="156699" name="Freeform 745"/>
              <p:cNvSpPr>
                <a:spLocks/>
              </p:cNvSpPr>
              <p:nvPr/>
            </p:nvSpPr>
            <p:spPr bwMode="auto">
              <a:xfrm>
                <a:off x="4899025" y="3309937"/>
                <a:ext cx="968375" cy="866775"/>
              </a:xfrm>
              <a:custGeom>
                <a:avLst/>
                <a:gdLst>
                  <a:gd name="T0" fmla="*/ 2147483647 w 221"/>
                  <a:gd name="T1" fmla="*/ 574917070 h 198"/>
                  <a:gd name="T2" fmla="*/ 2147483647 w 221"/>
                  <a:gd name="T3" fmla="*/ 1743907533 h 198"/>
                  <a:gd name="T4" fmla="*/ 2147483647 w 221"/>
                  <a:gd name="T5" fmla="*/ 2147483647 h 198"/>
                  <a:gd name="T6" fmla="*/ 998403387 w 221"/>
                  <a:gd name="T7" fmla="*/ 2147483647 h 198"/>
                  <a:gd name="T8" fmla="*/ 480002897 w 221"/>
                  <a:gd name="T9" fmla="*/ 2147483647 h 198"/>
                  <a:gd name="T10" fmla="*/ 902402835 w 221"/>
                  <a:gd name="T11" fmla="*/ 2147483647 h 198"/>
                  <a:gd name="T12" fmla="*/ 2147483647 w 221"/>
                  <a:gd name="T13" fmla="*/ 2147483647 h 198"/>
                  <a:gd name="T14" fmla="*/ 2147483647 w 221"/>
                  <a:gd name="T15" fmla="*/ 2147483647 h 198"/>
                  <a:gd name="T16" fmla="*/ 2147483647 w 221"/>
                  <a:gd name="T17" fmla="*/ 2147483647 h 198"/>
                  <a:gd name="T18" fmla="*/ 2147483647 w 221"/>
                  <a:gd name="T19" fmla="*/ 2147483647 h 198"/>
                  <a:gd name="T20" fmla="*/ 2147483647 w 221"/>
                  <a:gd name="T21" fmla="*/ 2147483647 h 198"/>
                  <a:gd name="T22" fmla="*/ 2147483647 w 221"/>
                  <a:gd name="T23" fmla="*/ 2147483647 h 198"/>
                  <a:gd name="T24" fmla="*/ 2147483647 w 221"/>
                  <a:gd name="T25" fmla="*/ 2147483647 h 198"/>
                  <a:gd name="T26" fmla="*/ 2147483647 w 221"/>
                  <a:gd name="T27" fmla="*/ 2147483647 h 198"/>
                  <a:gd name="T28" fmla="*/ 2147483647 w 221"/>
                  <a:gd name="T29" fmla="*/ 2147483647 h 198"/>
                  <a:gd name="T30" fmla="*/ 2147483647 w 221"/>
                  <a:gd name="T31" fmla="*/ 2147483647 h 198"/>
                  <a:gd name="T32" fmla="*/ 2147483647 w 221"/>
                  <a:gd name="T33" fmla="*/ 2147483647 h 198"/>
                  <a:gd name="T34" fmla="*/ 2147483647 w 221"/>
                  <a:gd name="T35" fmla="*/ 2147483647 h 198"/>
                  <a:gd name="T36" fmla="*/ 2147483647 w 221"/>
                  <a:gd name="T37" fmla="*/ 2147483647 h 198"/>
                  <a:gd name="T38" fmla="*/ 2147483647 w 221"/>
                  <a:gd name="T39" fmla="*/ 1801399213 h 198"/>
                  <a:gd name="T40" fmla="*/ 2147483647 w 221"/>
                  <a:gd name="T41" fmla="*/ 574917070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1"/>
                  <a:gd name="T64" fmla="*/ 0 h 198"/>
                  <a:gd name="T65" fmla="*/ 221 w 221"/>
                  <a:gd name="T66" fmla="*/ 198 h 1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1" h="198">
                    <a:moveTo>
                      <a:pt x="71" y="11"/>
                    </a:moveTo>
                    <a:cubicBezTo>
                      <a:pt x="71" y="11"/>
                      <a:pt x="60" y="21"/>
                      <a:pt x="56" y="33"/>
                    </a:cubicBezTo>
                    <a:cubicBezTo>
                      <a:pt x="53" y="44"/>
                      <a:pt x="49" y="42"/>
                      <a:pt x="46" y="53"/>
                    </a:cubicBezTo>
                    <a:cubicBezTo>
                      <a:pt x="43" y="64"/>
                      <a:pt x="37" y="65"/>
                      <a:pt x="19" y="60"/>
                    </a:cubicBezTo>
                    <a:cubicBezTo>
                      <a:pt x="0" y="55"/>
                      <a:pt x="6" y="67"/>
                      <a:pt x="9" y="78"/>
                    </a:cubicBezTo>
                    <a:cubicBezTo>
                      <a:pt x="12" y="89"/>
                      <a:pt x="8" y="82"/>
                      <a:pt x="17" y="96"/>
                    </a:cubicBezTo>
                    <a:cubicBezTo>
                      <a:pt x="27" y="110"/>
                      <a:pt x="43" y="120"/>
                      <a:pt x="43" y="122"/>
                    </a:cubicBezTo>
                    <a:cubicBezTo>
                      <a:pt x="44" y="124"/>
                      <a:pt x="41" y="158"/>
                      <a:pt x="47" y="157"/>
                    </a:cubicBezTo>
                    <a:cubicBezTo>
                      <a:pt x="54" y="156"/>
                      <a:pt x="59" y="140"/>
                      <a:pt x="67" y="143"/>
                    </a:cubicBezTo>
                    <a:cubicBezTo>
                      <a:pt x="74" y="145"/>
                      <a:pt x="78" y="148"/>
                      <a:pt x="88" y="153"/>
                    </a:cubicBezTo>
                    <a:cubicBezTo>
                      <a:pt x="97" y="158"/>
                      <a:pt x="103" y="152"/>
                      <a:pt x="113" y="162"/>
                    </a:cubicBezTo>
                    <a:cubicBezTo>
                      <a:pt x="122" y="171"/>
                      <a:pt x="133" y="179"/>
                      <a:pt x="146" y="185"/>
                    </a:cubicBezTo>
                    <a:cubicBezTo>
                      <a:pt x="160" y="192"/>
                      <a:pt x="147" y="198"/>
                      <a:pt x="173" y="195"/>
                    </a:cubicBezTo>
                    <a:cubicBezTo>
                      <a:pt x="199" y="191"/>
                      <a:pt x="198" y="183"/>
                      <a:pt x="209" y="180"/>
                    </a:cubicBezTo>
                    <a:cubicBezTo>
                      <a:pt x="221" y="177"/>
                      <a:pt x="217" y="162"/>
                      <a:pt x="203" y="165"/>
                    </a:cubicBezTo>
                    <a:cubicBezTo>
                      <a:pt x="189" y="168"/>
                      <a:pt x="178" y="166"/>
                      <a:pt x="161" y="160"/>
                    </a:cubicBezTo>
                    <a:cubicBezTo>
                      <a:pt x="143" y="153"/>
                      <a:pt x="126" y="145"/>
                      <a:pt x="121" y="134"/>
                    </a:cubicBezTo>
                    <a:cubicBezTo>
                      <a:pt x="115" y="123"/>
                      <a:pt x="107" y="122"/>
                      <a:pt x="96" y="103"/>
                    </a:cubicBezTo>
                    <a:cubicBezTo>
                      <a:pt x="85" y="84"/>
                      <a:pt x="80" y="76"/>
                      <a:pt x="77" y="62"/>
                    </a:cubicBezTo>
                    <a:cubicBezTo>
                      <a:pt x="74" y="47"/>
                      <a:pt x="78" y="45"/>
                      <a:pt x="75" y="34"/>
                    </a:cubicBezTo>
                    <a:cubicBezTo>
                      <a:pt x="72" y="23"/>
                      <a:pt x="72" y="0"/>
                      <a:pt x="71" y="11"/>
                    </a:cubicBezTo>
                    <a:close/>
                  </a:path>
                </a:pathLst>
              </a:custGeom>
              <a:solidFill>
                <a:srgbClr val="959DCF"/>
              </a:solidFill>
              <a:ln w="9525">
                <a:noFill/>
                <a:round/>
                <a:headEnd/>
                <a:tailEnd/>
              </a:ln>
            </p:spPr>
            <p:txBody>
              <a:bodyPr/>
              <a:lstStyle/>
              <a:p>
                <a:endParaRPr lang="en-US">
                  <a:latin typeface="Calibri" pitchFamily="34" charset="0"/>
                </a:endParaRPr>
              </a:p>
            </p:txBody>
          </p:sp>
          <p:sp>
            <p:nvSpPr>
              <p:cNvPr id="156700" name="Freeform 746"/>
              <p:cNvSpPr>
                <a:spLocks/>
              </p:cNvSpPr>
              <p:nvPr/>
            </p:nvSpPr>
            <p:spPr bwMode="auto">
              <a:xfrm>
                <a:off x="4899025" y="3314700"/>
                <a:ext cx="963613" cy="862012"/>
              </a:xfrm>
              <a:custGeom>
                <a:avLst/>
                <a:gdLst>
                  <a:gd name="T0" fmla="*/ 2147483647 w 220"/>
                  <a:gd name="T1" fmla="*/ 574402011 h 197"/>
                  <a:gd name="T2" fmla="*/ 2147483647 w 220"/>
                  <a:gd name="T3" fmla="*/ 1684909683 h 197"/>
                  <a:gd name="T4" fmla="*/ 2147483647 w 220"/>
                  <a:gd name="T5" fmla="*/ 2147483647 h 197"/>
                  <a:gd name="T6" fmla="*/ 997615396 w 220"/>
                  <a:gd name="T7" fmla="*/ 2147483647 h 197"/>
                  <a:gd name="T8" fmla="*/ 537179195 w 220"/>
                  <a:gd name="T9" fmla="*/ 2147483647 h 197"/>
                  <a:gd name="T10" fmla="*/ 959246089 w 220"/>
                  <a:gd name="T11" fmla="*/ 2147483647 h 197"/>
                  <a:gd name="T12" fmla="*/ 2147483647 w 220"/>
                  <a:gd name="T13" fmla="*/ 2147483647 h 197"/>
                  <a:gd name="T14" fmla="*/ 2147483647 w 220"/>
                  <a:gd name="T15" fmla="*/ 2147483647 h 197"/>
                  <a:gd name="T16" fmla="*/ 2147483647 w 220"/>
                  <a:gd name="T17" fmla="*/ 2147483647 h 197"/>
                  <a:gd name="T18" fmla="*/ 2147483647 w 220"/>
                  <a:gd name="T19" fmla="*/ 2147483647 h 197"/>
                  <a:gd name="T20" fmla="*/ 2147483647 w 220"/>
                  <a:gd name="T21" fmla="*/ 2147483647 h 197"/>
                  <a:gd name="T22" fmla="*/ 2147483647 w 220"/>
                  <a:gd name="T23" fmla="*/ 2147483647 h 197"/>
                  <a:gd name="T24" fmla="*/ 2147483647 w 220"/>
                  <a:gd name="T25" fmla="*/ 2147483647 h 197"/>
                  <a:gd name="T26" fmla="*/ 2147483647 w 220"/>
                  <a:gd name="T27" fmla="*/ 2147483647 h 197"/>
                  <a:gd name="T28" fmla="*/ 2147483647 w 220"/>
                  <a:gd name="T29" fmla="*/ 2147483647 h 197"/>
                  <a:gd name="T30" fmla="*/ 2147483647 w 220"/>
                  <a:gd name="T31" fmla="*/ 2147483647 h 197"/>
                  <a:gd name="T32" fmla="*/ 2147483647 w 220"/>
                  <a:gd name="T33" fmla="*/ 2147483647 h 197"/>
                  <a:gd name="T34" fmla="*/ 2147483647 w 220"/>
                  <a:gd name="T35" fmla="*/ 2147483647 h 197"/>
                  <a:gd name="T36" fmla="*/ 2147483647 w 220"/>
                  <a:gd name="T37" fmla="*/ 2147483647 h 197"/>
                  <a:gd name="T38" fmla="*/ 2147483647 w 220"/>
                  <a:gd name="T39" fmla="*/ 1742349420 h 197"/>
                  <a:gd name="T40" fmla="*/ 2147483647 w 220"/>
                  <a:gd name="T41" fmla="*/ 574402011 h 1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0"/>
                  <a:gd name="T64" fmla="*/ 0 h 197"/>
                  <a:gd name="T65" fmla="*/ 220 w 220"/>
                  <a:gd name="T66" fmla="*/ 197 h 1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0" h="197">
                    <a:moveTo>
                      <a:pt x="71" y="11"/>
                    </a:moveTo>
                    <a:cubicBezTo>
                      <a:pt x="71" y="11"/>
                      <a:pt x="60" y="21"/>
                      <a:pt x="56" y="32"/>
                    </a:cubicBezTo>
                    <a:cubicBezTo>
                      <a:pt x="53" y="44"/>
                      <a:pt x="49" y="41"/>
                      <a:pt x="46" y="53"/>
                    </a:cubicBezTo>
                    <a:cubicBezTo>
                      <a:pt x="43" y="64"/>
                      <a:pt x="37" y="64"/>
                      <a:pt x="19" y="59"/>
                    </a:cubicBezTo>
                    <a:cubicBezTo>
                      <a:pt x="0" y="55"/>
                      <a:pt x="7" y="66"/>
                      <a:pt x="10" y="77"/>
                    </a:cubicBezTo>
                    <a:cubicBezTo>
                      <a:pt x="13" y="88"/>
                      <a:pt x="8" y="81"/>
                      <a:pt x="18" y="95"/>
                    </a:cubicBezTo>
                    <a:cubicBezTo>
                      <a:pt x="27" y="109"/>
                      <a:pt x="43" y="119"/>
                      <a:pt x="43" y="121"/>
                    </a:cubicBezTo>
                    <a:cubicBezTo>
                      <a:pt x="44" y="123"/>
                      <a:pt x="41" y="157"/>
                      <a:pt x="47" y="156"/>
                    </a:cubicBezTo>
                    <a:cubicBezTo>
                      <a:pt x="54" y="155"/>
                      <a:pt x="59" y="139"/>
                      <a:pt x="67" y="141"/>
                    </a:cubicBezTo>
                    <a:cubicBezTo>
                      <a:pt x="74" y="144"/>
                      <a:pt x="78" y="147"/>
                      <a:pt x="88" y="152"/>
                    </a:cubicBezTo>
                    <a:cubicBezTo>
                      <a:pt x="97" y="157"/>
                      <a:pt x="103" y="151"/>
                      <a:pt x="113" y="161"/>
                    </a:cubicBezTo>
                    <a:cubicBezTo>
                      <a:pt x="122" y="170"/>
                      <a:pt x="133" y="178"/>
                      <a:pt x="146" y="184"/>
                    </a:cubicBezTo>
                    <a:cubicBezTo>
                      <a:pt x="160" y="190"/>
                      <a:pt x="147" y="197"/>
                      <a:pt x="173" y="193"/>
                    </a:cubicBezTo>
                    <a:cubicBezTo>
                      <a:pt x="199" y="190"/>
                      <a:pt x="198" y="182"/>
                      <a:pt x="209" y="179"/>
                    </a:cubicBezTo>
                    <a:cubicBezTo>
                      <a:pt x="220" y="176"/>
                      <a:pt x="216" y="161"/>
                      <a:pt x="202" y="164"/>
                    </a:cubicBezTo>
                    <a:cubicBezTo>
                      <a:pt x="188" y="167"/>
                      <a:pt x="178" y="165"/>
                      <a:pt x="160" y="159"/>
                    </a:cubicBezTo>
                    <a:cubicBezTo>
                      <a:pt x="143" y="152"/>
                      <a:pt x="126" y="144"/>
                      <a:pt x="120" y="133"/>
                    </a:cubicBezTo>
                    <a:cubicBezTo>
                      <a:pt x="114" y="122"/>
                      <a:pt x="107" y="120"/>
                      <a:pt x="96" y="102"/>
                    </a:cubicBezTo>
                    <a:cubicBezTo>
                      <a:pt x="85" y="83"/>
                      <a:pt x="80" y="76"/>
                      <a:pt x="77" y="61"/>
                    </a:cubicBezTo>
                    <a:cubicBezTo>
                      <a:pt x="73" y="46"/>
                      <a:pt x="78" y="44"/>
                      <a:pt x="75" y="33"/>
                    </a:cubicBezTo>
                    <a:cubicBezTo>
                      <a:pt x="72" y="22"/>
                      <a:pt x="72" y="0"/>
                      <a:pt x="71" y="11"/>
                    </a:cubicBezTo>
                    <a:close/>
                  </a:path>
                </a:pathLst>
              </a:custGeom>
              <a:solidFill>
                <a:srgbClr val="949DCF"/>
              </a:solidFill>
              <a:ln w="9525">
                <a:noFill/>
                <a:round/>
                <a:headEnd/>
                <a:tailEnd/>
              </a:ln>
            </p:spPr>
            <p:txBody>
              <a:bodyPr/>
              <a:lstStyle/>
              <a:p>
                <a:endParaRPr lang="en-US">
                  <a:latin typeface="Calibri" pitchFamily="34" charset="0"/>
                </a:endParaRPr>
              </a:p>
            </p:txBody>
          </p:sp>
          <p:sp>
            <p:nvSpPr>
              <p:cNvPr id="156701" name="Freeform 747"/>
              <p:cNvSpPr>
                <a:spLocks/>
              </p:cNvSpPr>
              <p:nvPr/>
            </p:nvSpPr>
            <p:spPr bwMode="auto">
              <a:xfrm>
                <a:off x="4903788" y="3319462"/>
                <a:ext cx="958850" cy="857250"/>
              </a:xfrm>
              <a:custGeom>
                <a:avLst/>
                <a:gdLst>
                  <a:gd name="T0" fmla="*/ 2147483647 w 219"/>
                  <a:gd name="T1" fmla="*/ 535623766 h 196"/>
                  <a:gd name="T2" fmla="*/ 2147483647 w 219"/>
                  <a:gd name="T3" fmla="*/ 1683394094 h 196"/>
                  <a:gd name="T4" fmla="*/ 2147483647 w 219"/>
                  <a:gd name="T5" fmla="*/ 2147483647 h 196"/>
                  <a:gd name="T6" fmla="*/ 958482228 w 219"/>
                  <a:gd name="T7" fmla="*/ 2147483647 h 196"/>
                  <a:gd name="T8" fmla="*/ 479241114 w 219"/>
                  <a:gd name="T9" fmla="*/ 2147483647 h 196"/>
                  <a:gd name="T10" fmla="*/ 900973136 w 219"/>
                  <a:gd name="T11" fmla="*/ 2147483647 h 196"/>
                  <a:gd name="T12" fmla="*/ 2147483647 w 219"/>
                  <a:gd name="T13" fmla="*/ 2147483647 h 196"/>
                  <a:gd name="T14" fmla="*/ 2147483647 w 219"/>
                  <a:gd name="T15" fmla="*/ 2147483647 h 196"/>
                  <a:gd name="T16" fmla="*/ 2147483647 w 219"/>
                  <a:gd name="T17" fmla="*/ 2147483647 h 196"/>
                  <a:gd name="T18" fmla="*/ 2147483647 w 219"/>
                  <a:gd name="T19" fmla="*/ 2147483647 h 196"/>
                  <a:gd name="T20" fmla="*/ 2147483647 w 219"/>
                  <a:gd name="T21" fmla="*/ 2147483647 h 196"/>
                  <a:gd name="T22" fmla="*/ 2147483647 w 219"/>
                  <a:gd name="T23" fmla="*/ 2147483647 h 196"/>
                  <a:gd name="T24" fmla="*/ 2147483647 w 219"/>
                  <a:gd name="T25" fmla="*/ 2147483647 h 196"/>
                  <a:gd name="T26" fmla="*/ 2147483647 w 219"/>
                  <a:gd name="T27" fmla="*/ 2147483647 h 196"/>
                  <a:gd name="T28" fmla="*/ 2147483647 w 219"/>
                  <a:gd name="T29" fmla="*/ 2147483647 h 196"/>
                  <a:gd name="T30" fmla="*/ 2147483647 w 219"/>
                  <a:gd name="T31" fmla="*/ 2147483647 h 196"/>
                  <a:gd name="T32" fmla="*/ 2147483647 w 219"/>
                  <a:gd name="T33" fmla="*/ 2147483647 h 196"/>
                  <a:gd name="T34" fmla="*/ 2147483647 w 219"/>
                  <a:gd name="T35" fmla="*/ 2147483647 h 196"/>
                  <a:gd name="T36" fmla="*/ 2147483647 w 219"/>
                  <a:gd name="T37" fmla="*/ 2147483647 h 196"/>
                  <a:gd name="T38" fmla="*/ 2147483647 w 219"/>
                  <a:gd name="T39" fmla="*/ 1740781715 h 196"/>
                  <a:gd name="T40" fmla="*/ 2147483647 w 219"/>
                  <a:gd name="T41" fmla="*/ 535623766 h 1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196"/>
                  <a:gd name="T65" fmla="*/ 219 w 219"/>
                  <a:gd name="T66" fmla="*/ 196 h 1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196">
                    <a:moveTo>
                      <a:pt x="70" y="10"/>
                    </a:moveTo>
                    <a:cubicBezTo>
                      <a:pt x="70" y="10"/>
                      <a:pt x="59" y="20"/>
                      <a:pt x="55" y="32"/>
                    </a:cubicBezTo>
                    <a:cubicBezTo>
                      <a:pt x="52" y="43"/>
                      <a:pt x="48" y="41"/>
                      <a:pt x="45" y="52"/>
                    </a:cubicBezTo>
                    <a:cubicBezTo>
                      <a:pt x="42" y="63"/>
                      <a:pt x="36" y="63"/>
                      <a:pt x="18" y="59"/>
                    </a:cubicBezTo>
                    <a:cubicBezTo>
                      <a:pt x="0" y="54"/>
                      <a:pt x="6" y="65"/>
                      <a:pt x="9" y="76"/>
                    </a:cubicBezTo>
                    <a:cubicBezTo>
                      <a:pt x="12" y="87"/>
                      <a:pt x="7" y="80"/>
                      <a:pt x="17" y="94"/>
                    </a:cubicBezTo>
                    <a:cubicBezTo>
                      <a:pt x="26" y="108"/>
                      <a:pt x="42" y="118"/>
                      <a:pt x="43" y="120"/>
                    </a:cubicBezTo>
                    <a:cubicBezTo>
                      <a:pt x="43" y="122"/>
                      <a:pt x="40" y="156"/>
                      <a:pt x="46" y="155"/>
                    </a:cubicBezTo>
                    <a:cubicBezTo>
                      <a:pt x="53" y="154"/>
                      <a:pt x="58" y="137"/>
                      <a:pt x="66" y="140"/>
                    </a:cubicBezTo>
                    <a:cubicBezTo>
                      <a:pt x="73" y="142"/>
                      <a:pt x="77" y="146"/>
                      <a:pt x="87" y="151"/>
                    </a:cubicBezTo>
                    <a:cubicBezTo>
                      <a:pt x="96" y="155"/>
                      <a:pt x="102" y="150"/>
                      <a:pt x="111" y="159"/>
                    </a:cubicBezTo>
                    <a:cubicBezTo>
                      <a:pt x="121" y="169"/>
                      <a:pt x="132" y="177"/>
                      <a:pt x="145" y="183"/>
                    </a:cubicBezTo>
                    <a:cubicBezTo>
                      <a:pt x="158" y="189"/>
                      <a:pt x="146" y="196"/>
                      <a:pt x="172" y="192"/>
                    </a:cubicBezTo>
                    <a:cubicBezTo>
                      <a:pt x="198" y="188"/>
                      <a:pt x="197" y="181"/>
                      <a:pt x="208" y="178"/>
                    </a:cubicBezTo>
                    <a:cubicBezTo>
                      <a:pt x="219" y="175"/>
                      <a:pt x="215" y="160"/>
                      <a:pt x="201" y="163"/>
                    </a:cubicBezTo>
                    <a:cubicBezTo>
                      <a:pt x="187" y="166"/>
                      <a:pt x="176" y="164"/>
                      <a:pt x="159" y="158"/>
                    </a:cubicBezTo>
                    <a:cubicBezTo>
                      <a:pt x="142" y="151"/>
                      <a:pt x="125" y="143"/>
                      <a:pt x="119" y="132"/>
                    </a:cubicBezTo>
                    <a:cubicBezTo>
                      <a:pt x="113" y="121"/>
                      <a:pt x="105" y="119"/>
                      <a:pt x="94" y="101"/>
                    </a:cubicBezTo>
                    <a:cubicBezTo>
                      <a:pt x="83" y="82"/>
                      <a:pt x="79" y="75"/>
                      <a:pt x="75" y="60"/>
                    </a:cubicBezTo>
                    <a:cubicBezTo>
                      <a:pt x="72" y="45"/>
                      <a:pt x="76" y="44"/>
                      <a:pt x="73" y="33"/>
                    </a:cubicBezTo>
                    <a:cubicBezTo>
                      <a:pt x="70" y="22"/>
                      <a:pt x="71" y="0"/>
                      <a:pt x="70" y="10"/>
                    </a:cubicBezTo>
                    <a:close/>
                  </a:path>
                </a:pathLst>
              </a:custGeom>
              <a:solidFill>
                <a:srgbClr val="939CCF"/>
              </a:solidFill>
              <a:ln w="9525">
                <a:noFill/>
                <a:round/>
                <a:headEnd/>
                <a:tailEnd/>
              </a:ln>
            </p:spPr>
            <p:txBody>
              <a:bodyPr/>
              <a:lstStyle/>
              <a:p>
                <a:endParaRPr lang="en-US">
                  <a:latin typeface="Calibri" pitchFamily="34" charset="0"/>
                </a:endParaRPr>
              </a:p>
            </p:txBody>
          </p:sp>
          <p:sp>
            <p:nvSpPr>
              <p:cNvPr id="156702" name="Freeform 748"/>
              <p:cNvSpPr>
                <a:spLocks/>
              </p:cNvSpPr>
              <p:nvPr/>
            </p:nvSpPr>
            <p:spPr bwMode="auto">
              <a:xfrm>
                <a:off x="4903788" y="3319462"/>
                <a:ext cx="958850" cy="857250"/>
              </a:xfrm>
              <a:custGeom>
                <a:avLst/>
                <a:gdLst>
                  <a:gd name="T0" fmla="*/ 2147483647 w 219"/>
                  <a:gd name="T1" fmla="*/ 573885232 h 196"/>
                  <a:gd name="T2" fmla="*/ 2147483647 w 219"/>
                  <a:gd name="T3" fmla="*/ 1683394094 h 196"/>
                  <a:gd name="T4" fmla="*/ 2147483647 w 219"/>
                  <a:gd name="T5" fmla="*/ 2147483647 h 196"/>
                  <a:gd name="T6" fmla="*/ 958482228 w 219"/>
                  <a:gd name="T7" fmla="*/ 2147483647 h 196"/>
                  <a:gd name="T8" fmla="*/ 479241114 w 219"/>
                  <a:gd name="T9" fmla="*/ 2147483647 h 196"/>
                  <a:gd name="T10" fmla="*/ 900973136 w 219"/>
                  <a:gd name="T11" fmla="*/ 2147483647 h 196"/>
                  <a:gd name="T12" fmla="*/ 2147483647 w 219"/>
                  <a:gd name="T13" fmla="*/ 2147483647 h 196"/>
                  <a:gd name="T14" fmla="*/ 2147483647 w 219"/>
                  <a:gd name="T15" fmla="*/ 2147483647 h 196"/>
                  <a:gd name="T16" fmla="*/ 2147483647 w 219"/>
                  <a:gd name="T17" fmla="*/ 2147483647 h 196"/>
                  <a:gd name="T18" fmla="*/ 2147483647 w 219"/>
                  <a:gd name="T19" fmla="*/ 2147483647 h 196"/>
                  <a:gd name="T20" fmla="*/ 2147483647 w 219"/>
                  <a:gd name="T21" fmla="*/ 2147483647 h 196"/>
                  <a:gd name="T22" fmla="*/ 2147483647 w 219"/>
                  <a:gd name="T23" fmla="*/ 2147483647 h 196"/>
                  <a:gd name="T24" fmla="*/ 2147483647 w 219"/>
                  <a:gd name="T25" fmla="*/ 2147483647 h 196"/>
                  <a:gd name="T26" fmla="*/ 2147483647 w 219"/>
                  <a:gd name="T27" fmla="*/ 2147483647 h 196"/>
                  <a:gd name="T28" fmla="*/ 2147483647 w 219"/>
                  <a:gd name="T29" fmla="*/ 2147483647 h 196"/>
                  <a:gd name="T30" fmla="*/ 2147483647 w 219"/>
                  <a:gd name="T31" fmla="*/ 2147483647 h 196"/>
                  <a:gd name="T32" fmla="*/ 2147483647 w 219"/>
                  <a:gd name="T33" fmla="*/ 2147483647 h 196"/>
                  <a:gd name="T34" fmla="*/ 2147483647 w 219"/>
                  <a:gd name="T35" fmla="*/ 2147483647 h 196"/>
                  <a:gd name="T36" fmla="*/ 2147483647 w 219"/>
                  <a:gd name="T37" fmla="*/ 2147483647 h 196"/>
                  <a:gd name="T38" fmla="*/ 2147483647 w 219"/>
                  <a:gd name="T39" fmla="*/ 1740781715 h 196"/>
                  <a:gd name="T40" fmla="*/ 2147483647 w 219"/>
                  <a:gd name="T41" fmla="*/ 573885232 h 1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196"/>
                  <a:gd name="T65" fmla="*/ 219 w 219"/>
                  <a:gd name="T66" fmla="*/ 196 h 1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196">
                    <a:moveTo>
                      <a:pt x="70" y="11"/>
                    </a:moveTo>
                    <a:cubicBezTo>
                      <a:pt x="70" y="11"/>
                      <a:pt x="59" y="21"/>
                      <a:pt x="55" y="32"/>
                    </a:cubicBezTo>
                    <a:cubicBezTo>
                      <a:pt x="52" y="44"/>
                      <a:pt x="48" y="41"/>
                      <a:pt x="45" y="52"/>
                    </a:cubicBezTo>
                    <a:cubicBezTo>
                      <a:pt x="42" y="63"/>
                      <a:pt x="36" y="64"/>
                      <a:pt x="18" y="59"/>
                    </a:cubicBezTo>
                    <a:cubicBezTo>
                      <a:pt x="0" y="54"/>
                      <a:pt x="6" y="65"/>
                      <a:pt x="9" y="76"/>
                    </a:cubicBezTo>
                    <a:cubicBezTo>
                      <a:pt x="12" y="88"/>
                      <a:pt x="8" y="80"/>
                      <a:pt x="17" y="94"/>
                    </a:cubicBezTo>
                    <a:cubicBezTo>
                      <a:pt x="27" y="108"/>
                      <a:pt x="42" y="118"/>
                      <a:pt x="43" y="120"/>
                    </a:cubicBezTo>
                    <a:cubicBezTo>
                      <a:pt x="43" y="122"/>
                      <a:pt x="40" y="155"/>
                      <a:pt x="46" y="154"/>
                    </a:cubicBezTo>
                    <a:cubicBezTo>
                      <a:pt x="53" y="154"/>
                      <a:pt x="59" y="137"/>
                      <a:pt x="66" y="140"/>
                    </a:cubicBezTo>
                    <a:cubicBezTo>
                      <a:pt x="73" y="142"/>
                      <a:pt x="77" y="146"/>
                      <a:pt x="87" y="150"/>
                    </a:cubicBezTo>
                    <a:cubicBezTo>
                      <a:pt x="96" y="155"/>
                      <a:pt x="102" y="150"/>
                      <a:pt x="111" y="159"/>
                    </a:cubicBezTo>
                    <a:cubicBezTo>
                      <a:pt x="121" y="168"/>
                      <a:pt x="132" y="177"/>
                      <a:pt x="145" y="183"/>
                    </a:cubicBezTo>
                    <a:cubicBezTo>
                      <a:pt x="158" y="189"/>
                      <a:pt x="147" y="196"/>
                      <a:pt x="172" y="192"/>
                    </a:cubicBezTo>
                    <a:cubicBezTo>
                      <a:pt x="198" y="188"/>
                      <a:pt x="197" y="181"/>
                      <a:pt x="208" y="178"/>
                    </a:cubicBezTo>
                    <a:cubicBezTo>
                      <a:pt x="219" y="175"/>
                      <a:pt x="215" y="161"/>
                      <a:pt x="201" y="163"/>
                    </a:cubicBezTo>
                    <a:cubicBezTo>
                      <a:pt x="187" y="166"/>
                      <a:pt x="176" y="164"/>
                      <a:pt x="159" y="158"/>
                    </a:cubicBezTo>
                    <a:cubicBezTo>
                      <a:pt x="142" y="151"/>
                      <a:pt x="124" y="142"/>
                      <a:pt x="118" y="132"/>
                    </a:cubicBezTo>
                    <a:cubicBezTo>
                      <a:pt x="113" y="121"/>
                      <a:pt x="105" y="119"/>
                      <a:pt x="94" y="101"/>
                    </a:cubicBezTo>
                    <a:cubicBezTo>
                      <a:pt x="83" y="82"/>
                      <a:pt x="78" y="75"/>
                      <a:pt x="75" y="61"/>
                    </a:cubicBezTo>
                    <a:cubicBezTo>
                      <a:pt x="72" y="46"/>
                      <a:pt x="76" y="44"/>
                      <a:pt x="73" y="33"/>
                    </a:cubicBezTo>
                    <a:cubicBezTo>
                      <a:pt x="70" y="22"/>
                      <a:pt x="70" y="0"/>
                      <a:pt x="70" y="11"/>
                    </a:cubicBezTo>
                    <a:close/>
                  </a:path>
                </a:pathLst>
              </a:custGeom>
              <a:solidFill>
                <a:srgbClr val="929CCE"/>
              </a:solidFill>
              <a:ln w="9525">
                <a:noFill/>
                <a:round/>
                <a:headEnd/>
                <a:tailEnd/>
              </a:ln>
            </p:spPr>
            <p:txBody>
              <a:bodyPr/>
              <a:lstStyle/>
              <a:p>
                <a:endParaRPr lang="en-US">
                  <a:latin typeface="Calibri" pitchFamily="34" charset="0"/>
                </a:endParaRPr>
              </a:p>
            </p:txBody>
          </p:sp>
          <p:sp>
            <p:nvSpPr>
              <p:cNvPr id="156703" name="Freeform 749"/>
              <p:cNvSpPr>
                <a:spLocks/>
              </p:cNvSpPr>
              <p:nvPr/>
            </p:nvSpPr>
            <p:spPr bwMode="auto">
              <a:xfrm>
                <a:off x="4903788" y="3324225"/>
                <a:ext cx="958850" cy="852487"/>
              </a:xfrm>
              <a:custGeom>
                <a:avLst/>
                <a:gdLst>
                  <a:gd name="T0" fmla="*/ 2147483647 w 219"/>
                  <a:gd name="T1" fmla="*/ 535134475 h 195"/>
                  <a:gd name="T2" fmla="*/ 2147483647 w 219"/>
                  <a:gd name="T3" fmla="*/ 1681856321 h 195"/>
                  <a:gd name="T4" fmla="*/ 2147483647 w 219"/>
                  <a:gd name="T5" fmla="*/ 2147483647 h 195"/>
                  <a:gd name="T6" fmla="*/ 958482228 w 219"/>
                  <a:gd name="T7" fmla="*/ 2147483647 h 195"/>
                  <a:gd name="T8" fmla="*/ 536750207 w 219"/>
                  <a:gd name="T9" fmla="*/ 2147483647 h 195"/>
                  <a:gd name="T10" fmla="*/ 900973136 w 219"/>
                  <a:gd name="T11" fmla="*/ 2147483647 h 195"/>
                  <a:gd name="T12" fmla="*/ 2147483647 w 219"/>
                  <a:gd name="T13" fmla="*/ 2147483647 h 195"/>
                  <a:gd name="T14" fmla="*/ 2147483647 w 219"/>
                  <a:gd name="T15" fmla="*/ 2147483647 h 195"/>
                  <a:gd name="T16" fmla="*/ 2147483647 w 219"/>
                  <a:gd name="T17" fmla="*/ 2147483647 h 195"/>
                  <a:gd name="T18" fmla="*/ 2147483647 w 219"/>
                  <a:gd name="T19" fmla="*/ 2147483647 h 195"/>
                  <a:gd name="T20" fmla="*/ 2147483647 w 219"/>
                  <a:gd name="T21" fmla="*/ 2147483647 h 195"/>
                  <a:gd name="T22" fmla="*/ 2147483647 w 219"/>
                  <a:gd name="T23" fmla="*/ 2147483647 h 195"/>
                  <a:gd name="T24" fmla="*/ 2147483647 w 219"/>
                  <a:gd name="T25" fmla="*/ 2147483647 h 195"/>
                  <a:gd name="T26" fmla="*/ 2147483647 w 219"/>
                  <a:gd name="T27" fmla="*/ 2147483647 h 195"/>
                  <a:gd name="T28" fmla="*/ 2147483647 w 219"/>
                  <a:gd name="T29" fmla="*/ 2147483647 h 195"/>
                  <a:gd name="T30" fmla="*/ 2147483647 w 219"/>
                  <a:gd name="T31" fmla="*/ 2147483647 h 195"/>
                  <a:gd name="T32" fmla="*/ 2147483647 w 219"/>
                  <a:gd name="T33" fmla="*/ 2147483647 h 195"/>
                  <a:gd name="T34" fmla="*/ 2147483647 w 219"/>
                  <a:gd name="T35" fmla="*/ 2147483647 h 195"/>
                  <a:gd name="T36" fmla="*/ 2147483647 w 219"/>
                  <a:gd name="T37" fmla="*/ 2147483647 h 195"/>
                  <a:gd name="T38" fmla="*/ 2147483647 w 219"/>
                  <a:gd name="T39" fmla="*/ 1739191519 h 195"/>
                  <a:gd name="T40" fmla="*/ 2147483647 w 219"/>
                  <a:gd name="T41" fmla="*/ 535134475 h 1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195"/>
                  <a:gd name="T65" fmla="*/ 219 w 219"/>
                  <a:gd name="T66" fmla="*/ 195 h 1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195">
                    <a:moveTo>
                      <a:pt x="69" y="10"/>
                    </a:moveTo>
                    <a:cubicBezTo>
                      <a:pt x="69" y="10"/>
                      <a:pt x="59" y="20"/>
                      <a:pt x="55" y="32"/>
                    </a:cubicBezTo>
                    <a:cubicBezTo>
                      <a:pt x="52" y="43"/>
                      <a:pt x="48" y="41"/>
                      <a:pt x="45" y="52"/>
                    </a:cubicBezTo>
                    <a:cubicBezTo>
                      <a:pt x="42" y="63"/>
                      <a:pt x="36" y="63"/>
                      <a:pt x="18" y="58"/>
                    </a:cubicBezTo>
                    <a:cubicBezTo>
                      <a:pt x="0" y="53"/>
                      <a:pt x="7" y="65"/>
                      <a:pt x="10" y="76"/>
                    </a:cubicBezTo>
                    <a:cubicBezTo>
                      <a:pt x="13" y="87"/>
                      <a:pt x="8" y="79"/>
                      <a:pt x="17" y="93"/>
                    </a:cubicBezTo>
                    <a:cubicBezTo>
                      <a:pt x="27" y="107"/>
                      <a:pt x="43" y="117"/>
                      <a:pt x="43" y="119"/>
                    </a:cubicBezTo>
                    <a:cubicBezTo>
                      <a:pt x="44" y="121"/>
                      <a:pt x="40" y="154"/>
                      <a:pt x="46" y="153"/>
                    </a:cubicBezTo>
                    <a:cubicBezTo>
                      <a:pt x="53" y="152"/>
                      <a:pt x="59" y="136"/>
                      <a:pt x="66" y="138"/>
                    </a:cubicBezTo>
                    <a:cubicBezTo>
                      <a:pt x="73" y="141"/>
                      <a:pt x="77" y="144"/>
                      <a:pt x="87" y="149"/>
                    </a:cubicBezTo>
                    <a:cubicBezTo>
                      <a:pt x="96" y="154"/>
                      <a:pt x="102" y="149"/>
                      <a:pt x="111" y="158"/>
                    </a:cubicBezTo>
                    <a:cubicBezTo>
                      <a:pt x="120" y="167"/>
                      <a:pt x="132" y="175"/>
                      <a:pt x="145" y="181"/>
                    </a:cubicBezTo>
                    <a:cubicBezTo>
                      <a:pt x="158" y="187"/>
                      <a:pt x="147" y="195"/>
                      <a:pt x="172" y="191"/>
                    </a:cubicBezTo>
                    <a:cubicBezTo>
                      <a:pt x="197" y="187"/>
                      <a:pt x="197" y="180"/>
                      <a:pt x="208" y="177"/>
                    </a:cubicBezTo>
                    <a:cubicBezTo>
                      <a:pt x="219" y="174"/>
                      <a:pt x="215" y="160"/>
                      <a:pt x="201" y="163"/>
                    </a:cubicBezTo>
                    <a:cubicBezTo>
                      <a:pt x="187" y="166"/>
                      <a:pt x="176" y="163"/>
                      <a:pt x="158" y="157"/>
                    </a:cubicBezTo>
                    <a:cubicBezTo>
                      <a:pt x="141" y="150"/>
                      <a:pt x="124" y="141"/>
                      <a:pt x="118" y="130"/>
                    </a:cubicBezTo>
                    <a:cubicBezTo>
                      <a:pt x="112" y="120"/>
                      <a:pt x="104" y="118"/>
                      <a:pt x="93" y="100"/>
                    </a:cubicBezTo>
                    <a:cubicBezTo>
                      <a:pt x="83" y="82"/>
                      <a:pt x="78" y="74"/>
                      <a:pt x="75" y="60"/>
                    </a:cubicBezTo>
                    <a:cubicBezTo>
                      <a:pt x="72" y="45"/>
                      <a:pt x="76" y="44"/>
                      <a:pt x="73" y="33"/>
                    </a:cubicBezTo>
                    <a:cubicBezTo>
                      <a:pt x="70" y="22"/>
                      <a:pt x="70" y="0"/>
                      <a:pt x="69" y="10"/>
                    </a:cubicBezTo>
                    <a:close/>
                  </a:path>
                </a:pathLst>
              </a:custGeom>
              <a:solidFill>
                <a:srgbClr val="919BCE"/>
              </a:solidFill>
              <a:ln w="9525">
                <a:noFill/>
                <a:round/>
                <a:headEnd/>
                <a:tailEnd/>
              </a:ln>
            </p:spPr>
            <p:txBody>
              <a:bodyPr/>
              <a:lstStyle/>
              <a:p>
                <a:endParaRPr lang="en-US">
                  <a:latin typeface="Calibri" pitchFamily="34" charset="0"/>
                </a:endParaRPr>
              </a:p>
            </p:txBody>
          </p:sp>
          <p:sp>
            <p:nvSpPr>
              <p:cNvPr id="156704" name="Freeform 750"/>
              <p:cNvSpPr>
                <a:spLocks/>
              </p:cNvSpPr>
              <p:nvPr/>
            </p:nvSpPr>
            <p:spPr bwMode="auto">
              <a:xfrm>
                <a:off x="4903788" y="3324225"/>
                <a:ext cx="954088" cy="852487"/>
              </a:xfrm>
              <a:custGeom>
                <a:avLst/>
                <a:gdLst>
                  <a:gd name="T0" fmla="*/ 2147483647 w 218"/>
                  <a:gd name="T1" fmla="*/ 573360991 h 195"/>
                  <a:gd name="T2" fmla="*/ 2147483647 w 218"/>
                  <a:gd name="T3" fmla="*/ 1681856321 h 195"/>
                  <a:gd name="T4" fmla="*/ 2147483647 w 218"/>
                  <a:gd name="T5" fmla="*/ 2147483647 h 195"/>
                  <a:gd name="T6" fmla="*/ 957711789 w 218"/>
                  <a:gd name="T7" fmla="*/ 2147483647 h 195"/>
                  <a:gd name="T8" fmla="*/ 536315609 w 218"/>
                  <a:gd name="T9" fmla="*/ 2147483647 h 195"/>
                  <a:gd name="T10" fmla="*/ 957711789 w 218"/>
                  <a:gd name="T11" fmla="*/ 2147483647 h 195"/>
                  <a:gd name="T12" fmla="*/ 2147483647 w 218"/>
                  <a:gd name="T13" fmla="*/ 2147483647 h 195"/>
                  <a:gd name="T14" fmla="*/ 2147483647 w 218"/>
                  <a:gd name="T15" fmla="*/ 2147483647 h 195"/>
                  <a:gd name="T16" fmla="*/ 2147483647 w 218"/>
                  <a:gd name="T17" fmla="*/ 2147483647 h 195"/>
                  <a:gd name="T18" fmla="*/ 2147483647 w 218"/>
                  <a:gd name="T19" fmla="*/ 2147483647 h 195"/>
                  <a:gd name="T20" fmla="*/ 2147483647 w 218"/>
                  <a:gd name="T21" fmla="*/ 2147483647 h 195"/>
                  <a:gd name="T22" fmla="*/ 2147483647 w 218"/>
                  <a:gd name="T23" fmla="*/ 2147483647 h 195"/>
                  <a:gd name="T24" fmla="*/ 2147483647 w 218"/>
                  <a:gd name="T25" fmla="*/ 2147483647 h 195"/>
                  <a:gd name="T26" fmla="*/ 2147483647 w 218"/>
                  <a:gd name="T27" fmla="*/ 2147483647 h 195"/>
                  <a:gd name="T28" fmla="*/ 2147483647 w 218"/>
                  <a:gd name="T29" fmla="*/ 2147483647 h 195"/>
                  <a:gd name="T30" fmla="*/ 2147483647 w 218"/>
                  <a:gd name="T31" fmla="*/ 2147483647 h 195"/>
                  <a:gd name="T32" fmla="*/ 2147483647 w 218"/>
                  <a:gd name="T33" fmla="*/ 2147483647 h 195"/>
                  <a:gd name="T34" fmla="*/ 2147483647 w 218"/>
                  <a:gd name="T35" fmla="*/ 2147483647 h 195"/>
                  <a:gd name="T36" fmla="*/ 2147483647 w 218"/>
                  <a:gd name="T37" fmla="*/ 2147483647 h 195"/>
                  <a:gd name="T38" fmla="*/ 2147483647 w 218"/>
                  <a:gd name="T39" fmla="*/ 1739191519 h 195"/>
                  <a:gd name="T40" fmla="*/ 2147483647 w 218"/>
                  <a:gd name="T41" fmla="*/ 573360991 h 1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8"/>
                  <a:gd name="T64" fmla="*/ 0 h 195"/>
                  <a:gd name="T65" fmla="*/ 218 w 218"/>
                  <a:gd name="T66" fmla="*/ 195 h 1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8" h="195">
                    <a:moveTo>
                      <a:pt x="69" y="11"/>
                    </a:moveTo>
                    <a:cubicBezTo>
                      <a:pt x="69" y="11"/>
                      <a:pt x="59" y="21"/>
                      <a:pt x="55" y="32"/>
                    </a:cubicBezTo>
                    <a:cubicBezTo>
                      <a:pt x="52" y="43"/>
                      <a:pt x="48" y="41"/>
                      <a:pt x="45" y="52"/>
                    </a:cubicBezTo>
                    <a:cubicBezTo>
                      <a:pt x="43" y="63"/>
                      <a:pt x="36" y="63"/>
                      <a:pt x="18" y="58"/>
                    </a:cubicBezTo>
                    <a:cubicBezTo>
                      <a:pt x="0" y="53"/>
                      <a:pt x="7" y="65"/>
                      <a:pt x="10" y="76"/>
                    </a:cubicBezTo>
                    <a:cubicBezTo>
                      <a:pt x="13" y="87"/>
                      <a:pt x="8" y="79"/>
                      <a:pt x="18" y="93"/>
                    </a:cubicBezTo>
                    <a:cubicBezTo>
                      <a:pt x="27" y="107"/>
                      <a:pt x="43" y="117"/>
                      <a:pt x="43" y="119"/>
                    </a:cubicBezTo>
                    <a:cubicBezTo>
                      <a:pt x="44" y="121"/>
                      <a:pt x="40" y="154"/>
                      <a:pt x="46" y="153"/>
                    </a:cubicBezTo>
                    <a:cubicBezTo>
                      <a:pt x="53" y="152"/>
                      <a:pt x="59" y="135"/>
                      <a:pt x="66" y="138"/>
                    </a:cubicBezTo>
                    <a:cubicBezTo>
                      <a:pt x="73" y="140"/>
                      <a:pt x="77" y="144"/>
                      <a:pt x="87" y="149"/>
                    </a:cubicBezTo>
                    <a:cubicBezTo>
                      <a:pt x="96" y="154"/>
                      <a:pt x="102" y="148"/>
                      <a:pt x="111" y="158"/>
                    </a:cubicBezTo>
                    <a:cubicBezTo>
                      <a:pt x="120" y="167"/>
                      <a:pt x="132" y="175"/>
                      <a:pt x="145" y="181"/>
                    </a:cubicBezTo>
                    <a:cubicBezTo>
                      <a:pt x="158" y="187"/>
                      <a:pt x="147" y="195"/>
                      <a:pt x="172" y="191"/>
                    </a:cubicBezTo>
                    <a:cubicBezTo>
                      <a:pt x="197" y="187"/>
                      <a:pt x="196" y="180"/>
                      <a:pt x="207" y="177"/>
                    </a:cubicBezTo>
                    <a:cubicBezTo>
                      <a:pt x="218" y="174"/>
                      <a:pt x="215" y="160"/>
                      <a:pt x="201" y="163"/>
                    </a:cubicBezTo>
                    <a:cubicBezTo>
                      <a:pt x="187" y="166"/>
                      <a:pt x="175" y="163"/>
                      <a:pt x="158" y="157"/>
                    </a:cubicBezTo>
                    <a:cubicBezTo>
                      <a:pt x="141" y="150"/>
                      <a:pt x="124" y="141"/>
                      <a:pt x="118" y="130"/>
                    </a:cubicBezTo>
                    <a:cubicBezTo>
                      <a:pt x="112" y="120"/>
                      <a:pt x="104" y="118"/>
                      <a:pt x="93" y="100"/>
                    </a:cubicBezTo>
                    <a:cubicBezTo>
                      <a:pt x="82" y="82"/>
                      <a:pt x="78" y="75"/>
                      <a:pt x="75" y="60"/>
                    </a:cubicBezTo>
                    <a:cubicBezTo>
                      <a:pt x="72" y="46"/>
                      <a:pt x="76" y="44"/>
                      <a:pt x="73" y="33"/>
                    </a:cubicBezTo>
                    <a:cubicBezTo>
                      <a:pt x="70" y="22"/>
                      <a:pt x="70" y="0"/>
                      <a:pt x="69" y="11"/>
                    </a:cubicBezTo>
                    <a:close/>
                  </a:path>
                </a:pathLst>
              </a:custGeom>
              <a:solidFill>
                <a:srgbClr val="909BCE"/>
              </a:solidFill>
              <a:ln w="9525">
                <a:noFill/>
                <a:round/>
                <a:headEnd/>
                <a:tailEnd/>
              </a:ln>
            </p:spPr>
            <p:txBody>
              <a:bodyPr/>
              <a:lstStyle/>
              <a:p>
                <a:endParaRPr lang="en-US">
                  <a:latin typeface="Calibri" pitchFamily="34" charset="0"/>
                </a:endParaRPr>
              </a:p>
            </p:txBody>
          </p:sp>
          <p:sp>
            <p:nvSpPr>
              <p:cNvPr id="156705" name="Freeform 751"/>
              <p:cNvSpPr>
                <a:spLocks/>
              </p:cNvSpPr>
              <p:nvPr/>
            </p:nvSpPr>
            <p:spPr bwMode="auto">
              <a:xfrm>
                <a:off x="4903788" y="3327400"/>
                <a:ext cx="954088" cy="849312"/>
              </a:xfrm>
              <a:custGeom>
                <a:avLst/>
                <a:gdLst>
                  <a:gd name="T0" fmla="*/ 2147483647 w 218"/>
                  <a:gd name="T1" fmla="*/ 536646949 h 194"/>
                  <a:gd name="T2" fmla="*/ 2147483647 w 218"/>
                  <a:gd name="T3" fmla="*/ 1686606690 h 194"/>
                  <a:gd name="T4" fmla="*/ 2147483647 w 218"/>
                  <a:gd name="T5" fmla="*/ 2147483647 h 194"/>
                  <a:gd name="T6" fmla="*/ 957711789 w 218"/>
                  <a:gd name="T7" fmla="*/ 2147483647 h 194"/>
                  <a:gd name="T8" fmla="*/ 536315609 w 218"/>
                  <a:gd name="T9" fmla="*/ 2147483647 h 194"/>
                  <a:gd name="T10" fmla="*/ 957711789 w 218"/>
                  <a:gd name="T11" fmla="*/ 2147483647 h 194"/>
                  <a:gd name="T12" fmla="*/ 2147483647 w 218"/>
                  <a:gd name="T13" fmla="*/ 2147483647 h 194"/>
                  <a:gd name="T14" fmla="*/ 2147483647 w 218"/>
                  <a:gd name="T15" fmla="*/ 2147483647 h 194"/>
                  <a:gd name="T16" fmla="*/ 2147483647 w 218"/>
                  <a:gd name="T17" fmla="*/ 2147483647 h 194"/>
                  <a:gd name="T18" fmla="*/ 2147483647 w 218"/>
                  <a:gd name="T19" fmla="*/ 2147483647 h 194"/>
                  <a:gd name="T20" fmla="*/ 2147483647 w 218"/>
                  <a:gd name="T21" fmla="*/ 2147483647 h 194"/>
                  <a:gd name="T22" fmla="*/ 2147483647 w 218"/>
                  <a:gd name="T23" fmla="*/ 2147483647 h 194"/>
                  <a:gd name="T24" fmla="*/ 2147483647 w 218"/>
                  <a:gd name="T25" fmla="*/ 2147483647 h 194"/>
                  <a:gd name="T26" fmla="*/ 2147483647 w 218"/>
                  <a:gd name="T27" fmla="*/ 2147483647 h 194"/>
                  <a:gd name="T28" fmla="*/ 2147483647 w 218"/>
                  <a:gd name="T29" fmla="*/ 2147483647 h 194"/>
                  <a:gd name="T30" fmla="*/ 2147483647 w 218"/>
                  <a:gd name="T31" fmla="*/ 2147483647 h 194"/>
                  <a:gd name="T32" fmla="*/ 2147483647 w 218"/>
                  <a:gd name="T33" fmla="*/ 2147483647 h 194"/>
                  <a:gd name="T34" fmla="*/ 2147483647 w 218"/>
                  <a:gd name="T35" fmla="*/ 2147483647 h 194"/>
                  <a:gd name="T36" fmla="*/ 2147483647 w 218"/>
                  <a:gd name="T37" fmla="*/ 2147483647 h 194"/>
                  <a:gd name="T38" fmla="*/ 2147483647 w 218"/>
                  <a:gd name="T39" fmla="*/ 1744105969 h 194"/>
                  <a:gd name="T40" fmla="*/ 2147483647 w 218"/>
                  <a:gd name="T41" fmla="*/ 536646949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8"/>
                  <a:gd name="T64" fmla="*/ 0 h 194"/>
                  <a:gd name="T65" fmla="*/ 218 w 218"/>
                  <a:gd name="T66" fmla="*/ 194 h 1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8" h="194">
                    <a:moveTo>
                      <a:pt x="69" y="10"/>
                    </a:moveTo>
                    <a:cubicBezTo>
                      <a:pt x="69" y="10"/>
                      <a:pt x="59" y="20"/>
                      <a:pt x="55" y="32"/>
                    </a:cubicBezTo>
                    <a:cubicBezTo>
                      <a:pt x="52" y="43"/>
                      <a:pt x="48" y="40"/>
                      <a:pt x="46" y="51"/>
                    </a:cubicBezTo>
                    <a:cubicBezTo>
                      <a:pt x="43" y="62"/>
                      <a:pt x="36" y="62"/>
                      <a:pt x="18" y="57"/>
                    </a:cubicBezTo>
                    <a:cubicBezTo>
                      <a:pt x="0" y="53"/>
                      <a:pt x="8" y="64"/>
                      <a:pt x="10" y="75"/>
                    </a:cubicBezTo>
                    <a:cubicBezTo>
                      <a:pt x="13" y="86"/>
                      <a:pt x="8" y="79"/>
                      <a:pt x="18" y="92"/>
                    </a:cubicBezTo>
                    <a:cubicBezTo>
                      <a:pt x="27" y="106"/>
                      <a:pt x="43" y="116"/>
                      <a:pt x="44" y="118"/>
                    </a:cubicBezTo>
                    <a:cubicBezTo>
                      <a:pt x="44" y="120"/>
                      <a:pt x="40" y="153"/>
                      <a:pt x="46" y="152"/>
                    </a:cubicBezTo>
                    <a:cubicBezTo>
                      <a:pt x="53" y="151"/>
                      <a:pt x="59" y="134"/>
                      <a:pt x="66" y="137"/>
                    </a:cubicBezTo>
                    <a:cubicBezTo>
                      <a:pt x="73" y="139"/>
                      <a:pt x="77" y="143"/>
                      <a:pt x="87" y="148"/>
                    </a:cubicBezTo>
                    <a:cubicBezTo>
                      <a:pt x="96" y="153"/>
                      <a:pt x="102" y="147"/>
                      <a:pt x="111" y="156"/>
                    </a:cubicBezTo>
                    <a:cubicBezTo>
                      <a:pt x="120" y="166"/>
                      <a:pt x="132" y="174"/>
                      <a:pt x="145" y="180"/>
                    </a:cubicBezTo>
                    <a:cubicBezTo>
                      <a:pt x="158" y="186"/>
                      <a:pt x="147" y="194"/>
                      <a:pt x="172" y="190"/>
                    </a:cubicBezTo>
                    <a:cubicBezTo>
                      <a:pt x="197" y="186"/>
                      <a:pt x="196" y="179"/>
                      <a:pt x="207" y="176"/>
                    </a:cubicBezTo>
                    <a:cubicBezTo>
                      <a:pt x="218" y="173"/>
                      <a:pt x="214" y="159"/>
                      <a:pt x="200" y="162"/>
                    </a:cubicBezTo>
                    <a:cubicBezTo>
                      <a:pt x="187" y="165"/>
                      <a:pt x="175" y="162"/>
                      <a:pt x="158" y="156"/>
                    </a:cubicBezTo>
                    <a:cubicBezTo>
                      <a:pt x="141" y="149"/>
                      <a:pt x="123" y="140"/>
                      <a:pt x="117" y="129"/>
                    </a:cubicBezTo>
                    <a:cubicBezTo>
                      <a:pt x="112" y="119"/>
                      <a:pt x="103" y="117"/>
                      <a:pt x="92" y="99"/>
                    </a:cubicBezTo>
                    <a:cubicBezTo>
                      <a:pt x="82" y="81"/>
                      <a:pt x="78" y="74"/>
                      <a:pt x="75" y="59"/>
                    </a:cubicBezTo>
                    <a:cubicBezTo>
                      <a:pt x="72" y="45"/>
                      <a:pt x="75" y="44"/>
                      <a:pt x="73" y="33"/>
                    </a:cubicBezTo>
                    <a:cubicBezTo>
                      <a:pt x="70" y="22"/>
                      <a:pt x="70" y="0"/>
                      <a:pt x="69" y="10"/>
                    </a:cubicBezTo>
                    <a:close/>
                  </a:path>
                </a:pathLst>
              </a:custGeom>
              <a:solidFill>
                <a:srgbClr val="8F9ACD"/>
              </a:solidFill>
              <a:ln w="9525">
                <a:noFill/>
                <a:round/>
                <a:headEnd/>
                <a:tailEnd/>
              </a:ln>
            </p:spPr>
            <p:txBody>
              <a:bodyPr/>
              <a:lstStyle/>
              <a:p>
                <a:endParaRPr lang="en-US">
                  <a:latin typeface="Calibri" pitchFamily="34" charset="0"/>
                </a:endParaRPr>
              </a:p>
            </p:txBody>
          </p:sp>
          <p:sp>
            <p:nvSpPr>
              <p:cNvPr id="156706" name="Freeform 752"/>
              <p:cNvSpPr>
                <a:spLocks/>
              </p:cNvSpPr>
              <p:nvPr/>
            </p:nvSpPr>
            <p:spPr bwMode="auto">
              <a:xfrm>
                <a:off x="4903788" y="3327400"/>
                <a:ext cx="954088" cy="849312"/>
              </a:xfrm>
              <a:custGeom>
                <a:avLst/>
                <a:gdLst>
                  <a:gd name="T0" fmla="*/ 2147483647 w 218"/>
                  <a:gd name="T1" fmla="*/ 574979939 h 194"/>
                  <a:gd name="T2" fmla="*/ 2147483647 w 218"/>
                  <a:gd name="T3" fmla="*/ 1686606690 h 194"/>
                  <a:gd name="T4" fmla="*/ 2147483647 w 218"/>
                  <a:gd name="T5" fmla="*/ 2147483647 h 194"/>
                  <a:gd name="T6" fmla="*/ 957711789 w 218"/>
                  <a:gd name="T7" fmla="*/ 2147483647 h 194"/>
                  <a:gd name="T8" fmla="*/ 574628058 w 218"/>
                  <a:gd name="T9" fmla="*/ 2147483647 h 194"/>
                  <a:gd name="T10" fmla="*/ 957711789 w 218"/>
                  <a:gd name="T11" fmla="*/ 2147483647 h 194"/>
                  <a:gd name="T12" fmla="*/ 2147483647 w 218"/>
                  <a:gd name="T13" fmla="*/ 2147483647 h 194"/>
                  <a:gd name="T14" fmla="*/ 2147483647 w 218"/>
                  <a:gd name="T15" fmla="*/ 2147483647 h 194"/>
                  <a:gd name="T16" fmla="*/ 2147483647 w 218"/>
                  <a:gd name="T17" fmla="*/ 2147483647 h 194"/>
                  <a:gd name="T18" fmla="*/ 2147483647 w 218"/>
                  <a:gd name="T19" fmla="*/ 2147483647 h 194"/>
                  <a:gd name="T20" fmla="*/ 2147483647 w 218"/>
                  <a:gd name="T21" fmla="*/ 2147483647 h 194"/>
                  <a:gd name="T22" fmla="*/ 2147483647 w 218"/>
                  <a:gd name="T23" fmla="*/ 2147483647 h 194"/>
                  <a:gd name="T24" fmla="*/ 2147483647 w 218"/>
                  <a:gd name="T25" fmla="*/ 2147483647 h 194"/>
                  <a:gd name="T26" fmla="*/ 2147483647 w 218"/>
                  <a:gd name="T27" fmla="*/ 2147483647 h 194"/>
                  <a:gd name="T28" fmla="*/ 2147483647 w 218"/>
                  <a:gd name="T29" fmla="*/ 2147483647 h 194"/>
                  <a:gd name="T30" fmla="*/ 2147483647 w 218"/>
                  <a:gd name="T31" fmla="*/ 2147483647 h 194"/>
                  <a:gd name="T32" fmla="*/ 2147483647 w 218"/>
                  <a:gd name="T33" fmla="*/ 2147483647 h 194"/>
                  <a:gd name="T34" fmla="*/ 2147483647 w 218"/>
                  <a:gd name="T35" fmla="*/ 2147483647 h 194"/>
                  <a:gd name="T36" fmla="*/ 2147483647 w 218"/>
                  <a:gd name="T37" fmla="*/ 2147483647 h 194"/>
                  <a:gd name="T38" fmla="*/ 2147483647 w 218"/>
                  <a:gd name="T39" fmla="*/ 1744105969 h 194"/>
                  <a:gd name="T40" fmla="*/ 2147483647 w 218"/>
                  <a:gd name="T41" fmla="*/ 574979939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8"/>
                  <a:gd name="T64" fmla="*/ 0 h 194"/>
                  <a:gd name="T65" fmla="*/ 218 w 218"/>
                  <a:gd name="T66" fmla="*/ 194 h 1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8" h="194">
                    <a:moveTo>
                      <a:pt x="69" y="11"/>
                    </a:moveTo>
                    <a:cubicBezTo>
                      <a:pt x="69" y="11"/>
                      <a:pt x="59" y="21"/>
                      <a:pt x="55" y="32"/>
                    </a:cubicBezTo>
                    <a:cubicBezTo>
                      <a:pt x="52" y="43"/>
                      <a:pt x="49" y="41"/>
                      <a:pt x="46" y="52"/>
                    </a:cubicBezTo>
                    <a:cubicBezTo>
                      <a:pt x="43" y="63"/>
                      <a:pt x="36" y="62"/>
                      <a:pt x="18" y="57"/>
                    </a:cubicBezTo>
                    <a:cubicBezTo>
                      <a:pt x="0" y="53"/>
                      <a:pt x="8" y="64"/>
                      <a:pt x="11" y="75"/>
                    </a:cubicBezTo>
                    <a:cubicBezTo>
                      <a:pt x="14" y="86"/>
                      <a:pt x="9" y="79"/>
                      <a:pt x="18" y="92"/>
                    </a:cubicBezTo>
                    <a:cubicBezTo>
                      <a:pt x="28" y="106"/>
                      <a:pt x="43" y="116"/>
                      <a:pt x="44" y="118"/>
                    </a:cubicBezTo>
                    <a:cubicBezTo>
                      <a:pt x="44" y="120"/>
                      <a:pt x="40" y="153"/>
                      <a:pt x="47" y="152"/>
                    </a:cubicBezTo>
                    <a:cubicBezTo>
                      <a:pt x="53" y="151"/>
                      <a:pt x="59" y="134"/>
                      <a:pt x="66" y="136"/>
                    </a:cubicBezTo>
                    <a:cubicBezTo>
                      <a:pt x="74" y="139"/>
                      <a:pt x="77" y="143"/>
                      <a:pt x="87" y="148"/>
                    </a:cubicBezTo>
                    <a:cubicBezTo>
                      <a:pt x="96" y="152"/>
                      <a:pt x="102" y="147"/>
                      <a:pt x="111" y="156"/>
                    </a:cubicBezTo>
                    <a:cubicBezTo>
                      <a:pt x="120" y="165"/>
                      <a:pt x="132" y="174"/>
                      <a:pt x="145" y="180"/>
                    </a:cubicBezTo>
                    <a:cubicBezTo>
                      <a:pt x="158" y="186"/>
                      <a:pt x="147" y="194"/>
                      <a:pt x="172" y="190"/>
                    </a:cubicBezTo>
                    <a:cubicBezTo>
                      <a:pt x="197" y="186"/>
                      <a:pt x="196" y="179"/>
                      <a:pt x="207" y="176"/>
                    </a:cubicBezTo>
                    <a:cubicBezTo>
                      <a:pt x="218" y="173"/>
                      <a:pt x="214" y="159"/>
                      <a:pt x="200" y="162"/>
                    </a:cubicBezTo>
                    <a:cubicBezTo>
                      <a:pt x="186" y="165"/>
                      <a:pt x="174" y="162"/>
                      <a:pt x="157" y="156"/>
                    </a:cubicBezTo>
                    <a:cubicBezTo>
                      <a:pt x="140" y="150"/>
                      <a:pt x="123" y="140"/>
                      <a:pt x="117" y="129"/>
                    </a:cubicBezTo>
                    <a:cubicBezTo>
                      <a:pt x="111" y="119"/>
                      <a:pt x="103" y="117"/>
                      <a:pt x="92" y="99"/>
                    </a:cubicBezTo>
                    <a:cubicBezTo>
                      <a:pt x="81" y="81"/>
                      <a:pt x="78" y="74"/>
                      <a:pt x="75" y="60"/>
                    </a:cubicBezTo>
                    <a:cubicBezTo>
                      <a:pt x="71" y="45"/>
                      <a:pt x="75" y="44"/>
                      <a:pt x="72" y="33"/>
                    </a:cubicBezTo>
                    <a:cubicBezTo>
                      <a:pt x="69" y="22"/>
                      <a:pt x="70" y="0"/>
                      <a:pt x="69" y="11"/>
                    </a:cubicBezTo>
                    <a:close/>
                  </a:path>
                </a:pathLst>
              </a:custGeom>
              <a:solidFill>
                <a:srgbClr val="8F9ACD"/>
              </a:solidFill>
              <a:ln w="9525">
                <a:noFill/>
                <a:round/>
                <a:headEnd/>
                <a:tailEnd/>
              </a:ln>
            </p:spPr>
            <p:txBody>
              <a:bodyPr/>
              <a:lstStyle/>
              <a:p>
                <a:endParaRPr lang="en-US">
                  <a:latin typeface="Calibri" pitchFamily="34" charset="0"/>
                </a:endParaRPr>
              </a:p>
            </p:txBody>
          </p:sp>
          <p:sp>
            <p:nvSpPr>
              <p:cNvPr id="156707" name="Freeform 753"/>
              <p:cNvSpPr>
                <a:spLocks/>
              </p:cNvSpPr>
              <p:nvPr/>
            </p:nvSpPr>
            <p:spPr bwMode="auto">
              <a:xfrm>
                <a:off x="4908550" y="3332162"/>
                <a:ext cx="949325" cy="841375"/>
              </a:xfrm>
              <a:custGeom>
                <a:avLst/>
                <a:gdLst>
                  <a:gd name="T0" fmla="*/ 2147483647 w 217"/>
                  <a:gd name="T1" fmla="*/ 537695559 h 192"/>
                  <a:gd name="T2" fmla="*/ 2147483647 w 217"/>
                  <a:gd name="T3" fmla="*/ 1651487683 h 192"/>
                  <a:gd name="T4" fmla="*/ 2147483647 w 217"/>
                  <a:gd name="T5" fmla="*/ 2147483647 h 192"/>
                  <a:gd name="T6" fmla="*/ 956928354 w 217"/>
                  <a:gd name="T7" fmla="*/ 2147483647 h 192"/>
                  <a:gd name="T8" fmla="*/ 535883012 w 217"/>
                  <a:gd name="T9" fmla="*/ 2147483647 h 192"/>
                  <a:gd name="T10" fmla="*/ 899513894 w 217"/>
                  <a:gd name="T11" fmla="*/ 2147483647 h 192"/>
                  <a:gd name="T12" fmla="*/ 2147483647 w 217"/>
                  <a:gd name="T13" fmla="*/ 2147483647 h 192"/>
                  <a:gd name="T14" fmla="*/ 2147483647 w 217"/>
                  <a:gd name="T15" fmla="*/ 2147483647 h 192"/>
                  <a:gd name="T16" fmla="*/ 2147483647 w 217"/>
                  <a:gd name="T17" fmla="*/ 2147483647 h 192"/>
                  <a:gd name="T18" fmla="*/ 2147483647 w 217"/>
                  <a:gd name="T19" fmla="*/ 2147483647 h 192"/>
                  <a:gd name="T20" fmla="*/ 2147483647 w 217"/>
                  <a:gd name="T21" fmla="*/ 2147483647 h 192"/>
                  <a:gd name="T22" fmla="*/ 2147483647 w 217"/>
                  <a:gd name="T23" fmla="*/ 2147483647 h 192"/>
                  <a:gd name="T24" fmla="*/ 2147483647 w 217"/>
                  <a:gd name="T25" fmla="*/ 2147483647 h 192"/>
                  <a:gd name="T26" fmla="*/ 2147483647 w 217"/>
                  <a:gd name="T27" fmla="*/ 2147483647 h 192"/>
                  <a:gd name="T28" fmla="*/ 2147483647 w 217"/>
                  <a:gd name="T29" fmla="*/ 2147483647 h 192"/>
                  <a:gd name="T30" fmla="*/ 2147483647 w 217"/>
                  <a:gd name="T31" fmla="*/ 2147483647 h 192"/>
                  <a:gd name="T32" fmla="*/ 2147483647 w 217"/>
                  <a:gd name="T33" fmla="*/ 2147483647 h 192"/>
                  <a:gd name="T34" fmla="*/ 2147483647 w 217"/>
                  <a:gd name="T35" fmla="*/ 2147483647 h 192"/>
                  <a:gd name="T36" fmla="*/ 2147483647 w 217"/>
                  <a:gd name="T37" fmla="*/ 2147483647 h 192"/>
                  <a:gd name="T38" fmla="*/ 2147483647 w 217"/>
                  <a:gd name="T39" fmla="*/ 1747505192 h 192"/>
                  <a:gd name="T40" fmla="*/ 2147483647 w 217"/>
                  <a:gd name="T41" fmla="*/ 537695559 h 1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7"/>
                  <a:gd name="T64" fmla="*/ 0 h 192"/>
                  <a:gd name="T65" fmla="*/ 217 w 217"/>
                  <a:gd name="T66" fmla="*/ 192 h 1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7" h="192">
                    <a:moveTo>
                      <a:pt x="68" y="10"/>
                    </a:moveTo>
                    <a:cubicBezTo>
                      <a:pt x="68" y="10"/>
                      <a:pt x="58" y="20"/>
                      <a:pt x="54" y="31"/>
                    </a:cubicBezTo>
                    <a:cubicBezTo>
                      <a:pt x="51" y="43"/>
                      <a:pt x="48" y="40"/>
                      <a:pt x="45" y="51"/>
                    </a:cubicBezTo>
                    <a:cubicBezTo>
                      <a:pt x="42" y="62"/>
                      <a:pt x="36" y="61"/>
                      <a:pt x="18" y="57"/>
                    </a:cubicBezTo>
                    <a:cubicBezTo>
                      <a:pt x="0" y="52"/>
                      <a:pt x="7" y="63"/>
                      <a:pt x="10" y="74"/>
                    </a:cubicBezTo>
                    <a:cubicBezTo>
                      <a:pt x="13" y="85"/>
                      <a:pt x="8" y="78"/>
                      <a:pt x="17" y="91"/>
                    </a:cubicBezTo>
                    <a:cubicBezTo>
                      <a:pt x="27" y="105"/>
                      <a:pt x="42" y="114"/>
                      <a:pt x="43" y="116"/>
                    </a:cubicBezTo>
                    <a:cubicBezTo>
                      <a:pt x="44" y="119"/>
                      <a:pt x="39" y="152"/>
                      <a:pt x="46" y="151"/>
                    </a:cubicBezTo>
                    <a:cubicBezTo>
                      <a:pt x="52" y="150"/>
                      <a:pt x="58" y="132"/>
                      <a:pt x="65" y="135"/>
                    </a:cubicBezTo>
                    <a:cubicBezTo>
                      <a:pt x="73" y="137"/>
                      <a:pt x="76" y="142"/>
                      <a:pt x="86" y="146"/>
                    </a:cubicBezTo>
                    <a:cubicBezTo>
                      <a:pt x="95" y="151"/>
                      <a:pt x="101" y="146"/>
                      <a:pt x="110" y="155"/>
                    </a:cubicBezTo>
                    <a:cubicBezTo>
                      <a:pt x="119" y="164"/>
                      <a:pt x="131" y="172"/>
                      <a:pt x="144" y="178"/>
                    </a:cubicBezTo>
                    <a:cubicBezTo>
                      <a:pt x="157" y="184"/>
                      <a:pt x="146" y="192"/>
                      <a:pt x="171" y="189"/>
                    </a:cubicBezTo>
                    <a:cubicBezTo>
                      <a:pt x="196" y="185"/>
                      <a:pt x="195" y="178"/>
                      <a:pt x="206" y="175"/>
                    </a:cubicBezTo>
                    <a:cubicBezTo>
                      <a:pt x="217" y="172"/>
                      <a:pt x="213" y="158"/>
                      <a:pt x="199" y="161"/>
                    </a:cubicBezTo>
                    <a:cubicBezTo>
                      <a:pt x="185" y="164"/>
                      <a:pt x="173" y="161"/>
                      <a:pt x="156" y="155"/>
                    </a:cubicBezTo>
                    <a:cubicBezTo>
                      <a:pt x="139" y="149"/>
                      <a:pt x="121" y="139"/>
                      <a:pt x="116" y="128"/>
                    </a:cubicBezTo>
                    <a:cubicBezTo>
                      <a:pt x="110" y="118"/>
                      <a:pt x="101" y="116"/>
                      <a:pt x="91" y="98"/>
                    </a:cubicBezTo>
                    <a:cubicBezTo>
                      <a:pt x="80" y="80"/>
                      <a:pt x="76" y="74"/>
                      <a:pt x="73" y="59"/>
                    </a:cubicBezTo>
                    <a:cubicBezTo>
                      <a:pt x="70" y="45"/>
                      <a:pt x="74" y="43"/>
                      <a:pt x="71" y="33"/>
                    </a:cubicBezTo>
                    <a:cubicBezTo>
                      <a:pt x="68" y="22"/>
                      <a:pt x="69" y="0"/>
                      <a:pt x="68" y="10"/>
                    </a:cubicBezTo>
                    <a:close/>
                  </a:path>
                </a:pathLst>
              </a:custGeom>
              <a:solidFill>
                <a:srgbClr val="8E9ACD"/>
              </a:solidFill>
              <a:ln w="9525">
                <a:noFill/>
                <a:round/>
                <a:headEnd/>
                <a:tailEnd/>
              </a:ln>
            </p:spPr>
            <p:txBody>
              <a:bodyPr/>
              <a:lstStyle/>
              <a:p>
                <a:endParaRPr lang="en-US">
                  <a:latin typeface="Calibri" pitchFamily="34" charset="0"/>
                </a:endParaRPr>
              </a:p>
            </p:txBody>
          </p:sp>
          <p:sp>
            <p:nvSpPr>
              <p:cNvPr id="156708" name="Freeform 754"/>
              <p:cNvSpPr>
                <a:spLocks/>
              </p:cNvSpPr>
              <p:nvPr/>
            </p:nvSpPr>
            <p:spPr bwMode="auto">
              <a:xfrm>
                <a:off x="4908550" y="3332162"/>
                <a:ext cx="946150" cy="841375"/>
              </a:xfrm>
              <a:custGeom>
                <a:avLst/>
                <a:gdLst>
                  <a:gd name="T0" fmla="*/ 2147483647 w 216"/>
                  <a:gd name="T1" fmla="*/ 576100947 h 192"/>
                  <a:gd name="T2" fmla="*/ 2147483647 w 216"/>
                  <a:gd name="T3" fmla="*/ 1689892934 h 192"/>
                  <a:gd name="T4" fmla="*/ 2147483647 w 216"/>
                  <a:gd name="T5" fmla="*/ 2147483647 h 192"/>
                  <a:gd name="T6" fmla="*/ 959361060 w 216"/>
                  <a:gd name="T7" fmla="*/ 2147483647 h 192"/>
                  <a:gd name="T8" fmla="*/ 537242352 w 216"/>
                  <a:gd name="T9" fmla="*/ 2147483647 h 192"/>
                  <a:gd name="T10" fmla="*/ 959361060 w 216"/>
                  <a:gd name="T11" fmla="*/ 2147483647 h 192"/>
                  <a:gd name="T12" fmla="*/ 2147483647 w 216"/>
                  <a:gd name="T13" fmla="*/ 2147483647 h 192"/>
                  <a:gd name="T14" fmla="*/ 2147483647 w 216"/>
                  <a:gd name="T15" fmla="*/ 2147483647 h 192"/>
                  <a:gd name="T16" fmla="*/ 2147483647 w 216"/>
                  <a:gd name="T17" fmla="*/ 2147483647 h 192"/>
                  <a:gd name="T18" fmla="*/ 2147483647 w 216"/>
                  <a:gd name="T19" fmla="*/ 2147483647 h 192"/>
                  <a:gd name="T20" fmla="*/ 2147483647 w 216"/>
                  <a:gd name="T21" fmla="*/ 2147483647 h 192"/>
                  <a:gd name="T22" fmla="*/ 2147483647 w 216"/>
                  <a:gd name="T23" fmla="*/ 2147483647 h 192"/>
                  <a:gd name="T24" fmla="*/ 2147483647 w 216"/>
                  <a:gd name="T25" fmla="*/ 2147483647 h 192"/>
                  <a:gd name="T26" fmla="*/ 2147483647 w 216"/>
                  <a:gd name="T27" fmla="*/ 2147483647 h 192"/>
                  <a:gd name="T28" fmla="*/ 2147483647 w 216"/>
                  <a:gd name="T29" fmla="*/ 2147483647 h 192"/>
                  <a:gd name="T30" fmla="*/ 2147483647 w 216"/>
                  <a:gd name="T31" fmla="*/ 2147483647 h 192"/>
                  <a:gd name="T32" fmla="*/ 2147483647 w 216"/>
                  <a:gd name="T33" fmla="*/ 2147483647 h 192"/>
                  <a:gd name="T34" fmla="*/ 2147483647 w 216"/>
                  <a:gd name="T35" fmla="*/ 2147483647 h 192"/>
                  <a:gd name="T36" fmla="*/ 2147483647 w 216"/>
                  <a:gd name="T37" fmla="*/ 2147483647 h 192"/>
                  <a:gd name="T38" fmla="*/ 2147483647 w 216"/>
                  <a:gd name="T39" fmla="*/ 1747505192 h 192"/>
                  <a:gd name="T40" fmla="*/ 2147483647 w 216"/>
                  <a:gd name="T41" fmla="*/ 576100947 h 1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
                  <a:gd name="T64" fmla="*/ 0 h 192"/>
                  <a:gd name="T65" fmla="*/ 216 w 216"/>
                  <a:gd name="T66" fmla="*/ 192 h 1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 h="192">
                    <a:moveTo>
                      <a:pt x="68" y="11"/>
                    </a:moveTo>
                    <a:cubicBezTo>
                      <a:pt x="68" y="11"/>
                      <a:pt x="58" y="21"/>
                      <a:pt x="54" y="32"/>
                    </a:cubicBezTo>
                    <a:cubicBezTo>
                      <a:pt x="51" y="43"/>
                      <a:pt x="48" y="41"/>
                      <a:pt x="45" y="51"/>
                    </a:cubicBezTo>
                    <a:cubicBezTo>
                      <a:pt x="42" y="62"/>
                      <a:pt x="36" y="61"/>
                      <a:pt x="18" y="57"/>
                    </a:cubicBezTo>
                    <a:cubicBezTo>
                      <a:pt x="0" y="52"/>
                      <a:pt x="8" y="64"/>
                      <a:pt x="10" y="74"/>
                    </a:cubicBezTo>
                    <a:cubicBezTo>
                      <a:pt x="13" y="85"/>
                      <a:pt x="8" y="78"/>
                      <a:pt x="18" y="91"/>
                    </a:cubicBezTo>
                    <a:cubicBezTo>
                      <a:pt x="27" y="105"/>
                      <a:pt x="43" y="114"/>
                      <a:pt x="43" y="116"/>
                    </a:cubicBezTo>
                    <a:cubicBezTo>
                      <a:pt x="44" y="118"/>
                      <a:pt x="39" y="152"/>
                      <a:pt x="46" y="151"/>
                    </a:cubicBezTo>
                    <a:cubicBezTo>
                      <a:pt x="52" y="150"/>
                      <a:pt x="58" y="132"/>
                      <a:pt x="66" y="135"/>
                    </a:cubicBezTo>
                    <a:cubicBezTo>
                      <a:pt x="73" y="137"/>
                      <a:pt x="76" y="141"/>
                      <a:pt x="86" y="146"/>
                    </a:cubicBezTo>
                    <a:cubicBezTo>
                      <a:pt x="95" y="151"/>
                      <a:pt x="101" y="146"/>
                      <a:pt x="110" y="155"/>
                    </a:cubicBezTo>
                    <a:cubicBezTo>
                      <a:pt x="119" y="164"/>
                      <a:pt x="131" y="172"/>
                      <a:pt x="144" y="178"/>
                    </a:cubicBezTo>
                    <a:cubicBezTo>
                      <a:pt x="157" y="184"/>
                      <a:pt x="146" y="192"/>
                      <a:pt x="171" y="189"/>
                    </a:cubicBezTo>
                    <a:cubicBezTo>
                      <a:pt x="196" y="185"/>
                      <a:pt x="195" y="178"/>
                      <a:pt x="206" y="175"/>
                    </a:cubicBezTo>
                    <a:cubicBezTo>
                      <a:pt x="216" y="172"/>
                      <a:pt x="213" y="158"/>
                      <a:pt x="199" y="161"/>
                    </a:cubicBezTo>
                    <a:cubicBezTo>
                      <a:pt x="185" y="164"/>
                      <a:pt x="172" y="161"/>
                      <a:pt x="156" y="155"/>
                    </a:cubicBezTo>
                    <a:cubicBezTo>
                      <a:pt x="139" y="149"/>
                      <a:pt x="121" y="139"/>
                      <a:pt x="115" y="128"/>
                    </a:cubicBezTo>
                    <a:cubicBezTo>
                      <a:pt x="110" y="118"/>
                      <a:pt x="101" y="116"/>
                      <a:pt x="90" y="98"/>
                    </a:cubicBezTo>
                    <a:cubicBezTo>
                      <a:pt x="79" y="80"/>
                      <a:pt x="76" y="74"/>
                      <a:pt x="73" y="59"/>
                    </a:cubicBezTo>
                    <a:cubicBezTo>
                      <a:pt x="70" y="45"/>
                      <a:pt x="74" y="44"/>
                      <a:pt x="71" y="33"/>
                    </a:cubicBezTo>
                    <a:cubicBezTo>
                      <a:pt x="68" y="22"/>
                      <a:pt x="69" y="0"/>
                      <a:pt x="68" y="11"/>
                    </a:cubicBezTo>
                    <a:close/>
                  </a:path>
                </a:pathLst>
              </a:custGeom>
              <a:solidFill>
                <a:srgbClr val="8D99CD"/>
              </a:solidFill>
              <a:ln w="9525">
                <a:noFill/>
                <a:round/>
                <a:headEnd/>
                <a:tailEnd/>
              </a:ln>
            </p:spPr>
            <p:txBody>
              <a:bodyPr/>
              <a:lstStyle/>
              <a:p>
                <a:endParaRPr lang="en-US">
                  <a:latin typeface="Calibri" pitchFamily="34" charset="0"/>
                </a:endParaRPr>
              </a:p>
            </p:txBody>
          </p:sp>
          <p:sp>
            <p:nvSpPr>
              <p:cNvPr id="156709" name="Freeform 755"/>
              <p:cNvSpPr>
                <a:spLocks/>
              </p:cNvSpPr>
              <p:nvPr/>
            </p:nvSpPr>
            <p:spPr bwMode="auto">
              <a:xfrm>
                <a:off x="4908550" y="3336925"/>
                <a:ext cx="946150" cy="836612"/>
              </a:xfrm>
              <a:custGeom>
                <a:avLst/>
                <a:gdLst>
                  <a:gd name="T0" fmla="*/ 2147483647 w 216"/>
                  <a:gd name="T1" fmla="*/ 537205613 h 191"/>
                  <a:gd name="T2" fmla="*/ 2147483647 w 216"/>
                  <a:gd name="T3" fmla="*/ 1649982851 h 191"/>
                  <a:gd name="T4" fmla="*/ 2147483647 w 216"/>
                  <a:gd name="T5" fmla="*/ 2147483647 h 191"/>
                  <a:gd name="T6" fmla="*/ 959361060 w 216"/>
                  <a:gd name="T7" fmla="*/ 2147483647 h 191"/>
                  <a:gd name="T8" fmla="*/ 575618498 w 216"/>
                  <a:gd name="T9" fmla="*/ 2147483647 h 191"/>
                  <a:gd name="T10" fmla="*/ 959361060 w 216"/>
                  <a:gd name="T11" fmla="*/ 2147483647 h 191"/>
                  <a:gd name="T12" fmla="*/ 2147483647 w 216"/>
                  <a:gd name="T13" fmla="*/ 2147483647 h 191"/>
                  <a:gd name="T14" fmla="*/ 2147483647 w 216"/>
                  <a:gd name="T15" fmla="*/ 2147483647 h 191"/>
                  <a:gd name="T16" fmla="*/ 2147483647 w 216"/>
                  <a:gd name="T17" fmla="*/ 2147483647 h 191"/>
                  <a:gd name="T18" fmla="*/ 2147483647 w 216"/>
                  <a:gd name="T19" fmla="*/ 2147483647 h 191"/>
                  <a:gd name="T20" fmla="*/ 2147483647 w 216"/>
                  <a:gd name="T21" fmla="*/ 2147483647 h 191"/>
                  <a:gd name="T22" fmla="*/ 2147483647 w 216"/>
                  <a:gd name="T23" fmla="*/ 2147483647 h 191"/>
                  <a:gd name="T24" fmla="*/ 2147483647 w 216"/>
                  <a:gd name="T25" fmla="*/ 2147483647 h 191"/>
                  <a:gd name="T26" fmla="*/ 2147483647 w 216"/>
                  <a:gd name="T27" fmla="*/ 2147483647 h 191"/>
                  <a:gd name="T28" fmla="*/ 2147483647 w 216"/>
                  <a:gd name="T29" fmla="*/ 2147483647 h 191"/>
                  <a:gd name="T30" fmla="*/ 2147483647 w 216"/>
                  <a:gd name="T31" fmla="*/ 2147483647 h 191"/>
                  <a:gd name="T32" fmla="*/ 2147483647 w 216"/>
                  <a:gd name="T33" fmla="*/ 2147483647 h 191"/>
                  <a:gd name="T34" fmla="*/ 2147483647 w 216"/>
                  <a:gd name="T35" fmla="*/ 2147483647 h 191"/>
                  <a:gd name="T36" fmla="*/ 2147483647 w 216"/>
                  <a:gd name="T37" fmla="*/ 2147483647 h 191"/>
                  <a:gd name="T38" fmla="*/ 2147483647 w 216"/>
                  <a:gd name="T39" fmla="*/ 1745912870 h 191"/>
                  <a:gd name="T40" fmla="*/ 2147483647 w 216"/>
                  <a:gd name="T41" fmla="*/ 537205613 h 1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
                  <a:gd name="T64" fmla="*/ 0 h 191"/>
                  <a:gd name="T65" fmla="*/ 216 w 216"/>
                  <a:gd name="T66" fmla="*/ 191 h 1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 h="191">
                    <a:moveTo>
                      <a:pt x="68" y="10"/>
                    </a:moveTo>
                    <a:cubicBezTo>
                      <a:pt x="68" y="10"/>
                      <a:pt x="58" y="20"/>
                      <a:pt x="54" y="31"/>
                    </a:cubicBezTo>
                    <a:cubicBezTo>
                      <a:pt x="51" y="42"/>
                      <a:pt x="48" y="40"/>
                      <a:pt x="45" y="51"/>
                    </a:cubicBezTo>
                    <a:cubicBezTo>
                      <a:pt x="42" y="62"/>
                      <a:pt x="36" y="61"/>
                      <a:pt x="18" y="56"/>
                    </a:cubicBezTo>
                    <a:cubicBezTo>
                      <a:pt x="0" y="51"/>
                      <a:pt x="8" y="63"/>
                      <a:pt x="11" y="73"/>
                    </a:cubicBezTo>
                    <a:cubicBezTo>
                      <a:pt x="14" y="84"/>
                      <a:pt x="9" y="77"/>
                      <a:pt x="18" y="90"/>
                    </a:cubicBezTo>
                    <a:cubicBezTo>
                      <a:pt x="27" y="104"/>
                      <a:pt x="43" y="113"/>
                      <a:pt x="43" y="115"/>
                    </a:cubicBezTo>
                    <a:cubicBezTo>
                      <a:pt x="44" y="117"/>
                      <a:pt x="39" y="150"/>
                      <a:pt x="46" y="150"/>
                    </a:cubicBezTo>
                    <a:cubicBezTo>
                      <a:pt x="52" y="149"/>
                      <a:pt x="59" y="131"/>
                      <a:pt x="66" y="133"/>
                    </a:cubicBezTo>
                    <a:cubicBezTo>
                      <a:pt x="73" y="136"/>
                      <a:pt x="76" y="140"/>
                      <a:pt x="86" y="145"/>
                    </a:cubicBezTo>
                    <a:cubicBezTo>
                      <a:pt x="95" y="150"/>
                      <a:pt x="101" y="144"/>
                      <a:pt x="110" y="154"/>
                    </a:cubicBezTo>
                    <a:cubicBezTo>
                      <a:pt x="119" y="163"/>
                      <a:pt x="131" y="171"/>
                      <a:pt x="144" y="177"/>
                    </a:cubicBezTo>
                    <a:cubicBezTo>
                      <a:pt x="157" y="183"/>
                      <a:pt x="146" y="191"/>
                      <a:pt x="171" y="187"/>
                    </a:cubicBezTo>
                    <a:cubicBezTo>
                      <a:pt x="196" y="184"/>
                      <a:pt x="195" y="177"/>
                      <a:pt x="205" y="174"/>
                    </a:cubicBezTo>
                    <a:cubicBezTo>
                      <a:pt x="216" y="171"/>
                      <a:pt x="212" y="157"/>
                      <a:pt x="199" y="160"/>
                    </a:cubicBezTo>
                    <a:cubicBezTo>
                      <a:pt x="185" y="163"/>
                      <a:pt x="172" y="160"/>
                      <a:pt x="155" y="154"/>
                    </a:cubicBezTo>
                    <a:cubicBezTo>
                      <a:pt x="138" y="148"/>
                      <a:pt x="121" y="138"/>
                      <a:pt x="115" y="127"/>
                    </a:cubicBezTo>
                    <a:cubicBezTo>
                      <a:pt x="109" y="117"/>
                      <a:pt x="100" y="115"/>
                      <a:pt x="90" y="97"/>
                    </a:cubicBezTo>
                    <a:cubicBezTo>
                      <a:pt x="79" y="79"/>
                      <a:pt x="76" y="73"/>
                      <a:pt x="73" y="59"/>
                    </a:cubicBezTo>
                    <a:cubicBezTo>
                      <a:pt x="70" y="44"/>
                      <a:pt x="73" y="43"/>
                      <a:pt x="71" y="33"/>
                    </a:cubicBezTo>
                    <a:cubicBezTo>
                      <a:pt x="68" y="22"/>
                      <a:pt x="69" y="0"/>
                      <a:pt x="68" y="10"/>
                    </a:cubicBezTo>
                    <a:close/>
                  </a:path>
                </a:pathLst>
              </a:custGeom>
              <a:solidFill>
                <a:srgbClr val="8C99CD"/>
              </a:solidFill>
              <a:ln w="9525">
                <a:noFill/>
                <a:round/>
                <a:headEnd/>
                <a:tailEnd/>
              </a:ln>
            </p:spPr>
            <p:txBody>
              <a:bodyPr/>
              <a:lstStyle/>
              <a:p>
                <a:endParaRPr lang="en-US">
                  <a:latin typeface="Calibri" pitchFamily="34" charset="0"/>
                </a:endParaRPr>
              </a:p>
            </p:txBody>
          </p:sp>
          <p:sp>
            <p:nvSpPr>
              <p:cNvPr id="156710" name="Freeform 756"/>
              <p:cNvSpPr>
                <a:spLocks/>
              </p:cNvSpPr>
              <p:nvPr/>
            </p:nvSpPr>
            <p:spPr bwMode="auto">
              <a:xfrm>
                <a:off x="4908550" y="3336925"/>
                <a:ext cx="946150" cy="836612"/>
              </a:xfrm>
              <a:custGeom>
                <a:avLst/>
                <a:gdLst>
                  <a:gd name="T0" fmla="*/ 2147483647 w 216"/>
                  <a:gd name="T1" fmla="*/ 575576005 h 191"/>
                  <a:gd name="T2" fmla="*/ 2147483647 w 216"/>
                  <a:gd name="T3" fmla="*/ 1688357487 h 191"/>
                  <a:gd name="T4" fmla="*/ 2147483647 w 216"/>
                  <a:gd name="T5" fmla="*/ 2147483647 h 191"/>
                  <a:gd name="T6" fmla="*/ 959361060 w 216"/>
                  <a:gd name="T7" fmla="*/ 2147483647 h 191"/>
                  <a:gd name="T8" fmla="*/ 575618498 w 216"/>
                  <a:gd name="T9" fmla="*/ 2147483647 h 191"/>
                  <a:gd name="T10" fmla="*/ 959361060 w 216"/>
                  <a:gd name="T11" fmla="*/ 2147483647 h 191"/>
                  <a:gd name="T12" fmla="*/ 2147483647 w 216"/>
                  <a:gd name="T13" fmla="*/ 2147483647 h 191"/>
                  <a:gd name="T14" fmla="*/ 2147483647 w 216"/>
                  <a:gd name="T15" fmla="*/ 2147483647 h 191"/>
                  <a:gd name="T16" fmla="*/ 2147483647 w 216"/>
                  <a:gd name="T17" fmla="*/ 2147483647 h 191"/>
                  <a:gd name="T18" fmla="*/ 2147483647 w 216"/>
                  <a:gd name="T19" fmla="*/ 2147483647 h 191"/>
                  <a:gd name="T20" fmla="*/ 2147483647 w 216"/>
                  <a:gd name="T21" fmla="*/ 2147483647 h 191"/>
                  <a:gd name="T22" fmla="*/ 2147483647 w 216"/>
                  <a:gd name="T23" fmla="*/ 2147483647 h 191"/>
                  <a:gd name="T24" fmla="*/ 2147483647 w 216"/>
                  <a:gd name="T25" fmla="*/ 2147483647 h 191"/>
                  <a:gd name="T26" fmla="*/ 2147483647 w 216"/>
                  <a:gd name="T27" fmla="*/ 2147483647 h 191"/>
                  <a:gd name="T28" fmla="*/ 2147483647 w 216"/>
                  <a:gd name="T29" fmla="*/ 2147483647 h 191"/>
                  <a:gd name="T30" fmla="*/ 2147483647 w 216"/>
                  <a:gd name="T31" fmla="*/ 2147483647 h 191"/>
                  <a:gd name="T32" fmla="*/ 2147483647 w 216"/>
                  <a:gd name="T33" fmla="*/ 2147483647 h 191"/>
                  <a:gd name="T34" fmla="*/ 2147483647 w 216"/>
                  <a:gd name="T35" fmla="*/ 2147483647 h 191"/>
                  <a:gd name="T36" fmla="*/ 2147483647 w 216"/>
                  <a:gd name="T37" fmla="*/ 2147483647 h 191"/>
                  <a:gd name="T38" fmla="*/ 2147483647 w 216"/>
                  <a:gd name="T39" fmla="*/ 1745912870 h 191"/>
                  <a:gd name="T40" fmla="*/ 2147483647 w 216"/>
                  <a:gd name="T41" fmla="*/ 575576005 h 1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
                  <a:gd name="T64" fmla="*/ 0 h 191"/>
                  <a:gd name="T65" fmla="*/ 216 w 216"/>
                  <a:gd name="T66" fmla="*/ 191 h 1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 h="191">
                    <a:moveTo>
                      <a:pt x="68" y="11"/>
                    </a:moveTo>
                    <a:cubicBezTo>
                      <a:pt x="68" y="11"/>
                      <a:pt x="58" y="21"/>
                      <a:pt x="54" y="32"/>
                    </a:cubicBezTo>
                    <a:cubicBezTo>
                      <a:pt x="51" y="43"/>
                      <a:pt x="48" y="40"/>
                      <a:pt x="45" y="51"/>
                    </a:cubicBezTo>
                    <a:cubicBezTo>
                      <a:pt x="42" y="62"/>
                      <a:pt x="36" y="61"/>
                      <a:pt x="18" y="56"/>
                    </a:cubicBezTo>
                    <a:cubicBezTo>
                      <a:pt x="0" y="52"/>
                      <a:pt x="8" y="63"/>
                      <a:pt x="11" y="74"/>
                    </a:cubicBezTo>
                    <a:cubicBezTo>
                      <a:pt x="14" y="84"/>
                      <a:pt x="9" y="77"/>
                      <a:pt x="18" y="90"/>
                    </a:cubicBezTo>
                    <a:cubicBezTo>
                      <a:pt x="28" y="104"/>
                      <a:pt x="43" y="113"/>
                      <a:pt x="44" y="115"/>
                    </a:cubicBezTo>
                    <a:cubicBezTo>
                      <a:pt x="44" y="117"/>
                      <a:pt x="39" y="150"/>
                      <a:pt x="46" y="149"/>
                    </a:cubicBezTo>
                    <a:cubicBezTo>
                      <a:pt x="52" y="148"/>
                      <a:pt x="59" y="130"/>
                      <a:pt x="66" y="133"/>
                    </a:cubicBezTo>
                    <a:cubicBezTo>
                      <a:pt x="73" y="135"/>
                      <a:pt x="76" y="140"/>
                      <a:pt x="86" y="145"/>
                    </a:cubicBezTo>
                    <a:cubicBezTo>
                      <a:pt x="95" y="149"/>
                      <a:pt x="101" y="144"/>
                      <a:pt x="110" y="153"/>
                    </a:cubicBezTo>
                    <a:cubicBezTo>
                      <a:pt x="119" y="163"/>
                      <a:pt x="131" y="171"/>
                      <a:pt x="144" y="177"/>
                    </a:cubicBezTo>
                    <a:cubicBezTo>
                      <a:pt x="157" y="182"/>
                      <a:pt x="146" y="191"/>
                      <a:pt x="171" y="187"/>
                    </a:cubicBezTo>
                    <a:cubicBezTo>
                      <a:pt x="196" y="184"/>
                      <a:pt x="194" y="177"/>
                      <a:pt x="205" y="174"/>
                    </a:cubicBezTo>
                    <a:cubicBezTo>
                      <a:pt x="216" y="171"/>
                      <a:pt x="212" y="157"/>
                      <a:pt x="199" y="160"/>
                    </a:cubicBezTo>
                    <a:cubicBezTo>
                      <a:pt x="185" y="163"/>
                      <a:pt x="172" y="160"/>
                      <a:pt x="155" y="154"/>
                    </a:cubicBezTo>
                    <a:cubicBezTo>
                      <a:pt x="138" y="148"/>
                      <a:pt x="120" y="138"/>
                      <a:pt x="115" y="127"/>
                    </a:cubicBezTo>
                    <a:cubicBezTo>
                      <a:pt x="109" y="117"/>
                      <a:pt x="100" y="115"/>
                      <a:pt x="89" y="97"/>
                    </a:cubicBezTo>
                    <a:cubicBezTo>
                      <a:pt x="79" y="79"/>
                      <a:pt x="76" y="73"/>
                      <a:pt x="73" y="59"/>
                    </a:cubicBezTo>
                    <a:cubicBezTo>
                      <a:pt x="70" y="45"/>
                      <a:pt x="73" y="44"/>
                      <a:pt x="70" y="33"/>
                    </a:cubicBezTo>
                    <a:cubicBezTo>
                      <a:pt x="68" y="22"/>
                      <a:pt x="68" y="0"/>
                      <a:pt x="68" y="11"/>
                    </a:cubicBezTo>
                    <a:close/>
                  </a:path>
                </a:pathLst>
              </a:custGeom>
              <a:solidFill>
                <a:srgbClr val="8B98CC"/>
              </a:solidFill>
              <a:ln w="9525">
                <a:noFill/>
                <a:round/>
                <a:headEnd/>
                <a:tailEnd/>
              </a:ln>
            </p:spPr>
            <p:txBody>
              <a:bodyPr/>
              <a:lstStyle/>
              <a:p>
                <a:endParaRPr lang="en-US">
                  <a:latin typeface="Calibri" pitchFamily="34" charset="0"/>
                </a:endParaRPr>
              </a:p>
            </p:txBody>
          </p:sp>
          <p:sp>
            <p:nvSpPr>
              <p:cNvPr id="156711" name="Freeform 757"/>
              <p:cNvSpPr>
                <a:spLocks/>
              </p:cNvSpPr>
              <p:nvPr/>
            </p:nvSpPr>
            <p:spPr bwMode="auto">
              <a:xfrm>
                <a:off x="4908550" y="3341687"/>
                <a:ext cx="946150" cy="831850"/>
              </a:xfrm>
              <a:custGeom>
                <a:avLst/>
                <a:gdLst>
                  <a:gd name="T0" fmla="*/ 2147483647 w 216"/>
                  <a:gd name="T1" fmla="*/ 536709584 h 190"/>
                  <a:gd name="T2" fmla="*/ 2147483647 w 216"/>
                  <a:gd name="T3" fmla="*/ 1629300837 h 190"/>
                  <a:gd name="T4" fmla="*/ 2147483647 w 216"/>
                  <a:gd name="T5" fmla="*/ 2147483647 h 190"/>
                  <a:gd name="T6" fmla="*/ 959361060 w 216"/>
                  <a:gd name="T7" fmla="*/ 2147483647 h 190"/>
                  <a:gd name="T8" fmla="*/ 633180320 w 216"/>
                  <a:gd name="T9" fmla="*/ 2147483647 h 190"/>
                  <a:gd name="T10" fmla="*/ 997737068 w 216"/>
                  <a:gd name="T11" fmla="*/ 2147483647 h 190"/>
                  <a:gd name="T12" fmla="*/ 2147483647 w 216"/>
                  <a:gd name="T13" fmla="*/ 2147483647 h 190"/>
                  <a:gd name="T14" fmla="*/ 2147483647 w 216"/>
                  <a:gd name="T15" fmla="*/ 2147483647 h 190"/>
                  <a:gd name="T16" fmla="*/ 2147483647 w 216"/>
                  <a:gd name="T17" fmla="*/ 2147483647 h 190"/>
                  <a:gd name="T18" fmla="*/ 2147483647 w 216"/>
                  <a:gd name="T19" fmla="*/ 2147483647 h 190"/>
                  <a:gd name="T20" fmla="*/ 2147483647 w 216"/>
                  <a:gd name="T21" fmla="*/ 2147483647 h 190"/>
                  <a:gd name="T22" fmla="*/ 2147483647 w 216"/>
                  <a:gd name="T23" fmla="*/ 2147483647 h 190"/>
                  <a:gd name="T24" fmla="*/ 2147483647 w 216"/>
                  <a:gd name="T25" fmla="*/ 2147483647 h 190"/>
                  <a:gd name="T26" fmla="*/ 2147483647 w 216"/>
                  <a:gd name="T27" fmla="*/ 2147483647 h 190"/>
                  <a:gd name="T28" fmla="*/ 2147483647 w 216"/>
                  <a:gd name="T29" fmla="*/ 2147483647 h 190"/>
                  <a:gd name="T30" fmla="*/ 2147483647 w 216"/>
                  <a:gd name="T31" fmla="*/ 2147483647 h 190"/>
                  <a:gd name="T32" fmla="*/ 2147483647 w 216"/>
                  <a:gd name="T33" fmla="*/ 2147483647 h 190"/>
                  <a:gd name="T34" fmla="*/ 2147483647 w 216"/>
                  <a:gd name="T35" fmla="*/ 2147483647 h 190"/>
                  <a:gd name="T36" fmla="*/ 2147483647 w 216"/>
                  <a:gd name="T37" fmla="*/ 2147483647 h 190"/>
                  <a:gd name="T38" fmla="*/ 2147483647 w 216"/>
                  <a:gd name="T39" fmla="*/ 1744310630 h 190"/>
                  <a:gd name="T40" fmla="*/ 2147483647 w 216"/>
                  <a:gd name="T41" fmla="*/ 536709584 h 1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6"/>
                  <a:gd name="T64" fmla="*/ 0 h 190"/>
                  <a:gd name="T65" fmla="*/ 216 w 216"/>
                  <a:gd name="T66" fmla="*/ 190 h 1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6" h="190">
                    <a:moveTo>
                      <a:pt x="67" y="10"/>
                    </a:moveTo>
                    <a:cubicBezTo>
                      <a:pt x="67" y="10"/>
                      <a:pt x="58" y="20"/>
                      <a:pt x="54" y="31"/>
                    </a:cubicBezTo>
                    <a:cubicBezTo>
                      <a:pt x="51" y="42"/>
                      <a:pt x="48" y="40"/>
                      <a:pt x="45" y="50"/>
                    </a:cubicBezTo>
                    <a:cubicBezTo>
                      <a:pt x="43" y="61"/>
                      <a:pt x="36" y="60"/>
                      <a:pt x="18" y="55"/>
                    </a:cubicBezTo>
                    <a:cubicBezTo>
                      <a:pt x="0" y="51"/>
                      <a:pt x="9" y="62"/>
                      <a:pt x="12" y="73"/>
                    </a:cubicBezTo>
                    <a:cubicBezTo>
                      <a:pt x="14" y="83"/>
                      <a:pt x="9" y="76"/>
                      <a:pt x="19" y="89"/>
                    </a:cubicBezTo>
                    <a:cubicBezTo>
                      <a:pt x="28" y="103"/>
                      <a:pt x="43" y="112"/>
                      <a:pt x="44" y="114"/>
                    </a:cubicBezTo>
                    <a:cubicBezTo>
                      <a:pt x="44" y="116"/>
                      <a:pt x="40" y="149"/>
                      <a:pt x="46" y="148"/>
                    </a:cubicBezTo>
                    <a:cubicBezTo>
                      <a:pt x="52" y="147"/>
                      <a:pt x="59" y="129"/>
                      <a:pt x="66" y="132"/>
                    </a:cubicBezTo>
                    <a:cubicBezTo>
                      <a:pt x="73" y="134"/>
                      <a:pt x="76" y="139"/>
                      <a:pt x="86" y="143"/>
                    </a:cubicBezTo>
                    <a:cubicBezTo>
                      <a:pt x="95" y="148"/>
                      <a:pt x="101" y="143"/>
                      <a:pt x="110" y="152"/>
                    </a:cubicBezTo>
                    <a:cubicBezTo>
                      <a:pt x="119" y="161"/>
                      <a:pt x="131" y="169"/>
                      <a:pt x="144" y="175"/>
                    </a:cubicBezTo>
                    <a:cubicBezTo>
                      <a:pt x="157" y="181"/>
                      <a:pt x="146" y="190"/>
                      <a:pt x="171" y="186"/>
                    </a:cubicBezTo>
                    <a:cubicBezTo>
                      <a:pt x="196" y="182"/>
                      <a:pt x="194" y="176"/>
                      <a:pt x="205" y="173"/>
                    </a:cubicBezTo>
                    <a:cubicBezTo>
                      <a:pt x="216" y="170"/>
                      <a:pt x="212" y="156"/>
                      <a:pt x="198" y="159"/>
                    </a:cubicBezTo>
                    <a:cubicBezTo>
                      <a:pt x="185" y="162"/>
                      <a:pt x="171" y="159"/>
                      <a:pt x="155" y="153"/>
                    </a:cubicBezTo>
                    <a:cubicBezTo>
                      <a:pt x="138" y="147"/>
                      <a:pt x="120" y="137"/>
                      <a:pt x="114" y="126"/>
                    </a:cubicBezTo>
                    <a:cubicBezTo>
                      <a:pt x="109" y="116"/>
                      <a:pt x="99" y="114"/>
                      <a:pt x="89" y="96"/>
                    </a:cubicBezTo>
                    <a:cubicBezTo>
                      <a:pt x="78" y="78"/>
                      <a:pt x="76" y="73"/>
                      <a:pt x="73" y="58"/>
                    </a:cubicBezTo>
                    <a:cubicBezTo>
                      <a:pt x="70" y="44"/>
                      <a:pt x="73" y="43"/>
                      <a:pt x="70" y="33"/>
                    </a:cubicBezTo>
                    <a:cubicBezTo>
                      <a:pt x="67" y="22"/>
                      <a:pt x="68" y="0"/>
                      <a:pt x="67" y="10"/>
                    </a:cubicBezTo>
                    <a:close/>
                  </a:path>
                </a:pathLst>
              </a:custGeom>
              <a:solidFill>
                <a:srgbClr val="8A98CC"/>
              </a:solidFill>
              <a:ln w="9525">
                <a:noFill/>
                <a:round/>
                <a:headEnd/>
                <a:tailEnd/>
              </a:ln>
            </p:spPr>
            <p:txBody>
              <a:bodyPr/>
              <a:lstStyle/>
              <a:p>
                <a:endParaRPr lang="en-US">
                  <a:latin typeface="Calibri" pitchFamily="34" charset="0"/>
                </a:endParaRPr>
              </a:p>
            </p:txBody>
          </p:sp>
          <p:sp>
            <p:nvSpPr>
              <p:cNvPr id="156712" name="Freeform 758"/>
              <p:cNvSpPr>
                <a:spLocks/>
              </p:cNvSpPr>
              <p:nvPr/>
            </p:nvSpPr>
            <p:spPr bwMode="auto">
              <a:xfrm>
                <a:off x="4911725" y="3341687"/>
                <a:ext cx="938213" cy="831850"/>
              </a:xfrm>
              <a:custGeom>
                <a:avLst/>
                <a:gdLst>
                  <a:gd name="T0" fmla="*/ 2147483647 w 214"/>
                  <a:gd name="T1" fmla="*/ 575049238 h 190"/>
                  <a:gd name="T2" fmla="*/ 2147483647 w 214"/>
                  <a:gd name="T3" fmla="*/ 1686807923 h 190"/>
                  <a:gd name="T4" fmla="*/ 2147483647 w 214"/>
                  <a:gd name="T5" fmla="*/ 2147483647 h 190"/>
                  <a:gd name="T6" fmla="*/ 903385147 w 214"/>
                  <a:gd name="T7" fmla="*/ 2147483647 h 190"/>
                  <a:gd name="T8" fmla="*/ 576628450 w 214"/>
                  <a:gd name="T9" fmla="*/ 2147483647 h 190"/>
                  <a:gd name="T10" fmla="*/ 961050157 w 214"/>
                  <a:gd name="T11" fmla="*/ 2147483647 h 190"/>
                  <a:gd name="T12" fmla="*/ 2147483647 w 214"/>
                  <a:gd name="T13" fmla="*/ 2147483647 h 190"/>
                  <a:gd name="T14" fmla="*/ 2147483647 w 214"/>
                  <a:gd name="T15" fmla="*/ 2147483647 h 190"/>
                  <a:gd name="T16" fmla="*/ 2147483647 w 214"/>
                  <a:gd name="T17" fmla="*/ 2147483647 h 190"/>
                  <a:gd name="T18" fmla="*/ 2147483647 w 214"/>
                  <a:gd name="T19" fmla="*/ 2147483647 h 190"/>
                  <a:gd name="T20" fmla="*/ 2147483647 w 214"/>
                  <a:gd name="T21" fmla="*/ 2147483647 h 190"/>
                  <a:gd name="T22" fmla="*/ 2147483647 w 214"/>
                  <a:gd name="T23" fmla="*/ 2147483647 h 190"/>
                  <a:gd name="T24" fmla="*/ 2147483647 w 214"/>
                  <a:gd name="T25" fmla="*/ 2147483647 h 190"/>
                  <a:gd name="T26" fmla="*/ 2147483647 w 214"/>
                  <a:gd name="T27" fmla="*/ 2147483647 h 190"/>
                  <a:gd name="T28" fmla="*/ 2147483647 w 214"/>
                  <a:gd name="T29" fmla="*/ 2147483647 h 190"/>
                  <a:gd name="T30" fmla="*/ 2147483647 w 214"/>
                  <a:gd name="T31" fmla="*/ 2147483647 h 190"/>
                  <a:gd name="T32" fmla="*/ 2147483647 w 214"/>
                  <a:gd name="T33" fmla="*/ 2147483647 h 190"/>
                  <a:gd name="T34" fmla="*/ 2147483647 w 214"/>
                  <a:gd name="T35" fmla="*/ 2147483647 h 190"/>
                  <a:gd name="T36" fmla="*/ 2147483647 w 214"/>
                  <a:gd name="T37" fmla="*/ 2147483647 h 190"/>
                  <a:gd name="T38" fmla="*/ 2147483647 w 214"/>
                  <a:gd name="T39" fmla="*/ 1744310630 h 190"/>
                  <a:gd name="T40" fmla="*/ 2147483647 w 214"/>
                  <a:gd name="T41" fmla="*/ 575049238 h 1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4"/>
                  <a:gd name="T64" fmla="*/ 0 h 190"/>
                  <a:gd name="T65" fmla="*/ 214 w 214"/>
                  <a:gd name="T66" fmla="*/ 190 h 1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4" h="190">
                    <a:moveTo>
                      <a:pt x="66" y="11"/>
                    </a:moveTo>
                    <a:cubicBezTo>
                      <a:pt x="66" y="11"/>
                      <a:pt x="57" y="21"/>
                      <a:pt x="53" y="32"/>
                    </a:cubicBezTo>
                    <a:cubicBezTo>
                      <a:pt x="50" y="43"/>
                      <a:pt x="47" y="40"/>
                      <a:pt x="45" y="51"/>
                    </a:cubicBezTo>
                    <a:cubicBezTo>
                      <a:pt x="42" y="62"/>
                      <a:pt x="35" y="60"/>
                      <a:pt x="17" y="56"/>
                    </a:cubicBezTo>
                    <a:cubicBezTo>
                      <a:pt x="0" y="51"/>
                      <a:pt x="8" y="62"/>
                      <a:pt x="11" y="73"/>
                    </a:cubicBezTo>
                    <a:cubicBezTo>
                      <a:pt x="14" y="84"/>
                      <a:pt x="9" y="76"/>
                      <a:pt x="18" y="89"/>
                    </a:cubicBezTo>
                    <a:cubicBezTo>
                      <a:pt x="27" y="103"/>
                      <a:pt x="43" y="112"/>
                      <a:pt x="43" y="114"/>
                    </a:cubicBezTo>
                    <a:cubicBezTo>
                      <a:pt x="44" y="116"/>
                      <a:pt x="39" y="149"/>
                      <a:pt x="45" y="148"/>
                    </a:cubicBezTo>
                    <a:cubicBezTo>
                      <a:pt x="51" y="147"/>
                      <a:pt x="58" y="129"/>
                      <a:pt x="65" y="131"/>
                    </a:cubicBezTo>
                    <a:cubicBezTo>
                      <a:pt x="72" y="134"/>
                      <a:pt x="75" y="139"/>
                      <a:pt x="85" y="143"/>
                    </a:cubicBezTo>
                    <a:cubicBezTo>
                      <a:pt x="94" y="148"/>
                      <a:pt x="100" y="143"/>
                      <a:pt x="109" y="152"/>
                    </a:cubicBezTo>
                    <a:cubicBezTo>
                      <a:pt x="118" y="161"/>
                      <a:pt x="130" y="169"/>
                      <a:pt x="143" y="175"/>
                    </a:cubicBezTo>
                    <a:cubicBezTo>
                      <a:pt x="156" y="181"/>
                      <a:pt x="145" y="190"/>
                      <a:pt x="170" y="186"/>
                    </a:cubicBezTo>
                    <a:cubicBezTo>
                      <a:pt x="195" y="182"/>
                      <a:pt x="193" y="176"/>
                      <a:pt x="204" y="173"/>
                    </a:cubicBezTo>
                    <a:cubicBezTo>
                      <a:pt x="214" y="171"/>
                      <a:pt x="211" y="157"/>
                      <a:pt x="197" y="159"/>
                    </a:cubicBezTo>
                    <a:cubicBezTo>
                      <a:pt x="184" y="162"/>
                      <a:pt x="170" y="159"/>
                      <a:pt x="153" y="153"/>
                    </a:cubicBezTo>
                    <a:cubicBezTo>
                      <a:pt x="137" y="147"/>
                      <a:pt x="119" y="137"/>
                      <a:pt x="113" y="126"/>
                    </a:cubicBezTo>
                    <a:cubicBezTo>
                      <a:pt x="107" y="116"/>
                      <a:pt x="98" y="114"/>
                      <a:pt x="87" y="96"/>
                    </a:cubicBezTo>
                    <a:cubicBezTo>
                      <a:pt x="77" y="79"/>
                      <a:pt x="75" y="73"/>
                      <a:pt x="71" y="59"/>
                    </a:cubicBezTo>
                    <a:cubicBezTo>
                      <a:pt x="68" y="45"/>
                      <a:pt x="72" y="44"/>
                      <a:pt x="69" y="33"/>
                    </a:cubicBezTo>
                    <a:cubicBezTo>
                      <a:pt x="66" y="22"/>
                      <a:pt x="67" y="0"/>
                      <a:pt x="66" y="11"/>
                    </a:cubicBezTo>
                    <a:close/>
                  </a:path>
                </a:pathLst>
              </a:custGeom>
              <a:solidFill>
                <a:srgbClr val="8998CC"/>
              </a:solidFill>
              <a:ln w="9525">
                <a:noFill/>
                <a:round/>
                <a:headEnd/>
                <a:tailEnd/>
              </a:ln>
            </p:spPr>
            <p:txBody>
              <a:bodyPr/>
              <a:lstStyle/>
              <a:p>
                <a:endParaRPr lang="en-US">
                  <a:latin typeface="Calibri" pitchFamily="34" charset="0"/>
                </a:endParaRPr>
              </a:p>
            </p:txBody>
          </p:sp>
          <p:sp>
            <p:nvSpPr>
              <p:cNvPr id="156713" name="Freeform 759"/>
              <p:cNvSpPr>
                <a:spLocks/>
              </p:cNvSpPr>
              <p:nvPr/>
            </p:nvSpPr>
            <p:spPr bwMode="auto">
              <a:xfrm>
                <a:off x="4911725" y="3344862"/>
                <a:ext cx="938213" cy="828675"/>
              </a:xfrm>
              <a:custGeom>
                <a:avLst/>
                <a:gdLst>
                  <a:gd name="T0" fmla="*/ 2147483647 w 214"/>
                  <a:gd name="T1" fmla="*/ 538274798 h 189"/>
                  <a:gd name="T2" fmla="*/ 2147483647 w 214"/>
                  <a:gd name="T3" fmla="*/ 1653268022 h 189"/>
                  <a:gd name="T4" fmla="*/ 2147483647 w 214"/>
                  <a:gd name="T5" fmla="*/ 2147483647 h 189"/>
                  <a:gd name="T6" fmla="*/ 903385147 w 214"/>
                  <a:gd name="T7" fmla="*/ 2147483647 h 189"/>
                  <a:gd name="T8" fmla="*/ 576628450 w 214"/>
                  <a:gd name="T9" fmla="*/ 2147483647 h 189"/>
                  <a:gd name="T10" fmla="*/ 961050157 w 214"/>
                  <a:gd name="T11" fmla="*/ 2147483647 h 189"/>
                  <a:gd name="T12" fmla="*/ 2147483647 w 214"/>
                  <a:gd name="T13" fmla="*/ 2147483647 h 189"/>
                  <a:gd name="T14" fmla="*/ 2147483647 w 214"/>
                  <a:gd name="T15" fmla="*/ 2147483647 h 189"/>
                  <a:gd name="T16" fmla="*/ 2147483647 w 214"/>
                  <a:gd name="T17" fmla="*/ 2147483647 h 189"/>
                  <a:gd name="T18" fmla="*/ 2147483647 w 214"/>
                  <a:gd name="T19" fmla="*/ 2147483647 h 189"/>
                  <a:gd name="T20" fmla="*/ 2147483647 w 214"/>
                  <a:gd name="T21" fmla="*/ 2147483647 h 189"/>
                  <a:gd name="T22" fmla="*/ 2147483647 w 214"/>
                  <a:gd name="T23" fmla="*/ 2147483647 h 189"/>
                  <a:gd name="T24" fmla="*/ 2147483647 w 214"/>
                  <a:gd name="T25" fmla="*/ 2147483647 h 189"/>
                  <a:gd name="T26" fmla="*/ 2147483647 w 214"/>
                  <a:gd name="T27" fmla="*/ 2147483647 h 189"/>
                  <a:gd name="T28" fmla="*/ 2147483647 w 214"/>
                  <a:gd name="T29" fmla="*/ 2147483647 h 189"/>
                  <a:gd name="T30" fmla="*/ 2147483647 w 214"/>
                  <a:gd name="T31" fmla="*/ 2147483647 h 189"/>
                  <a:gd name="T32" fmla="*/ 2147483647 w 214"/>
                  <a:gd name="T33" fmla="*/ 2147483647 h 189"/>
                  <a:gd name="T34" fmla="*/ 2147483647 w 214"/>
                  <a:gd name="T35" fmla="*/ 2147483647 h 189"/>
                  <a:gd name="T36" fmla="*/ 2147483647 w 214"/>
                  <a:gd name="T37" fmla="*/ 2147483647 h 189"/>
                  <a:gd name="T38" fmla="*/ 2147483647 w 214"/>
                  <a:gd name="T39" fmla="*/ 1691715899 h 189"/>
                  <a:gd name="T40" fmla="*/ 2147483647 w 214"/>
                  <a:gd name="T41" fmla="*/ 538274798 h 1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4"/>
                  <a:gd name="T64" fmla="*/ 0 h 189"/>
                  <a:gd name="T65" fmla="*/ 214 w 214"/>
                  <a:gd name="T66" fmla="*/ 189 h 18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4" h="189">
                    <a:moveTo>
                      <a:pt x="66" y="10"/>
                    </a:moveTo>
                    <a:cubicBezTo>
                      <a:pt x="66" y="10"/>
                      <a:pt x="57" y="20"/>
                      <a:pt x="53" y="31"/>
                    </a:cubicBezTo>
                    <a:cubicBezTo>
                      <a:pt x="50" y="42"/>
                      <a:pt x="47" y="39"/>
                      <a:pt x="45" y="50"/>
                    </a:cubicBezTo>
                    <a:cubicBezTo>
                      <a:pt x="42" y="61"/>
                      <a:pt x="35" y="59"/>
                      <a:pt x="17" y="55"/>
                    </a:cubicBezTo>
                    <a:cubicBezTo>
                      <a:pt x="0" y="50"/>
                      <a:pt x="8" y="61"/>
                      <a:pt x="11" y="72"/>
                    </a:cubicBezTo>
                    <a:cubicBezTo>
                      <a:pt x="14" y="83"/>
                      <a:pt x="9" y="75"/>
                      <a:pt x="18" y="88"/>
                    </a:cubicBezTo>
                    <a:cubicBezTo>
                      <a:pt x="27" y="102"/>
                      <a:pt x="43" y="111"/>
                      <a:pt x="43" y="113"/>
                    </a:cubicBezTo>
                    <a:cubicBezTo>
                      <a:pt x="44" y="115"/>
                      <a:pt x="39" y="148"/>
                      <a:pt x="45" y="147"/>
                    </a:cubicBezTo>
                    <a:cubicBezTo>
                      <a:pt x="51" y="146"/>
                      <a:pt x="58" y="127"/>
                      <a:pt x="65" y="130"/>
                    </a:cubicBezTo>
                    <a:cubicBezTo>
                      <a:pt x="72" y="132"/>
                      <a:pt x="75" y="137"/>
                      <a:pt x="85" y="142"/>
                    </a:cubicBezTo>
                    <a:cubicBezTo>
                      <a:pt x="94" y="147"/>
                      <a:pt x="100" y="142"/>
                      <a:pt x="109" y="151"/>
                    </a:cubicBezTo>
                    <a:cubicBezTo>
                      <a:pt x="117" y="160"/>
                      <a:pt x="130" y="168"/>
                      <a:pt x="143" y="174"/>
                    </a:cubicBezTo>
                    <a:cubicBezTo>
                      <a:pt x="155" y="180"/>
                      <a:pt x="145" y="189"/>
                      <a:pt x="170" y="185"/>
                    </a:cubicBezTo>
                    <a:cubicBezTo>
                      <a:pt x="194" y="181"/>
                      <a:pt x="193" y="175"/>
                      <a:pt x="203" y="172"/>
                    </a:cubicBezTo>
                    <a:cubicBezTo>
                      <a:pt x="214" y="170"/>
                      <a:pt x="210" y="156"/>
                      <a:pt x="197" y="158"/>
                    </a:cubicBezTo>
                    <a:cubicBezTo>
                      <a:pt x="183" y="161"/>
                      <a:pt x="169" y="158"/>
                      <a:pt x="153" y="152"/>
                    </a:cubicBezTo>
                    <a:cubicBezTo>
                      <a:pt x="136" y="146"/>
                      <a:pt x="118" y="136"/>
                      <a:pt x="113" y="125"/>
                    </a:cubicBezTo>
                    <a:cubicBezTo>
                      <a:pt x="107" y="115"/>
                      <a:pt x="97" y="113"/>
                      <a:pt x="87" y="95"/>
                    </a:cubicBezTo>
                    <a:cubicBezTo>
                      <a:pt x="76" y="78"/>
                      <a:pt x="74" y="72"/>
                      <a:pt x="71" y="58"/>
                    </a:cubicBezTo>
                    <a:cubicBezTo>
                      <a:pt x="68" y="44"/>
                      <a:pt x="72" y="43"/>
                      <a:pt x="69" y="32"/>
                    </a:cubicBezTo>
                    <a:cubicBezTo>
                      <a:pt x="66" y="22"/>
                      <a:pt x="67" y="0"/>
                      <a:pt x="66" y="10"/>
                    </a:cubicBezTo>
                    <a:close/>
                  </a:path>
                </a:pathLst>
              </a:custGeom>
              <a:solidFill>
                <a:srgbClr val="8897CC"/>
              </a:solidFill>
              <a:ln w="9525">
                <a:noFill/>
                <a:round/>
                <a:headEnd/>
                <a:tailEnd/>
              </a:ln>
            </p:spPr>
            <p:txBody>
              <a:bodyPr/>
              <a:lstStyle/>
              <a:p>
                <a:endParaRPr lang="en-US">
                  <a:latin typeface="Calibri" pitchFamily="34" charset="0"/>
                </a:endParaRPr>
              </a:p>
            </p:txBody>
          </p:sp>
          <p:sp>
            <p:nvSpPr>
              <p:cNvPr id="156714" name="Freeform 760"/>
              <p:cNvSpPr>
                <a:spLocks/>
              </p:cNvSpPr>
              <p:nvPr/>
            </p:nvSpPr>
            <p:spPr bwMode="auto">
              <a:xfrm>
                <a:off x="4911725" y="3349625"/>
                <a:ext cx="938213" cy="819150"/>
              </a:xfrm>
              <a:custGeom>
                <a:avLst/>
                <a:gdLst>
                  <a:gd name="T0" fmla="*/ 2147483647 w 214"/>
                  <a:gd name="T1" fmla="*/ 537279132 h 187"/>
                  <a:gd name="T2" fmla="*/ 2147483647 w 214"/>
                  <a:gd name="T3" fmla="*/ 1650219299 h 187"/>
                  <a:gd name="T4" fmla="*/ 2147483647 w 214"/>
                  <a:gd name="T5" fmla="*/ 2147483647 h 187"/>
                  <a:gd name="T6" fmla="*/ 961050157 w 214"/>
                  <a:gd name="T7" fmla="*/ 2147483647 h 187"/>
                  <a:gd name="T8" fmla="*/ 634293460 w 214"/>
                  <a:gd name="T9" fmla="*/ 2147483647 h 187"/>
                  <a:gd name="T10" fmla="*/ 961050157 w 214"/>
                  <a:gd name="T11" fmla="*/ 2147483647 h 187"/>
                  <a:gd name="T12" fmla="*/ 2147483647 w 214"/>
                  <a:gd name="T13" fmla="*/ 2147483647 h 187"/>
                  <a:gd name="T14" fmla="*/ 2147483647 w 214"/>
                  <a:gd name="T15" fmla="*/ 2147483647 h 187"/>
                  <a:gd name="T16" fmla="*/ 2147483647 w 214"/>
                  <a:gd name="T17" fmla="*/ 2147483647 h 187"/>
                  <a:gd name="T18" fmla="*/ 2147483647 w 214"/>
                  <a:gd name="T19" fmla="*/ 2147483647 h 187"/>
                  <a:gd name="T20" fmla="*/ 2147483647 w 214"/>
                  <a:gd name="T21" fmla="*/ 2147483647 h 187"/>
                  <a:gd name="T22" fmla="*/ 2147483647 w 214"/>
                  <a:gd name="T23" fmla="*/ 2147483647 h 187"/>
                  <a:gd name="T24" fmla="*/ 2147483647 w 214"/>
                  <a:gd name="T25" fmla="*/ 2147483647 h 187"/>
                  <a:gd name="T26" fmla="*/ 2147483647 w 214"/>
                  <a:gd name="T27" fmla="*/ 2147483647 h 187"/>
                  <a:gd name="T28" fmla="*/ 2147483647 w 214"/>
                  <a:gd name="T29" fmla="*/ 2147483647 h 187"/>
                  <a:gd name="T30" fmla="*/ 2147483647 w 214"/>
                  <a:gd name="T31" fmla="*/ 2147483647 h 187"/>
                  <a:gd name="T32" fmla="*/ 2147483647 w 214"/>
                  <a:gd name="T33" fmla="*/ 2147483647 h 187"/>
                  <a:gd name="T34" fmla="*/ 2147483647 w 214"/>
                  <a:gd name="T35" fmla="*/ 2147483647 h 187"/>
                  <a:gd name="T36" fmla="*/ 2147483647 w 214"/>
                  <a:gd name="T37" fmla="*/ 2147483647 h 187"/>
                  <a:gd name="T38" fmla="*/ 2147483647 w 214"/>
                  <a:gd name="T39" fmla="*/ 1688596683 h 187"/>
                  <a:gd name="T40" fmla="*/ 2147483647 w 214"/>
                  <a:gd name="T41" fmla="*/ 537279132 h 1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4"/>
                  <a:gd name="T64" fmla="*/ 0 h 187"/>
                  <a:gd name="T65" fmla="*/ 214 w 214"/>
                  <a:gd name="T66" fmla="*/ 187 h 1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4" h="187">
                    <a:moveTo>
                      <a:pt x="66" y="10"/>
                    </a:moveTo>
                    <a:cubicBezTo>
                      <a:pt x="66" y="10"/>
                      <a:pt x="57" y="20"/>
                      <a:pt x="53" y="31"/>
                    </a:cubicBezTo>
                    <a:cubicBezTo>
                      <a:pt x="50" y="41"/>
                      <a:pt x="48" y="39"/>
                      <a:pt x="45" y="50"/>
                    </a:cubicBezTo>
                    <a:cubicBezTo>
                      <a:pt x="42" y="60"/>
                      <a:pt x="35" y="58"/>
                      <a:pt x="18" y="54"/>
                    </a:cubicBezTo>
                    <a:cubicBezTo>
                      <a:pt x="0" y="49"/>
                      <a:pt x="9" y="61"/>
                      <a:pt x="12" y="71"/>
                    </a:cubicBezTo>
                    <a:cubicBezTo>
                      <a:pt x="14" y="82"/>
                      <a:pt x="9" y="74"/>
                      <a:pt x="18" y="87"/>
                    </a:cubicBezTo>
                    <a:cubicBezTo>
                      <a:pt x="28" y="101"/>
                      <a:pt x="43" y="110"/>
                      <a:pt x="44" y="112"/>
                    </a:cubicBezTo>
                    <a:cubicBezTo>
                      <a:pt x="44" y="114"/>
                      <a:pt x="39" y="147"/>
                      <a:pt x="45" y="146"/>
                    </a:cubicBezTo>
                    <a:cubicBezTo>
                      <a:pt x="51" y="145"/>
                      <a:pt x="58" y="126"/>
                      <a:pt x="65" y="129"/>
                    </a:cubicBezTo>
                    <a:cubicBezTo>
                      <a:pt x="72" y="131"/>
                      <a:pt x="76" y="136"/>
                      <a:pt x="85" y="141"/>
                    </a:cubicBezTo>
                    <a:cubicBezTo>
                      <a:pt x="94" y="145"/>
                      <a:pt x="100" y="141"/>
                      <a:pt x="109" y="150"/>
                    </a:cubicBezTo>
                    <a:cubicBezTo>
                      <a:pt x="117" y="159"/>
                      <a:pt x="130" y="167"/>
                      <a:pt x="142" y="173"/>
                    </a:cubicBezTo>
                    <a:cubicBezTo>
                      <a:pt x="155" y="178"/>
                      <a:pt x="145" y="187"/>
                      <a:pt x="170" y="184"/>
                    </a:cubicBezTo>
                    <a:cubicBezTo>
                      <a:pt x="194" y="180"/>
                      <a:pt x="193" y="174"/>
                      <a:pt x="203" y="171"/>
                    </a:cubicBezTo>
                    <a:cubicBezTo>
                      <a:pt x="214" y="169"/>
                      <a:pt x="210" y="155"/>
                      <a:pt x="197" y="158"/>
                    </a:cubicBezTo>
                    <a:cubicBezTo>
                      <a:pt x="183" y="160"/>
                      <a:pt x="169" y="158"/>
                      <a:pt x="152" y="151"/>
                    </a:cubicBezTo>
                    <a:cubicBezTo>
                      <a:pt x="136" y="145"/>
                      <a:pt x="118" y="135"/>
                      <a:pt x="112" y="124"/>
                    </a:cubicBezTo>
                    <a:cubicBezTo>
                      <a:pt x="107" y="114"/>
                      <a:pt x="97" y="112"/>
                      <a:pt x="86" y="95"/>
                    </a:cubicBezTo>
                    <a:cubicBezTo>
                      <a:pt x="76" y="77"/>
                      <a:pt x="74" y="71"/>
                      <a:pt x="71" y="57"/>
                    </a:cubicBezTo>
                    <a:cubicBezTo>
                      <a:pt x="68" y="43"/>
                      <a:pt x="71" y="43"/>
                      <a:pt x="69" y="32"/>
                    </a:cubicBezTo>
                    <a:cubicBezTo>
                      <a:pt x="66" y="21"/>
                      <a:pt x="67" y="0"/>
                      <a:pt x="66" y="10"/>
                    </a:cubicBezTo>
                    <a:close/>
                  </a:path>
                </a:pathLst>
              </a:custGeom>
              <a:solidFill>
                <a:srgbClr val="8897CC"/>
              </a:solidFill>
              <a:ln w="9525">
                <a:noFill/>
                <a:round/>
                <a:headEnd/>
                <a:tailEnd/>
              </a:ln>
            </p:spPr>
            <p:txBody>
              <a:bodyPr/>
              <a:lstStyle/>
              <a:p>
                <a:endParaRPr lang="en-US">
                  <a:latin typeface="Calibri" pitchFamily="34" charset="0"/>
                </a:endParaRPr>
              </a:p>
            </p:txBody>
          </p:sp>
          <p:sp>
            <p:nvSpPr>
              <p:cNvPr id="156715" name="Freeform 761"/>
              <p:cNvSpPr>
                <a:spLocks/>
              </p:cNvSpPr>
              <p:nvPr/>
            </p:nvSpPr>
            <p:spPr bwMode="auto">
              <a:xfrm>
                <a:off x="4911725" y="3349625"/>
                <a:ext cx="938213" cy="819150"/>
              </a:xfrm>
              <a:custGeom>
                <a:avLst/>
                <a:gdLst>
                  <a:gd name="T0" fmla="*/ 2147483647 w 214"/>
                  <a:gd name="T1" fmla="*/ 537279132 h 187"/>
                  <a:gd name="T2" fmla="*/ 2147483647 w 214"/>
                  <a:gd name="T3" fmla="*/ 1650219299 h 187"/>
                  <a:gd name="T4" fmla="*/ 2147483647 w 214"/>
                  <a:gd name="T5" fmla="*/ 2147483647 h 187"/>
                  <a:gd name="T6" fmla="*/ 961050157 w 214"/>
                  <a:gd name="T7" fmla="*/ 2147483647 h 187"/>
                  <a:gd name="T8" fmla="*/ 634293460 w 214"/>
                  <a:gd name="T9" fmla="*/ 2147483647 h 187"/>
                  <a:gd name="T10" fmla="*/ 999490574 w 214"/>
                  <a:gd name="T11" fmla="*/ 2147483647 h 187"/>
                  <a:gd name="T12" fmla="*/ 2147483647 w 214"/>
                  <a:gd name="T13" fmla="*/ 2147483647 h 187"/>
                  <a:gd name="T14" fmla="*/ 2147483647 w 214"/>
                  <a:gd name="T15" fmla="*/ 2147483647 h 187"/>
                  <a:gd name="T16" fmla="*/ 2147483647 w 214"/>
                  <a:gd name="T17" fmla="*/ 2147483647 h 187"/>
                  <a:gd name="T18" fmla="*/ 2147483647 w 214"/>
                  <a:gd name="T19" fmla="*/ 2147483647 h 187"/>
                  <a:gd name="T20" fmla="*/ 2147483647 w 214"/>
                  <a:gd name="T21" fmla="*/ 2147483647 h 187"/>
                  <a:gd name="T22" fmla="*/ 2147483647 w 214"/>
                  <a:gd name="T23" fmla="*/ 2147483647 h 187"/>
                  <a:gd name="T24" fmla="*/ 2147483647 w 214"/>
                  <a:gd name="T25" fmla="*/ 2147483647 h 187"/>
                  <a:gd name="T26" fmla="*/ 2147483647 w 214"/>
                  <a:gd name="T27" fmla="*/ 2147483647 h 187"/>
                  <a:gd name="T28" fmla="*/ 2147483647 w 214"/>
                  <a:gd name="T29" fmla="*/ 2147483647 h 187"/>
                  <a:gd name="T30" fmla="*/ 2147483647 w 214"/>
                  <a:gd name="T31" fmla="*/ 2147483647 h 187"/>
                  <a:gd name="T32" fmla="*/ 2147483647 w 214"/>
                  <a:gd name="T33" fmla="*/ 2147483647 h 187"/>
                  <a:gd name="T34" fmla="*/ 2147483647 w 214"/>
                  <a:gd name="T35" fmla="*/ 2147483647 h 187"/>
                  <a:gd name="T36" fmla="*/ 2147483647 w 214"/>
                  <a:gd name="T37" fmla="*/ 2147483647 h 187"/>
                  <a:gd name="T38" fmla="*/ 2147483647 w 214"/>
                  <a:gd name="T39" fmla="*/ 1688596683 h 187"/>
                  <a:gd name="T40" fmla="*/ 2147483647 w 214"/>
                  <a:gd name="T41" fmla="*/ 537279132 h 1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4"/>
                  <a:gd name="T64" fmla="*/ 0 h 187"/>
                  <a:gd name="T65" fmla="*/ 214 w 214"/>
                  <a:gd name="T66" fmla="*/ 187 h 1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4" h="187">
                    <a:moveTo>
                      <a:pt x="66" y="10"/>
                    </a:moveTo>
                    <a:cubicBezTo>
                      <a:pt x="66" y="10"/>
                      <a:pt x="57" y="20"/>
                      <a:pt x="53" y="31"/>
                    </a:cubicBezTo>
                    <a:cubicBezTo>
                      <a:pt x="50" y="42"/>
                      <a:pt x="48" y="39"/>
                      <a:pt x="45" y="50"/>
                    </a:cubicBezTo>
                    <a:cubicBezTo>
                      <a:pt x="42" y="61"/>
                      <a:pt x="35" y="59"/>
                      <a:pt x="18" y="54"/>
                    </a:cubicBezTo>
                    <a:cubicBezTo>
                      <a:pt x="0" y="50"/>
                      <a:pt x="9" y="61"/>
                      <a:pt x="12" y="71"/>
                    </a:cubicBezTo>
                    <a:cubicBezTo>
                      <a:pt x="15" y="82"/>
                      <a:pt x="10" y="74"/>
                      <a:pt x="19" y="88"/>
                    </a:cubicBezTo>
                    <a:cubicBezTo>
                      <a:pt x="28" y="101"/>
                      <a:pt x="43" y="110"/>
                      <a:pt x="44" y="112"/>
                    </a:cubicBezTo>
                    <a:cubicBezTo>
                      <a:pt x="44" y="114"/>
                      <a:pt x="39" y="147"/>
                      <a:pt x="45" y="146"/>
                    </a:cubicBezTo>
                    <a:cubicBezTo>
                      <a:pt x="51" y="145"/>
                      <a:pt x="58" y="126"/>
                      <a:pt x="65" y="128"/>
                    </a:cubicBezTo>
                    <a:cubicBezTo>
                      <a:pt x="72" y="131"/>
                      <a:pt x="76" y="136"/>
                      <a:pt x="85" y="141"/>
                    </a:cubicBezTo>
                    <a:cubicBezTo>
                      <a:pt x="94" y="145"/>
                      <a:pt x="100" y="140"/>
                      <a:pt x="108" y="149"/>
                    </a:cubicBezTo>
                    <a:cubicBezTo>
                      <a:pt x="117" y="158"/>
                      <a:pt x="130" y="166"/>
                      <a:pt x="142" y="172"/>
                    </a:cubicBezTo>
                    <a:cubicBezTo>
                      <a:pt x="155" y="178"/>
                      <a:pt x="145" y="187"/>
                      <a:pt x="170" y="184"/>
                    </a:cubicBezTo>
                    <a:cubicBezTo>
                      <a:pt x="194" y="180"/>
                      <a:pt x="192" y="174"/>
                      <a:pt x="203" y="171"/>
                    </a:cubicBezTo>
                    <a:cubicBezTo>
                      <a:pt x="214" y="169"/>
                      <a:pt x="210" y="155"/>
                      <a:pt x="197" y="158"/>
                    </a:cubicBezTo>
                    <a:cubicBezTo>
                      <a:pt x="183" y="161"/>
                      <a:pt x="169" y="158"/>
                      <a:pt x="152" y="151"/>
                    </a:cubicBezTo>
                    <a:cubicBezTo>
                      <a:pt x="136" y="145"/>
                      <a:pt x="118" y="135"/>
                      <a:pt x="112" y="124"/>
                    </a:cubicBezTo>
                    <a:cubicBezTo>
                      <a:pt x="106" y="114"/>
                      <a:pt x="96" y="112"/>
                      <a:pt x="86" y="95"/>
                    </a:cubicBezTo>
                    <a:cubicBezTo>
                      <a:pt x="76" y="77"/>
                      <a:pt x="74" y="72"/>
                      <a:pt x="71" y="58"/>
                    </a:cubicBezTo>
                    <a:cubicBezTo>
                      <a:pt x="68" y="44"/>
                      <a:pt x="71" y="43"/>
                      <a:pt x="68" y="32"/>
                    </a:cubicBezTo>
                    <a:cubicBezTo>
                      <a:pt x="65" y="22"/>
                      <a:pt x="67" y="0"/>
                      <a:pt x="66" y="10"/>
                    </a:cubicBezTo>
                    <a:close/>
                  </a:path>
                </a:pathLst>
              </a:custGeom>
              <a:solidFill>
                <a:srgbClr val="8796CB"/>
              </a:solidFill>
              <a:ln w="9525">
                <a:noFill/>
                <a:round/>
                <a:headEnd/>
                <a:tailEnd/>
              </a:ln>
            </p:spPr>
            <p:txBody>
              <a:bodyPr/>
              <a:lstStyle/>
              <a:p>
                <a:endParaRPr lang="en-US">
                  <a:latin typeface="Calibri" pitchFamily="34" charset="0"/>
                </a:endParaRPr>
              </a:p>
            </p:txBody>
          </p:sp>
          <p:sp>
            <p:nvSpPr>
              <p:cNvPr id="156716" name="Freeform 762"/>
              <p:cNvSpPr>
                <a:spLocks/>
              </p:cNvSpPr>
              <p:nvPr/>
            </p:nvSpPr>
            <p:spPr bwMode="auto">
              <a:xfrm>
                <a:off x="4911725" y="3354387"/>
                <a:ext cx="933450" cy="814387"/>
              </a:xfrm>
              <a:custGeom>
                <a:avLst/>
                <a:gdLst>
                  <a:gd name="T0" fmla="*/ 2147483647 w 213"/>
                  <a:gd name="T1" fmla="*/ 536777319 h 186"/>
                  <a:gd name="T2" fmla="*/ 2147483647 w 213"/>
                  <a:gd name="T3" fmla="*/ 1629500831 h 186"/>
                  <a:gd name="T4" fmla="*/ 2147483647 w 213"/>
                  <a:gd name="T5" fmla="*/ 2147483647 h 186"/>
                  <a:gd name="T6" fmla="*/ 960270252 w 213"/>
                  <a:gd name="T7" fmla="*/ 2147483647 h 186"/>
                  <a:gd name="T8" fmla="*/ 633777583 w 213"/>
                  <a:gd name="T9" fmla="*/ 2147483647 h 186"/>
                  <a:gd name="T10" fmla="*/ 998681928 w 213"/>
                  <a:gd name="T11" fmla="*/ 2147483647 h 186"/>
                  <a:gd name="T12" fmla="*/ 2147483647 w 213"/>
                  <a:gd name="T13" fmla="*/ 2147483647 h 186"/>
                  <a:gd name="T14" fmla="*/ 2147483647 w 213"/>
                  <a:gd name="T15" fmla="*/ 2147483647 h 186"/>
                  <a:gd name="T16" fmla="*/ 2147483647 w 213"/>
                  <a:gd name="T17" fmla="*/ 2147483647 h 186"/>
                  <a:gd name="T18" fmla="*/ 2147483647 w 213"/>
                  <a:gd name="T19" fmla="*/ 2147483647 h 186"/>
                  <a:gd name="T20" fmla="*/ 2147483647 w 213"/>
                  <a:gd name="T21" fmla="*/ 2147483647 h 186"/>
                  <a:gd name="T22" fmla="*/ 2147483647 w 213"/>
                  <a:gd name="T23" fmla="*/ 2147483647 h 186"/>
                  <a:gd name="T24" fmla="*/ 2147483647 w 213"/>
                  <a:gd name="T25" fmla="*/ 2147483647 h 186"/>
                  <a:gd name="T26" fmla="*/ 2147483647 w 213"/>
                  <a:gd name="T27" fmla="*/ 2147483647 h 186"/>
                  <a:gd name="T28" fmla="*/ 2147483647 w 213"/>
                  <a:gd name="T29" fmla="*/ 2147483647 h 186"/>
                  <a:gd name="T30" fmla="*/ 2147483647 w 213"/>
                  <a:gd name="T31" fmla="*/ 2147483647 h 186"/>
                  <a:gd name="T32" fmla="*/ 2147483647 w 213"/>
                  <a:gd name="T33" fmla="*/ 2147483647 h 186"/>
                  <a:gd name="T34" fmla="*/ 2147483647 w 213"/>
                  <a:gd name="T35" fmla="*/ 2147483647 h 186"/>
                  <a:gd name="T36" fmla="*/ 2147483647 w 213"/>
                  <a:gd name="T37" fmla="*/ 2147483647 h 186"/>
                  <a:gd name="T38" fmla="*/ 2147483647 w 213"/>
                  <a:gd name="T39" fmla="*/ 1687011421 h 186"/>
                  <a:gd name="T40" fmla="*/ 2147483647 w 213"/>
                  <a:gd name="T41" fmla="*/ 536777319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3"/>
                  <a:gd name="T64" fmla="*/ 0 h 186"/>
                  <a:gd name="T65" fmla="*/ 213 w 213"/>
                  <a:gd name="T66" fmla="*/ 186 h 1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3" h="186">
                    <a:moveTo>
                      <a:pt x="66" y="10"/>
                    </a:moveTo>
                    <a:cubicBezTo>
                      <a:pt x="66" y="10"/>
                      <a:pt x="57" y="20"/>
                      <a:pt x="53" y="31"/>
                    </a:cubicBezTo>
                    <a:cubicBezTo>
                      <a:pt x="50" y="41"/>
                      <a:pt x="48" y="39"/>
                      <a:pt x="45" y="49"/>
                    </a:cubicBezTo>
                    <a:cubicBezTo>
                      <a:pt x="42" y="60"/>
                      <a:pt x="35" y="58"/>
                      <a:pt x="18" y="53"/>
                    </a:cubicBezTo>
                    <a:cubicBezTo>
                      <a:pt x="0" y="49"/>
                      <a:pt x="9" y="60"/>
                      <a:pt x="12" y="70"/>
                    </a:cubicBezTo>
                    <a:cubicBezTo>
                      <a:pt x="15" y="81"/>
                      <a:pt x="10" y="73"/>
                      <a:pt x="19" y="87"/>
                    </a:cubicBezTo>
                    <a:cubicBezTo>
                      <a:pt x="28" y="100"/>
                      <a:pt x="43" y="109"/>
                      <a:pt x="44" y="111"/>
                    </a:cubicBezTo>
                    <a:cubicBezTo>
                      <a:pt x="44" y="113"/>
                      <a:pt x="39" y="145"/>
                      <a:pt x="45" y="145"/>
                    </a:cubicBezTo>
                    <a:cubicBezTo>
                      <a:pt x="51" y="144"/>
                      <a:pt x="59" y="125"/>
                      <a:pt x="66" y="127"/>
                    </a:cubicBezTo>
                    <a:cubicBezTo>
                      <a:pt x="72" y="129"/>
                      <a:pt x="76" y="135"/>
                      <a:pt x="85" y="139"/>
                    </a:cubicBezTo>
                    <a:cubicBezTo>
                      <a:pt x="93" y="144"/>
                      <a:pt x="100" y="139"/>
                      <a:pt x="108" y="148"/>
                    </a:cubicBezTo>
                    <a:cubicBezTo>
                      <a:pt x="117" y="157"/>
                      <a:pt x="130" y="165"/>
                      <a:pt x="142" y="171"/>
                    </a:cubicBezTo>
                    <a:cubicBezTo>
                      <a:pt x="155" y="177"/>
                      <a:pt x="145" y="186"/>
                      <a:pt x="170" y="183"/>
                    </a:cubicBezTo>
                    <a:cubicBezTo>
                      <a:pt x="194" y="179"/>
                      <a:pt x="192" y="173"/>
                      <a:pt x="203" y="171"/>
                    </a:cubicBezTo>
                    <a:cubicBezTo>
                      <a:pt x="213" y="168"/>
                      <a:pt x="210" y="154"/>
                      <a:pt x="196" y="157"/>
                    </a:cubicBezTo>
                    <a:cubicBezTo>
                      <a:pt x="183" y="160"/>
                      <a:pt x="168" y="157"/>
                      <a:pt x="152" y="150"/>
                    </a:cubicBezTo>
                    <a:cubicBezTo>
                      <a:pt x="135" y="144"/>
                      <a:pt x="117" y="133"/>
                      <a:pt x="112" y="123"/>
                    </a:cubicBezTo>
                    <a:cubicBezTo>
                      <a:pt x="106" y="113"/>
                      <a:pt x="96" y="111"/>
                      <a:pt x="85" y="94"/>
                    </a:cubicBezTo>
                    <a:cubicBezTo>
                      <a:pt x="75" y="76"/>
                      <a:pt x="74" y="71"/>
                      <a:pt x="71" y="57"/>
                    </a:cubicBezTo>
                    <a:cubicBezTo>
                      <a:pt x="68" y="43"/>
                      <a:pt x="71" y="42"/>
                      <a:pt x="68" y="32"/>
                    </a:cubicBezTo>
                    <a:cubicBezTo>
                      <a:pt x="65" y="21"/>
                      <a:pt x="67" y="0"/>
                      <a:pt x="66" y="10"/>
                    </a:cubicBezTo>
                    <a:close/>
                  </a:path>
                </a:pathLst>
              </a:custGeom>
              <a:solidFill>
                <a:srgbClr val="8696CB"/>
              </a:solidFill>
              <a:ln w="9525">
                <a:noFill/>
                <a:round/>
                <a:headEnd/>
                <a:tailEnd/>
              </a:ln>
            </p:spPr>
            <p:txBody>
              <a:bodyPr/>
              <a:lstStyle/>
              <a:p>
                <a:endParaRPr lang="en-US">
                  <a:latin typeface="Calibri" pitchFamily="34" charset="0"/>
                </a:endParaRPr>
              </a:p>
            </p:txBody>
          </p:sp>
          <p:sp>
            <p:nvSpPr>
              <p:cNvPr id="156717" name="Freeform 763"/>
              <p:cNvSpPr>
                <a:spLocks/>
              </p:cNvSpPr>
              <p:nvPr/>
            </p:nvSpPr>
            <p:spPr bwMode="auto">
              <a:xfrm>
                <a:off x="4916488" y="3354387"/>
                <a:ext cx="928688" cy="814387"/>
              </a:xfrm>
              <a:custGeom>
                <a:avLst/>
                <a:gdLst>
                  <a:gd name="T0" fmla="*/ 2147483647 w 212"/>
                  <a:gd name="T1" fmla="*/ 536777319 h 186"/>
                  <a:gd name="T2" fmla="*/ 2147483647 w 212"/>
                  <a:gd name="T3" fmla="*/ 1629500831 h 186"/>
                  <a:gd name="T4" fmla="*/ 2147483647 w 212"/>
                  <a:gd name="T5" fmla="*/ 2147483647 h 186"/>
                  <a:gd name="T6" fmla="*/ 901913764 w 212"/>
                  <a:gd name="T7" fmla="*/ 2147483647 h 186"/>
                  <a:gd name="T8" fmla="*/ 633260173 w 212"/>
                  <a:gd name="T9" fmla="*/ 2147483647 h 186"/>
                  <a:gd name="T10" fmla="*/ 959483642 w 212"/>
                  <a:gd name="T11" fmla="*/ 2147483647 h 186"/>
                  <a:gd name="T12" fmla="*/ 2147483647 w 212"/>
                  <a:gd name="T13" fmla="*/ 2147483647 h 186"/>
                  <a:gd name="T14" fmla="*/ 2147483647 w 212"/>
                  <a:gd name="T15" fmla="*/ 2147483647 h 186"/>
                  <a:gd name="T16" fmla="*/ 2147483647 w 212"/>
                  <a:gd name="T17" fmla="*/ 2147483647 h 186"/>
                  <a:gd name="T18" fmla="*/ 2147483647 w 212"/>
                  <a:gd name="T19" fmla="*/ 2147483647 h 186"/>
                  <a:gd name="T20" fmla="*/ 2147483647 w 212"/>
                  <a:gd name="T21" fmla="*/ 2147483647 h 186"/>
                  <a:gd name="T22" fmla="*/ 2147483647 w 212"/>
                  <a:gd name="T23" fmla="*/ 2147483647 h 186"/>
                  <a:gd name="T24" fmla="*/ 2147483647 w 212"/>
                  <a:gd name="T25" fmla="*/ 2147483647 h 186"/>
                  <a:gd name="T26" fmla="*/ 2147483647 w 212"/>
                  <a:gd name="T27" fmla="*/ 2147483647 h 186"/>
                  <a:gd name="T28" fmla="*/ 2147483647 w 212"/>
                  <a:gd name="T29" fmla="*/ 2147483647 h 186"/>
                  <a:gd name="T30" fmla="*/ 2147483647 w 212"/>
                  <a:gd name="T31" fmla="*/ 2147483647 h 186"/>
                  <a:gd name="T32" fmla="*/ 2147483647 w 212"/>
                  <a:gd name="T33" fmla="*/ 2147483647 h 186"/>
                  <a:gd name="T34" fmla="*/ 2147483647 w 212"/>
                  <a:gd name="T35" fmla="*/ 2147483647 h 186"/>
                  <a:gd name="T36" fmla="*/ 2147483647 w 212"/>
                  <a:gd name="T37" fmla="*/ 2147483647 h 186"/>
                  <a:gd name="T38" fmla="*/ 2147483647 w 212"/>
                  <a:gd name="T39" fmla="*/ 1687011421 h 186"/>
                  <a:gd name="T40" fmla="*/ 2147483647 w 212"/>
                  <a:gd name="T41" fmla="*/ 536777319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2"/>
                  <a:gd name="T64" fmla="*/ 0 h 186"/>
                  <a:gd name="T65" fmla="*/ 212 w 212"/>
                  <a:gd name="T66" fmla="*/ 186 h 1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2" h="186">
                    <a:moveTo>
                      <a:pt x="65" y="10"/>
                    </a:moveTo>
                    <a:cubicBezTo>
                      <a:pt x="65" y="10"/>
                      <a:pt x="56" y="20"/>
                      <a:pt x="52" y="31"/>
                    </a:cubicBezTo>
                    <a:cubicBezTo>
                      <a:pt x="49" y="42"/>
                      <a:pt x="47" y="39"/>
                      <a:pt x="44" y="50"/>
                    </a:cubicBezTo>
                    <a:cubicBezTo>
                      <a:pt x="41" y="60"/>
                      <a:pt x="34" y="58"/>
                      <a:pt x="17" y="53"/>
                    </a:cubicBezTo>
                    <a:cubicBezTo>
                      <a:pt x="0" y="49"/>
                      <a:pt x="9" y="60"/>
                      <a:pt x="12" y="71"/>
                    </a:cubicBezTo>
                    <a:cubicBezTo>
                      <a:pt x="14" y="81"/>
                      <a:pt x="9" y="74"/>
                      <a:pt x="18" y="87"/>
                    </a:cubicBezTo>
                    <a:cubicBezTo>
                      <a:pt x="27" y="100"/>
                      <a:pt x="43" y="109"/>
                      <a:pt x="43" y="110"/>
                    </a:cubicBezTo>
                    <a:cubicBezTo>
                      <a:pt x="44" y="112"/>
                      <a:pt x="38" y="145"/>
                      <a:pt x="44" y="144"/>
                    </a:cubicBezTo>
                    <a:cubicBezTo>
                      <a:pt x="50" y="144"/>
                      <a:pt x="58" y="124"/>
                      <a:pt x="65" y="127"/>
                    </a:cubicBezTo>
                    <a:cubicBezTo>
                      <a:pt x="72" y="129"/>
                      <a:pt x="75" y="135"/>
                      <a:pt x="83" y="139"/>
                    </a:cubicBezTo>
                    <a:cubicBezTo>
                      <a:pt x="92" y="144"/>
                      <a:pt x="99" y="139"/>
                      <a:pt x="107" y="148"/>
                    </a:cubicBezTo>
                    <a:cubicBezTo>
                      <a:pt x="116" y="157"/>
                      <a:pt x="129" y="165"/>
                      <a:pt x="141" y="171"/>
                    </a:cubicBezTo>
                    <a:cubicBezTo>
                      <a:pt x="154" y="176"/>
                      <a:pt x="144" y="186"/>
                      <a:pt x="169" y="182"/>
                    </a:cubicBezTo>
                    <a:cubicBezTo>
                      <a:pt x="193" y="179"/>
                      <a:pt x="191" y="173"/>
                      <a:pt x="202" y="171"/>
                    </a:cubicBezTo>
                    <a:cubicBezTo>
                      <a:pt x="212" y="168"/>
                      <a:pt x="208" y="154"/>
                      <a:pt x="195" y="157"/>
                    </a:cubicBezTo>
                    <a:cubicBezTo>
                      <a:pt x="182" y="160"/>
                      <a:pt x="167" y="157"/>
                      <a:pt x="150" y="150"/>
                    </a:cubicBezTo>
                    <a:cubicBezTo>
                      <a:pt x="134" y="144"/>
                      <a:pt x="116" y="133"/>
                      <a:pt x="110" y="123"/>
                    </a:cubicBezTo>
                    <a:cubicBezTo>
                      <a:pt x="105" y="113"/>
                      <a:pt x="94" y="111"/>
                      <a:pt x="84" y="94"/>
                    </a:cubicBezTo>
                    <a:cubicBezTo>
                      <a:pt x="74" y="76"/>
                      <a:pt x="73" y="71"/>
                      <a:pt x="70" y="57"/>
                    </a:cubicBezTo>
                    <a:cubicBezTo>
                      <a:pt x="67" y="43"/>
                      <a:pt x="70" y="43"/>
                      <a:pt x="67" y="32"/>
                    </a:cubicBezTo>
                    <a:cubicBezTo>
                      <a:pt x="64" y="22"/>
                      <a:pt x="66" y="0"/>
                      <a:pt x="65" y="10"/>
                    </a:cubicBezTo>
                    <a:close/>
                  </a:path>
                </a:pathLst>
              </a:custGeom>
              <a:solidFill>
                <a:srgbClr val="8595CB"/>
              </a:solidFill>
              <a:ln w="9525">
                <a:noFill/>
                <a:round/>
                <a:headEnd/>
                <a:tailEnd/>
              </a:ln>
            </p:spPr>
            <p:txBody>
              <a:bodyPr/>
              <a:lstStyle/>
              <a:p>
                <a:endParaRPr lang="en-US">
                  <a:latin typeface="Calibri" pitchFamily="34" charset="0"/>
                </a:endParaRPr>
              </a:p>
            </p:txBody>
          </p:sp>
          <p:sp>
            <p:nvSpPr>
              <p:cNvPr id="156718" name="Freeform 764"/>
              <p:cNvSpPr>
                <a:spLocks/>
              </p:cNvSpPr>
              <p:nvPr/>
            </p:nvSpPr>
            <p:spPr bwMode="auto">
              <a:xfrm>
                <a:off x="4916488" y="3359150"/>
                <a:ext cx="928688" cy="809625"/>
              </a:xfrm>
              <a:custGeom>
                <a:avLst/>
                <a:gdLst>
                  <a:gd name="T0" fmla="*/ 2147483647 w 212"/>
                  <a:gd name="T1" fmla="*/ 536269302 h 185"/>
                  <a:gd name="T2" fmla="*/ 2147483647 w 212"/>
                  <a:gd name="T3" fmla="*/ 1589652758 h 185"/>
                  <a:gd name="T4" fmla="*/ 2147483647 w 212"/>
                  <a:gd name="T5" fmla="*/ 2147483647 h 185"/>
                  <a:gd name="T6" fmla="*/ 901913764 w 212"/>
                  <a:gd name="T7" fmla="*/ 2147483647 h 185"/>
                  <a:gd name="T8" fmla="*/ 633260173 w 212"/>
                  <a:gd name="T9" fmla="*/ 2147483647 h 185"/>
                  <a:gd name="T10" fmla="*/ 997862101 w 212"/>
                  <a:gd name="T11" fmla="*/ 2147483647 h 185"/>
                  <a:gd name="T12" fmla="*/ 2147483647 w 212"/>
                  <a:gd name="T13" fmla="*/ 2147483647 h 185"/>
                  <a:gd name="T14" fmla="*/ 2147483647 w 212"/>
                  <a:gd name="T15" fmla="*/ 2147483647 h 185"/>
                  <a:gd name="T16" fmla="*/ 2147483647 w 212"/>
                  <a:gd name="T17" fmla="*/ 2147483647 h 185"/>
                  <a:gd name="T18" fmla="*/ 2147483647 w 212"/>
                  <a:gd name="T19" fmla="*/ 2147483647 h 185"/>
                  <a:gd name="T20" fmla="*/ 2147483647 w 212"/>
                  <a:gd name="T21" fmla="*/ 2147483647 h 185"/>
                  <a:gd name="T22" fmla="*/ 2147483647 w 212"/>
                  <a:gd name="T23" fmla="*/ 2147483647 h 185"/>
                  <a:gd name="T24" fmla="*/ 2147483647 w 212"/>
                  <a:gd name="T25" fmla="*/ 2147483647 h 185"/>
                  <a:gd name="T26" fmla="*/ 2147483647 w 212"/>
                  <a:gd name="T27" fmla="*/ 2147483647 h 185"/>
                  <a:gd name="T28" fmla="*/ 2147483647 w 212"/>
                  <a:gd name="T29" fmla="*/ 2147483647 h 185"/>
                  <a:gd name="T30" fmla="*/ 2147483647 w 212"/>
                  <a:gd name="T31" fmla="*/ 2147483647 h 185"/>
                  <a:gd name="T32" fmla="*/ 2147483647 w 212"/>
                  <a:gd name="T33" fmla="*/ 2147483647 h 185"/>
                  <a:gd name="T34" fmla="*/ 2147483647 w 212"/>
                  <a:gd name="T35" fmla="*/ 2147483647 h 185"/>
                  <a:gd name="T36" fmla="*/ 2147483647 w 212"/>
                  <a:gd name="T37" fmla="*/ 2147483647 h 185"/>
                  <a:gd name="T38" fmla="*/ 2147483647 w 212"/>
                  <a:gd name="T39" fmla="*/ 1685416047 h 185"/>
                  <a:gd name="T40" fmla="*/ 2147483647 w 212"/>
                  <a:gd name="T41" fmla="*/ 536269302 h 1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2"/>
                  <a:gd name="T64" fmla="*/ 0 h 185"/>
                  <a:gd name="T65" fmla="*/ 212 w 212"/>
                  <a:gd name="T66" fmla="*/ 185 h 1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2" h="185">
                    <a:moveTo>
                      <a:pt x="65" y="10"/>
                    </a:moveTo>
                    <a:cubicBezTo>
                      <a:pt x="65" y="10"/>
                      <a:pt x="56" y="20"/>
                      <a:pt x="52" y="30"/>
                    </a:cubicBezTo>
                    <a:cubicBezTo>
                      <a:pt x="49" y="41"/>
                      <a:pt x="47" y="38"/>
                      <a:pt x="44" y="49"/>
                    </a:cubicBezTo>
                    <a:cubicBezTo>
                      <a:pt x="42" y="59"/>
                      <a:pt x="34" y="57"/>
                      <a:pt x="17" y="53"/>
                    </a:cubicBezTo>
                    <a:cubicBezTo>
                      <a:pt x="0" y="48"/>
                      <a:pt x="9" y="59"/>
                      <a:pt x="12" y="70"/>
                    </a:cubicBezTo>
                    <a:cubicBezTo>
                      <a:pt x="15" y="80"/>
                      <a:pt x="10" y="73"/>
                      <a:pt x="19" y="86"/>
                    </a:cubicBezTo>
                    <a:cubicBezTo>
                      <a:pt x="28" y="99"/>
                      <a:pt x="43" y="107"/>
                      <a:pt x="43" y="109"/>
                    </a:cubicBezTo>
                    <a:cubicBezTo>
                      <a:pt x="44" y="111"/>
                      <a:pt x="38" y="144"/>
                      <a:pt x="44" y="143"/>
                    </a:cubicBezTo>
                    <a:cubicBezTo>
                      <a:pt x="50" y="142"/>
                      <a:pt x="58" y="123"/>
                      <a:pt x="65" y="125"/>
                    </a:cubicBezTo>
                    <a:cubicBezTo>
                      <a:pt x="72" y="128"/>
                      <a:pt x="75" y="133"/>
                      <a:pt x="83" y="138"/>
                    </a:cubicBezTo>
                    <a:cubicBezTo>
                      <a:pt x="92" y="143"/>
                      <a:pt x="99" y="138"/>
                      <a:pt x="107" y="147"/>
                    </a:cubicBezTo>
                    <a:cubicBezTo>
                      <a:pt x="116" y="156"/>
                      <a:pt x="129" y="164"/>
                      <a:pt x="141" y="169"/>
                    </a:cubicBezTo>
                    <a:cubicBezTo>
                      <a:pt x="154" y="175"/>
                      <a:pt x="145" y="185"/>
                      <a:pt x="169" y="181"/>
                    </a:cubicBezTo>
                    <a:cubicBezTo>
                      <a:pt x="193" y="178"/>
                      <a:pt x="191" y="172"/>
                      <a:pt x="201" y="170"/>
                    </a:cubicBezTo>
                    <a:cubicBezTo>
                      <a:pt x="212" y="167"/>
                      <a:pt x="208" y="153"/>
                      <a:pt x="195" y="156"/>
                    </a:cubicBezTo>
                    <a:cubicBezTo>
                      <a:pt x="182" y="159"/>
                      <a:pt x="166" y="156"/>
                      <a:pt x="150" y="149"/>
                    </a:cubicBezTo>
                    <a:cubicBezTo>
                      <a:pt x="134" y="143"/>
                      <a:pt x="115" y="132"/>
                      <a:pt x="110" y="122"/>
                    </a:cubicBezTo>
                    <a:cubicBezTo>
                      <a:pt x="104" y="112"/>
                      <a:pt x="94" y="110"/>
                      <a:pt x="84" y="93"/>
                    </a:cubicBezTo>
                    <a:cubicBezTo>
                      <a:pt x="73" y="75"/>
                      <a:pt x="72" y="70"/>
                      <a:pt x="69" y="57"/>
                    </a:cubicBezTo>
                    <a:cubicBezTo>
                      <a:pt x="66" y="43"/>
                      <a:pt x="69" y="42"/>
                      <a:pt x="67" y="32"/>
                    </a:cubicBezTo>
                    <a:cubicBezTo>
                      <a:pt x="64" y="21"/>
                      <a:pt x="65" y="0"/>
                      <a:pt x="65" y="10"/>
                    </a:cubicBezTo>
                    <a:close/>
                  </a:path>
                </a:pathLst>
              </a:custGeom>
              <a:solidFill>
                <a:srgbClr val="8495CB"/>
              </a:solidFill>
              <a:ln w="9525">
                <a:noFill/>
                <a:round/>
                <a:headEnd/>
                <a:tailEnd/>
              </a:ln>
            </p:spPr>
            <p:txBody>
              <a:bodyPr/>
              <a:lstStyle/>
              <a:p>
                <a:endParaRPr lang="en-US">
                  <a:latin typeface="Calibri" pitchFamily="34" charset="0"/>
                </a:endParaRPr>
              </a:p>
            </p:txBody>
          </p:sp>
          <p:sp>
            <p:nvSpPr>
              <p:cNvPr id="156719" name="Freeform 765"/>
              <p:cNvSpPr>
                <a:spLocks/>
              </p:cNvSpPr>
              <p:nvPr/>
            </p:nvSpPr>
            <p:spPr bwMode="auto">
              <a:xfrm>
                <a:off x="4916488" y="3359150"/>
                <a:ext cx="928688" cy="809625"/>
              </a:xfrm>
              <a:custGeom>
                <a:avLst/>
                <a:gdLst>
                  <a:gd name="T0" fmla="*/ 2147483647 w 212"/>
                  <a:gd name="T1" fmla="*/ 536269302 h 185"/>
                  <a:gd name="T2" fmla="*/ 2147483647 w 212"/>
                  <a:gd name="T3" fmla="*/ 1627958949 h 185"/>
                  <a:gd name="T4" fmla="*/ 2147483647 w 212"/>
                  <a:gd name="T5" fmla="*/ 2147483647 h 185"/>
                  <a:gd name="T6" fmla="*/ 901913764 w 212"/>
                  <a:gd name="T7" fmla="*/ 2147483647 h 185"/>
                  <a:gd name="T8" fmla="*/ 633260173 w 212"/>
                  <a:gd name="T9" fmla="*/ 2147483647 h 185"/>
                  <a:gd name="T10" fmla="*/ 997862101 w 212"/>
                  <a:gd name="T11" fmla="*/ 2147483647 h 185"/>
                  <a:gd name="T12" fmla="*/ 2147483647 w 212"/>
                  <a:gd name="T13" fmla="*/ 2147483647 h 185"/>
                  <a:gd name="T14" fmla="*/ 2147483647 w 212"/>
                  <a:gd name="T15" fmla="*/ 2147483647 h 185"/>
                  <a:gd name="T16" fmla="*/ 2147483647 w 212"/>
                  <a:gd name="T17" fmla="*/ 2147483647 h 185"/>
                  <a:gd name="T18" fmla="*/ 2147483647 w 212"/>
                  <a:gd name="T19" fmla="*/ 2147483647 h 185"/>
                  <a:gd name="T20" fmla="*/ 2147483647 w 212"/>
                  <a:gd name="T21" fmla="*/ 2147483647 h 185"/>
                  <a:gd name="T22" fmla="*/ 2147483647 w 212"/>
                  <a:gd name="T23" fmla="*/ 2147483647 h 185"/>
                  <a:gd name="T24" fmla="*/ 2147483647 w 212"/>
                  <a:gd name="T25" fmla="*/ 2147483647 h 185"/>
                  <a:gd name="T26" fmla="*/ 2147483647 w 212"/>
                  <a:gd name="T27" fmla="*/ 2147483647 h 185"/>
                  <a:gd name="T28" fmla="*/ 2147483647 w 212"/>
                  <a:gd name="T29" fmla="*/ 2147483647 h 185"/>
                  <a:gd name="T30" fmla="*/ 2147483647 w 212"/>
                  <a:gd name="T31" fmla="*/ 2147483647 h 185"/>
                  <a:gd name="T32" fmla="*/ 2147483647 w 212"/>
                  <a:gd name="T33" fmla="*/ 2147483647 h 185"/>
                  <a:gd name="T34" fmla="*/ 2147483647 w 212"/>
                  <a:gd name="T35" fmla="*/ 2147483647 h 185"/>
                  <a:gd name="T36" fmla="*/ 2147483647 w 212"/>
                  <a:gd name="T37" fmla="*/ 2147483647 h 185"/>
                  <a:gd name="T38" fmla="*/ 2147483647 w 212"/>
                  <a:gd name="T39" fmla="*/ 1685416047 h 185"/>
                  <a:gd name="T40" fmla="*/ 2147483647 w 212"/>
                  <a:gd name="T41" fmla="*/ 536269302 h 1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2"/>
                  <a:gd name="T64" fmla="*/ 0 h 185"/>
                  <a:gd name="T65" fmla="*/ 212 w 212"/>
                  <a:gd name="T66" fmla="*/ 185 h 1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2" h="185">
                    <a:moveTo>
                      <a:pt x="64" y="10"/>
                    </a:moveTo>
                    <a:cubicBezTo>
                      <a:pt x="64" y="10"/>
                      <a:pt x="56" y="20"/>
                      <a:pt x="52" y="31"/>
                    </a:cubicBezTo>
                    <a:cubicBezTo>
                      <a:pt x="49" y="42"/>
                      <a:pt x="47" y="39"/>
                      <a:pt x="44" y="49"/>
                    </a:cubicBezTo>
                    <a:cubicBezTo>
                      <a:pt x="42" y="60"/>
                      <a:pt x="34" y="57"/>
                      <a:pt x="17" y="53"/>
                    </a:cubicBezTo>
                    <a:cubicBezTo>
                      <a:pt x="0" y="48"/>
                      <a:pt x="10" y="59"/>
                      <a:pt x="12" y="70"/>
                    </a:cubicBezTo>
                    <a:cubicBezTo>
                      <a:pt x="15" y="80"/>
                      <a:pt x="10" y="73"/>
                      <a:pt x="19" y="86"/>
                    </a:cubicBezTo>
                    <a:cubicBezTo>
                      <a:pt x="28" y="99"/>
                      <a:pt x="43" y="107"/>
                      <a:pt x="44" y="109"/>
                    </a:cubicBezTo>
                    <a:cubicBezTo>
                      <a:pt x="44" y="111"/>
                      <a:pt x="38" y="144"/>
                      <a:pt x="44" y="143"/>
                    </a:cubicBezTo>
                    <a:cubicBezTo>
                      <a:pt x="50" y="142"/>
                      <a:pt x="58" y="123"/>
                      <a:pt x="65" y="125"/>
                    </a:cubicBezTo>
                    <a:cubicBezTo>
                      <a:pt x="72" y="127"/>
                      <a:pt x="75" y="133"/>
                      <a:pt x="83" y="138"/>
                    </a:cubicBezTo>
                    <a:cubicBezTo>
                      <a:pt x="92" y="142"/>
                      <a:pt x="99" y="138"/>
                      <a:pt x="107" y="147"/>
                    </a:cubicBezTo>
                    <a:cubicBezTo>
                      <a:pt x="116" y="155"/>
                      <a:pt x="129" y="164"/>
                      <a:pt x="141" y="169"/>
                    </a:cubicBezTo>
                    <a:cubicBezTo>
                      <a:pt x="154" y="175"/>
                      <a:pt x="145" y="185"/>
                      <a:pt x="169" y="181"/>
                    </a:cubicBezTo>
                    <a:cubicBezTo>
                      <a:pt x="193" y="178"/>
                      <a:pt x="191" y="172"/>
                      <a:pt x="201" y="170"/>
                    </a:cubicBezTo>
                    <a:cubicBezTo>
                      <a:pt x="212" y="167"/>
                      <a:pt x="208" y="153"/>
                      <a:pt x="195" y="156"/>
                    </a:cubicBezTo>
                    <a:cubicBezTo>
                      <a:pt x="182" y="159"/>
                      <a:pt x="166" y="156"/>
                      <a:pt x="150" y="149"/>
                    </a:cubicBezTo>
                    <a:cubicBezTo>
                      <a:pt x="133" y="143"/>
                      <a:pt x="115" y="132"/>
                      <a:pt x="110" y="122"/>
                    </a:cubicBezTo>
                    <a:cubicBezTo>
                      <a:pt x="104" y="112"/>
                      <a:pt x="93" y="110"/>
                      <a:pt x="83" y="93"/>
                    </a:cubicBezTo>
                    <a:cubicBezTo>
                      <a:pt x="73" y="75"/>
                      <a:pt x="72" y="71"/>
                      <a:pt x="69" y="57"/>
                    </a:cubicBezTo>
                    <a:cubicBezTo>
                      <a:pt x="66" y="43"/>
                      <a:pt x="69" y="43"/>
                      <a:pt x="66" y="32"/>
                    </a:cubicBezTo>
                    <a:cubicBezTo>
                      <a:pt x="64" y="22"/>
                      <a:pt x="65" y="0"/>
                      <a:pt x="64" y="10"/>
                    </a:cubicBezTo>
                    <a:close/>
                  </a:path>
                </a:pathLst>
              </a:custGeom>
              <a:solidFill>
                <a:srgbClr val="8394CB"/>
              </a:solidFill>
              <a:ln w="9525">
                <a:noFill/>
                <a:round/>
                <a:headEnd/>
                <a:tailEnd/>
              </a:ln>
            </p:spPr>
            <p:txBody>
              <a:bodyPr/>
              <a:lstStyle/>
              <a:p>
                <a:endParaRPr lang="en-US">
                  <a:latin typeface="Calibri" pitchFamily="34" charset="0"/>
                </a:endParaRPr>
              </a:p>
            </p:txBody>
          </p:sp>
          <p:sp>
            <p:nvSpPr>
              <p:cNvPr id="156720" name="Freeform 766"/>
              <p:cNvSpPr>
                <a:spLocks/>
              </p:cNvSpPr>
              <p:nvPr/>
            </p:nvSpPr>
            <p:spPr bwMode="auto">
              <a:xfrm>
                <a:off x="4916488" y="3362325"/>
                <a:ext cx="923925" cy="806450"/>
              </a:xfrm>
              <a:custGeom>
                <a:avLst/>
                <a:gdLst>
                  <a:gd name="T0" fmla="*/ 2147483647 w 211"/>
                  <a:gd name="T1" fmla="*/ 537871428 h 184"/>
                  <a:gd name="T2" fmla="*/ 2147483647 w 211"/>
                  <a:gd name="T3" fmla="*/ 1594399881 h 184"/>
                  <a:gd name="T4" fmla="*/ 2147483647 w 211"/>
                  <a:gd name="T5" fmla="*/ 2147483647 h 184"/>
                  <a:gd name="T6" fmla="*/ 901168434 w 211"/>
                  <a:gd name="T7" fmla="*/ 2147483647 h 184"/>
                  <a:gd name="T8" fmla="*/ 690259625 w 211"/>
                  <a:gd name="T9" fmla="*/ 2147483647 h 184"/>
                  <a:gd name="T10" fmla="*/ 997037666 w 211"/>
                  <a:gd name="T11" fmla="*/ 2147483647 h 184"/>
                  <a:gd name="T12" fmla="*/ 2147483647 w 211"/>
                  <a:gd name="T13" fmla="*/ 2147483647 h 184"/>
                  <a:gd name="T14" fmla="*/ 2147483647 w 211"/>
                  <a:gd name="T15" fmla="*/ 2147483647 h 184"/>
                  <a:gd name="T16" fmla="*/ 2147483647 w 211"/>
                  <a:gd name="T17" fmla="*/ 2147483647 h 184"/>
                  <a:gd name="T18" fmla="*/ 2147483647 w 211"/>
                  <a:gd name="T19" fmla="*/ 2147483647 h 184"/>
                  <a:gd name="T20" fmla="*/ 2147483647 w 211"/>
                  <a:gd name="T21" fmla="*/ 2147483647 h 184"/>
                  <a:gd name="T22" fmla="*/ 2147483647 w 211"/>
                  <a:gd name="T23" fmla="*/ 2147483647 h 184"/>
                  <a:gd name="T24" fmla="*/ 2147483647 w 211"/>
                  <a:gd name="T25" fmla="*/ 2147483647 h 184"/>
                  <a:gd name="T26" fmla="*/ 2147483647 w 211"/>
                  <a:gd name="T27" fmla="*/ 2147483647 h 184"/>
                  <a:gd name="T28" fmla="*/ 2147483647 w 211"/>
                  <a:gd name="T29" fmla="*/ 2147483647 h 184"/>
                  <a:gd name="T30" fmla="*/ 2147483647 w 211"/>
                  <a:gd name="T31" fmla="*/ 2147483647 h 184"/>
                  <a:gd name="T32" fmla="*/ 2147483647 w 211"/>
                  <a:gd name="T33" fmla="*/ 2147483647 h 184"/>
                  <a:gd name="T34" fmla="*/ 2147483647 w 211"/>
                  <a:gd name="T35" fmla="*/ 2147483647 h 184"/>
                  <a:gd name="T36" fmla="*/ 2147483647 w 211"/>
                  <a:gd name="T37" fmla="*/ 2147483647 h 184"/>
                  <a:gd name="T38" fmla="*/ 2147483647 w 211"/>
                  <a:gd name="T39" fmla="*/ 1690446291 h 184"/>
                  <a:gd name="T40" fmla="*/ 2147483647 w 211"/>
                  <a:gd name="T41" fmla="*/ 537871428 h 1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1"/>
                  <a:gd name="T64" fmla="*/ 0 h 184"/>
                  <a:gd name="T65" fmla="*/ 211 w 211"/>
                  <a:gd name="T66" fmla="*/ 184 h 1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1" h="184">
                    <a:moveTo>
                      <a:pt x="64" y="10"/>
                    </a:moveTo>
                    <a:cubicBezTo>
                      <a:pt x="64" y="10"/>
                      <a:pt x="56" y="20"/>
                      <a:pt x="52" y="30"/>
                    </a:cubicBezTo>
                    <a:cubicBezTo>
                      <a:pt x="49" y="41"/>
                      <a:pt x="47" y="38"/>
                      <a:pt x="45" y="49"/>
                    </a:cubicBezTo>
                    <a:cubicBezTo>
                      <a:pt x="42" y="59"/>
                      <a:pt x="34" y="56"/>
                      <a:pt x="17" y="52"/>
                    </a:cubicBezTo>
                    <a:cubicBezTo>
                      <a:pt x="0" y="47"/>
                      <a:pt x="10" y="59"/>
                      <a:pt x="13" y="69"/>
                    </a:cubicBezTo>
                    <a:cubicBezTo>
                      <a:pt x="15" y="79"/>
                      <a:pt x="10" y="72"/>
                      <a:pt x="19" y="85"/>
                    </a:cubicBezTo>
                    <a:cubicBezTo>
                      <a:pt x="28" y="98"/>
                      <a:pt x="43" y="106"/>
                      <a:pt x="44" y="108"/>
                    </a:cubicBezTo>
                    <a:cubicBezTo>
                      <a:pt x="44" y="110"/>
                      <a:pt x="38" y="143"/>
                      <a:pt x="44" y="142"/>
                    </a:cubicBezTo>
                    <a:cubicBezTo>
                      <a:pt x="50" y="141"/>
                      <a:pt x="58" y="121"/>
                      <a:pt x="65" y="124"/>
                    </a:cubicBezTo>
                    <a:cubicBezTo>
                      <a:pt x="72" y="126"/>
                      <a:pt x="75" y="132"/>
                      <a:pt x="83" y="136"/>
                    </a:cubicBezTo>
                    <a:cubicBezTo>
                      <a:pt x="92" y="141"/>
                      <a:pt x="98" y="136"/>
                      <a:pt x="107" y="145"/>
                    </a:cubicBezTo>
                    <a:cubicBezTo>
                      <a:pt x="116" y="154"/>
                      <a:pt x="129" y="162"/>
                      <a:pt x="141" y="168"/>
                    </a:cubicBezTo>
                    <a:cubicBezTo>
                      <a:pt x="154" y="174"/>
                      <a:pt x="145" y="184"/>
                      <a:pt x="169" y="180"/>
                    </a:cubicBezTo>
                    <a:cubicBezTo>
                      <a:pt x="193" y="176"/>
                      <a:pt x="191" y="171"/>
                      <a:pt x="201" y="169"/>
                    </a:cubicBezTo>
                    <a:cubicBezTo>
                      <a:pt x="211" y="166"/>
                      <a:pt x="208" y="152"/>
                      <a:pt x="195" y="155"/>
                    </a:cubicBezTo>
                    <a:cubicBezTo>
                      <a:pt x="181" y="158"/>
                      <a:pt x="166" y="155"/>
                      <a:pt x="149" y="149"/>
                    </a:cubicBezTo>
                    <a:cubicBezTo>
                      <a:pt x="133" y="142"/>
                      <a:pt x="115" y="131"/>
                      <a:pt x="109" y="121"/>
                    </a:cubicBezTo>
                    <a:cubicBezTo>
                      <a:pt x="104" y="111"/>
                      <a:pt x="93" y="109"/>
                      <a:pt x="83" y="92"/>
                    </a:cubicBezTo>
                    <a:cubicBezTo>
                      <a:pt x="72" y="74"/>
                      <a:pt x="72" y="70"/>
                      <a:pt x="69" y="56"/>
                    </a:cubicBezTo>
                    <a:cubicBezTo>
                      <a:pt x="66" y="42"/>
                      <a:pt x="69" y="42"/>
                      <a:pt x="66" y="32"/>
                    </a:cubicBezTo>
                    <a:cubicBezTo>
                      <a:pt x="63" y="21"/>
                      <a:pt x="65" y="0"/>
                      <a:pt x="64" y="10"/>
                    </a:cubicBezTo>
                    <a:close/>
                  </a:path>
                </a:pathLst>
              </a:custGeom>
              <a:solidFill>
                <a:srgbClr val="8294CA"/>
              </a:solidFill>
              <a:ln w="9525">
                <a:noFill/>
                <a:round/>
                <a:headEnd/>
                <a:tailEnd/>
              </a:ln>
            </p:spPr>
            <p:txBody>
              <a:bodyPr/>
              <a:lstStyle/>
              <a:p>
                <a:endParaRPr lang="en-US">
                  <a:latin typeface="Calibri" pitchFamily="34" charset="0"/>
                </a:endParaRPr>
              </a:p>
            </p:txBody>
          </p:sp>
          <p:sp>
            <p:nvSpPr>
              <p:cNvPr id="156721" name="Freeform 767"/>
              <p:cNvSpPr>
                <a:spLocks/>
              </p:cNvSpPr>
              <p:nvPr/>
            </p:nvSpPr>
            <p:spPr bwMode="auto">
              <a:xfrm>
                <a:off x="4916488" y="3362325"/>
                <a:ext cx="923925" cy="806450"/>
              </a:xfrm>
              <a:custGeom>
                <a:avLst/>
                <a:gdLst>
                  <a:gd name="T0" fmla="*/ 2147483647 w 211"/>
                  <a:gd name="T1" fmla="*/ 537871428 h 184"/>
                  <a:gd name="T2" fmla="*/ 2147483647 w 211"/>
                  <a:gd name="T3" fmla="*/ 1652030356 h 184"/>
                  <a:gd name="T4" fmla="*/ 2147483647 w 211"/>
                  <a:gd name="T5" fmla="*/ 2147483647 h 184"/>
                  <a:gd name="T6" fmla="*/ 901168434 w 211"/>
                  <a:gd name="T7" fmla="*/ 2147483647 h 184"/>
                  <a:gd name="T8" fmla="*/ 690259625 w 211"/>
                  <a:gd name="T9" fmla="*/ 2147483647 h 184"/>
                  <a:gd name="T10" fmla="*/ 997037666 w 211"/>
                  <a:gd name="T11" fmla="*/ 2147483647 h 184"/>
                  <a:gd name="T12" fmla="*/ 2147483647 w 211"/>
                  <a:gd name="T13" fmla="*/ 2147483647 h 184"/>
                  <a:gd name="T14" fmla="*/ 2147483647 w 211"/>
                  <a:gd name="T15" fmla="*/ 2147483647 h 184"/>
                  <a:gd name="T16" fmla="*/ 2147483647 w 211"/>
                  <a:gd name="T17" fmla="*/ 2147483647 h 184"/>
                  <a:gd name="T18" fmla="*/ 2147483647 w 211"/>
                  <a:gd name="T19" fmla="*/ 2147483647 h 184"/>
                  <a:gd name="T20" fmla="*/ 2147483647 w 211"/>
                  <a:gd name="T21" fmla="*/ 2147483647 h 184"/>
                  <a:gd name="T22" fmla="*/ 2147483647 w 211"/>
                  <a:gd name="T23" fmla="*/ 2147483647 h 184"/>
                  <a:gd name="T24" fmla="*/ 2147483647 w 211"/>
                  <a:gd name="T25" fmla="*/ 2147483647 h 184"/>
                  <a:gd name="T26" fmla="*/ 2147483647 w 211"/>
                  <a:gd name="T27" fmla="*/ 2147483647 h 184"/>
                  <a:gd name="T28" fmla="*/ 2147483647 w 211"/>
                  <a:gd name="T29" fmla="*/ 2147483647 h 184"/>
                  <a:gd name="T30" fmla="*/ 2147483647 w 211"/>
                  <a:gd name="T31" fmla="*/ 2147483647 h 184"/>
                  <a:gd name="T32" fmla="*/ 2147483647 w 211"/>
                  <a:gd name="T33" fmla="*/ 2147483647 h 184"/>
                  <a:gd name="T34" fmla="*/ 2147483647 w 211"/>
                  <a:gd name="T35" fmla="*/ 2147483647 h 184"/>
                  <a:gd name="T36" fmla="*/ 2147483647 w 211"/>
                  <a:gd name="T37" fmla="*/ 2147483647 h 184"/>
                  <a:gd name="T38" fmla="*/ 2147483647 w 211"/>
                  <a:gd name="T39" fmla="*/ 1690446291 h 184"/>
                  <a:gd name="T40" fmla="*/ 2147483647 w 211"/>
                  <a:gd name="T41" fmla="*/ 537871428 h 1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1"/>
                  <a:gd name="T64" fmla="*/ 0 h 184"/>
                  <a:gd name="T65" fmla="*/ 211 w 211"/>
                  <a:gd name="T66" fmla="*/ 184 h 1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1" h="184">
                    <a:moveTo>
                      <a:pt x="64" y="10"/>
                    </a:moveTo>
                    <a:cubicBezTo>
                      <a:pt x="64" y="10"/>
                      <a:pt x="56" y="20"/>
                      <a:pt x="52" y="31"/>
                    </a:cubicBezTo>
                    <a:cubicBezTo>
                      <a:pt x="49" y="41"/>
                      <a:pt x="47" y="39"/>
                      <a:pt x="45" y="49"/>
                    </a:cubicBezTo>
                    <a:cubicBezTo>
                      <a:pt x="42" y="59"/>
                      <a:pt x="35" y="57"/>
                      <a:pt x="17" y="52"/>
                    </a:cubicBezTo>
                    <a:cubicBezTo>
                      <a:pt x="0" y="48"/>
                      <a:pt x="10" y="59"/>
                      <a:pt x="13" y="69"/>
                    </a:cubicBezTo>
                    <a:cubicBezTo>
                      <a:pt x="16" y="79"/>
                      <a:pt x="10" y="72"/>
                      <a:pt x="19" y="85"/>
                    </a:cubicBezTo>
                    <a:cubicBezTo>
                      <a:pt x="28" y="98"/>
                      <a:pt x="44" y="106"/>
                      <a:pt x="44" y="108"/>
                    </a:cubicBezTo>
                    <a:cubicBezTo>
                      <a:pt x="45" y="110"/>
                      <a:pt x="38" y="143"/>
                      <a:pt x="44" y="142"/>
                    </a:cubicBezTo>
                    <a:cubicBezTo>
                      <a:pt x="50" y="141"/>
                      <a:pt x="58" y="121"/>
                      <a:pt x="65" y="123"/>
                    </a:cubicBezTo>
                    <a:cubicBezTo>
                      <a:pt x="72" y="126"/>
                      <a:pt x="75" y="132"/>
                      <a:pt x="83" y="136"/>
                    </a:cubicBezTo>
                    <a:cubicBezTo>
                      <a:pt x="92" y="141"/>
                      <a:pt x="98" y="136"/>
                      <a:pt x="107" y="145"/>
                    </a:cubicBezTo>
                    <a:cubicBezTo>
                      <a:pt x="116" y="154"/>
                      <a:pt x="129" y="162"/>
                      <a:pt x="141" y="168"/>
                    </a:cubicBezTo>
                    <a:cubicBezTo>
                      <a:pt x="154" y="173"/>
                      <a:pt x="145" y="184"/>
                      <a:pt x="169" y="180"/>
                    </a:cubicBezTo>
                    <a:cubicBezTo>
                      <a:pt x="193" y="176"/>
                      <a:pt x="190" y="171"/>
                      <a:pt x="201" y="169"/>
                    </a:cubicBezTo>
                    <a:cubicBezTo>
                      <a:pt x="211" y="166"/>
                      <a:pt x="207" y="152"/>
                      <a:pt x="194" y="155"/>
                    </a:cubicBezTo>
                    <a:cubicBezTo>
                      <a:pt x="181" y="158"/>
                      <a:pt x="165" y="155"/>
                      <a:pt x="149" y="149"/>
                    </a:cubicBezTo>
                    <a:cubicBezTo>
                      <a:pt x="133" y="142"/>
                      <a:pt x="114" y="131"/>
                      <a:pt x="109" y="121"/>
                    </a:cubicBezTo>
                    <a:cubicBezTo>
                      <a:pt x="103" y="111"/>
                      <a:pt x="92" y="109"/>
                      <a:pt x="82" y="92"/>
                    </a:cubicBezTo>
                    <a:cubicBezTo>
                      <a:pt x="72" y="75"/>
                      <a:pt x="72" y="70"/>
                      <a:pt x="69" y="57"/>
                    </a:cubicBezTo>
                    <a:cubicBezTo>
                      <a:pt x="66" y="43"/>
                      <a:pt x="69" y="43"/>
                      <a:pt x="66" y="32"/>
                    </a:cubicBezTo>
                    <a:cubicBezTo>
                      <a:pt x="63" y="22"/>
                      <a:pt x="65" y="0"/>
                      <a:pt x="64" y="10"/>
                    </a:cubicBezTo>
                    <a:close/>
                  </a:path>
                </a:pathLst>
              </a:custGeom>
              <a:solidFill>
                <a:srgbClr val="8293CA"/>
              </a:solidFill>
              <a:ln w="9525">
                <a:noFill/>
                <a:round/>
                <a:headEnd/>
                <a:tailEnd/>
              </a:ln>
            </p:spPr>
            <p:txBody>
              <a:bodyPr/>
              <a:lstStyle/>
              <a:p>
                <a:endParaRPr lang="en-US">
                  <a:latin typeface="Calibri" pitchFamily="34" charset="0"/>
                </a:endParaRPr>
              </a:p>
            </p:txBody>
          </p:sp>
          <p:sp>
            <p:nvSpPr>
              <p:cNvPr id="156722" name="Freeform 768"/>
              <p:cNvSpPr>
                <a:spLocks/>
              </p:cNvSpPr>
              <p:nvPr/>
            </p:nvSpPr>
            <p:spPr bwMode="auto">
              <a:xfrm>
                <a:off x="4921250" y="3367087"/>
                <a:ext cx="919163" cy="796925"/>
              </a:xfrm>
              <a:custGeom>
                <a:avLst/>
                <a:gdLst>
                  <a:gd name="T0" fmla="*/ 2147483647 w 210"/>
                  <a:gd name="T1" fmla="*/ 536847169 h 182"/>
                  <a:gd name="T2" fmla="*/ 2147483647 w 210"/>
                  <a:gd name="T3" fmla="*/ 1591367286 h 182"/>
                  <a:gd name="T4" fmla="*/ 2147483647 w 210"/>
                  <a:gd name="T5" fmla="*/ 2147483647 h 182"/>
                  <a:gd name="T6" fmla="*/ 900416464 w 210"/>
                  <a:gd name="T7" fmla="*/ 2147483647 h 182"/>
                  <a:gd name="T8" fmla="*/ 632209155 w 210"/>
                  <a:gd name="T9" fmla="*/ 2147483647 h 182"/>
                  <a:gd name="T10" fmla="*/ 996206351 w 210"/>
                  <a:gd name="T11" fmla="*/ 2147483647 h 182"/>
                  <a:gd name="T12" fmla="*/ 2147483647 w 210"/>
                  <a:gd name="T13" fmla="*/ 2147483647 h 182"/>
                  <a:gd name="T14" fmla="*/ 2147483647 w 210"/>
                  <a:gd name="T15" fmla="*/ 2147483647 h 182"/>
                  <a:gd name="T16" fmla="*/ 2147483647 w 210"/>
                  <a:gd name="T17" fmla="*/ 2147483647 h 182"/>
                  <a:gd name="T18" fmla="*/ 2147483647 w 210"/>
                  <a:gd name="T19" fmla="*/ 2147483647 h 182"/>
                  <a:gd name="T20" fmla="*/ 2147483647 w 210"/>
                  <a:gd name="T21" fmla="*/ 2147483647 h 182"/>
                  <a:gd name="T22" fmla="*/ 2147483647 w 210"/>
                  <a:gd name="T23" fmla="*/ 2147483647 h 182"/>
                  <a:gd name="T24" fmla="*/ 2147483647 w 210"/>
                  <a:gd name="T25" fmla="*/ 2147483647 h 182"/>
                  <a:gd name="T26" fmla="*/ 2147483647 w 210"/>
                  <a:gd name="T27" fmla="*/ 2147483647 h 182"/>
                  <a:gd name="T28" fmla="*/ 2147483647 w 210"/>
                  <a:gd name="T29" fmla="*/ 2147483647 h 182"/>
                  <a:gd name="T30" fmla="*/ 2147483647 w 210"/>
                  <a:gd name="T31" fmla="*/ 2147483647 h 182"/>
                  <a:gd name="T32" fmla="*/ 2147483647 w 210"/>
                  <a:gd name="T33" fmla="*/ 2147483647 h 182"/>
                  <a:gd name="T34" fmla="*/ 2147483647 w 210"/>
                  <a:gd name="T35" fmla="*/ 2147483647 h 182"/>
                  <a:gd name="T36" fmla="*/ 2147483647 w 210"/>
                  <a:gd name="T37" fmla="*/ 2147483647 h 182"/>
                  <a:gd name="T38" fmla="*/ 2147483647 w 210"/>
                  <a:gd name="T39" fmla="*/ 1687230325 h 182"/>
                  <a:gd name="T40" fmla="*/ 2147483647 w 210"/>
                  <a:gd name="T41" fmla="*/ 536847169 h 1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0"/>
                  <a:gd name="T64" fmla="*/ 0 h 182"/>
                  <a:gd name="T65" fmla="*/ 210 w 210"/>
                  <a:gd name="T66" fmla="*/ 182 h 1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0" h="182">
                    <a:moveTo>
                      <a:pt x="63" y="10"/>
                    </a:moveTo>
                    <a:cubicBezTo>
                      <a:pt x="63" y="10"/>
                      <a:pt x="55" y="20"/>
                      <a:pt x="51" y="30"/>
                    </a:cubicBezTo>
                    <a:cubicBezTo>
                      <a:pt x="48" y="41"/>
                      <a:pt x="47" y="38"/>
                      <a:pt x="44" y="48"/>
                    </a:cubicBezTo>
                    <a:cubicBezTo>
                      <a:pt x="41" y="59"/>
                      <a:pt x="34" y="56"/>
                      <a:pt x="17" y="51"/>
                    </a:cubicBezTo>
                    <a:cubicBezTo>
                      <a:pt x="0" y="47"/>
                      <a:pt x="10" y="58"/>
                      <a:pt x="12" y="68"/>
                    </a:cubicBezTo>
                    <a:cubicBezTo>
                      <a:pt x="15" y="79"/>
                      <a:pt x="10" y="71"/>
                      <a:pt x="19" y="84"/>
                    </a:cubicBezTo>
                    <a:cubicBezTo>
                      <a:pt x="28" y="97"/>
                      <a:pt x="43" y="105"/>
                      <a:pt x="43" y="107"/>
                    </a:cubicBezTo>
                    <a:cubicBezTo>
                      <a:pt x="44" y="109"/>
                      <a:pt x="37" y="142"/>
                      <a:pt x="43" y="141"/>
                    </a:cubicBezTo>
                    <a:cubicBezTo>
                      <a:pt x="49" y="140"/>
                      <a:pt x="57" y="120"/>
                      <a:pt x="64" y="122"/>
                    </a:cubicBezTo>
                    <a:cubicBezTo>
                      <a:pt x="71" y="124"/>
                      <a:pt x="74" y="131"/>
                      <a:pt x="82" y="135"/>
                    </a:cubicBezTo>
                    <a:cubicBezTo>
                      <a:pt x="91" y="140"/>
                      <a:pt x="97" y="135"/>
                      <a:pt x="106" y="144"/>
                    </a:cubicBezTo>
                    <a:cubicBezTo>
                      <a:pt x="114" y="153"/>
                      <a:pt x="128" y="161"/>
                      <a:pt x="140" y="166"/>
                    </a:cubicBezTo>
                    <a:cubicBezTo>
                      <a:pt x="153" y="172"/>
                      <a:pt x="144" y="182"/>
                      <a:pt x="168" y="179"/>
                    </a:cubicBezTo>
                    <a:cubicBezTo>
                      <a:pt x="191" y="175"/>
                      <a:pt x="189" y="171"/>
                      <a:pt x="200" y="168"/>
                    </a:cubicBezTo>
                    <a:cubicBezTo>
                      <a:pt x="210" y="165"/>
                      <a:pt x="206" y="152"/>
                      <a:pt x="193" y="154"/>
                    </a:cubicBezTo>
                    <a:cubicBezTo>
                      <a:pt x="180" y="157"/>
                      <a:pt x="164" y="154"/>
                      <a:pt x="148" y="148"/>
                    </a:cubicBezTo>
                    <a:cubicBezTo>
                      <a:pt x="131" y="142"/>
                      <a:pt x="113" y="130"/>
                      <a:pt x="107" y="120"/>
                    </a:cubicBezTo>
                    <a:cubicBezTo>
                      <a:pt x="102" y="110"/>
                      <a:pt x="91" y="108"/>
                      <a:pt x="81" y="91"/>
                    </a:cubicBezTo>
                    <a:cubicBezTo>
                      <a:pt x="71" y="74"/>
                      <a:pt x="71" y="70"/>
                      <a:pt x="68" y="56"/>
                    </a:cubicBezTo>
                    <a:cubicBezTo>
                      <a:pt x="65" y="42"/>
                      <a:pt x="67" y="42"/>
                      <a:pt x="65" y="32"/>
                    </a:cubicBezTo>
                    <a:cubicBezTo>
                      <a:pt x="62" y="22"/>
                      <a:pt x="64" y="0"/>
                      <a:pt x="63" y="10"/>
                    </a:cubicBezTo>
                    <a:close/>
                  </a:path>
                </a:pathLst>
              </a:custGeom>
              <a:solidFill>
                <a:srgbClr val="8193CA"/>
              </a:solidFill>
              <a:ln w="9525">
                <a:noFill/>
                <a:round/>
                <a:headEnd/>
                <a:tailEnd/>
              </a:ln>
            </p:spPr>
            <p:txBody>
              <a:bodyPr/>
              <a:lstStyle/>
              <a:p>
                <a:endParaRPr lang="en-US">
                  <a:latin typeface="Calibri" pitchFamily="34" charset="0"/>
                </a:endParaRPr>
              </a:p>
            </p:txBody>
          </p:sp>
          <p:sp>
            <p:nvSpPr>
              <p:cNvPr id="156723" name="Freeform 769"/>
              <p:cNvSpPr>
                <a:spLocks/>
              </p:cNvSpPr>
              <p:nvPr/>
            </p:nvSpPr>
            <p:spPr bwMode="auto">
              <a:xfrm>
                <a:off x="4921250" y="3367087"/>
                <a:ext cx="919163" cy="796925"/>
              </a:xfrm>
              <a:custGeom>
                <a:avLst/>
                <a:gdLst>
                  <a:gd name="T0" fmla="*/ 2147483647 w 210"/>
                  <a:gd name="T1" fmla="*/ 536847169 h 182"/>
                  <a:gd name="T2" fmla="*/ 2147483647 w 210"/>
                  <a:gd name="T3" fmla="*/ 1648885985 h 182"/>
                  <a:gd name="T4" fmla="*/ 2147483647 w 210"/>
                  <a:gd name="T5" fmla="*/ 2147483647 h 182"/>
                  <a:gd name="T6" fmla="*/ 900416464 w 210"/>
                  <a:gd name="T7" fmla="*/ 2147483647 h 182"/>
                  <a:gd name="T8" fmla="*/ 689683088 w 210"/>
                  <a:gd name="T9" fmla="*/ 2147483647 h 182"/>
                  <a:gd name="T10" fmla="*/ 996206351 w 210"/>
                  <a:gd name="T11" fmla="*/ 2147483647 h 182"/>
                  <a:gd name="T12" fmla="*/ 2147483647 w 210"/>
                  <a:gd name="T13" fmla="*/ 2147483647 h 182"/>
                  <a:gd name="T14" fmla="*/ 2147483647 w 210"/>
                  <a:gd name="T15" fmla="*/ 2147483647 h 182"/>
                  <a:gd name="T16" fmla="*/ 2147483647 w 210"/>
                  <a:gd name="T17" fmla="*/ 2147483647 h 182"/>
                  <a:gd name="T18" fmla="*/ 2147483647 w 210"/>
                  <a:gd name="T19" fmla="*/ 2147483647 h 182"/>
                  <a:gd name="T20" fmla="*/ 2147483647 w 210"/>
                  <a:gd name="T21" fmla="*/ 2147483647 h 182"/>
                  <a:gd name="T22" fmla="*/ 2147483647 w 210"/>
                  <a:gd name="T23" fmla="*/ 2147483647 h 182"/>
                  <a:gd name="T24" fmla="*/ 2147483647 w 210"/>
                  <a:gd name="T25" fmla="*/ 2147483647 h 182"/>
                  <a:gd name="T26" fmla="*/ 2147483647 w 210"/>
                  <a:gd name="T27" fmla="*/ 2147483647 h 182"/>
                  <a:gd name="T28" fmla="*/ 2147483647 w 210"/>
                  <a:gd name="T29" fmla="*/ 2147483647 h 182"/>
                  <a:gd name="T30" fmla="*/ 2147483647 w 210"/>
                  <a:gd name="T31" fmla="*/ 2147483647 h 182"/>
                  <a:gd name="T32" fmla="*/ 2147483647 w 210"/>
                  <a:gd name="T33" fmla="*/ 2147483647 h 182"/>
                  <a:gd name="T34" fmla="*/ 2147483647 w 210"/>
                  <a:gd name="T35" fmla="*/ 2147483647 h 182"/>
                  <a:gd name="T36" fmla="*/ 2147483647 w 210"/>
                  <a:gd name="T37" fmla="*/ 2147483647 h 182"/>
                  <a:gd name="T38" fmla="*/ 2147483647 w 210"/>
                  <a:gd name="T39" fmla="*/ 1687230325 h 182"/>
                  <a:gd name="T40" fmla="*/ 2147483647 w 210"/>
                  <a:gd name="T41" fmla="*/ 536847169 h 1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0"/>
                  <a:gd name="T64" fmla="*/ 0 h 182"/>
                  <a:gd name="T65" fmla="*/ 210 w 210"/>
                  <a:gd name="T66" fmla="*/ 182 h 1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0" h="182">
                    <a:moveTo>
                      <a:pt x="63" y="10"/>
                    </a:moveTo>
                    <a:cubicBezTo>
                      <a:pt x="63" y="10"/>
                      <a:pt x="55" y="20"/>
                      <a:pt x="51" y="31"/>
                    </a:cubicBezTo>
                    <a:cubicBezTo>
                      <a:pt x="48" y="41"/>
                      <a:pt x="47" y="38"/>
                      <a:pt x="44" y="49"/>
                    </a:cubicBezTo>
                    <a:cubicBezTo>
                      <a:pt x="41" y="59"/>
                      <a:pt x="34" y="56"/>
                      <a:pt x="17" y="51"/>
                    </a:cubicBezTo>
                    <a:cubicBezTo>
                      <a:pt x="0" y="47"/>
                      <a:pt x="10" y="58"/>
                      <a:pt x="13" y="68"/>
                    </a:cubicBezTo>
                    <a:cubicBezTo>
                      <a:pt x="15" y="79"/>
                      <a:pt x="10" y="71"/>
                      <a:pt x="19" y="84"/>
                    </a:cubicBezTo>
                    <a:cubicBezTo>
                      <a:pt x="28" y="97"/>
                      <a:pt x="43" y="105"/>
                      <a:pt x="43" y="107"/>
                    </a:cubicBezTo>
                    <a:cubicBezTo>
                      <a:pt x="44" y="109"/>
                      <a:pt x="37" y="141"/>
                      <a:pt x="43" y="141"/>
                    </a:cubicBezTo>
                    <a:cubicBezTo>
                      <a:pt x="49" y="140"/>
                      <a:pt x="58" y="119"/>
                      <a:pt x="64" y="122"/>
                    </a:cubicBezTo>
                    <a:cubicBezTo>
                      <a:pt x="71" y="124"/>
                      <a:pt x="74" y="130"/>
                      <a:pt x="82" y="135"/>
                    </a:cubicBezTo>
                    <a:cubicBezTo>
                      <a:pt x="91" y="139"/>
                      <a:pt x="97" y="135"/>
                      <a:pt x="106" y="144"/>
                    </a:cubicBezTo>
                    <a:cubicBezTo>
                      <a:pt x="114" y="152"/>
                      <a:pt x="128" y="161"/>
                      <a:pt x="140" y="166"/>
                    </a:cubicBezTo>
                    <a:cubicBezTo>
                      <a:pt x="153" y="172"/>
                      <a:pt x="144" y="182"/>
                      <a:pt x="168" y="179"/>
                    </a:cubicBezTo>
                    <a:cubicBezTo>
                      <a:pt x="191" y="175"/>
                      <a:pt x="189" y="171"/>
                      <a:pt x="199" y="168"/>
                    </a:cubicBezTo>
                    <a:cubicBezTo>
                      <a:pt x="210" y="165"/>
                      <a:pt x="206" y="152"/>
                      <a:pt x="193" y="154"/>
                    </a:cubicBezTo>
                    <a:cubicBezTo>
                      <a:pt x="180" y="157"/>
                      <a:pt x="163" y="154"/>
                      <a:pt x="147" y="148"/>
                    </a:cubicBezTo>
                    <a:cubicBezTo>
                      <a:pt x="131" y="142"/>
                      <a:pt x="113" y="130"/>
                      <a:pt x="107" y="120"/>
                    </a:cubicBezTo>
                    <a:cubicBezTo>
                      <a:pt x="102" y="110"/>
                      <a:pt x="90" y="108"/>
                      <a:pt x="80" y="91"/>
                    </a:cubicBezTo>
                    <a:cubicBezTo>
                      <a:pt x="70" y="74"/>
                      <a:pt x="70" y="70"/>
                      <a:pt x="68" y="56"/>
                    </a:cubicBezTo>
                    <a:cubicBezTo>
                      <a:pt x="65" y="43"/>
                      <a:pt x="67" y="43"/>
                      <a:pt x="65" y="32"/>
                    </a:cubicBezTo>
                    <a:cubicBezTo>
                      <a:pt x="62" y="22"/>
                      <a:pt x="64" y="0"/>
                      <a:pt x="63" y="10"/>
                    </a:cubicBezTo>
                    <a:close/>
                  </a:path>
                </a:pathLst>
              </a:custGeom>
              <a:solidFill>
                <a:srgbClr val="8092CA"/>
              </a:solidFill>
              <a:ln w="9525">
                <a:noFill/>
                <a:round/>
                <a:headEnd/>
                <a:tailEnd/>
              </a:ln>
            </p:spPr>
            <p:txBody>
              <a:bodyPr/>
              <a:lstStyle/>
              <a:p>
                <a:endParaRPr lang="en-US">
                  <a:latin typeface="Calibri" pitchFamily="34" charset="0"/>
                </a:endParaRPr>
              </a:p>
            </p:txBody>
          </p:sp>
          <p:sp>
            <p:nvSpPr>
              <p:cNvPr id="156724" name="Freeform 770"/>
              <p:cNvSpPr>
                <a:spLocks/>
              </p:cNvSpPr>
              <p:nvPr/>
            </p:nvSpPr>
            <p:spPr bwMode="auto">
              <a:xfrm>
                <a:off x="4921250" y="3371850"/>
                <a:ext cx="915988" cy="792162"/>
              </a:xfrm>
              <a:custGeom>
                <a:avLst/>
                <a:gdLst>
                  <a:gd name="T0" fmla="*/ 2147483647 w 209"/>
                  <a:gd name="T1" fmla="*/ 536324266 h 181"/>
                  <a:gd name="T2" fmla="*/ 2147483647 w 209"/>
                  <a:gd name="T3" fmla="*/ 1589825379 h 181"/>
                  <a:gd name="T4" fmla="*/ 2147483647 w 209"/>
                  <a:gd name="T5" fmla="*/ 2147483647 h 181"/>
                  <a:gd name="T6" fmla="*/ 902787265 w 209"/>
                  <a:gd name="T7" fmla="*/ 2147483647 h 181"/>
                  <a:gd name="T8" fmla="*/ 691496506 w 209"/>
                  <a:gd name="T9" fmla="*/ 2147483647 h 181"/>
                  <a:gd name="T10" fmla="*/ 998825730 w 209"/>
                  <a:gd name="T11" fmla="*/ 2147483647 h 181"/>
                  <a:gd name="T12" fmla="*/ 2147483647 w 209"/>
                  <a:gd name="T13" fmla="*/ 2147483647 h 181"/>
                  <a:gd name="T14" fmla="*/ 2147483647 w 209"/>
                  <a:gd name="T15" fmla="*/ 2147483647 h 181"/>
                  <a:gd name="T16" fmla="*/ 2147483647 w 209"/>
                  <a:gd name="T17" fmla="*/ 2147483647 h 181"/>
                  <a:gd name="T18" fmla="*/ 2147483647 w 209"/>
                  <a:gd name="T19" fmla="*/ 2147483647 h 181"/>
                  <a:gd name="T20" fmla="*/ 2147483647 w 209"/>
                  <a:gd name="T21" fmla="*/ 2147483647 h 181"/>
                  <a:gd name="T22" fmla="*/ 2147483647 w 209"/>
                  <a:gd name="T23" fmla="*/ 2147483647 h 181"/>
                  <a:gd name="T24" fmla="*/ 2147483647 w 209"/>
                  <a:gd name="T25" fmla="*/ 2147483647 h 181"/>
                  <a:gd name="T26" fmla="*/ 2147483647 w 209"/>
                  <a:gd name="T27" fmla="*/ 2147483647 h 181"/>
                  <a:gd name="T28" fmla="*/ 2147483647 w 209"/>
                  <a:gd name="T29" fmla="*/ 2147483647 h 181"/>
                  <a:gd name="T30" fmla="*/ 2147483647 w 209"/>
                  <a:gd name="T31" fmla="*/ 2147483647 h 181"/>
                  <a:gd name="T32" fmla="*/ 2147483647 w 209"/>
                  <a:gd name="T33" fmla="*/ 2147483647 h 181"/>
                  <a:gd name="T34" fmla="*/ 2147483647 w 209"/>
                  <a:gd name="T35" fmla="*/ 2147483647 h 181"/>
                  <a:gd name="T36" fmla="*/ 2147483647 w 209"/>
                  <a:gd name="T37" fmla="*/ 2147483647 h 181"/>
                  <a:gd name="T38" fmla="*/ 2147483647 w 209"/>
                  <a:gd name="T39" fmla="*/ 1685598170 h 181"/>
                  <a:gd name="T40" fmla="*/ 2147483647 w 209"/>
                  <a:gd name="T41" fmla="*/ 536324266 h 1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9"/>
                  <a:gd name="T64" fmla="*/ 0 h 181"/>
                  <a:gd name="T65" fmla="*/ 209 w 209"/>
                  <a:gd name="T66" fmla="*/ 181 h 1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9" h="181">
                    <a:moveTo>
                      <a:pt x="63" y="10"/>
                    </a:moveTo>
                    <a:cubicBezTo>
                      <a:pt x="63" y="10"/>
                      <a:pt x="55" y="20"/>
                      <a:pt x="51" y="30"/>
                    </a:cubicBezTo>
                    <a:cubicBezTo>
                      <a:pt x="48" y="41"/>
                      <a:pt x="47" y="38"/>
                      <a:pt x="44" y="48"/>
                    </a:cubicBezTo>
                    <a:cubicBezTo>
                      <a:pt x="41" y="58"/>
                      <a:pt x="34" y="55"/>
                      <a:pt x="17" y="51"/>
                    </a:cubicBezTo>
                    <a:cubicBezTo>
                      <a:pt x="0" y="46"/>
                      <a:pt x="10" y="57"/>
                      <a:pt x="13" y="68"/>
                    </a:cubicBezTo>
                    <a:cubicBezTo>
                      <a:pt x="16" y="78"/>
                      <a:pt x="10" y="70"/>
                      <a:pt x="19" y="83"/>
                    </a:cubicBezTo>
                    <a:cubicBezTo>
                      <a:pt x="28" y="96"/>
                      <a:pt x="43" y="104"/>
                      <a:pt x="44" y="106"/>
                    </a:cubicBezTo>
                    <a:cubicBezTo>
                      <a:pt x="44" y="108"/>
                      <a:pt x="37" y="140"/>
                      <a:pt x="43" y="139"/>
                    </a:cubicBezTo>
                    <a:cubicBezTo>
                      <a:pt x="49" y="139"/>
                      <a:pt x="58" y="118"/>
                      <a:pt x="64" y="120"/>
                    </a:cubicBezTo>
                    <a:cubicBezTo>
                      <a:pt x="71" y="122"/>
                      <a:pt x="74" y="129"/>
                      <a:pt x="82" y="134"/>
                    </a:cubicBezTo>
                    <a:cubicBezTo>
                      <a:pt x="91" y="138"/>
                      <a:pt x="97" y="134"/>
                      <a:pt x="106" y="142"/>
                    </a:cubicBezTo>
                    <a:cubicBezTo>
                      <a:pt x="114" y="151"/>
                      <a:pt x="128" y="159"/>
                      <a:pt x="140" y="165"/>
                    </a:cubicBezTo>
                    <a:cubicBezTo>
                      <a:pt x="153" y="170"/>
                      <a:pt x="144" y="181"/>
                      <a:pt x="168" y="178"/>
                    </a:cubicBezTo>
                    <a:cubicBezTo>
                      <a:pt x="191" y="174"/>
                      <a:pt x="189" y="170"/>
                      <a:pt x="199" y="167"/>
                    </a:cubicBezTo>
                    <a:cubicBezTo>
                      <a:pt x="209" y="164"/>
                      <a:pt x="206" y="151"/>
                      <a:pt x="193" y="153"/>
                    </a:cubicBezTo>
                    <a:cubicBezTo>
                      <a:pt x="180" y="156"/>
                      <a:pt x="163" y="153"/>
                      <a:pt x="147" y="147"/>
                    </a:cubicBezTo>
                    <a:cubicBezTo>
                      <a:pt x="131" y="141"/>
                      <a:pt x="112" y="129"/>
                      <a:pt x="107" y="119"/>
                    </a:cubicBezTo>
                    <a:cubicBezTo>
                      <a:pt x="101" y="109"/>
                      <a:pt x="90" y="107"/>
                      <a:pt x="80" y="90"/>
                    </a:cubicBezTo>
                    <a:cubicBezTo>
                      <a:pt x="70" y="73"/>
                      <a:pt x="70" y="69"/>
                      <a:pt x="67" y="56"/>
                    </a:cubicBezTo>
                    <a:cubicBezTo>
                      <a:pt x="64" y="42"/>
                      <a:pt x="67" y="42"/>
                      <a:pt x="64" y="32"/>
                    </a:cubicBezTo>
                    <a:cubicBezTo>
                      <a:pt x="62" y="22"/>
                      <a:pt x="64" y="0"/>
                      <a:pt x="63" y="10"/>
                    </a:cubicBezTo>
                    <a:close/>
                  </a:path>
                </a:pathLst>
              </a:custGeom>
              <a:solidFill>
                <a:srgbClr val="7F92CA"/>
              </a:solidFill>
              <a:ln w="9525">
                <a:noFill/>
                <a:round/>
                <a:headEnd/>
                <a:tailEnd/>
              </a:ln>
            </p:spPr>
            <p:txBody>
              <a:bodyPr/>
              <a:lstStyle/>
              <a:p>
                <a:endParaRPr lang="en-US">
                  <a:latin typeface="Calibri" pitchFamily="34" charset="0"/>
                </a:endParaRPr>
              </a:p>
            </p:txBody>
          </p:sp>
          <p:sp>
            <p:nvSpPr>
              <p:cNvPr id="156725" name="Freeform 771"/>
              <p:cNvSpPr>
                <a:spLocks/>
              </p:cNvSpPr>
              <p:nvPr/>
            </p:nvSpPr>
            <p:spPr bwMode="auto">
              <a:xfrm>
                <a:off x="4921250" y="3376612"/>
                <a:ext cx="915988" cy="787400"/>
              </a:xfrm>
              <a:custGeom>
                <a:avLst/>
                <a:gdLst>
                  <a:gd name="T0" fmla="*/ 2147483647 w 209"/>
                  <a:gd name="T1" fmla="*/ 478393593 h 180"/>
                  <a:gd name="T2" fmla="*/ 2147483647 w 209"/>
                  <a:gd name="T3" fmla="*/ 1588268923 h 180"/>
                  <a:gd name="T4" fmla="*/ 2147483647 w 209"/>
                  <a:gd name="T5" fmla="*/ 2147483647 h 180"/>
                  <a:gd name="T6" fmla="*/ 902787265 w 209"/>
                  <a:gd name="T7" fmla="*/ 2147483647 h 180"/>
                  <a:gd name="T8" fmla="*/ 691496506 w 209"/>
                  <a:gd name="T9" fmla="*/ 2147483647 h 180"/>
                  <a:gd name="T10" fmla="*/ 1056449685 w 209"/>
                  <a:gd name="T11" fmla="*/ 2147483647 h 180"/>
                  <a:gd name="T12" fmla="*/ 2147483647 w 209"/>
                  <a:gd name="T13" fmla="*/ 2147483647 h 180"/>
                  <a:gd name="T14" fmla="*/ 2147483647 w 209"/>
                  <a:gd name="T15" fmla="*/ 2147483647 h 180"/>
                  <a:gd name="T16" fmla="*/ 2147483647 w 209"/>
                  <a:gd name="T17" fmla="*/ 2147483647 h 180"/>
                  <a:gd name="T18" fmla="*/ 2147483647 w 209"/>
                  <a:gd name="T19" fmla="*/ 2147483647 h 180"/>
                  <a:gd name="T20" fmla="*/ 2147483647 w 209"/>
                  <a:gd name="T21" fmla="*/ 2147483647 h 180"/>
                  <a:gd name="T22" fmla="*/ 2147483647 w 209"/>
                  <a:gd name="T23" fmla="*/ 2147483647 h 180"/>
                  <a:gd name="T24" fmla="*/ 2147483647 w 209"/>
                  <a:gd name="T25" fmla="*/ 2147483647 h 180"/>
                  <a:gd name="T26" fmla="*/ 2147483647 w 209"/>
                  <a:gd name="T27" fmla="*/ 2147483647 h 180"/>
                  <a:gd name="T28" fmla="*/ 2147483647 w 209"/>
                  <a:gd name="T29" fmla="*/ 2147483647 h 180"/>
                  <a:gd name="T30" fmla="*/ 2147483647 w 209"/>
                  <a:gd name="T31" fmla="*/ 2147483647 h 180"/>
                  <a:gd name="T32" fmla="*/ 2147483647 w 209"/>
                  <a:gd name="T33" fmla="*/ 2147483647 h 180"/>
                  <a:gd name="T34" fmla="*/ 2147483647 w 209"/>
                  <a:gd name="T35" fmla="*/ 2147483647 h 180"/>
                  <a:gd name="T36" fmla="*/ 2147483647 w 209"/>
                  <a:gd name="T37" fmla="*/ 2147483647 h 180"/>
                  <a:gd name="T38" fmla="*/ 2147483647 w 209"/>
                  <a:gd name="T39" fmla="*/ 1626540924 h 180"/>
                  <a:gd name="T40" fmla="*/ 2147483647 w 209"/>
                  <a:gd name="T41" fmla="*/ 478393593 h 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9"/>
                  <a:gd name="T64" fmla="*/ 0 h 180"/>
                  <a:gd name="T65" fmla="*/ 209 w 209"/>
                  <a:gd name="T66" fmla="*/ 180 h 1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9" h="180">
                    <a:moveTo>
                      <a:pt x="63" y="9"/>
                    </a:moveTo>
                    <a:cubicBezTo>
                      <a:pt x="63" y="9"/>
                      <a:pt x="55" y="19"/>
                      <a:pt x="51" y="30"/>
                    </a:cubicBezTo>
                    <a:cubicBezTo>
                      <a:pt x="48" y="40"/>
                      <a:pt x="47" y="37"/>
                      <a:pt x="44" y="47"/>
                    </a:cubicBezTo>
                    <a:cubicBezTo>
                      <a:pt x="42" y="58"/>
                      <a:pt x="34" y="54"/>
                      <a:pt x="17" y="50"/>
                    </a:cubicBezTo>
                    <a:cubicBezTo>
                      <a:pt x="0" y="45"/>
                      <a:pt x="11" y="56"/>
                      <a:pt x="13" y="67"/>
                    </a:cubicBezTo>
                    <a:cubicBezTo>
                      <a:pt x="16" y="77"/>
                      <a:pt x="11" y="69"/>
                      <a:pt x="20" y="82"/>
                    </a:cubicBezTo>
                    <a:cubicBezTo>
                      <a:pt x="28" y="95"/>
                      <a:pt x="43" y="103"/>
                      <a:pt x="44" y="105"/>
                    </a:cubicBezTo>
                    <a:cubicBezTo>
                      <a:pt x="44" y="107"/>
                      <a:pt x="37" y="139"/>
                      <a:pt x="43" y="138"/>
                    </a:cubicBezTo>
                    <a:cubicBezTo>
                      <a:pt x="49" y="137"/>
                      <a:pt x="58" y="117"/>
                      <a:pt x="65" y="119"/>
                    </a:cubicBezTo>
                    <a:cubicBezTo>
                      <a:pt x="71" y="121"/>
                      <a:pt x="74" y="128"/>
                      <a:pt x="82" y="132"/>
                    </a:cubicBezTo>
                    <a:cubicBezTo>
                      <a:pt x="91" y="137"/>
                      <a:pt x="97" y="133"/>
                      <a:pt x="106" y="141"/>
                    </a:cubicBezTo>
                    <a:cubicBezTo>
                      <a:pt x="114" y="150"/>
                      <a:pt x="128" y="158"/>
                      <a:pt x="140" y="164"/>
                    </a:cubicBezTo>
                    <a:cubicBezTo>
                      <a:pt x="152" y="169"/>
                      <a:pt x="144" y="180"/>
                      <a:pt x="168" y="176"/>
                    </a:cubicBezTo>
                    <a:cubicBezTo>
                      <a:pt x="191" y="173"/>
                      <a:pt x="189" y="169"/>
                      <a:pt x="199" y="166"/>
                    </a:cubicBezTo>
                    <a:cubicBezTo>
                      <a:pt x="209" y="163"/>
                      <a:pt x="206" y="150"/>
                      <a:pt x="193" y="153"/>
                    </a:cubicBezTo>
                    <a:cubicBezTo>
                      <a:pt x="180" y="155"/>
                      <a:pt x="162" y="152"/>
                      <a:pt x="147" y="146"/>
                    </a:cubicBezTo>
                    <a:cubicBezTo>
                      <a:pt x="131" y="140"/>
                      <a:pt x="112" y="128"/>
                      <a:pt x="106" y="118"/>
                    </a:cubicBezTo>
                    <a:cubicBezTo>
                      <a:pt x="101" y="108"/>
                      <a:pt x="89" y="106"/>
                      <a:pt x="79" y="89"/>
                    </a:cubicBezTo>
                    <a:cubicBezTo>
                      <a:pt x="69" y="72"/>
                      <a:pt x="70" y="68"/>
                      <a:pt x="67" y="55"/>
                    </a:cubicBezTo>
                    <a:cubicBezTo>
                      <a:pt x="64" y="41"/>
                      <a:pt x="67" y="41"/>
                      <a:pt x="64" y="31"/>
                    </a:cubicBezTo>
                    <a:cubicBezTo>
                      <a:pt x="61" y="21"/>
                      <a:pt x="63" y="0"/>
                      <a:pt x="63" y="9"/>
                    </a:cubicBezTo>
                    <a:close/>
                  </a:path>
                </a:pathLst>
              </a:custGeom>
              <a:solidFill>
                <a:srgbClr val="7E91C9"/>
              </a:solidFill>
              <a:ln w="9525">
                <a:noFill/>
                <a:round/>
                <a:headEnd/>
                <a:tailEnd/>
              </a:ln>
            </p:spPr>
            <p:txBody>
              <a:bodyPr/>
              <a:lstStyle/>
              <a:p>
                <a:endParaRPr lang="en-US">
                  <a:latin typeface="Calibri" pitchFamily="34" charset="0"/>
                </a:endParaRPr>
              </a:p>
            </p:txBody>
          </p:sp>
          <p:sp>
            <p:nvSpPr>
              <p:cNvPr id="156726" name="Freeform 772"/>
              <p:cNvSpPr>
                <a:spLocks/>
              </p:cNvSpPr>
              <p:nvPr/>
            </p:nvSpPr>
            <p:spPr bwMode="auto">
              <a:xfrm>
                <a:off x="4921250" y="3376612"/>
                <a:ext cx="915988" cy="787400"/>
              </a:xfrm>
              <a:custGeom>
                <a:avLst/>
                <a:gdLst>
                  <a:gd name="T0" fmla="*/ 2147483647 w 209"/>
                  <a:gd name="T1" fmla="*/ 535799408 h 180"/>
                  <a:gd name="T2" fmla="*/ 2147483647 w 209"/>
                  <a:gd name="T3" fmla="*/ 1588268923 h 180"/>
                  <a:gd name="T4" fmla="*/ 2147483647 w 209"/>
                  <a:gd name="T5" fmla="*/ 2147483647 h 180"/>
                  <a:gd name="T6" fmla="*/ 902787265 w 209"/>
                  <a:gd name="T7" fmla="*/ 2147483647 h 180"/>
                  <a:gd name="T8" fmla="*/ 749120461 w 209"/>
                  <a:gd name="T9" fmla="*/ 2147483647 h 180"/>
                  <a:gd name="T10" fmla="*/ 1056449685 w 209"/>
                  <a:gd name="T11" fmla="*/ 2147483647 h 180"/>
                  <a:gd name="T12" fmla="*/ 2147483647 w 209"/>
                  <a:gd name="T13" fmla="*/ 2147483647 h 180"/>
                  <a:gd name="T14" fmla="*/ 2147483647 w 209"/>
                  <a:gd name="T15" fmla="*/ 2147483647 h 180"/>
                  <a:gd name="T16" fmla="*/ 2147483647 w 209"/>
                  <a:gd name="T17" fmla="*/ 2147483647 h 180"/>
                  <a:gd name="T18" fmla="*/ 2147483647 w 209"/>
                  <a:gd name="T19" fmla="*/ 2147483647 h 180"/>
                  <a:gd name="T20" fmla="*/ 2147483647 w 209"/>
                  <a:gd name="T21" fmla="*/ 2147483647 h 180"/>
                  <a:gd name="T22" fmla="*/ 2147483647 w 209"/>
                  <a:gd name="T23" fmla="*/ 2147483647 h 180"/>
                  <a:gd name="T24" fmla="*/ 2147483647 w 209"/>
                  <a:gd name="T25" fmla="*/ 2147483647 h 180"/>
                  <a:gd name="T26" fmla="*/ 2147483647 w 209"/>
                  <a:gd name="T27" fmla="*/ 2147483647 h 180"/>
                  <a:gd name="T28" fmla="*/ 2147483647 w 209"/>
                  <a:gd name="T29" fmla="*/ 2147483647 h 180"/>
                  <a:gd name="T30" fmla="*/ 2147483647 w 209"/>
                  <a:gd name="T31" fmla="*/ 2147483647 h 180"/>
                  <a:gd name="T32" fmla="*/ 2147483647 w 209"/>
                  <a:gd name="T33" fmla="*/ 2147483647 h 180"/>
                  <a:gd name="T34" fmla="*/ 2147483647 w 209"/>
                  <a:gd name="T35" fmla="*/ 2147483647 h 180"/>
                  <a:gd name="T36" fmla="*/ 2147483647 w 209"/>
                  <a:gd name="T37" fmla="*/ 2147483647 h 180"/>
                  <a:gd name="T38" fmla="*/ 2147483647 w 209"/>
                  <a:gd name="T39" fmla="*/ 1683946739 h 180"/>
                  <a:gd name="T40" fmla="*/ 2147483647 w 209"/>
                  <a:gd name="T41" fmla="*/ 535799408 h 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9"/>
                  <a:gd name="T64" fmla="*/ 0 h 180"/>
                  <a:gd name="T65" fmla="*/ 209 w 209"/>
                  <a:gd name="T66" fmla="*/ 180 h 1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9" h="180">
                    <a:moveTo>
                      <a:pt x="63" y="10"/>
                    </a:moveTo>
                    <a:cubicBezTo>
                      <a:pt x="63" y="10"/>
                      <a:pt x="54" y="20"/>
                      <a:pt x="51" y="30"/>
                    </a:cubicBezTo>
                    <a:cubicBezTo>
                      <a:pt x="48" y="40"/>
                      <a:pt x="47" y="37"/>
                      <a:pt x="44" y="48"/>
                    </a:cubicBezTo>
                    <a:cubicBezTo>
                      <a:pt x="42" y="58"/>
                      <a:pt x="34" y="54"/>
                      <a:pt x="17" y="50"/>
                    </a:cubicBezTo>
                    <a:cubicBezTo>
                      <a:pt x="0" y="46"/>
                      <a:pt x="11" y="57"/>
                      <a:pt x="14" y="67"/>
                    </a:cubicBezTo>
                    <a:cubicBezTo>
                      <a:pt x="16" y="77"/>
                      <a:pt x="11" y="69"/>
                      <a:pt x="20" y="82"/>
                    </a:cubicBezTo>
                    <a:cubicBezTo>
                      <a:pt x="29" y="95"/>
                      <a:pt x="44" y="103"/>
                      <a:pt x="44" y="105"/>
                    </a:cubicBezTo>
                    <a:cubicBezTo>
                      <a:pt x="45" y="106"/>
                      <a:pt x="37" y="139"/>
                      <a:pt x="43" y="138"/>
                    </a:cubicBezTo>
                    <a:cubicBezTo>
                      <a:pt x="49" y="137"/>
                      <a:pt x="58" y="116"/>
                      <a:pt x="65" y="119"/>
                    </a:cubicBezTo>
                    <a:cubicBezTo>
                      <a:pt x="71" y="121"/>
                      <a:pt x="74" y="128"/>
                      <a:pt x="82" y="132"/>
                    </a:cubicBezTo>
                    <a:cubicBezTo>
                      <a:pt x="91" y="137"/>
                      <a:pt x="97" y="132"/>
                      <a:pt x="106" y="141"/>
                    </a:cubicBezTo>
                    <a:cubicBezTo>
                      <a:pt x="114" y="150"/>
                      <a:pt x="128" y="158"/>
                      <a:pt x="140" y="163"/>
                    </a:cubicBezTo>
                    <a:cubicBezTo>
                      <a:pt x="152" y="169"/>
                      <a:pt x="144" y="180"/>
                      <a:pt x="168" y="176"/>
                    </a:cubicBezTo>
                    <a:cubicBezTo>
                      <a:pt x="191" y="173"/>
                      <a:pt x="189" y="169"/>
                      <a:pt x="199" y="166"/>
                    </a:cubicBezTo>
                    <a:cubicBezTo>
                      <a:pt x="209" y="163"/>
                      <a:pt x="205" y="150"/>
                      <a:pt x="192" y="153"/>
                    </a:cubicBezTo>
                    <a:cubicBezTo>
                      <a:pt x="180" y="155"/>
                      <a:pt x="162" y="152"/>
                      <a:pt x="146" y="146"/>
                    </a:cubicBezTo>
                    <a:cubicBezTo>
                      <a:pt x="130" y="140"/>
                      <a:pt x="111" y="128"/>
                      <a:pt x="106" y="118"/>
                    </a:cubicBezTo>
                    <a:cubicBezTo>
                      <a:pt x="101" y="108"/>
                      <a:pt x="89" y="106"/>
                      <a:pt x="79" y="89"/>
                    </a:cubicBezTo>
                    <a:cubicBezTo>
                      <a:pt x="69" y="72"/>
                      <a:pt x="70" y="69"/>
                      <a:pt x="67" y="55"/>
                    </a:cubicBezTo>
                    <a:cubicBezTo>
                      <a:pt x="64" y="42"/>
                      <a:pt x="67" y="42"/>
                      <a:pt x="64" y="32"/>
                    </a:cubicBezTo>
                    <a:cubicBezTo>
                      <a:pt x="61" y="22"/>
                      <a:pt x="63" y="0"/>
                      <a:pt x="63" y="10"/>
                    </a:cubicBezTo>
                    <a:close/>
                  </a:path>
                </a:pathLst>
              </a:custGeom>
              <a:solidFill>
                <a:srgbClr val="7D91C9"/>
              </a:solidFill>
              <a:ln w="9525">
                <a:noFill/>
                <a:round/>
                <a:headEnd/>
                <a:tailEnd/>
              </a:ln>
            </p:spPr>
            <p:txBody>
              <a:bodyPr/>
              <a:lstStyle/>
              <a:p>
                <a:endParaRPr lang="en-US">
                  <a:latin typeface="Calibri" pitchFamily="34" charset="0"/>
                </a:endParaRPr>
              </a:p>
            </p:txBody>
          </p:sp>
          <p:sp>
            <p:nvSpPr>
              <p:cNvPr id="156727" name="Freeform 773"/>
              <p:cNvSpPr>
                <a:spLocks/>
              </p:cNvSpPr>
              <p:nvPr/>
            </p:nvSpPr>
            <p:spPr bwMode="auto">
              <a:xfrm>
                <a:off x="4921250" y="3379787"/>
                <a:ext cx="915988" cy="784225"/>
              </a:xfrm>
              <a:custGeom>
                <a:avLst/>
                <a:gdLst>
                  <a:gd name="T0" fmla="*/ 2147483647 w 209"/>
                  <a:gd name="T1" fmla="*/ 479862432 h 179"/>
                  <a:gd name="T2" fmla="*/ 2147483647 w 209"/>
                  <a:gd name="T3" fmla="*/ 1535556386 h 179"/>
                  <a:gd name="T4" fmla="*/ 2147483647 w 209"/>
                  <a:gd name="T5" fmla="*/ 2147483647 h 179"/>
                  <a:gd name="T6" fmla="*/ 902787265 w 209"/>
                  <a:gd name="T7" fmla="*/ 2147483647 h 179"/>
                  <a:gd name="T8" fmla="*/ 749120461 w 209"/>
                  <a:gd name="T9" fmla="*/ 2147483647 h 179"/>
                  <a:gd name="T10" fmla="*/ 1056449685 w 209"/>
                  <a:gd name="T11" fmla="*/ 2147483647 h 179"/>
                  <a:gd name="T12" fmla="*/ 2147483647 w 209"/>
                  <a:gd name="T13" fmla="*/ 2147483647 h 179"/>
                  <a:gd name="T14" fmla="*/ 2147483647 w 209"/>
                  <a:gd name="T15" fmla="*/ 2147483647 h 179"/>
                  <a:gd name="T16" fmla="*/ 2147483647 w 209"/>
                  <a:gd name="T17" fmla="*/ 2147483647 h 179"/>
                  <a:gd name="T18" fmla="*/ 2147483647 w 209"/>
                  <a:gd name="T19" fmla="*/ 2147483647 h 179"/>
                  <a:gd name="T20" fmla="*/ 2147483647 w 209"/>
                  <a:gd name="T21" fmla="*/ 2147483647 h 179"/>
                  <a:gd name="T22" fmla="*/ 2147483647 w 209"/>
                  <a:gd name="T23" fmla="*/ 2147483647 h 179"/>
                  <a:gd name="T24" fmla="*/ 2147483647 w 209"/>
                  <a:gd name="T25" fmla="*/ 2147483647 h 179"/>
                  <a:gd name="T26" fmla="*/ 2147483647 w 209"/>
                  <a:gd name="T27" fmla="*/ 2147483647 h 179"/>
                  <a:gd name="T28" fmla="*/ 2147483647 w 209"/>
                  <a:gd name="T29" fmla="*/ 2147483647 h 179"/>
                  <a:gd name="T30" fmla="*/ 2147483647 w 209"/>
                  <a:gd name="T31" fmla="*/ 2147483647 h 179"/>
                  <a:gd name="T32" fmla="*/ 2147483647 w 209"/>
                  <a:gd name="T33" fmla="*/ 2147483647 h 179"/>
                  <a:gd name="T34" fmla="*/ 2147483647 w 209"/>
                  <a:gd name="T35" fmla="*/ 2147483647 h 179"/>
                  <a:gd name="T36" fmla="*/ 2147483647 w 209"/>
                  <a:gd name="T37" fmla="*/ 2147483647 h 179"/>
                  <a:gd name="T38" fmla="*/ 2147483647 w 209"/>
                  <a:gd name="T39" fmla="*/ 1650719130 h 179"/>
                  <a:gd name="T40" fmla="*/ 2147483647 w 209"/>
                  <a:gd name="T41" fmla="*/ 479862432 h 1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9"/>
                  <a:gd name="T64" fmla="*/ 0 h 179"/>
                  <a:gd name="T65" fmla="*/ 209 w 209"/>
                  <a:gd name="T66" fmla="*/ 179 h 1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9" h="179">
                    <a:moveTo>
                      <a:pt x="62" y="9"/>
                    </a:moveTo>
                    <a:cubicBezTo>
                      <a:pt x="62" y="9"/>
                      <a:pt x="54" y="19"/>
                      <a:pt x="51" y="29"/>
                    </a:cubicBezTo>
                    <a:cubicBezTo>
                      <a:pt x="48" y="40"/>
                      <a:pt x="47" y="37"/>
                      <a:pt x="45" y="47"/>
                    </a:cubicBezTo>
                    <a:cubicBezTo>
                      <a:pt x="42" y="57"/>
                      <a:pt x="34" y="53"/>
                      <a:pt x="17" y="49"/>
                    </a:cubicBezTo>
                    <a:cubicBezTo>
                      <a:pt x="0" y="45"/>
                      <a:pt x="11" y="56"/>
                      <a:pt x="14" y="66"/>
                    </a:cubicBezTo>
                    <a:cubicBezTo>
                      <a:pt x="17" y="76"/>
                      <a:pt x="11" y="68"/>
                      <a:pt x="20" y="81"/>
                    </a:cubicBezTo>
                    <a:cubicBezTo>
                      <a:pt x="29" y="94"/>
                      <a:pt x="44" y="102"/>
                      <a:pt x="44" y="103"/>
                    </a:cubicBezTo>
                    <a:cubicBezTo>
                      <a:pt x="45" y="105"/>
                      <a:pt x="38" y="138"/>
                      <a:pt x="43" y="137"/>
                    </a:cubicBezTo>
                    <a:cubicBezTo>
                      <a:pt x="49" y="136"/>
                      <a:pt x="58" y="115"/>
                      <a:pt x="65" y="117"/>
                    </a:cubicBezTo>
                    <a:cubicBezTo>
                      <a:pt x="72" y="119"/>
                      <a:pt x="74" y="127"/>
                      <a:pt x="82" y="131"/>
                    </a:cubicBezTo>
                    <a:cubicBezTo>
                      <a:pt x="91" y="135"/>
                      <a:pt x="97" y="131"/>
                      <a:pt x="106" y="140"/>
                    </a:cubicBezTo>
                    <a:cubicBezTo>
                      <a:pt x="114" y="148"/>
                      <a:pt x="128" y="157"/>
                      <a:pt x="140" y="162"/>
                    </a:cubicBezTo>
                    <a:cubicBezTo>
                      <a:pt x="152" y="168"/>
                      <a:pt x="144" y="179"/>
                      <a:pt x="168" y="175"/>
                    </a:cubicBezTo>
                    <a:cubicBezTo>
                      <a:pt x="191" y="172"/>
                      <a:pt x="188" y="168"/>
                      <a:pt x="198" y="165"/>
                    </a:cubicBezTo>
                    <a:cubicBezTo>
                      <a:pt x="209" y="162"/>
                      <a:pt x="205" y="149"/>
                      <a:pt x="192" y="152"/>
                    </a:cubicBezTo>
                    <a:cubicBezTo>
                      <a:pt x="179" y="154"/>
                      <a:pt x="162" y="151"/>
                      <a:pt x="146" y="145"/>
                    </a:cubicBezTo>
                    <a:cubicBezTo>
                      <a:pt x="130" y="139"/>
                      <a:pt x="111" y="127"/>
                      <a:pt x="106" y="117"/>
                    </a:cubicBezTo>
                    <a:cubicBezTo>
                      <a:pt x="100" y="107"/>
                      <a:pt x="88" y="105"/>
                      <a:pt x="78" y="88"/>
                    </a:cubicBezTo>
                    <a:cubicBezTo>
                      <a:pt x="68" y="71"/>
                      <a:pt x="70" y="68"/>
                      <a:pt x="67" y="54"/>
                    </a:cubicBezTo>
                    <a:cubicBezTo>
                      <a:pt x="64" y="41"/>
                      <a:pt x="66" y="41"/>
                      <a:pt x="64" y="31"/>
                    </a:cubicBezTo>
                    <a:cubicBezTo>
                      <a:pt x="61" y="21"/>
                      <a:pt x="63" y="0"/>
                      <a:pt x="62" y="9"/>
                    </a:cubicBezTo>
                    <a:close/>
                  </a:path>
                </a:pathLst>
              </a:custGeom>
              <a:solidFill>
                <a:srgbClr val="7D90C9"/>
              </a:solidFill>
              <a:ln w="9525">
                <a:noFill/>
                <a:round/>
                <a:headEnd/>
                <a:tailEnd/>
              </a:ln>
            </p:spPr>
            <p:txBody>
              <a:bodyPr/>
              <a:lstStyle/>
              <a:p>
                <a:endParaRPr lang="en-US">
                  <a:latin typeface="Calibri" pitchFamily="34" charset="0"/>
                </a:endParaRPr>
              </a:p>
            </p:txBody>
          </p:sp>
          <p:sp>
            <p:nvSpPr>
              <p:cNvPr id="156728" name="Freeform 774"/>
              <p:cNvSpPr>
                <a:spLocks/>
              </p:cNvSpPr>
              <p:nvPr/>
            </p:nvSpPr>
            <p:spPr bwMode="auto">
              <a:xfrm>
                <a:off x="4926013" y="3379787"/>
                <a:ext cx="906463" cy="784225"/>
              </a:xfrm>
              <a:custGeom>
                <a:avLst/>
                <a:gdLst>
                  <a:gd name="T0" fmla="*/ 2147483647 w 207"/>
                  <a:gd name="T1" fmla="*/ 537443804 h 179"/>
                  <a:gd name="T2" fmla="*/ 2147483647 w 207"/>
                  <a:gd name="T3" fmla="*/ 1593137758 h 179"/>
                  <a:gd name="T4" fmla="*/ 2147483647 w 207"/>
                  <a:gd name="T5" fmla="*/ 2147483647 h 179"/>
                  <a:gd name="T6" fmla="*/ 843746295 w 207"/>
                  <a:gd name="T7" fmla="*/ 2147483647 h 179"/>
                  <a:gd name="T8" fmla="*/ 690339520 w 207"/>
                  <a:gd name="T9" fmla="*/ 2147483647 h 179"/>
                  <a:gd name="T10" fmla="*/ 997157449 w 207"/>
                  <a:gd name="T11" fmla="*/ 2147483647 h 179"/>
                  <a:gd name="T12" fmla="*/ 2147483647 w 207"/>
                  <a:gd name="T13" fmla="*/ 2147483647 h 179"/>
                  <a:gd name="T14" fmla="*/ 2147483647 w 207"/>
                  <a:gd name="T15" fmla="*/ 2147483647 h 179"/>
                  <a:gd name="T16" fmla="*/ 2147483647 w 207"/>
                  <a:gd name="T17" fmla="*/ 2147483647 h 179"/>
                  <a:gd name="T18" fmla="*/ 2147483647 w 207"/>
                  <a:gd name="T19" fmla="*/ 2147483647 h 179"/>
                  <a:gd name="T20" fmla="*/ 2147483647 w 207"/>
                  <a:gd name="T21" fmla="*/ 2147483647 h 179"/>
                  <a:gd name="T22" fmla="*/ 2147483647 w 207"/>
                  <a:gd name="T23" fmla="*/ 2147483647 h 179"/>
                  <a:gd name="T24" fmla="*/ 2147483647 w 207"/>
                  <a:gd name="T25" fmla="*/ 2147483647 h 179"/>
                  <a:gd name="T26" fmla="*/ 2147483647 w 207"/>
                  <a:gd name="T27" fmla="*/ 2147483647 h 179"/>
                  <a:gd name="T28" fmla="*/ 2147483647 w 207"/>
                  <a:gd name="T29" fmla="*/ 2147483647 h 179"/>
                  <a:gd name="T30" fmla="*/ 2147483647 w 207"/>
                  <a:gd name="T31" fmla="*/ 2147483647 h 179"/>
                  <a:gd name="T32" fmla="*/ 2147483647 w 207"/>
                  <a:gd name="T33" fmla="*/ 2147483647 h 179"/>
                  <a:gd name="T34" fmla="*/ 2147483647 w 207"/>
                  <a:gd name="T35" fmla="*/ 2147483647 h 179"/>
                  <a:gd name="T36" fmla="*/ 2147483647 w 207"/>
                  <a:gd name="T37" fmla="*/ 2147483647 h 179"/>
                  <a:gd name="T38" fmla="*/ 2147483647 w 207"/>
                  <a:gd name="T39" fmla="*/ 1689111093 h 179"/>
                  <a:gd name="T40" fmla="*/ 2147483647 w 207"/>
                  <a:gd name="T41" fmla="*/ 537443804 h 1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7"/>
                  <a:gd name="T64" fmla="*/ 0 h 179"/>
                  <a:gd name="T65" fmla="*/ 207 w 207"/>
                  <a:gd name="T66" fmla="*/ 179 h 1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7" h="179">
                    <a:moveTo>
                      <a:pt x="61" y="10"/>
                    </a:moveTo>
                    <a:cubicBezTo>
                      <a:pt x="61" y="10"/>
                      <a:pt x="53" y="20"/>
                      <a:pt x="50" y="30"/>
                    </a:cubicBezTo>
                    <a:cubicBezTo>
                      <a:pt x="47" y="40"/>
                      <a:pt x="46" y="37"/>
                      <a:pt x="44" y="47"/>
                    </a:cubicBezTo>
                    <a:cubicBezTo>
                      <a:pt x="41" y="58"/>
                      <a:pt x="33" y="54"/>
                      <a:pt x="16" y="49"/>
                    </a:cubicBezTo>
                    <a:cubicBezTo>
                      <a:pt x="0" y="45"/>
                      <a:pt x="11" y="56"/>
                      <a:pt x="13" y="66"/>
                    </a:cubicBezTo>
                    <a:cubicBezTo>
                      <a:pt x="16" y="76"/>
                      <a:pt x="11" y="69"/>
                      <a:pt x="19" y="81"/>
                    </a:cubicBezTo>
                    <a:cubicBezTo>
                      <a:pt x="28" y="94"/>
                      <a:pt x="43" y="101"/>
                      <a:pt x="44" y="103"/>
                    </a:cubicBezTo>
                    <a:cubicBezTo>
                      <a:pt x="44" y="105"/>
                      <a:pt x="37" y="138"/>
                      <a:pt x="42" y="137"/>
                    </a:cubicBezTo>
                    <a:cubicBezTo>
                      <a:pt x="48" y="136"/>
                      <a:pt x="57" y="115"/>
                      <a:pt x="64" y="117"/>
                    </a:cubicBezTo>
                    <a:cubicBezTo>
                      <a:pt x="71" y="119"/>
                      <a:pt x="73" y="126"/>
                      <a:pt x="81" y="131"/>
                    </a:cubicBezTo>
                    <a:cubicBezTo>
                      <a:pt x="90" y="135"/>
                      <a:pt x="96" y="131"/>
                      <a:pt x="104" y="140"/>
                    </a:cubicBezTo>
                    <a:cubicBezTo>
                      <a:pt x="113" y="148"/>
                      <a:pt x="127" y="156"/>
                      <a:pt x="139" y="162"/>
                    </a:cubicBezTo>
                    <a:cubicBezTo>
                      <a:pt x="151" y="167"/>
                      <a:pt x="143" y="179"/>
                      <a:pt x="167" y="175"/>
                    </a:cubicBezTo>
                    <a:cubicBezTo>
                      <a:pt x="190" y="172"/>
                      <a:pt x="187" y="168"/>
                      <a:pt x="197" y="165"/>
                    </a:cubicBezTo>
                    <a:cubicBezTo>
                      <a:pt x="207" y="162"/>
                      <a:pt x="204" y="149"/>
                      <a:pt x="191" y="152"/>
                    </a:cubicBezTo>
                    <a:cubicBezTo>
                      <a:pt x="178" y="155"/>
                      <a:pt x="160" y="151"/>
                      <a:pt x="144" y="145"/>
                    </a:cubicBezTo>
                    <a:cubicBezTo>
                      <a:pt x="129" y="139"/>
                      <a:pt x="110" y="127"/>
                      <a:pt x="104" y="117"/>
                    </a:cubicBezTo>
                    <a:cubicBezTo>
                      <a:pt x="99" y="107"/>
                      <a:pt x="87" y="105"/>
                      <a:pt x="77" y="88"/>
                    </a:cubicBezTo>
                    <a:cubicBezTo>
                      <a:pt x="67" y="71"/>
                      <a:pt x="69" y="68"/>
                      <a:pt x="66" y="55"/>
                    </a:cubicBezTo>
                    <a:cubicBezTo>
                      <a:pt x="63" y="41"/>
                      <a:pt x="65" y="42"/>
                      <a:pt x="62" y="32"/>
                    </a:cubicBezTo>
                    <a:cubicBezTo>
                      <a:pt x="60" y="22"/>
                      <a:pt x="62" y="0"/>
                      <a:pt x="61" y="10"/>
                    </a:cubicBezTo>
                    <a:close/>
                  </a:path>
                </a:pathLst>
              </a:custGeom>
              <a:solidFill>
                <a:srgbClr val="7C90C9"/>
              </a:solidFill>
              <a:ln w="9525">
                <a:noFill/>
                <a:round/>
                <a:headEnd/>
                <a:tailEnd/>
              </a:ln>
            </p:spPr>
            <p:txBody>
              <a:bodyPr/>
              <a:lstStyle/>
              <a:p>
                <a:endParaRPr lang="en-US">
                  <a:latin typeface="Calibri" pitchFamily="34" charset="0"/>
                </a:endParaRPr>
              </a:p>
            </p:txBody>
          </p:sp>
          <p:sp>
            <p:nvSpPr>
              <p:cNvPr id="156729" name="Freeform 775"/>
              <p:cNvSpPr>
                <a:spLocks/>
              </p:cNvSpPr>
              <p:nvPr/>
            </p:nvSpPr>
            <p:spPr bwMode="auto">
              <a:xfrm>
                <a:off x="4926013" y="3384550"/>
                <a:ext cx="906463" cy="779462"/>
              </a:xfrm>
              <a:custGeom>
                <a:avLst/>
                <a:gdLst>
                  <a:gd name="T0" fmla="*/ 2147483647 w 207"/>
                  <a:gd name="T1" fmla="*/ 479390997 h 178"/>
                  <a:gd name="T2" fmla="*/ 2147483647 w 207"/>
                  <a:gd name="T3" fmla="*/ 1534051301 h 178"/>
                  <a:gd name="T4" fmla="*/ 2147483647 w 207"/>
                  <a:gd name="T5" fmla="*/ 2147483647 h 178"/>
                  <a:gd name="T6" fmla="*/ 843746295 w 207"/>
                  <a:gd name="T7" fmla="*/ 2147483647 h 178"/>
                  <a:gd name="T8" fmla="*/ 747867061 w 207"/>
                  <a:gd name="T9" fmla="*/ 2147483647 h 178"/>
                  <a:gd name="T10" fmla="*/ 1054684990 w 207"/>
                  <a:gd name="T11" fmla="*/ 2147483647 h 178"/>
                  <a:gd name="T12" fmla="*/ 2147483647 w 207"/>
                  <a:gd name="T13" fmla="*/ 2147483647 h 178"/>
                  <a:gd name="T14" fmla="*/ 2147483647 w 207"/>
                  <a:gd name="T15" fmla="*/ 2147483647 h 178"/>
                  <a:gd name="T16" fmla="*/ 2147483647 w 207"/>
                  <a:gd name="T17" fmla="*/ 2147483647 h 178"/>
                  <a:gd name="T18" fmla="*/ 2147483647 w 207"/>
                  <a:gd name="T19" fmla="*/ 2147483647 h 178"/>
                  <a:gd name="T20" fmla="*/ 2147483647 w 207"/>
                  <a:gd name="T21" fmla="*/ 2147483647 h 178"/>
                  <a:gd name="T22" fmla="*/ 2147483647 w 207"/>
                  <a:gd name="T23" fmla="*/ 2147483647 h 178"/>
                  <a:gd name="T24" fmla="*/ 2147483647 w 207"/>
                  <a:gd name="T25" fmla="*/ 2147483647 h 178"/>
                  <a:gd name="T26" fmla="*/ 2147483647 w 207"/>
                  <a:gd name="T27" fmla="*/ 2147483647 h 178"/>
                  <a:gd name="T28" fmla="*/ 2147483647 w 207"/>
                  <a:gd name="T29" fmla="*/ 2147483647 h 178"/>
                  <a:gd name="T30" fmla="*/ 2147483647 w 207"/>
                  <a:gd name="T31" fmla="*/ 2147483647 h 178"/>
                  <a:gd name="T32" fmla="*/ 2147483647 w 207"/>
                  <a:gd name="T33" fmla="*/ 2147483647 h 178"/>
                  <a:gd name="T34" fmla="*/ 2147483647 w 207"/>
                  <a:gd name="T35" fmla="*/ 2147483647 h 178"/>
                  <a:gd name="T36" fmla="*/ 2147483647 w 207"/>
                  <a:gd name="T37" fmla="*/ 2147483647 h 178"/>
                  <a:gd name="T38" fmla="*/ 2147483647 w 207"/>
                  <a:gd name="T39" fmla="*/ 1649105108 h 178"/>
                  <a:gd name="T40" fmla="*/ 2147483647 w 207"/>
                  <a:gd name="T41" fmla="*/ 479390997 h 1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7"/>
                  <a:gd name="T64" fmla="*/ 0 h 178"/>
                  <a:gd name="T65" fmla="*/ 207 w 207"/>
                  <a:gd name="T66" fmla="*/ 178 h 1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7" h="178">
                    <a:moveTo>
                      <a:pt x="61" y="9"/>
                    </a:moveTo>
                    <a:cubicBezTo>
                      <a:pt x="61" y="9"/>
                      <a:pt x="53" y="19"/>
                      <a:pt x="50" y="29"/>
                    </a:cubicBezTo>
                    <a:cubicBezTo>
                      <a:pt x="47" y="40"/>
                      <a:pt x="46" y="37"/>
                      <a:pt x="44" y="47"/>
                    </a:cubicBezTo>
                    <a:cubicBezTo>
                      <a:pt x="41" y="57"/>
                      <a:pt x="33" y="53"/>
                      <a:pt x="16" y="48"/>
                    </a:cubicBezTo>
                    <a:cubicBezTo>
                      <a:pt x="0" y="44"/>
                      <a:pt x="11" y="55"/>
                      <a:pt x="14" y="65"/>
                    </a:cubicBezTo>
                    <a:cubicBezTo>
                      <a:pt x="16" y="75"/>
                      <a:pt x="11" y="68"/>
                      <a:pt x="20" y="80"/>
                    </a:cubicBezTo>
                    <a:cubicBezTo>
                      <a:pt x="28" y="93"/>
                      <a:pt x="43" y="100"/>
                      <a:pt x="44" y="102"/>
                    </a:cubicBezTo>
                    <a:cubicBezTo>
                      <a:pt x="44" y="104"/>
                      <a:pt x="37" y="137"/>
                      <a:pt x="42" y="136"/>
                    </a:cubicBezTo>
                    <a:cubicBezTo>
                      <a:pt x="48" y="135"/>
                      <a:pt x="57" y="113"/>
                      <a:pt x="64" y="116"/>
                    </a:cubicBezTo>
                    <a:cubicBezTo>
                      <a:pt x="71" y="118"/>
                      <a:pt x="73" y="125"/>
                      <a:pt x="81" y="130"/>
                    </a:cubicBezTo>
                    <a:cubicBezTo>
                      <a:pt x="90" y="134"/>
                      <a:pt x="96" y="130"/>
                      <a:pt x="104" y="138"/>
                    </a:cubicBezTo>
                    <a:cubicBezTo>
                      <a:pt x="113" y="147"/>
                      <a:pt x="127" y="155"/>
                      <a:pt x="139" y="161"/>
                    </a:cubicBezTo>
                    <a:cubicBezTo>
                      <a:pt x="151" y="166"/>
                      <a:pt x="143" y="178"/>
                      <a:pt x="166" y="174"/>
                    </a:cubicBezTo>
                    <a:cubicBezTo>
                      <a:pt x="190" y="170"/>
                      <a:pt x="187" y="167"/>
                      <a:pt x="197" y="164"/>
                    </a:cubicBezTo>
                    <a:cubicBezTo>
                      <a:pt x="207" y="161"/>
                      <a:pt x="204" y="148"/>
                      <a:pt x="191" y="151"/>
                    </a:cubicBezTo>
                    <a:cubicBezTo>
                      <a:pt x="178" y="154"/>
                      <a:pt x="160" y="150"/>
                      <a:pt x="144" y="144"/>
                    </a:cubicBezTo>
                    <a:cubicBezTo>
                      <a:pt x="128" y="138"/>
                      <a:pt x="109" y="126"/>
                      <a:pt x="104" y="116"/>
                    </a:cubicBezTo>
                    <a:cubicBezTo>
                      <a:pt x="99" y="106"/>
                      <a:pt x="86" y="104"/>
                      <a:pt x="77" y="87"/>
                    </a:cubicBezTo>
                    <a:cubicBezTo>
                      <a:pt x="67" y="70"/>
                      <a:pt x="68" y="67"/>
                      <a:pt x="65" y="54"/>
                    </a:cubicBezTo>
                    <a:cubicBezTo>
                      <a:pt x="63" y="41"/>
                      <a:pt x="65" y="41"/>
                      <a:pt x="62" y="31"/>
                    </a:cubicBezTo>
                    <a:cubicBezTo>
                      <a:pt x="60" y="21"/>
                      <a:pt x="62" y="0"/>
                      <a:pt x="61" y="9"/>
                    </a:cubicBezTo>
                    <a:close/>
                  </a:path>
                </a:pathLst>
              </a:custGeom>
              <a:solidFill>
                <a:srgbClr val="7B8FC8"/>
              </a:solidFill>
              <a:ln w="9525">
                <a:noFill/>
                <a:round/>
                <a:headEnd/>
                <a:tailEnd/>
              </a:ln>
            </p:spPr>
            <p:txBody>
              <a:bodyPr/>
              <a:lstStyle/>
              <a:p>
                <a:endParaRPr lang="en-US">
                  <a:latin typeface="Calibri" pitchFamily="34" charset="0"/>
                </a:endParaRPr>
              </a:p>
            </p:txBody>
          </p:sp>
          <p:sp>
            <p:nvSpPr>
              <p:cNvPr id="156730" name="Freeform 776"/>
              <p:cNvSpPr>
                <a:spLocks/>
              </p:cNvSpPr>
              <p:nvPr/>
            </p:nvSpPr>
            <p:spPr bwMode="auto">
              <a:xfrm>
                <a:off x="4926013" y="3384550"/>
                <a:ext cx="906463" cy="774700"/>
              </a:xfrm>
              <a:custGeom>
                <a:avLst/>
                <a:gdLst>
                  <a:gd name="T0" fmla="*/ 2147483647 w 207"/>
                  <a:gd name="T1" fmla="*/ 536385600 h 177"/>
                  <a:gd name="T2" fmla="*/ 2147483647 w 207"/>
                  <a:gd name="T3" fmla="*/ 1590003908 h 177"/>
                  <a:gd name="T4" fmla="*/ 2147483647 w 207"/>
                  <a:gd name="T5" fmla="*/ 2147483647 h 177"/>
                  <a:gd name="T6" fmla="*/ 901273836 w 207"/>
                  <a:gd name="T7" fmla="*/ 2147483647 h 177"/>
                  <a:gd name="T8" fmla="*/ 747867061 w 207"/>
                  <a:gd name="T9" fmla="*/ 2147483647 h 177"/>
                  <a:gd name="T10" fmla="*/ 1054684990 w 207"/>
                  <a:gd name="T11" fmla="*/ 2147483647 h 177"/>
                  <a:gd name="T12" fmla="*/ 2147483647 w 207"/>
                  <a:gd name="T13" fmla="*/ 2147483647 h 177"/>
                  <a:gd name="T14" fmla="*/ 2147483647 w 207"/>
                  <a:gd name="T15" fmla="*/ 2147483647 h 177"/>
                  <a:gd name="T16" fmla="*/ 2147483647 w 207"/>
                  <a:gd name="T17" fmla="*/ 2147483647 h 177"/>
                  <a:gd name="T18" fmla="*/ 2147483647 w 207"/>
                  <a:gd name="T19" fmla="*/ 2147483647 h 177"/>
                  <a:gd name="T20" fmla="*/ 2147483647 w 207"/>
                  <a:gd name="T21" fmla="*/ 2147483647 h 177"/>
                  <a:gd name="T22" fmla="*/ 2147483647 w 207"/>
                  <a:gd name="T23" fmla="*/ 2147483647 h 177"/>
                  <a:gd name="T24" fmla="*/ 2147483647 w 207"/>
                  <a:gd name="T25" fmla="*/ 2147483647 h 177"/>
                  <a:gd name="T26" fmla="*/ 2147483647 w 207"/>
                  <a:gd name="T27" fmla="*/ 2147483647 h 177"/>
                  <a:gd name="T28" fmla="*/ 2147483647 w 207"/>
                  <a:gd name="T29" fmla="*/ 2147483647 h 177"/>
                  <a:gd name="T30" fmla="*/ 2147483647 w 207"/>
                  <a:gd name="T31" fmla="*/ 2147483647 h 177"/>
                  <a:gd name="T32" fmla="*/ 2147483647 w 207"/>
                  <a:gd name="T33" fmla="*/ 2147483647 h 177"/>
                  <a:gd name="T34" fmla="*/ 2147483647 w 207"/>
                  <a:gd name="T35" fmla="*/ 2147483647 h 177"/>
                  <a:gd name="T36" fmla="*/ 2147483647 w 207"/>
                  <a:gd name="T37" fmla="*/ 2147483647 h 177"/>
                  <a:gd name="T38" fmla="*/ 2147483647 w 207"/>
                  <a:gd name="T39" fmla="*/ 1685790934 h 177"/>
                  <a:gd name="T40" fmla="*/ 2147483647 w 207"/>
                  <a:gd name="T41" fmla="*/ 536385600 h 1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7"/>
                  <a:gd name="T64" fmla="*/ 0 h 177"/>
                  <a:gd name="T65" fmla="*/ 207 w 207"/>
                  <a:gd name="T66" fmla="*/ 177 h 1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7" h="177">
                    <a:moveTo>
                      <a:pt x="61" y="10"/>
                    </a:moveTo>
                    <a:cubicBezTo>
                      <a:pt x="61" y="10"/>
                      <a:pt x="53" y="20"/>
                      <a:pt x="50" y="30"/>
                    </a:cubicBezTo>
                    <a:cubicBezTo>
                      <a:pt x="47" y="40"/>
                      <a:pt x="47" y="37"/>
                      <a:pt x="44" y="47"/>
                    </a:cubicBezTo>
                    <a:cubicBezTo>
                      <a:pt x="41" y="57"/>
                      <a:pt x="33" y="53"/>
                      <a:pt x="17" y="49"/>
                    </a:cubicBezTo>
                    <a:cubicBezTo>
                      <a:pt x="0" y="44"/>
                      <a:pt x="11" y="55"/>
                      <a:pt x="14" y="65"/>
                    </a:cubicBezTo>
                    <a:cubicBezTo>
                      <a:pt x="17" y="75"/>
                      <a:pt x="11" y="68"/>
                      <a:pt x="20" y="80"/>
                    </a:cubicBezTo>
                    <a:cubicBezTo>
                      <a:pt x="29" y="93"/>
                      <a:pt x="44" y="100"/>
                      <a:pt x="44" y="102"/>
                    </a:cubicBezTo>
                    <a:cubicBezTo>
                      <a:pt x="45" y="104"/>
                      <a:pt x="37" y="137"/>
                      <a:pt x="42" y="136"/>
                    </a:cubicBezTo>
                    <a:cubicBezTo>
                      <a:pt x="48" y="135"/>
                      <a:pt x="58" y="113"/>
                      <a:pt x="64" y="115"/>
                    </a:cubicBezTo>
                    <a:cubicBezTo>
                      <a:pt x="71" y="117"/>
                      <a:pt x="73" y="125"/>
                      <a:pt x="81" y="129"/>
                    </a:cubicBezTo>
                    <a:cubicBezTo>
                      <a:pt x="90" y="134"/>
                      <a:pt x="96" y="130"/>
                      <a:pt x="104" y="138"/>
                    </a:cubicBezTo>
                    <a:cubicBezTo>
                      <a:pt x="113" y="147"/>
                      <a:pt x="127" y="155"/>
                      <a:pt x="139" y="160"/>
                    </a:cubicBezTo>
                    <a:cubicBezTo>
                      <a:pt x="151" y="166"/>
                      <a:pt x="143" y="177"/>
                      <a:pt x="166" y="174"/>
                    </a:cubicBezTo>
                    <a:cubicBezTo>
                      <a:pt x="190" y="170"/>
                      <a:pt x="187" y="167"/>
                      <a:pt x="197" y="164"/>
                    </a:cubicBezTo>
                    <a:cubicBezTo>
                      <a:pt x="207" y="161"/>
                      <a:pt x="203" y="148"/>
                      <a:pt x="191" y="151"/>
                    </a:cubicBezTo>
                    <a:cubicBezTo>
                      <a:pt x="178" y="154"/>
                      <a:pt x="159" y="150"/>
                      <a:pt x="144" y="144"/>
                    </a:cubicBezTo>
                    <a:cubicBezTo>
                      <a:pt x="128" y="138"/>
                      <a:pt x="109" y="125"/>
                      <a:pt x="104" y="115"/>
                    </a:cubicBezTo>
                    <a:cubicBezTo>
                      <a:pt x="98" y="106"/>
                      <a:pt x="86" y="104"/>
                      <a:pt x="76" y="87"/>
                    </a:cubicBezTo>
                    <a:cubicBezTo>
                      <a:pt x="66" y="70"/>
                      <a:pt x="68" y="68"/>
                      <a:pt x="65" y="54"/>
                    </a:cubicBezTo>
                    <a:cubicBezTo>
                      <a:pt x="62" y="41"/>
                      <a:pt x="65" y="42"/>
                      <a:pt x="62" y="32"/>
                    </a:cubicBezTo>
                    <a:cubicBezTo>
                      <a:pt x="59" y="22"/>
                      <a:pt x="62" y="0"/>
                      <a:pt x="61" y="10"/>
                    </a:cubicBezTo>
                    <a:close/>
                  </a:path>
                </a:pathLst>
              </a:custGeom>
              <a:solidFill>
                <a:srgbClr val="7A8FC8"/>
              </a:solidFill>
              <a:ln w="9525">
                <a:noFill/>
                <a:round/>
                <a:headEnd/>
                <a:tailEnd/>
              </a:ln>
            </p:spPr>
            <p:txBody>
              <a:bodyPr/>
              <a:lstStyle/>
              <a:p>
                <a:endParaRPr lang="en-US">
                  <a:latin typeface="Calibri" pitchFamily="34" charset="0"/>
                </a:endParaRPr>
              </a:p>
            </p:txBody>
          </p:sp>
          <p:sp>
            <p:nvSpPr>
              <p:cNvPr id="156731" name="Freeform 777"/>
              <p:cNvSpPr>
                <a:spLocks/>
              </p:cNvSpPr>
              <p:nvPr/>
            </p:nvSpPr>
            <p:spPr bwMode="auto">
              <a:xfrm>
                <a:off x="4926013" y="3389312"/>
                <a:ext cx="906463" cy="769937"/>
              </a:xfrm>
              <a:custGeom>
                <a:avLst/>
                <a:gdLst>
                  <a:gd name="T0" fmla="*/ 2147483647 w 207"/>
                  <a:gd name="T1" fmla="*/ 478437073 h 176"/>
                  <a:gd name="T2" fmla="*/ 2147483647 w 207"/>
                  <a:gd name="T3" fmla="*/ 1530997867 h 176"/>
                  <a:gd name="T4" fmla="*/ 2147483647 w 207"/>
                  <a:gd name="T5" fmla="*/ 2147483647 h 176"/>
                  <a:gd name="T6" fmla="*/ 901273836 w 207"/>
                  <a:gd name="T7" fmla="*/ 2147483647 h 176"/>
                  <a:gd name="T8" fmla="*/ 747867061 w 207"/>
                  <a:gd name="T9" fmla="*/ 2147483647 h 176"/>
                  <a:gd name="T10" fmla="*/ 1054684990 w 207"/>
                  <a:gd name="T11" fmla="*/ 2147483647 h 176"/>
                  <a:gd name="T12" fmla="*/ 2147483647 w 207"/>
                  <a:gd name="T13" fmla="*/ 2147483647 h 176"/>
                  <a:gd name="T14" fmla="*/ 2147483647 w 207"/>
                  <a:gd name="T15" fmla="*/ 2147483647 h 176"/>
                  <a:gd name="T16" fmla="*/ 2147483647 w 207"/>
                  <a:gd name="T17" fmla="*/ 2147483647 h 176"/>
                  <a:gd name="T18" fmla="*/ 2147483647 w 207"/>
                  <a:gd name="T19" fmla="*/ 2147483647 h 176"/>
                  <a:gd name="T20" fmla="*/ 2147483647 w 207"/>
                  <a:gd name="T21" fmla="*/ 2147483647 h 176"/>
                  <a:gd name="T22" fmla="*/ 2147483647 w 207"/>
                  <a:gd name="T23" fmla="*/ 2147483647 h 176"/>
                  <a:gd name="T24" fmla="*/ 2147483647 w 207"/>
                  <a:gd name="T25" fmla="*/ 2147483647 h 176"/>
                  <a:gd name="T26" fmla="*/ 2147483647 w 207"/>
                  <a:gd name="T27" fmla="*/ 2147483647 h 176"/>
                  <a:gd name="T28" fmla="*/ 2147483647 w 207"/>
                  <a:gd name="T29" fmla="*/ 2147483647 h 176"/>
                  <a:gd name="T30" fmla="*/ 2147483647 w 207"/>
                  <a:gd name="T31" fmla="*/ 2147483647 h 176"/>
                  <a:gd name="T32" fmla="*/ 2147483647 w 207"/>
                  <a:gd name="T33" fmla="*/ 2147483647 h 176"/>
                  <a:gd name="T34" fmla="*/ 2147483647 w 207"/>
                  <a:gd name="T35" fmla="*/ 2147483647 h 176"/>
                  <a:gd name="T36" fmla="*/ 2147483647 w 207"/>
                  <a:gd name="T37" fmla="*/ 2147483647 h 176"/>
                  <a:gd name="T38" fmla="*/ 2147483647 w 207"/>
                  <a:gd name="T39" fmla="*/ 1626688754 h 176"/>
                  <a:gd name="T40" fmla="*/ 2147483647 w 207"/>
                  <a:gd name="T41" fmla="*/ 478437073 h 1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7"/>
                  <a:gd name="T64" fmla="*/ 0 h 176"/>
                  <a:gd name="T65" fmla="*/ 207 w 207"/>
                  <a:gd name="T66" fmla="*/ 176 h 1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7" h="176">
                    <a:moveTo>
                      <a:pt x="61" y="9"/>
                    </a:moveTo>
                    <a:cubicBezTo>
                      <a:pt x="61" y="9"/>
                      <a:pt x="53" y="19"/>
                      <a:pt x="50" y="29"/>
                    </a:cubicBezTo>
                    <a:cubicBezTo>
                      <a:pt x="47" y="39"/>
                      <a:pt x="47" y="36"/>
                      <a:pt x="44" y="46"/>
                    </a:cubicBezTo>
                    <a:cubicBezTo>
                      <a:pt x="41" y="57"/>
                      <a:pt x="33" y="52"/>
                      <a:pt x="17" y="48"/>
                    </a:cubicBezTo>
                    <a:cubicBezTo>
                      <a:pt x="0" y="44"/>
                      <a:pt x="12" y="55"/>
                      <a:pt x="14" y="65"/>
                    </a:cubicBezTo>
                    <a:cubicBezTo>
                      <a:pt x="17" y="75"/>
                      <a:pt x="12" y="67"/>
                      <a:pt x="20" y="79"/>
                    </a:cubicBezTo>
                    <a:cubicBezTo>
                      <a:pt x="29" y="92"/>
                      <a:pt x="44" y="99"/>
                      <a:pt x="44" y="101"/>
                    </a:cubicBezTo>
                    <a:cubicBezTo>
                      <a:pt x="45" y="103"/>
                      <a:pt x="37" y="135"/>
                      <a:pt x="43" y="135"/>
                    </a:cubicBezTo>
                    <a:cubicBezTo>
                      <a:pt x="48" y="134"/>
                      <a:pt x="58" y="112"/>
                      <a:pt x="64" y="114"/>
                    </a:cubicBezTo>
                    <a:cubicBezTo>
                      <a:pt x="71" y="116"/>
                      <a:pt x="73" y="124"/>
                      <a:pt x="81" y="128"/>
                    </a:cubicBezTo>
                    <a:cubicBezTo>
                      <a:pt x="90" y="133"/>
                      <a:pt x="96" y="128"/>
                      <a:pt x="104" y="137"/>
                    </a:cubicBezTo>
                    <a:cubicBezTo>
                      <a:pt x="113" y="145"/>
                      <a:pt x="127" y="154"/>
                      <a:pt x="139" y="159"/>
                    </a:cubicBezTo>
                    <a:cubicBezTo>
                      <a:pt x="151" y="165"/>
                      <a:pt x="143" y="176"/>
                      <a:pt x="166" y="173"/>
                    </a:cubicBezTo>
                    <a:cubicBezTo>
                      <a:pt x="190" y="169"/>
                      <a:pt x="187" y="166"/>
                      <a:pt x="197" y="163"/>
                    </a:cubicBezTo>
                    <a:cubicBezTo>
                      <a:pt x="207" y="161"/>
                      <a:pt x="203" y="147"/>
                      <a:pt x="190" y="150"/>
                    </a:cubicBezTo>
                    <a:cubicBezTo>
                      <a:pt x="178" y="153"/>
                      <a:pt x="159" y="149"/>
                      <a:pt x="143" y="143"/>
                    </a:cubicBezTo>
                    <a:cubicBezTo>
                      <a:pt x="128" y="137"/>
                      <a:pt x="109" y="124"/>
                      <a:pt x="103" y="114"/>
                    </a:cubicBezTo>
                    <a:cubicBezTo>
                      <a:pt x="98" y="105"/>
                      <a:pt x="85" y="103"/>
                      <a:pt x="76" y="86"/>
                    </a:cubicBezTo>
                    <a:cubicBezTo>
                      <a:pt x="66" y="70"/>
                      <a:pt x="68" y="67"/>
                      <a:pt x="65" y="54"/>
                    </a:cubicBezTo>
                    <a:cubicBezTo>
                      <a:pt x="62" y="40"/>
                      <a:pt x="64" y="41"/>
                      <a:pt x="62" y="31"/>
                    </a:cubicBezTo>
                    <a:cubicBezTo>
                      <a:pt x="59" y="21"/>
                      <a:pt x="62" y="0"/>
                      <a:pt x="61" y="9"/>
                    </a:cubicBezTo>
                    <a:close/>
                  </a:path>
                </a:pathLst>
              </a:custGeom>
              <a:solidFill>
                <a:srgbClr val="798FC8"/>
              </a:solidFill>
              <a:ln w="9525">
                <a:noFill/>
                <a:round/>
                <a:headEnd/>
                <a:tailEnd/>
              </a:ln>
            </p:spPr>
            <p:txBody>
              <a:bodyPr/>
              <a:lstStyle/>
              <a:p>
                <a:endParaRPr lang="en-US">
                  <a:latin typeface="Calibri" pitchFamily="34" charset="0"/>
                </a:endParaRPr>
              </a:p>
            </p:txBody>
          </p:sp>
          <p:sp>
            <p:nvSpPr>
              <p:cNvPr id="156732" name="Freeform 778"/>
              <p:cNvSpPr>
                <a:spLocks/>
              </p:cNvSpPr>
              <p:nvPr/>
            </p:nvSpPr>
            <p:spPr bwMode="auto">
              <a:xfrm>
                <a:off x="4926013" y="3389312"/>
                <a:ext cx="901700" cy="769937"/>
              </a:xfrm>
              <a:custGeom>
                <a:avLst/>
                <a:gdLst>
                  <a:gd name="T0" fmla="*/ 2147483647 w 206"/>
                  <a:gd name="T1" fmla="*/ 535849855 h 176"/>
                  <a:gd name="T2" fmla="*/ 2147483647 w 206"/>
                  <a:gd name="T3" fmla="*/ 1588410649 h 176"/>
                  <a:gd name="T4" fmla="*/ 2147483647 w 206"/>
                  <a:gd name="T5" fmla="*/ 2147483647 h 176"/>
                  <a:gd name="T6" fmla="*/ 900509413 w 206"/>
                  <a:gd name="T7" fmla="*/ 2147483647 h 176"/>
                  <a:gd name="T8" fmla="*/ 785551451 w 206"/>
                  <a:gd name="T9" fmla="*/ 2147483647 h 176"/>
                  <a:gd name="T10" fmla="*/ 1111266405 w 206"/>
                  <a:gd name="T11" fmla="*/ 2147483647 h 176"/>
                  <a:gd name="T12" fmla="*/ 2147483647 w 206"/>
                  <a:gd name="T13" fmla="*/ 2147483647 h 176"/>
                  <a:gd name="T14" fmla="*/ 2147483647 w 206"/>
                  <a:gd name="T15" fmla="*/ 2147483647 h 176"/>
                  <a:gd name="T16" fmla="*/ 2147483647 w 206"/>
                  <a:gd name="T17" fmla="*/ 2147483647 h 176"/>
                  <a:gd name="T18" fmla="*/ 2147483647 w 206"/>
                  <a:gd name="T19" fmla="*/ 2147483647 h 176"/>
                  <a:gd name="T20" fmla="*/ 2147483647 w 206"/>
                  <a:gd name="T21" fmla="*/ 2147483647 h 176"/>
                  <a:gd name="T22" fmla="*/ 2147483647 w 206"/>
                  <a:gd name="T23" fmla="*/ 2147483647 h 176"/>
                  <a:gd name="T24" fmla="*/ 2147483647 w 206"/>
                  <a:gd name="T25" fmla="*/ 2147483647 h 176"/>
                  <a:gd name="T26" fmla="*/ 2147483647 w 206"/>
                  <a:gd name="T27" fmla="*/ 2147483647 h 176"/>
                  <a:gd name="T28" fmla="*/ 2147483647 w 206"/>
                  <a:gd name="T29" fmla="*/ 2147483647 h 176"/>
                  <a:gd name="T30" fmla="*/ 2147483647 w 206"/>
                  <a:gd name="T31" fmla="*/ 2147483647 h 176"/>
                  <a:gd name="T32" fmla="*/ 2147483647 w 206"/>
                  <a:gd name="T33" fmla="*/ 2147483647 h 176"/>
                  <a:gd name="T34" fmla="*/ 2147483647 w 206"/>
                  <a:gd name="T35" fmla="*/ 2147483647 h 176"/>
                  <a:gd name="T36" fmla="*/ 2147483647 w 206"/>
                  <a:gd name="T37" fmla="*/ 2147483647 h 176"/>
                  <a:gd name="T38" fmla="*/ 2147483647 w 206"/>
                  <a:gd name="T39" fmla="*/ 1684101536 h 176"/>
                  <a:gd name="T40" fmla="*/ 2147483647 w 206"/>
                  <a:gd name="T41" fmla="*/ 535849855 h 1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6"/>
                  <a:gd name="T64" fmla="*/ 0 h 176"/>
                  <a:gd name="T65" fmla="*/ 206 w 206"/>
                  <a:gd name="T66" fmla="*/ 176 h 1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6" h="176">
                    <a:moveTo>
                      <a:pt x="61" y="10"/>
                    </a:moveTo>
                    <a:cubicBezTo>
                      <a:pt x="61" y="10"/>
                      <a:pt x="53" y="20"/>
                      <a:pt x="50" y="30"/>
                    </a:cubicBezTo>
                    <a:cubicBezTo>
                      <a:pt x="47" y="40"/>
                      <a:pt x="47" y="37"/>
                      <a:pt x="44" y="47"/>
                    </a:cubicBezTo>
                    <a:cubicBezTo>
                      <a:pt x="42" y="57"/>
                      <a:pt x="33" y="52"/>
                      <a:pt x="17" y="48"/>
                    </a:cubicBezTo>
                    <a:cubicBezTo>
                      <a:pt x="0" y="44"/>
                      <a:pt x="12" y="55"/>
                      <a:pt x="15" y="65"/>
                    </a:cubicBezTo>
                    <a:cubicBezTo>
                      <a:pt x="17" y="75"/>
                      <a:pt x="12" y="67"/>
                      <a:pt x="21" y="79"/>
                    </a:cubicBezTo>
                    <a:cubicBezTo>
                      <a:pt x="29" y="92"/>
                      <a:pt x="44" y="99"/>
                      <a:pt x="44" y="101"/>
                    </a:cubicBezTo>
                    <a:cubicBezTo>
                      <a:pt x="45" y="103"/>
                      <a:pt x="37" y="135"/>
                      <a:pt x="43" y="134"/>
                    </a:cubicBezTo>
                    <a:cubicBezTo>
                      <a:pt x="48" y="134"/>
                      <a:pt x="58" y="111"/>
                      <a:pt x="64" y="113"/>
                    </a:cubicBezTo>
                    <a:cubicBezTo>
                      <a:pt x="71" y="116"/>
                      <a:pt x="73" y="124"/>
                      <a:pt x="81" y="128"/>
                    </a:cubicBezTo>
                    <a:cubicBezTo>
                      <a:pt x="90" y="132"/>
                      <a:pt x="96" y="128"/>
                      <a:pt x="104" y="137"/>
                    </a:cubicBezTo>
                    <a:cubicBezTo>
                      <a:pt x="112" y="145"/>
                      <a:pt x="127" y="153"/>
                      <a:pt x="139" y="159"/>
                    </a:cubicBezTo>
                    <a:cubicBezTo>
                      <a:pt x="151" y="164"/>
                      <a:pt x="143" y="176"/>
                      <a:pt x="166" y="173"/>
                    </a:cubicBezTo>
                    <a:cubicBezTo>
                      <a:pt x="189" y="169"/>
                      <a:pt x="186" y="166"/>
                      <a:pt x="196" y="163"/>
                    </a:cubicBezTo>
                    <a:cubicBezTo>
                      <a:pt x="206" y="161"/>
                      <a:pt x="203" y="148"/>
                      <a:pt x="190" y="150"/>
                    </a:cubicBezTo>
                    <a:cubicBezTo>
                      <a:pt x="178" y="153"/>
                      <a:pt x="159" y="149"/>
                      <a:pt x="143" y="143"/>
                    </a:cubicBezTo>
                    <a:cubicBezTo>
                      <a:pt x="127" y="137"/>
                      <a:pt x="108" y="124"/>
                      <a:pt x="103" y="114"/>
                    </a:cubicBezTo>
                    <a:cubicBezTo>
                      <a:pt x="98" y="105"/>
                      <a:pt x="85" y="103"/>
                      <a:pt x="75" y="86"/>
                    </a:cubicBezTo>
                    <a:cubicBezTo>
                      <a:pt x="65" y="70"/>
                      <a:pt x="68" y="67"/>
                      <a:pt x="65" y="54"/>
                    </a:cubicBezTo>
                    <a:cubicBezTo>
                      <a:pt x="62" y="41"/>
                      <a:pt x="64" y="42"/>
                      <a:pt x="62" y="32"/>
                    </a:cubicBezTo>
                    <a:cubicBezTo>
                      <a:pt x="59" y="22"/>
                      <a:pt x="62" y="0"/>
                      <a:pt x="61" y="10"/>
                    </a:cubicBezTo>
                    <a:close/>
                  </a:path>
                </a:pathLst>
              </a:custGeom>
              <a:solidFill>
                <a:srgbClr val="788EC8"/>
              </a:solidFill>
              <a:ln w="9525">
                <a:noFill/>
                <a:round/>
                <a:headEnd/>
                <a:tailEnd/>
              </a:ln>
            </p:spPr>
            <p:txBody>
              <a:bodyPr/>
              <a:lstStyle/>
              <a:p>
                <a:endParaRPr lang="en-US">
                  <a:latin typeface="Calibri" pitchFamily="34" charset="0"/>
                </a:endParaRPr>
              </a:p>
            </p:txBody>
          </p:sp>
          <p:sp>
            <p:nvSpPr>
              <p:cNvPr id="156733" name="Freeform 779"/>
              <p:cNvSpPr>
                <a:spLocks/>
              </p:cNvSpPr>
              <p:nvPr/>
            </p:nvSpPr>
            <p:spPr bwMode="auto">
              <a:xfrm>
                <a:off x="4929188" y="3394075"/>
                <a:ext cx="898525" cy="765175"/>
              </a:xfrm>
              <a:custGeom>
                <a:avLst/>
                <a:gdLst>
                  <a:gd name="T0" fmla="*/ 2147483647 w 205"/>
                  <a:gd name="T1" fmla="*/ 477954510 h 175"/>
                  <a:gd name="T2" fmla="*/ 2147483647 w 205"/>
                  <a:gd name="T3" fmla="*/ 1529449293 h 175"/>
                  <a:gd name="T4" fmla="*/ 2147483647 w 205"/>
                  <a:gd name="T5" fmla="*/ 2147483647 h 175"/>
                  <a:gd name="T6" fmla="*/ 845288512 w 205"/>
                  <a:gd name="T7" fmla="*/ 2147483647 h 175"/>
                  <a:gd name="T8" fmla="*/ 749234026 w 205"/>
                  <a:gd name="T9" fmla="*/ 2147483647 h 175"/>
                  <a:gd name="T10" fmla="*/ 1056612763 w 205"/>
                  <a:gd name="T11" fmla="*/ 2147483647 h 175"/>
                  <a:gd name="T12" fmla="*/ 2147483647 w 205"/>
                  <a:gd name="T13" fmla="*/ 2147483647 h 175"/>
                  <a:gd name="T14" fmla="*/ 2147483647 w 205"/>
                  <a:gd name="T15" fmla="*/ 2147483647 h 175"/>
                  <a:gd name="T16" fmla="*/ 2147483647 w 205"/>
                  <a:gd name="T17" fmla="*/ 2147483647 h 175"/>
                  <a:gd name="T18" fmla="*/ 2147483647 w 205"/>
                  <a:gd name="T19" fmla="*/ 2147483647 h 175"/>
                  <a:gd name="T20" fmla="*/ 2147483647 w 205"/>
                  <a:gd name="T21" fmla="*/ 2147483647 h 175"/>
                  <a:gd name="T22" fmla="*/ 2147483647 w 205"/>
                  <a:gd name="T23" fmla="*/ 2147483647 h 175"/>
                  <a:gd name="T24" fmla="*/ 2147483647 w 205"/>
                  <a:gd name="T25" fmla="*/ 2147483647 h 175"/>
                  <a:gd name="T26" fmla="*/ 2147483647 w 205"/>
                  <a:gd name="T27" fmla="*/ 2147483647 h 175"/>
                  <a:gd name="T28" fmla="*/ 2147483647 w 205"/>
                  <a:gd name="T29" fmla="*/ 2147483647 h 175"/>
                  <a:gd name="T30" fmla="*/ 2147483647 w 205"/>
                  <a:gd name="T31" fmla="*/ 2147483647 h 175"/>
                  <a:gd name="T32" fmla="*/ 2147483647 w 205"/>
                  <a:gd name="T33" fmla="*/ 2147483647 h 175"/>
                  <a:gd name="T34" fmla="*/ 2147483647 w 205"/>
                  <a:gd name="T35" fmla="*/ 2147483647 h 175"/>
                  <a:gd name="T36" fmla="*/ 2147483647 w 205"/>
                  <a:gd name="T37" fmla="*/ 2147483647 h 175"/>
                  <a:gd name="T38" fmla="*/ 2147483647 w 205"/>
                  <a:gd name="T39" fmla="*/ 1625039293 h 175"/>
                  <a:gd name="T40" fmla="*/ 2147483647 w 205"/>
                  <a:gd name="T41" fmla="*/ 477954510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5"/>
                  <a:gd name="T64" fmla="*/ 0 h 175"/>
                  <a:gd name="T65" fmla="*/ 205 w 205"/>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5" h="175">
                    <a:moveTo>
                      <a:pt x="60" y="9"/>
                    </a:moveTo>
                    <a:cubicBezTo>
                      <a:pt x="60" y="9"/>
                      <a:pt x="52" y="19"/>
                      <a:pt x="49" y="29"/>
                    </a:cubicBezTo>
                    <a:cubicBezTo>
                      <a:pt x="46" y="39"/>
                      <a:pt x="46" y="36"/>
                      <a:pt x="43" y="46"/>
                    </a:cubicBezTo>
                    <a:cubicBezTo>
                      <a:pt x="41" y="56"/>
                      <a:pt x="32" y="51"/>
                      <a:pt x="16" y="47"/>
                    </a:cubicBezTo>
                    <a:cubicBezTo>
                      <a:pt x="0" y="43"/>
                      <a:pt x="12" y="54"/>
                      <a:pt x="14" y="64"/>
                    </a:cubicBezTo>
                    <a:cubicBezTo>
                      <a:pt x="17" y="74"/>
                      <a:pt x="11" y="66"/>
                      <a:pt x="20" y="78"/>
                    </a:cubicBezTo>
                    <a:cubicBezTo>
                      <a:pt x="28" y="91"/>
                      <a:pt x="43" y="98"/>
                      <a:pt x="44" y="100"/>
                    </a:cubicBezTo>
                    <a:cubicBezTo>
                      <a:pt x="44" y="102"/>
                      <a:pt x="36" y="134"/>
                      <a:pt x="42" y="133"/>
                    </a:cubicBezTo>
                    <a:cubicBezTo>
                      <a:pt x="47" y="132"/>
                      <a:pt x="57" y="110"/>
                      <a:pt x="64" y="112"/>
                    </a:cubicBezTo>
                    <a:cubicBezTo>
                      <a:pt x="70" y="114"/>
                      <a:pt x="72" y="122"/>
                      <a:pt x="80" y="127"/>
                    </a:cubicBezTo>
                    <a:cubicBezTo>
                      <a:pt x="89" y="131"/>
                      <a:pt x="95" y="127"/>
                      <a:pt x="103" y="136"/>
                    </a:cubicBezTo>
                    <a:cubicBezTo>
                      <a:pt x="111" y="144"/>
                      <a:pt x="126" y="152"/>
                      <a:pt x="138" y="158"/>
                    </a:cubicBezTo>
                    <a:cubicBezTo>
                      <a:pt x="150" y="163"/>
                      <a:pt x="142" y="175"/>
                      <a:pt x="165" y="172"/>
                    </a:cubicBezTo>
                    <a:cubicBezTo>
                      <a:pt x="188" y="168"/>
                      <a:pt x="185" y="165"/>
                      <a:pt x="195" y="162"/>
                    </a:cubicBezTo>
                    <a:cubicBezTo>
                      <a:pt x="205" y="160"/>
                      <a:pt x="202" y="147"/>
                      <a:pt x="189" y="149"/>
                    </a:cubicBezTo>
                    <a:cubicBezTo>
                      <a:pt x="177" y="152"/>
                      <a:pt x="157" y="148"/>
                      <a:pt x="142" y="142"/>
                    </a:cubicBezTo>
                    <a:cubicBezTo>
                      <a:pt x="126" y="136"/>
                      <a:pt x="107" y="123"/>
                      <a:pt x="102" y="113"/>
                    </a:cubicBezTo>
                    <a:cubicBezTo>
                      <a:pt x="96" y="104"/>
                      <a:pt x="83" y="102"/>
                      <a:pt x="74" y="85"/>
                    </a:cubicBezTo>
                    <a:cubicBezTo>
                      <a:pt x="64" y="69"/>
                      <a:pt x="67" y="67"/>
                      <a:pt x="64" y="53"/>
                    </a:cubicBezTo>
                    <a:cubicBezTo>
                      <a:pt x="61" y="40"/>
                      <a:pt x="63" y="41"/>
                      <a:pt x="60" y="31"/>
                    </a:cubicBezTo>
                    <a:cubicBezTo>
                      <a:pt x="58" y="21"/>
                      <a:pt x="60" y="0"/>
                      <a:pt x="60" y="9"/>
                    </a:cubicBezTo>
                    <a:close/>
                  </a:path>
                </a:pathLst>
              </a:custGeom>
              <a:solidFill>
                <a:srgbClr val="778EC8"/>
              </a:solidFill>
              <a:ln w="9525">
                <a:noFill/>
                <a:round/>
                <a:headEnd/>
                <a:tailEnd/>
              </a:ln>
            </p:spPr>
            <p:txBody>
              <a:bodyPr/>
              <a:lstStyle/>
              <a:p>
                <a:endParaRPr lang="en-US">
                  <a:latin typeface="Calibri" pitchFamily="34" charset="0"/>
                </a:endParaRPr>
              </a:p>
            </p:txBody>
          </p:sp>
          <p:sp>
            <p:nvSpPr>
              <p:cNvPr id="156734" name="Freeform 780"/>
              <p:cNvSpPr>
                <a:spLocks/>
              </p:cNvSpPr>
              <p:nvPr/>
            </p:nvSpPr>
            <p:spPr bwMode="auto">
              <a:xfrm>
                <a:off x="4929188" y="3394075"/>
                <a:ext cx="898525" cy="765175"/>
              </a:xfrm>
              <a:custGeom>
                <a:avLst/>
                <a:gdLst>
                  <a:gd name="T0" fmla="*/ 2147483647 w 205"/>
                  <a:gd name="T1" fmla="*/ 535307635 h 175"/>
                  <a:gd name="T2" fmla="*/ 2147483647 w 205"/>
                  <a:gd name="T3" fmla="*/ 1586806791 h 175"/>
                  <a:gd name="T4" fmla="*/ 2147483647 w 205"/>
                  <a:gd name="T5" fmla="*/ 2147483647 h 175"/>
                  <a:gd name="T6" fmla="*/ 845288512 w 205"/>
                  <a:gd name="T7" fmla="*/ 2147483647 h 175"/>
                  <a:gd name="T8" fmla="*/ 749234026 w 205"/>
                  <a:gd name="T9" fmla="*/ 2147483647 h 175"/>
                  <a:gd name="T10" fmla="*/ 1056612763 w 205"/>
                  <a:gd name="T11" fmla="*/ 2147483647 h 175"/>
                  <a:gd name="T12" fmla="*/ 2147483647 w 205"/>
                  <a:gd name="T13" fmla="*/ 2147483647 h 175"/>
                  <a:gd name="T14" fmla="*/ 2147483647 w 205"/>
                  <a:gd name="T15" fmla="*/ 2147483647 h 175"/>
                  <a:gd name="T16" fmla="*/ 2147483647 w 205"/>
                  <a:gd name="T17" fmla="*/ 2147483647 h 175"/>
                  <a:gd name="T18" fmla="*/ 2147483647 w 205"/>
                  <a:gd name="T19" fmla="*/ 2147483647 h 175"/>
                  <a:gd name="T20" fmla="*/ 2147483647 w 205"/>
                  <a:gd name="T21" fmla="*/ 2147483647 h 175"/>
                  <a:gd name="T22" fmla="*/ 2147483647 w 205"/>
                  <a:gd name="T23" fmla="*/ 2147483647 h 175"/>
                  <a:gd name="T24" fmla="*/ 2147483647 w 205"/>
                  <a:gd name="T25" fmla="*/ 2147483647 h 175"/>
                  <a:gd name="T26" fmla="*/ 2147483647 w 205"/>
                  <a:gd name="T27" fmla="*/ 2147483647 h 175"/>
                  <a:gd name="T28" fmla="*/ 2147483647 w 205"/>
                  <a:gd name="T29" fmla="*/ 2147483647 h 175"/>
                  <a:gd name="T30" fmla="*/ 2147483647 w 205"/>
                  <a:gd name="T31" fmla="*/ 2147483647 h 175"/>
                  <a:gd name="T32" fmla="*/ 2147483647 w 205"/>
                  <a:gd name="T33" fmla="*/ 2147483647 h 175"/>
                  <a:gd name="T34" fmla="*/ 2147483647 w 205"/>
                  <a:gd name="T35" fmla="*/ 2147483647 h 175"/>
                  <a:gd name="T36" fmla="*/ 2147483647 w 205"/>
                  <a:gd name="T37" fmla="*/ 2147483647 h 175"/>
                  <a:gd name="T38" fmla="*/ 2147483647 w 205"/>
                  <a:gd name="T39" fmla="*/ 1682396791 h 175"/>
                  <a:gd name="T40" fmla="*/ 2147483647 w 205"/>
                  <a:gd name="T41" fmla="*/ 535307635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5"/>
                  <a:gd name="T64" fmla="*/ 0 h 175"/>
                  <a:gd name="T65" fmla="*/ 205 w 205"/>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5" h="175">
                    <a:moveTo>
                      <a:pt x="59" y="10"/>
                    </a:moveTo>
                    <a:cubicBezTo>
                      <a:pt x="59" y="10"/>
                      <a:pt x="52" y="19"/>
                      <a:pt x="49" y="30"/>
                    </a:cubicBezTo>
                    <a:cubicBezTo>
                      <a:pt x="46" y="40"/>
                      <a:pt x="46" y="37"/>
                      <a:pt x="43" y="47"/>
                    </a:cubicBezTo>
                    <a:cubicBezTo>
                      <a:pt x="41" y="56"/>
                      <a:pt x="32" y="52"/>
                      <a:pt x="16" y="47"/>
                    </a:cubicBezTo>
                    <a:cubicBezTo>
                      <a:pt x="0" y="43"/>
                      <a:pt x="12" y="54"/>
                      <a:pt x="14" y="64"/>
                    </a:cubicBezTo>
                    <a:cubicBezTo>
                      <a:pt x="17" y="74"/>
                      <a:pt x="12" y="66"/>
                      <a:pt x="20" y="78"/>
                    </a:cubicBezTo>
                    <a:cubicBezTo>
                      <a:pt x="29" y="91"/>
                      <a:pt x="43" y="98"/>
                      <a:pt x="44" y="100"/>
                    </a:cubicBezTo>
                    <a:cubicBezTo>
                      <a:pt x="44" y="102"/>
                      <a:pt x="36" y="134"/>
                      <a:pt x="42" y="133"/>
                    </a:cubicBezTo>
                    <a:cubicBezTo>
                      <a:pt x="47" y="132"/>
                      <a:pt x="57" y="110"/>
                      <a:pt x="64" y="112"/>
                    </a:cubicBezTo>
                    <a:cubicBezTo>
                      <a:pt x="70" y="114"/>
                      <a:pt x="72" y="122"/>
                      <a:pt x="80" y="126"/>
                    </a:cubicBezTo>
                    <a:cubicBezTo>
                      <a:pt x="89" y="131"/>
                      <a:pt x="95" y="127"/>
                      <a:pt x="103" y="135"/>
                    </a:cubicBezTo>
                    <a:cubicBezTo>
                      <a:pt x="111" y="144"/>
                      <a:pt x="126" y="152"/>
                      <a:pt x="138" y="157"/>
                    </a:cubicBezTo>
                    <a:cubicBezTo>
                      <a:pt x="150" y="163"/>
                      <a:pt x="142" y="175"/>
                      <a:pt x="165" y="171"/>
                    </a:cubicBezTo>
                    <a:cubicBezTo>
                      <a:pt x="188" y="168"/>
                      <a:pt x="185" y="165"/>
                      <a:pt x="195" y="162"/>
                    </a:cubicBezTo>
                    <a:cubicBezTo>
                      <a:pt x="205" y="160"/>
                      <a:pt x="201" y="147"/>
                      <a:pt x="189" y="149"/>
                    </a:cubicBezTo>
                    <a:cubicBezTo>
                      <a:pt x="176" y="152"/>
                      <a:pt x="157" y="148"/>
                      <a:pt x="141" y="142"/>
                    </a:cubicBezTo>
                    <a:cubicBezTo>
                      <a:pt x="126" y="136"/>
                      <a:pt x="107" y="123"/>
                      <a:pt x="101" y="113"/>
                    </a:cubicBezTo>
                    <a:cubicBezTo>
                      <a:pt x="96" y="104"/>
                      <a:pt x="83" y="102"/>
                      <a:pt x="73" y="85"/>
                    </a:cubicBezTo>
                    <a:cubicBezTo>
                      <a:pt x="64" y="69"/>
                      <a:pt x="66" y="67"/>
                      <a:pt x="64" y="54"/>
                    </a:cubicBezTo>
                    <a:cubicBezTo>
                      <a:pt x="61" y="41"/>
                      <a:pt x="63" y="42"/>
                      <a:pt x="60" y="32"/>
                    </a:cubicBezTo>
                    <a:cubicBezTo>
                      <a:pt x="57" y="22"/>
                      <a:pt x="60" y="0"/>
                      <a:pt x="59" y="10"/>
                    </a:cubicBezTo>
                    <a:close/>
                  </a:path>
                </a:pathLst>
              </a:custGeom>
              <a:solidFill>
                <a:srgbClr val="778DC7"/>
              </a:solidFill>
              <a:ln w="9525">
                <a:noFill/>
                <a:round/>
                <a:headEnd/>
                <a:tailEnd/>
              </a:ln>
            </p:spPr>
            <p:txBody>
              <a:bodyPr/>
              <a:lstStyle/>
              <a:p>
                <a:endParaRPr lang="en-US">
                  <a:latin typeface="Calibri" pitchFamily="34" charset="0"/>
                </a:endParaRPr>
              </a:p>
            </p:txBody>
          </p:sp>
          <p:sp>
            <p:nvSpPr>
              <p:cNvPr id="156735" name="Freeform 781"/>
              <p:cNvSpPr>
                <a:spLocks/>
              </p:cNvSpPr>
              <p:nvPr/>
            </p:nvSpPr>
            <p:spPr bwMode="auto">
              <a:xfrm>
                <a:off x="4929188" y="3397250"/>
                <a:ext cx="898525" cy="762000"/>
              </a:xfrm>
              <a:custGeom>
                <a:avLst/>
                <a:gdLst>
                  <a:gd name="T0" fmla="*/ 2147483647 w 205"/>
                  <a:gd name="T1" fmla="*/ 479460003 h 174"/>
                  <a:gd name="T2" fmla="*/ 2147483647 w 205"/>
                  <a:gd name="T3" fmla="*/ 1534269492 h 174"/>
                  <a:gd name="T4" fmla="*/ 2147483647 w 205"/>
                  <a:gd name="T5" fmla="*/ 2147483647 h 174"/>
                  <a:gd name="T6" fmla="*/ 845288512 w 205"/>
                  <a:gd name="T7" fmla="*/ 2147483647 h 174"/>
                  <a:gd name="T8" fmla="*/ 787655821 w 205"/>
                  <a:gd name="T9" fmla="*/ 2147483647 h 174"/>
                  <a:gd name="T10" fmla="*/ 1056612763 w 205"/>
                  <a:gd name="T11" fmla="*/ 2147483647 h 174"/>
                  <a:gd name="T12" fmla="*/ 2147483647 w 205"/>
                  <a:gd name="T13" fmla="*/ 2147483647 h 174"/>
                  <a:gd name="T14" fmla="*/ 2147483647 w 205"/>
                  <a:gd name="T15" fmla="*/ 2147483647 h 174"/>
                  <a:gd name="T16" fmla="*/ 2147483647 w 205"/>
                  <a:gd name="T17" fmla="*/ 2147483647 h 174"/>
                  <a:gd name="T18" fmla="*/ 2147483647 w 205"/>
                  <a:gd name="T19" fmla="*/ 2147483647 h 174"/>
                  <a:gd name="T20" fmla="*/ 2147483647 w 205"/>
                  <a:gd name="T21" fmla="*/ 2147483647 h 174"/>
                  <a:gd name="T22" fmla="*/ 2147483647 w 205"/>
                  <a:gd name="T23" fmla="*/ 2147483647 h 174"/>
                  <a:gd name="T24" fmla="*/ 2147483647 w 205"/>
                  <a:gd name="T25" fmla="*/ 2147483647 h 174"/>
                  <a:gd name="T26" fmla="*/ 2147483647 w 205"/>
                  <a:gd name="T27" fmla="*/ 2147483647 h 174"/>
                  <a:gd name="T28" fmla="*/ 2147483647 w 205"/>
                  <a:gd name="T29" fmla="*/ 2147483647 h 174"/>
                  <a:gd name="T30" fmla="*/ 2147483647 w 205"/>
                  <a:gd name="T31" fmla="*/ 2147483647 h 174"/>
                  <a:gd name="T32" fmla="*/ 2147483647 w 205"/>
                  <a:gd name="T33" fmla="*/ 2147483647 h 174"/>
                  <a:gd name="T34" fmla="*/ 2147483647 w 205"/>
                  <a:gd name="T35" fmla="*/ 2147483647 h 174"/>
                  <a:gd name="T36" fmla="*/ 2147483647 w 205"/>
                  <a:gd name="T37" fmla="*/ 2147483647 h 174"/>
                  <a:gd name="T38" fmla="*/ 2147483647 w 205"/>
                  <a:gd name="T39" fmla="*/ 1649340210 h 174"/>
                  <a:gd name="T40" fmla="*/ 2147483647 w 205"/>
                  <a:gd name="T41" fmla="*/ 479460003 h 1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5"/>
                  <a:gd name="T64" fmla="*/ 0 h 174"/>
                  <a:gd name="T65" fmla="*/ 205 w 205"/>
                  <a:gd name="T66" fmla="*/ 174 h 1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5" h="174">
                    <a:moveTo>
                      <a:pt x="59" y="9"/>
                    </a:moveTo>
                    <a:cubicBezTo>
                      <a:pt x="59" y="9"/>
                      <a:pt x="52" y="19"/>
                      <a:pt x="49" y="29"/>
                    </a:cubicBezTo>
                    <a:cubicBezTo>
                      <a:pt x="46" y="39"/>
                      <a:pt x="46" y="36"/>
                      <a:pt x="44" y="46"/>
                    </a:cubicBezTo>
                    <a:cubicBezTo>
                      <a:pt x="41" y="56"/>
                      <a:pt x="33" y="51"/>
                      <a:pt x="16" y="46"/>
                    </a:cubicBezTo>
                    <a:cubicBezTo>
                      <a:pt x="0" y="42"/>
                      <a:pt x="12" y="53"/>
                      <a:pt x="15" y="63"/>
                    </a:cubicBezTo>
                    <a:cubicBezTo>
                      <a:pt x="17" y="73"/>
                      <a:pt x="12" y="65"/>
                      <a:pt x="20" y="77"/>
                    </a:cubicBezTo>
                    <a:cubicBezTo>
                      <a:pt x="29" y="90"/>
                      <a:pt x="44" y="97"/>
                      <a:pt x="44" y="99"/>
                    </a:cubicBezTo>
                    <a:cubicBezTo>
                      <a:pt x="45" y="101"/>
                      <a:pt x="36" y="133"/>
                      <a:pt x="42" y="132"/>
                    </a:cubicBezTo>
                    <a:cubicBezTo>
                      <a:pt x="47" y="131"/>
                      <a:pt x="57" y="108"/>
                      <a:pt x="64" y="110"/>
                    </a:cubicBezTo>
                    <a:cubicBezTo>
                      <a:pt x="70" y="113"/>
                      <a:pt x="72" y="121"/>
                      <a:pt x="80" y="125"/>
                    </a:cubicBezTo>
                    <a:cubicBezTo>
                      <a:pt x="89" y="130"/>
                      <a:pt x="95" y="126"/>
                      <a:pt x="103" y="134"/>
                    </a:cubicBezTo>
                    <a:cubicBezTo>
                      <a:pt x="111" y="142"/>
                      <a:pt x="126" y="151"/>
                      <a:pt x="138" y="156"/>
                    </a:cubicBezTo>
                    <a:cubicBezTo>
                      <a:pt x="150" y="161"/>
                      <a:pt x="143" y="174"/>
                      <a:pt x="165" y="170"/>
                    </a:cubicBezTo>
                    <a:cubicBezTo>
                      <a:pt x="188" y="167"/>
                      <a:pt x="185" y="164"/>
                      <a:pt x="195" y="161"/>
                    </a:cubicBezTo>
                    <a:cubicBezTo>
                      <a:pt x="205" y="159"/>
                      <a:pt x="201" y="146"/>
                      <a:pt x="189" y="148"/>
                    </a:cubicBezTo>
                    <a:cubicBezTo>
                      <a:pt x="176" y="151"/>
                      <a:pt x="156" y="147"/>
                      <a:pt x="141" y="141"/>
                    </a:cubicBezTo>
                    <a:cubicBezTo>
                      <a:pt x="126" y="135"/>
                      <a:pt x="106" y="122"/>
                      <a:pt x="101" y="112"/>
                    </a:cubicBezTo>
                    <a:cubicBezTo>
                      <a:pt x="96" y="102"/>
                      <a:pt x="82" y="101"/>
                      <a:pt x="73" y="85"/>
                    </a:cubicBezTo>
                    <a:cubicBezTo>
                      <a:pt x="63" y="68"/>
                      <a:pt x="66" y="66"/>
                      <a:pt x="63" y="53"/>
                    </a:cubicBezTo>
                    <a:cubicBezTo>
                      <a:pt x="61" y="40"/>
                      <a:pt x="62" y="41"/>
                      <a:pt x="60" y="31"/>
                    </a:cubicBezTo>
                    <a:cubicBezTo>
                      <a:pt x="57" y="21"/>
                      <a:pt x="60" y="0"/>
                      <a:pt x="59" y="9"/>
                    </a:cubicBezTo>
                    <a:close/>
                  </a:path>
                </a:pathLst>
              </a:custGeom>
              <a:solidFill>
                <a:srgbClr val="768DC7"/>
              </a:solidFill>
              <a:ln w="9525">
                <a:noFill/>
                <a:round/>
                <a:headEnd/>
                <a:tailEnd/>
              </a:ln>
            </p:spPr>
            <p:txBody>
              <a:bodyPr/>
              <a:lstStyle/>
              <a:p>
                <a:endParaRPr lang="en-US">
                  <a:latin typeface="Calibri" pitchFamily="34" charset="0"/>
                </a:endParaRPr>
              </a:p>
            </p:txBody>
          </p:sp>
        </p:grpSp>
        <p:sp>
          <p:nvSpPr>
            <p:cNvPr id="156198" name="Rectangle 1170"/>
            <p:cNvSpPr>
              <a:spLocks noChangeArrowheads="1"/>
            </p:cNvSpPr>
            <p:nvPr/>
          </p:nvSpPr>
          <p:spPr bwMode="auto">
            <a:xfrm>
              <a:off x="1143001" y="2209800"/>
              <a:ext cx="511422" cy="430887"/>
            </a:xfrm>
            <a:prstGeom prst="rect">
              <a:avLst/>
            </a:prstGeom>
            <a:noFill/>
            <a:ln w="9525">
              <a:noFill/>
              <a:miter lim="800000"/>
              <a:headEnd/>
              <a:tailEnd/>
            </a:ln>
          </p:spPr>
          <p:txBody>
            <a:bodyPr wrap="none" lIns="0" tIns="0" rIns="0" bIns="0">
              <a:spAutoFit/>
            </a:bodyPr>
            <a:lstStyle/>
            <a:p>
              <a:pPr algn="ctr"/>
              <a:r>
                <a:rPr lang="en-US" sz="1400">
                  <a:solidFill>
                    <a:srgbClr val="FFFFFF"/>
                  </a:solidFill>
                  <a:latin typeface="Calibri" pitchFamily="34" charset="0"/>
                  <a:cs typeface="Arial" charset="0"/>
                </a:rPr>
                <a:t>Tumor </a:t>
              </a:r>
            </a:p>
            <a:p>
              <a:pPr algn="ctr"/>
              <a:r>
                <a:rPr lang="en-US" sz="1400">
                  <a:solidFill>
                    <a:srgbClr val="FFFFFF"/>
                  </a:solidFill>
                  <a:latin typeface="Calibri" pitchFamily="34" charset="0"/>
                  <a:cs typeface="Arial" charset="0"/>
                </a:rPr>
                <a:t>Cell</a:t>
              </a:r>
              <a:endParaRPr lang="en-US">
                <a:solidFill>
                  <a:srgbClr val="000000"/>
                </a:solidFill>
                <a:latin typeface="Calibri" pitchFamily="34" charset="0"/>
                <a:cs typeface="Arial" charset="0"/>
              </a:endParaRPr>
            </a:p>
          </p:txBody>
        </p:sp>
      </p:grpSp>
      <p:pic>
        <p:nvPicPr>
          <p:cNvPr id="2434" name="Picture 2433" descr="APC Aqua.png"/>
          <p:cNvPicPr>
            <a:picLocks noChangeAspect="1"/>
          </p:cNvPicPr>
          <p:nvPr/>
        </p:nvPicPr>
        <p:blipFill>
          <a:blip r:embed="rId4"/>
          <a:srcRect/>
          <a:stretch>
            <a:fillRect/>
          </a:stretch>
        </p:blipFill>
        <p:spPr bwMode="auto">
          <a:xfrm>
            <a:off x="314325" y="1685925"/>
            <a:ext cx="2565400" cy="2443163"/>
          </a:xfrm>
          <a:prstGeom prst="rect">
            <a:avLst/>
          </a:prstGeom>
          <a:noFill/>
          <a:ln w="9525">
            <a:noFill/>
            <a:miter lim="800000"/>
            <a:headEnd/>
            <a:tailEnd/>
          </a:ln>
        </p:spPr>
      </p:pic>
      <p:grpSp>
        <p:nvGrpSpPr>
          <p:cNvPr id="143363" name="Group 2432"/>
          <p:cNvGrpSpPr>
            <a:grpSpLocks/>
          </p:cNvGrpSpPr>
          <p:nvPr/>
        </p:nvGrpSpPr>
        <p:grpSpPr bwMode="auto">
          <a:xfrm>
            <a:off x="2438400" y="2057400"/>
            <a:ext cx="1077913" cy="465138"/>
            <a:chOff x="1828801" y="4808028"/>
            <a:chExt cx="1077561" cy="465890"/>
          </a:xfrm>
        </p:grpSpPr>
        <p:grpSp>
          <p:nvGrpSpPr>
            <p:cNvPr id="155994" name="Group 2430"/>
            <p:cNvGrpSpPr>
              <a:grpSpLocks/>
            </p:cNvGrpSpPr>
            <p:nvPr/>
          </p:nvGrpSpPr>
          <p:grpSpPr bwMode="auto">
            <a:xfrm>
              <a:off x="1828801" y="4808028"/>
              <a:ext cx="751794" cy="465890"/>
              <a:chOff x="1828801" y="4808028"/>
              <a:chExt cx="751794" cy="465890"/>
            </a:xfrm>
          </p:grpSpPr>
          <p:pic>
            <p:nvPicPr>
              <p:cNvPr id="156189" name="Picture 117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rot="10800000">
                <a:off x="2337995" y="4808028"/>
                <a:ext cx="242600" cy="230955"/>
              </a:xfrm>
              <a:prstGeom prst="rect">
                <a:avLst/>
              </a:prstGeom>
              <a:noFill/>
              <a:ln w="9525">
                <a:noFill/>
                <a:miter lim="800000"/>
                <a:headEnd/>
                <a:tailEnd/>
              </a:ln>
            </p:spPr>
          </p:pic>
          <p:sp>
            <p:nvSpPr>
              <p:cNvPr id="156190" name="Freeform 1173"/>
              <p:cNvSpPr>
                <a:spLocks/>
              </p:cNvSpPr>
              <p:nvPr/>
            </p:nvSpPr>
            <p:spPr bwMode="auto">
              <a:xfrm rot="10800000">
                <a:off x="2360655" y="4826609"/>
                <a:ext cx="198612" cy="191136"/>
              </a:xfrm>
              <a:custGeom>
                <a:avLst/>
                <a:gdLst>
                  <a:gd name="T0" fmla="*/ 40583055 w 54"/>
                  <a:gd name="T1" fmla="*/ 1270006914 h 52"/>
                  <a:gd name="T2" fmla="*/ 486996716 w 54"/>
                  <a:gd name="T3" fmla="*/ 1864480133 h 52"/>
                  <a:gd name="T4" fmla="*/ 527579757 w 54"/>
                  <a:gd name="T5" fmla="*/ 1905011980 h 52"/>
                  <a:gd name="T6" fmla="*/ 2015625266 w 54"/>
                  <a:gd name="T7" fmla="*/ 1121387691 h 52"/>
                  <a:gd name="T8" fmla="*/ 2015625266 w 54"/>
                  <a:gd name="T9" fmla="*/ 0 h 52"/>
                  <a:gd name="T10" fmla="*/ 40583055 w 54"/>
                  <a:gd name="T11" fmla="*/ 1270006914 h 52"/>
                  <a:gd name="T12" fmla="*/ 0 60000 65536"/>
                  <a:gd name="T13" fmla="*/ 0 60000 65536"/>
                  <a:gd name="T14" fmla="*/ 0 60000 65536"/>
                  <a:gd name="T15" fmla="*/ 0 60000 65536"/>
                  <a:gd name="T16" fmla="*/ 0 60000 65536"/>
                  <a:gd name="T17" fmla="*/ 0 60000 65536"/>
                  <a:gd name="T18" fmla="*/ 0 w 54"/>
                  <a:gd name="T19" fmla="*/ 0 h 52"/>
                  <a:gd name="T20" fmla="*/ 54 w 54"/>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54" h="52">
                    <a:moveTo>
                      <a:pt x="1" y="34"/>
                    </a:moveTo>
                    <a:cubicBezTo>
                      <a:pt x="0" y="42"/>
                      <a:pt x="5" y="49"/>
                      <a:pt x="13" y="50"/>
                    </a:cubicBezTo>
                    <a:cubicBezTo>
                      <a:pt x="14" y="51"/>
                      <a:pt x="14" y="51"/>
                      <a:pt x="14" y="51"/>
                    </a:cubicBezTo>
                    <a:cubicBezTo>
                      <a:pt x="22" y="52"/>
                      <a:pt x="54" y="30"/>
                      <a:pt x="54" y="30"/>
                    </a:cubicBezTo>
                    <a:cubicBezTo>
                      <a:pt x="54" y="0"/>
                      <a:pt x="54" y="0"/>
                      <a:pt x="54" y="0"/>
                    </a:cubicBezTo>
                    <a:lnTo>
                      <a:pt x="1" y="34"/>
                    </a:lnTo>
                    <a:close/>
                  </a:path>
                </a:pathLst>
              </a:custGeom>
              <a:noFill/>
              <a:ln w="12700">
                <a:solidFill>
                  <a:srgbClr val="221E1F"/>
                </a:solidFill>
                <a:miter lim="800000"/>
                <a:headEnd/>
                <a:tailEnd/>
              </a:ln>
            </p:spPr>
            <p:txBody>
              <a:bodyPr/>
              <a:lstStyle/>
              <a:p>
                <a:endParaRPr lang="en-US">
                  <a:latin typeface="Calibri" pitchFamily="34" charset="0"/>
                </a:endParaRPr>
              </a:p>
            </p:txBody>
          </p:sp>
          <p:pic>
            <p:nvPicPr>
              <p:cNvPr id="156191" name="Picture 1174"/>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rot="10800000">
                <a:off x="1828802" y="4876800"/>
                <a:ext cx="551848" cy="153971"/>
              </a:xfrm>
              <a:prstGeom prst="rect">
                <a:avLst/>
              </a:prstGeom>
              <a:noFill/>
              <a:ln w="9525">
                <a:noFill/>
                <a:miter lim="800000"/>
                <a:headEnd/>
                <a:tailEnd/>
              </a:ln>
            </p:spPr>
          </p:pic>
          <p:sp>
            <p:nvSpPr>
              <p:cNvPr id="156192" name="Freeform 1175"/>
              <p:cNvSpPr>
                <a:spLocks/>
              </p:cNvSpPr>
              <p:nvPr/>
            </p:nvSpPr>
            <p:spPr bwMode="auto">
              <a:xfrm rot="10800000">
                <a:off x="1850129" y="4907573"/>
                <a:ext cx="510526" cy="110169"/>
              </a:xfrm>
              <a:custGeom>
                <a:avLst/>
                <a:gdLst>
                  <a:gd name="T0" fmla="*/ 0 w 139"/>
                  <a:gd name="T1" fmla="*/ 1119320887 h 30"/>
                  <a:gd name="T2" fmla="*/ 2147483647 w 139"/>
                  <a:gd name="T3" fmla="*/ 1119320887 h 30"/>
                  <a:gd name="T4" fmla="*/ 2147483647 w 139"/>
                  <a:gd name="T5" fmla="*/ 566404621 h 30"/>
                  <a:gd name="T6" fmla="*/ 2147483647 w 139"/>
                  <a:gd name="T7" fmla="*/ 525946902 h 30"/>
                  <a:gd name="T8" fmla="*/ 2147483647 w 139"/>
                  <a:gd name="T9" fmla="*/ 0 h 30"/>
                  <a:gd name="T10" fmla="*/ 0 w 139"/>
                  <a:gd name="T11" fmla="*/ 0 h 30"/>
                  <a:gd name="T12" fmla="*/ 0 w 139"/>
                  <a:gd name="T13" fmla="*/ 1119320887 h 30"/>
                  <a:gd name="T14" fmla="*/ 0 60000 65536"/>
                  <a:gd name="T15" fmla="*/ 0 60000 65536"/>
                  <a:gd name="T16" fmla="*/ 0 60000 65536"/>
                  <a:gd name="T17" fmla="*/ 0 60000 65536"/>
                  <a:gd name="T18" fmla="*/ 0 60000 65536"/>
                  <a:gd name="T19" fmla="*/ 0 60000 65536"/>
                  <a:gd name="T20" fmla="*/ 0 60000 65536"/>
                  <a:gd name="T21" fmla="*/ 0 w 139"/>
                  <a:gd name="T22" fmla="*/ 0 h 30"/>
                  <a:gd name="T23" fmla="*/ 139 w 13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9" h="30">
                    <a:moveTo>
                      <a:pt x="0" y="30"/>
                    </a:moveTo>
                    <a:cubicBezTo>
                      <a:pt x="125" y="30"/>
                      <a:pt x="125" y="30"/>
                      <a:pt x="125" y="30"/>
                    </a:cubicBezTo>
                    <a:cubicBezTo>
                      <a:pt x="133" y="30"/>
                      <a:pt x="139" y="23"/>
                      <a:pt x="139" y="15"/>
                    </a:cubicBezTo>
                    <a:cubicBezTo>
                      <a:pt x="139" y="14"/>
                      <a:pt x="139" y="14"/>
                      <a:pt x="139" y="14"/>
                    </a:cubicBezTo>
                    <a:cubicBezTo>
                      <a:pt x="139" y="6"/>
                      <a:pt x="133" y="0"/>
                      <a:pt x="125" y="0"/>
                    </a:cubicBezTo>
                    <a:cubicBezTo>
                      <a:pt x="0" y="0"/>
                      <a:pt x="0" y="0"/>
                      <a:pt x="0" y="0"/>
                    </a:cubicBezTo>
                    <a:lnTo>
                      <a:pt x="0" y="30"/>
                    </a:lnTo>
                    <a:close/>
                  </a:path>
                </a:pathLst>
              </a:custGeom>
              <a:noFill/>
              <a:ln w="12700">
                <a:solidFill>
                  <a:srgbClr val="221E1F"/>
                </a:solidFill>
                <a:miter lim="800000"/>
                <a:headEnd/>
                <a:tailEnd/>
              </a:ln>
            </p:spPr>
            <p:txBody>
              <a:bodyPr/>
              <a:lstStyle/>
              <a:p>
                <a:endParaRPr lang="en-US">
                  <a:latin typeface="Calibri" pitchFamily="34" charset="0"/>
                </a:endParaRPr>
              </a:p>
            </p:txBody>
          </p:sp>
          <p:pic>
            <p:nvPicPr>
              <p:cNvPr id="156193" name="Picture 1176"/>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rot="10800000">
                <a:off x="2337995" y="5042963"/>
                <a:ext cx="242600" cy="230955"/>
              </a:xfrm>
              <a:prstGeom prst="rect">
                <a:avLst/>
              </a:prstGeom>
              <a:noFill/>
              <a:ln w="9525">
                <a:noFill/>
                <a:miter lim="800000"/>
                <a:headEnd/>
                <a:tailEnd/>
              </a:ln>
            </p:spPr>
          </p:pic>
          <p:sp>
            <p:nvSpPr>
              <p:cNvPr id="156194" name="Freeform 1177"/>
              <p:cNvSpPr>
                <a:spLocks/>
              </p:cNvSpPr>
              <p:nvPr/>
            </p:nvSpPr>
            <p:spPr bwMode="auto">
              <a:xfrm rot="10800000">
                <a:off x="2360655" y="5068181"/>
                <a:ext cx="198612" cy="191137"/>
              </a:xfrm>
              <a:custGeom>
                <a:avLst/>
                <a:gdLst>
                  <a:gd name="T0" fmla="*/ 40583055 w 54"/>
                  <a:gd name="T1" fmla="*/ 675544352 h 52"/>
                  <a:gd name="T2" fmla="*/ 486996716 w 54"/>
                  <a:gd name="T3" fmla="*/ 81064147 h 52"/>
                  <a:gd name="T4" fmla="*/ 527579757 w 54"/>
                  <a:gd name="T5" fmla="*/ 40532074 h 52"/>
                  <a:gd name="T6" fmla="*/ 2015625266 w 54"/>
                  <a:gd name="T7" fmla="*/ 824160678 h 52"/>
                  <a:gd name="T8" fmla="*/ 2015625266 w 54"/>
                  <a:gd name="T9" fmla="*/ 1945565492 h 52"/>
                  <a:gd name="T10" fmla="*/ 40583055 w 54"/>
                  <a:gd name="T11" fmla="*/ 675544352 h 52"/>
                  <a:gd name="T12" fmla="*/ 0 60000 65536"/>
                  <a:gd name="T13" fmla="*/ 0 60000 65536"/>
                  <a:gd name="T14" fmla="*/ 0 60000 65536"/>
                  <a:gd name="T15" fmla="*/ 0 60000 65536"/>
                  <a:gd name="T16" fmla="*/ 0 60000 65536"/>
                  <a:gd name="T17" fmla="*/ 0 60000 65536"/>
                  <a:gd name="T18" fmla="*/ 0 w 54"/>
                  <a:gd name="T19" fmla="*/ 0 h 52"/>
                  <a:gd name="T20" fmla="*/ 54 w 54"/>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54" h="52">
                    <a:moveTo>
                      <a:pt x="1" y="18"/>
                    </a:moveTo>
                    <a:cubicBezTo>
                      <a:pt x="0" y="10"/>
                      <a:pt x="5" y="3"/>
                      <a:pt x="13" y="2"/>
                    </a:cubicBezTo>
                    <a:cubicBezTo>
                      <a:pt x="14" y="1"/>
                      <a:pt x="14" y="1"/>
                      <a:pt x="14" y="1"/>
                    </a:cubicBezTo>
                    <a:cubicBezTo>
                      <a:pt x="22" y="0"/>
                      <a:pt x="54" y="22"/>
                      <a:pt x="54" y="22"/>
                    </a:cubicBezTo>
                    <a:cubicBezTo>
                      <a:pt x="54" y="52"/>
                      <a:pt x="54" y="52"/>
                      <a:pt x="54" y="52"/>
                    </a:cubicBezTo>
                    <a:lnTo>
                      <a:pt x="1" y="18"/>
                    </a:lnTo>
                    <a:close/>
                  </a:path>
                </a:pathLst>
              </a:custGeom>
              <a:noFill/>
              <a:ln w="12700">
                <a:solidFill>
                  <a:srgbClr val="221E1F"/>
                </a:solidFill>
                <a:miter lim="800000"/>
                <a:headEnd/>
                <a:tailEnd/>
              </a:ln>
            </p:spPr>
            <p:txBody>
              <a:bodyPr/>
              <a:lstStyle/>
              <a:p>
                <a:endParaRPr lang="en-US">
                  <a:latin typeface="Calibri" pitchFamily="34" charset="0"/>
                </a:endParaRPr>
              </a:p>
            </p:txBody>
          </p:sp>
          <p:pic>
            <p:nvPicPr>
              <p:cNvPr id="156195" name="Picture 1178"/>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rot="10800000">
                <a:off x="1828801" y="5046945"/>
                <a:ext cx="551848" cy="153970"/>
              </a:xfrm>
              <a:prstGeom prst="rect">
                <a:avLst/>
              </a:prstGeom>
              <a:noFill/>
              <a:ln w="9525">
                <a:noFill/>
                <a:miter lim="800000"/>
                <a:headEnd/>
                <a:tailEnd/>
              </a:ln>
            </p:spPr>
          </p:pic>
          <p:sp>
            <p:nvSpPr>
              <p:cNvPr id="156196" name="Freeform 1179"/>
              <p:cNvSpPr>
                <a:spLocks/>
              </p:cNvSpPr>
              <p:nvPr/>
            </p:nvSpPr>
            <p:spPr bwMode="auto">
              <a:xfrm rot="10800000">
                <a:off x="1850129" y="5068182"/>
                <a:ext cx="510526" cy="110169"/>
              </a:xfrm>
              <a:custGeom>
                <a:avLst/>
                <a:gdLst>
                  <a:gd name="T0" fmla="*/ 0 w 139"/>
                  <a:gd name="T1" fmla="*/ 0 h 30"/>
                  <a:gd name="T2" fmla="*/ 2147483647 w 139"/>
                  <a:gd name="T3" fmla="*/ 0 h 30"/>
                  <a:gd name="T4" fmla="*/ 2147483647 w 139"/>
                  <a:gd name="T5" fmla="*/ 566404621 h 30"/>
                  <a:gd name="T6" fmla="*/ 2147483647 w 139"/>
                  <a:gd name="T7" fmla="*/ 593373985 h 30"/>
                  <a:gd name="T8" fmla="*/ 2147483647 w 139"/>
                  <a:gd name="T9" fmla="*/ 1119320887 h 30"/>
                  <a:gd name="T10" fmla="*/ 0 w 139"/>
                  <a:gd name="T11" fmla="*/ 1119320887 h 30"/>
                  <a:gd name="T12" fmla="*/ 0 w 139"/>
                  <a:gd name="T13" fmla="*/ 0 h 30"/>
                  <a:gd name="T14" fmla="*/ 0 60000 65536"/>
                  <a:gd name="T15" fmla="*/ 0 60000 65536"/>
                  <a:gd name="T16" fmla="*/ 0 60000 65536"/>
                  <a:gd name="T17" fmla="*/ 0 60000 65536"/>
                  <a:gd name="T18" fmla="*/ 0 60000 65536"/>
                  <a:gd name="T19" fmla="*/ 0 60000 65536"/>
                  <a:gd name="T20" fmla="*/ 0 60000 65536"/>
                  <a:gd name="T21" fmla="*/ 0 w 139"/>
                  <a:gd name="T22" fmla="*/ 0 h 30"/>
                  <a:gd name="T23" fmla="*/ 139 w 13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9" h="30">
                    <a:moveTo>
                      <a:pt x="0" y="0"/>
                    </a:moveTo>
                    <a:cubicBezTo>
                      <a:pt x="125" y="0"/>
                      <a:pt x="125" y="0"/>
                      <a:pt x="125" y="0"/>
                    </a:cubicBezTo>
                    <a:cubicBezTo>
                      <a:pt x="133" y="0"/>
                      <a:pt x="139" y="7"/>
                      <a:pt x="139" y="15"/>
                    </a:cubicBezTo>
                    <a:cubicBezTo>
                      <a:pt x="139" y="16"/>
                      <a:pt x="139" y="16"/>
                      <a:pt x="139" y="16"/>
                    </a:cubicBezTo>
                    <a:cubicBezTo>
                      <a:pt x="139" y="24"/>
                      <a:pt x="133" y="30"/>
                      <a:pt x="125" y="30"/>
                    </a:cubicBezTo>
                    <a:cubicBezTo>
                      <a:pt x="0" y="30"/>
                      <a:pt x="0" y="30"/>
                      <a:pt x="0" y="30"/>
                    </a:cubicBezTo>
                    <a:lnTo>
                      <a:pt x="0" y="0"/>
                    </a:lnTo>
                    <a:close/>
                  </a:path>
                </a:pathLst>
              </a:custGeom>
              <a:noFill/>
              <a:ln w="12700">
                <a:solidFill>
                  <a:srgbClr val="221E1F"/>
                </a:solidFill>
                <a:miter lim="800000"/>
                <a:headEnd/>
                <a:tailEnd/>
              </a:ln>
            </p:spPr>
            <p:txBody>
              <a:bodyPr/>
              <a:lstStyle/>
              <a:p>
                <a:endParaRPr lang="en-US">
                  <a:latin typeface="Calibri" pitchFamily="34" charset="0"/>
                </a:endParaRPr>
              </a:p>
            </p:txBody>
          </p:sp>
        </p:grpSp>
        <p:grpSp>
          <p:nvGrpSpPr>
            <p:cNvPr id="155995" name="Group 2429"/>
            <p:cNvGrpSpPr>
              <a:grpSpLocks/>
            </p:cNvGrpSpPr>
            <p:nvPr/>
          </p:nvGrpSpPr>
          <p:grpSpPr bwMode="auto">
            <a:xfrm>
              <a:off x="2387838" y="4888992"/>
              <a:ext cx="518524" cy="307942"/>
              <a:chOff x="2453276" y="4888992"/>
              <a:chExt cx="518524" cy="307942"/>
            </a:xfrm>
          </p:grpSpPr>
          <p:sp>
            <p:nvSpPr>
              <p:cNvPr id="155996" name="Freeform 1180"/>
              <p:cNvSpPr>
                <a:spLocks/>
              </p:cNvSpPr>
              <p:nvPr/>
            </p:nvSpPr>
            <p:spPr bwMode="auto">
              <a:xfrm rot="10800000">
                <a:off x="2453276" y="4888993"/>
                <a:ext cx="518524" cy="307941"/>
              </a:xfrm>
              <a:custGeom>
                <a:avLst/>
                <a:gdLst>
                  <a:gd name="T0" fmla="*/ 2147483647 w 141"/>
                  <a:gd name="T1" fmla="*/ 0 h 84"/>
                  <a:gd name="T2" fmla="*/ 0 w 141"/>
                  <a:gd name="T3" fmla="*/ 1558958536 h 84"/>
                  <a:gd name="T4" fmla="*/ 2147483647 w 141"/>
                  <a:gd name="T5" fmla="*/ 2147483647 h 84"/>
                  <a:gd name="T6" fmla="*/ 2147483647 w 141"/>
                  <a:gd name="T7" fmla="*/ 1558958536 h 84"/>
                  <a:gd name="T8" fmla="*/ 2147483647 w 141"/>
                  <a:gd name="T9" fmla="*/ 0 h 84"/>
                  <a:gd name="T10" fmla="*/ 0 60000 65536"/>
                  <a:gd name="T11" fmla="*/ 0 60000 65536"/>
                  <a:gd name="T12" fmla="*/ 0 60000 65536"/>
                  <a:gd name="T13" fmla="*/ 0 60000 65536"/>
                  <a:gd name="T14" fmla="*/ 0 60000 65536"/>
                  <a:gd name="T15" fmla="*/ 0 w 141"/>
                  <a:gd name="T16" fmla="*/ 0 h 84"/>
                  <a:gd name="T17" fmla="*/ 141 w 141"/>
                  <a:gd name="T18" fmla="*/ 84 h 84"/>
                </a:gdLst>
                <a:ahLst/>
                <a:cxnLst>
                  <a:cxn ang="T10">
                    <a:pos x="T0" y="T1"/>
                  </a:cxn>
                  <a:cxn ang="T11">
                    <a:pos x="T2" y="T3"/>
                  </a:cxn>
                  <a:cxn ang="T12">
                    <a:pos x="T4" y="T5"/>
                  </a:cxn>
                  <a:cxn ang="T13">
                    <a:pos x="T6" y="T7"/>
                  </a:cxn>
                  <a:cxn ang="T14">
                    <a:pos x="T8" y="T9"/>
                  </a:cxn>
                </a:cxnLst>
                <a:rect l="T15" t="T16" r="T17" b="T18"/>
                <a:pathLst>
                  <a:path w="141" h="84">
                    <a:moveTo>
                      <a:pt x="68" y="0"/>
                    </a:moveTo>
                    <a:cubicBezTo>
                      <a:pt x="50" y="0"/>
                      <a:pt x="0" y="19"/>
                      <a:pt x="0" y="42"/>
                    </a:cubicBezTo>
                    <a:cubicBezTo>
                      <a:pt x="0" y="65"/>
                      <a:pt x="50" y="84"/>
                      <a:pt x="68" y="84"/>
                    </a:cubicBezTo>
                    <a:cubicBezTo>
                      <a:pt x="74" y="84"/>
                      <a:pt x="141" y="42"/>
                      <a:pt x="141" y="42"/>
                    </a:cubicBezTo>
                    <a:cubicBezTo>
                      <a:pt x="141" y="42"/>
                      <a:pt x="74" y="0"/>
                      <a:pt x="68" y="0"/>
                    </a:cubicBezTo>
                    <a:close/>
                  </a:path>
                </a:pathLst>
              </a:custGeom>
              <a:solidFill>
                <a:srgbClr val="DC4D69"/>
              </a:solidFill>
              <a:ln w="22225">
                <a:solidFill>
                  <a:srgbClr val="221E1F"/>
                </a:solidFill>
                <a:miter lim="800000"/>
                <a:headEnd/>
                <a:tailEnd/>
              </a:ln>
            </p:spPr>
            <p:txBody>
              <a:bodyPr/>
              <a:lstStyle/>
              <a:p>
                <a:endParaRPr lang="en-US">
                  <a:latin typeface="Calibri" pitchFamily="34" charset="0"/>
                </a:endParaRPr>
              </a:p>
            </p:txBody>
          </p:sp>
          <p:sp>
            <p:nvSpPr>
              <p:cNvPr id="155997" name="Freeform 1181"/>
              <p:cNvSpPr>
                <a:spLocks/>
              </p:cNvSpPr>
              <p:nvPr/>
            </p:nvSpPr>
            <p:spPr bwMode="auto">
              <a:xfrm rot="10800000">
                <a:off x="2457274" y="4888993"/>
                <a:ext cx="514526" cy="307941"/>
              </a:xfrm>
              <a:custGeom>
                <a:avLst/>
                <a:gdLst>
                  <a:gd name="T0" fmla="*/ 2147483647 w 140"/>
                  <a:gd name="T1" fmla="*/ 0 h 84"/>
                  <a:gd name="T2" fmla="*/ 2147483647 w 140"/>
                  <a:gd name="T3" fmla="*/ 1558958536 h 84"/>
                  <a:gd name="T4" fmla="*/ 2147483647 w 140"/>
                  <a:gd name="T5" fmla="*/ 2147483647 h 84"/>
                  <a:gd name="T6" fmla="*/ 0 w 140"/>
                  <a:gd name="T7" fmla="*/ 1558958536 h 84"/>
                  <a:gd name="T8" fmla="*/ 2147483647 w 140"/>
                  <a:gd name="T9" fmla="*/ 0 h 84"/>
                  <a:gd name="T10" fmla="*/ 0 60000 65536"/>
                  <a:gd name="T11" fmla="*/ 0 60000 65536"/>
                  <a:gd name="T12" fmla="*/ 0 60000 65536"/>
                  <a:gd name="T13" fmla="*/ 0 60000 65536"/>
                  <a:gd name="T14" fmla="*/ 0 60000 65536"/>
                  <a:gd name="T15" fmla="*/ 0 w 140"/>
                  <a:gd name="T16" fmla="*/ 0 h 84"/>
                  <a:gd name="T17" fmla="*/ 140 w 140"/>
                  <a:gd name="T18" fmla="*/ 84 h 84"/>
                </a:gdLst>
                <a:ahLst/>
                <a:cxnLst>
                  <a:cxn ang="T10">
                    <a:pos x="T0" y="T1"/>
                  </a:cxn>
                  <a:cxn ang="T11">
                    <a:pos x="T2" y="T3"/>
                  </a:cxn>
                  <a:cxn ang="T12">
                    <a:pos x="T4" y="T5"/>
                  </a:cxn>
                  <a:cxn ang="T13">
                    <a:pos x="T6" y="T7"/>
                  </a:cxn>
                  <a:cxn ang="T14">
                    <a:pos x="T8" y="T9"/>
                  </a:cxn>
                </a:cxnLst>
                <a:rect l="T15" t="T16" r="T17" b="T18"/>
                <a:pathLst>
                  <a:path w="140" h="84">
                    <a:moveTo>
                      <a:pt x="67" y="0"/>
                    </a:moveTo>
                    <a:cubicBezTo>
                      <a:pt x="74" y="0"/>
                      <a:pt x="140" y="42"/>
                      <a:pt x="140" y="42"/>
                    </a:cubicBezTo>
                    <a:cubicBezTo>
                      <a:pt x="140" y="42"/>
                      <a:pt x="74" y="84"/>
                      <a:pt x="67" y="84"/>
                    </a:cubicBezTo>
                    <a:cubicBezTo>
                      <a:pt x="50" y="84"/>
                      <a:pt x="0" y="65"/>
                      <a:pt x="0" y="42"/>
                    </a:cubicBezTo>
                    <a:cubicBezTo>
                      <a:pt x="0" y="19"/>
                      <a:pt x="50" y="0"/>
                      <a:pt x="67" y="0"/>
                    </a:cubicBezTo>
                    <a:close/>
                  </a:path>
                </a:pathLst>
              </a:custGeom>
              <a:solidFill>
                <a:srgbClr val="DC4E6A"/>
              </a:solidFill>
              <a:ln w="9525">
                <a:noFill/>
                <a:round/>
                <a:headEnd/>
                <a:tailEnd/>
              </a:ln>
            </p:spPr>
            <p:txBody>
              <a:bodyPr/>
              <a:lstStyle/>
              <a:p>
                <a:endParaRPr lang="en-US">
                  <a:latin typeface="Calibri" pitchFamily="34" charset="0"/>
                </a:endParaRPr>
              </a:p>
            </p:txBody>
          </p:sp>
          <p:sp>
            <p:nvSpPr>
              <p:cNvPr id="155998" name="Freeform 1182"/>
              <p:cNvSpPr>
                <a:spLocks/>
              </p:cNvSpPr>
              <p:nvPr/>
            </p:nvSpPr>
            <p:spPr bwMode="auto">
              <a:xfrm rot="10800000">
                <a:off x="2457273" y="4888992"/>
                <a:ext cx="514526" cy="307941"/>
              </a:xfrm>
              <a:custGeom>
                <a:avLst/>
                <a:gdLst>
                  <a:gd name="T0" fmla="*/ 2147483647 w 140"/>
                  <a:gd name="T1" fmla="*/ 0 h 84"/>
                  <a:gd name="T2" fmla="*/ 2147483647 w 140"/>
                  <a:gd name="T3" fmla="*/ 1558958536 h 84"/>
                  <a:gd name="T4" fmla="*/ 2147483647 w 140"/>
                  <a:gd name="T5" fmla="*/ 2147483647 h 84"/>
                  <a:gd name="T6" fmla="*/ 0 w 140"/>
                  <a:gd name="T7" fmla="*/ 1558958536 h 84"/>
                  <a:gd name="T8" fmla="*/ 2147483647 w 140"/>
                  <a:gd name="T9" fmla="*/ 0 h 84"/>
                  <a:gd name="T10" fmla="*/ 0 60000 65536"/>
                  <a:gd name="T11" fmla="*/ 0 60000 65536"/>
                  <a:gd name="T12" fmla="*/ 0 60000 65536"/>
                  <a:gd name="T13" fmla="*/ 0 60000 65536"/>
                  <a:gd name="T14" fmla="*/ 0 60000 65536"/>
                  <a:gd name="T15" fmla="*/ 0 w 140"/>
                  <a:gd name="T16" fmla="*/ 0 h 84"/>
                  <a:gd name="T17" fmla="*/ 140 w 140"/>
                  <a:gd name="T18" fmla="*/ 84 h 84"/>
                </a:gdLst>
                <a:ahLst/>
                <a:cxnLst>
                  <a:cxn ang="T10">
                    <a:pos x="T0" y="T1"/>
                  </a:cxn>
                  <a:cxn ang="T11">
                    <a:pos x="T2" y="T3"/>
                  </a:cxn>
                  <a:cxn ang="T12">
                    <a:pos x="T4" y="T5"/>
                  </a:cxn>
                  <a:cxn ang="T13">
                    <a:pos x="T6" y="T7"/>
                  </a:cxn>
                  <a:cxn ang="T14">
                    <a:pos x="T8" y="T9"/>
                  </a:cxn>
                </a:cxnLst>
                <a:rect l="T15" t="T16" r="T17" b="T18"/>
                <a:pathLst>
                  <a:path w="140" h="84">
                    <a:moveTo>
                      <a:pt x="67" y="0"/>
                    </a:moveTo>
                    <a:cubicBezTo>
                      <a:pt x="74" y="0"/>
                      <a:pt x="140" y="42"/>
                      <a:pt x="140" y="42"/>
                    </a:cubicBezTo>
                    <a:cubicBezTo>
                      <a:pt x="140" y="42"/>
                      <a:pt x="74" y="84"/>
                      <a:pt x="67" y="84"/>
                    </a:cubicBezTo>
                    <a:cubicBezTo>
                      <a:pt x="50" y="84"/>
                      <a:pt x="0" y="65"/>
                      <a:pt x="0" y="42"/>
                    </a:cubicBezTo>
                    <a:cubicBezTo>
                      <a:pt x="0" y="19"/>
                      <a:pt x="50" y="0"/>
                      <a:pt x="67" y="0"/>
                    </a:cubicBezTo>
                    <a:close/>
                  </a:path>
                </a:pathLst>
              </a:custGeom>
              <a:solidFill>
                <a:srgbClr val="DC4F6A"/>
              </a:solidFill>
              <a:ln w="9525">
                <a:noFill/>
                <a:round/>
                <a:headEnd/>
                <a:tailEnd/>
              </a:ln>
            </p:spPr>
            <p:txBody>
              <a:bodyPr/>
              <a:lstStyle/>
              <a:p>
                <a:endParaRPr lang="en-US">
                  <a:latin typeface="Calibri" pitchFamily="34" charset="0"/>
                </a:endParaRPr>
              </a:p>
            </p:txBody>
          </p:sp>
          <p:sp>
            <p:nvSpPr>
              <p:cNvPr id="155999" name="Freeform 1183"/>
              <p:cNvSpPr>
                <a:spLocks/>
              </p:cNvSpPr>
              <p:nvPr/>
            </p:nvSpPr>
            <p:spPr bwMode="auto">
              <a:xfrm rot="10800000">
                <a:off x="2461271" y="4888993"/>
                <a:ext cx="510527" cy="307941"/>
              </a:xfrm>
              <a:custGeom>
                <a:avLst/>
                <a:gdLst>
                  <a:gd name="T0" fmla="*/ 2147483647 w 139"/>
                  <a:gd name="T1" fmla="*/ 0 h 84"/>
                  <a:gd name="T2" fmla="*/ 2147483647 w 139"/>
                  <a:gd name="T3" fmla="*/ 1558958536 h 84"/>
                  <a:gd name="T4" fmla="*/ 2147483647 w 139"/>
                  <a:gd name="T5" fmla="*/ 2147483647 h 84"/>
                  <a:gd name="T6" fmla="*/ 0 w 139"/>
                  <a:gd name="T7" fmla="*/ 1558958536 h 84"/>
                  <a:gd name="T8" fmla="*/ 2147483647 w 139"/>
                  <a:gd name="T9" fmla="*/ 0 h 84"/>
                  <a:gd name="T10" fmla="*/ 0 60000 65536"/>
                  <a:gd name="T11" fmla="*/ 0 60000 65536"/>
                  <a:gd name="T12" fmla="*/ 0 60000 65536"/>
                  <a:gd name="T13" fmla="*/ 0 60000 65536"/>
                  <a:gd name="T14" fmla="*/ 0 60000 65536"/>
                  <a:gd name="T15" fmla="*/ 0 w 139"/>
                  <a:gd name="T16" fmla="*/ 0 h 84"/>
                  <a:gd name="T17" fmla="*/ 139 w 139"/>
                  <a:gd name="T18" fmla="*/ 84 h 84"/>
                </a:gdLst>
                <a:ahLst/>
                <a:cxnLst>
                  <a:cxn ang="T10">
                    <a:pos x="T0" y="T1"/>
                  </a:cxn>
                  <a:cxn ang="T11">
                    <a:pos x="T2" y="T3"/>
                  </a:cxn>
                  <a:cxn ang="T12">
                    <a:pos x="T4" y="T5"/>
                  </a:cxn>
                  <a:cxn ang="T13">
                    <a:pos x="T6" y="T7"/>
                  </a:cxn>
                  <a:cxn ang="T14">
                    <a:pos x="T8" y="T9"/>
                  </a:cxn>
                </a:cxnLst>
                <a:rect l="T15" t="T16" r="T17" b="T18"/>
                <a:pathLst>
                  <a:path w="139" h="84">
                    <a:moveTo>
                      <a:pt x="67" y="0"/>
                    </a:moveTo>
                    <a:cubicBezTo>
                      <a:pt x="74" y="0"/>
                      <a:pt x="139" y="42"/>
                      <a:pt x="139" y="42"/>
                    </a:cubicBezTo>
                    <a:cubicBezTo>
                      <a:pt x="139" y="42"/>
                      <a:pt x="74" y="84"/>
                      <a:pt x="67" y="84"/>
                    </a:cubicBezTo>
                    <a:cubicBezTo>
                      <a:pt x="50" y="84"/>
                      <a:pt x="0" y="65"/>
                      <a:pt x="0" y="42"/>
                    </a:cubicBezTo>
                    <a:cubicBezTo>
                      <a:pt x="0" y="19"/>
                      <a:pt x="50" y="0"/>
                      <a:pt x="67" y="0"/>
                    </a:cubicBezTo>
                    <a:close/>
                  </a:path>
                </a:pathLst>
              </a:custGeom>
              <a:solidFill>
                <a:srgbClr val="DC506B"/>
              </a:solidFill>
              <a:ln w="9525">
                <a:noFill/>
                <a:round/>
                <a:headEnd/>
                <a:tailEnd/>
              </a:ln>
            </p:spPr>
            <p:txBody>
              <a:bodyPr/>
              <a:lstStyle/>
              <a:p>
                <a:endParaRPr lang="en-US">
                  <a:latin typeface="Calibri" pitchFamily="34" charset="0"/>
                </a:endParaRPr>
              </a:p>
            </p:txBody>
          </p:sp>
          <p:sp>
            <p:nvSpPr>
              <p:cNvPr id="156000" name="Freeform 1184"/>
              <p:cNvSpPr>
                <a:spLocks/>
              </p:cNvSpPr>
              <p:nvPr/>
            </p:nvSpPr>
            <p:spPr bwMode="auto">
              <a:xfrm rot="10800000">
                <a:off x="2461270" y="4892974"/>
                <a:ext cx="510527" cy="299976"/>
              </a:xfrm>
              <a:custGeom>
                <a:avLst/>
                <a:gdLst>
                  <a:gd name="T0" fmla="*/ 2147483647 w 139"/>
                  <a:gd name="T1" fmla="*/ 0 h 82"/>
                  <a:gd name="T2" fmla="*/ 2147483647 w 139"/>
                  <a:gd name="T3" fmla="*/ 1512252075 h 82"/>
                  <a:gd name="T4" fmla="*/ 2147483647 w 139"/>
                  <a:gd name="T5" fmla="*/ 2147483647 h 82"/>
                  <a:gd name="T6" fmla="*/ 0 w 139"/>
                  <a:gd name="T7" fmla="*/ 1512252075 h 82"/>
                  <a:gd name="T8" fmla="*/ 2147483647 w 139"/>
                  <a:gd name="T9" fmla="*/ 0 h 82"/>
                  <a:gd name="T10" fmla="*/ 0 60000 65536"/>
                  <a:gd name="T11" fmla="*/ 0 60000 65536"/>
                  <a:gd name="T12" fmla="*/ 0 60000 65536"/>
                  <a:gd name="T13" fmla="*/ 0 60000 65536"/>
                  <a:gd name="T14" fmla="*/ 0 60000 65536"/>
                  <a:gd name="T15" fmla="*/ 0 w 139"/>
                  <a:gd name="T16" fmla="*/ 0 h 82"/>
                  <a:gd name="T17" fmla="*/ 139 w 139"/>
                  <a:gd name="T18" fmla="*/ 82 h 82"/>
                </a:gdLst>
                <a:ahLst/>
                <a:cxnLst>
                  <a:cxn ang="T10">
                    <a:pos x="T0" y="T1"/>
                  </a:cxn>
                  <a:cxn ang="T11">
                    <a:pos x="T2" y="T3"/>
                  </a:cxn>
                  <a:cxn ang="T12">
                    <a:pos x="T4" y="T5"/>
                  </a:cxn>
                  <a:cxn ang="T13">
                    <a:pos x="T6" y="T7"/>
                  </a:cxn>
                  <a:cxn ang="T14">
                    <a:pos x="T8" y="T9"/>
                  </a:cxn>
                </a:cxnLst>
                <a:rect l="T15" t="T16" r="T17" b="T18"/>
                <a:pathLst>
                  <a:path w="139" h="82">
                    <a:moveTo>
                      <a:pt x="67" y="0"/>
                    </a:moveTo>
                    <a:cubicBezTo>
                      <a:pt x="74" y="0"/>
                      <a:pt x="139" y="41"/>
                      <a:pt x="139" y="41"/>
                    </a:cubicBezTo>
                    <a:cubicBezTo>
                      <a:pt x="139" y="41"/>
                      <a:pt x="74" y="82"/>
                      <a:pt x="67" y="82"/>
                    </a:cubicBezTo>
                    <a:cubicBezTo>
                      <a:pt x="50" y="82"/>
                      <a:pt x="0" y="64"/>
                      <a:pt x="0" y="41"/>
                    </a:cubicBezTo>
                    <a:cubicBezTo>
                      <a:pt x="0" y="18"/>
                      <a:pt x="50" y="0"/>
                      <a:pt x="67" y="0"/>
                    </a:cubicBezTo>
                    <a:close/>
                  </a:path>
                </a:pathLst>
              </a:custGeom>
              <a:solidFill>
                <a:srgbClr val="DC506B"/>
              </a:solidFill>
              <a:ln w="9525">
                <a:noFill/>
                <a:round/>
                <a:headEnd/>
                <a:tailEnd/>
              </a:ln>
            </p:spPr>
            <p:txBody>
              <a:bodyPr/>
              <a:lstStyle/>
              <a:p>
                <a:endParaRPr lang="en-US">
                  <a:latin typeface="Calibri" pitchFamily="34" charset="0"/>
                </a:endParaRPr>
              </a:p>
            </p:txBody>
          </p:sp>
          <p:sp>
            <p:nvSpPr>
              <p:cNvPr id="156001" name="Freeform 1185"/>
              <p:cNvSpPr>
                <a:spLocks/>
              </p:cNvSpPr>
              <p:nvPr/>
            </p:nvSpPr>
            <p:spPr bwMode="auto">
              <a:xfrm rot="10800000">
                <a:off x="2461269" y="4892974"/>
                <a:ext cx="510527" cy="299976"/>
              </a:xfrm>
              <a:custGeom>
                <a:avLst/>
                <a:gdLst>
                  <a:gd name="T0" fmla="*/ 2147483647 w 139"/>
                  <a:gd name="T1" fmla="*/ 0 h 82"/>
                  <a:gd name="T2" fmla="*/ 2147483647 w 139"/>
                  <a:gd name="T3" fmla="*/ 1512252075 h 82"/>
                  <a:gd name="T4" fmla="*/ 2147483647 w 139"/>
                  <a:gd name="T5" fmla="*/ 2147483647 h 82"/>
                  <a:gd name="T6" fmla="*/ 0 w 139"/>
                  <a:gd name="T7" fmla="*/ 1512252075 h 82"/>
                  <a:gd name="T8" fmla="*/ 2147483647 w 139"/>
                  <a:gd name="T9" fmla="*/ 0 h 82"/>
                  <a:gd name="T10" fmla="*/ 0 60000 65536"/>
                  <a:gd name="T11" fmla="*/ 0 60000 65536"/>
                  <a:gd name="T12" fmla="*/ 0 60000 65536"/>
                  <a:gd name="T13" fmla="*/ 0 60000 65536"/>
                  <a:gd name="T14" fmla="*/ 0 60000 65536"/>
                  <a:gd name="T15" fmla="*/ 0 w 139"/>
                  <a:gd name="T16" fmla="*/ 0 h 82"/>
                  <a:gd name="T17" fmla="*/ 139 w 139"/>
                  <a:gd name="T18" fmla="*/ 82 h 82"/>
                </a:gdLst>
                <a:ahLst/>
                <a:cxnLst>
                  <a:cxn ang="T10">
                    <a:pos x="T0" y="T1"/>
                  </a:cxn>
                  <a:cxn ang="T11">
                    <a:pos x="T2" y="T3"/>
                  </a:cxn>
                  <a:cxn ang="T12">
                    <a:pos x="T4" y="T5"/>
                  </a:cxn>
                  <a:cxn ang="T13">
                    <a:pos x="T6" y="T7"/>
                  </a:cxn>
                  <a:cxn ang="T14">
                    <a:pos x="T8" y="T9"/>
                  </a:cxn>
                </a:cxnLst>
                <a:rect l="T15" t="T16" r="T17" b="T18"/>
                <a:pathLst>
                  <a:path w="139" h="82">
                    <a:moveTo>
                      <a:pt x="67" y="0"/>
                    </a:moveTo>
                    <a:cubicBezTo>
                      <a:pt x="74" y="0"/>
                      <a:pt x="139" y="41"/>
                      <a:pt x="139" y="41"/>
                    </a:cubicBezTo>
                    <a:cubicBezTo>
                      <a:pt x="139" y="41"/>
                      <a:pt x="74" y="82"/>
                      <a:pt x="67" y="82"/>
                    </a:cubicBezTo>
                    <a:cubicBezTo>
                      <a:pt x="50" y="82"/>
                      <a:pt x="0" y="64"/>
                      <a:pt x="0" y="41"/>
                    </a:cubicBezTo>
                    <a:cubicBezTo>
                      <a:pt x="0" y="18"/>
                      <a:pt x="50" y="0"/>
                      <a:pt x="67" y="0"/>
                    </a:cubicBezTo>
                    <a:close/>
                  </a:path>
                </a:pathLst>
              </a:custGeom>
              <a:solidFill>
                <a:srgbClr val="DC506B"/>
              </a:solidFill>
              <a:ln w="9525">
                <a:noFill/>
                <a:round/>
                <a:headEnd/>
                <a:tailEnd/>
              </a:ln>
            </p:spPr>
            <p:txBody>
              <a:bodyPr/>
              <a:lstStyle/>
              <a:p>
                <a:endParaRPr lang="en-US">
                  <a:latin typeface="Calibri" pitchFamily="34" charset="0"/>
                </a:endParaRPr>
              </a:p>
            </p:txBody>
          </p:sp>
          <p:sp>
            <p:nvSpPr>
              <p:cNvPr id="156002" name="Freeform 1186"/>
              <p:cNvSpPr>
                <a:spLocks/>
              </p:cNvSpPr>
              <p:nvPr/>
            </p:nvSpPr>
            <p:spPr bwMode="auto">
              <a:xfrm rot="10800000">
                <a:off x="2465268" y="4892974"/>
                <a:ext cx="503863" cy="299976"/>
              </a:xfrm>
              <a:custGeom>
                <a:avLst/>
                <a:gdLst>
                  <a:gd name="T0" fmla="*/ 2147483647 w 137"/>
                  <a:gd name="T1" fmla="*/ 0 h 82"/>
                  <a:gd name="T2" fmla="*/ 2147483647 w 137"/>
                  <a:gd name="T3" fmla="*/ 1512252075 h 82"/>
                  <a:gd name="T4" fmla="*/ 2147483647 w 137"/>
                  <a:gd name="T5" fmla="*/ 2147483647 h 82"/>
                  <a:gd name="T6" fmla="*/ 0 w 137"/>
                  <a:gd name="T7" fmla="*/ 1512252075 h 82"/>
                  <a:gd name="T8" fmla="*/ 2147483647 w 137"/>
                  <a:gd name="T9" fmla="*/ 0 h 82"/>
                  <a:gd name="T10" fmla="*/ 0 60000 65536"/>
                  <a:gd name="T11" fmla="*/ 0 60000 65536"/>
                  <a:gd name="T12" fmla="*/ 0 60000 65536"/>
                  <a:gd name="T13" fmla="*/ 0 60000 65536"/>
                  <a:gd name="T14" fmla="*/ 0 60000 65536"/>
                  <a:gd name="T15" fmla="*/ 0 w 137"/>
                  <a:gd name="T16" fmla="*/ 0 h 82"/>
                  <a:gd name="T17" fmla="*/ 137 w 137"/>
                  <a:gd name="T18" fmla="*/ 82 h 82"/>
                </a:gdLst>
                <a:ahLst/>
                <a:cxnLst>
                  <a:cxn ang="T10">
                    <a:pos x="T0" y="T1"/>
                  </a:cxn>
                  <a:cxn ang="T11">
                    <a:pos x="T2" y="T3"/>
                  </a:cxn>
                  <a:cxn ang="T12">
                    <a:pos x="T4" y="T5"/>
                  </a:cxn>
                  <a:cxn ang="T13">
                    <a:pos x="T6" y="T7"/>
                  </a:cxn>
                  <a:cxn ang="T14">
                    <a:pos x="T8" y="T9"/>
                  </a:cxn>
                </a:cxnLst>
                <a:rect l="T15" t="T16" r="T17" b="T18"/>
                <a:pathLst>
                  <a:path w="137" h="82">
                    <a:moveTo>
                      <a:pt x="66" y="0"/>
                    </a:moveTo>
                    <a:cubicBezTo>
                      <a:pt x="72" y="0"/>
                      <a:pt x="137" y="41"/>
                      <a:pt x="137" y="41"/>
                    </a:cubicBezTo>
                    <a:cubicBezTo>
                      <a:pt x="137" y="41"/>
                      <a:pt x="72" y="82"/>
                      <a:pt x="66" y="82"/>
                    </a:cubicBezTo>
                    <a:cubicBezTo>
                      <a:pt x="49" y="82"/>
                      <a:pt x="0" y="64"/>
                      <a:pt x="0" y="41"/>
                    </a:cubicBezTo>
                    <a:cubicBezTo>
                      <a:pt x="0" y="18"/>
                      <a:pt x="49" y="0"/>
                      <a:pt x="66" y="0"/>
                    </a:cubicBezTo>
                    <a:close/>
                  </a:path>
                </a:pathLst>
              </a:custGeom>
              <a:solidFill>
                <a:srgbClr val="DC516C"/>
              </a:solidFill>
              <a:ln w="9525">
                <a:noFill/>
                <a:round/>
                <a:headEnd/>
                <a:tailEnd/>
              </a:ln>
            </p:spPr>
            <p:txBody>
              <a:bodyPr/>
              <a:lstStyle/>
              <a:p>
                <a:endParaRPr lang="en-US">
                  <a:latin typeface="Calibri" pitchFamily="34" charset="0"/>
                </a:endParaRPr>
              </a:p>
            </p:txBody>
          </p:sp>
          <p:sp>
            <p:nvSpPr>
              <p:cNvPr id="156003" name="Freeform 1187"/>
              <p:cNvSpPr>
                <a:spLocks/>
              </p:cNvSpPr>
              <p:nvPr/>
            </p:nvSpPr>
            <p:spPr bwMode="auto">
              <a:xfrm rot="10800000">
                <a:off x="2465267" y="4892974"/>
                <a:ext cx="503863" cy="299976"/>
              </a:xfrm>
              <a:custGeom>
                <a:avLst/>
                <a:gdLst>
                  <a:gd name="T0" fmla="*/ 2147483647 w 137"/>
                  <a:gd name="T1" fmla="*/ 0 h 82"/>
                  <a:gd name="T2" fmla="*/ 2147483647 w 137"/>
                  <a:gd name="T3" fmla="*/ 1512252075 h 82"/>
                  <a:gd name="T4" fmla="*/ 2147483647 w 137"/>
                  <a:gd name="T5" fmla="*/ 2147483647 h 82"/>
                  <a:gd name="T6" fmla="*/ 0 w 137"/>
                  <a:gd name="T7" fmla="*/ 1512252075 h 82"/>
                  <a:gd name="T8" fmla="*/ 2147483647 w 137"/>
                  <a:gd name="T9" fmla="*/ 0 h 82"/>
                  <a:gd name="T10" fmla="*/ 0 60000 65536"/>
                  <a:gd name="T11" fmla="*/ 0 60000 65536"/>
                  <a:gd name="T12" fmla="*/ 0 60000 65536"/>
                  <a:gd name="T13" fmla="*/ 0 60000 65536"/>
                  <a:gd name="T14" fmla="*/ 0 60000 65536"/>
                  <a:gd name="T15" fmla="*/ 0 w 137"/>
                  <a:gd name="T16" fmla="*/ 0 h 82"/>
                  <a:gd name="T17" fmla="*/ 137 w 137"/>
                  <a:gd name="T18" fmla="*/ 82 h 82"/>
                </a:gdLst>
                <a:ahLst/>
                <a:cxnLst>
                  <a:cxn ang="T10">
                    <a:pos x="T0" y="T1"/>
                  </a:cxn>
                  <a:cxn ang="T11">
                    <a:pos x="T2" y="T3"/>
                  </a:cxn>
                  <a:cxn ang="T12">
                    <a:pos x="T4" y="T5"/>
                  </a:cxn>
                  <a:cxn ang="T13">
                    <a:pos x="T6" y="T7"/>
                  </a:cxn>
                  <a:cxn ang="T14">
                    <a:pos x="T8" y="T9"/>
                  </a:cxn>
                </a:cxnLst>
                <a:rect l="T15" t="T16" r="T17" b="T18"/>
                <a:pathLst>
                  <a:path w="137" h="82">
                    <a:moveTo>
                      <a:pt x="66" y="0"/>
                    </a:moveTo>
                    <a:cubicBezTo>
                      <a:pt x="72" y="0"/>
                      <a:pt x="137" y="41"/>
                      <a:pt x="137" y="41"/>
                    </a:cubicBezTo>
                    <a:cubicBezTo>
                      <a:pt x="137" y="41"/>
                      <a:pt x="72" y="82"/>
                      <a:pt x="66" y="82"/>
                    </a:cubicBezTo>
                    <a:cubicBezTo>
                      <a:pt x="49" y="82"/>
                      <a:pt x="0" y="64"/>
                      <a:pt x="0" y="41"/>
                    </a:cubicBezTo>
                    <a:cubicBezTo>
                      <a:pt x="0" y="18"/>
                      <a:pt x="49" y="0"/>
                      <a:pt x="66" y="0"/>
                    </a:cubicBezTo>
                    <a:close/>
                  </a:path>
                </a:pathLst>
              </a:custGeom>
              <a:solidFill>
                <a:srgbClr val="DC526C"/>
              </a:solidFill>
              <a:ln w="9525">
                <a:noFill/>
                <a:round/>
                <a:headEnd/>
                <a:tailEnd/>
              </a:ln>
            </p:spPr>
            <p:txBody>
              <a:bodyPr/>
              <a:lstStyle/>
              <a:p>
                <a:endParaRPr lang="en-US">
                  <a:latin typeface="Calibri" pitchFamily="34" charset="0"/>
                </a:endParaRPr>
              </a:p>
            </p:txBody>
          </p:sp>
          <p:sp>
            <p:nvSpPr>
              <p:cNvPr id="156004" name="Freeform 1188"/>
              <p:cNvSpPr>
                <a:spLocks/>
              </p:cNvSpPr>
              <p:nvPr/>
            </p:nvSpPr>
            <p:spPr bwMode="auto">
              <a:xfrm rot="10800000">
                <a:off x="2465268" y="4892978"/>
                <a:ext cx="503863" cy="299976"/>
              </a:xfrm>
              <a:custGeom>
                <a:avLst/>
                <a:gdLst>
                  <a:gd name="T0" fmla="*/ 2147483647 w 137"/>
                  <a:gd name="T1" fmla="*/ 0 h 82"/>
                  <a:gd name="T2" fmla="*/ 2147483647 w 137"/>
                  <a:gd name="T3" fmla="*/ 1512252075 h 82"/>
                  <a:gd name="T4" fmla="*/ 2147483647 w 137"/>
                  <a:gd name="T5" fmla="*/ 2147483647 h 82"/>
                  <a:gd name="T6" fmla="*/ 0 w 137"/>
                  <a:gd name="T7" fmla="*/ 1512252075 h 82"/>
                  <a:gd name="T8" fmla="*/ 2147483647 w 137"/>
                  <a:gd name="T9" fmla="*/ 0 h 82"/>
                  <a:gd name="T10" fmla="*/ 0 60000 65536"/>
                  <a:gd name="T11" fmla="*/ 0 60000 65536"/>
                  <a:gd name="T12" fmla="*/ 0 60000 65536"/>
                  <a:gd name="T13" fmla="*/ 0 60000 65536"/>
                  <a:gd name="T14" fmla="*/ 0 60000 65536"/>
                  <a:gd name="T15" fmla="*/ 0 w 137"/>
                  <a:gd name="T16" fmla="*/ 0 h 82"/>
                  <a:gd name="T17" fmla="*/ 137 w 137"/>
                  <a:gd name="T18" fmla="*/ 82 h 82"/>
                </a:gdLst>
                <a:ahLst/>
                <a:cxnLst>
                  <a:cxn ang="T10">
                    <a:pos x="T0" y="T1"/>
                  </a:cxn>
                  <a:cxn ang="T11">
                    <a:pos x="T2" y="T3"/>
                  </a:cxn>
                  <a:cxn ang="T12">
                    <a:pos x="T4" y="T5"/>
                  </a:cxn>
                  <a:cxn ang="T13">
                    <a:pos x="T6" y="T7"/>
                  </a:cxn>
                  <a:cxn ang="T14">
                    <a:pos x="T8" y="T9"/>
                  </a:cxn>
                </a:cxnLst>
                <a:rect l="T15" t="T16" r="T17" b="T18"/>
                <a:pathLst>
                  <a:path w="137" h="82">
                    <a:moveTo>
                      <a:pt x="66" y="0"/>
                    </a:moveTo>
                    <a:cubicBezTo>
                      <a:pt x="72" y="0"/>
                      <a:pt x="137" y="41"/>
                      <a:pt x="137" y="41"/>
                    </a:cubicBezTo>
                    <a:cubicBezTo>
                      <a:pt x="137" y="41"/>
                      <a:pt x="72" y="82"/>
                      <a:pt x="66" y="82"/>
                    </a:cubicBezTo>
                    <a:cubicBezTo>
                      <a:pt x="49" y="82"/>
                      <a:pt x="0" y="64"/>
                      <a:pt x="0" y="41"/>
                    </a:cubicBezTo>
                    <a:cubicBezTo>
                      <a:pt x="0" y="18"/>
                      <a:pt x="49" y="0"/>
                      <a:pt x="66" y="0"/>
                    </a:cubicBezTo>
                    <a:close/>
                  </a:path>
                </a:pathLst>
              </a:custGeom>
              <a:solidFill>
                <a:srgbClr val="DC536D"/>
              </a:solidFill>
              <a:ln w="9525">
                <a:noFill/>
                <a:round/>
                <a:headEnd/>
                <a:tailEnd/>
              </a:ln>
            </p:spPr>
            <p:txBody>
              <a:bodyPr/>
              <a:lstStyle/>
              <a:p>
                <a:endParaRPr lang="en-US">
                  <a:latin typeface="Calibri" pitchFamily="34" charset="0"/>
                </a:endParaRPr>
              </a:p>
            </p:txBody>
          </p:sp>
          <p:sp>
            <p:nvSpPr>
              <p:cNvPr id="156005" name="Freeform 1189"/>
              <p:cNvSpPr>
                <a:spLocks/>
              </p:cNvSpPr>
              <p:nvPr/>
            </p:nvSpPr>
            <p:spPr bwMode="auto">
              <a:xfrm rot="10800000">
                <a:off x="2467934" y="4892974"/>
                <a:ext cx="501197" cy="299976"/>
              </a:xfrm>
              <a:custGeom>
                <a:avLst/>
                <a:gdLst>
                  <a:gd name="T0" fmla="*/ 2147483647 w 136"/>
                  <a:gd name="T1" fmla="*/ 0 h 82"/>
                  <a:gd name="T2" fmla="*/ 2147483647 w 136"/>
                  <a:gd name="T3" fmla="*/ 1512252075 h 82"/>
                  <a:gd name="T4" fmla="*/ 2147483647 w 136"/>
                  <a:gd name="T5" fmla="*/ 2147483647 h 82"/>
                  <a:gd name="T6" fmla="*/ 0 w 136"/>
                  <a:gd name="T7" fmla="*/ 1512252075 h 82"/>
                  <a:gd name="T8" fmla="*/ 2147483647 w 136"/>
                  <a:gd name="T9" fmla="*/ 0 h 82"/>
                  <a:gd name="T10" fmla="*/ 0 60000 65536"/>
                  <a:gd name="T11" fmla="*/ 0 60000 65536"/>
                  <a:gd name="T12" fmla="*/ 0 60000 65536"/>
                  <a:gd name="T13" fmla="*/ 0 60000 65536"/>
                  <a:gd name="T14" fmla="*/ 0 60000 65536"/>
                  <a:gd name="T15" fmla="*/ 0 w 136"/>
                  <a:gd name="T16" fmla="*/ 0 h 82"/>
                  <a:gd name="T17" fmla="*/ 136 w 136"/>
                  <a:gd name="T18" fmla="*/ 82 h 82"/>
                </a:gdLst>
                <a:ahLst/>
                <a:cxnLst>
                  <a:cxn ang="T10">
                    <a:pos x="T0" y="T1"/>
                  </a:cxn>
                  <a:cxn ang="T11">
                    <a:pos x="T2" y="T3"/>
                  </a:cxn>
                  <a:cxn ang="T12">
                    <a:pos x="T4" y="T5"/>
                  </a:cxn>
                  <a:cxn ang="T13">
                    <a:pos x="T6" y="T7"/>
                  </a:cxn>
                  <a:cxn ang="T14">
                    <a:pos x="T8" y="T9"/>
                  </a:cxn>
                </a:cxnLst>
                <a:rect l="T15" t="T16" r="T17" b="T18"/>
                <a:pathLst>
                  <a:path w="136" h="82">
                    <a:moveTo>
                      <a:pt x="66" y="0"/>
                    </a:moveTo>
                    <a:cubicBezTo>
                      <a:pt x="72" y="0"/>
                      <a:pt x="136" y="41"/>
                      <a:pt x="136" y="41"/>
                    </a:cubicBezTo>
                    <a:cubicBezTo>
                      <a:pt x="136" y="41"/>
                      <a:pt x="72" y="82"/>
                      <a:pt x="66" y="82"/>
                    </a:cubicBezTo>
                    <a:cubicBezTo>
                      <a:pt x="49" y="82"/>
                      <a:pt x="0" y="63"/>
                      <a:pt x="0" y="41"/>
                    </a:cubicBezTo>
                    <a:cubicBezTo>
                      <a:pt x="0" y="19"/>
                      <a:pt x="49" y="0"/>
                      <a:pt x="66" y="0"/>
                    </a:cubicBezTo>
                    <a:close/>
                  </a:path>
                </a:pathLst>
              </a:custGeom>
              <a:solidFill>
                <a:srgbClr val="DC546D"/>
              </a:solidFill>
              <a:ln w="9525">
                <a:noFill/>
                <a:round/>
                <a:headEnd/>
                <a:tailEnd/>
              </a:ln>
            </p:spPr>
            <p:txBody>
              <a:bodyPr/>
              <a:lstStyle/>
              <a:p>
                <a:endParaRPr lang="en-US">
                  <a:latin typeface="Calibri" pitchFamily="34" charset="0"/>
                </a:endParaRPr>
              </a:p>
            </p:txBody>
          </p:sp>
          <p:sp>
            <p:nvSpPr>
              <p:cNvPr id="156006" name="Freeform 1190"/>
              <p:cNvSpPr>
                <a:spLocks/>
              </p:cNvSpPr>
              <p:nvPr/>
            </p:nvSpPr>
            <p:spPr bwMode="auto">
              <a:xfrm rot="10800000">
                <a:off x="2467935" y="4892973"/>
                <a:ext cx="501196" cy="299976"/>
              </a:xfrm>
              <a:custGeom>
                <a:avLst/>
                <a:gdLst>
                  <a:gd name="T0" fmla="*/ 2147483647 w 136"/>
                  <a:gd name="T1" fmla="*/ 0 h 82"/>
                  <a:gd name="T2" fmla="*/ 2147483647 w 136"/>
                  <a:gd name="T3" fmla="*/ 1512252075 h 82"/>
                  <a:gd name="T4" fmla="*/ 2147483647 w 136"/>
                  <a:gd name="T5" fmla="*/ 2147483647 h 82"/>
                  <a:gd name="T6" fmla="*/ 0 w 136"/>
                  <a:gd name="T7" fmla="*/ 1512252075 h 82"/>
                  <a:gd name="T8" fmla="*/ 2147483647 w 136"/>
                  <a:gd name="T9" fmla="*/ 0 h 82"/>
                  <a:gd name="T10" fmla="*/ 0 60000 65536"/>
                  <a:gd name="T11" fmla="*/ 0 60000 65536"/>
                  <a:gd name="T12" fmla="*/ 0 60000 65536"/>
                  <a:gd name="T13" fmla="*/ 0 60000 65536"/>
                  <a:gd name="T14" fmla="*/ 0 60000 65536"/>
                  <a:gd name="T15" fmla="*/ 0 w 136"/>
                  <a:gd name="T16" fmla="*/ 0 h 82"/>
                  <a:gd name="T17" fmla="*/ 136 w 136"/>
                  <a:gd name="T18" fmla="*/ 82 h 82"/>
                </a:gdLst>
                <a:ahLst/>
                <a:cxnLst>
                  <a:cxn ang="T10">
                    <a:pos x="T0" y="T1"/>
                  </a:cxn>
                  <a:cxn ang="T11">
                    <a:pos x="T2" y="T3"/>
                  </a:cxn>
                  <a:cxn ang="T12">
                    <a:pos x="T4" y="T5"/>
                  </a:cxn>
                  <a:cxn ang="T13">
                    <a:pos x="T6" y="T7"/>
                  </a:cxn>
                  <a:cxn ang="T14">
                    <a:pos x="T8" y="T9"/>
                  </a:cxn>
                </a:cxnLst>
                <a:rect l="T15" t="T16" r="T17" b="T18"/>
                <a:pathLst>
                  <a:path w="136" h="82">
                    <a:moveTo>
                      <a:pt x="66" y="0"/>
                    </a:moveTo>
                    <a:cubicBezTo>
                      <a:pt x="72" y="0"/>
                      <a:pt x="136" y="41"/>
                      <a:pt x="136" y="41"/>
                    </a:cubicBezTo>
                    <a:cubicBezTo>
                      <a:pt x="136" y="41"/>
                      <a:pt x="72" y="82"/>
                      <a:pt x="66" y="82"/>
                    </a:cubicBezTo>
                    <a:cubicBezTo>
                      <a:pt x="49" y="82"/>
                      <a:pt x="0" y="63"/>
                      <a:pt x="0" y="41"/>
                    </a:cubicBezTo>
                    <a:cubicBezTo>
                      <a:pt x="0" y="19"/>
                      <a:pt x="49" y="0"/>
                      <a:pt x="66" y="0"/>
                    </a:cubicBezTo>
                    <a:close/>
                  </a:path>
                </a:pathLst>
              </a:custGeom>
              <a:solidFill>
                <a:srgbClr val="DC556E"/>
              </a:solidFill>
              <a:ln w="9525">
                <a:noFill/>
                <a:round/>
                <a:headEnd/>
                <a:tailEnd/>
              </a:ln>
            </p:spPr>
            <p:txBody>
              <a:bodyPr/>
              <a:lstStyle/>
              <a:p>
                <a:endParaRPr lang="en-US">
                  <a:latin typeface="Calibri" pitchFamily="34" charset="0"/>
                </a:endParaRPr>
              </a:p>
            </p:txBody>
          </p:sp>
          <p:sp>
            <p:nvSpPr>
              <p:cNvPr id="156007" name="Freeform 1191"/>
              <p:cNvSpPr>
                <a:spLocks/>
              </p:cNvSpPr>
              <p:nvPr/>
            </p:nvSpPr>
            <p:spPr bwMode="auto">
              <a:xfrm rot="10800000">
                <a:off x="2467933" y="4896954"/>
                <a:ext cx="497198" cy="292013"/>
              </a:xfrm>
              <a:custGeom>
                <a:avLst/>
                <a:gdLst>
                  <a:gd name="T0" fmla="*/ 2147483647 w 135"/>
                  <a:gd name="T1" fmla="*/ 0 h 80"/>
                  <a:gd name="T2" fmla="*/ 2147483647 w 135"/>
                  <a:gd name="T3" fmla="*/ 1465605844 h 80"/>
                  <a:gd name="T4" fmla="*/ 2147483647 w 135"/>
                  <a:gd name="T5" fmla="*/ 2147483647 h 80"/>
                  <a:gd name="T6" fmla="*/ 0 w 135"/>
                  <a:gd name="T7" fmla="*/ 1465605844 h 80"/>
                  <a:gd name="T8" fmla="*/ 2147483647 w 135"/>
                  <a:gd name="T9" fmla="*/ 0 h 80"/>
                  <a:gd name="T10" fmla="*/ 0 60000 65536"/>
                  <a:gd name="T11" fmla="*/ 0 60000 65536"/>
                  <a:gd name="T12" fmla="*/ 0 60000 65536"/>
                  <a:gd name="T13" fmla="*/ 0 60000 65536"/>
                  <a:gd name="T14" fmla="*/ 0 60000 65536"/>
                  <a:gd name="T15" fmla="*/ 0 w 135"/>
                  <a:gd name="T16" fmla="*/ 0 h 80"/>
                  <a:gd name="T17" fmla="*/ 135 w 135"/>
                  <a:gd name="T18" fmla="*/ 80 h 80"/>
                </a:gdLst>
                <a:ahLst/>
                <a:cxnLst>
                  <a:cxn ang="T10">
                    <a:pos x="T0" y="T1"/>
                  </a:cxn>
                  <a:cxn ang="T11">
                    <a:pos x="T2" y="T3"/>
                  </a:cxn>
                  <a:cxn ang="T12">
                    <a:pos x="T4" y="T5"/>
                  </a:cxn>
                  <a:cxn ang="T13">
                    <a:pos x="T6" y="T7"/>
                  </a:cxn>
                  <a:cxn ang="T14">
                    <a:pos x="T8" y="T9"/>
                  </a:cxn>
                </a:cxnLst>
                <a:rect l="T15" t="T16" r="T17" b="T18"/>
                <a:pathLst>
                  <a:path w="135" h="80">
                    <a:moveTo>
                      <a:pt x="65" y="0"/>
                    </a:moveTo>
                    <a:cubicBezTo>
                      <a:pt x="71" y="0"/>
                      <a:pt x="135" y="40"/>
                      <a:pt x="135" y="40"/>
                    </a:cubicBezTo>
                    <a:cubicBezTo>
                      <a:pt x="135" y="40"/>
                      <a:pt x="71" y="80"/>
                      <a:pt x="65" y="80"/>
                    </a:cubicBezTo>
                    <a:cubicBezTo>
                      <a:pt x="48" y="80"/>
                      <a:pt x="0" y="62"/>
                      <a:pt x="0" y="40"/>
                    </a:cubicBezTo>
                    <a:cubicBezTo>
                      <a:pt x="0" y="18"/>
                      <a:pt x="48" y="0"/>
                      <a:pt x="65" y="0"/>
                    </a:cubicBezTo>
                    <a:close/>
                  </a:path>
                </a:pathLst>
              </a:custGeom>
              <a:solidFill>
                <a:srgbClr val="DD566E"/>
              </a:solidFill>
              <a:ln w="9525">
                <a:noFill/>
                <a:round/>
                <a:headEnd/>
                <a:tailEnd/>
              </a:ln>
            </p:spPr>
            <p:txBody>
              <a:bodyPr/>
              <a:lstStyle/>
              <a:p>
                <a:endParaRPr lang="en-US">
                  <a:latin typeface="Calibri" pitchFamily="34" charset="0"/>
                </a:endParaRPr>
              </a:p>
            </p:txBody>
          </p:sp>
          <p:sp>
            <p:nvSpPr>
              <p:cNvPr id="156008" name="Freeform 1192"/>
              <p:cNvSpPr>
                <a:spLocks/>
              </p:cNvSpPr>
              <p:nvPr/>
            </p:nvSpPr>
            <p:spPr bwMode="auto">
              <a:xfrm rot="10800000">
                <a:off x="2471931" y="4896954"/>
                <a:ext cx="493199" cy="292013"/>
              </a:xfrm>
              <a:custGeom>
                <a:avLst/>
                <a:gdLst>
                  <a:gd name="T0" fmla="*/ 2147483647 w 134"/>
                  <a:gd name="T1" fmla="*/ 0 h 80"/>
                  <a:gd name="T2" fmla="*/ 2147483647 w 134"/>
                  <a:gd name="T3" fmla="*/ 1465605844 h 80"/>
                  <a:gd name="T4" fmla="*/ 2147483647 w 134"/>
                  <a:gd name="T5" fmla="*/ 2147483647 h 80"/>
                  <a:gd name="T6" fmla="*/ 0 w 134"/>
                  <a:gd name="T7" fmla="*/ 1465605844 h 80"/>
                  <a:gd name="T8" fmla="*/ 2147483647 w 134"/>
                  <a:gd name="T9" fmla="*/ 0 h 80"/>
                  <a:gd name="T10" fmla="*/ 0 60000 65536"/>
                  <a:gd name="T11" fmla="*/ 0 60000 65536"/>
                  <a:gd name="T12" fmla="*/ 0 60000 65536"/>
                  <a:gd name="T13" fmla="*/ 0 60000 65536"/>
                  <a:gd name="T14" fmla="*/ 0 60000 65536"/>
                  <a:gd name="T15" fmla="*/ 0 w 134"/>
                  <a:gd name="T16" fmla="*/ 0 h 80"/>
                  <a:gd name="T17" fmla="*/ 134 w 134"/>
                  <a:gd name="T18" fmla="*/ 80 h 80"/>
                </a:gdLst>
                <a:ahLst/>
                <a:cxnLst>
                  <a:cxn ang="T10">
                    <a:pos x="T0" y="T1"/>
                  </a:cxn>
                  <a:cxn ang="T11">
                    <a:pos x="T2" y="T3"/>
                  </a:cxn>
                  <a:cxn ang="T12">
                    <a:pos x="T4" y="T5"/>
                  </a:cxn>
                  <a:cxn ang="T13">
                    <a:pos x="T6" y="T7"/>
                  </a:cxn>
                  <a:cxn ang="T14">
                    <a:pos x="T8" y="T9"/>
                  </a:cxn>
                </a:cxnLst>
                <a:rect l="T15" t="T16" r="T17" b="T18"/>
                <a:pathLst>
                  <a:path w="134" h="80">
                    <a:moveTo>
                      <a:pt x="65" y="0"/>
                    </a:moveTo>
                    <a:cubicBezTo>
                      <a:pt x="71" y="0"/>
                      <a:pt x="134" y="40"/>
                      <a:pt x="134" y="40"/>
                    </a:cubicBezTo>
                    <a:cubicBezTo>
                      <a:pt x="134" y="40"/>
                      <a:pt x="71" y="80"/>
                      <a:pt x="65" y="80"/>
                    </a:cubicBezTo>
                    <a:cubicBezTo>
                      <a:pt x="48" y="80"/>
                      <a:pt x="0" y="62"/>
                      <a:pt x="0" y="40"/>
                    </a:cubicBezTo>
                    <a:cubicBezTo>
                      <a:pt x="0" y="18"/>
                      <a:pt x="48" y="0"/>
                      <a:pt x="65" y="0"/>
                    </a:cubicBezTo>
                    <a:close/>
                  </a:path>
                </a:pathLst>
              </a:custGeom>
              <a:solidFill>
                <a:srgbClr val="DD566E"/>
              </a:solidFill>
              <a:ln w="9525">
                <a:noFill/>
                <a:round/>
                <a:headEnd/>
                <a:tailEnd/>
              </a:ln>
            </p:spPr>
            <p:txBody>
              <a:bodyPr/>
              <a:lstStyle/>
              <a:p>
                <a:endParaRPr lang="en-US">
                  <a:latin typeface="Calibri" pitchFamily="34" charset="0"/>
                </a:endParaRPr>
              </a:p>
            </p:txBody>
          </p:sp>
          <p:sp>
            <p:nvSpPr>
              <p:cNvPr id="156009" name="Freeform 1193"/>
              <p:cNvSpPr>
                <a:spLocks/>
              </p:cNvSpPr>
              <p:nvPr/>
            </p:nvSpPr>
            <p:spPr bwMode="auto">
              <a:xfrm rot="10800000">
                <a:off x="2471930" y="4896954"/>
                <a:ext cx="493199" cy="292013"/>
              </a:xfrm>
              <a:custGeom>
                <a:avLst/>
                <a:gdLst>
                  <a:gd name="T0" fmla="*/ 2147483647 w 134"/>
                  <a:gd name="T1" fmla="*/ 0 h 80"/>
                  <a:gd name="T2" fmla="*/ 2147483647 w 134"/>
                  <a:gd name="T3" fmla="*/ 1465605844 h 80"/>
                  <a:gd name="T4" fmla="*/ 2147483647 w 134"/>
                  <a:gd name="T5" fmla="*/ 2147483647 h 80"/>
                  <a:gd name="T6" fmla="*/ 0 w 134"/>
                  <a:gd name="T7" fmla="*/ 1465605844 h 80"/>
                  <a:gd name="T8" fmla="*/ 2147483647 w 134"/>
                  <a:gd name="T9" fmla="*/ 0 h 80"/>
                  <a:gd name="T10" fmla="*/ 0 60000 65536"/>
                  <a:gd name="T11" fmla="*/ 0 60000 65536"/>
                  <a:gd name="T12" fmla="*/ 0 60000 65536"/>
                  <a:gd name="T13" fmla="*/ 0 60000 65536"/>
                  <a:gd name="T14" fmla="*/ 0 60000 65536"/>
                  <a:gd name="T15" fmla="*/ 0 w 134"/>
                  <a:gd name="T16" fmla="*/ 0 h 80"/>
                  <a:gd name="T17" fmla="*/ 134 w 134"/>
                  <a:gd name="T18" fmla="*/ 80 h 80"/>
                </a:gdLst>
                <a:ahLst/>
                <a:cxnLst>
                  <a:cxn ang="T10">
                    <a:pos x="T0" y="T1"/>
                  </a:cxn>
                  <a:cxn ang="T11">
                    <a:pos x="T2" y="T3"/>
                  </a:cxn>
                  <a:cxn ang="T12">
                    <a:pos x="T4" y="T5"/>
                  </a:cxn>
                  <a:cxn ang="T13">
                    <a:pos x="T6" y="T7"/>
                  </a:cxn>
                  <a:cxn ang="T14">
                    <a:pos x="T8" y="T9"/>
                  </a:cxn>
                </a:cxnLst>
                <a:rect l="T15" t="T16" r="T17" b="T18"/>
                <a:pathLst>
                  <a:path w="134" h="80">
                    <a:moveTo>
                      <a:pt x="65" y="0"/>
                    </a:moveTo>
                    <a:cubicBezTo>
                      <a:pt x="71" y="0"/>
                      <a:pt x="134" y="40"/>
                      <a:pt x="134" y="40"/>
                    </a:cubicBezTo>
                    <a:cubicBezTo>
                      <a:pt x="134" y="40"/>
                      <a:pt x="71" y="80"/>
                      <a:pt x="65" y="80"/>
                    </a:cubicBezTo>
                    <a:cubicBezTo>
                      <a:pt x="47" y="80"/>
                      <a:pt x="0" y="62"/>
                      <a:pt x="0" y="40"/>
                    </a:cubicBezTo>
                    <a:cubicBezTo>
                      <a:pt x="0" y="18"/>
                      <a:pt x="47" y="0"/>
                      <a:pt x="65" y="0"/>
                    </a:cubicBezTo>
                    <a:close/>
                  </a:path>
                </a:pathLst>
              </a:custGeom>
              <a:solidFill>
                <a:srgbClr val="DD576F"/>
              </a:solidFill>
              <a:ln w="9525">
                <a:noFill/>
                <a:round/>
                <a:headEnd/>
                <a:tailEnd/>
              </a:ln>
            </p:spPr>
            <p:txBody>
              <a:bodyPr/>
              <a:lstStyle/>
              <a:p>
                <a:endParaRPr lang="en-US">
                  <a:latin typeface="Calibri" pitchFamily="34" charset="0"/>
                </a:endParaRPr>
              </a:p>
            </p:txBody>
          </p:sp>
          <p:sp>
            <p:nvSpPr>
              <p:cNvPr id="156010" name="Freeform 1194"/>
              <p:cNvSpPr>
                <a:spLocks/>
              </p:cNvSpPr>
              <p:nvPr/>
            </p:nvSpPr>
            <p:spPr bwMode="auto">
              <a:xfrm rot="10800000">
                <a:off x="2471929" y="4896954"/>
                <a:ext cx="493199" cy="292013"/>
              </a:xfrm>
              <a:custGeom>
                <a:avLst/>
                <a:gdLst>
                  <a:gd name="T0" fmla="*/ 2147483647 w 134"/>
                  <a:gd name="T1" fmla="*/ 0 h 80"/>
                  <a:gd name="T2" fmla="*/ 2147483647 w 134"/>
                  <a:gd name="T3" fmla="*/ 1465605844 h 80"/>
                  <a:gd name="T4" fmla="*/ 2147483647 w 134"/>
                  <a:gd name="T5" fmla="*/ 2147483647 h 80"/>
                  <a:gd name="T6" fmla="*/ 0 w 134"/>
                  <a:gd name="T7" fmla="*/ 1465605844 h 80"/>
                  <a:gd name="T8" fmla="*/ 2147483647 w 134"/>
                  <a:gd name="T9" fmla="*/ 0 h 80"/>
                  <a:gd name="T10" fmla="*/ 0 60000 65536"/>
                  <a:gd name="T11" fmla="*/ 0 60000 65536"/>
                  <a:gd name="T12" fmla="*/ 0 60000 65536"/>
                  <a:gd name="T13" fmla="*/ 0 60000 65536"/>
                  <a:gd name="T14" fmla="*/ 0 60000 65536"/>
                  <a:gd name="T15" fmla="*/ 0 w 134"/>
                  <a:gd name="T16" fmla="*/ 0 h 80"/>
                  <a:gd name="T17" fmla="*/ 134 w 134"/>
                  <a:gd name="T18" fmla="*/ 80 h 80"/>
                </a:gdLst>
                <a:ahLst/>
                <a:cxnLst>
                  <a:cxn ang="T10">
                    <a:pos x="T0" y="T1"/>
                  </a:cxn>
                  <a:cxn ang="T11">
                    <a:pos x="T2" y="T3"/>
                  </a:cxn>
                  <a:cxn ang="T12">
                    <a:pos x="T4" y="T5"/>
                  </a:cxn>
                  <a:cxn ang="T13">
                    <a:pos x="T6" y="T7"/>
                  </a:cxn>
                  <a:cxn ang="T14">
                    <a:pos x="T8" y="T9"/>
                  </a:cxn>
                </a:cxnLst>
                <a:rect l="T15" t="T16" r="T17" b="T18"/>
                <a:pathLst>
                  <a:path w="134" h="80">
                    <a:moveTo>
                      <a:pt x="65" y="0"/>
                    </a:moveTo>
                    <a:cubicBezTo>
                      <a:pt x="71" y="0"/>
                      <a:pt x="134" y="40"/>
                      <a:pt x="134" y="40"/>
                    </a:cubicBezTo>
                    <a:cubicBezTo>
                      <a:pt x="134" y="40"/>
                      <a:pt x="71" y="80"/>
                      <a:pt x="65" y="80"/>
                    </a:cubicBezTo>
                    <a:cubicBezTo>
                      <a:pt x="47" y="80"/>
                      <a:pt x="0" y="62"/>
                      <a:pt x="0" y="40"/>
                    </a:cubicBezTo>
                    <a:cubicBezTo>
                      <a:pt x="0" y="18"/>
                      <a:pt x="47" y="0"/>
                      <a:pt x="65" y="0"/>
                    </a:cubicBezTo>
                    <a:close/>
                  </a:path>
                </a:pathLst>
              </a:custGeom>
              <a:solidFill>
                <a:srgbClr val="DD586F"/>
              </a:solidFill>
              <a:ln w="9525">
                <a:noFill/>
                <a:round/>
                <a:headEnd/>
                <a:tailEnd/>
              </a:ln>
            </p:spPr>
            <p:txBody>
              <a:bodyPr/>
              <a:lstStyle/>
              <a:p>
                <a:endParaRPr lang="en-US">
                  <a:latin typeface="Calibri" pitchFamily="34" charset="0"/>
                </a:endParaRPr>
              </a:p>
            </p:txBody>
          </p:sp>
          <p:sp>
            <p:nvSpPr>
              <p:cNvPr id="156011" name="Freeform 1195"/>
              <p:cNvSpPr>
                <a:spLocks/>
              </p:cNvSpPr>
              <p:nvPr/>
            </p:nvSpPr>
            <p:spPr bwMode="auto">
              <a:xfrm rot="10800000">
                <a:off x="2475926" y="4896953"/>
                <a:ext cx="489201" cy="292013"/>
              </a:xfrm>
              <a:custGeom>
                <a:avLst/>
                <a:gdLst>
                  <a:gd name="T0" fmla="*/ 2147483647 w 133"/>
                  <a:gd name="T1" fmla="*/ 0 h 80"/>
                  <a:gd name="T2" fmla="*/ 2147483647 w 133"/>
                  <a:gd name="T3" fmla="*/ 1465605844 h 80"/>
                  <a:gd name="T4" fmla="*/ 2147483647 w 133"/>
                  <a:gd name="T5" fmla="*/ 2147483647 h 80"/>
                  <a:gd name="T6" fmla="*/ 0 w 133"/>
                  <a:gd name="T7" fmla="*/ 1465605844 h 80"/>
                  <a:gd name="T8" fmla="*/ 2147483647 w 133"/>
                  <a:gd name="T9" fmla="*/ 0 h 80"/>
                  <a:gd name="T10" fmla="*/ 0 60000 65536"/>
                  <a:gd name="T11" fmla="*/ 0 60000 65536"/>
                  <a:gd name="T12" fmla="*/ 0 60000 65536"/>
                  <a:gd name="T13" fmla="*/ 0 60000 65536"/>
                  <a:gd name="T14" fmla="*/ 0 60000 65536"/>
                  <a:gd name="T15" fmla="*/ 0 w 133"/>
                  <a:gd name="T16" fmla="*/ 0 h 80"/>
                  <a:gd name="T17" fmla="*/ 133 w 133"/>
                  <a:gd name="T18" fmla="*/ 80 h 80"/>
                </a:gdLst>
                <a:ahLst/>
                <a:cxnLst>
                  <a:cxn ang="T10">
                    <a:pos x="T0" y="T1"/>
                  </a:cxn>
                  <a:cxn ang="T11">
                    <a:pos x="T2" y="T3"/>
                  </a:cxn>
                  <a:cxn ang="T12">
                    <a:pos x="T4" y="T5"/>
                  </a:cxn>
                  <a:cxn ang="T13">
                    <a:pos x="T6" y="T7"/>
                  </a:cxn>
                  <a:cxn ang="T14">
                    <a:pos x="T8" y="T9"/>
                  </a:cxn>
                </a:cxnLst>
                <a:rect l="T15" t="T16" r="T17" b="T18"/>
                <a:pathLst>
                  <a:path w="133" h="80">
                    <a:moveTo>
                      <a:pt x="64" y="0"/>
                    </a:moveTo>
                    <a:cubicBezTo>
                      <a:pt x="71" y="0"/>
                      <a:pt x="133" y="40"/>
                      <a:pt x="133" y="40"/>
                    </a:cubicBezTo>
                    <a:cubicBezTo>
                      <a:pt x="133" y="40"/>
                      <a:pt x="71" y="80"/>
                      <a:pt x="64" y="80"/>
                    </a:cubicBezTo>
                    <a:cubicBezTo>
                      <a:pt x="47" y="80"/>
                      <a:pt x="0" y="62"/>
                      <a:pt x="0" y="40"/>
                    </a:cubicBezTo>
                    <a:cubicBezTo>
                      <a:pt x="0" y="18"/>
                      <a:pt x="47" y="0"/>
                      <a:pt x="64" y="0"/>
                    </a:cubicBezTo>
                    <a:close/>
                  </a:path>
                </a:pathLst>
              </a:custGeom>
              <a:solidFill>
                <a:srgbClr val="DD5970"/>
              </a:solidFill>
              <a:ln w="9525">
                <a:noFill/>
                <a:round/>
                <a:headEnd/>
                <a:tailEnd/>
              </a:ln>
            </p:spPr>
            <p:txBody>
              <a:bodyPr/>
              <a:lstStyle/>
              <a:p>
                <a:endParaRPr lang="en-US">
                  <a:latin typeface="Calibri" pitchFamily="34" charset="0"/>
                </a:endParaRPr>
              </a:p>
            </p:txBody>
          </p:sp>
          <p:sp>
            <p:nvSpPr>
              <p:cNvPr id="156012" name="Freeform 1196"/>
              <p:cNvSpPr>
                <a:spLocks/>
              </p:cNvSpPr>
              <p:nvPr/>
            </p:nvSpPr>
            <p:spPr bwMode="auto">
              <a:xfrm rot="10800000">
                <a:off x="2475927" y="4896954"/>
                <a:ext cx="489201" cy="292013"/>
              </a:xfrm>
              <a:custGeom>
                <a:avLst/>
                <a:gdLst>
                  <a:gd name="T0" fmla="*/ 2147483647 w 133"/>
                  <a:gd name="T1" fmla="*/ 0 h 80"/>
                  <a:gd name="T2" fmla="*/ 2147483647 w 133"/>
                  <a:gd name="T3" fmla="*/ 1465605844 h 80"/>
                  <a:gd name="T4" fmla="*/ 2147483647 w 133"/>
                  <a:gd name="T5" fmla="*/ 2147483647 h 80"/>
                  <a:gd name="T6" fmla="*/ 0 w 133"/>
                  <a:gd name="T7" fmla="*/ 1465605844 h 80"/>
                  <a:gd name="T8" fmla="*/ 2147483647 w 133"/>
                  <a:gd name="T9" fmla="*/ 0 h 80"/>
                  <a:gd name="T10" fmla="*/ 0 60000 65536"/>
                  <a:gd name="T11" fmla="*/ 0 60000 65536"/>
                  <a:gd name="T12" fmla="*/ 0 60000 65536"/>
                  <a:gd name="T13" fmla="*/ 0 60000 65536"/>
                  <a:gd name="T14" fmla="*/ 0 60000 65536"/>
                  <a:gd name="T15" fmla="*/ 0 w 133"/>
                  <a:gd name="T16" fmla="*/ 0 h 80"/>
                  <a:gd name="T17" fmla="*/ 133 w 133"/>
                  <a:gd name="T18" fmla="*/ 80 h 80"/>
                </a:gdLst>
                <a:ahLst/>
                <a:cxnLst>
                  <a:cxn ang="T10">
                    <a:pos x="T0" y="T1"/>
                  </a:cxn>
                  <a:cxn ang="T11">
                    <a:pos x="T2" y="T3"/>
                  </a:cxn>
                  <a:cxn ang="T12">
                    <a:pos x="T4" y="T5"/>
                  </a:cxn>
                  <a:cxn ang="T13">
                    <a:pos x="T6" y="T7"/>
                  </a:cxn>
                  <a:cxn ang="T14">
                    <a:pos x="T8" y="T9"/>
                  </a:cxn>
                </a:cxnLst>
                <a:rect l="T15" t="T16" r="T17" b="T18"/>
                <a:pathLst>
                  <a:path w="133" h="80">
                    <a:moveTo>
                      <a:pt x="64" y="0"/>
                    </a:moveTo>
                    <a:cubicBezTo>
                      <a:pt x="71" y="0"/>
                      <a:pt x="133" y="40"/>
                      <a:pt x="133" y="40"/>
                    </a:cubicBezTo>
                    <a:cubicBezTo>
                      <a:pt x="133" y="40"/>
                      <a:pt x="71" y="80"/>
                      <a:pt x="64" y="80"/>
                    </a:cubicBezTo>
                    <a:cubicBezTo>
                      <a:pt x="47" y="80"/>
                      <a:pt x="0" y="62"/>
                      <a:pt x="0" y="40"/>
                    </a:cubicBezTo>
                    <a:cubicBezTo>
                      <a:pt x="0" y="18"/>
                      <a:pt x="47" y="0"/>
                      <a:pt x="64" y="0"/>
                    </a:cubicBezTo>
                    <a:close/>
                  </a:path>
                </a:pathLst>
              </a:custGeom>
              <a:solidFill>
                <a:srgbClr val="DD5A70"/>
              </a:solidFill>
              <a:ln w="9525">
                <a:noFill/>
                <a:round/>
                <a:headEnd/>
                <a:tailEnd/>
              </a:ln>
            </p:spPr>
            <p:txBody>
              <a:bodyPr/>
              <a:lstStyle/>
              <a:p>
                <a:endParaRPr lang="en-US">
                  <a:latin typeface="Calibri" pitchFamily="34" charset="0"/>
                </a:endParaRPr>
              </a:p>
            </p:txBody>
          </p:sp>
          <p:sp>
            <p:nvSpPr>
              <p:cNvPr id="156013" name="Freeform 1197"/>
              <p:cNvSpPr>
                <a:spLocks/>
              </p:cNvSpPr>
              <p:nvPr/>
            </p:nvSpPr>
            <p:spPr bwMode="auto">
              <a:xfrm rot="10800000">
                <a:off x="2475926" y="4899609"/>
                <a:ext cx="485201" cy="286704"/>
              </a:xfrm>
              <a:custGeom>
                <a:avLst/>
                <a:gdLst>
                  <a:gd name="T0" fmla="*/ 2147483647 w 132"/>
                  <a:gd name="T1" fmla="*/ 0 h 78"/>
                  <a:gd name="T2" fmla="*/ 2147483647 w 132"/>
                  <a:gd name="T3" fmla="*/ 1459157842 h 78"/>
                  <a:gd name="T4" fmla="*/ 2147483647 w 132"/>
                  <a:gd name="T5" fmla="*/ 2147483647 h 78"/>
                  <a:gd name="T6" fmla="*/ 0 w 132"/>
                  <a:gd name="T7" fmla="*/ 1459157842 h 78"/>
                  <a:gd name="T8" fmla="*/ 2147483647 w 132"/>
                  <a:gd name="T9" fmla="*/ 0 h 78"/>
                  <a:gd name="T10" fmla="*/ 0 60000 65536"/>
                  <a:gd name="T11" fmla="*/ 0 60000 65536"/>
                  <a:gd name="T12" fmla="*/ 0 60000 65536"/>
                  <a:gd name="T13" fmla="*/ 0 60000 65536"/>
                  <a:gd name="T14" fmla="*/ 0 60000 65536"/>
                  <a:gd name="T15" fmla="*/ 0 w 132"/>
                  <a:gd name="T16" fmla="*/ 0 h 78"/>
                  <a:gd name="T17" fmla="*/ 132 w 132"/>
                  <a:gd name="T18" fmla="*/ 78 h 78"/>
                </a:gdLst>
                <a:ahLst/>
                <a:cxnLst>
                  <a:cxn ang="T10">
                    <a:pos x="T0" y="T1"/>
                  </a:cxn>
                  <a:cxn ang="T11">
                    <a:pos x="T2" y="T3"/>
                  </a:cxn>
                  <a:cxn ang="T12">
                    <a:pos x="T4" y="T5"/>
                  </a:cxn>
                  <a:cxn ang="T13">
                    <a:pos x="T6" y="T7"/>
                  </a:cxn>
                  <a:cxn ang="T14">
                    <a:pos x="T8" y="T9"/>
                  </a:cxn>
                </a:cxnLst>
                <a:rect l="T15" t="T16" r="T17" b="T18"/>
                <a:pathLst>
                  <a:path w="132" h="78">
                    <a:moveTo>
                      <a:pt x="63" y="0"/>
                    </a:moveTo>
                    <a:cubicBezTo>
                      <a:pt x="70" y="0"/>
                      <a:pt x="132" y="38"/>
                      <a:pt x="132" y="39"/>
                    </a:cubicBezTo>
                    <a:cubicBezTo>
                      <a:pt x="132" y="40"/>
                      <a:pt x="70" y="78"/>
                      <a:pt x="63" y="78"/>
                    </a:cubicBezTo>
                    <a:cubicBezTo>
                      <a:pt x="46" y="78"/>
                      <a:pt x="0" y="61"/>
                      <a:pt x="0" y="39"/>
                    </a:cubicBezTo>
                    <a:cubicBezTo>
                      <a:pt x="0" y="17"/>
                      <a:pt x="46" y="0"/>
                      <a:pt x="63" y="0"/>
                    </a:cubicBezTo>
                    <a:close/>
                  </a:path>
                </a:pathLst>
              </a:custGeom>
              <a:solidFill>
                <a:srgbClr val="DD5B71"/>
              </a:solidFill>
              <a:ln w="9525">
                <a:noFill/>
                <a:round/>
                <a:headEnd/>
                <a:tailEnd/>
              </a:ln>
            </p:spPr>
            <p:txBody>
              <a:bodyPr/>
              <a:lstStyle/>
              <a:p>
                <a:endParaRPr lang="en-US">
                  <a:latin typeface="Calibri" pitchFamily="34" charset="0"/>
                </a:endParaRPr>
              </a:p>
            </p:txBody>
          </p:sp>
          <p:sp>
            <p:nvSpPr>
              <p:cNvPr id="156014" name="Freeform 1198"/>
              <p:cNvSpPr>
                <a:spLocks/>
              </p:cNvSpPr>
              <p:nvPr/>
            </p:nvSpPr>
            <p:spPr bwMode="auto">
              <a:xfrm rot="10800000">
                <a:off x="2479924" y="4899609"/>
                <a:ext cx="481203" cy="286704"/>
              </a:xfrm>
              <a:custGeom>
                <a:avLst/>
                <a:gdLst>
                  <a:gd name="T0" fmla="*/ 2147483647 w 131"/>
                  <a:gd name="T1" fmla="*/ 0 h 78"/>
                  <a:gd name="T2" fmla="*/ 2147483647 w 131"/>
                  <a:gd name="T3" fmla="*/ 1459157842 h 78"/>
                  <a:gd name="T4" fmla="*/ 2147483647 w 131"/>
                  <a:gd name="T5" fmla="*/ 2147483647 h 78"/>
                  <a:gd name="T6" fmla="*/ 0 w 131"/>
                  <a:gd name="T7" fmla="*/ 1459157842 h 78"/>
                  <a:gd name="T8" fmla="*/ 2147483647 w 131"/>
                  <a:gd name="T9" fmla="*/ 0 h 78"/>
                  <a:gd name="T10" fmla="*/ 0 60000 65536"/>
                  <a:gd name="T11" fmla="*/ 0 60000 65536"/>
                  <a:gd name="T12" fmla="*/ 0 60000 65536"/>
                  <a:gd name="T13" fmla="*/ 0 60000 65536"/>
                  <a:gd name="T14" fmla="*/ 0 60000 65536"/>
                  <a:gd name="T15" fmla="*/ 0 w 131"/>
                  <a:gd name="T16" fmla="*/ 0 h 78"/>
                  <a:gd name="T17" fmla="*/ 131 w 131"/>
                  <a:gd name="T18" fmla="*/ 78 h 78"/>
                </a:gdLst>
                <a:ahLst/>
                <a:cxnLst>
                  <a:cxn ang="T10">
                    <a:pos x="T0" y="T1"/>
                  </a:cxn>
                  <a:cxn ang="T11">
                    <a:pos x="T2" y="T3"/>
                  </a:cxn>
                  <a:cxn ang="T12">
                    <a:pos x="T4" y="T5"/>
                  </a:cxn>
                  <a:cxn ang="T13">
                    <a:pos x="T6" y="T7"/>
                  </a:cxn>
                  <a:cxn ang="T14">
                    <a:pos x="T8" y="T9"/>
                  </a:cxn>
                </a:cxnLst>
                <a:rect l="T15" t="T16" r="T17" b="T18"/>
                <a:pathLst>
                  <a:path w="131" h="78">
                    <a:moveTo>
                      <a:pt x="63" y="0"/>
                    </a:moveTo>
                    <a:cubicBezTo>
                      <a:pt x="70" y="0"/>
                      <a:pt x="131" y="38"/>
                      <a:pt x="131" y="39"/>
                    </a:cubicBezTo>
                    <a:cubicBezTo>
                      <a:pt x="131" y="40"/>
                      <a:pt x="70" y="78"/>
                      <a:pt x="63" y="78"/>
                    </a:cubicBezTo>
                    <a:cubicBezTo>
                      <a:pt x="46" y="78"/>
                      <a:pt x="0" y="61"/>
                      <a:pt x="0" y="39"/>
                    </a:cubicBezTo>
                    <a:cubicBezTo>
                      <a:pt x="0" y="17"/>
                      <a:pt x="46" y="0"/>
                      <a:pt x="63" y="0"/>
                    </a:cubicBezTo>
                    <a:close/>
                  </a:path>
                </a:pathLst>
              </a:custGeom>
              <a:solidFill>
                <a:srgbClr val="DD5B71"/>
              </a:solidFill>
              <a:ln w="9525">
                <a:noFill/>
                <a:round/>
                <a:headEnd/>
                <a:tailEnd/>
              </a:ln>
            </p:spPr>
            <p:txBody>
              <a:bodyPr/>
              <a:lstStyle/>
              <a:p>
                <a:endParaRPr lang="en-US">
                  <a:latin typeface="Calibri" pitchFamily="34" charset="0"/>
                </a:endParaRPr>
              </a:p>
            </p:txBody>
          </p:sp>
          <p:sp>
            <p:nvSpPr>
              <p:cNvPr id="156015" name="Freeform 1199"/>
              <p:cNvSpPr>
                <a:spLocks/>
              </p:cNvSpPr>
              <p:nvPr/>
            </p:nvSpPr>
            <p:spPr bwMode="auto">
              <a:xfrm rot="10800000">
                <a:off x="2479924" y="4899609"/>
                <a:ext cx="481203" cy="286704"/>
              </a:xfrm>
              <a:custGeom>
                <a:avLst/>
                <a:gdLst>
                  <a:gd name="T0" fmla="*/ 2147483647 w 131"/>
                  <a:gd name="T1" fmla="*/ 0 h 78"/>
                  <a:gd name="T2" fmla="*/ 2147483647 w 131"/>
                  <a:gd name="T3" fmla="*/ 1459157842 h 78"/>
                  <a:gd name="T4" fmla="*/ 2147483647 w 131"/>
                  <a:gd name="T5" fmla="*/ 2147483647 h 78"/>
                  <a:gd name="T6" fmla="*/ 0 w 131"/>
                  <a:gd name="T7" fmla="*/ 1459157842 h 78"/>
                  <a:gd name="T8" fmla="*/ 2147483647 w 131"/>
                  <a:gd name="T9" fmla="*/ 0 h 78"/>
                  <a:gd name="T10" fmla="*/ 0 60000 65536"/>
                  <a:gd name="T11" fmla="*/ 0 60000 65536"/>
                  <a:gd name="T12" fmla="*/ 0 60000 65536"/>
                  <a:gd name="T13" fmla="*/ 0 60000 65536"/>
                  <a:gd name="T14" fmla="*/ 0 60000 65536"/>
                  <a:gd name="T15" fmla="*/ 0 w 131"/>
                  <a:gd name="T16" fmla="*/ 0 h 78"/>
                  <a:gd name="T17" fmla="*/ 131 w 131"/>
                  <a:gd name="T18" fmla="*/ 78 h 78"/>
                </a:gdLst>
                <a:ahLst/>
                <a:cxnLst>
                  <a:cxn ang="T10">
                    <a:pos x="T0" y="T1"/>
                  </a:cxn>
                  <a:cxn ang="T11">
                    <a:pos x="T2" y="T3"/>
                  </a:cxn>
                  <a:cxn ang="T12">
                    <a:pos x="T4" y="T5"/>
                  </a:cxn>
                  <a:cxn ang="T13">
                    <a:pos x="T6" y="T7"/>
                  </a:cxn>
                  <a:cxn ang="T14">
                    <a:pos x="T8" y="T9"/>
                  </a:cxn>
                </a:cxnLst>
                <a:rect l="T15" t="T16" r="T17" b="T18"/>
                <a:pathLst>
                  <a:path w="131" h="78">
                    <a:moveTo>
                      <a:pt x="63" y="0"/>
                    </a:moveTo>
                    <a:cubicBezTo>
                      <a:pt x="70" y="0"/>
                      <a:pt x="131" y="38"/>
                      <a:pt x="131" y="39"/>
                    </a:cubicBezTo>
                    <a:cubicBezTo>
                      <a:pt x="131" y="40"/>
                      <a:pt x="70" y="78"/>
                      <a:pt x="63" y="78"/>
                    </a:cubicBezTo>
                    <a:cubicBezTo>
                      <a:pt x="46" y="78"/>
                      <a:pt x="0" y="61"/>
                      <a:pt x="0" y="39"/>
                    </a:cubicBezTo>
                    <a:cubicBezTo>
                      <a:pt x="0" y="17"/>
                      <a:pt x="46" y="0"/>
                      <a:pt x="63" y="0"/>
                    </a:cubicBezTo>
                    <a:close/>
                  </a:path>
                </a:pathLst>
              </a:custGeom>
              <a:solidFill>
                <a:srgbClr val="DD5B71"/>
              </a:solidFill>
              <a:ln w="9525">
                <a:noFill/>
                <a:round/>
                <a:headEnd/>
                <a:tailEnd/>
              </a:ln>
            </p:spPr>
            <p:txBody>
              <a:bodyPr/>
              <a:lstStyle/>
              <a:p>
                <a:endParaRPr lang="en-US">
                  <a:latin typeface="Calibri" pitchFamily="34" charset="0"/>
                </a:endParaRPr>
              </a:p>
            </p:txBody>
          </p:sp>
          <p:sp>
            <p:nvSpPr>
              <p:cNvPr id="156016" name="Freeform 1200"/>
              <p:cNvSpPr>
                <a:spLocks/>
              </p:cNvSpPr>
              <p:nvPr/>
            </p:nvSpPr>
            <p:spPr bwMode="auto">
              <a:xfrm rot="10800000">
                <a:off x="2479924" y="4899609"/>
                <a:ext cx="481203" cy="286704"/>
              </a:xfrm>
              <a:custGeom>
                <a:avLst/>
                <a:gdLst>
                  <a:gd name="T0" fmla="*/ 2147483647 w 131"/>
                  <a:gd name="T1" fmla="*/ 0 h 78"/>
                  <a:gd name="T2" fmla="*/ 2147483647 w 131"/>
                  <a:gd name="T3" fmla="*/ 1459157842 h 78"/>
                  <a:gd name="T4" fmla="*/ 2147483647 w 131"/>
                  <a:gd name="T5" fmla="*/ 2147483647 h 78"/>
                  <a:gd name="T6" fmla="*/ 0 w 131"/>
                  <a:gd name="T7" fmla="*/ 1459157842 h 78"/>
                  <a:gd name="T8" fmla="*/ 2147483647 w 131"/>
                  <a:gd name="T9" fmla="*/ 0 h 78"/>
                  <a:gd name="T10" fmla="*/ 0 60000 65536"/>
                  <a:gd name="T11" fmla="*/ 0 60000 65536"/>
                  <a:gd name="T12" fmla="*/ 0 60000 65536"/>
                  <a:gd name="T13" fmla="*/ 0 60000 65536"/>
                  <a:gd name="T14" fmla="*/ 0 60000 65536"/>
                  <a:gd name="T15" fmla="*/ 0 w 131"/>
                  <a:gd name="T16" fmla="*/ 0 h 78"/>
                  <a:gd name="T17" fmla="*/ 131 w 131"/>
                  <a:gd name="T18" fmla="*/ 78 h 78"/>
                </a:gdLst>
                <a:ahLst/>
                <a:cxnLst>
                  <a:cxn ang="T10">
                    <a:pos x="T0" y="T1"/>
                  </a:cxn>
                  <a:cxn ang="T11">
                    <a:pos x="T2" y="T3"/>
                  </a:cxn>
                  <a:cxn ang="T12">
                    <a:pos x="T4" y="T5"/>
                  </a:cxn>
                  <a:cxn ang="T13">
                    <a:pos x="T6" y="T7"/>
                  </a:cxn>
                  <a:cxn ang="T14">
                    <a:pos x="T8" y="T9"/>
                  </a:cxn>
                </a:cxnLst>
                <a:rect l="T15" t="T16" r="T17" b="T18"/>
                <a:pathLst>
                  <a:path w="131" h="78">
                    <a:moveTo>
                      <a:pt x="63" y="0"/>
                    </a:moveTo>
                    <a:cubicBezTo>
                      <a:pt x="70" y="0"/>
                      <a:pt x="131" y="38"/>
                      <a:pt x="131" y="39"/>
                    </a:cubicBezTo>
                    <a:cubicBezTo>
                      <a:pt x="131" y="40"/>
                      <a:pt x="70" y="78"/>
                      <a:pt x="63" y="78"/>
                    </a:cubicBezTo>
                    <a:cubicBezTo>
                      <a:pt x="46" y="78"/>
                      <a:pt x="0" y="60"/>
                      <a:pt x="0" y="39"/>
                    </a:cubicBezTo>
                    <a:cubicBezTo>
                      <a:pt x="0" y="18"/>
                      <a:pt x="46" y="0"/>
                      <a:pt x="63" y="0"/>
                    </a:cubicBezTo>
                    <a:close/>
                  </a:path>
                </a:pathLst>
              </a:custGeom>
              <a:solidFill>
                <a:srgbClr val="DD5C72"/>
              </a:solidFill>
              <a:ln w="9525">
                <a:noFill/>
                <a:round/>
                <a:headEnd/>
                <a:tailEnd/>
              </a:ln>
            </p:spPr>
            <p:txBody>
              <a:bodyPr/>
              <a:lstStyle/>
              <a:p>
                <a:endParaRPr lang="en-US">
                  <a:latin typeface="Calibri" pitchFamily="34" charset="0"/>
                </a:endParaRPr>
              </a:p>
            </p:txBody>
          </p:sp>
          <p:sp>
            <p:nvSpPr>
              <p:cNvPr id="156017" name="Freeform 1201"/>
              <p:cNvSpPr>
                <a:spLocks/>
              </p:cNvSpPr>
              <p:nvPr/>
            </p:nvSpPr>
            <p:spPr bwMode="auto">
              <a:xfrm rot="10800000">
                <a:off x="2482590" y="4899608"/>
                <a:ext cx="478537" cy="286704"/>
              </a:xfrm>
              <a:custGeom>
                <a:avLst/>
                <a:gdLst>
                  <a:gd name="T0" fmla="*/ 2147483647 w 130"/>
                  <a:gd name="T1" fmla="*/ 0 h 78"/>
                  <a:gd name="T2" fmla="*/ 2147483647 w 130"/>
                  <a:gd name="T3" fmla="*/ 1459157842 h 78"/>
                  <a:gd name="T4" fmla="*/ 2147483647 w 130"/>
                  <a:gd name="T5" fmla="*/ 2147483647 h 78"/>
                  <a:gd name="T6" fmla="*/ 0 w 130"/>
                  <a:gd name="T7" fmla="*/ 1459157842 h 78"/>
                  <a:gd name="T8" fmla="*/ 2147483647 w 130"/>
                  <a:gd name="T9" fmla="*/ 0 h 78"/>
                  <a:gd name="T10" fmla="*/ 0 60000 65536"/>
                  <a:gd name="T11" fmla="*/ 0 60000 65536"/>
                  <a:gd name="T12" fmla="*/ 0 60000 65536"/>
                  <a:gd name="T13" fmla="*/ 0 60000 65536"/>
                  <a:gd name="T14" fmla="*/ 0 60000 65536"/>
                  <a:gd name="T15" fmla="*/ 0 w 130"/>
                  <a:gd name="T16" fmla="*/ 0 h 78"/>
                  <a:gd name="T17" fmla="*/ 130 w 130"/>
                  <a:gd name="T18" fmla="*/ 78 h 78"/>
                </a:gdLst>
                <a:ahLst/>
                <a:cxnLst>
                  <a:cxn ang="T10">
                    <a:pos x="T0" y="T1"/>
                  </a:cxn>
                  <a:cxn ang="T11">
                    <a:pos x="T2" y="T3"/>
                  </a:cxn>
                  <a:cxn ang="T12">
                    <a:pos x="T4" y="T5"/>
                  </a:cxn>
                  <a:cxn ang="T13">
                    <a:pos x="T6" y="T7"/>
                  </a:cxn>
                  <a:cxn ang="T14">
                    <a:pos x="T8" y="T9"/>
                  </a:cxn>
                </a:cxnLst>
                <a:rect l="T15" t="T16" r="T17" b="T18"/>
                <a:pathLst>
                  <a:path w="130" h="78">
                    <a:moveTo>
                      <a:pt x="63" y="0"/>
                    </a:moveTo>
                    <a:cubicBezTo>
                      <a:pt x="70" y="0"/>
                      <a:pt x="130" y="38"/>
                      <a:pt x="130" y="39"/>
                    </a:cubicBezTo>
                    <a:cubicBezTo>
                      <a:pt x="130" y="40"/>
                      <a:pt x="70" y="78"/>
                      <a:pt x="63" y="78"/>
                    </a:cubicBezTo>
                    <a:cubicBezTo>
                      <a:pt x="46" y="78"/>
                      <a:pt x="0" y="60"/>
                      <a:pt x="0" y="39"/>
                    </a:cubicBezTo>
                    <a:cubicBezTo>
                      <a:pt x="0" y="18"/>
                      <a:pt x="46" y="0"/>
                      <a:pt x="63" y="0"/>
                    </a:cubicBezTo>
                    <a:close/>
                  </a:path>
                </a:pathLst>
              </a:custGeom>
              <a:solidFill>
                <a:srgbClr val="DE5D72"/>
              </a:solidFill>
              <a:ln w="9525">
                <a:noFill/>
                <a:round/>
                <a:headEnd/>
                <a:tailEnd/>
              </a:ln>
            </p:spPr>
            <p:txBody>
              <a:bodyPr/>
              <a:lstStyle/>
              <a:p>
                <a:endParaRPr lang="en-US">
                  <a:latin typeface="Calibri" pitchFamily="34" charset="0"/>
                </a:endParaRPr>
              </a:p>
            </p:txBody>
          </p:sp>
          <p:sp>
            <p:nvSpPr>
              <p:cNvPr id="156018" name="Freeform 1202"/>
              <p:cNvSpPr>
                <a:spLocks/>
              </p:cNvSpPr>
              <p:nvPr/>
            </p:nvSpPr>
            <p:spPr bwMode="auto">
              <a:xfrm rot="10800000">
                <a:off x="2482591" y="4899609"/>
                <a:ext cx="478537" cy="286704"/>
              </a:xfrm>
              <a:custGeom>
                <a:avLst/>
                <a:gdLst>
                  <a:gd name="T0" fmla="*/ 2147483647 w 130"/>
                  <a:gd name="T1" fmla="*/ 0 h 78"/>
                  <a:gd name="T2" fmla="*/ 2147483647 w 130"/>
                  <a:gd name="T3" fmla="*/ 1459157842 h 78"/>
                  <a:gd name="T4" fmla="*/ 2147483647 w 130"/>
                  <a:gd name="T5" fmla="*/ 2147483647 h 78"/>
                  <a:gd name="T6" fmla="*/ 0 w 130"/>
                  <a:gd name="T7" fmla="*/ 1459157842 h 78"/>
                  <a:gd name="T8" fmla="*/ 2147483647 w 130"/>
                  <a:gd name="T9" fmla="*/ 0 h 78"/>
                  <a:gd name="T10" fmla="*/ 0 60000 65536"/>
                  <a:gd name="T11" fmla="*/ 0 60000 65536"/>
                  <a:gd name="T12" fmla="*/ 0 60000 65536"/>
                  <a:gd name="T13" fmla="*/ 0 60000 65536"/>
                  <a:gd name="T14" fmla="*/ 0 60000 65536"/>
                  <a:gd name="T15" fmla="*/ 0 w 130"/>
                  <a:gd name="T16" fmla="*/ 0 h 78"/>
                  <a:gd name="T17" fmla="*/ 130 w 130"/>
                  <a:gd name="T18" fmla="*/ 78 h 78"/>
                </a:gdLst>
                <a:ahLst/>
                <a:cxnLst>
                  <a:cxn ang="T10">
                    <a:pos x="T0" y="T1"/>
                  </a:cxn>
                  <a:cxn ang="T11">
                    <a:pos x="T2" y="T3"/>
                  </a:cxn>
                  <a:cxn ang="T12">
                    <a:pos x="T4" y="T5"/>
                  </a:cxn>
                  <a:cxn ang="T13">
                    <a:pos x="T6" y="T7"/>
                  </a:cxn>
                  <a:cxn ang="T14">
                    <a:pos x="T8" y="T9"/>
                  </a:cxn>
                </a:cxnLst>
                <a:rect l="T15" t="T16" r="T17" b="T18"/>
                <a:pathLst>
                  <a:path w="130" h="78">
                    <a:moveTo>
                      <a:pt x="63" y="0"/>
                    </a:moveTo>
                    <a:cubicBezTo>
                      <a:pt x="70" y="0"/>
                      <a:pt x="130" y="38"/>
                      <a:pt x="130" y="39"/>
                    </a:cubicBezTo>
                    <a:cubicBezTo>
                      <a:pt x="130" y="40"/>
                      <a:pt x="70" y="78"/>
                      <a:pt x="63" y="78"/>
                    </a:cubicBezTo>
                    <a:cubicBezTo>
                      <a:pt x="46" y="78"/>
                      <a:pt x="0" y="60"/>
                      <a:pt x="0" y="39"/>
                    </a:cubicBezTo>
                    <a:cubicBezTo>
                      <a:pt x="0" y="18"/>
                      <a:pt x="46" y="0"/>
                      <a:pt x="63" y="0"/>
                    </a:cubicBezTo>
                    <a:close/>
                  </a:path>
                </a:pathLst>
              </a:custGeom>
              <a:solidFill>
                <a:srgbClr val="DE5E73"/>
              </a:solidFill>
              <a:ln w="9525">
                <a:noFill/>
                <a:round/>
                <a:headEnd/>
                <a:tailEnd/>
              </a:ln>
            </p:spPr>
            <p:txBody>
              <a:bodyPr/>
              <a:lstStyle/>
              <a:p>
                <a:endParaRPr lang="en-US">
                  <a:latin typeface="Calibri" pitchFamily="34" charset="0"/>
                </a:endParaRPr>
              </a:p>
            </p:txBody>
          </p:sp>
          <p:sp>
            <p:nvSpPr>
              <p:cNvPr id="156019" name="Freeform 1203"/>
              <p:cNvSpPr>
                <a:spLocks/>
              </p:cNvSpPr>
              <p:nvPr/>
            </p:nvSpPr>
            <p:spPr bwMode="auto">
              <a:xfrm rot="10800000">
                <a:off x="2482590" y="4903591"/>
                <a:ext cx="474538" cy="278739"/>
              </a:xfrm>
              <a:custGeom>
                <a:avLst/>
                <a:gdLst>
                  <a:gd name="T0" fmla="*/ 2147483647 w 129"/>
                  <a:gd name="T1" fmla="*/ 0 h 76"/>
                  <a:gd name="T2" fmla="*/ 2147483647 w 129"/>
                  <a:gd name="T3" fmla="*/ 1412399745 h 76"/>
                  <a:gd name="T4" fmla="*/ 2147483647 w 129"/>
                  <a:gd name="T5" fmla="*/ 2147483647 h 76"/>
                  <a:gd name="T6" fmla="*/ 0 w 129"/>
                  <a:gd name="T7" fmla="*/ 1412399745 h 76"/>
                  <a:gd name="T8" fmla="*/ 2147483647 w 129"/>
                  <a:gd name="T9" fmla="*/ 0 h 76"/>
                  <a:gd name="T10" fmla="*/ 0 60000 65536"/>
                  <a:gd name="T11" fmla="*/ 0 60000 65536"/>
                  <a:gd name="T12" fmla="*/ 0 60000 65536"/>
                  <a:gd name="T13" fmla="*/ 0 60000 65536"/>
                  <a:gd name="T14" fmla="*/ 0 60000 65536"/>
                  <a:gd name="T15" fmla="*/ 0 w 129"/>
                  <a:gd name="T16" fmla="*/ 0 h 76"/>
                  <a:gd name="T17" fmla="*/ 129 w 129"/>
                  <a:gd name="T18" fmla="*/ 76 h 76"/>
                </a:gdLst>
                <a:ahLst/>
                <a:cxnLst>
                  <a:cxn ang="T10">
                    <a:pos x="T0" y="T1"/>
                  </a:cxn>
                  <a:cxn ang="T11">
                    <a:pos x="T2" y="T3"/>
                  </a:cxn>
                  <a:cxn ang="T12">
                    <a:pos x="T4" y="T5"/>
                  </a:cxn>
                  <a:cxn ang="T13">
                    <a:pos x="T6" y="T7"/>
                  </a:cxn>
                  <a:cxn ang="T14">
                    <a:pos x="T8" y="T9"/>
                  </a:cxn>
                </a:cxnLst>
                <a:rect l="T15" t="T16" r="T17" b="T18"/>
                <a:pathLst>
                  <a:path w="129" h="76">
                    <a:moveTo>
                      <a:pt x="62" y="0"/>
                    </a:moveTo>
                    <a:cubicBezTo>
                      <a:pt x="69" y="0"/>
                      <a:pt x="129" y="37"/>
                      <a:pt x="129" y="38"/>
                    </a:cubicBezTo>
                    <a:cubicBezTo>
                      <a:pt x="129" y="39"/>
                      <a:pt x="69" y="76"/>
                      <a:pt x="62" y="76"/>
                    </a:cubicBezTo>
                    <a:cubicBezTo>
                      <a:pt x="45" y="76"/>
                      <a:pt x="0" y="59"/>
                      <a:pt x="0" y="38"/>
                    </a:cubicBezTo>
                    <a:cubicBezTo>
                      <a:pt x="0" y="17"/>
                      <a:pt x="45" y="0"/>
                      <a:pt x="62" y="0"/>
                    </a:cubicBezTo>
                    <a:close/>
                  </a:path>
                </a:pathLst>
              </a:custGeom>
              <a:solidFill>
                <a:srgbClr val="DE5F73"/>
              </a:solidFill>
              <a:ln w="9525">
                <a:noFill/>
                <a:round/>
                <a:headEnd/>
                <a:tailEnd/>
              </a:ln>
            </p:spPr>
            <p:txBody>
              <a:bodyPr/>
              <a:lstStyle/>
              <a:p>
                <a:endParaRPr lang="en-US">
                  <a:latin typeface="Calibri" pitchFamily="34" charset="0"/>
                </a:endParaRPr>
              </a:p>
            </p:txBody>
          </p:sp>
          <p:sp>
            <p:nvSpPr>
              <p:cNvPr id="156020" name="Freeform 1204"/>
              <p:cNvSpPr>
                <a:spLocks/>
              </p:cNvSpPr>
              <p:nvPr/>
            </p:nvSpPr>
            <p:spPr bwMode="auto">
              <a:xfrm rot="10800000">
                <a:off x="2486588" y="4903591"/>
                <a:ext cx="470539" cy="278739"/>
              </a:xfrm>
              <a:custGeom>
                <a:avLst/>
                <a:gdLst>
                  <a:gd name="T0" fmla="*/ 2147483647 w 128"/>
                  <a:gd name="T1" fmla="*/ 0 h 76"/>
                  <a:gd name="T2" fmla="*/ 2147483647 w 128"/>
                  <a:gd name="T3" fmla="*/ 1412399745 h 76"/>
                  <a:gd name="T4" fmla="*/ 2147483647 w 128"/>
                  <a:gd name="T5" fmla="*/ 2147483647 h 76"/>
                  <a:gd name="T6" fmla="*/ 0 w 128"/>
                  <a:gd name="T7" fmla="*/ 1412399745 h 76"/>
                  <a:gd name="T8" fmla="*/ 2147483647 w 128"/>
                  <a:gd name="T9" fmla="*/ 0 h 76"/>
                  <a:gd name="T10" fmla="*/ 0 60000 65536"/>
                  <a:gd name="T11" fmla="*/ 0 60000 65536"/>
                  <a:gd name="T12" fmla="*/ 0 60000 65536"/>
                  <a:gd name="T13" fmla="*/ 0 60000 65536"/>
                  <a:gd name="T14" fmla="*/ 0 60000 65536"/>
                  <a:gd name="T15" fmla="*/ 0 w 128"/>
                  <a:gd name="T16" fmla="*/ 0 h 76"/>
                  <a:gd name="T17" fmla="*/ 128 w 128"/>
                  <a:gd name="T18" fmla="*/ 76 h 76"/>
                </a:gdLst>
                <a:ahLst/>
                <a:cxnLst>
                  <a:cxn ang="T10">
                    <a:pos x="T0" y="T1"/>
                  </a:cxn>
                  <a:cxn ang="T11">
                    <a:pos x="T2" y="T3"/>
                  </a:cxn>
                  <a:cxn ang="T12">
                    <a:pos x="T4" y="T5"/>
                  </a:cxn>
                  <a:cxn ang="T13">
                    <a:pos x="T6" y="T7"/>
                  </a:cxn>
                  <a:cxn ang="T14">
                    <a:pos x="T8" y="T9"/>
                  </a:cxn>
                </a:cxnLst>
                <a:rect l="T15" t="T16" r="T17" b="T18"/>
                <a:pathLst>
                  <a:path w="128" h="76">
                    <a:moveTo>
                      <a:pt x="62" y="0"/>
                    </a:moveTo>
                    <a:cubicBezTo>
                      <a:pt x="69" y="0"/>
                      <a:pt x="128" y="37"/>
                      <a:pt x="128" y="38"/>
                    </a:cubicBezTo>
                    <a:cubicBezTo>
                      <a:pt x="128" y="39"/>
                      <a:pt x="69" y="76"/>
                      <a:pt x="62" y="76"/>
                    </a:cubicBezTo>
                    <a:cubicBezTo>
                      <a:pt x="45" y="76"/>
                      <a:pt x="0" y="59"/>
                      <a:pt x="0" y="38"/>
                    </a:cubicBezTo>
                    <a:cubicBezTo>
                      <a:pt x="0" y="17"/>
                      <a:pt x="45" y="0"/>
                      <a:pt x="62" y="0"/>
                    </a:cubicBezTo>
                    <a:close/>
                  </a:path>
                </a:pathLst>
              </a:custGeom>
              <a:solidFill>
                <a:srgbClr val="DE6074"/>
              </a:solidFill>
              <a:ln w="9525">
                <a:noFill/>
                <a:round/>
                <a:headEnd/>
                <a:tailEnd/>
              </a:ln>
            </p:spPr>
            <p:txBody>
              <a:bodyPr/>
              <a:lstStyle/>
              <a:p>
                <a:endParaRPr lang="en-US">
                  <a:latin typeface="Calibri" pitchFamily="34" charset="0"/>
                </a:endParaRPr>
              </a:p>
            </p:txBody>
          </p:sp>
          <p:sp>
            <p:nvSpPr>
              <p:cNvPr id="156021" name="Freeform 1205"/>
              <p:cNvSpPr>
                <a:spLocks/>
              </p:cNvSpPr>
              <p:nvPr/>
            </p:nvSpPr>
            <p:spPr bwMode="auto">
              <a:xfrm rot="10800000">
                <a:off x="2486587" y="4903591"/>
                <a:ext cx="470539" cy="278739"/>
              </a:xfrm>
              <a:custGeom>
                <a:avLst/>
                <a:gdLst>
                  <a:gd name="T0" fmla="*/ 2147483647 w 128"/>
                  <a:gd name="T1" fmla="*/ 0 h 76"/>
                  <a:gd name="T2" fmla="*/ 2147483647 w 128"/>
                  <a:gd name="T3" fmla="*/ 1412399745 h 76"/>
                  <a:gd name="T4" fmla="*/ 2147483647 w 128"/>
                  <a:gd name="T5" fmla="*/ 2147483647 h 76"/>
                  <a:gd name="T6" fmla="*/ 0 w 128"/>
                  <a:gd name="T7" fmla="*/ 1412399745 h 76"/>
                  <a:gd name="T8" fmla="*/ 2147483647 w 128"/>
                  <a:gd name="T9" fmla="*/ 0 h 76"/>
                  <a:gd name="T10" fmla="*/ 0 60000 65536"/>
                  <a:gd name="T11" fmla="*/ 0 60000 65536"/>
                  <a:gd name="T12" fmla="*/ 0 60000 65536"/>
                  <a:gd name="T13" fmla="*/ 0 60000 65536"/>
                  <a:gd name="T14" fmla="*/ 0 60000 65536"/>
                  <a:gd name="T15" fmla="*/ 0 w 128"/>
                  <a:gd name="T16" fmla="*/ 0 h 76"/>
                  <a:gd name="T17" fmla="*/ 128 w 128"/>
                  <a:gd name="T18" fmla="*/ 76 h 76"/>
                </a:gdLst>
                <a:ahLst/>
                <a:cxnLst>
                  <a:cxn ang="T10">
                    <a:pos x="T0" y="T1"/>
                  </a:cxn>
                  <a:cxn ang="T11">
                    <a:pos x="T2" y="T3"/>
                  </a:cxn>
                  <a:cxn ang="T12">
                    <a:pos x="T4" y="T5"/>
                  </a:cxn>
                  <a:cxn ang="T13">
                    <a:pos x="T6" y="T7"/>
                  </a:cxn>
                  <a:cxn ang="T14">
                    <a:pos x="T8" y="T9"/>
                  </a:cxn>
                </a:cxnLst>
                <a:rect l="T15" t="T16" r="T17" b="T18"/>
                <a:pathLst>
                  <a:path w="128" h="76">
                    <a:moveTo>
                      <a:pt x="62" y="0"/>
                    </a:moveTo>
                    <a:cubicBezTo>
                      <a:pt x="69" y="0"/>
                      <a:pt x="128" y="37"/>
                      <a:pt x="128" y="38"/>
                    </a:cubicBezTo>
                    <a:cubicBezTo>
                      <a:pt x="128" y="39"/>
                      <a:pt x="69" y="76"/>
                      <a:pt x="62" y="76"/>
                    </a:cubicBezTo>
                    <a:cubicBezTo>
                      <a:pt x="45" y="76"/>
                      <a:pt x="0" y="59"/>
                      <a:pt x="0" y="38"/>
                    </a:cubicBezTo>
                    <a:cubicBezTo>
                      <a:pt x="0" y="17"/>
                      <a:pt x="45" y="0"/>
                      <a:pt x="62" y="0"/>
                    </a:cubicBezTo>
                    <a:close/>
                  </a:path>
                </a:pathLst>
              </a:custGeom>
              <a:solidFill>
                <a:srgbClr val="DE6074"/>
              </a:solidFill>
              <a:ln w="9525">
                <a:noFill/>
                <a:round/>
                <a:headEnd/>
                <a:tailEnd/>
              </a:ln>
            </p:spPr>
            <p:txBody>
              <a:bodyPr/>
              <a:lstStyle/>
              <a:p>
                <a:endParaRPr lang="en-US">
                  <a:latin typeface="Calibri" pitchFamily="34" charset="0"/>
                </a:endParaRPr>
              </a:p>
            </p:txBody>
          </p:sp>
          <p:sp>
            <p:nvSpPr>
              <p:cNvPr id="156022" name="Freeform 1206"/>
              <p:cNvSpPr>
                <a:spLocks/>
              </p:cNvSpPr>
              <p:nvPr/>
            </p:nvSpPr>
            <p:spPr bwMode="auto">
              <a:xfrm rot="10800000">
                <a:off x="2486586" y="4903594"/>
                <a:ext cx="470539" cy="278739"/>
              </a:xfrm>
              <a:custGeom>
                <a:avLst/>
                <a:gdLst>
                  <a:gd name="T0" fmla="*/ 2147483647 w 128"/>
                  <a:gd name="T1" fmla="*/ 0 h 76"/>
                  <a:gd name="T2" fmla="*/ 2147483647 w 128"/>
                  <a:gd name="T3" fmla="*/ 1412399745 h 76"/>
                  <a:gd name="T4" fmla="*/ 2147483647 w 128"/>
                  <a:gd name="T5" fmla="*/ 2147483647 h 76"/>
                  <a:gd name="T6" fmla="*/ 0 w 128"/>
                  <a:gd name="T7" fmla="*/ 1412399745 h 76"/>
                  <a:gd name="T8" fmla="*/ 2147483647 w 128"/>
                  <a:gd name="T9" fmla="*/ 0 h 76"/>
                  <a:gd name="T10" fmla="*/ 0 60000 65536"/>
                  <a:gd name="T11" fmla="*/ 0 60000 65536"/>
                  <a:gd name="T12" fmla="*/ 0 60000 65536"/>
                  <a:gd name="T13" fmla="*/ 0 60000 65536"/>
                  <a:gd name="T14" fmla="*/ 0 60000 65536"/>
                  <a:gd name="T15" fmla="*/ 0 w 128"/>
                  <a:gd name="T16" fmla="*/ 0 h 76"/>
                  <a:gd name="T17" fmla="*/ 128 w 128"/>
                  <a:gd name="T18" fmla="*/ 76 h 76"/>
                </a:gdLst>
                <a:ahLst/>
                <a:cxnLst>
                  <a:cxn ang="T10">
                    <a:pos x="T0" y="T1"/>
                  </a:cxn>
                  <a:cxn ang="T11">
                    <a:pos x="T2" y="T3"/>
                  </a:cxn>
                  <a:cxn ang="T12">
                    <a:pos x="T4" y="T5"/>
                  </a:cxn>
                  <a:cxn ang="T13">
                    <a:pos x="T6" y="T7"/>
                  </a:cxn>
                  <a:cxn ang="T14">
                    <a:pos x="T8" y="T9"/>
                  </a:cxn>
                </a:cxnLst>
                <a:rect l="T15" t="T16" r="T17" b="T18"/>
                <a:pathLst>
                  <a:path w="128" h="76">
                    <a:moveTo>
                      <a:pt x="62" y="0"/>
                    </a:moveTo>
                    <a:cubicBezTo>
                      <a:pt x="69" y="0"/>
                      <a:pt x="128" y="37"/>
                      <a:pt x="128" y="38"/>
                    </a:cubicBezTo>
                    <a:cubicBezTo>
                      <a:pt x="128" y="39"/>
                      <a:pt x="69" y="76"/>
                      <a:pt x="62" y="76"/>
                    </a:cubicBezTo>
                    <a:cubicBezTo>
                      <a:pt x="45" y="76"/>
                      <a:pt x="0" y="59"/>
                      <a:pt x="0" y="38"/>
                    </a:cubicBezTo>
                    <a:cubicBezTo>
                      <a:pt x="0" y="17"/>
                      <a:pt x="45" y="0"/>
                      <a:pt x="62" y="0"/>
                    </a:cubicBezTo>
                    <a:close/>
                  </a:path>
                </a:pathLst>
              </a:custGeom>
              <a:solidFill>
                <a:srgbClr val="DE6174"/>
              </a:solidFill>
              <a:ln w="9525">
                <a:noFill/>
                <a:round/>
                <a:headEnd/>
                <a:tailEnd/>
              </a:ln>
            </p:spPr>
            <p:txBody>
              <a:bodyPr/>
              <a:lstStyle/>
              <a:p>
                <a:endParaRPr lang="en-US">
                  <a:latin typeface="Calibri" pitchFamily="34" charset="0"/>
                </a:endParaRPr>
              </a:p>
            </p:txBody>
          </p:sp>
          <p:sp>
            <p:nvSpPr>
              <p:cNvPr id="156023" name="Freeform 1207"/>
              <p:cNvSpPr>
                <a:spLocks/>
              </p:cNvSpPr>
              <p:nvPr/>
            </p:nvSpPr>
            <p:spPr bwMode="auto">
              <a:xfrm rot="10800000">
                <a:off x="2490583" y="4903591"/>
                <a:ext cx="466541" cy="278739"/>
              </a:xfrm>
              <a:custGeom>
                <a:avLst/>
                <a:gdLst>
                  <a:gd name="T0" fmla="*/ 2147483647 w 127"/>
                  <a:gd name="T1" fmla="*/ 0 h 76"/>
                  <a:gd name="T2" fmla="*/ 2147483647 w 127"/>
                  <a:gd name="T3" fmla="*/ 1412399745 h 76"/>
                  <a:gd name="T4" fmla="*/ 2147483647 w 127"/>
                  <a:gd name="T5" fmla="*/ 2147483647 h 76"/>
                  <a:gd name="T6" fmla="*/ 0 w 127"/>
                  <a:gd name="T7" fmla="*/ 1412399745 h 76"/>
                  <a:gd name="T8" fmla="*/ 2147483647 w 127"/>
                  <a:gd name="T9" fmla="*/ 0 h 76"/>
                  <a:gd name="T10" fmla="*/ 0 60000 65536"/>
                  <a:gd name="T11" fmla="*/ 0 60000 65536"/>
                  <a:gd name="T12" fmla="*/ 0 60000 65536"/>
                  <a:gd name="T13" fmla="*/ 0 60000 65536"/>
                  <a:gd name="T14" fmla="*/ 0 60000 65536"/>
                  <a:gd name="T15" fmla="*/ 0 w 127"/>
                  <a:gd name="T16" fmla="*/ 0 h 76"/>
                  <a:gd name="T17" fmla="*/ 127 w 127"/>
                  <a:gd name="T18" fmla="*/ 76 h 76"/>
                </a:gdLst>
                <a:ahLst/>
                <a:cxnLst>
                  <a:cxn ang="T10">
                    <a:pos x="T0" y="T1"/>
                  </a:cxn>
                  <a:cxn ang="T11">
                    <a:pos x="T2" y="T3"/>
                  </a:cxn>
                  <a:cxn ang="T12">
                    <a:pos x="T4" y="T5"/>
                  </a:cxn>
                  <a:cxn ang="T13">
                    <a:pos x="T6" y="T7"/>
                  </a:cxn>
                  <a:cxn ang="T14">
                    <a:pos x="T8" y="T9"/>
                  </a:cxn>
                </a:cxnLst>
                <a:rect l="T15" t="T16" r="T17" b="T18"/>
                <a:pathLst>
                  <a:path w="127" h="76">
                    <a:moveTo>
                      <a:pt x="62" y="0"/>
                    </a:moveTo>
                    <a:cubicBezTo>
                      <a:pt x="69" y="0"/>
                      <a:pt x="127" y="37"/>
                      <a:pt x="127" y="38"/>
                    </a:cubicBezTo>
                    <a:cubicBezTo>
                      <a:pt x="127" y="39"/>
                      <a:pt x="69" y="76"/>
                      <a:pt x="62" y="76"/>
                    </a:cubicBezTo>
                    <a:cubicBezTo>
                      <a:pt x="45" y="76"/>
                      <a:pt x="0" y="59"/>
                      <a:pt x="0" y="38"/>
                    </a:cubicBezTo>
                    <a:cubicBezTo>
                      <a:pt x="0" y="17"/>
                      <a:pt x="45" y="0"/>
                      <a:pt x="62" y="0"/>
                    </a:cubicBezTo>
                    <a:close/>
                  </a:path>
                </a:pathLst>
              </a:custGeom>
              <a:solidFill>
                <a:srgbClr val="DE6275"/>
              </a:solidFill>
              <a:ln w="9525">
                <a:noFill/>
                <a:round/>
                <a:headEnd/>
                <a:tailEnd/>
              </a:ln>
            </p:spPr>
            <p:txBody>
              <a:bodyPr/>
              <a:lstStyle/>
              <a:p>
                <a:endParaRPr lang="en-US">
                  <a:latin typeface="Calibri" pitchFamily="34" charset="0"/>
                </a:endParaRPr>
              </a:p>
            </p:txBody>
          </p:sp>
          <p:sp>
            <p:nvSpPr>
              <p:cNvPr id="156024" name="Freeform 1208"/>
              <p:cNvSpPr>
                <a:spLocks/>
              </p:cNvSpPr>
              <p:nvPr/>
            </p:nvSpPr>
            <p:spPr bwMode="auto">
              <a:xfrm rot="10800000">
                <a:off x="2490582" y="4903589"/>
                <a:ext cx="463875" cy="278739"/>
              </a:xfrm>
              <a:custGeom>
                <a:avLst/>
                <a:gdLst>
                  <a:gd name="T0" fmla="*/ 2147483647 w 126"/>
                  <a:gd name="T1" fmla="*/ 0 h 76"/>
                  <a:gd name="T2" fmla="*/ 2147483647 w 126"/>
                  <a:gd name="T3" fmla="*/ 1412399745 h 76"/>
                  <a:gd name="T4" fmla="*/ 2147483647 w 126"/>
                  <a:gd name="T5" fmla="*/ 2147483647 h 76"/>
                  <a:gd name="T6" fmla="*/ 0 w 126"/>
                  <a:gd name="T7" fmla="*/ 1412399745 h 76"/>
                  <a:gd name="T8" fmla="*/ 2147483647 w 126"/>
                  <a:gd name="T9" fmla="*/ 0 h 76"/>
                  <a:gd name="T10" fmla="*/ 0 60000 65536"/>
                  <a:gd name="T11" fmla="*/ 0 60000 65536"/>
                  <a:gd name="T12" fmla="*/ 0 60000 65536"/>
                  <a:gd name="T13" fmla="*/ 0 60000 65536"/>
                  <a:gd name="T14" fmla="*/ 0 60000 65536"/>
                  <a:gd name="T15" fmla="*/ 0 w 126"/>
                  <a:gd name="T16" fmla="*/ 0 h 76"/>
                  <a:gd name="T17" fmla="*/ 126 w 126"/>
                  <a:gd name="T18" fmla="*/ 76 h 76"/>
                </a:gdLst>
                <a:ahLst/>
                <a:cxnLst>
                  <a:cxn ang="T10">
                    <a:pos x="T0" y="T1"/>
                  </a:cxn>
                  <a:cxn ang="T11">
                    <a:pos x="T2" y="T3"/>
                  </a:cxn>
                  <a:cxn ang="T12">
                    <a:pos x="T4" y="T5"/>
                  </a:cxn>
                  <a:cxn ang="T13">
                    <a:pos x="T6" y="T7"/>
                  </a:cxn>
                  <a:cxn ang="T14">
                    <a:pos x="T8" y="T9"/>
                  </a:cxn>
                </a:cxnLst>
                <a:rect l="T15" t="T16" r="T17" b="T18"/>
                <a:pathLst>
                  <a:path w="126" h="76">
                    <a:moveTo>
                      <a:pt x="61" y="0"/>
                    </a:moveTo>
                    <a:cubicBezTo>
                      <a:pt x="68" y="0"/>
                      <a:pt x="126" y="37"/>
                      <a:pt x="126" y="38"/>
                    </a:cubicBezTo>
                    <a:cubicBezTo>
                      <a:pt x="126" y="39"/>
                      <a:pt x="68" y="76"/>
                      <a:pt x="61" y="76"/>
                    </a:cubicBezTo>
                    <a:cubicBezTo>
                      <a:pt x="44" y="76"/>
                      <a:pt x="0" y="59"/>
                      <a:pt x="0" y="38"/>
                    </a:cubicBezTo>
                    <a:cubicBezTo>
                      <a:pt x="0" y="17"/>
                      <a:pt x="44" y="0"/>
                      <a:pt x="61" y="0"/>
                    </a:cubicBezTo>
                    <a:close/>
                  </a:path>
                </a:pathLst>
              </a:custGeom>
              <a:solidFill>
                <a:srgbClr val="DE6275"/>
              </a:solidFill>
              <a:ln w="9525">
                <a:noFill/>
                <a:round/>
                <a:headEnd/>
                <a:tailEnd/>
              </a:ln>
            </p:spPr>
            <p:txBody>
              <a:bodyPr/>
              <a:lstStyle/>
              <a:p>
                <a:endParaRPr lang="en-US">
                  <a:latin typeface="Calibri" pitchFamily="34" charset="0"/>
                </a:endParaRPr>
              </a:p>
            </p:txBody>
          </p:sp>
          <p:sp>
            <p:nvSpPr>
              <p:cNvPr id="156025" name="Freeform 1209"/>
              <p:cNvSpPr>
                <a:spLocks/>
              </p:cNvSpPr>
              <p:nvPr/>
            </p:nvSpPr>
            <p:spPr bwMode="auto">
              <a:xfrm rot="10800000">
                <a:off x="2490581" y="4907572"/>
                <a:ext cx="463875" cy="270775"/>
              </a:xfrm>
              <a:custGeom>
                <a:avLst/>
                <a:gdLst>
                  <a:gd name="T0" fmla="*/ 2147483647 w 126"/>
                  <a:gd name="T1" fmla="*/ 0 h 74"/>
                  <a:gd name="T2" fmla="*/ 2147483647 w 126"/>
                  <a:gd name="T3" fmla="*/ 1365693857 h 74"/>
                  <a:gd name="T4" fmla="*/ 2147483647 w 126"/>
                  <a:gd name="T5" fmla="*/ 2147483647 h 74"/>
                  <a:gd name="T6" fmla="*/ 0 w 126"/>
                  <a:gd name="T7" fmla="*/ 1365693857 h 74"/>
                  <a:gd name="T8" fmla="*/ 2147483647 w 126"/>
                  <a:gd name="T9" fmla="*/ 0 h 74"/>
                  <a:gd name="T10" fmla="*/ 0 60000 65536"/>
                  <a:gd name="T11" fmla="*/ 0 60000 65536"/>
                  <a:gd name="T12" fmla="*/ 0 60000 65536"/>
                  <a:gd name="T13" fmla="*/ 0 60000 65536"/>
                  <a:gd name="T14" fmla="*/ 0 60000 65536"/>
                  <a:gd name="T15" fmla="*/ 0 w 126"/>
                  <a:gd name="T16" fmla="*/ 0 h 74"/>
                  <a:gd name="T17" fmla="*/ 126 w 126"/>
                  <a:gd name="T18" fmla="*/ 74 h 74"/>
                </a:gdLst>
                <a:ahLst/>
                <a:cxnLst>
                  <a:cxn ang="T10">
                    <a:pos x="T0" y="T1"/>
                  </a:cxn>
                  <a:cxn ang="T11">
                    <a:pos x="T2" y="T3"/>
                  </a:cxn>
                  <a:cxn ang="T12">
                    <a:pos x="T4" y="T5"/>
                  </a:cxn>
                  <a:cxn ang="T13">
                    <a:pos x="T6" y="T7"/>
                  </a:cxn>
                  <a:cxn ang="T14">
                    <a:pos x="T8" y="T9"/>
                  </a:cxn>
                </a:cxnLst>
                <a:rect l="T15" t="T16" r="T17" b="T18"/>
                <a:pathLst>
                  <a:path w="126" h="74">
                    <a:moveTo>
                      <a:pt x="61" y="0"/>
                    </a:moveTo>
                    <a:cubicBezTo>
                      <a:pt x="67" y="0"/>
                      <a:pt x="126" y="36"/>
                      <a:pt x="126" y="37"/>
                    </a:cubicBezTo>
                    <a:cubicBezTo>
                      <a:pt x="126" y="38"/>
                      <a:pt x="67" y="74"/>
                      <a:pt x="61" y="74"/>
                    </a:cubicBezTo>
                    <a:cubicBezTo>
                      <a:pt x="44" y="74"/>
                      <a:pt x="0" y="58"/>
                      <a:pt x="0" y="37"/>
                    </a:cubicBezTo>
                    <a:cubicBezTo>
                      <a:pt x="0" y="16"/>
                      <a:pt x="44" y="0"/>
                      <a:pt x="61" y="0"/>
                    </a:cubicBezTo>
                    <a:close/>
                  </a:path>
                </a:pathLst>
              </a:custGeom>
              <a:solidFill>
                <a:srgbClr val="DE6376"/>
              </a:solidFill>
              <a:ln w="9525">
                <a:noFill/>
                <a:round/>
                <a:headEnd/>
                <a:tailEnd/>
              </a:ln>
            </p:spPr>
            <p:txBody>
              <a:bodyPr/>
              <a:lstStyle/>
              <a:p>
                <a:endParaRPr lang="en-US">
                  <a:latin typeface="Calibri" pitchFamily="34" charset="0"/>
                </a:endParaRPr>
              </a:p>
            </p:txBody>
          </p:sp>
          <p:sp>
            <p:nvSpPr>
              <p:cNvPr id="156026" name="Freeform 1210"/>
              <p:cNvSpPr>
                <a:spLocks/>
              </p:cNvSpPr>
              <p:nvPr/>
            </p:nvSpPr>
            <p:spPr bwMode="auto">
              <a:xfrm rot="10800000">
                <a:off x="2494578" y="4907572"/>
                <a:ext cx="459876" cy="270775"/>
              </a:xfrm>
              <a:custGeom>
                <a:avLst/>
                <a:gdLst>
                  <a:gd name="T0" fmla="*/ 2147483647 w 125"/>
                  <a:gd name="T1" fmla="*/ 0 h 74"/>
                  <a:gd name="T2" fmla="*/ 2147483647 w 125"/>
                  <a:gd name="T3" fmla="*/ 1365693857 h 74"/>
                  <a:gd name="T4" fmla="*/ 2147483647 w 125"/>
                  <a:gd name="T5" fmla="*/ 2147483647 h 74"/>
                  <a:gd name="T6" fmla="*/ 0 w 125"/>
                  <a:gd name="T7" fmla="*/ 1365693857 h 74"/>
                  <a:gd name="T8" fmla="*/ 2147483647 w 125"/>
                  <a:gd name="T9" fmla="*/ 0 h 74"/>
                  <a:gd name="T10" fmla="*/ 0 60000 65536"/>
                  <a:gd name="T11" fmla="*/ 0 60000 65536"/>
                  <a:gd name="T12" fmla="*/ 0 60000 65536"/>
                  <a:gd name="T13" fmla="*/ 0 60000 65536"/>
                  <a:gd name="T14" fmla="*/ 0 60000 65536"/>
                  <a:gd name="T15" fmla="*/ 0 w 125"/>
                  <a:gd name="T16" fmla="*/ 0 h 74"/>
                  <a:gd name="T17" fmla="*/ 125 w 125"/>
                  <a:gd name="T18" fmla="*/ 74 h 74"/>
                </a:gdLst>
                <a:ahLst/>
                <a:cxnLst>
                  <a:cxn ang="T10">
                    <a:pos x="T0" y="T1"/>
                  </a:cxn>
                  <a:cxn ang="T11">
                    <a:pos x="T2" y="T3"/>
                  </a:cxn>
                  <a:cxn ang="T12">
                    <a:pos x="T4" y="T5"/>
                  </a:cxn>
                  <a:cxn ang="T13">
                    <a:pos x="T6" y="T7"/>
                  </a:cxn>
                  <a:cxn ang="T14">
                    <a:pos x="T8" y="T9"/>
                  </a:cxn>
                </a:cxnLst>
                <a:rect l="T15" t="T16" r="T17" b="T18"/>
                <a:pathLst>
                  <a:path w="125" h="74">
                    <a:moveTo>
                      <a:pt x="60" y="0"/>
                    </a:moveTo>
                    <a:cubicBezTo>
                      <a:pt x="67" y="0"/>
                      <a:pt x="125" y="36"/>
                      <a:pt x="125" y="37"/>
                    </a:cubicBezTo>
                    <a:cubicBezTo>
                      <a:pt x="125" y="38"/>
                      <a:pt x="67" y="74"/>
                      <a:pt x="60" y="74"/>
                    </a:cubicBezTo>
                    <a:cubicBezTo>
                      <a:pt x="44" y="74"/>
                      <a:pt x="0" y="58"/>
                      <a:pt x="0" y="37"/>
                    </a:cubicBezTo>
                    <a:cubicBezTo>
                      <a:pt x="0" y="16"/>
                      <a:pt x="44" y="0"/>
                      <a:pt x="60" y="0"/>
                    </a:cubicBezTo>
                    <a:close/>
                  </a:path>
                </a:pathLst>
              </a:custGeom>
              <a:solidFill>
                <a:srgbClr val="DE6476"/>
              </a:solidFill>
              <a:ln w="9525">
                <a:noFill/>
                <a:round/>
                <a:headEnd/>
                <a:tailEnd/>
              </a:ln>
            </p:spPr>
            <p:txBody>
              <a:bodyPr/>
              <a:lstStyle/>
              <a:p>
                <a:endParaRPr lang="en-US">
                  <a:latin typeface="Calibri" pitchFamily="34" charset="0"/>
                </a:endParaRPr>
              </a:p>
            </p:txBody>
          </p:sp>
          <p:sp>
            <p:nvSpPr>
              <p:cNvPr id="156027" name="Freeform 1211"/>
              <p:cNvSpPr>
                <a:spLocks/>
              </p:cNvSpPr>
              <p:nvPr/>
            </p:nvSpPr>
            <p:spPr bwMode="auto">
              <a:xfrm rot="10800000">
                <a:off x="2494580" y="4907572"/>
                <a:ext cx="459876" cy="270775"/>
              </a:xfrm>
              <a:custGeom>
                <a:avLst/>
                <a:gdLst>
                  <a:gd name="T0" fmla="*/ 2147483647 w 125"/>
                  <a:gd name="T1" fmla="*/ 0 h 74"/>
                  <a:gd name="T2" fmla="*/ 2147483647 w 125"/>
                  <a:gd name="T3" fmla="*/ 1365693857 h 74"/>
                  <a:gd name="T4" fmla="*/ 2147483647 w 125"/>
                  <a:gd name="T5" fmla="*/ 2147483647 h 74"/>
                  <a:gd name="T6" fmla="*/ 0 w 125"/>
                  <a:gd name="T7" fmla="*/ 1365693857 h 74"/>
                  <a:gd name="T8" fmla="*/ 2147483647 w 125"/>
                  <a:gd name="T9" fmla="*/ 0 h 74"/>
                  <a:gd name="T10" fmla="*/ 0 60000 65536"/>
                  <a:gd name="T11" fmla="*/ 0 60000 65536"/>
                  <a:gd name="T12" fmla="*/ 0 60000 65536"/>
                  <a:gd name="T13" fmla="*/ 0 60000 65536"/>
                  <a:gd name="T14" fmla="*/ 0 60000 65536"/>
                  <a:gd name="T15" fmla="*/ 0 w 125"/>
                  <a:gd name="T16" fmla="*/ 0 h 74"/>
                  <a:gd name="T17" fmla="*/ 125 w 125"/>
                  <a:gd name="T18" fmla="*/ 74 h 74"/>
                </a:gdLst>
                <a:ahLst/>
                <a:cxnLst>
                  <a:cxn ang="T10">
                    <a:pos x="T0" y="T1"/>
                  </a:cxn>
                  <a:cxn ang="T11">
                    <a:pos x="T2" y="T3"/>
                  </a:cxn>
                  <a:cxn ang="T12">
                    <a:pos x="T4" y="T5"/>
                  </a:cxn>
                  <a:cxn ang="T13">
                    <a:pos x="T6" y="T7"/>
                  </a:cxn>
                  <a:cxn ang="T14">
                    <a:pos x="T8" y="T9"/>
                  </a:cxn>
                </a:cxnLst>
                <a:rect l="T15" t="T16" r="T17" b="T18"/>
                <a:pathLst>
                  <a:path w="125" h="74">
                    <a:moveTo>
                      <a:pt x="60" y="0"/>
                    </a:moveTo>
                    <a:cubicBezTo>
                      <a:pt x="67" y="0"/>
                      <a:pt x="125" y="36"/>
                      <a:pt x="125" y="37"/>
                    </a:cubicBezTo>
                    <a:cubicBezTo>
                      <a:pt x="125" y="38"/>
                      <a:pt x="67" y="74"/>
                      <a:pt x="60" y="74"/>
                    </a:cubicBezTo>
                    <a:cubicBezTo>
                      <a:pt x="44" y="74"/>
                      <a:pt x="0" y="57"/>
                      <a:pt x="0" y="37"/>
                    </a:cubicBezTo>
                    <a:cubicBezTo>
                      <a:pt x="0" y="17"/>
                      <a:pt x="44" y="0"/>
                      <a:pt x="60" y="0"/>
                    </a:cubicBezTo>
                    <a:close/>
                  </a:path>
                </a:pathLst>
              </a:custGeom>
              <a:solidFill>
                <a:srgbClr val="DF6577"/>
              </a:solidFill>
              <a:ln w="9525">
                <a:noFill/>
                <a:round/>
                <a:headEnd/>
                <a:tailEnd/>
              </a:ln>
            </p:spPr>
            <p:txBody>
              <a:bodyPr/>
              <a:lstStyle/>
              <a:p>
                <a:endParaRPr lang="en-US">
                  <a:latin typeface="Calibri" pitchFamily="34" charset="0"/>
                </a:endParaRPr>
              </a:p>
            </p:txBody>
          </p:sp>
          <p:sp>
            <p:nvSpPr>
              <p:cNvPr id="156028" name="Freeform 1212"/>
              <p:cNvSpPr>
                <a:spLocks/>
              </p:cNvSpPr>
              <p:nvPr/>
            </p:nvSpPr>
            <p:spPr bwMode="auto">
              <a:xfrm rot="10800000">
                <a:off x="2497244" y="4907572"/>
                <a:ext cx="457211" cy="270775"/>
              </a:xfrm>
              <a:custGeom>
                <a:avLst/>
                <a:gdLst>
                  <a:gd name="T0" fmla="*/ 2147483647 w 124"/>
                  <a:gd name="T1" fmla="*/ 0 h 74"/>
                  <a:gd name="T2" fmla="*/ 2147483647 w 124"/>
                  <a:gd name="T3" fmla="*/ 1365693857 h 74"/>
                  <a:gd name="T4" fmla="*/ 2147483647 w 124"/>
                  <a:gd name="T5" fmla="*/ 2147483647 h 74"/>
                  <a:gd name="T6" fmla="*/ 0 w 124"/>
                  <a:gd name="T7" fmla="*/ 1365693857 h 74"/>
                  <a:gd name="T8" fmla="*/ 2147483647 w 124"/>
                  <a:gd name="T9" fmla="*/ 0 h 74"/>
                  <a:gd name="T10" fmla="*/ 0 60000 65536"/>
                  <a:gd name="T11" fmla="*/ 0 60000 65536"/>
                  <a:gd name="T12" fmla="*/ 0 60000 65536"/>
                  <a:gd name="T13" fmla="*/ 0 60000 65536"/>
                  <a:gd name="T14" fmla="*/ 0 60000 65536"/>
                  <a:gd name="T15" fmla="*/ 0 w 124"/>
                  <a:gd name="T16" fmla="*/ 0 h 74"/>
                  <a:gd name="T17" fmla="*/ 124 w 124"/>
                  <a:gd name="T18" fmla="*/ 74 h 74"/>
                </a:gdLst>
                <a:ahLst/>
                <a:cxnLst>
                  <a:cxn ang="T10">
                    <a:pos x="T0" y="T1"/>
                  </a:cxn>
                  <a:cxn ang="T11">
                    <a:pos x="T2" y="T3"/>
                  </a:cxn>
                  <a:cxn ang="T12">
                    <a:pos x="T4" y="T5"/>
                  </a:cxn>
                  <a:cxn ang="T13">
                    <a:pos x="T6" y="T7"/>
                  </a:cxn>
                  <a:cxn ang="T14">
                    <a:pos x="T8" y="T9"/>
                  </a:cxn>
                </a:cxnLst>
                <a:rect l="T15" t="T16" r="T17" b="T18"/>
                <a:pathLst>
                  <a:path w="124" h="74">
                    <a:moveTo>
                      <a:pt x="60" y="0"/>
                    </a:moveTo>
                    <a:cubicBezTo>
                      <a:pt x="67" y="0"/>
                      <a:pt x="124" y="36"/>
                      <a:pt x="124" y="37"/>
                    </a:cubicBezTo>
                    <a:cubicBezTo>
                      <a:pt x="124" y="38"/>
                      <a:pt x="67" y="74"/>
                      <a:pt x="60" y="74"/>
                    </a:cubicBezTo>
                    <a:cubicBezTo>
                      <a:pt x="44" y="74"/>
                      <a:pt x="0" y="57"/>
                      <a:pt x="0" y="37"/>
                    </a:cubicBezTo>
                    <a:cubicBezTo>
                      <a:pt x="0" y="17"/>
                      <a:pt x="44" y="0"/>
                      <a:pt x="60" y="0"/>
                    </a:cubicBezTo>
                    <a:close/>
                  </a:path>
                </a:pathLst>
              </a:custGeom>
              <a:solidFill>
                <a:srgbClr val="DF6577"/>
              </a:solidFill>
              <a:ln w="9525">
                <a:noFill/>
                <a:round/>
                <a:headEnd/>
                <a:tailEnd/>
              </a:ln>
            </p:spPr>
            <p:txBody>
              <a:bodyPr/>
              <a:lstStyle/>
              <a:p>
                <a:endParaRPr lang="en-US">
                  <a:latin typeface="Calibri" pitchFamily="34" charset="0"/>
                </a:endParaRPr>
              </a:p>
            </p:txBody>
          </p:sp>
          <p:sp>
            <p:nvSpPr>
              <p:cNvPr id="156029" name="Freeform 1213"/>
              <p:cNvSpPr>
                <a:spLocks/>
              </p:cNvSpPr>
              <p:nvPr/>
            </p:nvSpPr>
            <p:spPr bwMode="auto">
              <a:xfrm rot="10800000">
                <a:off x="2497243" y="4907575"/>
                <a:ext cx="457211" cy="270775"/>
              </a:xfrm>
              <a:custGeom>
                <a:avLst/>
                <a:gdLst>
                  <a:gd name="T0" fmla="*/ 2147483647 w 124"/>
                  <a:gd name="T1" fmla="*/ 0 h 74"/>
                  <a:gd name="T2" fmla="*/ 2147483647 w 124"/>
                  <a:gd name="T3" fmla="*/ 1365693857 h 74"/>
                  <a:gd name="T4" fmla="*/ 2147483647 w 124"/>
                  <a:gd name="T5" fmla="*/ 2147483647 h 74"/>
                  <a:gd name="T6" fmla="*/ 0 w 124"/>
                  <a:gd name="T7" fmla="*/ 1365693857 h 74"/>
                  <a:gd name="T8" fmla="*/ 2147483647 w 124"/>
                  <a:gd name="T9" fmla="*/ 0 h 74"/>
                  <a:gd name="T10" fmla="*/ 0 60000 65536"/>
                  <a:gd name="T11" fmla="*/ 0 60000 65536"/>
                  <a:gd name="T12" fmla="*/ 0 60000 65536"/>
                  <a:gd name="T13" fmla="*/ 0 60000 65536"/>
                  <a:gd name="T14" fmla="*/ 0 60000 65536"/>
                  <a:gd name="T15" fmla="*/ 0 w 124"/>
                  <a:gd name="T16" fmla="*/ 0 h 74"/>
                  <a:gd name="T17" fmla="*/ 124 w 124"/>
                  <a:gd name="T18" fmla="*/ 74 h 74"/>
                </a:gdLst>
                <a:ahLst/>
                <a:cxnLst>
                  <a:cxn ang="T10">
                    <a:pos x="T0" y="T1"/>
                  </a:cxn>
                  <a:cxn ang="T11">
                    <a:pos x="T2" y="T3"/>
                  </a:cxn>
                  <a:cxn ang="T12">
                    <a:pos x="T4" y="T5"/>
                  </a:cxn>
                  <a:cxn ang="T13">
                    <a:pos x="T6" y="T7"/>
                  </a:cxn>
                  <a:cxn ang="T14">
                    <a:pos x="T8" y="T9"/>
                  </a:cxn>
                </a:cxnLst>
                <a:rect l="T15" t="T16" r="T17" b="T18"/>
                <a:pathLst>
                  <a:path w="124" h="74">
                    <a:moveTo>
                      <a:pt x="60" y="0"/>
                    </a:moveTo>
                    <a:cubicBezTo>
                      <a:pt x="67" y="0"/>
                      <a:pt x="124" y="36"/>
                      <a:pt x="124" y="37"/>
                    </a:cubicBezTo>
                    <a:cubicBezTo>
                      <a:pt x="124" y="38"/>
                      <a:pt x="67" y="74"/>
                      <a:pt x="60" y="74"/>
                    </a:cubicBezTo>
                    <a:cubicBezTo>
                      <a:pt x="44" y="74"/>
                      <a:pt x="0" y="57"/>
                      <a:pt x="0" y="37"/>
                    </a:cubicBezTo>
                    <a:cubicBezTo>
                      <a:pt x="0" y="17"/>
                      <a:pt x="44" y="0"/>
                      <a:pt x="60" y="0"/>
                    </a:cubicBezTo>
                    <a:close/>
                  </a:path>
                </a:pathLst>
              </a:custGeom>
              <a:solidFill>
                <a:srgbClr val="DF6677"/>
              </a:solidFill>
              <a:ln w="9525">
                <a:noFill/>
                <a:round/>
                <a:headEnd/>
                <a:tailEnd/>
              </a:ln>
            </p:spPr>
            <p:txBody>
              <a:bodyPr/>
              <a:lstStyle/>
              <a:p>
                <a:endParaRPr lang="en-US">
                  <a:latin typeface="Calibri" pitchFamily="34" charset="0"/>
                </a:endParaRPr>
              </a:p>
            </p:txBody>
          </p:sp>
          <p:sp>
            <p:nvSpPr>
              <p:cNvPr id="156030" name="Freeform 1214"/>
              <p:cNvSpPr>
                <a:spLocks/>
              </p:cNvSpPr>
              <p:nvPr/>
            </p:nvSpPr>
            <p:spPr bwMode="auto">
              <a:xfrm rot="10800000">
                <a:off x="2497246" y="4907572"/>
                <a:ext cx="453211" cy="270775"/>
              </a:xfrm>
              <a:custGeom>
                <a:avLst/>
                <a:gdLst>
                  <a:gd name="T0" fmla="*/ 2147483647 w 123"/>
                  <a:gd name="T1" fmla="*/ 0 h 74"/>
                  <a:gd name="T2" fmla="*/ 2147483647 w 123"/>
                  <a:gd name="T3" fmla="*/ 1365693857 h 74"/>
                  <a:gd name="T4" fmla="*/ 2147483647 w 123"/>
                  <a:gd name="T5" fmla="*/ 2147483647 h 74"/>
                  <a:gd name="T6" fmla="*/ 0 w 123"/>
                  <a:gd name="T7" fmla="*/ 1365693857 h 74"/>
                  <a:gd name="T8" fmla="*/ 2147483647 w 123"/>
                  <a:gd name="T9" fmla="*/ 0 h 74"/>
                  <a:gd name="T10" fmla="*/ 0 60000 65536"/>
                  <a:gd name="T11" fmla="*/ 0 60000 65536"/>
                  <a:gd name="T12" fmla="*/ 0 60000 65536"/>
                  <a:gd name="T13" fmla="*/ 0 60000 65536"/>
                  <a:gd name="T14" fmla="*/ 0 60000 65536"/>
                  <a:gd name="T15" fmla="*/ 0 w 123"/>
                  <a:gd name="T16" fmla="*/ 0 h 74"/>
                  <a:gd name="T17" fmla="*/ 123 w 123"/>
                  <a:gd name="T18" fmla="*/ 74 h 74"/>
                </a:gdLst>
                <a:ahLst/>
                <a:cxnLst>
                  <a:cxn ang="T10">
                    <a:pos x="T0" y="T1"/>
                  </a:cxn>
                  <a:cxn ang="T11">
                    <a:pos x="T2" y="T3"/>
                  </a:cxn>
                  <a:cxn ang="T12">
                    <a:pos x="T4" y="T5"/>
                  </a:cxn>
                  <a:cxn ang="T13">
                    <a:pos x="T6" y="T7"/>
                  </a:cxn>
                  <a:cxn ang="T14">
                    <a:pos x="T8" y="T9"/>
                  </a:cxn>
                </a:cxnLst>
                <a:rect l="T15" t="T16" r="T17" b="T18"/>
                <a:pathLst>
                  <a:path w="123" h="74">
                    <a:moveTo>
                      <a:pt x="59" y="0"/>
                    </a:moveTo>
                    <a:cubicBezTo>
                      <a:pt x="66" y="0"/>
                      <a:pt x="123" y="36"/>
                      <a:pt x="123" y="37"/>
                    </a:cubicBezTo>
                    <a:cubicBezTo>
                      <a:pt x="123" y="38"/>
                      <a:pt x="66" y="74"/>
                      <a:pt x="59" y="74"/>
                    </a:cubicBezTo>
                    <a:cubicBezTo>
                      <a:pt x="43" y="74"/>
                      <a:pt x="0" y="57"/>
                      <a:pt x="0" y="37"/>
                    </a:cubicBezTo>
                    <a:cubicBezTo>
                      <a:pt x="0" y="17"/>
                      <a:pt x="43" y="0"/>
                      <a:pt x="59" y="0"/>
                    </a:cubicBezTo>
                    <a:close/>
                  </a:path>
                </a:pathLst>
              </a:custGeom>
              <a:solidFill>
                <a:srgbClr val="DF6778"/>
              </a:solidFill>
              <a:ln w="9525">
                <a:noFill/>
                <a:round/>
                <a:headEnd/>
                <a:tailEnd/>
              </a:ln>
            </p:spPr>
            <p:txBody>
              <a:bodyPr/>
              <a:lstStyle/>
              <a:p>
                <a:endParaRPr lang="en-US">
                  <a:latin typeface="Calibri" pitchFamily="34" charset="0"/>
                </a:endParaRPr>
              </a:p>
            </p:txBody>
          </p:sp>
          <p:sp>
            <p:nvSpPr>
              <p:cNvPr id="156031" name="Freeform 1215"/>
              <p:cNvSpPr>
                <a:spLocks/>
              </p:cNvSpPr>
              <p:nvPr/>
            </p:nvSpPr>
            <p:spPr bwMode="auto">
              <a:xfrm rot="10800000">
                <a:off x="2501245" y="4911552"/>
                <a:ext cx="449213" cy="262812"/>
              </a:xfrm>
              <a:custGeom>
                <a:avLst/>
                <a:gdLst>
                  <a:gd name="T0" fmla="*/ 2147483647 w 122"/>
                  <a:gd name="T1" fmla="*/ 0 h 72"/>
                  <a:gd name="T2" fmla="*/ 2147483647 w 122"/>
                  <a:gd name="T3" fmla="*/ 1319046025 h 72"/>
                  <a:gd name="T4" fmla="*/ 2147483647 w 122"/>
                  <a:gd name="T5" fmla="*/ 2147483647 h 72"/>
                  <a:gd name="T6" fmla="*/ 0 w 122"/>
                  <a:gd name="T7" fmla="*/ 1319046025 h 72"/>
                  <a:gd name="T8" fmla="*/ 2147483647 w 122"/>
                  <a:gd name="T9" fmla="*/ 0 h 72"/>
                  <a:gd name="T10" fmla="*/ 0 60000 65536"/>
                  <a:gd name="T11" fmla="*/ 0 60000 65536"/>
                  <a:gd name="T12" fmla="*/ 0 60000 65536"/>
                  <a:gd name="T13" fmla="*/ 0 60000 65536"/>
                  <a:gd name="T14" fmla="*/ 0 60000 65536"/>
                  <a:gd name="T15" fmla="*/ 0 w 122"/>
                  <a:gd name="T16" fmla="*/ 0 h 72"/>
                  <a:gd name="T17" fmla="*/ 122 w 122"/>
                  <a:gd name="T18" fmla="*/ 72 h 72"/>
                </a:gdLst>
                <a:ahLst/>
                <a:cxnLst>
                  <a:cxn ang="T10">
                    <a:pos x="T0" y="T1"/>
                  </a:cxn>
                  <a:cxn ang="T11">
                    <a:pos x="T2" y="T3"/>
                  </a:cxn>
                  <a:cxn ang="T12">
                    <a:pos x="T4" y="T5"/>
                  </a:cxn>
                  <a:cxn ang="T13">
                    <a:pos x="T6" y="T7"/>
                  </a:cxn>
                  <a:cxn ang="T14">
                    <a:pos x="T8" y="T9"/>
                  </a:cxn>
                </a:cxnLst>
                <a:rect l="T15" t="T16" r="T17" b="T18"/>
                <a:pathLst>
                  <a:path w="122" h="72">
                    <a:moveTo>
                      <a:pt x="59" y="0"/>
                    </a:moveTo>
                    <a:cubicBezTo>
                      <a:pt x="66" y="0"/>
                      <a:pt x="122" y="35"/>
                      <a:pt x="122" y="36"/>
                    </a:cubicBezTo>
                    <a:cubicBezTo>
                      <a:pt x="122" y="37"/>
                      <a:pt x="66" y="72"/>
                      <a:pt x="59" y="72"/>
                    </a:cubicBezTo>
                    <a:cubicBezTo>
                      <a:pt x="43" y="72"/>
                      <a:pt x="0" y="56"/>
                      <a:pt x="0" y="36"/>
                    </a:cubicBezTo>
                    <a:cubicBezTo>
                      <a:pt x="0" y="16"/>
                      <a:pt x="43" y="0"/>
                      <a:pt x="59" y="0"/>
                    </a:cubicBezTo>
                    <a:close/>
                  </a:path>
                </a:pathLst>
              </a:custGeom>
              <a:solidFill>
                <a:srgbClr val="DF6878"/>
              </a:solidFill>
              <a:ln w="9525">
                <a:noFill/>
                <a:round/>
                <a:headEnd/>
                <a:tailEnd/>
              </a:ln>
            </p:spPr>
            <p:txBody>
              <a:bodyPr/>
              <a:lstStyle/>
              <a:p>
                <a:endParaRPr lang="en-US">
                  <a:latin typeface="Calibri" pitchFamily="34" charset="0"/>
                </a:endParaRPr>
              </a:p>
            </p:txBody>
          </p:sp>
          <p:sp>
            <p:nvSpPr>
              <p:cNvPr id="156032" name="Freeform 1216"/>
              <p:cNvSpPr>
                <a:spLocks/>
              </p:cNvSpPr>
              <p:nvPr/>
            </p:nvSpPr>
            <p:spPr bwMode="auto">
              <a:xfrm rot="10800000">
                <a:off x="2501245" y="4911551"/>
                <a:ext cx="449213" cy="262812"/>
              </a:xfrm>
              <a:custGeom>
                <a:avLst/>
                <a:gdLst>
                  <a:gd name="T0" fmla="*/ 2147483647 w 122"/>
                  <a:gd name="T1" fmla="*/ 0 h 72"/>
                  <a:gd name="T2" fmla="*/ 2147483647 w 122"/>
                  <a:gd name="T3" fmla="*/ 1319046025 h 72"/>
                  <a:gd name="T4" fmla="*/ 2147483647 w 122"/>
                  <a:gd name="T5" fmla="*/ 2147483647 h 72"/>
                  <a:gd name="T6" fmla="*/ 0 w 122"/>
                  <a:gd name="T7" fmla="*/ 1319046025 h 72"/>
                  <a:gd name="T8" fmla="*/ 2147483647 w 122"/>
                  <a:gd name="T9" fmla="*/ 0 h 72"/>
                  <a:gd name="T10" fmla="*/ 0 60000 65536"/>
                  <a:gd name="T11" fmla="*/ 0 60000 65536"/>
                  <a:gd name="T12" fmla="*/ 0 60000 65536"/>
                  <a:gd name="T13" fmla="*/ 0 60000 65536"/>
                  <a:gd name="T14" fmla="*/ 0 60000 65536"/>
                  <a:gd name="T15" fmla="*/ 0 w 122"/>
                  <a:gd name="T16" fmla="*/ 0 h 72"/>
                  <a:gd name="T17" fmla="*/ 122 w 122"/>
                  <a:gd name="T18" fmla="*/ 72 h 72"/>
                </a:gdLst>
                <a:ahLst/>
                <a:cxnLst>
                  <a:cxn ang="T10">
                    <a:pos x="T0" y="T1"/>
                  </a:cxn>
                  <a:cxn ang="T11">
                    <a:pos x="T2" y="T3"/>
                  </a:cxn>
                  <a:cxn ang="T12">
                    <a:pos x="T4" y="T5"/>
                  </a:cxn>
                  <a:cxn ang="T13">
                    <a:pos x="T6" y="T7"/>
                  </a:cxn>
                  <a:cxn ang="T14">
                    <a:pos x="T8" y="T9"/>
                  </a:cxn>
                </a:cxnLst>
                <a:rect l="T15" t="T16" r="T17" b="T18"/>
                <a:pathLst>
                  <a:path w="122" h="72">
                    <a:moveTo>
                      <a:pt x="59" y="0"/>
                    </a:moveTo>
                    <a:cubicBezTo>
                      <a:pt x="66" y="0"/>
                      <a:pt x="122" y="35"/>
                      <a:pt x="122" y="36"/>
                    </a:cubicBezTo>
                    <a:cubicBezTo>
                      <a:pt x="122" y="37"/>
                      <a:pt x="66" y="72"/>
                      <a:pt x="59" y="72"/>
                    </a:cubicBezTo>
                    <a:cubicBezTo>
                      <a:pt x="43" y="72"/>
                      <a:pt x="0" y="56"/>
                      <a:pt x="0" y="36"/>
                    </a:cubicBezTo>
                    <a:cubicBezTo>
                      <a:pt x="0" y="16"/>
                      <a:pt x="43" y="0"/>
                      <a:pt x="59" y="0"/>
                    </a:cubicBezTo>
                    <a:close/>
                  </a:path>
                </a:pathLst>
              </a:custGeom>
              <a:solidFill>
                <a:srgbClr val="DF6879"/>
              </a:solidFill>
              <a:ln w="9525">
                <a:noFill/>
                <a:round/>
                <a:headEnd/>
                <a:tailEnd/>
              </a:ln>
            </p:spPr>
            <p:txBody>
              <a:bodyPr/>
              <a:lstStyle/>
              <a:p>
                <a:endParaRPr lang="en-US">
                  <a:latin typeface="Calibri" pitchFamily="34" charset="0"/>
                </a:endParaRPr>
              </a:p>
            </p:txBody>
          </p:sp>
          <p:sp>
            <p:nvSpPr>
              <p:cNvPr id="156033" name="Freeform 1217"/>
              <p:cNvSpPr>
                <a:spLocks/>
              </p:cNvSpPr>
              <p:nvPr/>
            </p:nvSpPr>
            <p:spPr bwMode="auto">
              <a:xfrm rot="10800000">
                <a:off x="2501245" y="4911550"/>
                <a:ext cx="449213" cy="262812"/>
              </a:xfrm>
              <a:custGeom>
                <a:avLst/>
                <a:gdLst>
                  <a:gd name="T0" fmla="*/ 2147483647 w 122"/>
                  <a:gd name="T1" fmla="*/ 0 h 72"/>
                  <a:gd name="T2" fmla="*/ 2147483647 w 122"/>
                  <a:gd name="T3" fmla="*/ 1319046025 h 72"/>
                  <a:gd name="T4" fmla="*/ 2147483647 w 122"/>
                  <a:gd name="T5" fmla="*/ 2147483647 h 72"/>
                  <a:gd name="T6" fmla="*/ 0 w 122"/>
                  <a:gd name="T7" fmla="*/ 1319046025 h 72"/>
                  <a:gd name="T8" fmla="*/ 2147483647 w 122"/>
                  <a:gd name="T9" fmla="*/ 0 h 72"/>
                  <a:gd name="T10" fmla="*/ 0 60000 65536"/>
                  <a:gd name="T11" fmla="*/ 0 60000 65536"/>
                  <a:gd name="T12" fmla="*/ 0 60000 65536"/>
                  <a:gd name="T13" fmla="*/ 0 60000 65536"/>
                  <a:gd name="T14" fmla="*/ 0 60000 65536"/>
                  <a:gd name="T15" fmla="*/ 0 w 122"/>
                  <a:gd name="T16" fmla="*/ 0 h 72"/>
                  <a:gd name="T17" fmla="*/ 122 w 122"/>
                  <a:gd name="T18" fmla="*/ 72 h 72"/>
                </a:gdLst>
                <a:ahLst/>
                <a:cxnLst>
                  <a:cxn ang="T10">
                    <a:pos x="T0" y="T1"/>
                  </a:cxn>
                  <a:cxn ang="T11">
                    <a:pos x="T2" y="T3"/>
                  </a:cxn>
                  <a:cxn ang="T12">
                    <a:pos x="T4" y="T5"/>
                  </a:cxn>
                  <a:cxn ang="T13">
                    <a:pos x="T6" y="T7"/>
                  </a:cxn>
                  <a:cxn ang="T14">
                    <a:pos x="T8" y="T9"/>
                  </a:cxn>
                </a:cxnLst>
                <a:rect l="T15" t="T16" r="T17" b="T18"/>
                <a:pathLst>
                  <a:path w="122" h="72">
                    <a:moveTo>
                      <a:pt x="59" y="0"/>
                    </a:moveTo>
                    <a:cubicBezTo>
                      <a:pt x="66" y="0"/>
                      <a:pt x="122" y="35"/>
                      <a:pt x="122" y="36"/>
                    </a:cubicBezTo>
                    <a:cubicBezTo>
                      <a:pt x="122" y="37"/>
                      <a:pt x="66" y="72"/>
                      <a:pt x="59" y="72"/>
                    </a:cubicBezTo>
                    <a:cubicBezTo>
                      <a:pt x="43" y="72"/>
                      <a:pt x="0" y="56"/>
                      <a:pt x="0" y="36"/>
                    </a:cubicBezTo>
                    <a:cubicBezTo>
                      <a:pt x="0" y="16"/>
                      <a:pt x="43" y="0"/>
                      <a:pt x="59" y="0"/>
                    </a:cubicBezTo>
                    <a:close/>
                  </a:path>
                </a:pathLst>
              </a:custGeom>
              <a:solidFill>
                <a:srgbClr val="DF697A"/>
              </a:solidFill>
              <a:ln w="9525">
                <a:noFill/>
                <a:round/>
                <a:headEnd/>
                <a:tailEnd/>
              </a:ln>
            </p:spPr>
            <p:txBody>
              <a:bodyPr/>
              <a:lstStyle/>
              <a:p>
                <a:endParaRPr lang="en-US">
                  <a:latin typeface="Calibri" pitchFamily="34" charset="0"/>
                </a:endParaRPr>
              </a:p>
            </p:txBody>
          </p:sp>
          <p:sp>
            <p:nvSpPr>
              <p:cNvPr id="156034" name="Freeform 1218"/>
              <p:cNvSpPr>
                <a:spLocks/>
              </p:cNvSpPr>
              <p:nvPr/>
            </p:nvSpPr>
            <p:spPr bwMode="auto">
              <a:xfrm rot="10800000">
                <a:off x="2505244" y="4911548"/>
                <a:ext cx="445213" cy="262813"/>
              </a:xfrm>
              <a:custGeom>
                <a:avLst/>
                <a:gdLst>
                  <a:gd name="T0" fmla="*/ 2147483647 w 121"/>
                  <a:gd name="T1" fmla="*/ 0 h 72"/>
                  <a:gd name="T2" fmla="*/ 2147483647 w 121"/>
                  <a:gd name="T3" fmla="*/ 1319058344 h 72"/>
                  <a:gd name="T4" fmla="*/ 2147483647 w 121"/>
                  <a:gd name="T5" fmla="*/ 2147483647 h 72"/>
                  <a:gd name="T6" fmla="*/ 0 w 121"/>
                  <a:gd name="T7" fmla="*/ 1319058344 h 72"/>
                  <a:gd name="T8" fmla="*/ 2147483647 w 121"/>
                  <a:gd name="T9" fmla="*/ 0 h 72"/>
                  <a:gd name="T10" fmla="*/ 0 60000 65536"/>
                  <a:gd name="T11" fmla="*/ 0 60000 65536"/>
                  <a:gd name="T12" fmla="*/ 0 60000 65536"/>
                  <a:gd name="T13" fmla="*/ 0 60000 65536"/>
                  <a:gd name="T14" fmla="*/ 0 60000 65536"/>
                  <a:gd name="T15" fmla="*/ 0 w 121"/>
                  <a:gd name="T16" fmla="*/ 0 h 72"/>
                  <a:gd name="T17" fmla="*/ 121 w 121"/>
                  <a:gd name="T18" fmla="*/ 72 h 72"/>
                </a:gdLst>
                <a:ahLst/>
                <a:cxnLst>
                  <a:cxn ang="T10">
                    <a:pos x="T0" y="T1"/>
                  </a:cxn>
                  <a:cxn ang="T11">
                    <a:pos x="T2" y="T3"/>
                  </a:cxn>
                  <a:cxn ang="T12">
                    <a:pos x="T4" y="T5"/>
                  </a:cxn>
                  <a:cxn ang="T13">
                    <a:pos x="T6" y="T7"/>
                  </a:cxn>
                  <a:cxn ang="T14">
                    <a:pos x="T8" y="T9"/>
                  </a:cxn>
                </a:cxnLst>
                <a:rect l="T15" t="T16" r="T17" b="T18"/>
                <a:pathLst>
                  <a:path w="121" h="72">
                    <a:moveTo>
                      <a:pt x="59" y="0"/>
                    </a:moveTo>
                    <a:cubicBezTo>
                      <a:pt x="66" y="0"/>
                      <a:pt x="121" y="35"/>
                      <a:pt x="121" y="36"/>
                    </a:cubicBezTo>
                    <a:cubicBezTo>
                      <a:pt x="121" y="37"/>
                      <a:pt x="66" y="72"/>
                      <a:pt x="59" y="72"/>
                    </a:cubicBezTo>
                    <a:cubicBezTo>
                      <a:pt x="43" y="72"/>
                      <a:pt x="0" y="56"/>
                      <a:pt x="0" y="36"/>
                    </a:cubicBezTo>
                    <a:cubicBezTo>
                      <a:pt x="0" y="16"/>
                      <a:pt x="43" y="0"/>
                      <a:pt x="59" y="0"/>
                    </a:cubicBezTo>
                    <a:close/>
                  </a:path>
                </a:pathLst>
              </a:custGeom>
              <a:solidFill>
                <a:srgbClr val="DF697A"/>
              </a:solidFill>
              <a:ln w="9525">
                <a:noFill/>
                <a:round/>
                <a:headEnd/>
                <a:tailEnd/>
              </a:ln>
            </p:spPr>
            <p:txBody>
              <a:bodyPr/>
              <a:lstStyle/>
              <a:p>
                <a:endParaRPr lang="en-US">
                  <a:latin typeface="Calibri" pitchFamily="34" charset="0"/>
                </a:endParaRPr>
              </a:p>
            </p:txBody>
          </p:sp>
          <p:sp>
            <p:nvSpPr>
              <p:cNvPr id="156035" name="Freeform 1219"/>
              <p:cNvSpPr>
                <a:spLocks/>
              </p:cNvSpPr>
              <p:nvPr/>
            </p:nvSpPr>
            <p:spPr bwMode="auto">
              <a:xfrm rot="10800000">
                <a:off x="2505248" y="4911546"/>
                <a:ext cx="445212" cy="262813"/>
              </a:xfrm>
              <a:custGeom>
                <a:avLst/>
                <a:gdLst>
                  <a:gd name="T0" fmla="*/ 2147483647 w 121"/>
                  <a:gd name="T1" fmla="*/ 0 h 72"/>
                  <a:gd name="T2" fmla="*/ 2147483647 w 121"/>
                  <a:gd name="T3" fmla="*/ 1319058344 h 72"/>
                  <a:gd name="T4" fmla="*/ 2147483647 w 121"/>
                  <a:gd name="T5" fmla="*/ 2147483647 h 72"/>
                  <a:gd name="T6" fmla="*/ 0 w 121"/>
                  <a:gd name="T7" fmla="*/ 1319058344 h 72"/>
                  <a:gd name="T8" fmla="*/ 2147483647 w 121"/>
                  <a:gd name="T9" fmla="*/ 0 h 72"/>
                  <a:gd name="T10" fmla="*/ 0 60000 65536"/>
                  <a:gd name="T11" fmla="*/ 0 60000 65536"/>
                  <a:gd name="T12" fmla="*/ 0 60000 65536"/>
                  <a:gd name="T13" fmla="*/ 0 60000 65536"/>
                  <a:gd name="T14" fmla="*/ 0 60000 65536"/>
                  <a:gd name="T15" fmla="*/ 0 w 121"/>
                  <a:gd name="T16" fmla="*/ 0 h 72"/>
                  <a:gd name="T17" fmla="*/ 121 w 121"/>
                  <a:gd name="T18" fmla="*/ 72 h 72"/>
                </a:gdLst>
                <a:ahLst/>
                <a:cxnLst>
                  <a:cxn ang="T10">
                    <a:pos x="T0" y="T1"/>
                  </a:cxn>
                  <a:cxn ang="T11">
                    <a:pos x="T2" y="T3"/>
                  </a:cxn>
                  <a:cxn ang="T12">
                    <a:pos x="T4" y="T5"/>
                  </a:cxn>
                  <a:cxn ang="T13">
                    <a:pos x="T6" y="T7"/>
                  </a:cxn>
                  <a:cxn ang="T14">
                    <a:pos x="T8" y="T9"/>
                  </a:cxn>
                </a:cxnLst>
                <a:rect l="T15" t="T16" r="T17" b="T18"/>
                <a:pathLst>
                  <a:path w="121" h="72">
                    <a:moveTo>
                      <a:pt x="59" y="0"/>
                    </a:moveTo>
                    <a:cubicBezTo>
                      <a:pt x="66" y="0"/>
                      <a:pt x="121" y="35"/>
                      <a:pt x="121" y="36"/>
                    </a:cubicBezTo>
                    <a:cubicBezTo>
                      <a:pt x="121" y="37"/>
                      <a:pt x="66" y="72"/>
                      <a:pt x="59" y="72"/>
                    </a:cubicBezTo>
                    <a:cubicBezTo>
                      <a:pt x="42" y="72"/>
                      <a:pt x="0" y="56"/>
                      <a:pt x="0" y="36"/>
                    </a:cubicBezTo>
                    <a:cubicBezTo>
                      <a:pt x="0" y="16"/>
                      <a:pt x="42" y="0"/>
                      <a:pt x="59" y="0"/>
                    </a:cubicBezTo>
                    <a:close/>
                  </a:path>
                </a:pathLst>
              </a:custGeom>
              <a:solidFill>
                <a:srgbClr val="DF6A7A"/>
              </a:solidFill>
              <a:ln w="9525">
                <a:noFill/>
                <a:round/>
                <a:headEnd/>
                <a:tailEnd/>
              </a:ln>
            </p:spPr>
            <p:txBody>
              <a:bodyPr/>
              <a:lstStyle/>
              <a:p>
                <a:endParaRPr lang="en-US">
                  <a:latin typeface="Calibri" pitchFamily="34" charset="0"/>
                </a:endParaRPr>
              </a:p>
            </p:txBody>
          </p:sp>
          <p:sp>
            <p:nvSpPr>
              <p:cNvPr id="156036" name="Freeform 1220"/>
              <p:cNvSpPr>
                <a:spLocks/>
              </p:cNvSpPr>
              <p:nvPr/>
            </p:nvSpPr>
            <p:spPr bwMode="auto">
              <a:xfrm rot="10800000">
                <a:off x="2505241" y="4911548"/>
                <a:ext cx="441215" cy="262813"/>
              </a:xfrm>
              <a:custGeom>
                <a:avLst/>
                <a:gdLst>
                  <a:gd name="T0" fmla="*/ 2147483647 w 120"/>
                  <a:gd name="T1" fmla="*/ 0 h 72"/>
                  <a:gd name="T2" fmla="*/ 2147483647 w 120"/>
                  <a:gd name="T3" fmla="*/ 1319058344 h 72"/>
                  <a:gd name="T4" fmla="*/ 2147483647 w 120"/>
                  <a:gd name="T5" fmla="*/ 2147483647 h 72"/>
                  <a:gd name="T6" fmla="*/ 0 w 120"/>
                  <a:gd name="T7" fmla="*/ 1319058344 h 72"/>
                  <a:gd name="T8" fmla="*/ 2147483647 w 120"/>
                  <a:gd name="T9" fmla="*/ 0 h 72"/>
                  <a:gd name="T10" fmla="*/ 0 60000 65536"/>
                  <a:gd name="T11" fmla="*/ 0 60000 65536"/>
                  <a:gd name="T12" fmla="*/ 0 60000 65536"/>
                  <a:gd name="T13" fmla="*/ 0 60000 65536"/>
                  <a:gd name="T14" fmla="*/ 0 60000 65536"/>
                  <a:gd name="T15" fmla="*/ 0 w 120"/>
                  <a:gd name="T16" fmla="*/ 0 h 72"/>
                  <a:gd name="T17" fmla="*/ 120 w 120"/>
                  <a:gd name="T18" fmla="*/ 72 h 72"/>
                </a:gdLst>
                <a:ahLst/>
                <a:cxnLst>
                  <a:cxn ang="T10">
                    <a:pos x="T0" y="T1"/>
                  </a:cxn>
                  <a:cxn ang="T11">
                    <a:pos x="T2" y="T3"/>
                  </a:cxn>
                  <a:cxn ang="T12">
                    <a:pos x="T4" y="T5"/>
                  </a:cxn>
                  <a:cxn ang="T13">
                    <a:pos x="T6" y="T7"/>
                  </a:cxn>
                  <a:cxn ang="T14">
                    <a:pos x="T8" y="T9"/>
                  </a:cxn>
                </a:cxnLst>
                <a:rect l="T15" t="T16" r="T17" b="T18"/>
                <a:pathLst>
                  <a:path w="120" h="72">
                    <a:moveTo>
                      <a:pt x="58" y="0"/>
                    </a:moveTo>
                    <a:cubicBezTo>
                      <a:pt x="65" y="0"/>
                      <a:pt x="120" y="35"/>
                      <a:pt x="120" y="36"/>
                    </a:cubicBezTo>
                    <a:cubicBezTo>
                      <a:pt x="120" y="37"/>
                      <a:pt x="65" y="72"/>
                      <a:pt x="58" y="72"/>
                    </a:cubicBezTo>
                    <a:cubicBezTo>
                      <a:pt x="41" y="72"/>
                      <a:pt x="0" y="56"/>
                      <a:pt x="0" y="36"/>
                    </a:cubicBezTo>
                    <a:cubicBezTo>
                      <a:pt x="0" y="16"/>
                      <a:pt x="41" y="0"/>
                      <a:pt x="58" y="0"/>
                    </a:cubicBezTo>
                    <a:close/>
                  </a:path>
                </a:pathLst>
              </a:custGeom>
              <a:solidFill>
                <a:srgbClr val="DF6B7B"/>
              </a:solidFill>
              <a:ln w="9525">
                <a:noFill/>
                <a:round/>
                <a:headEnd/>
                <a:tailEnd/>
              </a:ln>
            </p:spPr>
            <p:txBody>
              <a:bodyPr/>
              <a:lstStyle/>
              <a:p>
                <a:endParaRPr lang="en-US">
                  <a:latin typeface="Calibri" pitchFamily="34" charset="0"/>
                </a:endParaRPr>
              </a:p>
            </p:txBody>
          </p:sp>
          <p:sp>
            <p:nvSpPr>
              <p:cNvPr id="156037" name="Freeform 1221"/>
              <p:cNvSpPr>
                <a:spLocks/>
              </p:cNvSpPr>
              <p:nvPr/>
            </p:nvSpPr>
            <p:spPr bwMode="auto">
              <a:xfrm rot="10800000">
                <a:off x="2509245" y="4914202"/>
                <a:ext cx="437216" cy="256176"/>
              </a:xfrm>
              <a:custGeom>
                <a:avLst/>
                <a:gdLst>
                  <a:gd name="T0" fmla="*/ 2147483647 w 119"/>
                  <a:gd name="T1" fmla="*/ 0 h 70"/>
                  <a:gd name="T2" fmla="*/ 2147483647 w 119"/>
                  <a:gd name="T3" fmla="*/ 1299130601 h 70"/>
                  <a:gd name="T4" fmla="*/ 2147483647 w 119"/>
                  <a:gd name="T5" fmla="*/ 2147483647 h 70"/>
                  <a:gd name="T6" fmla="*/ 0 w 119"/>
                  <a:gd name="T7" fmla="*/ 1299130601 h 70"/>
                  <a:gd name="T8" fmla="*/ 2147483647 w 119"/>
                  <a:gd name="T9" fmla="*/ 0 h 70"/>
                  <a:gd name="T10" fmla="*/ 0 60000 65536"/>
                  <a:gd name="T11" fmla="*/ 0 60000 65536"/>
                  <a:gd name="T12" fmla="*/ 0 60000 65536"/>
                  <a:gd name="T13" fmla="*/ 0 60000 65536"/>
                  <a:gd name="T14" fmla="*/ 0 60000 65536"/>
                  <a:gd name="T15" fmla="*/ 0 w 119"/>
                  <a:gd name="T16" fmla="*/ 0 h 70"/>
                  <a:gd name="T17" fmla="*/ 119 w 119"/>
                  <a:gd name="T18" fmla="*/ 70 h 70"/>
                </a:gdLst>
                <a:ahLst/>
                <a:cxnLst>
                  <a:cxn ang="T10">
                    <a:pos x="T0" y="T1"/>
                  </a:cxn>
                  <a:cxn ang="T11">
                    <a:pos x="T2" y="T3"/>
                  </a:cxn>
                  <a:cxn ang="T12">
                    <a:pos x="T4" y="T5"/>
                  </a:cxn>
                  <a:cxn ang="T13">
                    <a:pos x="T6" y="T7"/>
                  </a:cxn>
                  <a:cxn ang="T14">
                    <a:pos x="T8" y="T9"/>
                  </a:cxn>
                </a:cxnLst>
                <a:rect l="T15" t="T16" r="T17" b="T18"/>
                <a:pathLst>
                  <a:path w="119" h="70">
                    <a:moveTo>
                      <a:pt x="58" y="0"/>
                    </a:moveTo>
                    <a:cubicBezTo>
                      <a:pt x="65" y="0"/>
                      <a:pt x="119" y="34"/>
                      <a:pt x="119" y="35"/>
                    </a:cubicBezTo>
                    <a:cubicBezTo>
                      <a:pt x="119" y="36"/>
                      <a:pt x="65" y="70"/>
                      <a:pt x="58" y="70"/>
                    </a:cubicBezTo>
                    <a:cubicBezTo>
                      <a:pt x="41" y="70"/>
                      <a:pt x="0" y="55"/>
                      <a:pt x="0" y="35"/>
                    </a:cubicBezTo>
                    <a:cubicBezTo>
                      <a:pt x="0" y="15"/>
                      <a:pt x="41" y="0"/>
                      <a:pt x="58" y="0"/>
                    </a:cubicBezTo>
                    <a:close/>
                  </a:path>
                </a:pathLst>
              </a:custGeom>
              <a:solidFill>
                <a:srgbClr val="E06C7B"/>
              </a:solidFill>
              <a:ln w="9525">
                <a:noFill/>
                <a:round/>
                <a:headEnd/>
                <a:tailEnd/>
              </a:ln>
            </p:spPr>
            <p:txBody>
              <a:bodyPr/>
              <a:lstStyle/>
              <a:p>
                <a:endParaRPr lang="en-US">
                  <a:latin typeface="Calibri" pitchFamily="34" charset="0"/>
                </a:endParaRPr>
              </a:p>
            </p:txBody>
          </p:sp>
          <p:sp>
            <p:nvSpPr>
              <p:cNvPr id="156038" name="Freeform 1222"/>
              <p:cNvSpPr>
                <a:spLocks/>
              </p:cNvSpPr>
              <p:nvPr/>
            </p:nvSpPr>
            <p:spPr bwMode="auto">
              <a:xfrm rot="10800000">
                <a:off x="2509241" y="4914202"/>
                <a:ext cx="437216" cy="256176"/>
              </a:xfrm>
              <a:custGeom>
                <a:avLst/>
                <a:gdLst>
                  <a:gd name="T0" fmla="*/ 2147483647 w 119"/>
                  <a:gd name="T1" fmla="*/ 0 h 70"/>
                  <a:gd name="T2" fmla="*/ 2147483647 w 119"/>
                  <a:gd name="T3" fmla="*/ 1299130601 h 70"/>
                  <a:gd name="T4" fmla="*/ 2147483647 w 119"/>
                  <a:gd name="T5" fmla="*/ 2147483647 h 70"/>
                  <a:gd name="T6" fmla="*/ 0 w 119"/>
                  <a:gd name="T7" fmla="*/ 1299130601 h 70"/>
                  <a:gd name="T8" fmla="*/ 2147483647 w 119"/>
                  <a:gd name="T9" fmla="*/ 0 h 70"/>
                  <a:gd name="T10" fmla="*/ 0 60000 65536"/>
                  <a:gd name="T11" fmla="*/ 0 60000 65536"/>
                  <a:gd name="T12" fmla="*/ 0 60000 65536"/>
                  <a:gd name="T13" fmla="*/ 0 60000 65536"/>
                  <a:gd name="T14" fmla="*/ 0 60000 65536"/>
                  <a:gd name="T15" fmla="*/ 0 w 119"/>
                  <a:gd name="T16" fmla="*/ 0 h 70"/>
                  <a:gd name="T17" fmla="*/ 119 w 119"/>
                  <a:gd name="T18" fmla="*/ 70 h 70"/>
                </a:gdLst>
                <a:ahLst/>
                <a:cxnLst>
                  <a:cxn ang="T10">
                    <a:pos x="T0" y="T1"/>
                  </a:cxn>
                  <a:cxn ang="T11">
                    <a:pos x="T2" y="T3"/>
                  </a:cxn>
                  <a:cxn ang="T12">
                    <a:pos x="T4" y="T5"/>
                  </a:cxn>
                  <a:cxn ang="T13">
                    <a:pos x="T6" y="T7"/>
                  </a:cxn>
                  <a:cxn ang="T14">
                    <a:pos x="T8" y="T9"/>
                  </a:cxn>
                </a:cxnLst>
                <a:rect l="T15" t="T16" r="T17" b="T18"/>
                <a:pathLst>
                  <a:path w="119" h="70">
                    <a:moveTo>
                      <a:pt x="58" y="0"/>
                    </a:moveTo>
                    <a:cubicBezTo>
                      <a:pt x="65" y="0"/>
                      <a:pt x="119" y="34"/>
                      <a:pt x="119" y="35"/>
                    </a:cubicBezTo>
                    <a:cubicBezTo>
                      <a:pt x="119" y="36"/>
                      <a:pt x="65" y="70"/>
                      <a:pt x="58" y="70"/>
                    </a:cubicBezTo>
                    <a:cubicBezTo>
                      <a:pt x="41" y="70"/>
                      <a:pt x="0" y="54"/>
                      <a:pt x="0" y="35"/>
                    </a:cubicBezTo>
                    <a:cubicBezTo>
                      <a:pt x="0" y="16"/>
                      <a:pt x="41" y="0"/>
                      <a:pt x="58" y="0"/>
                    </a:cubicBezTo>
                    <a:close/>
                  </a:path>
                </a:pathLst>
              </a:custGeom>
              <a:solidFill>
                <a:srgbClr val="E06C7C"/>
              </a:solidFill>
              <a:ln w="9525">
                <a:noFill/>
                <a:round/>
                <a:headEnd/>
                <a:tailEnd/>
              </a:ln>
            </p:spPr>
            <p:txBody>
              <a:bodyPr/>
              <a:lstStyle/>
              <a:p>
                <a:endParaRPr lang="en-US">
                  <a:latin typeface="Calibri" pitchFamily="34" charset="0"/>
                </a:endParaRPr>
              </a:p>
            </p:txBody>
          </p:sp>
          <p:sp>
            <p:nvSpPr>
              <p:cNvPr id="156039" name="Freeform 1223"/>
              <p:cNvSpPr>
                <a:spLocks/>
              </p:cNvSpPr>
              <p:nvPr/>
            </p:nvSpPr>
            <p:spPr bwMode="auto">
              <a:xfrm rot="10800000">
                <a:off x="2509240" y="4914202"/>
                <a:ext cx="437216" cy="256176"/>
              </a:xfrm>
              <a:custGeom>
                <a:avLst/>
                <a:gdLst>
                  <a:gd name="T0" fmla="*/ 2147483647 w 119"/>
                  <a:gd name="T1" fmla="*/ 0 h 70"/>
                  <a:gd name="T2" fmla="*/ 2147483647 w 119"/>
                  <a:gd name="T3" fmla="*/ 1299130601 h 70"/>
                  <a:gd name="T4" fmla="*/ 2147483647 w 119"/>
                  <a:gd name="T5" fmla="*/ 2147483647 h 70"/>
                  <a:gd name="T6" fmla="*/ 0 w 119"/>
                  <a:gd name="T7" fmla="*/ 1299130601 h 70"/>
                  <a:gd name="T8" fmla="*/ 2147483647 w 119"/>
                  <a:gd name="T9" fmla="*/ 0 h 70"/>
                  <a:gd name="T10" fmla="*/ 0 60000 65536"/>
                  <a:gd name="T11" fmla="*/ 0 60000 65536"/>
                  <a:gd name="T12" fmla="*/ 0 60000 65536"/>
                  <a:gd name="T13" fmla="*/ 0 60000 65536"/>
                  <a:gd name="T14" fmla="*/ 0 60000 65536"/>
                  <a:gd name="T15" fmla="*/ 0 w 119"/>
                  <a:gd name="T16" fmla="*/ 0 h 70"/>
                  <a:gd name="T17" fmla="*/ 119 w 119"/>
                  <a:gd name="T18" fmla="*/ 70 h 70"/>
                </a:gdLst>
                <a:ahLst/>
                <a:cxnLst>
                  <a:cxn ang="T10">
                    <a:pos x="T0" y="T1"/>
                  </a:cxn>
                  <a:cxn ang="T11">
                    <a:pos x="T2" y="T3"/>
                  </a:cxn>
                  <a:cxn ang="T12">
                    <a:pos x="T4" y="T5"/>
                  </a:cxn>
                  <a:cxn ang="T13">
                    <a:pos x="T6" y="T7"/>
                  </a:cxn>
                  <a:cxn ang="T14">
                    <a:pos x="T8" y="T9"/>
                  </a:cxn>
                </a:cxnLst>
                <a:rect l="T15" t="T16" r="T17" b="T18"/>
                <a:pathLst>
                  <a:path w="119" h="70">
                    <a:moveTo>
                      <a:pt x="58" y="0"/>
                    </a:moveTo>
                    <a:cubicBezTo>
                      <a:pt x="65" y="0"/>
                      <a:pt x="119" y="34"/>
                      <a:pt x="119" y="35"/>
                    </a:cubicBezTo>
                    <a:cubicBezTo>
                      <a:pt x="119" y="36"/>
                      <a:pt x="65" y="70"/>
                      <a:pt x="58" y="70"/>
                    </a:cubicBezTo>
                    <a:cubicBezTo>
                      <a:pt x="41" y="70"/>
                      <a:pt x="0" y="54"/>
                      <a:pt x="0" y="35"/>
                    </a:cubicBezTo>
                    <a:cubicBezTo>
                      <a:pt x="0" y="16"/>
                      <a:pt x="41" y="0"/>
                      <a:pt x="58" y="0"/>
                    </a:cubicBezTo>
                    <a:close/>
                  </a:path>
                </a:pathLst>
              </a:custGeom>
              <a:solidFill>
                <a:srgbClr val="E06D7C"/>
              </a:solidFill>
              <a:ln w="9525">
                <a:noFill/>
                <a:round/>
                <a:headEnd/>
                <a:tailEnd/>
              </a:ln>
            </p:spPr>
            <p:txBody>
              <a:bodyPr/>
              <a:lstStyle/>
              <a:p>
                <a:endParaRPr lang="en-US">
                  <a:latin typeface="Calibri" pitchFamily="34" charset="0"/>
                </a:endParaRPr>
              </a:p>
            </p:txBody>
          </p:sp>
          <p:sp>
            <p:nvSpPr>
              <p:cNvPr id="156040" name="Freeform 1224"/>
              <p:cNvSpPr>
                <a:spLocks/>
              </p:cNvSpPr>
              <p:nvPr/>
            </p:nvSpPr>
            <p:spPr bwMode="auto">
              <a:xfrm rot="10800000">
                <a:off x="2513234" y="4914198"/>
                <a:ext cx="433217" cy="256176"/>
              </a:xfrm>
              <a:custGeom>
                <a:avLst/>
                <a:gdLst>
                  <a:gd name="T0" fmla="*/ 2116151604 w 118"/>
                  <a:gd name="T1" fmla="*/ 0 h 70"/>
                  <a:gd name="T2" fmla="*/ 2147483647 w 118"/>
                  <a:gd name="T3" fmla="*/ 1299130601 h 70"/>
                  <a:gd name="T4" fmla="*/ 2116151604 w 118"/>
                  <a:gd name="T5" fmla="*/ 2147483647 h 70"/>
                  <a:gd name="T6" fmla="*/ 0 w 118"/>
                  <a:gd name="T7" fmla="*/ 1299130601 h 70"/>
                  <a:gd name="T8" fmla="*/ 2116151604 w 118"/>
                  <a:gd name="T9" fmla="*/ 0 h 70"/>
                  <a:gd name="T10" fmla="*/ 0 60000 65536"/>
                  <a:gd name="T11" fmla="*/ 0 60000 65536"/>
                  <a:gd name="T12" fmla="*/ 0 60000 65536"/>
                  <a:gd name="T13" fmla="*/ 0 60000 65536"/>
                  <a:gd name="T14" fmla="*/ 0 60000 65536"/>
                  <a:gd name="T15" fmla="*/ 0 w 118"/>
                  <a:gd name="T16" fmla="*/ 0 h 70"/>
                  <a:gd name="T17" fmla="*/ 118 w 118"/>
                  <a:gd name="T18" fmla="*/ 70 h 70"/>
                </a:gdLst>
                <a:ahLst/>
                <a:cxnLst>
                  <a:cxn ang="T10">
                    <a:pos x="T0" y="T1"/>
                  </a:cxn>
                  <a:cxn ang="T11">
                    <a:pos x="T2" y="T3"/>
                  </a:cxn>
                  <a:cxn ang="T12">
                    <a:pos x="T4" y="T5"/>
                  </a:cxn>
                  <a:cxn ang="T13">
                    <a:pos x="T6" y="T7"/>
                  </a:cxn>
                  <a:cxn ang="T14">
                    <a:pos x="T8" y="T9"/>
                  </a:cxn>
                </a:cxnLst>
                <a:rect l="T15" t="T16" r="T17" b="T18"/>
                <a:pathLst>
                  <a:path w="118" h="70">
                    <a:moveTo>
                      <a:pt x="57" y="0"/>
                    </a:moveTo>
                    <a:cubicBezTo>
                      <a:pt x="65" y="0"/>
                      <a:pt x="118" y="34"/>
                      <a:pt x="118" y="35"/>
                    </a:cubicBezTo>
                    <a:cubicBezTo>
                      <a:pt x="118" y="36"/>
                      <a:pt x="65" y="70"/>
                      <a:pt x="57" y="70"/>
                    </a:cubicBezTo>
                    <a:cubicBezTo>
                      <a:pt x="41" y="70"/>
                      <a:pt x="0" y="54"/>
                      <a:pt x="0" y="35"/>
                    </a:cubicBezTo>
                    <a:cubicBezTo>
                      <a:pt x="0" y="16"/>
                      <a:pt x="41" y="0"/>
                      <a:pt x="57" y="0"/>
                    </a:cubicBezTo>
                    <a:close/>
                  </a:path>
                </a:pathLst>
              </a:custGeom>
              <a:solidFill>
                <a:srgbClr val="E06E7D"/>
              </a:solidFill>
              <a:ln w="9525">
                <a:noFill/>
                <a:round/>
                <a:headEnd/>
                <a:tailEnd/>
              </a:ln>
            </p:spPr>
            <p:txBody>
              <a:bodyPr/>
              <a:lstStyle/>
              <a:p>
                <a:endParaRPr lang="en-US">
                  <a:latin typeface="Calibri" pitchFamily="34" charset="0"/>
                </a:endParaRPr>
              </a:p>
            </p:txBody>
          </p:sp>
          <p:sp>
            <p:nvSpPr>
              <p:cNvPr id="156041" name="Freeform 1225"/>
              <p:cNvSpPr>
                <a:spLocks/>
              </p:cNvSpPr>
              <p:nvPr/>
            </p:nvSpPr>
            <p:spPr bwMode="auto">
              <a:xfrm rot="10800000">
                <a:off x="2513235" y="4914201"/>
                <a:ext cx="429219" cy="256176"/>
              </a:xfrm>
              <a:custGeom>
                <a:avLst/>
                <a:gdLst>
                  <a:gd name="T0" fmla="*/ 2072559523 w 117"/>
                  <a:gd name="T1" fmla="*/ 0 h 70"/>
                  <a:gd name="T2" fmla="*/ 2147483647 w 117"/>
                  <a:gd name="T3" fmla="*/ 1299130601 h 70"/>
                  <a:gd name="T4" fmla="*/ 2072559523 w 117"/>
                  <a:gd name="T5" fmla="*/ 2147483647 h 70"/>
                  <a:gd name="T6" fmla="*/ 0 w 117"/>
                  <a:gd name="T7" fmla="*/ 1299130601 h 70"/>
                  <a:gd name="T8" fmla="*/ 2072559523 w 117"/>
                  <a:gd name="T9" fmla="*/ 0 h 70"/>
                  <a:gd name="T10" fmla="*/ 0 60000 65536"/>
                  <a:gd name="T11" fmla="*/ 0 60000 65536"/>
                  <a:gd name="T12" fmla="*/ 0 60000 65536"/>
                  <a:gd name="T13" fmla="*/ 0 60000 65536"/>
                  <a:gd name="T14" fmla="*/ 0 60000 65536"/>
                  <a:gd name="T15" fmla="*/ 0 w 117"/>
                  <a:gd name="T16" fmla="*/ 0 h 70"/>
                  <a:gd name="T17" fmla="*/ 117 w 117"/>
                  <a:gd name="T18" fmla="*/ 70 h 70"/>
                </a:gdLst>
                <a:ahLst/>
                <a:cxnLst>
                  <a:cxn ang="T10">
                    <a:pos x="T0" y="T1"/>
                  </a:cxn>
                  <a:cxn ang="T11">
                    <a:pos x="T2" y="T3"/>
                  </a:cxn>
                  <a:cxn ang="T12">
                    <a:pos x="T4" y="T5"/>
                  </a:cxn>
                  <a:cxn ang="T13">
                    <a:pos x="T6" y="T7"/>
                  </a:cxn>
                  <a:cxn ang="T14">
                    <a:pos x="T8" y="T9"/>
                  </a:cxn>
                </a:cxnLst>
                <a:rect l="T15" t="T16" r="T17" b="T18"/>
                <a:pathLst>
                  <a:path w="117" h="70">
                    <a:moveTo>
                      <a:pt x="56" y="0"/>
                    </a:moveTo>
                    <a:cubicBezTo>
                      <a:pt x="64" y="0"/>
                      <a:pt x="117" y="34"/>
                      <a:pt x="117" y="35"/>
                    </a:cubicBezTo>
                    <a:cubicBezTo>
                      <a:pt x="117" y="36"/>
                      <a:pt x="64" y="70"/>
                      <a:pt x="56" y="70"/>
                    </a:cubicBezTo>
                    <a:cubicBezTo>
                      <a:pt x="40" y="70"/>
                      <a:pt x="0" y="54"/>
                      <a:pt x="0" y="35"/>
                    </a:cubicBezTo>
                    <a:cubicBezTo>
                      <a:pt x="0" y="16"/>
                      <a:pt x="40" y="0"/>
                      <a:pt x="56" y="0"/>
                    </a:cubicBezTo>
                    <a:close/>
                  </a:path>
                </a:pathLst>
              </a:custGeom>
              <a:solidFill>
                <a:srgbClr val="E06E7D"/>
              </a:solidFill>
              <a:ln w="9525">
                <a:noFill/>
                <a:round/>
                <a:headEnd/>
                <a:tailEnd/>
              </a:ln>
            </p:spPr>
            <p:txBody>
              <a:bodyPr/>
              <a:lstStyle/>
              <a:p>
                <a:endParaRPr lang="en-US">
                  <a:latin typeface="Calibri" pitchFamily="34" charset="0"/>
                </a:endParaRPr>
              </a:p>
            </p:txBody>
          </p:sp>
          <p:sp>
            <p:nvSpPr>
              <p:cNvPr id="156042" name="Freeform 1226"/>
              <p:cNvSpPr>
                <a:spLocks/>
              </p:cNvSpPr>
              <p:nvPr/>
            </p:nvSpPr>
            <p:spPr bwMode="auto">
              <a:xfrm rot="10800000">
                <a:off x="2513233" y="4914204"/>
                <a:ext cx="429219" cy="256176"/>
              </a:xfrm>
              <a:custGeom>
                <a:avLst/>
                <a:gdLst>
                  <a:gd name="T0" fmla="*/ 2072559523 w 117"/>
                  <a:gd name="T1" fmla="*/ 0 h 70"/>
                  <a:gd name="T2" fmla="*/ 2147483647 w 117"/>
                  <a:gd name="T3" fmla="*/ 1299130601 h 70"/>
                  <a:gd name="T4" fmla="*/ 2072559523 w 117"/>
                  <a:gd name="T5" fmla="*/ 2147483647 h 70"/>
                  <a:gd name="T6" fmla="*/ 0 w 117"/>
                  <a:gd name="T7" fmla="*/ 1299130601 h 70"/>
                  <a:gd name="T8" fmla="*/ 2072559523 w 117"/>
                  <a:gd name="T9" fmla="*/ 0 h 70"/>
                  <a:gd name="T10" fmla="*/ 0 60000 65536"/>
                  <a:gd name="T11" fmla="*/ 0 60000 65536"/>
                  <a:gd name="T12" fmla="*/ 0 60000 65536"/>
                  <a:gd name="T13" fmla="*/ 0 60000 65536"/>
                  <a:gd name="T14" fmla="*/ 0 60000 65536"/>
                  <a:gd name="T15" fmla="*/ 0 w 117"/>
                  <a:gd name="T16" fmla="*/ 0 h 70"/>
                  <a:gd name="T17" fmla="*/ 117 w 117"/>
                  <a:gd name="T18" fmla="*/ 70 h 70"/>
                </a:gdLst>
                <a:ahLst/>
                <a:cxnLst>
                  <a:cxn ang="T10">
                    <a:pos x="T0" y="T1"/>
                  </a:cxn>
                  <a:cxn ang="T11">
                    <a:pos x="T2" y="T3"/>
                  </a:cxn>
                  <a:cxn ang="T12">
                    <a:pos x="T4" y="T5"/>
                  </a:cxn>
                  <a:cxn ang="T13">
                    <a:pos x="T6" y="T7"/>
                  </a:cxn>
                  <a:cxn ang="T14">
                    <a:pos x="T8" y="T9"/>
                  </a:cxn>
                </a:cxnLst>
                <a:rect l="T15" t="T16" r="T17" b="T18"/>
                <a:pathLst>
                  <a:path w="117" h="70">
                    <a:moveTo>
                      <a:pt x="56" y="0"/>
                    </a:moveTo>
                    <a:cubicBezTo>
                      <a:pt x="64" y="0"/>
                      <a:pt x="117" y="34"/>
                      <a:pt x="117" y="35"/>
                    </a:cubicBezTo>
                    <a:cubicBezTo>
                      <a:pt x="117" y="36"/>
                      <a:pt x="64" y="70"/>
                      <a:pt x="56" y="70"/>
                    </a:cubicBezTo>
                    <a:cubicBezTo>
                      <a:pt x="40" y="70"/>
                      <a:pt x="0" y="54"/>
                      <a:pt x="0" y="35"/>
                    </a:cubicBezTo>
                    <a:cubicBezTo>
                      <a:pt x="0" y="16"/>
                      <a:pt x="40" y="0"/>
                      <a:pt x="56" y="0"/>
                    </a:cubicBezTo>
                    <a:close/>
                  </a:path>
                </a:pathLst>
              </a:custGeom>
              <a:solidFill>
                <a:srgbClr val="E06F7D"/>
              </a:solidFill>
              <a:ln w="9525">
                <a:noFill/>
                <a:round/>
                <a:headEnd/>
                <a:tailEnd/>
              </a:ln>
            </p:spPr>
            <p:txBody>
              <a:bodyPr/>
              <a:lstStyle/>
              <a:p>
                <a:endParaRPr lang="en-US">
                  <a:latin typeface="Calibri" pitchFamily="34" charset="0"/>
                </a:endParaRPr>
              </a:p>
            </p:txBody>
          </p:sp>
          <p:sp>
            <p:nvSpPr>
              <p:cNvPr id="156043" name="Freeform 1227"/>
              <p:cNvSpPr>
                <a:spLocks/>
              </p:cNvSpPr>
              <p:nvPr/>
            </p:nvSpPr>
            <p:spPr bwMode="auto">
              <a:xfrm rot="10800000">
                <a:off x="2515895" y="4918186"/>
                <a:ext cx="426553" cy="249539"/>
              </a:xfrm>
              <a:custGeom>
                <a:avLst/>
                <a:gdLst>
                  <a:gd name="T0" fmla="*/ 2082336511 w 116"/>
                  <a:gd name="T1" fmla="*/ 0 h 68"/>
                  <a:gd name="T2" fmla="*/ 2147483647 w 116"/>
                  <a:gd name="T3" fmla="*/ 1265863532 h 68"/>
                  <a:gd name="T4" fmla="*/ 2082336511 w 116"/>
                  <a:gd name="T5" fmla="*/ 2147483647 h 68"/>
                  <a:gd name="T6" fmla="*/ 0 w 116"/>
                  <a:gd name="T7" fmla="*/ 1265863532 h 68"/>
                  <a:gd name="T8" fmla="*/ 2082336511 w 116"/>
                  <a:gd name="T9" fmla="*/ 0 h 68"/>
                  <a:gd name="T10" fmla="*/ 0 60000 65536"/>
                  <a:gd name="T11" fmla="*/ 0 60000 65536"/>
                  <a:gd name="T12" fmla="*/ 0 60000 65536"/>
                  <a:gd name="T13" fmla="*/ 0 60000 65536"/>
                  <a:gd name="T14" fmla="*/ 0 60000 65536"/>
                  <a:gd name="T15" fmla="*/ 0 w 116"/>
                  <a:gd name="T16" fmla="*/ 0 h 68"/>
                  <a:gd name="T17" fmla="*/ 116 w 116"/>
                  <a:gd name="T18" fmla="*/ 68 h 68"/>
                </a:gdLst>
                <a:ahLst/>
                <a:cxnLst>
                  <a:cxn ang="T10">
                    <a:pos x="T0" y="T1"/>
                  </a:cxn>
                  <a:cxn ang="T11">
                    <a:pos x="T2" y="T3"/>
                  </a:cxn>
                  <a:cxn ang="T12">
                    <a:pos x="T4" y="T5"/>
                  </a:cxn>
                  <a:cxn ang="T13">
                    <a:pos x="T6" y="T7"/>
                  </a:cxn>
                  <a:cxn ang="T14">
                    <a:pos x="T8" y="T9"/>
                  </a:cxn>
                </a:cxnLst>
                <a:rect l="T15" t="T16" r="T17" b="T18"/>
                <a:pathLst>
                  <a:path w="116" h="68">
                    <a:moveTo>
                      <a:pt x="56" y="0"/>
                    </a:moveTo>
                    <a:cubicBezTo>
                      <a:pt x="64" y="0"/>
                      <a:pt x="116" y="33"/>
                      <a:pt x="116" y="34"/>
                    </a:cubicBezTo>
                    <a:cubicBezTo>
                      <a:pt x="116" y="35"/>
                      <a:pt x="64" y="68"/>
                      <a:pt x="56" y="68"/>
                    </a:cubicBezTo>
                    <a:cubicBezTo>
                      <a:pt x="40" y="68"/>
                      <a:pt x="0" y="53"/>
                      <a:pt x="0" y="34"/>
                    </a:cubicBezTo>
                    <a:cubicBezTo>
                      <a:pt x="0" y="15"/>
                      <a:pt x="40" y="0"/>
                      <a:pt x="56" y="0"/>
                    </a:cubicBezTo>
                    <a:close/>
                  </a:path>
                </a:pathLst>
              </a:custGeom>
              <a:solidFill>
                <a:srgbClr val="E0707E"/>
              </a:solidFill>
              <a:ln w="9525">
                <a:noFill/>
                <a:round/>
                <a:headEnd/>
                <a:tailEnd/>
              </a:ln>
            </p:spPr>
            <p:txBody>
              <a:bodyPr/>
              <a:lstStyle/>
              <a:p>
                <a:endParaRPr lang="en-US">
                  <a:latin typeface="Calibri" pitchFamily="34" charset="0"/>
                </a:endParaRPr>
              </a:p>
            </p:txBody>
          </p:sp>
          <p:sp>
            <p:nvSpPr>
              <p:cNvPr id="156044" name="Freeform 1228"/>
              <p:cNvSpPr>
                <a:spLocks/>
              </p:cNvSpPr>
              <p:nvPr/>
            </p:nvSpPr>
            <p:spPr bwMode="auto">
              <a:xfrm rot="10800000">
                <a:off x="2515897" y="4918186"/>
                <a:ext cx="426553" cy="249539"/>
              </a:xfrm>
              <a:custGeom>
                <a:avLst/>
                <a:gdLst>
                  <a:gd name="T0" fmla="*/ 2082336511 w 116"/>
                  <a:gd name="T1" fmla="*/ 0 h 68"/>
                  <a:gd name="T2" fmla="*/ 2147483647 w 116"/>
                  <a:gd name="T3" fmla="*/ 1265863532 h 68"/>
                  <a:gd name="T4" fmla="*/ 2082336511 w 116"/>
                  <a:gd name="T5" fmla="*/ 2147483647 h 68"/>
                  <a:gd name="T6" fmla="*/ 0 w 116"/>
                  <a:gd name="T7" fmla="*/ 1265863532 h 68"/>
                  <a:gd name="T8" fmla="*/ 2082336511 w 116"/>
                  <a:gd name="T9" fmla="*/ 0 h 68"/>
                  <a:gd name="T10" fmla="*/ 0 60000 65536"/>
                  <a:gd name="T11" fmla="*/ 0 60000 65536"/>
                  <a:gd name="T12" fmla="*/ 0 60000 65536"/>
                  <a:gd name="T13" fmla="*/ 0 60000 65536"/>
                  <a:gd name="T14" fmla="*/ 0 60000 65536"/>
                  <a:gd name="T15" fmla="*/ 0 w 116"/>
                  <a:gd name="T16" fmla="*/ 0 h 68"/>
                  <a:gd name="T17" fmla="*/ 116 w 116"/>
                  <a:gd name="T18" fmla="*/ 68 h 68"/>
                </a:gdLst>
                <a:ahLst/>
                <a:cxnLst>
                  <a:cxn ang="T10">
                    <a:pos x="T0" y="T1"/>
                  </a:cxn>
                  <a:cxn ang="T11">
                    <a:pos x="T2" y="T3"/>
                  </a:cxn>
                  <a:cxn ang="T12">
                    <a:pos x="T4" y="T5"/>
                  </a:cxn>
                  <a:cxn ang="T13">
                    <a:pos x="T6" y="T7"/>
                  </a:cxn>
                  <a:cxn ang="T14">
                    <a:pos x="T8" y="T9"/>
                  </a:cxn>
                </a:cxnLst>
                <a:rect l="T15" t="T16" r="T17" b="T18"/>
                <a:pathLst>
                  <a:path w="116" h="68">
                    <a:moveTo>
                      <a:pt x="56" y="0"/>
                    </a:moveTo>
                    <a:cubicBezTo>
                      <a:pt x="64" y="0"/>
                      <a:pt x="116" y="33"/>
                      <a:pt x="116" y="34"/>
                    </a:cubicBezTo>
                    <a:cubicBezTo>
                      <a:pt x="116" y="35"/>
                      <a:pt x="64" y="68"/>
                      <a:pt x="56" y="68"/>
                    </a:cubicBezTo>
                    <a:cubicBezTo>
                      <a:pt x="40" y="68"/>
                      <a:pt x="0" y="53"/>
                      <a:pt x="0" y="34"/>
                    </a:cubicBezTo>
                    <a:cubicBezTo>
                      <a:pt x="0" y="15"/>
                      <a:pt x="40" y="0"/>
                      <a:pt x="56" y="0"/>
                    </a:cubicBezTo>
                    <a:close/>
                  </a:path>
                </a:pathLst>
              </a:custGeom>
              <a:solidFill>
                <a:srgbClr val="E0707F"/>
              </a:solidFill>
              <a:ln w="9525">
                <a:noFill/>
                <a:round/>
                <a:headEnd/>
                <a:tailEnd/>
              </a:ln>
            </p:spPr>
            <p:txBody>
              <a:bodyPr/>
              <a:lstStyle/>
              <a:p>
                <a:endParaRPr lang="en-US">
                  <a:latin typeface="Calibri" pitchFamily="34" charset="0"/>
                </a:endParaRPr>
              </a:p>
            </p:txBody>
          </p:sp>
          <p:sp>
            <p:nvSpPr>
              <p:cNvPr id="156045" name="Freeform 1229"/>
              <p:cNvSpPr>
                <a:spLocks/>
              </p:cNvSpPr>
              <p:nvPr/>
            </p:nvSpPr>
            <p:spPr bwMode="auto">
              <a:xfrm rot="10800000">
                <a:off x="2515901" y="4918186"/>
                <a:ext cx="426553" cy="249539"/>
              </a:xfrm>
              <a:custGeom>
                <a:avLst/>
                <a:gdLst>
                  <a:gd name="T0" fmla="*/ 2082336511 w 116"/>
                  <a:gd name="T1" fmla="*/ 0 h 68"/>
                  <a:gd name="T2" fmla="*/ 2147483647 w 116"/>
                  <a:gd name="T3" fmla="*/ 1265863532 h 68"/>
                  <a:gd name="T4" fmla="*/ 2082336511 w 116"/>
                  <a:gd name="T5" fmla="*/ 2147483647 h 68"/>
                  <a:gd name="T6" fmla="*/ 0 w 116"/>
                  <a:gd name="T7" fmla="*/ 1265863532 h 68"/>
                  <a:gd name="T8" fmla="*/ 2082336511 w 116"/>
                  <a:gd name="T9" fmla="*/ 0 h 68"/>
                  <a:gd name="T10" fmla="*/ 0 60000 65536"/>
                  <a:gd name="T11" fmla="*/ 0 60000 65536"/>
                  <a:gd name="T12" fmla="*/ 0 60000 65536"/>
                  <a:gd name="T13" fmla="*/ 0 60000 65536"/>
                  <a:gd name="T14" fmla="*/ 0 60000 65536"/>
                  <a:gd name="T15" fmla="*/ 0 w 116"/>
                  <a:gd name="T16" fmla="*/ 0 h 68"/>
                  <a:gd name="T17" fmla="*/ 116 w 116"/>
                  <a:gd name="T18" fmla="*/ 68 h 68"/>
                </a:gdLst>
                <a:ahLst/>
                <a:cxnLst>
                  <a:cxn ang="T10">
                    <a:pos x="T0" y="T1"/>
                  </a:cxn>
                  <a:cxn ang="T11">
                    <a:pos x="T2" y="T3"/>
                  </a:cxn>
                  <a:cxn ang="T12">
                    <a:pos x="T4" y="T5"/>
                  </a:cxn>
                  <a:cxn ang="T13">
                    <a:pos x="T6" y="T7"/>
                  </a:cxn>
                  <a:cxn ang="T14">
                    <a:pos x="T8" y="T9"/>
                  </a:cxn>
                </a:cxnLst>
                <a:rect l="T15" t="T16" r="T17" b="T18"/>
                <a:pathLst>
                  <a:path w="116" h="68">
                    <a:moveTo>
                      <a:pt x="56" y="0"/>
                    </a:moveTo>
                    <a:cubicBezTo>
                      <a:pt x="64" y="0"/>
                      <a:pt x="116" y="32"/>
                      <a:pt x="116" y="34"/>
                    </a:cubicBezTo>
                    <a:cubicBezTo>
                      <a:pt x="116" y="36"/>
                      <a:pt x="64" y="68"/>
                      <a:pt x="56" y="68"/>
                    </a:cubicBezTo>
                    <a:cubicBezTo>
                      <a:pt x="40" y="68"/>
                      <a:pt x="0" y="53"/>
                      <a:pt x="0" y="34"/>
                    </a:cubicBezTo>
                    <a:cubicBezTo>
                      <a:pt x="0" y="15"/>
                      <a:pt x="40" y="0"/>
                      <a:pt x="56" y="0"/>
                    </a:cubicBezTo>
                    <a:close/>
                  </a:path>
                </a:pathLst>
              </a:custGeom>
              <a:solidFill>
                <a:srgbClr val="E0717F"/>
              </a:solidFill>
              <a:ln w="9525">
                <a:noFill/>
                <a:round/>
                <a:headEnd/>
                <a:tailEnd/>
              </a:ln>
            </p:spPr>
            <p:txBody>
              <a:bodyPr/>
              <a:lstStyle/>
              <a:p>
                <a:endParaRPr lang="en-US">
                  <a:latin typeface="Calibri" pitchFamily="34" charset="0"/>
                </a:endParaRPr>
              </a:p>
            </p:txBody>
          </p:sp>
          <p:sp>
            <p:nvSpPr>
              <p:cNvPr id="156046" name="Freeform 1230"/>
              <p:cNvSpPr>
                <a:spLocks/>
              </p:cNvSpPr>
              <p:nvPr/>
            </p:nvSpPr>
            <p:spPr bwMode="auto">
              <a:xfrm rot="10800000">
                <a:off x="2519897" y="4918186"/>
                <a:ext cx="422554" cy="249539"/>
              </a:xfrm>
              <a:custGeom>
                <a:avLst/>
                <a:gdLst>
                  <a:gd name="T0" fmla="*/ 2079168138 w 115"/>
                  <a:gd name="T1" fmla="*/ 0 h 68"/>
                  <a:gd name="T2" fmla="*/ 2147483647 w 115"/>
                  <a:gd name="T3" fmla="*/ 1265863532 h 68"/>
                  <a:gd name="T4" fmla="*/ 2079168138 w 115"/>
                  <a:gd name="T5" fmla="*/ 2147483647 h 68"/>
                  <a:gd name="T6" fmla="*/ 0 w 115"/>
                  <a:gd name="T7" fmla="*/ 1265863532 h 68"/>
                  <a:gd name="T8" fmla="*/ 2079168138 w 115"/>
                  <a:gd name="T9" fmla="*/ 0 h 68"/>
                  <a:gd name="T10" fmla="*/ 0 60000 65536"/>
                  <a:gd name="T11" fmla="*/ 0 60000 65536"/>
                  <a:gd name="T12" fmla="*/ 0 60000 65536"/>
                  <a:gd name="T13" fmla="*/ 0 60000 65536"/>
                  <a:gd name="T14" fmla="*/ 0 60000 65536"/>
                  <a:gd name="T15" fmla="*/ 0 w 115"/>
                  <a:gd name="T16" fmla="*/ 0 h 68"/>
                  <a:gd name="T17" fmla="*/ 115 w 115"/>
                  <a:gd name="T18" fmla="*/ 68 h 68"/>
                </a:gdLst>
                <a:ahLst/>
                <a:cxnLst>
                  <a:cxn ang="T10">
                    <a:pos x="T0" y="T1"/>
                  </a:cxn>
                  <a:cxn ang="T11">
                    <a:pos x="T2" y="T3"/>
                  </a:cxn>
                  <a:cxn ang="T12">
                    <a:pos x="T4" y="T5"/>
                  </a:cxn>
                  <a:cxn ang="T13">
                    <a:pos x="T6" y="T7"/>
                  </a:cxn>
                  <a:cxn ang="T14">
                    <a:pos x="T8" y="T9"/>
                  </a:cxn>
                </a:cxnLst>
                <a:rect l="T15" t="T16" r="T17" b="T18"/>
                <a:pathLst>
                  <a:path w="115" h="68">
                    <a:moveTo>
                      <a:pt x="56" y="0"/>
                    </a:moveTo>
                    <a:cubicBezTo>
                      <a:pt x="64" y="0"/>
                      <a:pt x="115" y="32"/>
                      <a:pt x="115" y="34"/>
                    </a:cubicBezTo>
                    <a:cubicBezTo>
                      <a:pt x="115" y="36"/>
                      <a:pt x="64" y="68"/>
                      <a:pt x="56" y="68"/>
                    </a:cubicBezTo>
                    <a:cubicBezTo>
                      <a:pt x="40" y="68"/>
                      <a:pt x="0" y="53"/>
                      <a:pt x="0" y="34"/>
                    </a:cubicBezTo>
                    <a:cubicBezTo>
                      <a:pt x="0" y="15"/>
                      <a:pt x="40" y="0"/>
                      <a:pt x="56" y="0"/>
                    </a:cubicBezTo>
                    <a:close/>
                  </a:path>
                </a:pathLst>
              </a:custGeom>
              <a:solidFill>
                <a:srgbClr val="E17280"/>
              </a:solidFill>
              <a:ln w="9525">
                <a:noFill/>
                <a:round/>
                <a:headEnd/>
                <a:tailEnd/>
              </a:ln>
            </p:spPr>
            <p:txBody>
              <a:bodyPr/>
              <a:lstStyle/>
              <a:p>
                <a:endParaRPr lang="en-US">
                  <a:latin typeface="Calibri" pitchFamily="34" charset="0"/>
                </a:endParaRPr>
              </a:p>
            </p:txBody>
          </p:sp>
          <p:sp>
            <p:nvSpPr>
              <p:cNvPr id="156047" name="Freeform 1231"/>
              <p:cNvSpPr>
                <a:spLocks/>
              </p:cNvSpPr>
              <p:nvPr/>
            </p:nvSpPr>
            <p:spPr bwMode="auto">
              <a:xfrm rot="10800000">
                <a:off x="2519900" y="4918185"/>
                <a:ext cx="419888" cy="249539"/>
              </a:xfrm>
              <a:custGeom>
                <a:avLst/>
                <a:gdLst>
                  <a:gd name="T0" fmla="*/ 2062059287 w 114"/>
                  <a:gd name="T1" fmla="*/ 0 h 68"/>
                  <a:gd name="T2" fmla="*/ 2147483647 w 114"/>
                  <a:gd name="T3" fmla="*/ 1265863532 h 68"/>
                  <a:gd name="T4" fmla="*/ 2062059287 w 114"/>
                  <a:gd name="T5" fmla="*/ 2147483647 h 68"/>
                  <a:gd name="T6" fmla="*/ 0 w 114"/>
                  <a:gd name="T7" fmla="*/ 1265863532 h 68"/>
                  <a:gd name="T8" fmla="*/ 2062059287 w 114"/>
                  <a:gd name="T9" fmla="*/ 0 h 68"/>
                  <a:gd name="T10" fmla="*/ 0 60000 65536"/>
                  <a:gd name="T11" fmla="*/ 0 60000 65536"/>
                  <a:gd name="T12" fmla="*/ 0 60000 65536"/>
                  <a:gd name="T13" fmla="*/ 0 60000 65536"/>
                  <a:gd name="T14" fmla="*/ 0 60000 65536"/>
                  <a:gd name="T15" fmla="*/ 0 w 114"/>
                  <a:gd name="T16" fmla="*/ 0 h 68"/>
                  <a:gd name="T17" fmla="*/ 114 w 114"/>
                  <a:gd name="T18" fmla="*/ 68 h 68"/>
                </a:gdLst>
                <a:ahLst/>
                <a:cxnLst>
                  <a:cxn ang="T10">
                    <a:pos x="T0" y="T1"/>
                  </a:cxn>
                  <a:cxn ang="T11">
                    <a:pos x="T2" y="T3"/>
                  </a:cxn>
                  <a:cxn ang="T12">
                    <a:pos x="T4" y="T5"/>
                  </a:cxn>
                  <a:cxn ang="T13">
                    <a:pos x="T6" y="T7"/>
                  </a:cxn>
                  <a:cxn ang="T14">
                    <a:pos x="T8" y="T9"/>
                  </a:cxn>
                </a:cxnLst>
                <a:rect l="T15" t="T16" r="T17" b="T18"/>
                <a:pathLst>
                  <a:path w="114" h="68">
                    <a:moveTo>
                      <a:pt x="55" y="0"/>
                    </a:moveTo>
                    <a:cubicBezTo>
                      <a:pt x="62" y="0"/>
                      <a:pt x="114" y="32"/>
                      <a:pt x="114" y="34"/>
                    </a:cubicBezTo>
                    <a:cubicBezTo>
                      <a:pt x="114" y="36"/>
                      <a:pt x="62" y="68"/>
                      <a:pt x="55" y="68"/>
                    </a:cubicBezTo>
                    <a:cubicBezTo>
                      <a:pt x="39" y="68"/>
                      <a:pt x="0" y="53"/>
                      <a:pt x="0" y="34"/>
                    </a:cubicBezTo>
                    <a:cubicBezTo>
                      <a:pt x="0" y="15"/>
                      <a:pt x="39" y="0"/>
                      <a:pt x="55" y="0"/>
                    </a:cubicBezTo>
                    <a:close/>
                  </a:path>
                </a:pathLst>
              </a:custGeom>
              <a:solidFill>
                <a:srgbClr val="E17280"/>
              </a:solidFill>
              <a:ln w="9525">
                <a:noFill/>
                <a:round/>
                <a:headEnd/>
                <a:tailEnd/>
              </a:ln>
            </p:spPr>
            <p:txBody>
              <a:bodyPr/>
              <a:lstStyle/>
              <a:p>
                <a:endParaRPr lang="en-US">
                  <a:latin typeface="Calibri" pitchFamily="34" charset="0"/>
                </a:endParaRPr>
              </a:p>
            </p:txBody>
          </p:sp>
          <p:sp>
            <p:nvSpPr>
              <p:cNvPr id="156048" name="Freeform 1232"/>
              <p:cNvSpPr>
                <a:spLocks/>
              </p:cNvSpPr>
              <p:nvPr/>
            </p:nvSpPr>
            <p:spPr bwMode="auto">
              <a:xfrm rot="10800000">
                <a:off x="2519897" y="4918186"/>
                <a:ext cx="419888" cy="249539"/>
              </a:xfrm>
              <a:custGeom>
                <a:avLst/>
                <a:gdLst>
                  <a:gd name="T0" fmla="*/ 2062059287 w 114"/>
                  <a:gd name="T1" fmla="*/ 0 h 68"/>
                  <a:gd name="T2" fmla="*/ 2147483647 w 114"/>
                  <a:gd name="T3" fmla="*/ 1265863532 h 68"/>
                  <a:gd name="T4" fmla="*/ 2062059287 w 114"/>
                  <a:gd name="T5" fmla="*/ 2147483647 h 68"/>
                  <a:gd name="T6" fmla="*/ 0 w 114"/>
                  <a:gd name="T7" fmla="*/ 1265863532 h 68"/>
                  <a:gd name="T8" fmla="*/ 2062059287 w 114"/>
                  <a:gd name="T9" fmla="*/ 0 h 68"/>
                  <a:gd name="T10" fmla="*/ 0 60000 65536"/>
                  <a:gd name="T11" fmla="*/ 0 60000 65536"/>
                  <a:gd name="T12" fmla="*/ 0 60000 65536"/>
                  <a:gd name="T13" fmla="*/ 0 60000 65536"/>
                  <a:gd name="T14" fmla="*/ 0 60000 65536"/>
                  <a:gd name="T15" fmla="*/ 0 w 114"/>
                  <a:gd name="T16" fmla="*/ 0 h 68"/>
                  <a:gd name="T17" fmla="*/ 114 w 114"/>
                  <a:gd name="T18" fmla="*/ 68 h 68"/>
                </a:gdLst>
                <a:ahLst/>
                <a:cxnLst>
                  <a:cxn ang="T10">
                    <a:pos x="T0" y="T1"/>
                  </a:cxn>
                  <a:cxn ang="T11">
                    <a:pos x="T2" y="T3"/>
                  </a:cxn>
                  <a:cxn ang="T12">
                    <a:pos x="T4" y="T5"/>
                  </a:cxn>
                  <a:cxn ang="T13">
                    <a:pos x="T6" y="T7"/>
                  </a:cxn>
                  <a:cxn ang="T14">
                    <a:pos x="T8" y="T9"/>
                  </a:cxn>
                </a:cxnLst>
                <a:rect l="T15" t="T16" r="T17" b="T18"/>
                <a:pathLst>
                  <a:path w="114" h="68">
                    <a:moveTo>
                      <a:pt x="55" y="0"/>
                    </a:moveTo>
                    <a:cubicBezTo>
                      <a:pt x="62" y="0"/>
                      <a:pt x="114" y="32"/>
                      <a:pt x="114" y="34"/>
                    </a:cubicBezTo>
                    <a:cubicBezTo>
                      <a:pt x="114" y="36"/>
                      <a:pt x="62" y="68"/>
                      <a:pt x="55" y="68"/>
                    </a:cubicBezTo>
                    <a:cubicBezTo>
                      <a:pt x="39" y="68"/>
                      <a:pt x="0" y="53"/>
                      <a:pt x="0" y="34"/>
                    </a:cubicBezTo>
                    <a:cubicBezTo>
                      <a:pt x="0" y="15"/>
                      <a:pt x="39" y="0"/>
                      <a:pt x="55" y="0"/>
                    </a:cubicBezTo>
                    <a:close/>
                  </a:path>
                </a:pathLst>
              </a:custGeom>
              <a:solidFill>
                <a:srgbClr val="E17380"/>
              </a:solidFill>
              <a:ln w="9525">
                <a:noFill/>
                <a:round/>
                <a:headEnd/>
                <a:tailEnd/>
              </a:ln>
            </p:spPr>
            <p:txBody>
              <a:bodyPr/>
              <a:lstStyle/>
              <a:p>
                <a:endParaRPr lang="en-US">
                  <a:latin typeface="Calibri" pitchFamily="34" charset="0"/>
                </a:endParaRPr>
              </a:p>
            </p:txBody>
          </p:sp>
          <p:sp>
            <p:nvSpPr>
              <p:cNvPr id="156049" name="Freeform 1233"/>
              <p:cNvSpPr>
                <a:spLocks/>
              </p:cNvSpPr>
              <p:nvPr/>
            </p:nvSpPr>
            <p:spPr bwMode="auto">
              <a:xfrm rot="10800000">
                <a:off x="2523896" y="4922168"/>
                <a:ext cx="415889" cy="241575"/>
              </a:xfrm>
              <a:custGeom>
                <a:avLst/>
                <a:gdLst>
                  <a:gd name="T0" fmla="*/ 2058930627 w 113"/>
                  <a:gd name="T1" fmla="*/ 0 h 66"/>
                  <a:gd name="T2" fmla="*/ 2147483647 w 113"/>
                  <a:gd name="T3" fmla="*/ 1219152054 h 66"/>
                  <a:gd name="T4" fmla="*/ 2058930627 w 113"/>
                  <a:gd name="T5" fmla="*/ 2147483647 h 66"/>
                  <a:gd name="T6" fmla="*/ 0 w 113"/>
                  <a:gd name="T7" fmla="*/ 1219152054 h 66"/>
                  <a:gd name="T8" fmla="*/ 2058930627 w 113"/>
                  <a:gd name="T9" fmla="*/ 0 h 66"/>
                  <a:gd name="T10" fmla="*/ 0 60000 65536"/>
                  <a:gd name="T11" fmla="*/ 0 60000 65536"/>
                  <a:gd name="T12" fmla="*/ 0 60000 65536"/>
                  <a:gd name="T13" fmla="*/ 0 60000 65536"/>
                  <a:gd name="T14" fmla="*/ 0 60000 65536"/>
                  <a:gd name="T15" fmla="*/ 0 w 113"/>
                  <a:gd name="T16" fmla="*/ 0 h 66"/>
                  <a:gd name="T17" fmla="*/ 113 w 113"/>
                  <a:gd name="T18" fmla="*/ 66 h 66"/>
                </a:gdLst>
                <a:ahLst/>
                <a:cxnLst>
                  <a:cxn ang="T10">
                    <a:pos x="T0" y="T1"/>
                  </a:cxn>
                  <a:cxn ang="T11">
                    <a:pos x="T2" y="T3"/>
                  </a:cxn>
                  <a:cxn ang="T12">
                    <a:pos x="T4" y="T5"/>
                  </a:cxn>
                  <a:cxn ang="T13">
                    <a:pos x="T6" y="T7"/>
                  </a:cxn>
                  <a:cxn ang="T14">
                    <a:pos x="T8" y="T9"/>
                  </a:cxn>
                </a:cxnLst>
                <a:rect l="T15" t="T16" r="T17" b="T18"/>
                <a:pathLst>
                  <a:path w="113" h="66">
                    <a:moveTo>
                      <a:pt x="55" y="0"/>
                    </a:moveTo>
                    <a:cubicBezTo>
                      <a:pt x="62" y="0"/>
                      <a:pt x="113" y="31"/>
                      <a:pt x="113" y="33"/>
                    </a:cubicBezTo>
                    <a:cubicBezTo>
                      <a:pt x="113" y="35"/>
                      <a:pt x="62" y="66"/>
                      <a:pt x="55" y="66"/>
                    </a:cubicBezTo>
                    <a:cubicBezTo>
                      <a:pt x="39" y="66"/>
                      <a:pt x="0" y="52"/>
                      <a:pt x="0" y="33"/>
                    </a:cubicBezTo>
                    <a:cubicBezTo>
                      <a:pt x="0" y="15"/>
                      <a:pt x="39" y="0"/>
                      <a:pt x="55" y="0"/>
                    </a:cubicBezTo>
                    <a:close/>
                  </a:path>
                </a:pathLst>
              </a:custGeom>
              <a:solidFill>
                <a:srgbClr val="E17481"/>
              </a:solidFill>
              <a:ln w="9525">
                <a:noFill/>
                <a:round/>
                <a:headEnd/>
                <a:tailEnd/>
              </a:ln>
            </p:spPr>
            <p:txBody>
              <a:bodyPr/>
              <a:lstStyle/>
              <a:p>
                <a:endParaRPr lang="en-US">
                  <a:latin typeface="Calibri" pitchFamily="34" charset="0"/>
                </a:endParaRPr>
              </a:p>
            </p:txBody>
          </p:sp>
          <p:sp>
            <p:nvSpPr>
              <p:cNvPr id="156050" name="Freeform 1234"/>
              <p:cNvSpPr>
                <a:spLocks/>
              </p:cNvSpPr>
              <p:nvPr/>
            </p:nvSpPr>
            <p:spPr bwMode="auto">
              <a:xfrm rot="10800000">
                <a:off x="2523894" y="4922168"/>
                <a:ext cx="415889" cy="241575"/>
              </a:xfrm>
              <a:custGeom>
                <a:avLst/>
                <a:gdLst>
                  <a:gd name="T0" fmla="*/ 2058930627 w 113"/>
                  <a:gd name="T1" fmla="*/ 0 h 66"/>
                  <a:gd name="T2" fmla="*/ 2147483647 w 113"/>
                  <a:gd name="T3" fmla="*/ 1219152054 h 66"/>
                  <a:gd name="T4" fmla="*/ 2058930627 w 113"/>
                  <a:gd name="T5" fmla="*/ 2147483647 h 66"/>
                  <a:gd name="T6" fmla="*/ 0 w 113"/>
                  <a:gd name="T7" fmla="*/ 1219152054 h 66"/>
                  <a:gd name="T8" fmla="*/ 2058930627 w 113"/>
                  <a:gd name="T9" fmla="*/ 0 h 66"/>
                  <a:gd name="T10" fmla="*/ 0 60000 65536"/>
                  <a:gd name="T11" fmla="*/ 0 60000 65536"/>
                  <a:gd name="T12" fmla="*/ 0 60000 65536"/>
                  <a:gd name="T13" fmla="*/ 0 60000 65536"/>
                  <a:gd name="T14" fmla="*/ 0 60000 65536"/>
                  <a:gd name="T15" fmla="*/ 0 w 113"/>
                  <a:gd name="T16" fmla="*/ 0 h 66"/>
                  <a:gd name="T17" fmla="*/ 113 w 113"/>
                  <a:gd name="T18" fmla="*/ 66 h 66"/>
                </a:gdLst>
                <a:ahLst/>
                <a:cxnLst>
                  <a:cxn ang="T10">
                    <a:pos x="T0" y="T1"/>
                  </a:cxn>
                  <a:cxn ang="T11">
                    <a:pos x="T2" y="T3"/>
                  </a:cxn>
                  <a:cxn ang="T12">
                    <a:pos x="T4" y="T5"/>
                  </a:cxn>
                  <a:cxn ang="T13">
                    <a:pos x="T6" y="T7"/>
                  </a:cxn>
                  <a:cxn ang="T14">
                    <a:pos x="T8" y="T9"/>
                  </a:cxn>
                </a:cxnLst>
                <a:rect l="T15" t="T16" r="T17" b="T18"/>
                <a:pathLst>
                  <a:path w="113" h="66">
                    <a:moveTo>
                      <a:pt x="55" y="0"/>
                    </a:moveTo>
                    <a:cubicBezTo>
                      <a:pt x="62" y="0"/>
                      <a:pt x="113" y="31"/>
                      <a:pt x="113" y="33"/>
                    </a:cubicBezTo>
                    <a:cubicBezTo>
                      <a:pt x="113" y="35"/>
                      <a:pt x="62" y="66"/>
                      <a:pt x="55" y="66"/>
                    </a:cubicBezTo>
                    <a:cubicBezTo>
                      <a:pt x="39" y="66"/>
                      <a:pt x="0" y="51"/>
                      <a:pt x="0" y="33"/>
                    </a:cubicBezTo>
                    <a:cubicBezTo>
                      <a:pt x="0" y="15"/>
                      <a:pt x="39" y="0"/>
                      <a:pt x="55" y="0"/>
                    </a:cubicBezTo>
                    <a:close/>
                  </a:path>
                </a:pathLst>
              </a:custGeom>
              <a:solidFill>
                <a:srgbClr val="E17481"/>
              </a:solidFill>
              <a:ln w="9525">
                <a:noFill/>
                <a:round/>
                <a:headEnd/>
                <a:tailEnd/>
              </a:ln>
            </p:spPr>
            <p:txBody>
              <a:bodyPr/>
              <a:lstStyle/>
              <a:p>
                <a:endParaRPr lang="en-US">
                  <a:latin typeface="Calibri" pitchFamily="34" charset="0"/>
                </a:endParaRPr>
              </a:p>
            </p:txBody>
          </p:sp>
          <p:sp>
            <p:nvSpPr>
              <p:cNvPr id="156051" name="Freeform 1235"/>
              <p:cNvSpPr>
                <a:spLocks/>
              </p:cNvSpPr>
              <p:nvPr/>
            </p:nvSpPr>
            <p:spPr bwMode="auto">
              <a:xfrm rot="10800000">
                <a:off x="2523896" y="4922168"/>
                <a:ext cx="415889" cy="241575"/>
              </a:xfrm>
              <a:custGeom>
                <a:avLst/>
                <a:gdLst>
                  <a:gd name="T0" fmla="*/ 2058930627 w 113"/>
                  <a:gd name="T1" fmla="*/ 0 h 66"/>
                  <a:gd name="T2" fmla="*/ 2147483647 w 113"/>
                  <a:gd name="T3" fmla="*/ 1219152054 h 66"/>
                  <a:gd name="T4" fmla="*/ 2058930627 w 113"/>
                  <a:gd name="T5" fmla="*/ 2147483647 h 66"/>
                  <a:gd name="T6" fmla="*/ 0 w 113"/>
                  <a:gd name="T7" fmla="*/ 1219152054 h 66"/>
                  <a:gd name="T8" fmla="*/ 2058930627 w 113"/>
                  <a:gd name="T9" fmla="*/ 0 h 66"/>
                  <a:gd name="T10" fmla="*/ 0 60000 65536"/>
                  <a:gd name="T11" fmla="*/ 0 60000 65536"/>
                  <a:gd name="T12" fmla="*/ 0 60000 65536"/>
                  <a:gd name="T13" fmla="*/ 0 60000 65536"/>
                  <a:gd name="T14" fmla="*/ 0 60000 65536"/>
                  <a:gd name="T15" fmla="*/ 0 w 113"/>
                  <a:gd name="T16" fmla="*/ 0 h 66"/>
                  <a:gd name="T17" fmla="*/ 113 w 113"/>
                  <a:gd name="T18" fmla="*/ 66 h 66"/>
                </a:gdLst>
                <a:ahLst/>
                <a:cxnLst>
                  <a:cxn ang="T10">
                    <a:pos x="T0" y="T1"/>
                  </a:cxn>
                  <a:cxn ang="T11">
                    <a:pos x="T2" y="T3"/>
                  </a:cxn>
                  <a:cxn ang="T12">
                    <a:pos x="T4" y="T5"/>
                  </a:cxn>
                  <a:cxn ang="T13">
                    <a:pos x="T6" y="T7"/>
                  </a:cxn>
                  <a:cxn ang="T14">
                    <a:pos x="T8" y="T9"/>
                  </a:cxn>
                </a:cxnLst>
                <a:rect l="T15" t="T16" r="T17" b="T18"/>
                <a:pathLst>
                  <a:path w="113" h="66">
                    <a:moveTo>
                      <a:pt x="55" y="0"/>
                    </a:moveTo>
                    <a:cubicBezTo>
                      <a:pt x="62" y="0"/>
                      <a:pt x="113" y="31"/>
                      <a:pt x="113" y="33"/>
                    </a:cubicBezTo>
                    <a:cubicBezTo>
                      <a:pt x="113" y="35"/>
                      <a:pt x="62" y="66"/>
                      <a:pt x="55" y="66"/>
                    </a:cubicBezTo>
                    <a:cubicBezTo>
                      <a:pt x="39" y="66"/>
                      <a:pt x="0" y="51"/>
                      <a:pt x="0" y="33"/>
                    </a:cubicBezTo>
                    <a:cubicBezTo>
                      <a:pt x="0" y="15"/>
                      <a:pt x="39" y="0"/>
                      <a:pt x="55" y="0"/>
                    </a:cubicBezTo>
                    <a:close/>
                  </a:path>
                </a:pathLst>
              </a:custGeom>
              <a:solidFill>
                <a:srgbClr val="E17582"/>
              </a:solidFill>
              <a:ln w="9525">
                <a:noFill/>
                <a:round/>
                <a:headEnd/>
                <a:tailEnd/>
              </a:ln>
            </p:spPr>
            <p:txBody>
              <a:bodyPr/>
              <a:lstStyle/>
              <a:p>
                <a:endParaRPr lang="en-US">
                  <a:latin typeface="Calibri" pitchFamily="34" charset="0"/>
                </a:endParaRPr>
              </a:p>
            </p:txBody>
          </p:sp>
          <p:sp>
            <p:nvSpPr>
              <p:cNvPr id="156052" name="Freeform 1236"/>
              <p:cNvSpPr>
                <a:spLocks/>
              </p:cNvSpPr>
              <p:nvPr/>
            </p:nvSpPr>
            <p:spPr bwMode="auto">
              <a:xfrm rot="10800000">
                <a:off x="2527895" y="4922168"/>
                <a:ext cx="407890" cy="241575"/>
              </a:xfrm>
              <a:custGeom>
                <a:avLst/>
                <a:gdLst>
                  <a:gd name="T0" fmla="*/ 2011993122 w 111"/>
                  <a:gd name="T1" fmla="*/ 0 h 66"/>
                  <a:gd name="T2" fmla="*/ 2147483647 w 111"/>
                  <a:gd name="T3" fmla="*/ 1219152054 h 66"/>
                  <a:gd name="T4" fmla="*/ 2011993122 w 111"/>
                  <a:gd name="T5" fmla="*/ 2147483647 h 66"/>
                  <a:gd name="T6" fmla="*/ 0 w 111"/>
                  <a:gd name="T7" fmla="*/ 1219152054 h 66"/>
                  <a:gd name="T8" fmla="*/ 2011993122 w 111"/>
                  <a:gd name="T9" fmla="*/ 0 h 66"/>
                  <a:gd name="T10" fmla="*/ 0 60000 65536"/>
                  <a:gd name="T11" fmla="*/ 0 60000 65536"/>
                  <a:gd name="T12" fmla="*/ 0 60000 65536"/>
                  <a:gd name="T13" fmla="*/ 0 60000 65536"/>
                  <a:gd name="T14" fmla="*/ 0 60000 65536"/>
                  <a:gd name="T15" fmla="*/ 0 w 111"/>
                  <a:gd name="T16" fmla="*/ 0 h 66"/>
                  <a:gd name="T17" fmla="*/ 111 w 111"/>
                  <a:gd name="T18" fmla="*/ 66 h 66"/>
                </a:gdLst>
                <a:ahLst/>
                <a:cxnLst>
                  <a:cxn ang="T10">
                    <a:pos x="T0" y="T1"/>
                  </a:cxn>
                  <a:cxn ang="T11">
                    <a:pos x="T2" y="T3"/>
                  </a:cxn>
                  <a:cxn ang="T12">
                    <a:pos x="T4" y="T5"/>
                  </a:cxn>
                  <a:cxn ang="T13">
                    <a:pos x="T6" y="T7"/>
                  </a:cxn>
                  <a:cxn ang="T14">
                    <a:pos x="T8" y="T9"/>
                  </a:cxn>
                </a:cxnLst>
                <a:rect l="T15" t="T16" r="T17" b="T18"/>
                <a:pathLst>
                  <a:path w="111" h="66">
                    <a:moveTo>
                      <a:pt x="54" y="0"/>
                    </a:moveTo>
                    <a:cubicBezTo>
                      <a:pt x="61" y="0"/>
                      <a:pt x="111" y="31"/>
                      <a:pt x="111" y="33"/>
                    </a:cubicBezTo>
                    <a:cubicBezTo>
                      <a:pt x="111" y="35"/>
                      <a:pt x="61" y="66"/>
                      <a:pt x="54" y="66"/>
                    </a:cubicBezTo>
                    <a:cubicBezTo>
                      <a:pt x="38" y="66"/>
                      <a:pt x="0" y="51"/>
                      <a:pt x="0" y="33"/>
                    </a:cubicBezTo>
                    <a:cubicBezTo>
                      <a:pt x="0" y="15"/>
                      <a:pt x="38" y="0"/>
                      <a:pt x="54" y="0"/>
                    </a:cubicBezTo>
                    <a:close/>
                  </a:path>
                </a:pathLst>
              </a:custGeom>
              <a:solidFill>
                <a:srgbClr val="E17682"/>
              </a:solidFill>
              <a:ln w="9525">
                <a:noFill/>
                <a:round/>
                <a:headEnd/>
                <a:tailEnd/>
              </a:ln>
            </p:spPr>
            <p:txBody>
              <a:bodyPr/>
              <a:lstStyle/>
              <a:p>
                <a:endParaRPr lang="en-US">
                  <a:latin typeface="Calibri" pitchFamily="34" charset="0"/>
                </a:endParaRPr>
              </a:p>
            </p:txBody>
          </p:sp>
          <p:sp>
            <p:nvSpPr>
              <p:cNvPr id="156053" name="Freeform 1237"/>
              <p:cNvSpPr>
                <a:spLocks/>
              </p:cNvSpPr>
              <p:nvPr/>
            </p:nvSpPr>
            <p:spPr bwMode="auto">
              <a:xfrm rot="10800000">
                <a:off x="2527895" y="4922172"/>
                <a:ext cx="407890" cy="241575"/>
              </a:xfrm>
              <a:custGeom>
                <a:avLst/>
                <a:gdLst>
                  <a:gd name="T0" fmla="*/ 2011993122 w 111"/>
                  <a:gd name="T1" fmla="*/ 0 h 66"/>
                  <a:gd name="T2" fmla="*/ 2147483647 w 111"/>
                  <a:gd name="T3" fmla="*/ 1219152054 h 66"/>
                  <a:gd name="T4" fmla="*/ 2011993122 w 111"/>
                  <a:gd name="T5" fmla="*/ 2147483647 h 66"/>
                  <a:gd name="T6" fmla="*/ 0 w 111"/>
                  <a:gd name="T7" fmla="*/ 1219152054 h 66"/>
                  <a:gd name="T8" fmla="*/ 2011993122 w 111"/>
                  <a:gd name="T9" fmla="*/ 0 h 66"/>
                  <a:gd name="T10" fmla="*/ 0 60000 65536"/>
                  <a:gd name="T11" fmla="*/ 0 60000 65536"/>
                  <a:gd name="T12" fmla="*/ 0 60000 65536"/>
                  <a:gd name="T13" fmla="*/ 0 60000 65536"/>
                  <a:gd name="T14" fmla="*/ 0 60000 65536"/>
                  <a:gd name="T15" fmla="*/ 0 w 111"/>
                  <a:gd name="T16" fmla="*/ 0 h 66"/>
                  <a:gd name="T17" fmla="*/ 111 w 111"/>
                  <a:gd name="T18" fmla="*/ 66 h 66"/>
                </a:gdLst>
                <a:ahLst/>
                <a:cxnLst>
                  <a:cxn ang="T10">
                    <a:pos x="T0" y="T1"/>
                  </a:cxn>
                  <a:cxn ang="T11">
                    <a:pos x="T2" y="T3"/>
                  </a:cxn>
                  <a:cxn ang="T12">
                    <a:pos x="T4" y="T5"/>
                  </a:cxn>
                  <a:cxn ang="T13">
                    <a:pos x="T6" y="T7"/>
                  </a:cxn>
                  <a:cxn ang="T14">
                    <a:pos x="T8" y="T9"/>
                  </a:cxn>
                </a:cxnLst>
                <a:rect l="T15" t="T16" r="T17" b="T18"/>
                <a:pathLst>
                  <a:path w="111" h="66">
                    <a:moveTo>
                      <a:pt x="54" y="0"/>
                    </a:moveTo>
                    <a:cubicBezTo>
                      <a:pt x="61" y="0"/>
                      <a:pt x="111" y="31"/>
                      <a:pt x="111" y="33"/>
                    </a:cubicBezTo>
                    <a:cubicBezTo>
                      <a:pt x="111" y="35"/>
                      <a:pt x="61" y="66"/>
                      <a:pt x="54" y="66"/>
                    </a:cubicBezTo>
                    <a:cubicBezTo>
                      <a:pt x="38" y="66"/>
                      <a:pt x="0" y="51"/>
                      <a:pt x="0" y="33"/>
                    </a:cubicBezTo>
                    <a:cubicBezTo>
                      <a:pt x="0" y="15"/>
                      <a:pt x="38" y="0"/>
                      <a:pt x="54" y="0"/>
                    </a:cubicBezTo>
                    <a:close/>
                  </a:path>
                </a:pathLst>
              </a:custGeom>
              <a:solidFill>
                <a:srgbClr val="E27683"/>
              </a:solidFill>
              <a:ln w="9525">
                <a:noFill/>
                <a:round/>
                <a:headEnd/>
                <a:tailEnd/>
              </a:ln>
            </p:spPr>
            <p:txBody>
              <a:bodyPr/>
              <a:lstStyle/>
              <a:p>
                <a:endParaRPr lang="en-US">
                  <a:latin typeface="Calibri" pitchFamily="34" charset="0"/>
                </a:endParaRPr>
              </a:p>
            </p:txBody>
          </p:sp>
          <p:sp>
            <p:nvSpPr>
              <p:cNvPr id="156054" name="Freeform 1238"/>
              <p:cNvSpPr>
                <a:spLocks/>
              </p:cNvSpPr>
              <p:nvPr/>
            </p:nvSpPr>
            <p:spPr bwMode="auto">
              <a:xfrm rot="10800000">
                <a:off x="2527895" y="4922168"/>
                <a:ext cx="407890" cy="241575"/>
              </a:xfrm>
              <a:custGeom>
                <a:avLst/>
                <a:gdLst>
                  <a:gd name="T0" fmla="*/ 1971483409 w 111"/>
                  <a:gd name="T1" fmla="*/ 0 h 66"/>
                  <a:gd name="T2" fmla="*/ 2147483647 w 111"/>
                  <a:gd name="T3" fmla="*/ 1219152054 h 66"/>
                  <a:gd name="T4" fmla="*/ 1971483409 w 111"/>
                  <a:gd name="T5" fmla="*/ 2147483647 h 66"/>
                  <a:gd name="T6" fmla="*/ 0 w 111"/>
                  <a:gd name="T7" fmla="*/ 1219152054 h 66"/>
                  <a:gd name="T8" fmla="*/ 1971483409 w 111"/>
                  <a:gd name="T9" fmla="*/ 0 h 66"/>
                  <a:gd name="T10" fmla="*/ 0 60000 65536"/>
                  <a:gd name="T11" fmla="*/ 0 60000 65536"/>
                  <a:gd name="T12" fmla="*/ 0 60000 65536"/>
                  <a:gd name="T13" fmla="*/ 0 60000 65536"/>
                  <a:gd name="T14" fmla="*/ 0 60000 65536"/>
                  <a:gd name="T15" fmla="*/ 0 w 111"/>
                  <a:gd name="T16" fmla="*/ 0 h 66"/>
                  <a:gd name="T17" fmla="*/ 111 w 111"/>
                  <a:gd name="T18" fmla="*/ 66 h 66"/>
                </a:gdLst>
                <a:ahLst/>
                <a:cxnLst>
                  <a:cxn ang="T10">
                    <a:pos x="T0" y="T1"/>
                  </a:cxn>
                  <a:cxn ang="T11">
                    <a:pos x="T2" y="T3"/>
                  </a:cxn>
                  <a:cxn ang="T12">
                    <a:pos x="T4" y="T5"/>
                  </a:cxn>
                  <a:cxn ang="T13">
                    <a:pos x="T6" y="T7"/>
                  </a:cxn>
                  <a:cxn ang="T14">
                    <a:pos x="T8" y="T9"/>
                  </a:cxn>
                </a:cxnLst>
                <a:rect l="T15" t="T16" r="T17" b="T18"/>
                <a:pathLst>
                  <a:path w="111" h="66">
                    <a:moveTo>
                      <a:pt x="53" y="0"/>
                    </a:moveTo>
                    <a:cubicBezTo>
                      <a:pt x="61" y="0"/>
                      <a:pt x="111" y="31"/>
                      <a:pt x="111" y="33"/>
                    </a:cubicBezTo>
                    <a:cubicBezTo>
                      <a:pt x="111" y="35"/>
                      <a:pt x="61" y="66"/>
                      <a:pt x="53" y="66"/>
                    </a:cubicBezTo>
                    <a:cubicBezTo>
                      <a:pt x="38" y="66"/>
                      <a:pt x="0" y="51"/>
                      <a:pt x="0" y="33"/>
                    </a:cubicBezTo>
                    <a:cubicBezTo>
                      <a:pt x="0" y="15"/>
                      <a:pt x="38" y="0"/>
                      <a:pt x="53" y="0"/>
                    </a:cubicBezTo>
                    <a:close/>
                  </a:path>
                </a:pathLst>
              </a:custGeom>
              <a:solidFill>
                <a:srgbClr val="E27683"/>
              </a:solidFill>
              <a:ln w="9525">
                <a:noFill/>
                <a:round/>
                <a:headEnd/>
                <a:tailEnd/>
              </a:ln>
            </p:spPr>
            <p:txBody>
              <a:bodyPr/>
              <a:lstStyle/>
              <a:p>
                <a:endParaRPr lang="en-US">
                  <a:latin typeface="Calibri" pitchFamily="34" charset="0"/>
                </a:endParaRPr>
              </a:p>
            </p:txBody>
          </p:sp>
          <p:sp>
            <p:nvSpPr>
              <p:cNvPr id="156055" name="Freeform 1239"/>
              <p:cNvSpPr>
                <a:spLocks/>
              </p:cNvSpPr>
              <p:nvPr/>
            </p:nvSpPr>
            <p:spPr bwMode="auto">
              <a:xfrm rot="10800000">
                <a:off x="2530564" y="4922167"/>
                <a:ext cx="405224" cy="241575"/>
              </a:xfrm>
              <a:custGeom>
                <a:avLst/>
                <a:gdLst>
                  <a:gd name="T0" fmla="*/ 1981335752 w 110"/>
                  <a:gd name="T1" fmla="*/ 0 h 66"/>
                  <a:gd name="T2" fmla="*/ 2147483647 w 110"/>
                  <a:gd name="T3" fmla="*/ 1219152054 h 66"/>
                  <a:gd name="T4" fmla="*/ 1981335752 w 110"/>
                  <a:gd name="T5" fmla="*/ 2147483647 h 66"/>
                  <a:gd name="T6" fmla="*/ 0 w 110"/>
                  <a:gd name="T7" fmla="*/ 1219152054 h 66"/>
                  <a:gd name="T8" fmla="*/ 1981335752 w 110"/>
                  <a:gd name="T9" fmla="*/ 0 h 66"/>
                  <a:gd name="T10" fmla="*/ 0 60000 65536"/>
                  <a:gd name="T11" fmla="*/ 0 60000 65536"/>
                  <a:gd name="T12" fmla="*/ 0 60000 65536"/>
                  <a:gd name="T13" fmla="*/ 0 60000 65536"/>
                  <a:gd name="T14" fmla="*/ 0 60000 65536"/>
                  <a:gd name="T15" fmla="*/ 0 w 110"/>
                  <a:gd name="T16" fmla="*/ 0 h 66"/>
                  <a:gd name="T17" fmla="*/ 110 w 110"/>
                  <a:gd name="T18" fmla="*/ 66 h 66"/>
                </a:gdLst>
                <a:ahLst/>
                <a:cxnLst>
                  <a:cxn ang="T10">
                    <a:pos x="T0" y="T1"/>
                  </a:cxn>
                  <a:cxn ang="T11">
                    <a:pos x="T2" y="T3"/>
                  </a:cxn>
                  <a:cxn ang="T12">
                    <a:pos x="T4" y="T5"/>
                  </a:cxn>
                  <a:cxn ang="T13">
                    <a:pos x="T6" y="T7"/>
                  </a:cxn>
                  <a:cxn ang="T14">
                    <a:pos x="T8" y="T9"/>
                  </a:cxn>
                </a:cxnLst>
                <a:rect l="T15" t="T16" r="T17" b="T18"/>
                <a:pathLst>
                  <a:path w="110" h="66">
                    <a:moveTo>
                      <a:pt x="53" y="0"/>
                    </a:moveTo>
                    <a:cubicBezTo>
                      <a:pt x="61" y="0"/>
                      <a:pt x="110" y="31"/>
                      <a:pt x="110" y="33"/>
                    </a:cubicBezTo>
                    <a:cubicBezTo>
                      <a:pt x="110" y="35"/>
                      <a:pt x="61" y="66"/>
                      <a:pt x="53" y="66"/>
                    </a:cubicBezTo>
                    <a:cubicBezTo>
                      <a:pt x="38" y="66"/>
                      <a:pt x="0" y="51"/>
                      <a:pt x="0" y="33"/>
                    </a:cubicBezTo>
                    <a:cubicBezTo>
                      <a:pt x="0" y="15"/>
                      <a:pt x="38" y="0"/>
                      <a:pt x="53" y="0"/>
                    </a:cubicBezTo>
                    <a:close/>
                  </a:path>
                </a:pathLst>
              </a:custGeom>
              <a:solidFill>
                <a:srgbClr val="E27784"/>
              </a:solidFill>
              <a:ln w="9525">
                <a:noFill/>
                <a:round/>
                <a:headEnd/>
                <a:tailEnd/>
              </a:ln>
            </p:spPr>
            <p:txBody>
              <a:bodyPr/>
              <a:lstStyle/>
              <a:p>
                <a:endParaRPr lang="en-US">
                  <a:latin typeface="Calibri" pitchFamily="34" charset="0"/>
                </a:endParaRPr>
              </a:p>
            </p:txBody>
          </p:sp>
          <p:sp>
            <p:nvSpPr>
              <p:cNvPr id="156056" name="Freeform 1240"/>
              <p:cNvSpPr>
                <a:spLocks/>
              </p:cNvSpPr>
              <p:nvPr/>
            </p:nvSpPr>
            <p:spPr bwMode="auto">
              <a:xfrm rot="10800000">
                <a:off x="2530561" y="4926148"/>
                <a:ext cx="405224" cy="233611"/>
              </a:xfrm>
              <a:custGeom>
                <a:avLst/>
                <a:gdLst>
                  <a:gd name="T0" fmla="*/ 1981335752 w 110"/>
                  <a:gd name="T1" fmla="*/ 0 h 64"/>
                  <a:gd name="T2" fmla="*/ 2147483647 w 110"/>
                  <a:gd name="T3" fmla="*/ 1172489856 h 64"/>
                  <a:gd name="T4" fmla="*/ 1981335752 w 110"/>
                  <a:gd name="T5" fmla="*/ 2147483647 h 64"/>
                  <a:gd name="T6" fmla="*/ 0 w 110"/>
                  <a:gd name="T7" fmla="*/ 1172489856 h 64"/>
                  <a:gd name="T8" fmla="*/ 1981335752 w 110"/>
                  <a:gd name="T9" fmla="*/ 0 h 64"/>
                  <a:gd name="T10" fmla="*/ 0 60000 65536"/>
                  <a:gd name="T11" fmla="*/ 0 60000 65536"/>
                  <a:gd name="T12" fmla="*/ 0 60000 65536"/>
                  <a:gd name="T13" fmla="*/ 0 60000 65536"/>
                  <a:gd name="T14" fmla="*/ 0 60000 65536"/>
                  <a:gd name="T15" fmla="*/ 0 w 110"/>
                  <a:gd name="T16" fmla="*/ 0 h 64"/>
                  <a:gd name="T17" fmla="*/ 110 w 110"/>
                  <a:gd name="T18" fmla="*/ 64 h 64"/>
                </a:gdLst>
                <a:ahLst/>
                <a:cxnLst>
                  <a:cxn ang="T10">
                    <a:pos x="T0" y="T1"/>
                  </a:cxn>
                  <a:cxn ang="T11">
                    <a:pos x="T2" y="T3"/>
                  </a:cxn>
                  <a:cxn ang="T12">
                    <a:pos x="T4" y="T5"/>
                  </a:cxn>
                  <a:cxn ang="T13">
                    <a:pos x="T6" y="T7"/>
                  </a:cxn>
                  <a:cxn ang="T14">
                    <a:pos x="T8" y="T9"/>
                  </a:cxn>
                </a:cxnLst>
                <a:rect l="T15" t="T16" r="T17" b="T18"/>
                <a:pathLst>
                  <a:path w="110" h="64">
                    <a:moveTo>
                      <a:pt x="53" y="0"/>
                    </a:moveTo>
                    <a:cubicBezTo>
                      <a:pt x="61" y="0"/>
                      <a:pt x="110" y="30"/>
                      <a:pt x="110" y="32"/>
                    </a:cubicBezTo>
                    <a:cubicBezTo>
                      <a:pt x="110" y="34"/>
                      <a:pt x="61" y="64"/>
                      <a:pt x="53" y="64"/>
                    </a:cubicBezTo>
                    <a:cubicBezTo>
                      <a:pt x="38" y="64"/>
                      <a:pt x="0" y="50"/>
                      <a:pt x="0" y="32"/>
                    </a:cubicBezTo>
                    <a:cubicBezTo>
                      <a:pt x="0" y="14"/>
                      <a:pt x="38" y="0"/>
                      <a:pt x="53" y="0"/>
                    </a:cubicBezTo>
                    <a:close/>
                  </a:path>
                </a:pathLst>
              </a:custGeom>
              <a:solidFill>
                <a:srgbClr val="E27884"/>
              </a:solidFill>
              <a:ln w="9525">
                <a:noFill/>
                <a:round/>
                <a:headEnd/>
                <a:tailEnd/>
              </a:ln>
            </p:spPr>
            <p:txBody>
              <a:bodyPr/>
              <a:lstStyle/>
              <a:p>
                <a:endParaRPr lang="en-US">
                  <a:latin typeface="Calibri" pitchFamily="34" charset="0"/>
                </a:endParaRPr>
              </a:p>
            </p:txBody>
          </p:sp>
          <p:sp>
            <p:nvSpPr>
              <p:cNvPr id="156057" name="Freeform 1241"/>
              <p:cNvSpPr>
                <a:spLocks/>
              </p:cNvSpPr>
              <p:nvPr/>
            </p:nvSpPr>
            <p:spPr bwMode="auto">
              <a:xfrm rot="10800000">
                <a:off x="2534558" y="4926152"/>
                <a:ext cx="401227" cy="233611"/>
              </a:xfrm>
              <a:custGeom>
                <a:avLst/>
                <a:gdLst>
                  <a:gd name="T0" fmla="*/ 1978244568 w 109"/>
                  <a:gd name="T1" fmla="*/ 0 h 64"/>
                  <a:gd name="T2" fmla="*/ 2147483647 w 109"/>
                  <a:gd name="T3" fmla="*/ 1172489856 h 64"/>
                  <a:gd name="T4" fmla="*/ 1978244568 w 109"/>
                  <a:gd name="T5" fmla="*/ 2147483647 h 64"/>
                  <a:gd name="T6" fmla="*/ 0 w 109"/>
                  <a:gd name="T7" fmla="*/ 1172489856 h 64"/>
                  <a:gd name="T8" fmla="*/ 1978244568 w 109"/>
                  <a:gd name="T9" fmla="*/ 0 h 64"/>
                  <a:gd name="T10" fmla="*/ 0 60000 65536"/>
                  <a:gd name="T11" fmla="*/ 0 60000 65536"/>
                  <a:gd name="T12" fmla="*/ 0 60000 65536"/>
                  <a:gd name="T13" fmla="*/ 0 60000 65536"/>
                  <a:gd name="T14" fmla="*/ 0 60000 65536"/>
                  <a:gd name="T15" fmla="*/ 0 w 109"/>
                  <a:gd name="T16" fmla="*/ 0 h 64"/>
                  <a:gd name="T17" fmla="*/ 109 w 109"/>
                  <a:gd name="T18" fmla="*/ 64 h 64"/>
                </a:gdLst>
                <a:ahLst/>
                <a:cxnLst>
                  <a:cxn ang="T10">
                    <a:pos x="T0" y="T1"/>
                  </a:cxn>
                  <a:cxn ang="T11">
                    <a:pos x="T2" y="T3"/>
                  </a:cxn>
                  <a:cxn ang="T12">
                    <a:pos x="T4" y="T5"/>
                  </a:cxn>
                  <a:cxn ang="T13">
                    <a:pos x="T6" y="T7"/>
                  </a:cxn>
                  <a:cxn ang="T14">
                    <a:pos x="T8" y="T9"/>
                  </a:cxn>
                </a:cxnLst>
                <a:rect l="T15" t="T16" r="T17" b="T18"/>
                <a:pathLst>
                  <a:path w="109" h="64">
                    <a:moveTo>
                      <a:pt x="53" y="0"/>
                    </a:moveTo>
                    <a:cubicBezTo>
                      <a:pt x="61" y="0"/>
                      <a:pt x="109" y="30"/>
                      <a:pt x="109" y="32"/>
                    </a:cubicBezTo>
                    <a:cubicBezTo>
                      <a:pt x="109" y="34"/>
                      <a:pt x="61" y="64"/>
                      <a:pt x="53" y="64"/>
                    </a:cubicBezTo>
                    <a:cubicBezTo>
                      <a:pt x="38" y="64"/>
                      <a:pt x="0" y="50"/>
                      <a:pt x="0" y="32"/>
                    </a:cubicBezTo>
                    <a:cubicBezTo>
                      <a:pt x="0" y="14"/>
                      <a:pt x="38" y="0"/>
                      <a:pt x="53" y="0"/>
                    </a:cubicBezTo>
                    <a:close/>
                  </a:path>
                </a:pathLst>
              </a:custGeom>
              <a:solidFill>
                <a:srgbClr val="E27985"/>
              </a:solidFill>
              <a:ln w="9525">
                <a:noFill/>
                <a:round/>
                <a:headEnd/>
                <a:tailEnd/>
              </a:ln>
            </p:spPr>
            <p:txBody>
              <a:bodyPr/>
              <a:lstStyle/>
              <a:p>
                <a:endParaRPr lang="en-US">
                  <a:latin typeface="Calibri" pitchFamily="34" charset="0"/>
                </a:endParaRPr>
              </a:p>
            </p:txBody>
          </p:sp>
          <p:sp>
            <p:nvSpPr>
              <p:cNvPr id="156058" name="Freeform 1242"/>
              <p:cNvSpPr>
                <a:spLocks/>
              </p:cNvSpPr>
              <p:nvPr/>
            </p:nvSpPr>
            <p:spPr bwMode="auto">
              <a:xfrm rot="10800000">
                <a:off x="2534563" y="4926148"/>
                <a:ext cx="397227" cy="233611"/>
              </a:xfrm>
              <a:custGeom>
                <a:avLst/>
                <a:gdLst>
                  <a:gd name="T0" fmla="*/ 1934488507 w 108"/>
                  <a:gd name="T1" fmla="*/ 0 h 64"/>
                  <a:gd name="T2" fmla="*/ 2147483647 w 108"/>
                  <a:gd name="T3" fmla="*/ 1172489856 h 64"/>
                  <a:gd name="T4" fmla="*/ 1934488507 w 108"/>
                  <a:gd name="T5" fmla="*/ 2147483647 h 64"/>
                  <a:gd name="T6" fmla="*/ 0 w 108"/>
                  <a:gd name="T7" fmla="*/ 1172489856 h 64"/>
                  <a:gd name="T8" fmla="*/ 1934488507 w 108"/>
                  <a:gd name="T9" fmla="*/ 0 h 64"/>
                  <a:gd name="T10" fmla="*/ 0 60000 65536"/>
                  <a:gd name="T11" fmla="*/ 0 60000 65536"/>
                  <a:gd name="T12" fmla="*/ 0 60000 65536"/>
                  <a:gd name="T13" fmla="*/ 0 60000 65536"/>
                  <a:gd name="T14" fmla="*/ 0 60000 65536"/>
                  <a:gd name="T15" fmla="*/ 0 w 108"/>
                  <a:gd name="T16" fmla="*/ 0 h 64"/>
                  <a:gd name="T17" fmla="*/ 108 w 108"/>
                  <a:gd name="T18" fmla="*/ 64 h 64"/>
                </a:gdLst>
                <a:ahLst/>
                <a:cxnLst>
                  <a:cxn ang="T10">
                    <a:pos x="T0" y="T1"/>
                  </a:cxn>
                  <a:cxn ang="T11">
                    <a:pos x="T2" y="T3"/>
                  </a:cxn>
                  <a:cxn ang="T12">
                    <a:pos x="T4" y="T5"/>
                  </a:cxn>
                  <a:cxn ang="T13">
                    <a:pos x="T6" y="T7"/>
                  </a:cxn>
                  <a:cxn ang="T14">
                    <a:pos x="T8" y="T9"/>
                  </a:cxn>
                </a:cxnLst>
                <a:rect l="T15" t="T16" r="T17" b="T18"/>
                <a:pathLst>
                  <a:path w="108" h="64">
                    <a:moveTo>
                      <a:pt x="52" y="0"/>
                    </a:moveTo>
                    <a:cubicBezTo>
                      <a:pt x="60" y="0"/>
                      <a:pt x="108" y="30"/>
                      <a:pt x="108" y="32"/>
                    </a:cubicBezTo>
                    <a:cubicBezTo>
                      <a:pt x="108" y="34"/>
                      <a:pt x="60" y="64"/>
                      <a:pt x="52" y="64"/>
                    </a:cubicBezTo>
                    <a:cubicBezTo>
                      <a:pt x="37" y="64"/>
                      <a:pt x="0" y="50"/>
                      <a:pt x="0" y="32"/>
                    </a:cubicBezTo>
                    <a:cubicBezTo>
                      <a:pt x="0" y="14"/>
                      <a:pt x="37" y="0"/>
                      <a:pt x="52" y="0"/>
                    </a:cubicBezTo>
                    <a:close/>
                  </a:path>
                </a:pathLst>
              </a:custGeom>
              <a:solidFill>
                <a:srgbClr val="E27A85"/>
              </a:solidFill>
              <a:ln w="9525">
                <a:noFill/>
                <a:round/>
                <a:headEnd/>
                <a:tailEnd/>
              </a:ln>
            </p:spPr>
            <p:txBody>
              <a:bodyPr/>
              <a:lstStyle/>
              <a:p>
                <a:endParaRPr lang="en-US">
                  <a:latin typeface="Calibri" pitchFamily="34" charset="0"/>
                </a:endParaRPr>
              </a:p>
            </p:txBody>
          </p:sp>
          <p:sp>
            <p:nvSpPr>
              <p:cNvPr id="156059" name="Freeform 1243"/>
              <p:cNvSpPr>
                <a:spLocks/>
              </p:cNvSpPr>
              <p:nvPr/>
            </p:nvSpPr>
            <p:spPr bwMode="auto">
              <a:xfrm rot="10800000">
                <a:off x="2534559" y="4926146"/>
                <a:ext cx="397227" cy="233612"/>
              </a:xfrm>
              <a:custGeom>
                <a:avLst/>
                <a:gdLst>
                  <a:gd name="T0" fmla="*/ 1934488507 w 108"/>
                  <a:gd name="T1" fmla="*/ 0 h 64"/>
                  <a:gd name="T2" fmla="*/ 2147483647 w 108"/>
                  <a:gd name="T3" fmla="*/ 1172498525 h 64"/>
                  <a:gd name="T4" fmla="*/ 1934488507 w 108"/>
                  <a:gd name="T5" fmla="*/ 2147483647 h 64"/>
                  <a:gd name="T6" fmla="*/ 0 w 108"/>
                  <a:gd name="T7" fmla="*/ 1172498525 h 64"/>
                  <a:gd name="T8" fmla="*/ 1934488507 w 108"/>
                  <a:gd name="T9" fmla="*/ 0 h 64"/>
                  <a:gd name="T10" fmla="*/ 0 60000 65536"/>
                  <a:gd name="T11" fmla="*/ 0 60000 65536"/>
                  <a:gd name="T12" fmla="*/ 0 60000 65536"/>
                  <a:gd name="T13" fmla="*/ 0 60000 65536"/>
                  <a:gd name="T14" fmla="*/ 0 60000 65536"/>
                  <a:gd name="T15" fmla="*/ 0 w 108"/>
                  <a:gd name="T16" fmla="*/ 0 h 64"/>
                  <a:gd name="T17" fmla="*/ 108 w 108"/>
                  <a:gd name="T18" fmla="*/ 64 h 64"/>
                </a:gdLst>
                <a:ahLst/>
                <a:cxnLst>
                  <a:cxn ang="T10">
                    <a:pos x="T0" y="T1"/>
                  </a:cxn>
                  <a:cxn ang="T11">
                    <a:pos x="T2" y="T3"/>
                  </a:cxn>
                  <a:cxn ang="T12">
                    <a:pos x="T4" y="T5"/>
                  </a:cxn>
                  <a:cxn ang="T13">
                    <a:pos x="T6" y="T7"/>
                  </a:cxn>
                  <a:cxn ang="T14">
                    <a:pos x="T8" y="T9"/>
                  </a:cxn>
                </a:cxnLst>
                <a:rect l="T15" t="T16" r="T17" b="T18"/>
                <a:pathLst>
                  <a:path w="108" h="64">
                    <a:moveTo>
                      <a:pt x="52" y="0"/>
                    </a:moveTo>
                    <a:cubicBezTo>
                      <a:pt x="60" y="0"/>
                      <a:pt x="108" y="30"/>
                      <a:pt x="108" y="32"/>
                    </a:cubicBezTo>
                    <a:cubicBezTo>
                      <a:pt x="108" y="34"/>
                      <a:pt x="60" y="64"/>
                      <a:pt x="52" y="64"/>
                    </a:cubicBezTo>
                    <a:cubicBezTo>
                      <a:pt x="37" y="64"/>
                      <a:pt x="0" y="50"/>
                      <a:pt x="0" y="32"/>
                    </a:cubicBezTo>
                    <a:cubicBezTo>
                      <a:pt x="0" y="14"/>
                      <a:pt x="37" y="0"/>
                      <a:pt x="52" y="0"/>
                    </a:cubicBezTo>
                    <a:close/>
                  </a:path>
                </a:pathLst>
              </a:custGeom>
              <a:solidFill>
                <a:srgbClr val="E27A85"/>
              </a:solidFill>
              <a:ln w="9525">
                <a:noFill/>
                <a:round/>
                <a:headEnd/>
                <a:tailEnd/>
              </a:ln>
            </p:spPr>
            <p:txBody>
              <a:bodyPr/>
              <a:lstStyle/>
              <a:p>
                <a:endParaRPr lang="en-US">
                  <a:latin typeface="Calibri" pitchFamily="34" charset="0"/>
                </a:endParaRPr>
              </a:p>
            </p:txBody>
          </p:sp>
          <p:sp>
            <p:nvSpPr>
              <p:cNvPr id="156060" name="Freeform 1244"/>
              <p:cNvSpPr>
                <a:spLocks/>
              </p:cNvSpPr>
              <p:nvPr/>
            </p:nvSpPr>
            <p:spPr bwMode="auto">
              <a:xfrm rot="10800000">
                <a:off x="2538558" y="4926143"/>
                <a:ext cx="393229" cy="233612"/>
              </a:xfrm>
              <a:custGeom>
                <a:avLst/>
                <a:gdLst>
                  <a:gd name="T0" fmla="*/ 1931342764 w 107"/>
                  <a:gd name="T1" fmla="*/ 0 h 64"/>
                  <a:gd name="T2" fmla="*/ 2147483647 w 107"/>
                  <a:gd name="T3" fmla="*/ 1172498525 h 64"/>
                  <a:gd name="T4" fmla="*/ 1931342764 w 107"/>
                  <a:gd name="T5" fmla="*/ 2147483647 h 64"/>
                  <a:gd name="T6" fmla="*/ 0 w 107"/>
                  <a:gd name="T7" fmla="*/ 1172498525 h 64"/>
                  <a:gd name="T8" fmla="*/ 1931342764 w 107"/>
                  <a:gd name="T9" fmla="*/ 0 h 64"/>
                  <a:gd name="T10" fmla="*/ 0 60000 65536"/>
                  <a:gd name="T11" fmla="*/ 0 60000 65536"/>
                  <a:gd name="T12" fmla="*/ 0 60000 65536"/>
                  <a:gd name="T13" fmla="*/ 0 60000 65536"/>
                  <a:gd name="T14" fmla="*/ 0 60000 65536"/>
                  <a:gd name="T15" fmla="*/ 0 w 107"/>
                  <a:gd name="T16" fmla="*/ 0 h 64"/>
                  <a:gd name="T17" fmla="*/ 107 w 107"/>
                  <a:gd name="T18" fmla="*/ 64 h 64"/>
                </a:gdLst>
                <a:ahLst/>
                <a:cxnLst>
                  <a:cxn ang="T10">
                    <a:pos x="T0" y="T1"/>
                  </a:cxn>
                  <a:cxn ang="T11">
                    <a:pos x="T2" y="T3"/>
                  </a:cxn>
                  <a:cxn ang="T12">
                    <a:pos x="T4" y="T5"/>
                  </a:cxn>
                  <a:cxn ang="T13">
                    <a:pos x="T6" y="T7"/>
                  </a:cxn>
                  <a:cxn ang="T14">
                    <a:pos x="T8" y="T9"/>
                  </a:cxn>
                </a:cxnLst>
                <a:rect l="T15" t="T16" r="T17" b="T18"/>
                <a:pathLst>
                  <a:path w="107" h="64">
                    <a:moveTo>
                      <a:pt x="52" y="0"/>
                    </a:moveTo>
                    <a:cubicBezTo>
                      <a:pt x="60" y="0"/>
                      <a:pt x="107" y="30"/>
                      <a:pt x="107" y="32"/>
                    </a:cubicBezTo>
                    <a:cubicBezTo>
                      <a:pt x="107" y="34"/>
                      <a:pt x="60" y="64"/>
                      <a:pt x="52" y="64"/>
                    </a:cubicBezTo>
                    <a:cubicBezTo>
                      <a:pt x="37" y="64"/>
                      <a:pt x="0" y="50"/>
                      <a:pt x="0" y="32"/>
                    </a:cubicBezTo>
                    <a:cubicBezTo>
                      <a:pt x="0" y="14"/>
                      <a:pt x="37" y="0"/>
                      <a:pt x="52" y="0"/>
                    </a:cubicBezTo>
                    <a:close/>
                  </a:path>
                </a:pathLst>
              </a:custGeom>
              <a:solidFill>
                <a:srgbClr val="E27A86"/>
              </a:solidFill>
              <a:ln w="9525">
                <a:noFill/>
                <a:round/>
                <a:headEnd/>
                <a:tailEnd/>
              </a:ln>
            </p:spPr>
            <p:txBody>
              <a:bodyPr/>
              <a:lstStyle/>
              <a:p>
                <a:endParaRPr lang="en-US">
                  <a:latin typeface="Calibri" pitchFamily="34" charset="0"/>
                </a:endParaRPr>
              </a:p>
            </p:txBody>
          </p:sp>
          <p:sp>
            <p:nvSpPr>
              <p:cNvPr id="156061" name="Freeform 1245"/>
              <p:cNvSpPr>
                <a:spLocks/>
              </p:cNvSpPr>
              <p:nvPr/>
            </p:nvSpPr>
            <p:spPr bwMode="auto">
              <a:xfrm rot="10800000">
                <a:off x="2538557" y="4926145"/>
                <a:ext cx="393229" cy="233612"/>
              </a:xfrm>
              <a:custGeom>
                <a:avLst/>
                <a:gdLst>
                  <a:gd name="T0" fmla="*/ 1931342764 w 107"/>
                  <a:gd name="T1" fmla="*/ 0 h 64"/>
                  <a:gd name="T2" fmla="*/ 2147483647 w 107"/>
                  <a:gd name="T3" fmla="*/ 1172498525 h 64"/>
                  <a:gd name="T4" fmla="*/ 1931342764 w 107"/>
                  <a:gd name="T5" fmla="*/ 2147483647 h 64"/>
                  <a:gd name="T6" fmla="*/ 0 w 107"/>
                  <a:gd name="T7" fmla="*/ 1172498525 h 64"/>
                  <a:gd name="T8" fmla="*/ 1931342764 w 107"/>
                  <a:gd name="T9" fmla="*/ 0 h 64"/>
                  <a:gd name="T10" fmla="*/ 0 60000 65536"/>
                  <a:gd name="T11" fmla="*/ 0 60000 65536"/>
                  <a:gd name="T12" fmla="*/ 0 60000 65536"/>
                  <a:gd name="T13" fmla="*/ 0 60000 65536"/>
                  <a:gd name="T14" fmla="*/ 0 60000 65536"/>
                  <a:gd name="T15" fmla="*/ 0 w 107"/>
                  <a:gd name="T16" fmla="*/ 0 h 64"/>
                  <a:gd name="T17" fmla="*/ 107 w 107"/>
                  <a:gd name="T18" fmla="*/ 64 h 64"/>
                </a:gdLst>
                <a:ahLst/>
                <a:cxnLst>
                  <a:cxn ang="T10">
                    <a:pos x="T0" y="T1"/>
                  </a:cxn>
                  <a:cxn ang="T11">
                    <a:pos x="T2" y="T3"/>
                  </a:cxn>
                  <a:cxn ang="T12">
                    <a:pos x="T4" y="T5"/>
                  </a:cxn>
                  <a:cxn ang="T13">
                    <a:pos x="T6" y="T7"/>
                  </a:cxn>
                  <a:cxn ang="T14">
                    <a:pos x="T8" y="T9"/>
                  </a:cxn>
                </a:cxnLst>
                <a:rect l="T15" t="T16" r="T17" b="T18"/>
                <a:pathLst>
                  <a:path w="107" h="64">
                    <a:moveTo>
                      <a:pt x="52" y="0"/>
                    </a:moveTo>
                    <a:cubicBezTo>
                      <a:pt x="60" y="0"/>
                      <a:pt x="107" y="30"/>
                      <a:pt x="107" y="32"/>
                    </a:cubicBezTo>
                    <a:cubicBezTo>
                      <a:pt x="107" y="34"/>
                      <a:pt x="60" y="64"/>
                      <a:pt x="52" y="64"/>
                    </a:cubicBezTo>
                    <a:cubicBezTo>
                      <a:pt x="37" y="64"/>
                      <a:pt x="0" y="49"/>
                      <a:pt x="0" y="32"/>
                    </a:cubicBezTo>
                    <a:cubicBezTo>
                      <a:pt x="0" y="15"/>
                      <a:pt x="37" y="0"/>
                      <a:pt x="52" y="0"/>
                    </a:cubicBezTo>
                    <a:close/>
                  </a:path>
                </a:pathLst>
              </a:custGeom>
              <a:solidFill>
                <a:srgbClr val="E27B86"/>
              </a:solidFill>
              <a:ln w="9525">
                <a:noFill/>
                <a:round/>
                <a:headEnd/>
                <a:tailEnd/>
              </a:ln>
            </p:spPr>
            <p:txBody>
              <a:bodyPr/>
              <a:lstStyle/>
              <a:p>
                <a:endParaRPr lang="en-US">
                  <a:latin typeface="Calibri" pitchFamily="34" charset="0"/>
                </a:endParaRPr>
              </a:p>
            </p:txBody>
          </p:sp>
          <p:sp>
            <p:nvSpPr>
              <p:cNvPr id="156062" name="Freeform 1246"/>
              <p:cNvSpPr>
                <a:spLocks/>
              </p:cNvSpPr>
              <p:nvPr/>
            </p:nvSpPr>
            <p:spPr bwMode="auto">
              <a:xfrm rot="10800000">
                <a:off x="2538558" y="4928800"/>
                <a:ext cx="393229" cy="226974"/>
              </a:xfrm>
              <a:custGeom>
                <a:avLst/>
                <a:gdLst>
                  <a:gd name="T0" fmla="*/ 1931342764 w 107"/>
                  <a:gd name="T1" fmla="*/ 0 h 62"/>
                  <a:gd name="T2" fmla="*/ 2147483647 w 107"/>
                  <a:gd name="T3" fmla="*/ 1152570485 h 62"/>
                  <a:gd name="T4" fmla="*/ 1931342764 w 107"/>
                  <a:gd name="T5" fmla="*/ 2147483647 h 62"/>
                  <a:gd name="T6" fmla="*/ 0 w 107"/>
                  <a:gd name="T7" fmla="*/ 1152570485 h 62"/>
                  <a:gd name="T8" fmla="*/ 1931342764 w 107"/>
                  <a:gd name="T9" fmla="*/ 0 h 62"/>
                  <a:gd name="T10" fmla="*/ 0 60000 65536"/>
                  <a:gd name="T11" fmla="*/ 0 60000 65536"/>
                  <a:gd name="T12" fmla="*/ 0 60000 65536"/>
                  <a:gd name="T13" fmla="*/ 0 60000 65536"/>
                  <a:gd name="T14" fmla="*/ 0 60000 65536"/>
                  <a:gd name="T15" fmla="*/ 0 w 107"/>
                  <a:gd name="T16" fmla="*/ 0 h 62"/>
                  <a:gd name="T17" fmla="*/ 107 w 107"/>
                  <a:gd name="T18" fmla="*/ 62 h 62"/>
                </a:gdLst>
                <a:ahLst/>
                <a:cxnLst>
                  <a:cxn ang="T10">
                    <a:pos x="T0" y="T1"/>
                  </a:cxn>
                  <a:cxn ang="T11">
                    <a:pos x="T2" y="T3"/>
                  </a:cxn>
                  <a:cxn ang="T12">
                    <a:pos x="T4" y="T5"/>
                  </a:cxn>
                  <a:cxn ang="T13">
                    <a:pos x="T6" y="T7"/>
                  </a:cxn>
                  <a:cxn ang="T14">
                    <a:pos x="T8" y="T9"/>
                  </a:cxn>
                </a:cxnLst>
                <a:rect l="T15" t="T16" r="T17" b="T18"/>
                <a:pathLst>
                  <a:path w="107" h="62">
                    <a:moveTo>
                      <a:pt x="52" y="0"/>
                    </a:moveTo>
                    <a:cubicBezTo>
                      <a:pt x="60" y="0"/>
                      <a:pt x="107" y="29"/>
                      <a:pt x="107" y="31"/>
                    </a:cubicBezTo>
                    <a:cubicBezTo>
                      <a:pt x="107" y="33"/>
                      <a:pt x="60" y="62"/>
                      <a:pt x="52" y="62"/>
                    </a:cubicBezTo>
                    <a:cubicBezTo>
                      <a:pt x="36" y="62"/>
                      <a:pt x="0" y="48"/>
                      <a:pt x="0" y="31"/>
                    </a:cubicBezTo>
                    <a:cubicBezTo>
                      <a:pt x="0" y="14"/>
                      <a:pt x="36" y="0"/>
                      <a:pt x="52" y="0"/>
                    </a:cubicBezTo>
                    <a:close/>
                  </a:path>
                </a:pathLst>
              </a:custGeom>
              <a:solidFill>
                <a:srgbClr val="E27C87"/>
              </a:solidFill>
              <a:ln w="9525">
                <a:noFill/>
                <a:round/>
                <a:headEnd/>
                <a:tailEnd/>
              </a:ln>
            </p:spPr>
            <p:txBody>
              <a:bodyPr/>
              <a:lstStyle/>
              <a:p>
                <a:endParaRPr lang="en-US">
                  <a:latin typeface="Calibri" pitchFamily="34" charset="0"/>
                </a:endParaRPr>
              </a:p>
            </p:txBody>
          </p:sp>
          <p:sp>
            <p:nvSpPr>
              <p:cNvPr id="156063" name="Freeform 1247"/>
              <p:cNvSpPr>
                <a:spLocks/>
              </p:cNvSpPr>
              <p:nvPr/>
            </p:nvSpPr>
            <p:spPr bwMode="auto">
              <a:xfrm rot="10800000">
                <a:off x="2542557" y="4928800"/>
                <a:ext cx="389229" cy="226974"/>
              </a:xfrm>
              <a:custGeom>
                <a:avLst/>
                <a:gdLst>
                  <a:gd name="T0" fmla="*/ 1928123326 w 106"/>
                  <a:gd name="T1" fmla="*/ 0 h 62"/>
                  <a:gd name="T2" fmla="*/ 2147483647 w 106"/>
                  <a:gd name="T3" fmla="*/ 1152570485 h 62"/>
                  <a:gd name="T4" fmla="*/ 1928123326 w 106"/>
                  <a:gd name="T5" fmla="*/ 2147483647 h 62"/>
                  <a:gd name="T6" fmla="*/ 0 w 106"/>
                  <a:gd name="T7" fmla="*/ 1152570485 h 62"/>
                  <a:gd name="T8" fmla="*/ 1928123326 w 106"/>
                  <a:gd name="T9" fmla="*/ 0 h 62"/>
                  <a:gd name="T10" fmla="*/ 0 60000 65536"/>
                  <a:gd name="T11" fmla="*/ 0 60000 65536"/>
                  <a:gd name="T12" fmla="*/ 0 60000 65536"/>
                  <a:gd name="T13" fmla="*/ 0 60000 65536"/>
                  <a:gd name="T14" fmla="*/ 0 60000 65536"/>
                  <a:gd name="T15" fmla="*/ 0 w 106"/>
                  <a:gd name="T16" fmla="*/ 0 h 62"/>
                  <a:gd name="T17" fmla="*/ 106 w 106"/>
                  <a:gd name="T18" fmla="*/ 62 h 62"/>
                </a:gdLst>
                <a:ahLst/>
                <a:cxnLst>
                  <a:cxn ang="T10">
                    <a:pos x="T0" y="T1"/>
                  </a:cxn>
                  <a:cxn ang="T11">
                    <a:pos x="T2" y="T3"/>
                  </a:cxn>
                  <a:cxn ang="T12">
                    <a:pos x="T4" y="T5"/>
                  </a:cxn>
                  <a:cxn ang="T13">
                    <a:pos x="T6" y="T7"/>
                  </a:cxn>
                  <a:cxn ang="T14">
                    <a:pos x="T8" y="T9"/>
                  </a:cxn>
                </a:cxnLst>
                <a:rect l="T15" t="T16" r="T17" b="T18"/>
                <a:pathLst>
                  <a:path w="106" h="62">
                    <a:moveTo>
                      <a:pt x="52" y="0"/>
                    </a:moveTo>
                    <a:cubicBezTo>
                      <a:pt x="60" y="0"/>
                      <a:pt x="106" y="29"/>
                      <a:pt x="106" y="31"/>
                    </a:cubicBezTo>
                    <a:cubicBezTo>
                      <a:pt x="106" y="33"/>
                      <a:pt x="60" y="62"/>
                      <a:pt x="52" y="62"/>
                    </a:cubicBezTo>
                    <a:cubicBezTo>
                      <a:pt x="36" y="62"/>
                      <a:pt x="0" y="48"/>
                      <a:pt x="0" y="31"/>
                    </a:cubicBezTo>
                    <a:cubicBezTo>
                      <a:pt x="0" y="14"/>
                      <a:pt x="36" y="0"/>
                      <a:pt x="52" y="0"/>
                    </a:cubicBezTo>
                    <a:close/>
                  </a:path>
                </a:pathLst>
              </a:custGeom>
              <a:solidFill>
                <a:srgbClr val="E27C87"/>
              </a:solidFill>
              <a:ln w="9525">
                <a:noFill/>
                <a:round/>
                <a:headEnd/>
                <a:tailEnd/>
              </a:ln>
            </p:spPr>
            <p:txBody>
              <a:bodyPr/>
              <a:lstStyle/>
              <a:p>
                <a:endParaRPr lang="en-US">
                  <a:latin typeface="Calibri" pitchFamily="34" charset="0"/>
                </a:endParaRPr>
              </a:p>
            </p:txBody>
          </p:sp>
          <p:sp>
            <p:nvSpPr>
              <p:cNvPr id="156064" name="Freeform 1248"/>
              <p:cNvSpPr>
                <a:spLocks/>
              </p:cNvSpPr>
              <p:nvPr/>
            </p:nvSpPr>
            <p:spPr bwMode="auto">
              <a:xfrm rot="10800000">
                <a:off x="2542553" y="4928800"/>
                <a:ext cx="385231" cy="226974"/>
              </a:xfrm>
              <a:custGeom>
                <a:avLst/>
                <a:gdLst>
                  <a:gd name="T0" fmla="*/ 1884480254 w 105"/>
                  <a:gd name="T1" fmla="*/ 0 h 62"/>
                  <a:gd name="T2" fmla="*/ 2147483647 w 105"/>
                  <a:gd name="T3" fmla="*/ 1152570485 h 62"/>
                  <a:gd name="T4" fmla="*/ 1884480254 w 105"/>
                  <a:gd name="T5" fmla="*/ 2147483647 h 62"/>
                  <a:gd name="T6" fmla="*/ 0 w 105"/>
                  <a:gd name="T7" fmla="*/ 1152570485 h 62"/>
                  <a:gd name="T8" fmla="*/ 1884480254 w 105"/>
                  <a:gd name="T9" fmla="*/ 0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51" y="0"/>
                    </a:moveTo>
                    <a:cubicBezTo>
                      <a:pt x="59" y="0"/>
                      <a:pt x="105" y="29"/>
                      <a:pt x="105" y="31"/>
                    </a:cubicBezTo>
                    <a:cubicBezTo>
                      <a:pt x="105" y="33"/>
                      <a:pt x="59" y="62"/>
                      <a:pt x="51" y="62"/>
                    </a:cubicBezTo>
                    <a:cubicBezTo>
                      <a:pt x="35" y="62"/>
                      <a:pt x="0" y="48"/>
                      <a:pt x="0" y="31"/>
                    </a:cubicBezTo>
                    <a:cubicBezTo>
                      <a:pt x="0" y="14"/>
                      <a:pt x="35" y="0"/>
                      <a:pt x="51" y="0"/>
                    </a:cubicBezTo>
                    <a:close/>
                  </a:path>
                </a:pathLst>
              </a:custGeom>
              <a:solidFill>
                <a:srgbClr val="E37D88"/>
              </a:solidFill>
              <a:ln w="9525">
                <a:noFill/>
                <a:round/>
                <a:headEnd/>
                <a:tailEnd/>
              </a:ln>
            </p:spPr>
            <p:txBody>
              <a:bodyPr/>
              <a:lstStyle/>
              <a:p>
                <a:endParaRPr lang="en-US">
                  <a:latin typeface="Calibri" pitchFamily="34" charset="0"/>
                </a:endParaRPr>
              </a:p>
            </p:txBody>
          </p:sp>
          <p:sp>
            <p:nvSpPr>
              <p:cNvPr id="156065" name="Freeform 1249"/>
              <p:cNvSpPr>
                <a:spLocks/>
              </p:cNvSpPr>
              <p:nvPr/>
            </p:nvSpPr>
            <p:spPr bwMode="auto">
              <a:xfrm rot="10800000">
                <a:off x="2542555" y="4928795"/>
                <a:ext cx="385231" cy="226974"/>
              </a:xfrm>
              <a:custGeom>
                <a:avLst/>
                <a:gdLst>
                  <a:gd name="T0" fmla="*/ 1884480254 w 105"/>
                  <a:gd name="T1" fmla="*/ 0 h 62"/>
                  <a:gd name="T2" fmla="*/ 2147483647 w 105"/>
                  <a:gd name="T3" fmla="*/ 1152570485 h 62"/>
                  <a:gd name="T4" fmla="*/ 1884480254 w 105"/>
                  <a:gd name="T5" fmla="*/ 2147483647 h 62"/>
                  <a:gd name="T6" fmla="*/ 0 w 105"/>
                  <a:gd name="T7" fmla="*/ 1152570485 h 62"/>
                  <a:gd name="T8" fmla="*/ 1884480254 w 105"/>
                  <a:gd name="T9" fmla="*/ 0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51" y="0"/>
                    </a:moveTo>
                    <a:cubicBezTo>
                      <a:pt x="59" y="0"/>
                      <a:pt x="105" y="29"/>
                      <a:pt x="105" y="31"/>
                    </a:cubicBezTo>
                    <a:cubicBezTo>
                      <a:pt x="105" y="33"/>
                      <a:pt x="59" y="62"/>
                      <a:pt x="51" y="62"/>
                    </a:cubicBezTo>
                    <a:cubicBezTo>
                      <a:pt x="35" y="62"/>
                      <a:pt x="0" y="48"/>
                      <a:pt x="0" y="31"/>
                    </a:cubicBezTo>
                    <a:cubicBezTo>
                      <a:pt x="0" y="14"/>
                      <a:pt x="35" y="0"/>
                      <a:pt x="51" y="0"/>
                    </a:cubicBezTo>
                    <a:close/>
                  </a:path>
                </a:pathLst>
              </a:custGeom>
              <a:solidFill>
                <a:srgbClr val="E37E88"/>
              </a:solidFill>
              <a:ln w="9525">
                <a:noFill/>
                <a:round/>
                <a:headEnd/>
                <a:tailEnd/>
              </a:ln>
            </p:spPr>
            <p:txBody>
              <a:bodyPr/>
              <a:lstStyle/>
              <a:p>
                <a:endParaRPr lang="en-US">
                  <a:latin typeface="Calibri" pitchFamily="34" charset="0"/>
                </a:endParaRPr>
              </a:p>
            </p:txBody>
          </p:sp>
          <p:sp>
            <p:nvSpPr>
              <p:cNvPr id="156066" name="Freeform 1250"/>
              <p:cNvSpPr>
                <a:spLocks/>
              </p:cNvSpPr>
              <p:nvPr/>
            </p:nvSpPr>
            <p:spPr bwMode="auto">
              <a:xfrm rot="10800000">
                <a:off x="2545220" y="4928797"/>
                <a:ext cx="382565" cy="226974"/>
              </a:xfrm>
              <a:custGeom>
                <a:avLst/>
                <a:gdLst>
                  <a:gd name="T0" fmla="*/ 1907932482 w 104"/>
                  <a:gd name="T1" fmla="*/ 0 h 62"/>
                  <a:gd name="T2" fmla="*/ 2147483647 w 104"/>
                  <a:gd name="T3" fmla="*/ 1152570485 h 62"/>
                  <a:gd name="T4" fmla="*/ 1907932482 w 104"/>
                  <a:gd name="T5" fmla="*/ 2147483647 h 62"/>
                  <a:gd name="T6" fmla="*/ 0 w 104"/>
                  <a:gd name="T7" fmla="*/ 1152570485 h 62"/>
                  <a:gd name="T8" fmla="*/ 1907932482 w 104"/>
                  <a:gd name="T9" fmla="*/ 0 h 62"/>
                  <a:gd name="T10" fmla="*/ 0 60000 65536"/>
                  <a:gd name="T11" fmla="*/ 0 60000 65536"/>
                  <a:gd name="T12" fmla="*/ 0 60000 65536"/>
                  <a:gd name="T13" fmla="*/ 0 60000 65536"/>
                  <a:gd name="T14" fmla="*/ 0 60000 65536"/>
                  <a:gd name="T15" fmla="*/ 0 w 104"/>
                  <a:gd name="T16" fmla="*/ 0 h 62"/>
                  <a:gd name="T17" fmla="*/ 104 w 104"/>
                  <a:gd name="T18" fmla="*/ 62 h 62"/>
                </a:gdLst>
                <a:ahLst/>
                <a:cxnLst>
                  <a:cxn ang="T10">
                    <a:pos x="T0" y="T1"/>
                  </a:cxn>
                  <a:cxn ang="T11">
                    <a:pos x="T2" y="T3"/>
                  </a:cxn>
                  <a:cxn ang="T12">
                    <a:pos x="T4" y="T5"/>
                  </a:cxn>
                  <a:cxn ang="T13">
                    <a:pos x="T6" y="T7"/>
                  </a:cxn>
                  <a:cxn ang="T14">
                    <a:pos x="T8" y="T9"/>
                  </a:cxn>
                </a:cxnLst>
                <a:rect l="T15" t="T16" r="T17" b="T18"/>
                <a:pathLst>
                  <a:path w="104" h="62">
                    <a:moveTo>
                      <a:pt x="51" y="0"/>
                    </a:moveTo>
                    <a:cubicBezTo>
                      <a:pt x="59" y="0"/>
                      <a:pt x="104" y="29"/>
                      <a:pt x="104" y="31"/>
                    </a:cubicBezTo>
                    <a:cubicBezTo>
                      <a:pt x="104" y="33"/>
                      <a:pt x="59" y="62"/>
                      <a:pt x="51" y="62"/>
                    </a:cubicBezTo>
                    <a:cubicBezTo>
                      <a:pt x="35" y="62"/>
                      <a:pt x="0" y="48"/>
                      <a:pt x="0" y="31"/>
                    </a:cubicBezTo>
                    <a:cubicBezTo>
                      <a:pt x="0" y="14"/>
                      <a:pt x="35" y="0"/>
                      <a:pt x="51" y="0"/>
                    </a:cubicBezTo>
                    <a:close/>
                  </a:path>
                </a:pathLst>
              </a:custGeom>
              <a:solidFill>
                <a:srgbClr val="E37F89"/>
              </a:solidFill>
              <a:ln w="9525">
                <a:noFill/>
                <a:round/>
                <a:headEnd/>
                <a:tailEnd/>
              </a:ln>
            </p:spPr>
            <p:txBody>
              <a:bodyPr/>
              <a:lstStyle/>
              <a:p>
                <a:endParaRPr lang="en-US">
                  <a:latin typeface="Calibri" pitchFamily="34" charset="0"/>
                </a:endParaRPr>
              </a:p>
            </p:txBody>
          </p:sp>
          <p:sp>
            <p:nvSpPr>
              <p:cNvPr id="156067" name="Freeform 1251"/>
              <p:cNvSpPr>
                <a:spLocks/>
              </p:cNvSpPr>
              <p:nvPr/>
            </p:nvSpPr>
            <p:spPr bwMode="auto">
              <a:xfrm rot="10800000">
                <a:off x="2545219" y="4928801"/>
                <a:ext cx="382565" cy="226974"/>
              </a:xfrm>
              <a:custGeom>
                <a:avLst/>
                <a:gdLst>
                  <a:gd name="T0" fmla="*/ 1907932482 w 104"/>
                  <a:gd name="T1" fmla="*/ 0 h 62"/>
                  <a:gd name="T2" fmla="*/ 2147483647 w 104"/>
                  <a:gd name="T3" fmla="*/ 1152570485 h 62"/>
                  <a:gd name="T4" fmla="*/ 1907932482 w 104"/>
                  <a:gd name="T5" fmla="*/ 2147483647 h 62"/>
                  <a:gd name="T6" fmla="*/ 0 w 104"/>
                  <a:gd name="T7" fmla="*/ 1152570485 h 62"/>
                  <a:gd name="T8" fmla="*/ 1907932482 w 104"/>
                  <a:gd name="T9" fmla="*/ 0 h 62"/>
                  <a:gd name="T10" fmla="*/ 0 60000 65536"/>
                  <a:gd name="T11" fmla="*/ 0 60000 65536"/>
                  <a:gd name="T12" fmla="*/ 0 60000 65536"/>
                  <a:gd name="T13" fmla="*/ 0 60000 65536"/>
                  <a:gd name="T14" fmla="*/ 0 60000 65536"/>
                  <a:gd name="T15" fmla="*/ 0 w 104"/>
                  <a:gd name="T16" fmla="*/ 0 h 62"/>
                  <a:gd name="T17" fmla="*/ 104 w 104"/>
                  <a:gd name="T18" fmla="*/ 62 h 62"/>
                </a:gdLst>
                <a:ahLst/>
                <a:cxnLst>
                  <a:cxn ang="T10">
                    <a:pos x="T0" y="T1"/>
                  </a:cxn>
                  <a:cxn ang="T11">
                    <a:pos x="T2" y="T3"/>
                  </a:cxn>
                  <a:cxn ang="T12">
                    <a:pos x="T4" y="T5"/>
                  </a:cxn>
                  <a:cxn ang="T13">
                    <a:pos x="T6" y="T7"/>
                  </a:cxn>
                  <a:cxn ang="T14">
                    <a:pos x="T8" y="T9"/>
                  </a:cxn>
                </a:cxnLst>
                <a:rect l="T15" t="T16" r="T17" b="T18"/>
                <a:pathLst>
                  <a:path w="104" h="62">
                    <a:moveTo>
                      <a:pt x="51" y="0"/>
                    </a:moveTo>
                    <a:cubicBezTo>
                      <a:pt x="59" y="0"/>
                      <a:pt x="104" y="29"/>
                      <a:pt x="104" y="31"/>
                    </a:cubicBezTo>
                    <a:cubicBezTo>
                      <a:pt x="104" y="33"/>
                      <a:pt x="59" y="62"/>
                      <a:pt x="51" y="62"/>
                    </a:cubicBezTo>
                    <a:cubicBezTo>
                      <a:pt x="35" y="62"/>
                      <a:pt x="0" y="48"/>
                      <a:pt x="0" y="31"/>
                    </a:cubicBezTo>
                    <a:cubicBezTo>
                      <a:pt x="0" y="14"/>
                      <a:pt x="35" y="0"/>
                      <a:pt x="51" y="0"/>
                    </a:cubicBezTo>
                    <a:close/>
                  </a:path>
                </a:pathLst>
              </a:custGeom>
              <a:solidFill>
                <a:srgbClr val="E37F89"/>
              </a:solidFill>
              <a:ln w="9525">
                <a:noFill/>
                <a:round/>
                <a:headEnd/>
                <a:tailEnd/>
              </a:ln>
            </p:spPr>
            <p:txBody>
              <a:bodyPr/>
              <a:lstStyle/>
              <a:p>
                <a:endParaRPr lang="en-US">
                  <a:latin typeface="Calibri" pitchFamily="34" charset="0"/>
                </a:endParaRPr>
              </a:p>
            </p:txBody>
          </p:sp>
          <p:sp>
            <p:nvSpPr>
              <p:cNvPr id="156068" name="Freeform 1252"/>
              <p:cNvSpPr>
                <a:spLocks/>
              </p:cNvSpPr>
              <p:nvPr/>
            </p:nvSpPr>
            <p:spPr bwMode="auto">
              <a:xfrm rot="10800000">
                <a:off x="2545218" y="4932782"/>
                <a:ext cx="382565" cy="220338"/>
              </a:xfrm>
              <a:custGeom>
                <a:avLst/>
                <a:gdLst>
                  <a:gd name="T0" fmla="*/ 1867336462 w 104"/>
                  <a:gd name="T1" fmla="*/ 0 h 60"/>
                  <a:gd name="T2" fmla="*/ 2147483647 w 104"/>
                  <a:gd name="T3" fmla="*/ 1119320887 h 60"/>
                  <a:gd name="T4" fmla="*/ 1867336462 w 104"/>
                  <a:gd name="T5" fmla="*/ 2147483647 h 60"/>
                  <a:gd name="T6" fmla="*/ 0 w 104"/>
                  <a:gd name="T7" fmla="*/ 1119320887 h 60"/>
                  <a:gd name="T8" fmla="*/ 1867336462 w 104"/>
                  <a:gd name="T9" fmla="*/ 0 h 60"/>
                  <a:gd name="T10" fmla="*/ 0 60000 65536"/>
                  <a:gd name="T11" fmla="*/ 0 60000 65536"/>
                  <a:gd name="T12" fmla="*/ 0 60000 65536"/>
                  <a:gd name="T13" fmla="*/ 0 60000 65536"/>
                  <a:gd name="T14" fmla="*/ 0 60000 65536"/>
                  <a:gd name="T15" fmla="*/ 0 w 104"/>
                  <a:gd name="T16" fmla="*/ 0 h 60"/>
                  <a:gd name="T17" fmla="*/ 104 w 104"/>
                  <a:gd name="T18" fmla="*/ 60 h 60"/>
                </a:gdLst>
                <a:ahLst/>
                <a:cxnLst>
                  <a:cxn ang="T10">
                    <a:pos x="T0" y="T1"/>
                  </a:cxn>
                  <a:cxn ang="T11">
                    <a:pos x="T2" y="T3"/>
                  </a:cxn>
                  <a:cxn ang="T12">
                    <a:pos x="T4" y="T5"/>
                  </a:cxn>
                  <a:cxn ang="T13">
                    <a:pos x="T6" y="T7"/>
                  </a:cxn>
                  <a:cxn ang="T14">
                    <a:pos x="T8" y="T9"/>
                  </a:cxn>
                </a:cxnLst>
                <a:rect l="T15" t="T16" r="T17" b="T18"/>
                <a:pathLst>
                  <a:path w="104" h="60">
                    <a:moveTo>
                      <a:pt x="50" y="0"/>
                    </a:moveTo>
                    <a:cubicBezTo>
                      <a:pt x="59" y="0"/>
                      <a:pt x="104" y="28"/>
                      <a:pt x="104" y="30"/>
                    </a:cubicBezTo>
                    <a:cubicBezTo>
                      <a:pt x="104" y="32"/>
                      <a:pt x="59" y="60"/>
                      <a:pt x="50" y="60"/>
                    </a:cubicBezTo>
                    <a:cubicBezTo>
                      <a:pt x="35" y="60"/>
                      <a:pt x="0" y="47"/>
                      <a:pt x="0" y="30"/>
                    </a:cubicBezTo>
                    <a:cubicBezTo>
                      <a:pt x="0" y="13"/>
                      <a:pt x="35" y="0"/>
                      <a:pt x="50" y="0"/>
                    </a:cubicBezTo>
                    <a:close/>
                  </a:path>
                </a:pathLst>
              </a:custGeom>
              <a:solidFill>
                <a:srgbClr val="E37F8A"/>
              </a:solidFill>
              <a:ln w="9525">
                <a:noFill/>
                <a:round/>
                <a:headEnd/>
                <a:tailEnd/>
              </a:ln>
            </p:spPr>
            <p:txBody>
              <a:bodyPr/>
              <a:lstStyle/>
              <a:p>
                <a:endParaRPr lang="en-US">
                  <a:latin typeface="Calibri" pitchFamily="34" charset="0"/>
                </a:endParaRPr>
              </a:p>
            </p:txBody>
          </p:sp>
          <p:sp>
            <p:nvSpPr>
              <p:cNvPr id="156069" name="Freeform 1253"/>
              <p:cNvSpPr>
                <a:spLocks/>
              </p:cNvSpPr>
              <p:nvPr/>
            </p:nvSpPr>
            <p:spPr bwMode="auto">
              <a:xfrm rot="10800000">
                <a:off x="2549218" y="4932782"/>
                <a:ext cx="375900" cy="220338"/>
              </a:xfrm>
              <a:custGeom>
                <a:avLst/>
                <a:gdLst>
                  <a:gd name="T0" fmla="*/ 1833489015 w 102"/>
                  <a:gd name="T1" fmla="*/ 0 h 60"/>
                  <a:gd name="T2" fmla="*/ 2147483647 w 102"/>
                  <a:gd name="T3" fmla="*/ 1119320887 h 60"/>
                  <a:gd name="T4" fmla="*/ 1833489015 w 102"/>
                  <a:gd name="T5" fmla="*/ 2147483647 h 60"/>
                  <a:gd name="T6" fmla="*/ 0 w 102"/>
                  <a:gd name="T7" fmla="*/ 1119320887 h 60"/>
                  <a:gd name="T8" fmla="*/ 1833489015 w 102"/>
                  <a:gd name="T9" fmla="*/ 0 h 60"/>
                  <a:gd name="T10" fmla="*/ 0 60000 65536"/>
                  <a:gd name="T11" fmla="*/ 0 60000 65536"/>
                  <a:gd name="T12" fmla="*/ 0 60000 65536"/>
                  <a:gd name="T13" fmla="*/ 0 60000 65536"/>
                  <a:gd name="T14" fmla="*/ 0 60000 65536"/>
                  <a:gd name="T15" fmla="*/ 0 w 102"/>
                  <a:gd name="T16" fmla="*/ 0 h 60"/>
                  <a:gd name="T17" fmla="*/ 102 w 102"/>
                  <a:gd name="T18" fmla="*/ 60 h 60"/>
                </a:gdLst>
                <a:ahLst/>
                <a:cxnLst>
                  <a:cxn ang="T10">
                    <a:pos x="T0" y="T1"/>
                  </a:cxn>
                  <a:cxn ang="T11">
                    <a:pos x="T2" y="T3"/>
                  </a:cxn>
                  <a:cxn ang="T12">
                    <a:pos x="T4" y="T5"/>
                  </a:cxn>
                  <a:cxn ang="T13">
                    <a:pos x="T6" y="T7"/>
                  </a:cxn>
                  <a:cxn ang="T14">
                    <a:pos x="T8" y="T9"/>
                  </a:cxn>
                </a:cxnLst>
                <a:rect l="T15" t="T16" r="T17" b="T18"/>
                <a:pathLst>
                  <a:path w="102" h="60">
                    <a:moveTo>
                      <a:pt x="49" y="0"/>
                    </a:moveTo>
                    <a:cubicBezTo>
                      <a:pt x="58" y="0"/>
                      <a:pt x="102" y="28"/>
                      <a:pt x="102" y="30"/>
                    </a:cubicBezTo>
                    <a:cubicBezTo>
                      <a:pt x="102" y="32"/>
                      <a:pt x="58" y="60"/>
                      <a:pt x="49" y="60"/>
                    </a:cubicBezTo>
                    <a:cubicBezTo>
                      <a:pt x="34" y="60"/>
                      <a:pt x="0" y="47"/>
                      <a:pt x="0" y="30"/>
                    </a:cubicBezTo>
                    <a:cubicBezTo>
                      <a:pt x="0" y="13"/>
                      <a:pt x="34" y="0"/>
                      <a:pt x="49" y="0"/>
                    </a:cubicBezTo>
                    <a:close/>
                  </a:path>
                </a:pathLst>
              </a:custGeom>
              <a:solidFill>
                <a:srgbClr val="E4808A"/>
              </a:solidFill>
              <a:ln w="9525">
                <a:noFill/>
                <a:round/>
                <a:headEnd/>
                <a:tailEnd/>
              </a:ln>
            </p:spPr>
            <p:txBody>
              <a:bodyPr/>
              <a:lstStyle/>
              <a:p>
                <a:endParaRPr lang="en-US">
                  <a:latin typeface="Calibri" pitchFamily="34" charset="0"/>
                </a:endParaRPr>
              </a:p>
            </p:txBody>
          </p:sp>
          <p:sp>
            <p:nvSpPr>
              <p:cNvPr id="156070" name="Freeform 1254"/>
              <p:cNvSpPr>
                <a:spLocks/>
              </p:cNvSpPr>
              <p:nvPr/>
            </p:nvSpPr>
            <p:spPr bwMode="auto">
              <a:xfrm rot="10800000">
                <a:off x="2549218" y="4932782"/>
                <a:ext cx="375900" cy="220338"/>
              </a:xfrm>
              <a:custGeom>
                <a:avLst/>
                <a:gdLst>
                  <a:gd name="T0" fmla="*/ 1833489015 w 102"/>
                  <a:gd name="T1" fmla="*/ 0 h 60"/>
                  <a:gd name="T2" fmla="*/ 2147483647 w 102"/>
                  <a:gd name="T3" fmla="*/ 1119320887 h 60"/>
                  <a:gd name="T4" fmla="*/ 1833489015 w 102"/>
                  <a:gd name="T5" fmla="*/ 2147483647 h 60"/>
                  <a:gd name="T6" fmla="*/ 0 w 102"/>
                  <a:gd name="T7" fmla="*/ 1119320887 h 60"/>
                  <a:gd name="T8" fmla="*/ 1833489015 w 102"/>
                  <a:gd name="T9" fmla="*/ 0 h 60"/>
                  <a:gd name="T10" fmla="*/ 0 60000 65536"/>
                  <a:gd name="T11" fmla="*/ 0 60000 65536"/>
                  <a:gd name="T12" fmla="*/ 0 60000 65536"/>
                  <a:gd name="T13" fmla="*/ 0 60000 65536"/>
                  <a:gd name="T14" fmla="*/ 0 60000 65536"/>
                  <a:gd name="T15" fmla="*/ 0 w 102"/>
                  <a:gd name="T16" fmla="*/ 0 h 60"/>
                  <a:gd name="T17" fmla="*/ 102 w 102"/>
                  <a:gd name="T18" fmla="*/ 60 h 60"/>
                </a:gdLst>
                <a:ahLst/>
                <a:cxnLst>
                  <a:cxn ang="T10">
                    <a:pos x="T0" y="T1"/>
                  </a:cxn>
                  <a:cxn ang="T11">
                    <a:pos x="T2" y="T3"/>
                  </a:cxn>
                  <a:cxn ang="T12">
                    <a:pos x="T4" y="T5"/>
                  </a:cxn>
                  <a:cxn ang="T13">
                    <a:pos x="T6" y="T7"/>
                  </a:cxn>
                  <a:cxn ang="T14">
                    <a:pos x="T8" y="T9"/>
                  </a:cxn>
                </a:cxnLst>
                <a:rect l="T15" t="T16" r="T17" b="T18"/>
                <a:pathLst>
                  <a:path w="102" h="60">
                    <a:moveTo>
                      <a:pt x="49" y="0"/>
                    </a:moveTo>
                    <a:cubicBezTo>
                      <a:pt x="57" y="0"/>
                      <a:pt x="102" y="28"/>
                      <a:pt x="102" y="30"/>
                    </a:cubicBezTo>
                    <a:cubicBezTo>
                      <a:pt x="102" y="32"/>
                      <a:pt x="57" y="60"/>
                      <a:pt x="49" y="60"/>
                    </a:cubicBezTo>
                    <a:cubicBezTo>
                      <a:pt x="34" y="60"/>
                      <a:pt x="0" y="47"/>
                      <a:pt x="0" y="30"/>
                    </a:cubicBezTo>
                    <a:cubicBezTo>
                      <a:pt x="0" y="13"/>
                      <a:pt x="34" y="0"/>
                      <a:pt x="49" y="0"/>
                    </a:cubicBezTo>
                    <a:close/>
                  </a:path>
                </a:pathLst>
              </a:custGeom>
              <a:solidFill>
                <a:srgbClr val="E4818A"/>
              </a:solidFill>
              <a:ln w="9525">
                <a:noFill/>
                <a:round/>
                <a:headEnd/>
                <a:tailEnd/>
              </a:ln>
            </p:spPr>
            <p:txBody>
              <a:bodyPr/>
              <a:lstStyle/>
              <a:p>
                <a:endParaRPr lang="en-US">
                  <a:latin typeface="Calibri" pitchFamily="34" charset="0"/>
                </a:endParaRPr>
              </a:p>
            </p:txBody>
          </p:sp>
          <p:sp>
            <p:nvSpPr>
              <p:cNvPr id="156071" name="Freeform 1255"/>
              <p:cNvSpPr>
                <a:spLocks/>
              </p:cNvSpPr>
              <p:nvPr/>
            </p:nvSpPr>
            <p:spPr bwMode="auto">
              <a:xfrm rot="10800000">
                <a:off x="2549218" y="4932777"/>
                <a:ext cx="375900" cy="220338"/>
              </a:xfrm>
              <a:custGeom>
                <a:avLst/>
                <a:gdLst>
                  <a:gd name="T0" fmla="*/ 1833489015 w 102"/>
                  <a:gd name="T1" fmla="*/ 0 h 60"/>
                  <a:gd name="T2" fmla="*/ 2147483647 w 102"/>
                  <a:gd name="T3" fmla="*/ 1119320887 h 60"/>
                  <a:gd name="T4" fmla="*/ 1833489015 w 102"/>
                  <a:gd name="T5" fmla="*/ 2147483647 h 60"/>
                  <a:gd name="T6" fmla="*/ 0 w 102"/>
                  <a:gd name="T7" fmla="*/ 1119320887 h 60"/>
                  <a:gd name="T8" fmla="*/ 1833489015 w 102"/>
                  <a:gd name="T9" fmla="*/ 0 h 60"/>
                  <a:gd name="T10" fmla="*/ 0 60000 65536"/>
                  <a:gd name="T11" fmla="*/ 0 60000 65536"/>
                  <a:gd name="T12" fmla="*/ 0 60000 65536"/>
                  <a:gd name="T13" fmla="*/ 0 60000 65536"/>
                  <a:gd name="T14" fmla="*/ 0 60000 65536"/>
                  <a:gd name="T15" fmla="*/ 0 w 102"/>
                  <a:gd name="T16" fmla="*/ 0 h 60"/>
                  <a:gd name="T17" fmla="*/ 102 w 102"/>
                  <a:gd name="T18" fmla="*/ 60 h 60"/>
                </a:gdLst>
                <a:ahLst/>
                <a:cxnLst>
                  <a:cxn ang="T10">
                    <a:pos x="T0" y="T1"/>
                  </a:cxn>
                  <a:cxn ang="T11">
                    <a:pos x="T2" y="T3"/>
                  </a:cxn>
                  <a:cxn ang="T12">
                    <a:pos x="T4" y="T5"/>
                  </a:cxn>
                  <a:cxn ang="T13">
                    <a:pos x="T6" y="T7"/>
                  </a:cxn>
                  <a:cxn ang="T14">
                    <a:pos x="T8" y="T9"/>
                  </a:cxn>
                </a:cxnLst>
                <a:rect l="T15" t="T16" r="T17" b="T18"/>
                <a:pathLst>
                  <a:path w="102" h="60">
                    <a:moveTo>
                      <a:pt x="49" y="0"/>
                    </a:moveTo>
                    <a:cubicBezTo>
                      <a:pt x="57" y="0"/>
                      <a:pt x="102" y="28"/>
                      <a:pt x="102" y="30"/>
                    </a:cubicBezTo>
                    <a:cubicBezTo>
                      <a:pt x="102" y="32"/>
                      <a:pt x="57" y="60"/>
                      <a:pt x="49" y="60"/>
                    </a:cubicBezTo>
                    <a:cubicBezTo>
                      <a:pt x="34" y="60"/>
                      <a:pt x="0" y="47"/>
                      <a:pt x="0" y="30"/>
                    </a:cubicBezTo>
                    <a:cubicBezTo>
                      <a:pt x="0" y="13"/>
                      <a:pt x="34" y="0"/>
                      <a:pt x="49" y="0"/>
                    </a:cubicBezTo>
                    <a:close/>
                  </a:path>
                </a:pathLst>
              </a:custGeom>
              <a:solidFill>
                <a:srgbClr val="E4828B"/>
              </a:solidFill>
              <a:ln w="9525">
                <a:noFill/>
                <a:round/>
                <a:headEnd/>
                <a:tailEnd/>
              </a:ln>
            </p:spPr>
            <p:txBody>
              <a:bodyPr/>
              <a:lstStyle/>
              <a:p>
                <a:endParaRPr lang="en-US">
                  <a:latin typeface="Calibri" pitchFamily="34" charset="0"/>
                </a:endParaRPr>
              </a:p>
            </p:txBody>
          </p:sp>
          <p:sp>
            <p:nvSpPr>
              <p:cNvPr id="156072" name="Freeform 1256"/>
              <p:cNvSpPr>
                <a:spLocks/>
              </p:cNvSpPr>
              <p:nvPr/>
            </p:nvSpPr>
            <p:spPr bwMode="auto">
              <a:xfrm rot="10800000">
                <a:off x="2553219" y="4932780"/>
                <a:ext cx="371902" cy="220338"/>
              </a:xfrm>
              <a:custGeom>
                <a:avLst/>
                <a:gdLst>
                  <a:gd name="T0" fmla="*/ 1830409496 w 101"/>
                  <a:gd name="T1" fmla="*/ 0 h 60"/>
                  <a:gd name="T2" fmla="*/ 2147483647 w 101"/>
                  <a:gd name="T3" fmla="*/ 1119320887 h 60"/>
                  <a:gd name="T4" fmla="*/ 1830409496 w 101"/>
                  <a:gd name="T5" fmla="*/ 2147483647 h 60"/>
                  <a:gd name="T6" fmla="*/ 0 w 101"/>
                  <a:gd name="T7" fmla="*/ 1119320887 h 60"/>
                  <a:gd name="T8" fmla="*/ 1830409496 w 101"/>
                  <a:gd name="T9" fmla="*/ 0 h 60"/>
                  <a:gd name="T10" fmla="*/ 0 60000 65536"/>
                  <a:gd name="T11" fmla="*/ 0 60000 65536"/>
                  <a:gd name="T12" fmla="*/ 0 60000 65536"/>
                  <a:gd name="T13" fmla="*/ 0 60000 65536"/>
                  <a:gd name="T14" fmla="*/ 0 60000 65536"/>
                  <a:gd name="T15" fmla="*/ 0 w 101"/>
                  <a:gd name="T16" fmla="*/ 0 h 60"/>
                  <a:gd name="T17" fmla="*/ 101 w 101"/>
                  <a:gd name="T18" fmla="*/ 60 h 60"/>
                </a:gdLst>
                <a:ahLst/>
                <a:cxnLst>
                  <a:cxn ang="T10">
                    <a:pos x="T0" y="T1"/>
                  </a:cxn>
                  <a:cxn ang="T11">
                    <a:pos x="T2" y="T3"/>
                  </a:cxn>
                  <a:cxn ang="T12">
                    <a:pos x="T4" y="T5"/>
                  </a:cxn>
                  <a:cxn ang="T13">
                    <a:pos x="T6" y="T7"/>
                  </a:cxn>
                  <a:cxn ang="T14">
                    <a:pos x="T8" y="T9"/>
                  </a:cxn>
                </a:cxnLst>
                <a:rect l="T15" t="T16" r="T17" b="T18"/>
                <a:pathLst>
                  <a:path w="101" h="60">
                    <a:moveTo>
                      <a:pt x="49" y="0"/>
                    </a:moveTo>
                    <a:cubicBezTo>
                      <a:pt x="57" y="0"/>
                      <a:pt x="101" y="28"/>
                      <a:pt x="101" y="30"/>
                    </a:cubicBezTo>
                    <a:cubicBezTo>
                      <a:pt x="101" y="32"/>
                      <a:pt x="57" y="60"/>
                      <a:pt x="49" y="60"/>
                    </a:cubicBezTo>
                    <a:cubicBezTo>
                      <a:pt x="34" y="60"/>
                      <a:pt x="0" y="46"/>
                      <a:pt x="0" y="30"/>
                    </a:cubicBezTo>
                    <a:cubicBezTo>
                      <a:pt x="0" y="14"/>
                      <a:pt x="34" y="0"/>
                      <a:pt x="49" y="0"/>
                    </a:cubicBezTo>
                    <a:close/>
                  </a:path>
                </a:pathLst>
              </a:custGeom>
              <a:solidFill>
                <a:srgbClr val="E4828C"/>
              </a:solidFill>
              <a:ln w="9525">
                <a:noFill/>
                <a:round/>
                <a:headEnd/>
                <a:tailEnd/>
              </a:ln>
            </p:spPr>
            <p:txBody>
              <a:bodyPr/>
              <a:lstStyle/>
              <a:p>
                <a:endParaRPr lang="en-US">
                  <a:latin typeface="Calibri" pitchFamily="34" charset="0"/>
                </a:endParaRPr>
              </a:p>
            </p:txBody>
          </p:sp>
          <p:sp>
            <p:nvSpPr>
              <p:cNvPr id="156073" name="Freeform 1257"/>
              <p:cNvSpPr>
                <a:spLocks/>
              </p:cNvSpPr>
              <p:nvPr/>
            </p:nvSpPr>
            <p:spPr bwMode="auto">
              <a:xfrm rot="10800000">
                <a:off x="2553216" y="4932783"/>
                <a:ext cx="371902" cy="220338"/>
              </a:xfrm>
              <a:custGeom>
                <a:avLst/>
                <a:gdLst>
                  <a:gd name="T0" fmla="*/ 1830409496 w 101"/>
                  <a:gd name="T1" fmla="*/ 0 h 60"/>
                  <a:gd name="T2" fmla="*/ 2147483647 w 101"/>
                  <a:gd name="T3" fmla="*/ 1119320887 h 60"/>
                  <a:gd name="T4" fmla="*/ 1830409496 w 101"/>
                  <a:gd name="T5" fmla="*/ 2147483647 h 60"/>
                  <a:gd name="T6" fmla="*/ 0 w 101"/>
                  <a:gd name="T7" fmla="*/ 1119320887 h 60"/>
                  <a:gd name="T8" fmla="*/ 1830409496 w 101"/>
                  <a:gd name="T9" fmla="*/ 0 h 60"/>
                  <a:gd name="T10" fmla="*/ 0 60000 65536"/>
                  <a:gd name="T11" fmla="*/ 0 60000 65536"/>
                  <a:gd name="T12" fmla="*/ 0 60000 65536"/>
                  <a:gd name="T13" fmla="*/ 0 60000 65536"/>
                  <a:gd name="T14" fmla="*/ 0 60000 65536"/>
                  <a:gd name="T15" fmla="*/ 0 w 101"/>
                  <a:gd name="T16" fmla="*/ 0 h 60"/>
                  <a:gd name="T17" fmla="*/ 101 w 101"/>
                  <a:gd name="T18" fmla="*/ 60 h 60"/>
                </a:gdLst>
                <a:ahLst/>
                <a:cxnLst>
                  <a:cxn ang="T10">
                    <a:pos x="T0" y="T1"/>
                  </a:cxn>
                  <a:cxn ang="T11">
                    <a:pos x="T2" y="T3"/>
                  </a:cxn>
                  <a:cxn ang="T12">
                    <a:pos x="T4" y="T5"/>
                  </a:cxn>
                  <a:cxn ang="T13">
                    <a:pos x="T6" y="T7"/>
                  </a:cxn>
                  <a:cxn ang="T14">
                    <a:pos x="T8" y="T9"/>
                  </a:cxn>
                </a:cxnLst>
                <a:rect l="T15" t="T16" r="T17" b="T18"/>
                <a:pathLst>
                  <a:path w="101" h="60">
                    <a:moveTo>
                      <a:pt x="49" y="0"/>
                    </a:moveTo>
                    <a:cubicBezTo>
                      <a:pt x="57" y="0"/>
                      <a:pt x="101" y="28"/>
                      <a:pt x="101" y="30"/>
                    </a:cubicBezTo>
                    <a:cubicBezTo>
                      <a:pt x="101" y="32"/>
                      <a:pt x="57" y="60"/>
                      <a:pt x="49" y="60"/>
                    </a:cubicBezTo>
                    <a:cubicBezTo>
                      <a:pt x="34" y="60"/>
                      <a:pt x="0" y="46"/>
                      <a:pt x="0" y="30"/>
                    </a:cubicBezTo>
                    <a:cubicBezTo>
                      <a:pt x="0" y="14"/>
                      <a:pt x="34" y="0"/>
                      <a:pt x="49" y="0"/>
                    </a:cubicBezTo>
                    <a:close/>
                  </a:path>
                </a:pathLst>
              </a:custGeom>
              <a:solidFill>
                <a:srgbClr val="E4828C"/>
              </a:solidFill>
              <a:ln w="9525">
                <a:noFill/>
                <a:round/>
                <a:headEnd/>
                <a:tailEnd/>
              </a:ln>
            </p:spPr>
            <p:txBody>
              <a:bodyPr/>
              <a:lstStyle/>
              <a:p>
                <a:endParaRPr lang="en-US">
                  <a:latin typeface="Calibri" pitchFamily="34" charset="0"/>
                </a:endParaRPr>
              </a:p>
            </p:txBody>
          </p:sp>
          <p:sp>
            <p:nvSpPr>
              <p:cNvPr id="156074" name="Freeform 1258"/>
              <p:cNvSpPr>
                <a:spLocks/>
              </p:cNvSpPr>
              <p:nvPr/>
            </p:nvSpPr>
            <p:spPr bwMode="auto">
              <a:xfrm rot="10800000">
                <a:off x="2553214" y="4936766"/>
                <a:ext cx="371902" cy="212374"/>
              </a:xfrm>
              <a:custGeom>
                <a:avLst/>
                <a:gdLst>
                  <a:gd name="T0" fmla="*/ 1830409496 w 101"/>
                  <a:gd name="T1" fmla="*/ 0 h 58"/>
                  <a:gd name="T2" fmla="*/ 2147483647 w 101"/>
                  <a:gd name="T3" fmla="*/ 1072598724 h 58"/>
                  <a:gd name="T4" fmla="*/ 1830409496 w 101"/>
                  <a:gd name="T5" fmla="*/ 2145193787 h 58"/>
                  <a:gd name="T6" fmla="*/ 0 w 101"/>
                  <a:gd name="T7" fmla="*/ 1072598724 h 58"/>
                  <a:gd name="T8" fmla="*/ 1830409496 w 101"/>
                  <a:gd name="T9" fmla="*/ 0 h 58"/>
                  <a:gd name="T10" fmla="*/ 0 60000 65536"/>
                  <a:gd name="T11" fmla="*/ 0 60000 65536"/>
                  <a:gd name="T12" fmla="*/ 0 60000 65536"/>
                  <a:gd name="T13" fmla="*/ 0 60000 65536"/>
                  <a:gd name="T14" fmla="*/ 0 60000 65536"/>
                  <a:gd name="T15" fmla="*/ 0 w 101"/>
                  <a:gd name="T16" fmla="*/ 0 h 58"/>
                  <a:gd name="T17" fmla="*/ 101 w 101"/>
                  <a:gd name="T18" fmla="*/ 58 h 58"/>
                </a:gdLst>
                <a:ahLst/>
                <a:cxnLst>
                  <a:cxn ang="T10">
                    <a:pos x="T0" y="T1"/>
                  </a:cxn>
                  <a:cxn ang="T11">
                    <a:pos x="T2" y="T3"/>
                  </a:cxn>
                  <a:cxn ang="T12">
                    <a:pos x="T4" y="T5"/>
                  </a:cxn>
                  <a:cxn ang="T13">
                    <a:pos x="T6" y="T7"/>
                  </a:cxn>
                  <a:cxn ang="T14">
                    <a:pos x="T8" y="T9"/>
                  </a:cxn>
                </a:cxnLst>
                <a:rect l="T15" t="T16" r="T17" b="T18"/>
                <a:pathLst>
                  <a:path w="101" h="58">
                    <a:moveTo>
                      <a:pt x="49" y="0"/>
                    </a:moveTo>
                    <a:cubicBezTo>
                      <a:pt x="57" y="0"/>
                      <a:pt x="101" y="27"/>
                      <a:pt x="101" y="29"/>
                    </a:cubicBezTo>
                    <a:cubicBezTo>
                      <a:pt x="101" y="31"/>
                      <a:pt x="57" y="58"/>
                      <a:pt x="49" y="58"/>
                    </a:cubicBezTo>
                    <a:cubicBezTo>
                      <a:pt x="34" y="58"/>
                      <a:pt x="0" y="45"/>
                      <a:pt x="0" y="29"/>
                    </a:cubicBezTo>
                    <a:cubicBezTo>
                      <a:pt x="0" y="13"/>
                      <a:pt x="34" y="0"/>
                      <a:pt x="49" y="0"/>
                    </a:cubicBezTo>
                    <a:close/>
                  </a:path>
                </a:pathLst>
              </a:custGeom>
              <a:solidFill>
                <a:srgbClr val="E4838C"/>
              </a:solidFill>
              <a:ln w="9525">
                <a:noFill/>
                <a:round/>
                <a:headEnd/>
                <a:tailEnd/>
              </a:ln>
            </p:spPr>
            <p:txBody>
              <a:bodyPr/>
              <a:lstStyle/>
              <a:p>
                <a:endParaRPr lang="en-US">
                  <a:latin typeface="Calibri" pitchFamily="34" charset="0"/>
                </a:endParaRPr>
              </a:p>
            </p:txBody>
          </p:sp>
          <p:sp>
            <p:nvSpPr>
              <p:cNvPr id="156075" name="Freeform 1259"/>
              <p:cNvSpPr>
                <a:spLocks/>
              </p:cNvSpPr>
              <p:nvPr/>
            </p:nvSpPr>
            <p:spPr bwMode="auto">
              <a:xfrm rot="10800000">
                <a:off x="2557213" y="4936766"/>
                <a:ext cx="363904" cy="212374"/>
              </a:xfrm>
              <a:custGeom>
                <a:avLst/>
                <a:gdLst>
                  <a:gd name="T0" fmla="*/ 1783515468 w 99"/>
                  <a:gd name="T1" fmla="*/ 0 h 58"/>
                  <a:gd name="T2" fmla="*/ 2147483647 w 99"/>
                  <a:gd name="T3" fmla="*/ 1072598724 h 58"/>
                  <a:gd name="T4" fmla="*/ 1783515468 w 99"/>
                  <a:gd name="T5" fmla="*/ 2145193787 h 58"/>
                  <a:gd name="T6" fmla="*/ 0 w 99"/>
                  <a:gd name="T7" fmla="*/ 1072598724 h 58"/>
                  <a:gd name="T8" fmla="*/ 1783515468 w 99"/>
                  <a:gd name="T9" fmla="*/ 0 h 58"/>
                  <a:gd name="T10" fmla="*/ 0 60000 65536"/>
                  <a:gd name="T11" fmla="*/ 0 60000 65536"/>
                  <a:gd name="T12" fmla="*/ 0 60000 65536"/>
                  <a:gd name="T13" fmla="*/ 0 60000 65536"/>
                  <a:gd name="T14" fmla="*/ 0 60000 65536"/>
                  <a:gd name="T15" fmla="*/ 0 w 99"/>
                  <a:gd name="T16" fmla="*/ 0 h 58"/>
                  <a:gd name="T17" fmla="*/ 99 w 99"/>
                  <a:gd name="T18" fmla="*/ 58 h 58"/>
                </a:gdLst>
                <a:ahLst/>
                <a:cxnLst>
                  <a:cxn ang="T10">
                    <a:pos x="T0" y="T1"/>
                  </a:cxn>
                  <a:cxn ang="T11">
                    <a:pos x="T2" y="T3"/>
                  </a:cxn>
                  <a:cxn ang="T12">
                    <a:pos x="T4" y="T5"/>
                  </a:cxn>
                  <a:cxn ang="T13">
                    <a:pos x="T6" y="T7"/>
                  </a:cxn>
                  <a:cxn ang="T14">
                    <a:pos x="T8" y="T9"/>
                  </a:cxn>
                </a:cxnLst>
                <a:rect l="T15" t="T16" r="T17" b="T18"/>
                <a:pathLst>
                  <a:path w="99" h="58">
                    <a:moveTo>
                      <a:pt x="48" y="0"/>
                    </a:moveTo>
                    <a:cubicBezTo>
                      <a:pt x="56" y="0"/>
                      <a:pt x="99" y="27"/>
                      <a:pt x="99" y="29"/>
                    </a:cubicBezTo>
                    <a:cubicBezTo>
                      <a:pt x="99" y="31"/>
                      <a:pt x="56" y="58"/>
                      <a:pt x="48" y="58"/>
                    </a:cubicBezTo>
                    <a:cubicBezTo>
                      <a:pt x="33" y="58"/>
                      <a:pt x="0" y="45"/>
                      <a:pt x="0" y="29"/>
                    </a:cubicBezTo>
                    <a:cubicBezTo>
                      <a:pt x="0" y="13"/>
                      <a:pt x="33" y="0"/>
                      <a:pt x="48" y="0"/>
                    </a:cubicBezTo>
                    <a:close/>
                  </a:path>
                </a:pathLst>
              </a:custGeom>
              <a:solidFill>
                <a:srgbClr val="E4848D"/>
              </a:solidFill>
              <a:ln w="9525">
                <a:noFill/>
                <a:round/>
                <a:headEnd/>
                <a:tailEnd/>
              </a:ln>
            </p:spPr>
            <p:txBody>
              <a:bodyPr/>
              <a:lstStyle/>
              <a:p>
                <a:endParaRPr lang="en-US">
                  <a:latin typeface="Calibri" pitchFamily="34" charset="0"/>
                </a:endParaRPr>
              </a:p>
            </p:txBody>
          </p:sp>
          <p:sp>
            <p:nvSpPr>
              <p:cNvPr id="156076" name="Freeform 1260"/>
              <p:cNvSpPr>
                <a:spLocks/>
              </p:cNvSpPr>
              <p:nvPr/>
            </p:nvSpPr>
            <p:spPr bwMode="auto">
              <a:xfrm rot="10800000">
                <a:off x="2557212" y="4936766"/>
                <a:ext cx="363904" cy="212374"/>
              </a:xfrm>
              <a:custGeom>
                <a:avLst/>
                <a:gdLst>
                  <a:gd name="T0" fmla="*/ 1783515468 w 99"/>
                  <a:gd name="T1" fmla="*/ 0 h 58"/>
                  <a:gd name="T2" fmla="*/ 2147483647 w 99"/>
                  <a:gd name="T3" fmla="*/ 1072598724 h 58"/>
                  <a:gd name="T4" fmla="*/ 1783515468 w 99"/>
                  <a:gd name="T5" fmla="*/ 2145193787 h 58"/>
                  <a:gd name="T6" fmla="*/ 0 w 99"/>
                  <a:gd name="T7" fmla="*/ 1072598724 h 58"/>
                  <a:gd name="T8" fmla="*/ 1783515468 w 99"/>
                  <a:gd name="T9" fmla="*/ 0 h 58"/>
                  <a:gd name="T10" fmla="*/ 0 60000 65536"/>
                  <a:gd name="T11" fmla="*/ 0 60000 65536"/>
                  <a:gd name="T12" fmla="*/ 0 60000 65536"/>
                  <a:gd name="T13" fmla="*/ 0 60000 65536"/>
                  <a:gd name="T14" fmla="*/ 0 60000 65536"/>
                  <a:gd name="T15" fmla="*/ 0 w 99"/>
                  <a:gd name="T16" fmla="*/ 0 h 58"/>
                  <a:gd name="T17" fmla="*/ 99 w 99"/>
                  <a:gd name="T18" fmla="*/ 58 h 58"/>
                </a:gdLst>
                <a:ahLst/>
                <a:cxnLst>
                  <a:cxn ang="T10">
                    <a:pos x="T0" y="T1"/>
                  </a:cxn>
                  <a:cxn ang="T11">
                    <a:pos x="T2" y="T3"/>
                  </a:cxn>
                  <a:cxn ang="T12">
                    <a:pos x="T4" y="T5"/>
                  </a:cxn>
                  <a:cxn ang="T13">
                    <a:pos x="T6" y="T7"/>
                  </a:cxn>
                  <a:cxn ang="T14">
                    <a:pos x="T8" y="T9"/>
                  </a:cxn>
                </a:cxnLst>
                <a:rect l="T15" t="T16" r="T17" b="T18"/>
                <a:pathLst>
                  <a:path w="99" h="58">
                    <a:moveTo>
                      <a:pt x="48" y="0"/>
                    </a:moveTo>
                    <a:cubicBezTo>
                      <a:pt x="56" y="0"/>
                      <a:pt x="99" y="27"/>
                      <a:pt x="99" y="29"/>
                    </a:cubicBezTo>
                    <a:cubicBezTo>
                      <a:pt x="99" y="31"/>
                      <a:pt x="56" y="58"/>
                      <a:pt x="48" y="58"/>
                    </a:cubicBezTo>
                    <a:cubicBezTo>
                      <a:pt x="33" y="58"/>
                      <a:pt x="0" y="45"/>
                      <a:pt x="0" y="29"/>
                    </a:cubicBezTo>
                    <a:cubicBezTo>
                      <a:pt x="0" y="13"/>
                      <a:pt x="33" y="0"/>
                      <a:pt x="48" y="0"/>
                    </a:cubicBezTo>
                    <a:close/>
                  </a:path>
                </a:pathLst>
              </a:custGeom>
              <a:solidFill>
                <a:srgbClr val="E4848E"/>
              </a:solidFill>
              <a:ln w="9525">
                <a:noFill/>
                <a:round/>
                <a:headEnd/>
                <a:tailEnd/>
              </a:ln>
            </p:spPr>
            <p:txBody>
              <a:bodyPr/>
              <a:lstStyle/>
              <a:p>
                <a:endParaRPr lang="en-US">
                  <a:latin typeface="Calibri" pitchFamily="34" charset="0"/>
                </a:endParaRPr>
              </a:p>
            </p:txBody>
          </p:sp>
          <p:sp>
            <p:nvSpPr>
              <p:cNvPr id="156077" name="Freeform 1261"/>
              <p:cNvSpPr>
                <a:spLocks/>
              </p:cNvSpPr>
              <p:nvPr/>
            </p:nvSpPr>
            <p:spPr bwMode="auto">
              <a:xfrm rot="10800000">
                <a:off x="2557213" y="4936761"/>
                <a:ext cx="363904" cy="212374"/>
              </a:xfrm>
              <a:custGeom>
                <a:avLst/>
                <a:gdLst>
                  <a:gd name="T0" fmla="*/ 1783515468 w 99"/>
                  <a:gd name="T1" fmla="*/ 0 h 58"/>
                  <a:gd name="T2" fmla="*/ 2147483647 w 99"/>
                  <a:gd name="T3" fmla="*/ 1072598724 h 58"/>
                  <a:gd name="T4" fmla="*/ 1783515468 w 99"/>
                  <a:gd name="T5" fmla="*/ 2145193787 h 58"/>
                  <a:gd name="T6" fmla="*/ 0 w 99"/>
                  <a:gd name="T7" fmla="*/ 1072598724 h 58"/>
                  <a:gd name="T8" fmla="*/ 1783515468 w 99"/>
                  <a:gd name="T9" fmla="*/ 0 h 58"/>
                  <a:gd name="T10" fmla="*/ 0 60000 65536"/>
                  <a:gd name="T11" fmla="*/ 0 60000 65536"/>
                  <a:gd name="T12" fmla="*/ 0 60000 65536"/>
                  <a:gd name="T13" fmla="*/ 0 60000 65536"/>
                  <a:gd name="T14" fmla="*/ 0 60000 65536"/>
                  <a:gd name="T15" fmla="*/ 0 w 99"/>
                  <a:gd name="T16" fmla="*/ 0 h 58"/>
                  <a:gd name="T17" fmla="*/ 99 w 99"/>
                  <a:gd name="T18" fmla="*/ 58 h 58"/>
                </a:gdLst>
                <a:ahLst/>
                <a:cxnLst>
                  <a:cxn ang="T10">
                    <a:pos x="T0" y="T1"/>
                  </a:cxn>
                  <a:cxn ang="T11">
                    <a:pos x="T2" y="T3"/>
                  </a:cxn>
                  <a:cxn ang="T12">
                    <a:pos x="T4" y="T5"/>
                  </a:cxn>
                  <a:cxn ang="T13">
                    <a:pos x="T6" y="T7"/>
                  </a:cxn>
                  <a:cxn ang="T14">
                    <a:pos x="T8" y="T9"/>
                  </a:cxn>
                </a:cxnLst>
                <a:rect l="T15" t="T16" r="T17" b="T18"/>
                <a:pathLst>
                  <a:path w="99" h="58">
                    <a:moveTo>
                      <a:pt x="48" y="0"/>
                    </a:moveTo>
                    <a:cubicBezTo>
                      <a:pt x="56" y="0"/>
                      <a:pt x="99" y="26"/>
                      <a:pt x="99" y="29"/>
                    </a:cubicBezTo>
                    <a:cubicBezTo>
                      <a:pt x="99" y="32"/>
                      <a:pt x="56" y="58"/>
                      <a:pt x="48" y="58"/>
                    </a:cubicBezTo>
                    <a:cubicBezTo>
                      <a:pt x="33" y="58"/>
                      <a:pt x="0" y="45"/>
                      <a:pt x="0" y="29"/>
                    </a:cubicBezTo>
                    <a:cubicBezTo>
                      <a:pt x="0" y="13"/>
                      <a:pt x="33" y="0"/>
                      <a:pt x="48" y="0"/>
                    </a:cubicBezTo>
                    <a:close/>
                  </a:path>
                </a:pathLst>
              </a:custGeom>
              <a:solidFill>
                <a:srgbClr val="E5858E"/>
              </a:solidFill>
              <a:ln w="9525">
                <a:noFill/>
                <a:round/>
                <a:headEnd/>
                <a:tailEnd/>
              </a:ln>
            </p:spPr>
            <p:txBody>
              <a:bodyPr/>
              <a:lstStyle/>
              <a:p>
                <a:endParaRPr lang="en-US">
                  <a:latin typeface="Calibri" pitchFamily="34" charset="0"/>
                </a:endParaRPr>
              </a:p>
            </p:txBody>
          </p:sp>
          <p:sp>
            <p:nvSpPr>
              <p:cNvPr id="156078" name="Freeform 1262"/>
              <p:cNvSpPr>
                <a:spLocks/>
              </p:cNvSpPr>
              <p:nvPr/>
            </p:nvSpPr>
            <p:spPr bwMode="auto">
              <a:xfrm rot="10800000">
                <a:off x="2559883" y="4936763"/>
                <a:ext cx="361238" cy="212374"/>
              </a:xfrm>
              <a:custGeom>
                <a:avLst/>
                <a:gdLst>
                  <a:gd name="T0" fmla="*/ 1807118796 w 98"/>
                  <a:gd name="T1" fmla="*/ 0 h 58"/>
                  <a:gd name="T2" fmla="*/ 2147483647 w 98"/>
                  <a:gd name="T3" fmla="*/ 1072598724 h 58"/>
                  <a:gd name="T4" fmla="*/ 1807118796 w 98"/>
                  <a:gd name="T5" fmla="*/ 2145193787 h 58"/>
                  <a:gd name="T6" fmla="*/ 0 w 98"/>
                  <a:gd name="T7" fmla="*/ 1072598724 h 58"/>
                  <a:gd name="T8" fmla="*/ 1807118796 w 98"/>
                  <a:gd name="T9" fmla="*/ 0 h 58"/>
                  <a:gd name="T10" fmla="*/ 0 60000 65536"/>
                  <a:gd name="T11" fmla="*/ 0 60000 65536"/>
                  <a:gd name="T12" fmla="*/ 0 60000 65536"/>
                  <a:gd name="T13" fmla="*/ 0 60000 65536"/>
                  <a:gd name="T14" fmla="*/ 0 60000 65536"/>
                  <a:gd name="T15" fmla="*/ 0 w 98"/>
                  <a:gd name="T16" fmla="*/ 0 h 58"/>
                  <a:gd name="T17" fmla="*/ 98 w 98"/>
                  <a:gd name="T18" fmla="*/ 58 h 58"/>
                </a:gdLst>
                <a:ahLst/>
                <a:cxnLst>
                  <a:cxn ang="T10">
                    <a:pos x="T0" y="T1"/>
                  </a:cxn>
                  <a:cxn ang="T11">
                    <a:pos x="T2" y="T3"/>
                  </a:cxn>
                  <a:cxn ang="T12">
                    <a:pos x="T4" y="T5"/>
                  </a:cxn>
                  <a:cxn ang="T13">
                    <a:pos x="T6" y="T7"/>
                  </a:cxn>
                  <a:cxn ang="T14">
                    <a:pos x="T8" y="T9"/>
                  </a:cxn>
                </a:cxnLst>
                <a:rect l="T15" t="T16" r="T17" b="T18"/>
                <a:pathLst>
                  <a:path w="98" h="58">
                    <a:moveTo>
                      <a:pt x="48" y="0"/>
                    </a:moveTo>
                    <a:cubicBezTo>
                      <a:pt x="56" y="0"/>
                      <a:pt x="98" y="26"/>
                      <a:pt x="98" y="29"/>
                    </a:cubicBezTo>
                    <a:cubicBezTo>
                      <a:pt x="98" y="32"/>
                      <a:pt x="56" y="58"/>
                      <a:pt x="48" y="58"/>
                    </a:cubicBezTo>
                    <a:cubicBezTo>
                      <a:pt x="33" y="58"/>
                      <a:pt x="0" y="45"/>
                      <a:pt x="0" y="29"/>
                    </a:cubicBezTo>
                    <a:cubicBezTo>
                      <a:pt x="0" y="13"/>
                      <a:pt x="33" y="0"/>
                      <a:pt x="48" y="0"/>
                    </a:cubicBezTo>
                    <a:close/>
                  </a:path>
                </a:pathLst>
              </a:custGeom>
              <a:solidFill>
                <a:srgbClr val="E5868F"/>
              </a:solidFill>
              <a:ln w="9525">
                <a:noFill/>
                <a:round/>
                <a:headEnd/>
                <a:tailEnd/>
              </a:ln>
            </p:spPr>
            <p:txBody>
              <a:bodyPr/>
              <a:lstStyle/>
              <a:p>
                <a:endParaRPr lang="en-US">
                  <a:latin typeface="Calibri" pitchFamily="34" charset="0"/>
                </a:endParaRPr>
              </a:p>
            </p:txBody>
          </p:sp>
          <p:sp>
            <p:nvSpPr>
              <p:cNvPr id="156079" name="Freeform 1263"/>
              <p:cNvSpPr>
                <a:spLocks/>
              </p:cNvSpPr>
              <p:nvPr/>
            </p:nvSpPr>
            <p:spPr bwMode="auto">
              <a:xfrm rot="10800000">
                <a:off x="2559880" y="4936766"/>
                <a:ext cx="361238" cy="212374"/>
              </a:xfrm>
              <a:custGeom>
                <a:avLst/>
                <a:gdLst>
                  <a:gd name="T0" fmla="*/ 1807118796 w 98"/>
                  <a:gd name="T1" fmla="*/ 0 h 58"/>
                  <a:gd name="T2" fmla="*/ 2147483647 w 98"/>
                  <a:gd name="T3" fmla="*/ 1072598724 h 58"/>
                  <a:gd name="T4" fmla="*/ 1807118796 w 98"/>
                  <a:gd name="T5" fmla="*/ 2145193787 h 58"/>
                  <a:gd name="T6" fmla="*/ 0 w 98"/>
                  <a:gd name="T7" fmla="*/ 1072598724 h 58"/>
                  <a:gd name="T8" fmla="*/ 1807118796 w 98"/>
                  <a:gd name="T9" fmla="*/ 0 h 58"/>
                  <a:gd name="T10" fmla="*/ 0 60000 65536"/>
                  <a:gd name="T11" fmla="*/ 0 60000 65536"/>
                  <a:gd name="T12" fmla="*/ 0 60000 65536"/>
                  <a:gd name="T13" fmla="*/ 0 60000 65536"/>
                  <a:gd name="T14" fmla="*/ 0 60000 65536"/>
                  <a:gd name="T15" fmla="*/ 0 w 98"/>
                  <a:gd name="T16" fmla="*/ 0 h 58"/>
                  <a:gd name="T17" fmla="*/ 98 w 98"/>
                  <a:gd name="T18" fmla="*/ 58 h 58"/>
                </a:gdLst>
                <a:ahLst/>
                <a:cxnLst>
                  <a:cxn ang="T10">
                    <a:pos x="T0" y="T1"/>
                  </a:cxn>
                  <a:cxn ang="T11">
                    <a:pos x="T2" y="T3"/>
                  </a:cxn>
                  <a:cxn ang="T12">
                    <a:pos x="T4" y="T5"/>
                  </a:cxn>
                  <a:cxn ang="T13">
                    <a:pos x="T6" y="T7"/>
                  </a:cxn>
                  <a:cxn ang="T14">
                    <a:pos x="T8" y="T9"/>
                  </a:cxn>
                </a:cxnLst>
                <a:rect l="T15" t="T16" r="T17" b="T18"/>
                <a:pathLst>
                  <a:path w="98" h="58">
                    <a:moveTo>
                      <a:pt x="48" y="0"/>
                    </a:moveTo>
                    <a:cubicBezTo>
                      <a:pt x="56" y="0"/>
                      <a:pt x="98" y="26"/>
                      <a:pt x="98" y="29"/>
                    </a:cubicBezTo>
                    <a:cubicBezTo>
                      <a:pt x="98" y="32"/>
                      <a:pt x="56" y="58"/>
                      <a:pt x="48" y="58"/>
                    </a:cubicBezTo>
                    <a:cubicBezTo>
                      <a:pt x="33" y="58"/>
                      <a:pt x="0" y="45"/>
                      <a:pt x="0" y="29"/>
                    </a:cubicBezTo>
                    <a:cubicBezTo>
                      <a:pt x="0" y="13"/>
                      <a:pt x="33" y="0"/>
                      <a:pt x="48" y="0"/>
                    </a:cubicBezTo>
                    <a:close/>
                  </a:path>
                </a:pathLst>
              </a:custGeom>
              <a:solidFill>
                <a:srgbClr val="E5878F"/>
              </a:solidFill>
              <a:ln w="9525">
                <a:noFill/>
                <a:round/>
                <a:headEnd/>
                <a:tailEnd/>
              </a:ln>
            </p:spPr>
            <p:txBody>
              <a:bodyPr/>
              <a:lstStyle/>
              <a:p>
                <a:endParaRPr lang="en-US">
                  <a:latin typeface="Calibri" pitchFamily="34" charset="0"/>
                </a:endParaRPr>
              </a:p>
            </p:txBody>
          </p:sp>
          <p:sp>
            <p:nvSpPr>
              <p:cNvPr id="156080" name="Freeform 1264"/>
              <p:cNvSpPr>
                <a:spLocks/>
              </p:cNvSpPr>
              <p:nvPr/>
            </p:nvSpPr>
            <p:spPr bwMode="auto">
              <a:xfrm rot="10800000">
                <a:off x="2559878" y="4940748"/>
                <a:ext cx="361238" cy="204409"/>
              </a:xfrm>
              <a:custGeom>
                <a:avLst/>
                <a:gdLst>
                  <a:gd name="T0" fmla="*/ 1807118796 w 98"/>
                  <a:gd name="T1" fmla="*/ 0 h 56"/>
                  <a:gd name="T2" fmla="*/ 2147483647 w 98"/>
                  <a:gd name="T3" fmla="*/ 1025921647 h 56"/>
                  <a:gd name="T4" fmla="*/ 1807118796 w 98"/>
                  <a:gd name="T5" fmla="*/ 2051846945 h 56"/>
                  <a:gd name="T6" fmla="*/ 0 w 98"/>
                  <a:gd name="T7" fmla="*/ 1025921647 h 56"/>
                  <a:gd name="T8" fmla="*/ 1807118796 w 98"/>
                  <a:gd name="T9" fmla="*/ 0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48" y="0"/>
                    </a:moveTo>
                    <a:cubicBezTo>
                      <a:pt x="56" y="0"/>
                      <a:pt x="98" y="25"/>
                      <a:pt x="98" y="28"/>
                    </a:cubicBezTo>
                    <a:cubicBezTo>
                      <a:pt x="98" y="31"/>
                      <a:pt x="56" y="56"/>
                      <a:pt x="48" y="56"/>
                    </a:cubicBezTo>
                    <a:cubicBezTo>
                      <a:pt x="33" y="56"/>
                      <a:pt x="0" y="44"/>
                      <a:pt x="0" y="28"/>
                    </a:cubicBezTo>
                    <a:cubicBezTo>
                      <a:pt x="0" y="12"/>
                      <a:pt x="33" y="0"/>
                      <a:pt x="48" y="0"/>
                    </a:cubicBezTo>
                    <a:close/>
                  </a:path>
                </a:pathLst>
              </a:custGeom>
              <a:solidFill>
                <a:srgbClr val="E58790"/>
              </a:solidFill>
              <a:ln w="9525">
                <a:noFill/>
                <a:round/>
                <a:headEnd/>
                <a:tailEnd/>
              </a:ln>
            </p:spPr>
            <p:txBody>
              <a:bodyPr/>
              <a:lstStyle/>
              <a:p>
                <a:endParaRPr lang="en-US">
                  <a:latin typeface="Calibri" pitchFamily="34" charset="0"/>
                </a:endParaRPr>
              </a:p>
            </p:txBody>
          </p:sp>
          <p:sp>
            <p:nvSpPr>
              <p:cNvPr id="156081" name="Freeform 1265"/>
              <p:cNvSpPr>
                <a:spLocks/>
              </p:cNvSpPr>
              <p:nvPr/>
            </p:nvSpPr>
            <p:spPr bwMode="auto">
              <a:xfrm rot="10800000">
                <a:off x="2563876" y="4940748"/>
                <a:ext cx="353240" cy="204409"/>
              </a:xfrm>
              <a:custGeom>
                <a:avLst/>
                <a:gdLst>
                  <a:gd name="T0" fmla="*/ 1760113870 w 96"/>
                  <a:gd name="T1" fmla="*/ 0 h 56"/>
                  <a:gd name="T2" fmla="*/ 2147483647 w 96"/>
                  <a:gd name="T3" fmla="*/ 1025921647 h 56"/>
                  <a:gd name="T4" fmla="*/ 1760113870 w 96"/>
                  <a:gd name="T5" fmla="*/ 2051846945 h 56"/>
                  <a:gd name="T6" fmla="*/ 0 w 96"/>
                  <a:gd name="T7" fmla="*/ 1025921647 h 56"/>
                  <a:gd name="T8" fmla="*/ 1760113870 w 96"/>
                  <a:gd name="T9" fmla="*/ 0 h 56"/>
                  <a:gd name="T10" fmla="*/ 0 60000 65536"/>
                  <a:gd name="T11" fmla="*/ 0 60000 65536"/>
                  <a:gd name="T12" fmla="*/ 0 60000 65536"/>
                  <a:gd name="T13" fmla="*/ 0 60000 65536"/>
                  <a:gd name="T14" fmla="*/ 0 60000 65536"/>
                  <a:gd name="T15" fmla="*/ 0 w 96"/>
                  <a:gd name="T16" fmla="*/ 0 h 56"/>
                  <a:gd name="T17" fmla="*/ 96 w 96"/>
                  <a:gd name="T18" fmla="*/ 56 h 56"/>
                </a:gdLst>
                <a:ahLst/>
                <a:cxnLst>
                  <a:cxn ang="T10">
                    <a:pos x="T0" y="T1"/>
                  </a:cxn>
                  <a:cxn ang="T11">
                    <a:pos x="T2" y="T3"/>
                  </a:cxn>
                  <a:cxn ang="T12">
                    <a:pos x="T4" y="T5"/>
                  </a:cxn>
                  <a:cxn ang="T13">
                    <a:pos x="T6" y="T7"/>
                  </a:cxn>
                  <a:cxn ang="T14">
                    <a:pos x="T8" y="T9"/>
                  </a:cxn>
                </a:cxnLst>
                <a:rect l="T15" t="T16" r="T17" b="T18"/>
                <a:pathLst>
                  <a:path w="96" h="56">
                    <a:moveTo>
                      <a:pt x="47" y="0"/>
                    </a:moveTo>
                    <a:cubicBezTo>
                      <a:pt x="55" y="0"/>
                      <a:pt x="96" y="25"/>
                      <a:pt x="96" y="28"/>
                    </a:cubicBezTo>
                    <a:cubicBezTo>
                      <a:pt x="96" y="31"/>
                      <a:pt x="55" y="56"/>
                      <a:pt x="47" y="56"/>
                    </a:cubicBezTo>
                    <a:cubicBezTo>
                      <a:pt x="32" y="56"/>
                      <a:pt x="0" y="44"/>
                      <a:pt x="0" y="28"/>
                    </a:cubicBezTo>
                    <a:cubicBezTo>
                      <a:pt x="0" y="12"/>
                      <a:pt x="32" y="0"/>
                      <a:pt x="47" y="0"/>
                    </a:cubicBezTo>
                    <a:close/>
                  </a:path>
                </a:pathLst>
              </a:custGeom>
              <a:solidFill>
                <a:srgbClr val="E58790"/>
              </a:solidFill>
              <a:ln w="9525">
                <a:noFill/>
                <a:round/>
                <a:headEnd/>
                <a:tailEnd/>
              </a:ln>
            </p:spPr>
            <p:txBody>
              <a:bodyPr/>
              <a:lstStyle/>
              <a:p>
                <a:endParaRPr lang="en-US">
                  <a:latin typeface="Calibri" pitchFamily="34" charset="0"/>
                </a:endParaRPr>
              </a:p>
            </p:txBody>
          </p:sp>
          <p:sp>
            <p:nvSpPr>
              <p:cNvPr id="156082" name="Freeform 1266"/>
              <p:cNvSpPr>
                <a:spLocks/>
              </p:cNvSpPr>
              <p:nvPr/>
            </p:nvSpPr>
            <p:spPr bwMode="auto">
              <a:xfrm rot="10800000">
                <a:off x="2563876" y="4940748"/>
                <a:ext cx="353240" cy="204409"/>
              </a:xfrm>
              <a:custGeom>
                <a:avLst/>
                <a:gdLst>
                  <a:gd name="T0" fmla="*/ 1719494962 w 96"/>
                  <a:gd name="T1" fmla="*/ 0 h 56"/>
                  <a:gd name="T2" fmla="*/ 2147483647 w 96"/>
                  <a:gd name="T3" fmla="*/ 1025921647 h 56"/>
                  <a:gd name="T4" fmla="*/ 1719494962 w 96"/>
                  <a:gd name="T5" fmla="*/ 2051846945 h 56"/>
                  <a:gd name="T6" fmla="*/ 0 w 96"/>
                  <a:gd name="T7" fmla="*/ 1025921647 h 56"/>
                  <a:gd name="T8" fmla="*/ 1719494962 w 96"/>
                  <a:gd name="T9" fmla="*/ 0 h 56"/>
                  <a:gd name="T10" fmla="*/ 0 60000 65536"/>
                  <a:gd name="T11" fmla="*/ 0 60000 65536"/>
                  <a:gd name="T12" fmla="*/ 0 60000 65536"/>
                  <a:gd name="T13" fmla="*/ 0 60000 65536"/>
                  <a:gd name="T14" fmla="*/ 0 60000 65536"/>
                  <a:gd name="T15" fmla="*/ 0 w 96"/>
                  <a:gd name="T16" fmla="*/ 0 h 56"/>
                  <a:gd name="T17" fmla="*/ 96 w 96"/>
                  <a:gd name="T18" fmla="*/ 56 h 56"/>
                </a:gdLst>
                <a:ahLst/>
                <a:cxnLst>
                  <a:cxn ang="T10">
                    <a:pos x="T0" y="T1"/>
                  </a:cxn>
                  <a:cxn ang="T11">
                    <a:pos x="T2" y="T3"/>
                  </a:cxn>
                  <a:cxn ang="T12">
                    <a:pos x="T4" y="T5"/>
                  </a:cxn>
                  <a:cxn ang="T13">
                    <a:pos x="T6" y="T7"/>
                  </a:cxn>
                  <a:cxn ang="T14">
                    <a:pos x="T8" y="T9"/>
                  </a:cxn>
                </a:cxnLst>
                <a:rect l="T15" t="T16" r="T17" b="T18"/>
                <a:pathLst>
                  <a:path w="96" h="56">
                    <a:moveTo>
                      <a:pt x="46" y="0"/>
                    </a:moveTo>
                    <a:cubicBezTo>
                      <a:pt x="55" y="0"/>
                      <a:pt x="96" y="25"/>
                      <a:pt x="96" y="28"/>
                    </a:cubicBezTo>
                    <a:cubicBezTo>
                      <a:pt x="96" y="31"/>
                      <a:pt x="55" y="56"/>
                      <a:pt x="46" y="56"/>
                    </a:cubicBezTo>
                    <a:cubicBezTo>
                      <a:pt x="32" y="56"/>
                      <a:pt x="0" y="44"/>
                      <a:pt x="0" y="28"/>
                    </a:cubicBezTo>
                    <a:cubicBezTo>
                      <a:pt x="0" y="12"/>
                      <a:pt x="32" y="0"/>
                      <a:pt x="46" y="0"/>
                    </a:cubicBezTo>
                    <a:close/>
                  </a:path>
                </a:pathLst>
              </a:custGeom>
              <a:solidFill>
                <a:srgbClr val="E58891"/>
              </a:solidFill>
              <a:ln w="9525">
                <a:noFill/>
                <a:round/>
                <a:headEnd/>
                <a:tailEnd/>
              </a:ln>
            </p:spPr>
            <p:txBody>
              <a:bodyPr/>
              <a:lstStyle/>
              <a:p>
                <a:endParaRPr lang="en-US">
                  <a:latin typeface="Calibri" pitchFamily="34" charset="0"/>
                </a:endParaRPr>
              </a:p>
            </p:txBody>
          </p:sp>
          <p:sp>
            <p:nvSpPr>
              <p:cNvPr id="156083" name="Freeform 1267"/>
              <p:cNvSpPr>
                <a:spLocks/>
              </p:cNvSpPr>
              <p:nvPr/>
            </p:nvSpPr>
            <p:spPr bwMode="auto">
              <a:xfrm rot="10800000">
                <a:off x="2563876" y="4940750"/>
                <a:ext cx="353240" cy="204409"/>
              </a:xfrm>
              <a:custGeom>
                <a:avLst/>
                <a:gdLst>
                  <a:gd name="T0" fmla="*/ 1719494962 w 96"/>
                  <a:gd name="T1" fmla="*/ 0 h 56"/>
                  <a:gd name="T2" fmla="*/ 2147483647 w 96"/>
                  <a:gd name="T3" fmla="*/ 1025921647 h 56"/>
                  <a:gd name="T4" fmla="*/ 1719494962 w 96"/>
                  <a:gd name="T5" fmla="*/ 2051846945 h 56"/>
                  <a:gd name="T6" fmla="*/ 0 w 96"/>
                  <a:gd name="T7" fmla="*/ 1025921647 h 56"/>
                  <a:gd name="T8" fmla="*/ 1719494962 w 96"/>
                  <a:gd name="T9" fmla="*/ 0 h 56"/>
                  <a:gd name="T10" fmla="*/ 0 60000 65536"/>
                  <a:gd name="T11" fmla="*/ 0 60000 65536"/>
                  <a:gd name="T12" fmla="*/ 0 60000 65536"/>
                  <a:gd name="T13" fmla="*/ 0 60000 65536"/>
                  <a:gd name="T14" fmla="*/ 0 60000 65536"/>
                  <a:gd name="T15" fmla="*/ 0 w 96"/>
                  <a:gd name="T16" fmla="*/ 0 h 56"/>
                  <a:gd name="T17" fmla="*/ 96 w 96"/>
                  <a:gd name="T18" fmla="*/ 56 h 56"/>
                </a:gdLst>
                <a:ahLst/>
                <a:cxnLst>
                  <a:cxn ang="T10">
                    <a:pos x="T0" y="T1"/>
                  </a:cxn>
                  <a:cxn ang="T11">
                    <a:pos x="T2" y="T3"/>
                  </a:cxn>
                  <a:cxn ang="T12">
                    <a:pos x="T4" y="T5"/>
                  </a:cxn>
                  <a:cxn ang="T13">
                    <a:pos x="T6" y="T7"/>
                  </a:cxn>
                  <a:cxn ang="T14">
                    <a:pos x="T8" y="T9"/>
                  </a:cxn>
                </a:cxnLst>
                <a:rect l="T15" t="T16" r="T17" b="T18"/>
                <a:pathLst>
                  <a:path w="96" h="56">
                    <a:moveTo>
                      <a:pt x="46" y="0"/>
                    </a:moveTo>
                    <a:cubicBezTo>
                      <a:pt x="55" y="0"/>
                      <a:pt x="96" y="25"/>
                      <a:pt x="96" y="28"/>
                    </a:cubicBezTo>
                    <a:cubicBezTo>
                      <a:pt x="96" y="31"/>
                      <a:pt x="55" y="56"/>
                      <a:pt x="46" y="56"/>
                    </a:cubicBezTo>
                    <a:cubicBezTo>
                      <a:pt x="32" y="56"/>
                      <a:pt x="0" y="43"/>
                      <a:pt x="0" y="28"/>
                    </a:cubicBezTo>
                    <a:cubicBezTo>
                      <a:pt x="0" y="13"/>
                      <a:pt x="32" y="0"/>
                      <a:pt x="46" y="0"/>
                    </a:cubicBezTo>
                    <a:close/>
                  </a:path>
                </a:pathLst>
              </a:custGeom>
              <a:solidFill>
                <a:srgbClr val="E58991"/>
              </a:solidFill>
              <a:ln w="9525">
                <a:noFill/>
                <a:round/>
                <a:headEnd/>
                <a:tailEnd/>
              </a:ln>
            </p:spPr>
            <p:txBody>
              <a:bodyPr/>
              <a:lstStyle/>
              <a:p>
                <a:endParaRPr lang="en-US">
                  <a:latin typeface="Calibri" pitchFamily="34" charset="0"/>
                </a:endParaRPr>
              </a:p>
            </p:txBody>
          </p:sp>
          <p:sp>
            <p:nvSpPr>
              <p:cNvPr id="156084" name="Freeform 1268"/>
              <p:cNvSpPr>
                <a:spLocks/>
              </p:cNvSpPr>
              <p:nvPr/>
            </p:nvSpPr>
            <p:spPr bwMode="auto">
              <a:xfrm rot="10800000">
                <a:off x="2567880" y="4940746"/>
                <a:ext cx="349241" cy="204409"/>
              </a:xfrm>
              <a:custGeom>
                <a:avLst/>
                <a:gdLst>
                  <a:gd name="T0" fmla="*/ 1716353993 w 95"/>
                  <a:gd name="T1" fmla="*/ 0 h 56"/>
                  <a:gd name="T2" fmla="*/ 2147483647 w 95"/>
                  <a:gd name="T3" fmla="*/ 1025921647 h 56"/>
                  <a:gd name="T4" fmla="*/ 1716353993 w 95"/>
                  <a:gd name="T5" fmla="*/ 2051846945 h 56"/>
                  <a:gd name="T6" fmla="*/ 0 w 95"/>
                  <a:gd name="T7" fmla="*/ 1025921647 h 56"/>
                  <a:gd name="T8" fmla="*/ 1716353993 w 95"/>
                  <a:gd name="T9" fmla="*/ 0 h 56"/>
                  <a:gd name="T10" fmla="*/ 0 60000 65536"/>
                  <a:gd name="T11" fmla="*/ 0 60000 65536"/>
                  <a:gd name="T12" fmla="*/ 0 60000 65536"/>
                  <a:gd name="T13" fmla="*/ 0 60000 65536"/>
                  <a:gd name="T14" fmla="*/ 0 60000 65536"/>
                  <a:gd name="T15" fmla="*/ 0 w 95"/>
                  <a:gd name="T16" fmla="*/ 0 h 56"/>
                  <a:gd name="T17" fmla="*/ 95 w 95"/>
                  <a:gd name="T18" fmla="*/ 56 h 56"/>
                </a:gdLst>
                <a:ahLst/>
                <a:cxnLst>
                  <a:cxn ang="T10">
                    <a:pos x="T0" y="T1"/>
                  </a:cxn>
                  <a:cxn ang="T11">
                    <a:pos x="T2" y="T3"/>
                  </a:cxn>
                  <a:cxn ang="T12">
                    <a:pos x="T4" y="T5"/>
                  </a:cxn>
                  <a:cxn ang="T13">
                    <a:pos x="T6" y="T7"/>
                  </a:cxn>
                  <a:cxn ang="T14">
                    <a:pos x="T8" y="T9"/>
                  </a:cxn>
                </a:cxnLst>
                <a:rect l="T15" t="T16" r="T17" b="T18"/>
                <a:pathLst>
                  <a:path w="95" h="56">
                    <a:moveTo>
                      <a:pt x="46" y="0"/>
                    </a:moveTo>
                    <a:cubicBezTo>
                      <a:pt x="55" y="0"/>
                      <a:pt x="95" y="25"/>
                      <a:pt x="95" y="28"/>
                    </a:cubicBezTo>
                    <a:cubicBezTo>
                      <a:pt x="95" y="31"/>
                      <a:pt x="55" y="56"/>
                      <a:pt x="46" y="56"/>
                    </a:cubicBezTo>
                    <a:cubicBezTo>
                      <a:pt x="32" y="56"/>
                      <a:pt x="0" y="43"/>
                      <a:pt x="0" y="28"/>
                    </a:cubicBezTo>
                    <a:cubicBezTo>
                      <a:pt x="0" y="13"/>
                      <a:pt x="32" y="0"/>
                      <a:pt x="46" y="0"/>
                    </a:cubicBezTo>
                    <a:close/>
                  </a:path>
                </a:pathLst>
              </a:custGeom>
              <a:solidFill>
                <a:srgbClr val="E58A92"/>
              </a:solidFill>
              <a:ln w="9525">
                <a:noFill/>
                <a:round/>
                <a:headEnd/>
                <a:tailEnd/>
              </a:ln>
            </p:spPr>
            <p:txBody>
              <a:bodyPr/>
              <a:lstStyle/>
              <a:p>
                <a:endParaRPr lang="en-US">
                  <a:latin typeface="Calibri" pitchFamily="34" charset="0"/>
                </a:endParaRPr>
              </a:p>
            </p:txBody>
          </p:sp>
          <p:sp>
            <p:nvSpPr>
              <p:cNvPr id="156085" name="Freeform 1269"/>
              <p:cNvSpPr>
                <a:spLocks/>
              </p:cNvSpPr>
              <p:nvPr/>
            </p:nvSpPr>
            <p:spPr bwMode="auto">
              <a:xfrm rot="10800000">
                <a:off x="2567877" y="4940744"/>
                <a:ext cx="349241" cy="204409"/>
              </a:xfrm>
              <a:custGeom>
                <a:avLst/>
                <a:gdLst>
                  <a:gd name="T0" fmla="*/ 1716353993 w 95"/>
                  <a:gd name="T1" fmla="*/ 0 h 56"/>
                  <a:gd name="T2" fmla="*/ 2147483647 w 95"/>
                  <a:gd name="T3" fmla="*/ 1025921647 h 56"/>
                  <a:gd name="T4" fmla="*/ 1716353993 w 95"/>
                  <a:gd name="T5" fmla="*/ 2051846945 h 56"/>
                  <a:gd name="T6" fmla="*/ 0 w 95"/>
                  <a:gd name="T7" fmla="*/ 1025921647 h 56"/>
                  <a:gd name="T8" fmla="*/ 1716353993 w 95"/>
                  <a:gd name="T9" fmla="*/ 0 h 56"/>
                  <a:gd name="T10" fmla="*/ 0 60000 65536"/>
                  <a:gd name="T11" fmla="*/ 0 60000 65536"/>
                  <a:gd name="T12" fmla="*/ 0 60000 65536"/>
                  <a:gd name="T13" fmla="*/ 0 60000 65536"/>
                  <a:gd name="T14" fmla="*/ 0 60000 65536"/>
                  <a:gd name="T15" fmla="*/ 0 w 95"/>
                  <a:gd name="T16" fmla="*/ 0 h 56"/>
                  <a:gd name="T17" fmla="*/ 95 w 95"/>
                  <a:gd name="T18" fmla="*/ 56 h 56"/>
                </a:gdLst>
                <a:ahLst/>
                <a:cxnLst>
                  <a:cxn ang="T10">
                    <a:pos x="T0" y="T1"/>
                  </a:cxn>
                  <a:cxn ang="T11">
                    <a:pos x="T2" y="T3"/>
                  </a:cxn>
                  <a:cxn ang="T12">
                    <a:pos x="T4" y="T5"/>
                  </a:cxn>
                  <a:cxn ang="T13">
                    <a:pos x="T6" y="T7"/>
                  </a:cxn>
                  <a:cxn ang="T14">
                    <a:pos x="T8" y="T9"/>
                  </a:cxn>
                </a:cxnLst>
                <a:rect l="T15" t="T16" r="T17" b="T18"/>
                <a:pathLst>
                  <a:path w="95" h="56">
                    <a:moveTo>
                      <a:pt x="46" y="0"/>
                    </a:moveTo>
                    <a:cubicBezTo>
                      <a:pt x="55" y="0"/>
                      <a:pt x="95" y="25"/>
                      <a:pt x="95" y="28"/>
                    </a:cubicBezTo>
                    <a:cubicBezTo>
                      <a:pt x="95" y="31"/>
                      <a:pt x="55" y="56"/>
                      <a:pt x="46" y="56"/>
                    </a:cubicBezTo>
                    <a:cubicBezTo>
                      <a:pt x="32" y="56"/>
                      <a:pt x="0" y="43"/>
                      <a:pt x="0" y="28"/>
                    </a:cubicBezTo>
                    <a:cubicBezTo>
                      <a:pt x="0" y="13"/>
                      <a:pt x="32" y="0"/>
                      <a:pt x="46" y="0"/>
                    </a:cubicBezTo>
                    <a:close/>
                  </a:path>
                </a:pathLst>
              </a:custGeom>
              <a:solidFill>
                <a:srgbClr val="E58A92"/>
              </a:solidFill>
              <a:ln w="9525">
                <a:noFill/>
                <a:round/>
                <a:headEnd/>
                <a:tailEnd/>
              </a:ln>
            </p:spPr>
            <p:txBody>
              <a:bodyPr/>
              <a:lstStyle/>
              <a:p>
                <a:endParaRPr lang="en-US">
                  <a:latin typeface="Calibri" pitchFamily="34" charset="0"/>
                </a:endParaRPr>
              </a:p>
            </p:txBody>
          </p:sp>
          <p:sp>
            <p:nvSpPr>
              <p:cNvPr id="156086" name="Freeform 1270"/>
              <p:cNvSpPr>
                <a:spLocks/>
              </p:cNvSpPr>
              <p:nvPr/>
            </p:nvSpPr>
            <p:spPr bwMode="auto">
              <a:xfrm rot="10800000">
                <a:off x="2571878" y="4943400"/>
                <a:ext cx="341243" cy="197773"/>
              </a:xfrm>
              <a:custGeom>
                <a:avLst/>
                <a:gdLst>
                  <a:gd name="T0" fmla="*/ 1669489092 w 93"/>
                  <a:gd name="T1" fmla="*/ 0 h 54"/>
                  <a:gd name="T2" fmla="*/ 2147483647 w 93"/>
                  <a:gd name="T3" fmla="*/ 1006023813 h 54"/>
                  <a:gd name="T4" fmla="*/ 1669489092 w 93"/>
                  <a:gd name="T5" fmla="*/ 1998632027 h 54"/>
                  <a:gd name="T6" fmla="*/ 0 w 93"/>
                  <a:gd name="T7" fmla="*/ 1006023813 h 54"/>
                  <a:gd name="T8" fmla="*/ 1669489092 w 93"/>
                  <a:gd name="T9" fmla="*/ 0 h 54"/>
                  <a:gd name="T10" fmla="*/ 0 60000 65536"/>
                  <a:gd name="T11" fmla="*/ 0 60000 65536"/>
                  <a:gd name="T12" fmla="*/ 0 60000 65536"/>
                  <a:gd name="T13" fmla="*/ 0 60000 65536"/>
                  <a:gd name="T14" fmla="*/ 0 60000 65536"/>
                  <a:gd name="T15" fmla="*/ 0 w 93"/>
                  <a:gd name="T16" fmla="*/ 0 h 54"/>
                  <a:gd name="T17" fmla="*/ 93 w 93"/>
                  <a:gd name="T18" fmla="*/ 54 h 54"/>
                </a:gdLst>
                <a:ahLst/>
                <a:cxnLst>
                  <a:cxn ang="T10">
                    <a:pos x="T0" y="T1"/>
                  </a:cxn>
                  <a:cxn ang="T11">
                    <a:pos x="T2" y="T3"/>
                  </a:cxn>
                  <a:cxn ang="T12">
                    <a:pos x="T4" y="T5"/>
                  </a:cxn>
                  <a:cxn ang="T13">
                    <a:pos x="T6" y="T7"/>
                  </a:cxn>
                  <a:cxn ang="T14">
                    <a:pos x="T8" y="T9"/>
                  </a:cxn>
                </a:cxnLst>
                <a:rect l="T15" t="T16" r="T17" b="T18"/>
                <a:pathLst>
                  <a:path w="93" h="54">
                    <a:moveTo>
                      <a:pt x="45" y="0"/>
                    </a:moveTo>
                    <a:cubicBezTo>
                      <a:pt x="54" y="0"/>
                      <a:pt x="93" y="24"/>
                      <a:pt x="93" y="27"/>
                    </a:cubicBezTo>
                    <a:cubicBezTo>
                      <a:pt x="93" y="30"/>
                      <a:pt x="54" y="54"/>
                      <a:pt x="45" y="54"/>
                    </a:cubicBezTo>
                    <a:cubicBezTo>
                      <a:pt x="31" y="54"/>
                      <a:pt x="0" y="42"/>
                      <a:pt x="0" y="27"/>
                    </a:cubicBezTo>
                    <a:cubicBezTo>
                      <a:pt x="0" y="12"/>
                      <a:pt x="31" y="0"/>
                      <a:pt x="45" y="0"/>
                    </a:cubicBezTo>
                    <a:close/>
                  </a:path>
                </a:pathLst>
              </a:custGeom>
              <a:solidFill>
                <a:srgbClr val="E58A93"/>
              </a:solidFill>
              <a:ln w="9525">
                <a:noFill/>
                <a:round/>
                <a:headEnd/>
                <a:tailEnd/>
              </a:ln>
            </p:spPr>
            <p:txBody>
              <a:bodyPr/>
              <a:lstStyle/>
              <a:p>
                <a:endParaRPr lang="en-US">
                  <a:latin typeface="Calibri" pitchFamily="34" charset="0"/>
                </a:endParaRPr>
              </a:p>
            </p:txBody>
          </p:sp>
          <p:sp>
            <p:nvSpPr>
              <p:cNvPr id="156087" name="Freeform 1271"/>
              <p:cNvSpPr>
                <a:spLocks/>
              </p:cNvSpPr>
              <p:nvPr/>
            </p:nvSpPr>
            <p:spPr bwMode="auto">
              <a:xfrm rot="10800000">
                <a:off x="2571882" y="4943400"/>
                <a:ext cx="341242" cy="197773"/>
              </a:xfrm>
              <a:custGeom>
                <a:avLst/>
                <a:gdLst>
                  <a:gd name="T0" fmla="*/ 1669476861 w 93"/>
                  <a:gd name="T1" fmla="*/ 0 h 54"/>
                  <a:gd name="T2" fmla="*/ 2147483647 w 93"/>
                  <a:gd name="T3" fmla="*/ 1006023813 h 54"/>
                  <a:gd name="T4" fmla="*/ 1669476861 w 93"/>
                  <a:gd name="T5" fmla="*/ 1998632027 h 54"/>
                  <a:gd name="T6" fmla="*/ 0 w 93"/>
                  <a:gd name="T7" fmla="*/ 1006023813 h 54"/>
                  <a:gd name="T8" fmla="*/ 1669476861 w 93"/>
                  <a:gd name="T9" fmla="*/ 0 h 54"/>
                  <a:gd name="T10" fmla="*/ 0 60000 65536"/>
                  <a:gd name="T11" fmla="*/ 0 60000 65536"/>
                  <a:gd name="T12" fmla="*/ 0 60000 65536"/>
                  <a:gd name="T13" fmla="*/ 0 60000 65536"/>
                  <a:gd name="T14" fmla="*/ 0 60000 65536"/>
                  <a:gd name="T15" fmla="*/ 0 w 93"/>
                  <a:gd name="T16" fmla="*/ 0 h 54"/>
                  <a:gd name="T17" fmla="*/ 93 w 93"/>
                  <a:gd name="T18" fmla="*/ 54 h 54"/>
                </a:gdLst>
                <a:ahLst/>
                <a:cxnLst>
                  <a:cxn ang="T10">
                    <a:pos x="T0" y="T1"/>
                  </a:cxn>
                  <a:cxn ang="T11">
                    <a:pos x="T2" y="T3"/>
                  </a:cxn>
                  <a:cxn ang="T12">
                    <a:pos x="T4" y="T5"/>
                  </a:cxn>
                  <a:cxn ang="T13">
                    <a:pos x="T6" y="T7"/>
                  </a:cxn>
                  <a:cxn ang="T14">
                    <a:pos x="T8" y="T9"/>
                  </a:cxn>
                </a:cxnLst>
                <a:rect l="T15" t="T16" r="T17" b="T18"/>
                <a:pathLst>
                  <a:path w="93" h="54">
                    <a:moveTo>
                      <a:pt x="45" y="0"/>
                    </a:moveTo>
                    <a:cubicBezTo>
                      <a:pt x="54" y="0"/>
                      <a:pt x="93" y="24"/>
                      <a:pt x="93" y="27"/>
                    </a:cubicBezTo>
                    <a:cubicBezTo>
                      <a:pt x="93" y="30"/>
                      <a:pt x="54" y="54"/>
                      <a:pt x="45" y="54"/>
                    </a:cubicBezTo>
                    <a:cubicBezTo>
                      <a:pt x="31" y="54"/>
                      <a:pt x="0" y="42"/>
                      <a:pt x="0" y="27"/>
                    </a:cubicBezTo>
                    <a:cubicBezTo>
                      <a:pt x="0" y="12"/>
                      <a:pt x="31" y="0"/>
                      <a:pt x="45" y="0"/>
                    </a:cubicBezTo>
                    <a:close/>
                  </a:path>
                </a:pathLst>
              </a:custGeom>
              <a:solidFill>
                <a:srgbClr val="E68B93"/>
              </a:solidFill>
              <a:ln w="9525">
                <a:noFill/>
                <a:round/>
                <a:headEnd/>
                <a:tailEnd/>
              </a:ln>
            </p:spPr>
            <p:txBody>
              <a:bodyPr/>
              <a:lstStyle/>
              <a:p>
                <a:endParaRPr lang="en-US">
                  <a:latin typeface="Calibri" pitchFamily="34" charset="0"/>
                </a:endParaRPr>
              </a:p>
            </p:txBody>
          </p:sp>
          <p:sp>
            <p:nvSpPr>
              <p:cNvPr id="156088" name="Freeform 1272"/>
              <p:cNvSpPr>
                <a:spLocks/>
              </p:cNvSpPr>
              <p:nvPr/>
            </p:nvSpPr>
            <p:spPr bwMode="auto">
              <a:xfrm rot="10800000">
                <a:off x="2571885" y="4943402"/>
                <a:ext cx="341242" cy="197773"/>
              </a:xfrm>
              <a:custGeom>
                <a:avLst/>
                <a:gdLst>
                  <a:gd name="T0" fmla="*/ 1669476861 w 93"/>
                  <a:gd name="T1" fmla="*/ 0 h 54"/>
                  <a:gd name="T2" fmla="*/ 2147483647 w 93"/>
                  <a:gd name="T3" fmla="*/ 1006023813 h 54"/>
                  <a:gd name="T4" fmla="*/ 1669476861 w 93"/>
                  <a:gd name="T5" fmla="*/ 1998632027 h 54"/>
                  <a:gd name="T6" fmla="*/ 0 w 93"/>
                  <a:gd name="T7" fmla="*/ 1006023813 h 54"/>
                  <a:gd name="T8" fmla="*/ 1669476861 w 93"/>
                  <a:gd name="T9" fmla="*/ 0 h 54"/>
                  <a:gd name="T10" fmla="*/ 0 60000 65536"/>
                  <a:gd name="T11" fmla="*/ 0 60000 65536"/>
                  <a:gd name="T12" fmla="*/ 0 60000 65536"/>
                  <a:gd name="T13" fmla="*/ 0 60000 65536"/>
                  <a:gd name="T14" fmla="*/ 0 60000 65536"/>
                  <a:gd name="T15" fmla="*/ 0 w 93"/>
                  <a:gd name="T16" fmla="*/ 0 h 54"/>
                  <a:gd name="T17" fmla="*/ 93 w 93"/>
                  <a:gd name="T18" fmla="*/ 54 h 54"/>
                </a:gdLst>
                <a:ahLst/>
                <a:cxnLst>
                  <a:cxn ang="T10">
                    <a:pos x="T0" y="T1"/>
                  </a:cxn>
                  <a:cxn ang="T11">
                    <a:pos x="T2" y="T3"/>
                  </a:cxn>
                  <a:cxn ang="T12">
                    <a:pos x="T4" y="T5"/>
                  </a:cxn>
                  <a:cxn ang="T13">
                    <a:pos x="T6" y="T7"/>
                  </a:cxn>
                  <a:cxn ang="T14">
                    <a:pos x="T8" y="T9"/>
                  </a:cxn>
                </a:cxnLst>
                <a:rect l="T15" t="T16" r="T17" b="T18"/>
                <a:pathLst>
                  <a:path w="93" h="54">
                    <a:moveTo>
                      <a:pt x="45" y="0"/>
                    </a:moveTo>
                    <a:cubicBezTo>
                      <a:pt x="54" y="0"/>
                      <a:pt x="93" y="24"/>
                      <a:pt x="93" y="27"/>
                    </a:cubicBezTo>
                    <a:cubicBezTo>
                      <a:pt x="93" y="30"/>
                      <a:pt x="54" y="54"/>
                      <a:pt x="45" y="54"/>
                    </a:cubicBezTo>
                    <a:cubicBezTo>
                      <a:pt x="31" y="54"/>
                      <a:pt x="0" y="42"/>
                      <a:pt x="0" y="27"/>
                    </a:cubicBezTo>
                    <a:cubicBezTo>
                      <a:pt x="0" y="12"/>
                      <a:pt x="31" y="0"/>
                      <a:pt x="45" y="0"/>
                    </a:cubicBezTo>
                    <a:close/>
                  </a:path>
                </a:pathLst>
              </a:custGeom>
              <a:solidFill>
                <a:srgbClr val="E68C93"/>
              </a:solidFill>
              <a:ln w="9525">
                <a:noFill/>
                <a:round/>
                <a:headEnd/>
                <a:tailEnd/>
              </a:ln>
            </p:spPr>
            <p:txBody>
              <a:bodyPr/>
              <a:lstStyle/>
              <a:p>
                <a:endParaRPr lang="en-US">
                  <a:latin typeface="Calibri" pitchFamily="34" charset="0"/>
                </a:endParaRPr>
              </a:p>
            </p:txBody>
          </p:sp>
          <p:sp>
            <p:nvSpPr>
              <p:cNvPr id="156089" name="Freeform 1273"/>
              <p:cNvSpPr>
                <a:spLocks/>
              </p:cNvSpPr>
              <p:nvPr/>
            </p:nvSpPr>
            <p:spPr bwMode="auto">
              <a:xfrm rot="10800000">
                <a:off x="2574549" y="4943397"/>
                <a:ext cx="338576" cy="197774"/>
              </a:xfrm>
              <a:custGeom>
                <a:avLst/>
                <a:gdLst>
                  <a:gd name="T0" fmla="*/ 1679417827 w 92"/>
                  <a:gd name="T1" fmla="*/ 0 h 54"/>
                  <a:gd name="T2" fmla="*/ 2147483647 w 92"/>
                  <a:gd name="T3" fmla="*/ 1006032562 h 54"/>
                  <a:gd name="T4" fmla="*/ 1679417827 w 92"/>
                  <a:gd name="T5" fmla="*/ 1998653120 h 54"/>
                  <a:gd name="T6" fmla="*/ 0 w 92"/>
                  <a:gd name="T7" fmla="*/ 1006032562 h 54"/>
                  <a:gd name="T8" fmla="*/ 1679417827 w 92"/>
                  <a:gd name="T9" fmla="*/ 0 h 54"/>
                  <a:gd name="T10" fmla="*/ 0 60000 65536"/>
                  <a:gd name="T11" fmla="*/ 0 60000 65536"/>
                  <a:gd name="T12" fmla="*/ 0 60000 65536"/>
                  <a:gd name="T13" fmla="*/ 0 60000 65536"/>
                  <a:gd name="T14" fmla="*/ 0 60000 65536"/>
                  <a:gd name="T15" fmla="*/ 0 w 92"/>
                  <a:gd name="T16" fmla="*/ 0 h 54"/>
                  <a:gd name="T17" fmla="*/ 92 w 92"/>
                  <a:gd name="T18" fmla="*/ 54 h 54"/>
                </a:gdLst>
                <a:ahLst/>
                <a:cxnLst>
                  <a:cxn ang="T10">
                    <a:pos x="T0" y="T1"/>
                  </a:cxn>
                  <a:cxn ang="T11">
                    <a:pos x="T2" y="T3"/>
                  </a:cxn>
                  <a:cxn ang="T12">
                    <a:pos x="T4" y="T5"/>
                  </a:cxn>
                  <a:cxn ang="T13">
                    <a:pos x="T6" y="T7"/>
                  </a:cxn>
                  <a:cxn ang="T14">
                    <a:pos x="T8" y="T9"/>
                  </a:cxn>
                </a:cxnLst>
                <a:rect l="T15" t="T16" r="T17" b="T18"/>
                <a:pathLst>
                  <a:path w="92" h="54">
                    <a:moveTo>
                      <a:pt x="45" y="0"/>
                    </a:moveTo>
                    <a:cubicBezTo>
                      <a:pt x="54" y="0"/>
                      <a:pt x="92" y="24"/>
                      <a:pt x="92" y="27"/>
                    </a:cubicBezTo>
                    <a:cubicBezTo>
                      <a:pt x="92" y="30"/>
                      <a:pt x="54" y="54"/>
                      <a:pt x="45" y="54"/>
                    </a:cubicBezTo>
                    <a:cubicBezTo>
                      <a:pt x="30" y="54"/>
                      <a:pt x="0" y="42"/>
                      <a:pt x="0" y="27"/>
                    </a:cubicBezTo>
                    <a:cubicBezTo>
                      <a:pt x="0" y="12"/>
                      <a:pt x="30" y="0"/>
                      <a:pt x="45" y="0"/>
                    </a:cubicBezTo>
                    <a:close/>
                  </a:path>
                </a:pathLst>
              </a:custGeom>
              <a:solidFill>
                <a:srgbClr val="E68D94"/>
              </a:solidFill>
              <a:ln w="9525">
                <a:noFill/>
                <a:round/>
                <a:headEnd/>
                <a:tailEnd/>
              </a:ln>
            </p:spPr>
            <p:txBody>
              <a:bodyPr/>
              <a:lstStyle/>
              <a:p>
                <a:endParaRPr lang="en-US">
                  <a:latin typeface="Calibri" pitchFamily="34" charset="0"/>
                </a:endParaRPr>
              </a:p>
            </p:txBody>
          </p:sp>
          <p:sp>
            <p:nvSpPr>
              <p:cNvPr id="156090" name="Freeform 1274"/>
              <p:cNvSpPr>
                <a:spLocks/>
              </p:cNvSpPr>
              <p:nvPr/>
            </p:nvSpPr>
            <p:spPr bwMode="auto">
              <a:xfrm rot="10800000">
                <a:off x="2574550" y="4943394"/>
                <a:ext cx="338576" cy="197774"/>
              </a:xfrm>
              <a:custGeom>
                <a:avLst/>
                <a:gdLst>
                  <a:gd name="T0" fmla="*/ 1679417827 w 92"/>
                  <a:gd name="T1" fmla="*/ 0 h 54"/>
                  <a:gd name="T2" fmla="*/ 2147483647 w 92"/>
                  <a:gd name="T3" fmla="*/ 1006032562 h 54"/>
                  <a:gd name="T4" fmla="*/ 1679417827 w 92"/>
                  <a:gd name="T5" fmla="*/ 1998653120 h 54"/>
                  <a:gd name="T6" fmla="*/ 0 w 92"/>
                  <a:gd name="T7" fmla="*/ 1006032562 h 54"/>
                  <a:gd name="T8" fmla="*/ 1679417827 w 92"/>
                  <a:gd name="T9" fmla="*/ 0 h 54"/>
                  <a:gd name="T10" fmla="*/ 0 60000 65536"/>
                  <a:gd name="T11" fmla="*/ 0 60000 65536"/>
                  <a:gd name="T12" fmla="*/ 0 60000 65536"/>
                  <a:gd name="T13" fmla="*/ 0 60000 65536"/>
                  <a:gd name="T14" fmla="*/ 0 60000 65536"/>
                  <a:gd name="T15" fmla="*/ 0 w 92"/>
                  <a:gd name="T16" fmla="*/ 0 h 54"/>
                  <a:gd name="T17" fmla="*/ 92 w 92"/>
                  <a:gd name="T18" fmla="*/ 54 h 54"/>
                </a:gdLst>
                <a:ahLst/>
                <a:cxnLst>
                  <a:cxn ang="T10">
                    <a:pos x="T0" y="T1"/>
                  </a:cxn>
                  <a:cxn ang="T11">
                    <a:pos x="T2" y="T3"/>
                  </a:cxn>
                  <a:cxn ang="T12">
                    <a:pos x="T4" y="T5"/>
                  </a:cxn>
                  <a:cxn ang="T13">
                    <a:pos x="T6" y="T7"/>
                  </a:cxn>
                  <a:cxn ang="T14">
                    <a:pos x="T8" y="T9"/>
                  </a:cxn>
                </a:cxnLst>
                <a:rect l="T15" t="T16" r="T17" b="T18"/>
                <a:pathLst>
                  <a:path w="92" h="54">
                    <a:moveTo>
                      <a:pt x="45" y="0"/>
                    </a:moveTo>
                    <a:cubicBezTo>
                      <a:pt x="54" y="0"/>
                      <a:pt x="92" y="24"/>
                      <a:pt x="92" y="27"/>
                    </a:cubicBezTo>
                    <a:cubicBezTo>
                      <a:pt x="92" y="30"/>
                      <a:pt x="54" y="54"/>
                      <a:pt x="45" y="54"/>
                    </a:cubicBezTo>
                    <a:cubicBezTo>
                      <a:pt x="30" y="54"/>
                      <a:pt x="0" y="42"/>
                      <a:pt x="0" y="27"/>
                    </a:cubicBezTo>
                    <a:cubicBezTo>
                      <a:pt x="0" y="12"/>
                      <a:pt x="30" y="0"/>
                      <a:pt x="45" y="0"/>
                    </a:cubicBezTo>
                    <a:close/>
                  </a:path>
                </a:pathLst>
              </a:custGeom>
              <a:solidFill>
                <a:srgbClr val="E68D95"/>
              </a:solidFill>
              <a:ln w="9525">
                <a:noFill/>
                <a:round/>
                <a:headEnd/>
                <a:tailEnd/>
              </a:ln>
            </p:spPr>
            <p:txBody>
              <a:bodyPr/>
              <a:lstStyle/>
              <a:p>
                <a:endParaRPr lang="en-US">
                  <a:latin typeface="Calibri" pitchFamily="34" charset="0"/>
                </a:endParaRPr>
              </a:p>
            </p:txBody>
          </p:sp>
          <p:sp>
            <p:nvSpPr>
              <p:cNvPr id="156091" name="Freeform 1275"/>
              <p:cNvSpPr>
                <a:spLocks/>
              </p:cNvSpPr>
              <p:nvPr/>
            </p:nvSpPr>
            <p:spPr bwMode="auto">
              <a:xfrm rot="10800000">
                <a:off x="2574555" y="4943395"/>
                <a:ext cx="338576" cy="197774"/>
              </a:xfrm>
              <a:custGeom>
                <a:avLst/>
                <a:gdLst>
                  <a:gd name="T0" fmla="*/ 1679417827 w 92"/>
                  <a:gd name="T1" fmla="*/ 0 h 54"/>
                  <a:gd name="T2" fmla="*/ 2147483647 w 92"/>
                  <a:gd name="T3" fmla="*/ 1006032562 h 54"/>
                  <a:gd name="T4" fmla="*/ 1679417827 w 92"/>
                  <a:gd name="T5" fmla="*/ 1998653120 h 54"/>
                  <a:gd name="T6" fmla="*/ 0 w 92"/>
                  <a:gd name="T7" fmla="*/ 1006032562 h 54"/>
                  <a:gd name="T8" fmla="*/ 1679417827 w 92"/>
                  <a:gd name="T9" fmla="*/ 0 h 54"/>
                  <a:gd name="T10" fmla="*/ 0 60000 65536"/>
                  <a:gd name="T11" fmla="*/ 0 60000 65536"/>
                  <a:gd name="T12" fmla="*/ 0 60000 65536"/>
                  <a:gd name="T13" fmla="*/ 0 60000 65536"/>
                  <a:gd name="T14" fmla="*/ 0 60000 65536"/>
                  <a:gd name="T15" fmla="*/ 0 w 92"/>
                  <a:gd name="T16" fmla="*/ 0 h 54"/>
                  <a:gd name="T17" fmla="*/ 92 w 92"/>
                  <a:gd name="T18" fmla="*/ 54 h 54"/>
                </a:gdLst>
                <a:ahLst/>
                <a:cxnLst>
                  <a:cxn ang="T10">
                    <a:pos x="T0" y="T1"/>
                  </a:cxn>
                  <a:cxn ang="T11">
                    <a:pos x="T2" y="T3"/>
                  </a:cxn>
                  <a:cxn ang="T12">
                    <a:pos x="T4" y="T5"/>
                  </a:cxn>
                  <a:cxn ang="T13">
                    <a:pos x="T6" y="T7"/>
                  </a:cxn>
                  <a:cxn ang="T14">
                    <a:pos x="T8" y="T9"/>
                  </a:cxn>
                </a:cxnLst>
                <a:rect l="T15" t="T16" r="T17" b="T18"/>
                <a:pathLst>
                  <a:path w="92" h="54">
                    <a:moveTo>
                      <a:pt x="45" y="0"/>
                    </a:moveTo>
                    <a:cubicBezTo>
                      <a:pt x="54" y="0"/>
                      <a:pt x="92" y="24"/>
                      <a:pt x="92" y="27"/>
                    </a:cubicBezTo>
                    <a:cubicBezTo>
                      <a:pt x="92" y="30"/>
                      <a:pt x="54" y="54"/>
                      <a:pt x="45" y="54"/>
                    </a:cubicBezTo>
                    <a:cubicBezTo>
                      <a:pt x="30" y="54"/>
                      <a:pt x="0" y="42"/>
                      <a:pt x="0" y="27"/>
                    </a:cubicBezTo>
                    <a:cubicBezTo>
                      <a:pt x="0" y="12"/>
                      <a:pt x="30" y="0"/>
                      <a:pt x="45" y="0"/>
                    </a:cubicBezTo>
                    <a:close/>
                  </a:path>
                </a:pathLst>
              </a:custGeom>
              <a:solidFill>
                <a:srgbClr val="E68E95"/>
              </a:solidFill>
              <a:ln w="9525">
                <a:noFill/>
                <a:round/>
                <a:headEnd/>
                <a:tailEnd/>
              </a:ln>
            </p:spPr>
            <p:txBody>
              <a:bodyPr/>
              <a:lstStyle/>
              <a:p>
                <a:endParaRPr lang="en-US">
                  <a:latin typeface="Calibri" pitchFamily="34" charset="0"/>
                </a:endParaRPr>
              </a:p>
            </p:txBody>
          </p:sp>
          <p:sp>
            <p:nvSpPr>
              <p:cNvPr id="156092" name="Freeform 1276"/>
              <p:cNvSpPr>
                <a:spLocks/>
              </p:cNvSpPr>
              <p:nvPr/>
            </p:nvSpPr>
            <p:spPr bwMode="auto">
              <a:xfrm rot="10800000">
                <a:off x="2578558" y="4947377"/>
                <a:ext cx="331912" cy="191137"/>
              </a:xfrm>
              <a:custGeom>
                <a:avLst/>
                <a:gdLst>
                  <a:gd name="T0" fmla="*/ 1659283305 w 90"/>
                  <a:gd name="T1" fmla="*/ 0 h 52"/>
                  <a:gd name="T2" fmla="*/ 2147483647 w 90"/>
                  <a:gd name="T3" fmla="*/ 972780908 h 52"/>
                  <a:gd name="T4" fmla="*/ 1659283305 w 90"/>
                  <a:gd name="T5" fmla="*/ 1945565492 h 52"/>
                  <a:gd name="T6" fmla="*/ 0 w 90"/>
                  <a:gd name="T7" fmla="*/ 972780908 h 52"/>
                  <a:gd name="T8" fmla="*/ 1659283305 w 90"/>
                  <a:gd name="T9" fmla="*/ 0 h 52"/>
                  <a:gd name="T10" fmla="*/ 0 60000 65536"/>
                  <a:gd name="T11" fmla="*/ 0 60000 65536"/>
                  <a:gd name="T12" fmla="*/ 0 60000 65536"/>
                  <a:gd name="T13" fmla="*/ 0 60000 65536"/>
                  <a:gd name="T14" fmla="*/ 0 60000 65536"/>
                  <a:gd name="T15" fmla="*/ 0 w 90"/>
                  <a:gd name="T16" fmla="*/ 0 h 52"/>
                  <a:gd name="T17" fmla="*/ 90 w 90"/>
                  <a:gd name="T18" fmla="*/ 52 h 52"/>
                </a:gdLst>
                <a:ahLst/>
                <a:cxnLst>
                  <a:cxn ang="T10">
                    <a:pos x="T0" y="T1"/>
                  </a:cxn>
                  <a:cxn ang="T11">
                    <a:pos x="T2" y="T3"/>
                  </a:cxn>
                  <a:cxn ang="T12">
                    <a:pos x="T4" y="T5"/>
                  </a:cxn>
                  <a:cxn ang="T13">
                    <a:pos x="T6" y="T7"/>
                  </a:cxn>
                  <a:cxn ang="T14">
                    <a:pos x="T8" y="T9"/>
                  </a:cxn>
                </a:cxnLst>
                <a:rect l="T15" t="T16" r="T17" b="T18"/>
                <a:pathLst>
                  <a:path w="90" h="52">
                    <a:moveTo>
                      <a:pt x="44" y="0"/>
                    </a:moveTo>
                    <a:cubicBezTo>
                      <a:pt x="52" y="0"/>
                      <a:pt x="90" y="23"/>
                      <a:pt x="90" y="26"/>
                    </a:cubicBezTo>
                    <a:cubicBezTo>
                      <a:pt x="90" y="29"/>
                      <a:pt x="52" y="52"/>
                      <a:pt x="44" y="52"/>
                    </a:cubicBezTo>
                    <a:cubicBezTo>
                      <a:pt x="29" y="52"/>
                      <a:pt x="0" y="41"/>
                      <a:pt x="0" y="26"/>
                    </a:cubicBezTo>
                    <a:cubicBezTo>
                      <a:pt x="0" y="11"/>
                      <a:pt x="29" y="0"/>
                      <a:pt x="44" y="0"/>
                    </a:cubicBezTo>
                    <a:close/>
                  </a:path>
                </a:pathLst>
              </a:custGeom>
              <a:solidFill>
                <a:srgbClr val="E68F96"/>
              </a:solidFill>
              <a:ln w="9525">
                <a:noFill/>
                <a:round/>
                <a:headEnd/>
                <a:tailEnd/>
              </a:ln>
            </p:spPr>
            <p:txBody>
              <a:bodyPr/>
              <a:lstStyle/>
              <a:p>
                <a:endParaRPr lang="en-US">
                  <a:latin typeface="Calibri" pitchFamily="34" charset="0"/>
                </a:endParaRPr>
              </a:p>
            </p:txBody>
          </p:sp>
          <p:sp>
            <p:nvSpPr>
              <p:cNvPr id="156093" name="Freeform 1277"/>
              <p:cNvSpPr>
                <a:spLocks/>
              </p:cNvSpPr>
              <p:nvPr/>
            </p:nvSpPr>
            <p:spPr bwMode="auto">
              <a:xfrm rot="10800000">
                <a:off x="2578555" y="4947377"/>
                <a:ext cx="331912" cy="191137"/>
              </a:xfrm>
              <a:custGeom>
                <a:avLst/>
                <a:gdLst>
                  <a:gd name="T0" fmla="*/ 1659283305 w 90"/>
                  <a:gd name="T1" fmla="*/ 0 h 52"/>
                  <a:gd name="T2" fmla="*/ 2147483647 w 90"/>
                  <a:gd name="T3" fmla="*/ 972780908 h 52"/>
                  <a:gd name="T4" fmla="*/ 1659283305 w 90"/>
                  <a:gd name="T5" fmla="*/ 1945565492 h 52"/>
                  <a:gd name="T6" fmla="*/ 0 w 90"/>
                  <a:gd name="T7" fmla="*/ 972780908 h 52"/>
                  <a:gd name="T8" fmla="*/ 1659283305 w 90"/>
                  <a:gd name="T9" fmla="*/ 0 h 52"/>
                  <a:gd name="T10" fmla="*/ 0 60000 65536"/>
                  <a:gd name="T11" fmla="*/ 0 60000 65536"/>
                  <a:gd name="T12" fmla="*/ 0 60000 65536"/>
                  <a:gd name="T13" fmla="*/ 0 60000 65536"/>
                  <a:gd name="T14" fmla="*/ 0 60000 65536"/>
                  <a:gd name="T15" fmla="*/ 0 w 90"/>
                  <a:gd name="T16" fmla="*/ 0 h 52"/>
                  <a:gd name="T17" fmla="*/ 90 w 90"/>
                  <a:gd name="T18" fmla="*/ 52 h 52"/>
                </a:gdLst>
                <a:ahLst/>
                <a:cxnLst>
                  <a:cxn ang="T10">
                    <a:pos x="T0" y="T1"/>
                  </a:cxn>
                  <a:cxn ang="T11">
                    <a:pos x="T2" y="T3"/>
                  </a:cxn>
                  <a:cxn ang="T12">
                    <a:pos x="T4" y="T5"/>
                  </a:cxn>
                  <a:cxn ang="T13">
                    <a:pos x="T6" y="T7"/>
                  </a:cxn>
                  <a:cxn ang="T14">
                    <a:pos x="T8" y="T9"/>
                  </a:cxn>
                </a:cxnLst>
                <a:rect l="T15" t="T16" r="T17" b="T18"/>
                <a:pathLst>
                  <a:path w="90" h="52">
                    <a:moveTo>
                      <a:pt x="44" y="0"/>
                    </a:moveTo>
                    <a:cubicBezTo>
                      <a:pt x="52" y="0"/>
                      <a:pt x="90" y="23"/>
                      <a:pt x="90" y="26"/>
                    </a:cubicBezTo>
                    <a:cubicBezTo>
                      <a:pt x="90" y="29"/>
                      <a:pt x="52" y="52"/>
                      <a:pt x="44" y="52"/>
                    </a:cubicBezTo>
                    <a:cubicBezTo>
                      <a:pt x="29" y="52"/>
                      <a:pt x="0" y="41"/>
                      <a:pt x="0" y="26"/>
                    </a:cubicBezTo>
                    <a:cubicBezTo>
                      <a:pt x="0" y="11"/>
                      <a:pt x="29" y="0"/>
                      <a:pt x="44" y="0"/>
                    </a:cubicBezTo>
                    <a:close/>
                  </a:path>
                </a:pathLst>
              </a:custGeom>
              <a:solidFill>
                <a:srgbClr val="E68F96"/>
              </a:solidFill>
              <a:ln w="9525">
                <a:noFill/>
                <a:round/>
                <a:headEnd/>
                <a:tailEnd/>
              </a:ln>
            </p:spPr>
            <p:txBody>
              <a:bodyPr/>
              <a:lstStyle/>
              <a:p>
                <a:endParaRPr lang="en-US">
                  <a:latin typeface="Calibri" pitchFamily="34" charset="0"/>
                </a:endParaRPr>
              </a:p>
            </p:txBody>
          </p:sp>
          <p:sp>
            <p:nvSpPr>
              <p:cNvPr id="156094" name="Freeform 1278"/>
              <p:cNvSpPr>
                <a:spLocks/>
              </p:cNvSpPr>
              <p:nvPr/>
            </p:nvSpPr>
            <p:spPr bwMode="auto">
              <a:xfrm rot="10800000">
                <a:off x="2578553" y="4947377"/>
                <a:ext cx="331912" cy="191137"/>
              </a:xfrm>
              <a:custGeom>
                <a:avLst/>
                <a:gdLst>
                  <a:gd name="T0" fmla="*/ 1659283305 w 90"/>
                  <a:gd name="T1" fmla="*/ 0 h 52"/>
                  <a:gd name="T2" fmla="*/ 2147483647 w 90"/>
                  <a:gd name="T3" fmla="*/ 972780908 h 52"/>
                  <a:gd name="T4" fmla="*/ 1659283305 w 90"/>
                  <a:gd name="T5" fmla="*/ 1945565492 h 52"/>
                  <a:gd name="T6" fmla="*/ 0 w 90"/>
                  <a:gd name="T7" fmla="*/ 972780908 h 52"/>
                  <a:gd name="T8" fmla="*/ 1659283305 w 90"/>
                  <a:gd name="T9" fmla="*/ 0 h 52"/>
                  <a:gd name="T10" fmla="*/ 0 60000 65536"/>
                  <a:gd name="T11" fmla="*/ 0 60000 65536"/>
                  <a:gd name="T12" fmla="*/ 0 60000 65536"/>
                  <a:gd name="T13" fmla="*/ 0 60000 65536"/>
                  <a:gd name="T14" fmla="*/ 0 60000 65536"/>
                  <a:gd name="T15" fmla="*/ 0 w 90"/>
                  <a:gd name="T16" fmla="*/ 0 h 52"/>
                  <a:gd name="T17" fmla="*/ 90 w 90"/>
                  <a:gd name="T18" fmla="*/ 52 h 52"/>
                </a:gdLst>
                <a:ahLst/>
                <a:cxnLst>
                  <a:cxn ang="T10">
                    <a:pos x="T0" y="T1"/>
                  </a:cxn>
                  <a:cxn ang="T11">
                    <a:pos x="T2" y="T3"/>
                  </a:cxn>
                  <a:cxn ang="T12">
                    <a:pos x="T4" y="T5"/>
                  </a:cxn>
                  <a:cxn ang="T13">
                    <a:pos x="T6" y="T7"/>
                  </a:cxn>
                  <a:cxn ang="T14">
                    <a:pos x="T8" y="T9"/>
                  </a:cxn>
                </a:cxnLst>
                <a:rect l="T15" t="T16" r="T17" b="T18"/>
                <a:pathLst>
                  <a:path w="90" h="52">
                    <a:moveTo>
                      <a:pt x="44" y="0"/>
                    </a:moveTo>
                    <a:cubicBezTo>
                      <a:pt x="52" y="0"/>
                      <a:pt x="90" y="23"/>
                      <a:pt x="90" y="26"/>
                    </a:cubicBezTo>
                    <a:cubicBezTo>
                      <a:pt x="90" y="29"/>
                      <a:pt x="52" y="52"/>
                      <a:pt x="44" y="52"/>
                    </a:cubicBezTo>
                    <a:cubicBezTo>
                      <a:pt x="29" y="52"/>
                      <a:pt x="0" y="40"/>
                      <a:pt x="0" y="26"/>
                    </a:cubicBezTo>
                    <a:cubicBezTo>
                      <a:pt x="0" y="12"/>
                      <a:pt x="29" y="0"/>
                      <a:pt x="44" y="0"/>
                    </a:cubicBezTo>
                    <a:close/>
                  </a:path>
                </a:pathLst>
              </a:custGeom>
              <a:solidFill>
                <a:srgbClr val="E68F97"/>
              </a:solidFill>
              <a:ln w="9525">
                <a:noFill/>
                <a:round/>
                <a:headEnd/>
                <a:tailEnd/>
              </a:ln>
            </p:spPr>
            <p:txBody>
              <a:bodyPr/>
              <a:lstStyle/>
              <a:p>
                <a:endParaRPr lang="en-US">
                  <a:latin typeface="Calibri" pitchFamily="34" charset="0"/>
                </a:endParaRPr>
              </a:p>
            </p:txBody>
          </p:sp>
          <p:sp>
            <p:nvSpPr>
              <p:cNvPr id="156095" name="Freeform 1279"/>
              <p:cNvSpPr>
                <a:spLocks/>
              </p:cNvSpPr>
              <p:nvPr/>
            </p:nvSpPr>
            <p:spPr bwMode="auto">
              <a:xfrm rot="10800000">
                <a:off x="2582552" y="4947377"/>
                <a:ext cx="327911" cy="191137"/>
              </a:xfrm>
              <a:custGeom>
                <a:avLst/>
                <a:gdLst>
                  <a:gd name="T0" fmla="*/ 1656119925 w 89"/>
                  <a:gd name="T1" fmla="*/ 0 h 52"/>
                  <a:gd name="T2" fmla="*/ 2147483647 w 89"/>
                  <a:gd name="T3" fmla="*/ 972780908 h 52"/>
                  <a:gd name="T4" fmla="*/ 1656119925 w 89"/>
                  <a:gd name="T5" fmla="*/ 1945565492 h 52"/>
                  <a:gd name="T6" fmla="*/ 0 w 89"/>
                  <a:gd name="T7" fmla="*/ 972780908 h 52"/>
                  <a:gd name="T8" fmla="*/ 1656119925 w 89"/>
                  <a:gd name="T9" fmla="*/ 0 h 52"/>
                  <a:gd name="T10" fmla="*/ 0 60000 65536"/>
                  <a:gd name="T11" fmla="*/ 0 60000 65536"/>
                  <a:gd name="T12" fmla="*/ 0 60000 65536"/>
                  <a:gd name="T13" fmla="*/ 0 60000 65536"/>
                  <a:gd name="T14" fmla="*/ 0 60000 65536"/>
                  <a:gd name="T15" fmla="*/ 0 w 89"/>
                  <a:gd name="T16" fmla="*/ 0 h 52"/>
                  <a:gd name="T17" fmla="*/ 89 w 89"/>
                  <a:gd name="T18" fmla="*/ 52 h 52"/>
                </a:gdLst>
                <a:ahLst/>
                <a:cxnLst>
                  <a:cxn ang="T10">
                    <a:pos x="T0" y="T1"/>
                  </a:cxn>
                  <a:cxn ang="T11">
                    <a:pos x="T2" y="T3"/>
                  </a:cxn>
                  <a:cxn ang="T12">
                    <a:pos x="T4" y="T5"/>
                  </a:cxn>
                  <a:cxn ang="T13">
                    <a:pos x="T6" y="T7"/>
                  </a:cxn>
                  <a:cxn ang="T14">
                    <a:pos x="T8" y="T9"/>
                  </a:cxn>
                </a:cxnLst>
                <a:rect l="T15" t="T16" r="T17" b="T18"/>
                <a:pathLst>
                  <a:path w="89" h="52">
                    <a:moveTo>
                      <a:pt x="44" y="0"/>
                    </a:moveTo>
                    <a:cubicBezTo>
                      <a:pt x="52" y="0"/>
                      <a:pt x="89" y="23"/>
                      <a:pt x="89" y="26"/>
                    </a:cubicBezTo>
                    <a:cubicBezTo>
                      <a:pt x="89" y="29"/>
                      <a:pt x="52" y="52"/>
                      <a:pt x="44" y="52"/>
                    </a:cubicBezTo>
                    <a:cubicBezTo>
                      <a:pt x="29" y="52"/>
                      <a:pt x="0" y="40"/>
                      <a:pt x="0" y="26"/>
                    </a:cubicBezTo>
                    <a:cubicBezTo>
                      <a:pt x="0" y="12"/>
                      <a:pt x="29" y="0"/>
                      <a:pt x="44" y="0"/>
                    </a:cubicBezTo>
                    <a:close/>
                  </a:path>
                </a:pathLst>
              </a:custGeom>
              <a:solidFill>
                <a:srgbClr val="E69097"/>
              </a:solidFill>
              <a:ln w="9525">
                <a:noFill/>
                <a:round/>
                <a:headEnd/>
                <a:tailEnd/>
              </a:ln>
            </p:spPr>
            <p:txBody>
              <a:bodyPr/>
              <a:lstStyle/>
              <a:p>
                <a:endParaRPr lang="en-US">
                  <a:latin typeface="Calibri" pitchFamily="34" charset="0"/>
                </a:endParaRPr>
              </a:p>
            </p:txBody>
          </p:sp>
          <p:sp>
            <p:nvSpPr>
              <p:cNvPr id="156096" name="Freeform 1280"/>
              <p:cNvSpPr>
                <a:spLocks/>
              </p:cNvSpPr>
              <p:nvPr/>
            </p:nvSpPr>
            <p:spPr bwMode="auto">
              <a:xfrm rot="10800000">
                <a:off x="2582552" y="4947377"/>
                <a:ext cx="327911" cy="191137"/>
              </a:xfrm>
              <a:custGeom>
                <a:avLst/>
                <a:gdLst>
                  <a:gd name="T0" fmla="*/ 1615396340 w 89"/>
                  <a:gd name="T1" fmla="*/ 0 h 52"/>
                  <a:gd name="T2" fmla="*/ 2147483647 w 89"/>
                  <a:gd name="T3" fmla="*/ 972780908 h 52"/>
                  <a:gd name="T4" fmla="*/ 1615396340 w 89"/>
                  <a:gd name="T5" fmla="*/ 1945565492 h 52"/>
                  <a:gd name="T6" fmla="*/ 0 w 89"/>
                  <a:gd name="T7" fmla="*/ 972780908 h 52"/>
                  <a:gd name="T8" fmla="*/ 1615396340 w 89"/>
                  <a:gd name="T9" fmla="*/ 0 h 52"/>
                  <a:gd name="T10" fmla="*/ 0 60000 65536"/>
                  <a:gd name="T11" fmla="*/ 0 60000 65536"/>
                  <a:gd name="T12" fmla="*/ 0 60000 65536"/>
                  <a:gd name="T13" fmla="*/ 0 60000 65536"/>
                  <a:gd name="T14" fmla="*/ 0 60000 65536"/>
                  <a:gd name="T15" fmla="*/ 0 w 89"/>
                  <a:gd name="T16" fmla="*/ 0 h 52"/>
                  <a:gd name="T17" fmla="*/ 89 w 89"/>
                  <a:gd name="T18" fmla="*/ 52 h 52"/>
                </a:gdLst>
                <a:ahLst/>
                <a:cxnLst>
                  <a:cxn ang="T10">
                    <a:pos x="T0" y="T1"/>
                  </a:cxn>
                  <a:cxn ang="T11">
                    <a:pos x="T2" y="T3"/>
                  </a:cxn>
                  <a:cxn ang="T12">
                    <a:pos x="T4" y="T5"/>
                  </a:cxn>
                  <a:cxn ang="T13">
                    <a:pos x="T6" y="T7"/>
                  </a:cxn>
                  <a:cxn ang="T14">
                    <a:pos x="T8" y="T9"/>
                  </a:cxn>
                </a:cxnLst>
                <a:rect l="T15" t="T16" r="T17" b="T18"/>
                <a:pathLst>
                  <a:path w="89" h="52">
                    <a:moveTo>
                      <a:pt x="43" y="0"/>
                    </a:moveTo>
                    <a:cubicBezTo>
                      <a:pt x="52" y="0"/>
                      <a:pt x="89" y="23"/>
                      <a:pt x="89" y="26"/>
                    </a:cubicBezTo>
                    <a:cubicBezTo>
                      <a:pt x="89" y="29"/>
                      <a:pt x="52" y="52"/>
                      <a:pt x="43" y="52"/>
                    </a:cubicBezTo>
                    <a:cubicBezTo>
                      <a:pt x="29" y="52"/>
                      <a:pt x="0" y="40"/>
                      <a:pt x="0" y="26"/>
                    </a:cubicBezTo>
                    <a:cubicBezTo>
                      <a:pt x="0" y="12"/>
                      <a:pt x="29" y="0"/>
                      <a:pt x="43" y="0"/>
                    </a:cubicBezTo>
                    <a:close/>
                  </a:path>
                </a:pathLst>
              </a:custGeom>
              <a:solidFill>
                <a:srgbClr val="E69198"/>
              </a:solidFill>
              <a:ln w="9525">
                <a:noFill/>
                <a:round/>
                <a:headEnd/>
                <a:tailEnd/>
              </a:ln>
            </p:spPr>
            <p:txBody>
              <a:bodyPr/>
              <a:lstStyle/>
              <a:p>
                <a:endParaRPr lang="en-US">
                  <a:latin typeface="Calibri" pitchFamily="34" charset="0"/>
                </a:endParaRPr>
              </a:p>
            </p:txBody>
          </p:sp>
          <p:sp>
            <p:nvSpPr>
              <p:cNvPr id="156097" name="Freeform 1281"/>
              <p:cNvSpPr>
                <a:spLocks/>
              </p:cNvSpPr>
              <p:nvPr/>
            </p:nvSpPr>
            <p:spPr bwMode="auto">
              <a:xfrm rot="10800000">
                <a:off x="2582549" y="4947377"/>
                <a:ext cx="323914" cy="191137"/>
              </a:xfrm>
              <a:custGeom>
                <a:avLst/>
                <a:gdLst>
                  <a:gd name="T0" fmla="*/ 1571638005 w 88"/>
                  <a:gd name="T1" fmla="*/ 0 h 52"/>
                  <a:gd name="T2" fmla="*/ 2147483647 w 88"/>
                  <a:gd name="T3" fmla="*/ 972780908 h 52"/>
                  <a:gd name="T4" fmla="*/ 1571638005 w 88"/>
                  <a:gd name="T5" fmla="*/ 1945565492 h 52"/>
                  <a:gd name="T6" fmla="*/ 0 w 88"/>
                  <a:gd name="T7" fmla="*/ 972780908 h 52"/>
                  <a:gd name="T8" fmla="*/ 1571638005 w 88"/>
                  <a:gd name="T9" fmla="*/ 0 h 52"/>
                  <a:gd name="T10" fmla="*/ 0 60000 65536"/>
                  <a:gd name="T11" fmla="*/ 0 60000 65536"/>
                  <a:gd name="T12" fmla="*/ 0 60000 65536"/>
                  <a:gd name="T13" fmla="*/ 0 60000 65536"/>
                  <a:gd name="T14" fmla="*/ 0 60000 65536"/>
                  <a:gd name="T15" fmla="*/ 0 w 88"/>
                  <a:gd name="T16" fmla="*/ 0 h 52"/>
                  <a:gd name="T17" fmla="*/ 88 w 88"/>
                  <a:gd name="T18" fmla="*/ 52 h 52"/>
                </a:gdLst>
                <a:ahLst/>
                <a:cxnLst>
                  <a:cxn ang="T10">
                    <a:pos x="T0" y="T1"/>
                  </a:cxn>
                  <a:cxn ang="T11">
                    <a:pos x="T2" y="T3"/>
                  </a:cxn>
                  <a:cxn ang="T12">
                    <a:pos x="T4" y="T5"/>
                  </a:cxn>
                  <a:cxn ang="T13">
                    <a:pos x="T6" y="T7"/>
                  </a:cxn>
                  <a:cxn ang="T14">
                    <a:pos x="T8" y="T9"/>
                  </a:cxn>
                </a:cxnLst>
                <a:rect l="T15" t="T16" r="T17" b="T18"/>
                <a:pathLst>
                  <a:path w="88" h="52">
                    <a:moveTo>
                      <a:pt x="42" y="0"/>
                    </a:moveTo>
                    <a:cubicBezTo>
                      <a:pt x="51" y="0"/>
                      <a:pt x="88" y="23"/>
                      <a:pt x="88" y="26"/>
                    </a:cubicBezTo>
                    <a:cubicBezTo>
                      <a:pt x="88" y="29"/>
                      <a:pt x="51" y="52"/>
                      <a:pt x="42" y="52"/>
                    </a:cubicBezTo>
                    <a:cubicBezTo>
                      <a:pt x="28" y="52"/>
                      <a:pt x="0" y="40"/>
                      <a:pt x="0" y="26"/>
                    </a:cubicBezTo>
                    <a:cubicBezTo>
                      <a:pt x="0" y="12"/>
                      <a:pt x="28" y="0"/>
                      <a:pt x="42" y="0"/>
                    </a:cubicBezTo>
                    <a:close/>
                  </a:path>
                </a:pathLst>
              </a:custGeom>
              <a:solidFill>
                <a:srgbClr val="E79299"/>
              </a:solidFill>
              <a:ln w="9525">
                <a:noFill/>
                <a:round/>
                <a:headEnd/>
                <a:tailEnd/>
              </a:ln>
            </p:spPr>
            <p:txBody>
              <a:bodyPr/>
              <a:lstStyle/>
              <a:p>
                <a:endParaRPr lang="en-US">
                  <a:latin typeface="Calibri" pitchFamily="34" charset="0"/>
                </a:endParaRPr>
              </a:p>
            </p:txBody>
          </p:sp>
          <p:sp>
            <p:nvSpPr>
              <p:cNvPr id="156098" name="Freeform 1282"/>
              <p:cNvSpPr>
                <a:spLocks/>
              </p:cNvSpPr>
              <p:nvPr/>
            </p:nvSpPr>
            <p:spPr bwMode="auto">
              <a:xfrm rot="10800000">
                <a:off x="2586547" y="4951359"/>
                <a:ext cx="319915" cy="183173"/>
              </a:xfrm>
              <a:custGeom>
                <a:avLst/>
                <a:gdLst>
                  <a:gd name="T0" fmla="*/ 1568513737 w 87"/>
                  <a:gd name="T1" fmla="*/ 0 h 50"/>
                  <a:gd name="T2" fmla="*/ 2147483647 w 87"/>
                  <a:gd name="T3" fmla="*/ 926045702 h 50"/>
                  <a:gd name="T4" fmla="*/ 1568513737 w 87"/>
                  <a:gd name="T5" fmla="*/ 1852091403 h 50"/>
                  <a:gd name="T6" fmla="*/ 0 w 87"/>
                  <a:gd name="T7" fmla="*/ 926045702 h 50"/>
                  <a:gd name="T8" fmla="*/ 1568513737 w 87"/>
                  <a:gd name="T9" fmla="*/ 0 h 50"/>
                  <a:gd name="T10" fmla="*/ 0 60000 65536"/>
                  <a:gd name="T11" fmla="*/ 0 60000 65536"/>
                  <a:gd name="T12" fmla="*/ 0 60000 65536"/>
                  <a:gd name="T13" fmla="*/ 0 60000 65536"/>
                  <a:gd name="T14" fmla="*/ 0 60000 65536"/>
                  <a:gd name="T15" fmla="*/ 0 w 87"/>
                  <a:gd name="T16" fmla="*/ 0 h 50"/>
                  <a:gd name="T17" fmla="*/ 87 w 87"/>
                  <a:gd name="T18" fmla="*/ 50 h 50"/>
                </a:gdLst>
                <a:ahLst/>
                <a:cxnLst>
                  <a:cxn ang="T10">
                    <a:pos x="T0" y="T1"/>
                  </a:cxn>
                  <a:cxn ang="T11">
                    <a:pos x="T2" y="T3"/>
                  </a:cxn>
                  <a:cxn ang="T12">
                    <a:pos x="T4" y="T5"/>
                  </a:cxn>
                  <a:cxn ang="T13">
                    <a:pos x="T6" y="T7"/>
                  </a:cxn>
                  <a:cxn ang="T14">
                    <a:pos x="T8" y="T9"/>
                  </a:cxn>
                </a:cxnLst>
                <a:rect l="T15" t="T16" r="T17" b="T18"/>
                <a:pathLst>
                  <a:path w="87" h="50">
                    <a:moveTo>
                      <a:pt x="42" y="0"/>
                    </a:moveTo>
                    <a:cubicBezTo>
                      <a:pt x="51" y="0"/>
                      <a:pt x="87" y="22"/>
                      <a:pt x="87" y="25"/>
                    </a:cubicBezTo>
                    <a:cubicBezTo>
                      <a:pt x="87" y="28"/>
                      <a:pt x="51" y="50"/>
                      <a:pt x="42" y="50"/>
                    </a:cubicBezTo>
                    <a:cubicBezTo>
                      <a:pt x="28" y="50"/>
                      <a:pt x="0" y="39"/>
                      <a:pt x="0" y="25"/>
                    </a:cubicBezTo>
                    <a:cubicBezTo>
                      <a:pt x="0" y="11"/>
                      <a:pt x="28" y="0"/>
                      <a:pt x="42" y="0"/>
                    </a:cubicBezTo>
                    <a:close/>
                  </a:path>
                </a:pathLst>
              </a:custGeom>
              <a:solidFill>
                <a:srgbClr val="E79299"/>
              </a:solidFill>
              <a:ln w="9525">
                <a:noFill/>
                <a:round/>
                <a:headEnd/>
                <a:tailEnd/>
              </a:ln>
            </p:spPr>
            <p:txBody>
              <a:bodyPr/>
              <a:lstStyle/>
              <a:p>
                <a:endParaRPr lang="en-US">
                  <a:latin typeface="Calibri" pitchFamily="34" charset="0"/>
                </a:endParaRPr>
              </a:p>
            </p:txBody>
          </p:sp>
          <p:sp>
            <p:nvSpPr>
              <p:cNvPr id="156099" name="Freeform 1283"/>
              <p:cNvSpPr>
                <a:spLocks/>
              </p:cNvSpPr>
              <p:nvPr/>
            </p:nvSpPr>
            <p:spPr bwMode="auto">
              <a:xfrm rot="10800000">
                <a:off x="2586545" y="4951359"/>
                <a:ext cx="319915" cy="183173"/>
              </a:xfrm>
              <a:custGeom>
                <a:avLst/>
                <a:gdLst>
                  <a:gd name="T0" fmla="*/ 1568513737 w 87"/>
                  <a:gd name="T1" fmla="*/ 0 h 50"/>
                  <a:gd name="T2" fmla="*/ 2147483647 w 87"/>
                  <a:gd name="T3" fmla="*/ 926045702 h 50"/>
                  <a:gd name="T4" fmla="*/ 1568513737 w 87"/>
                  <a:gd name="T5" fmla="*/ 1852091403 h 50"/>
                  <a:gd name="T6" fmla="*/ 0 w 87"/>
                  <a:gd name="T7" fmla="*/ 926045702 h 50"/>
                  <a:gd name="T8" fmla="*/ 1568513737 w 87"/>
                  <a:gd name="T9" fmla="*/ 0 h 50"/>
                  <a:gd name="T10" fmla="*/ 0 60000 65536"/>
                  <a:gd name="T11" fmla="*/ 0 60000 65536"/>
                  <a:gd name="T12" fmla="*/ 0 60000 65536"/>
                  <a:gd name="T13" fmla="*/ 0 60000 65536"/>
                  <a:gd name="T14" fmla="*/ 0 60000 65536"/>
                  <a:gd name="T15" fmla="*/ 0 w 87"/>
                  <a:gd name="T16" fmla="*/ 0 h 50"/>
                  <a:gd name="T17" fmla="*/ 87 w 87"/>
                  <a:gd name="T18" fmla="*/ 50 h 50"/>
                </a:gdLst>
                <a:ahLst/>
                <a:cxnLst>
                  <a:cxn ang="T10">
                    <a:pos x="T0" y="T1"/>
                  </a:cxn>
                  <a:cxn ang="T11">
                    <a:pos x="T2" y="T3"/>
                  </a:cxn>
                  <a:cxn ang="T12">
                    <a:pos x="T4" y="T5"/>
                  </a:cxn>
                  <a:cxn ang="T13">
                    <a:pos x="T6" y="T7"/>
                  </a:cxn>
                  <a:cxn ang="T14">
                    <a:pos x="T8" y="T9"/>
                  </a:cxn>
                </a:cxnLst>
                <a:rect l="T15" t="T16" r="T17" b="T18"/>
                <a:pathLst>
                  <a:path w="87" h="50">
                    <a:moveTo>
                      <a:pt x="42" y="0"/>
                    </a:moveTo>
                    <a:cubicBezTo>
                      <a:pt x="51" y="0"/>
                      <a:pt x="87" y="22"/>
                      <a:pt x="87" y="25"/>
                    </a:cubicBezTo>
                    <a:cubicBezTo>
                      <a:pt x="87" y="28"/>
                      <a:pt x="51" y="50"/>
                      <a:pt x="42" y="50"/>
                    </a:cubicBezTo>
                    <a:cubicBezTo>
                      <a:pt x="28" y="50"/>
                      <a:pt x="0" y="39"/>
                      <a:pt x="0" y="25"/>
                    </a:cubicBezTo>
                    <a:cubicBezTo>
                      <a:pt x="0" y="11"/>
                      <a:pt x="28" y="0"/>
                      <a:pt x="42" y="0"/>
                    </a:cubicBezTo>
                    <a:close/>
                  </a:path>
                </a:pathLst>
              </a:custGeom>
              <a:solidFill>
                <a:srgbClr val="E79299"/>
              </a:solidFill>
              <a:ln w="9525">
                <a:noFill/>
                <a:round/>
                <a:headEnd/>
                <a:tailEnd/>
              </a:ln>
            </p:spPr>
            <p:txBody>
              <a:bodyPr/>
              <a:lstStyle/>
              <a:p>
                <a:endParaRPr lang="en-US">
                  <a:latin typeface="Calibri" pitchFamily="34" charset="0"/>
                </a:endParaRPr>
              </a:p>
            </p:txBody>
          </p:sp>
          <p:sp>
            <p:nvSpPr>
              <p:cNvPr id="156100" name="Freeform 1284"/>
              <p:cNvSpPr>
                <a:spLocks/>
              </p:cNvSpPr>
              <p:nvPr/>
            </p:nvSpPr>
            <p:spPr bwMode="auto">
              <a:xfrm rot="10800000">
                <a:off x="2586546" y="4951359"/>
                <a:ext cx="319915" cy="183173"/>
              </a:xfrm>
              <a:custGeom>
                <a:avLst/>
                <a:gdLst>
                  <a:gd name="T0" fmla="*/ 1568513737 w 87"/>
                  <a:gd name="T1" fmla="*/ 0 h 50"/>
                  <a:gd name="T2" fmla="*/ 2147483647 w 87"/>
                  <a:gd name="T3" fmla="*/ 926045702 h 50"/>
                  <a:gd name="T4" fmla="*/ 1568513737 w 87"/>
                  <a:gd name="T5" fmla="*/ 1852091403 h 50"/>
                  <a:gd name="T6" fmla="*/ 0 w 87"/>
                  <a:gd name="T7" fmla="*/ 926045702 h 50"/>
                  <a:gd name="T8" fmla="*/ 1568513737 w 87"/>
                  <a:gd name="T9" fmla="*/ 0 h 50"/>
                  <a:gd name="T10" fmla="*/ 0 60000 65536"/>
                  <a:gd name="T11" fmla="*/ 0 60000 65536"/>
                  <a:gd name="T12" fmla="*/ 0 60000 65536"/>
                  <a:gd name="T13" fmla="*/ 0 60000 65536"/>
                  <a:gd name="T14" fmla="*/ 0 60000 65536"/>
                  <a:gd name="T15" fmla="*/ 0 w 87"/>
                  <a:gd name="T16" fmla="*/ 0 h 50"/>
                  <a:gd name="T17" fmla="*/ 87 w 87"/>
                  <a:gd name="T18" fmla="*/ 50 h 50"/>
                </a:gdLst>
                <a:ahLst/>
                <a:cxnLst>
                  <a:cxn ang="T10">
                    <a:pos x="T0" y="T1"/>
                  </a:cxn>
                  <a:cxn ang="T11">
                    <a:pos x="T2" y="T3"/>
                  </a:cxn>
                  <a:cxn ang="T12">
                    <a:pos x="T4" y="T5"/>
                  </a:cxn>
                  <a:cxn ang="T13">
                    <a:pos x="T6" y="T7"/>
                  </a:cxn>
                  <a:cxn ang="T14">
                    <a:pos x="T8" y="T9"/>
                  </a:cxn>
                </a:cxnLst>
                <a:rect l="T15" t="T16" r="T17" b="T18"/>
                <a:pathLst>
                  <a:path w="87" h="50">
                    <a:moveTo>
                      <a:pt x="42" y="0"/>
                    </a:moveTo>
                    <a:cubicBezTo>
                      <a:pt x="51" y="0"/>
                      <a:pt x="87" y="22"/>
                      <a:pt x="87" y="25"/>
                    </a:cubicBezTo>
                    <a:cubicBezTo>
                      <a:pt x="87" y="28"/>
                      <a:pt x="51" y="50"/>
                      <a:pt x="42" y="50"/>
                    </a:cubicBezTo>
                    <a:cubicBezTo>
                      <a:pt x="28" y="50"/>
                      <a:pt x="0" y="39"/>
                      <a:pt x="0" y="25"/>
                    </a:cubicBezTo>
                    <a:cubicBezTo>
                      <a:pt x="0" y="11"/>
                      <a:pt x="28" y="0"/>
                      <a:pt x="42" y="0"/>
                    </a:cubicBezTo>
                    <a:close/>
                  </a:path>
                </a:pathLst>
              </a:custGeom>
              <a:solidFill>
                <a:srgbClr val="E7939A"/>
              </a:solidFill>
              <a:ln w="9525">
                <a:noFill/>
                <a:round/>
                <a:headEnd/>
                <a:tailEnd/>
              </a:ln>
            </p:spPr>
            <p:txBody>
              <a:bodyPr/>
              <a:lstStyle/>
              <a:p>
                <a:endParaRPr lang="en-US">
                  <a:latin typeface="Calibri" pitchFamily="34" charset="0"/>
                </a:endParaRPr>
              </a:p>
            </p:txBody>
          </p:sp>
          <p:sp>
            <p:nvSpPr>
              <p:cNvPr id="156101" name="Freeform 1285"/>
              <p:cNvSpPr>
                <a:spLocks/>
              </p:cNvSpPr>
              <p:nvPr/>
            </p:nvSpPr>
            <p:spPr bwMode="auto">
              <a:xfrm rot="10800000">
                <a:off x="2589207" y="4951359"/>
                <a:ext cx="317249" cy="183173"/>
              </a:xfrm>
              <a:custGeom>
                <a:avLst/>
                <a:gdLst>
                  <a:gd name="T0" fmla="*/ 1578560835 w 86"/>
                  <a:gd name="T1" fmla="*/ 0 h 50"/>
                  <a:gd name="T2" fmla="*/ 2147483647 w 86"/>
                  <a:gd name="T3" fmla="*/ 926045702 h 50"/>
                  <a:gd name="T4" fmla="*/ 1578560835 w 86"/>
                  <a:gd name="T5" fmla="*/ 1852091403 h 50"/>
                  <a:gd name="T6" fmla="*/ 0 w 86"/>
                  <a:gd name="T7" fmla="*/ 926045702 h 50"/>
                  <a:gd name="T8" fmla="*/ 1578560835 w 86"/>
                  <a:gd name="T9" fmla="*/ 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42" y="0"/>
                    </a:moveTo>
                    <a:cubicBezTo>
                      <a:pt x="51" y="0"/>
                      <a:pt x="86" y="22"/>
                      <a:pt x="86" y="25"/>
                    </a:cubicBezTo>
                    <a:cubicBezTo>
                      <a:pt x="86" y="28"/>
                      <a:pt x="51" y="50"/>
                      <a:pt x="42" y="50"/>
                    </a:cubicBezTo>
                    <a:cubicBezTo>
                      <a:pt x="28" y="50"/>
                      <a:pt x="0" y="39"/>
                      <a:pt x="0" y="25"/>
                    </a:cubicBezTo>
                    <a:cubicBezTo>
                      <a:pt x="0" y="11"/>
                      <a:pt x="28" y="0"/>
                      <a:pt x="42" y="0"/>
                    </a:cubicBezTo>
                    <a:close/>
                  </a:path>
                </a:pathLst>
              </a:custGeom>
              <a:solidFill>
                <a:srgbClr val="E7949A"/>
              </a:solidFill>
              <a:ln w="9525">
                <a:noFill/>
                <a:round/>
                <a:headEnd/>
                <a:tailEnd/>
              </a:ln>
            </p:spPr>
            <p:txBody>
              <a:bodyPr/>
              <a:lstStyle/>
              <a:p>
                <a:endParaRPr lang="en-US">
                  <a:latin typeface="Calibri" pitchFamily="34" charset="0"/>
                </a:endParaRPr>
              </a:p>
            </p:txBody>
          </p:sp>
          <p:sp>
            <p:nvSpPr>
              <p:cNvPr id="156102" name="Freeform 1286"/>
              <p:cNvSpPr>
                <a:spLocks/>
              </p:cNvSpPr>
              <p:nvPr/>
            </p:nvSpPr>
            <p:spPr bwMode="auto">
              <a:xfrm rot="10800000">
                <a:off x="2589205" y="4951356"/>
                <a:ext cx="317249" cy="183173"/>
              </a:xfrm>
              <a:custGeom>
                <a:avLst/>
                <a:gdLst>
                  <a:gd name="T0" fmla="*/ 1578560835 w 86"/>
                  <a:gd name="T1" fmla="*/ 0 h 50"/>
                  <a:gd name="T2" fmla="*/ 2147483647 w 86"/>
                  <a:gd name="T3" fmla="*/ 926045702 h 50"/>
                  <a:gd name="T4" fmla="*/ 1578560835 w 86"/>
                  <a:gd name="T5" fmla="*/ 1852091403 h 50"/>
                  <a:gd name="T6" fmla="*/ 0 w 86"/>
                  <a:gd name="T7" fmla="*/ 926045702 h 50"/>
                  <a:gd name="T8" fmla="*/ 1578560835 w 86"/>
                  <a:gd name="T9" fmla="*/ 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42" y="0"/>
                    </a:moveTo>
                    <a:cubicBezTo>
                      <a:pt x="51" y="0"/>
                      <a:pt x="86" y="22"/>
                      <a:pt x="86" y="25"/>
                    </a:cubicBezTo>
                    <a:cubicBezTo>
                      <a:pt x="86" y="28"/>
                      <a:pt x="51" y="50"/>
                      <a:pt x="42" y="50"/>
                    </a:cubicBezTo>
                    <a:cubicBezTo>
                      <a:pt x="28" y="50"/>
                      <a:pt x="0" y="39"/>
                      <a:pt x="0" y="25"/>
                    </a:cubicBezTo>
                    <a:cubicBezTo>
                      <a:pt x="0" y="11"/>
                      <a:pt x="28" y="0"/>
                      <a:pt x="42" y="0"/>
                    </a:cubicBezTo>
                    <a:close/>
                  </a:path>
                </a:pathLst>
              </a:custGeom>
              <a:solidFill>
                <a:srgbClr val="E7959B"/>
              </a:solidFill>
              <a:ln w="9525">
                <a:noFill/>
                <a:round/>
                <a:headEnd/>
                <a:tailEnd/>
              </a:ln>
            </p:spPr>
            <p:txBody>
              <a:bodyPr/>
              <a:lstStyle/>
              <a:p>
                <a:endParaRPr lang="en-US">
                  <a:latin typeface="Calibri" pitchFamily="34" charset="0"/>
                </a:endParaRPr>
              </a:p>
            </p:txBody>
          </p:sp>
          <p:sp>
            <p:nvSpPr>
              <p:cNvPr id="156103" name="Freeform 1287"/>
              <p:cNvSpPr>
                <a:spLocks/>
              </p:cNvSpPr>
              <p:nvPr/>
            </p:nvSpPr>
            <p:spPr bwMode="auto">
              <a:xfrm rot="10800000">
                <a:off x="2589201" y="4951361"/>
                <a:ext cx="313251" cy="183173"/>
              </a:xfrm>
              <a:custGeom>
                <a:avLst/>
                <a:gdLst>
                  <a:gd name="T0" fmla="*/ 1534708691 w 85"/>
                  <a:gd name="T1" fmla="*/ 0 h 50"/>
                  <a:gd name="T2" fmla="*/ 2147483647 w 85"/>
                  <a:gd name="T3" fmla="*/ 926045702 h 50"/>
                  <a:gd name="T4" fmla="*/ 1534708691 w 85"/>
                  <a:gd name="T5" fmla="*/ 1852091403 h 50"/>
                  <a:gd name="T6" fmla="*/ 0 w 85"/>
                  <a:gd name="T7" fmla="*/ 926045702 h 50"/>
                  <a:gd name="T8" fmla="*/ 1534708691 w 85"/>
                  <a:gd name="T9" fmla="*/ 0 h 50"/>
                  <a:gd name="T10" fmla="*/ 0 60000 65536"/>
                  <a:gd name="T11" fmla="*/ 0 60000 65536"/>
                  <a:gd name="T12" fmla="*/ 0 60000 65536"/>
                  <a:gd name="T13" fmla="*/ 0 60000 65536"/>
                  <a:gd name="T14" fmla="*/ 0 60000 65536"/>
                  <a:gd name="T15" fmla="*/ 0 w 85"/>
                  <a:gd name="T16" fmla="*/ 0 h 50"/>
                  <a:gd name="T17" fmla="*/ 85 w 85"/>
                  <a:gd name="T18" fmla="*/ 50 h 50"/>
                </a:gdLst>
                <a:ahLst/>
                <a:cxnLst>
                  <a:cxn ang="T10">
                    <a:pos x="T0" y="T1"/>
                  </a:cxn>
                  <a:cxn ang="T11">
                    <a:pos x="T2" y="T3"/>
                  </a:cxn>
                  <a:cxn ang="T12">
                    <a:pos x="T4" y="T5"/>
                  </a:cxn>
                  <a:cxn ang="T13">
                    <a:pos x="T6" y="T7"/>
                  </a:cxn>
                  <a:cxn ang="T14">
                    <a:pos x="T8" y="T9"/>
                  </a:cxn>
                </a:cxnLst>
                <a:rect l="T15" t="T16" r="T17" b="T18"/>
                <a:pathLst>
                  <a:path w="85" h="50">
                    <a:moveTo>
                      <a:pt x="41" y="0"/>
                    </a:moveTo>
                    <a:cubicBezTo>
                      <a:pt x="50" y="0"/>
                      <a:pt x="85" y="22"/>
                      <a:pt x="85" y="25"/>
                    </a:cubicBezTo>
                    <a:cubicBezTo>
                      <a:pt x="85" y="28"/>
                      <a:pt x="50" y="50"/>
                      <a:pt x="41" y="50"/>
                    </a:cubicBezTo>
                    <a:cubicBezTo>
                      <a:pt x="27" y="50"/>
                      <a:pt x="0" y="39"/>
                      <a:pt x="0" y="25"/>
                    </a:cubicBezTo>
                    <a:cubicBezTo>
                      <a:pt x="0" y="11"/>
                      <a:pt x="27" y="0"/>
                      <a:pt x="41" y="0"/>
                    </a:cubicBezTo>
                    <a:close/>
                  </a:path>
                </a:pathLst>
              </a:custGeom>
              <a:solidFill>
                <a:srgbClr val="E7959B"/>
              </a:solidFill>
              <a:ln w="9525">
                <a:noFill/>
                <a:round/>
                <a:headEnd/>
                <a:tailEnd/>
              </a:ln>
            </p:spPr>
            <p:txBody>
              <a:bodyPr/>
              <a:lstStyle/>
              <a:p>
                <a:endParaRPr lang="en-US">
                  <a:latin typeface="Calibri" pitchFamily="34" charset="0"/>
                </a:endParaRPr>
              </a:p>
            </p:txBody>
          </p:sp>
          <p:sp>
            <p:nvSpPr>
              <p:cNvPr id="156104" name="Freeform 1288"/>
              <p:cNvSpPr>
                <a:spLocks/>
              </p:cNvSpPr>
              <p:nvPr/>
            </p:nvSpPr>
            <p:spPr bwMode="auto">
              <a:xfrm rot="10800000">
                <a:off x="2593200" y="4951357"/>
                <a:ext cx="309252" cy="183173"/>
              </a:xfrm>
              <a:custGeom>
                <a:avLst/>
                <a:gdLst>
                  <a:gd name="T0" fmla="*/ 1531599886 w 84"/>
                  <a:gd name="T1" fmla="*/ 0 h 50"/>
                  <a:gd name="T2" fmla="*/ 2147483647 w 84"/>
                  <a:gd name="T3" fmla="*/ 926045702 h 50"/>
                  <a:gd name="T4" fmla="*/ 1531599886 w 84"/>
                  <a:gd name="T5" fmla="*/ 1852091403 h 50"/>
                  <a:gd name="T6" fmla="*/ 0 w 84"/>
                  <a:gd name="T7" fmla="*/ 926045702 h 50"/>
                  <a:gd name="T8" fmla="*/ 1531599886 w 84"/>
                  <a:gd name="T9" fmla="*/ 0 h 50"/>
                  <a:gd name="T10" fmla="*/ 0 60000 65536"/>
                  <a:gd name="T11" fmla="*/ 0 60000 65536"/>
                  <a:gd name="T12" fmla="*/ 0 60000 65536"/>
                  <a:gd name="T13" fmla="*/ 0 60000 65536"/>
                  <a:gd name="T14" fmla="*/ 0 60000 65536"/>
                  <a:gd name="T15" fmla="*/ 0 w 84"/>
                  <a:gd name="T16" fmla="*/ 0 h 50"/>
                  <a:gd name="T17" fmla="*/ 84 w 84"/>
                  <a:gd name="T18" fmla="*/ 50 h 50"/>
                </a:gdLst>
                <a:ahLst/>
                <a:cxnLst>
                  <a:cxn ang="T10">
                    <a:pos x="T0" y="T1"/>
                  </a:cxn>
                  <a:cxn ang="T11">
                    <a:pos x="T2" y="T3"/>
                  </a:cxn>
                  <a:cxn ang="T12">
                    <a:pos x="T4" y="T5"/>
                  </a:cxn>
                  <a:cxn ang="T13">
                    <a:pos x="T6" y="T7"/>
                  </a:cxn>
                  <a:cxn ang="T14">
                    <a:pos x="T8" y="T9"/>
                  </a:cxn>
                </a:cxnLst>
                <a:rect l="T15" t="T16" r="T17" b="T18"/>
                <a:pathLst>
                  <a:path w="84" h="50">
                    <a:moveTo>
                      <a:pt x="41" y="0"/>
                    </a:moveTo>
                    <a:cubicBezTo>
                      <a:pt x="50" y="0"/>
                      <a:pt x="84" y="22"/>
                      <a:pt x="84" y="25"/>
                    </a:cubicBezTo>
                    <a:cubicBezTo>
                      <a:pt x="84" y="28"/>
                      <a:pt x="50" y="50"/>
                      <a:pt x="41" y="50"/>
                    </a:cubicBezTo>
                    <a:cubicBezTo>
                      <a:pt x="27" y="50"/>
                      <a:pt x="0" y="39"/>
                      <a:pt x="0" y="25"/>
                    </a:cubicBezTo>
                    <a:cubicBezTo>
                      <a:pt x="0" y="11"/>
                      <a:pt x="27" y="0"/>
                      <a:pt x="41" y="0"/>
                    </a:cubicBezTo>
                    <a:close/>
                  </a:path>
                </a:pathLst>
              </a:custGeom>
              <a:solidFill>
                <a:srgbClr val="E7969C"/>
              </a:solidFill>
              <a:ln w="9525">
                <a:noFill/>
                <a:round/>
                <a:headEnd/>
                <a:tailEnd/>
              </a:ln>
            </p:spPr>
            <p:txBody>
              <a:bodyPr/>
              <a:lstStyle/>
              <a:p>
                <a:endParaRPr lang="en-US">
                  <a:latin typeface="Calibri" pitchFamily="34" charset="0"/>
                </a:endParaRPr>
              </a:p>
            </p:txBody>
          </p:sp>
          <p:sp>
            <p:nvSpPr>
              <p:cNvPr id="156105" name="Freeform 1289"/>
              <p:cNvSpPr>
                <a:spLocks/>
              </p:cNvSpPr>
              <p:nvPr/>
            </p:nvSpPr>
            <p:spPr bwMode="auto">
              <a:xfrm rot="10800000">
                <a:off x="2593200" y="4955341"/>
                <a:ext cx="309252" cy="175209"/>
              </a:xfrm>
              <a:custGeom>
                <a:avLst/>
                <a:gdLst>
                  <a:gd name="T0" fmla="*/ 1531599886 w 84"/>
                  <a:gd name="T1" fmla="*/ 0 h 48"/>
                  <a:gd name="T2" fmla="*/ 2147483647 w 84"/>
                  <a:gd name="T3" fmla="*/ 879373920 h 48"/>
                  <a:gd name="T4" fmla="*/ 1531599886 w 84"/>
                  <a:gd name="T5" fmla="*/ 1758751489 h 48"/>
                  <a:gd name="T6" fmla="*/ 0 w 84"/>
                  <a:gd name="T7" fmla="*/ 879373920 h 48"/>
                  <a:gd name="T8" fmla="*/ 1531599886 w 84"/>
                  <a:gd name="T9" fmla="*/ 0 h 48"/>
                  <a:gd name="T10" fmla="*/ 0 60000 65536"/>
                  <a:gd name="T11" fmla="*/ 0 60000 65536"/>
                  <a:gd name="T12" fmla="*/ 0 60000 65536"/>
                  <a:gd name="T13" fmla="*/ 0 60000 65536"/>
                  <a:gd name="T14" fmla="*/ 0 60000 65536"/>
                  <a:gd name="T15" fmla="*/ 0 w 84"/>
                  <a:gd name="T16" fmla="*/ 0 h 48"/>
                  <a:gd name="T17" fmla="*/ 84 w 84"/>
                  <a:gd name="T18" fmla="*/ 48 h 48"/>
                </a:gdLst>
                <a:ahLst/>
                <a:cxnLst>
                  <a:cxn ang="T10">
                    <a:pos x="T0" y="T1"/>
                  </a:cxn>
                  <a:cxn ang="T11">
                    <a:pos x="T2" y="T3"/>
                  </a:cxn>
                  <a:cxn ang="T12">
                    <a:pos x="T4" y="T5"/>
                  </a:cxn>
                  <a:cxn ang="T13">
                    <a:pos x="T6" y="T7"/>
                  </a:cxn>
                  <a:cxn ang="T14">
                    <a:pos x="T8" y="T9"/>
                  </a:cxn>
                </a:cxnLst>
                <a:rect l="T15" t="T16" r="T17" b="T18"/>
                <a:pathLst>
                  <a:path w="84" h="48">
                    <a:moveTo>
                      <a:pt x="41" y="0"/>
                    </a:moveTo>
                    <a:cubicBezTo>
                      <a:pt x="50" y="0"/>
                      <a:pt x="84" y="21"/>
                      <a:pt x="84" y="24"/>
                    </a:cubicBezTo>
                    <a:cubicBezTo>
                      <a:pt x="84" y="27"/>
                      <a:pt x="50" y="48"/>
                      <a:pt x="41" y="48"/>
                    </a:cubicBezTo>
                    <a:cubicBezTo>
                      <a:pt x="27" y="48"/>
                      <a:pt x="0" y="37"/>
                      <a:pt x="0" y="24"/>
                    </a:cubicBezTo>
                    <a:cubicBezTo>
                      <a:pt x="0" y="11"/>
                      <a:pt x="27" y="0"/>
                      <a:pt x="41" y="0"/>
                    </a:cubicBezTo>
                    <a:close/>
                  </a:path>
                </a:pathLst>
              </a:custGeom>
              <a:solidFill>
                <a:srgbClr val="E7979D"/>
              </a:solidFill>
              <a:ln w="9525">
                <a:noFill/>
                <a:round/>
                <a:headEnd/>
                <a:tailEnd/>
              </a:ln>
            </p:spPr>
            <p:txBody>
              <a:bodyPr/>
              <a:lstStyle/>
              <a:p>
                <a:endParaRPr lang="en-US">
                  <a:latin typeface="Calibri" pitchFamily="34" charset="0"/>
                </a:endParaRPr>
              </a:p>
            </p:txBody>
          </p:sp>
          <p:sp>
            <p:nvSpPr>
              <p:cNvPr id="156106" name="Freeform 1290"/>
              <p:cNvSpPr>
                <a:spLocks/>
              </p:cNvSpPr>
              <p:nvPr/>
            </p:nvSpPr>
            <p:spPr bwMode="auto">
              <a:xfrm rot="10800000">
                <a:off x="2593199" y="4955341"/>
                <a:ext cx="309252" cy="175209"/>
              </a:xfrm>
              <a:custGeom>
                <a:avLst/>
                <a:gdLst>
                  <a:gd name="T0" fmla="*/ 1531599886 w 84"/>
                  <a:gd name="T1" fmla="*/ 0 h 48"/>
                  <a:gd name="T2" fmla="*/ 2147483647 w 84"/>
                  <a:gd name="T3" fmla="*/ 879373920 h 48"/>
                  <a:gd name="T4" fmla="*/ 1531599886 w 84"/>
                  <a:gd name="T5" fmla="*/ 1758751489 h 48"/>
                  <a:gd name="T6" fmla="*/ 0 w 84"/>
                  <a:gd name="T7" fmla="*/ 879373920 h 48"/>
                  <a:gd name="T8" fmla="*/ 1531599886 w 84"/>
                  <a:gd name="T9" fmla="*/ 0 h 48"/>
                  <a:gd name="T10" fmla="*/ 0 60000 65536"/>
                  <a:gd name="T11" fmla="*/ 0 60000 65536"/>
                  <a:gd name="T12" fmla="*/ 0 60000 65536"/>
                  <a:gd name="T13" fmla="*/ 0 60000 65536"/>
                  <a:gd name="T14" fmla="*/ 0 60000 65536"/>
                  <a:gd name="T15" fmla="*/ 0 w 84"/>
                  <a:gd name="T16" fmla="*/ 0 h 48"/>
                  <a:gd name="T17" fmla="*/ 84 w 84"/>
                  <a:gd name="T18" fmla="*/ 48 h 48"/>
                </a:gdLst>
                <a:ahLst/>
                <a:cxnLst>
                  <a:cxn ang="T10">
                    <a:pos x="T0" y="T1"/>
                  </a:cxn>
                  <a:cxn ang="T11">
                    <a:pos x="T2" y="T3"/>
                  </a:cxn>
                  <a:cxn ang="T12">
                    <a:pos x="T4" y="T5"/>
                  </a:cxn>
                  <a:cxn ang="T13">
                    <a:pos x="T6" y="T7"/>
                  </a:cxn>
                  <a:cxn ang="T14">
                    <a:pos x="T8" y="T9"/>
                  </a:cxn>
                </a:cxnLst>
                <a:rect l="T15" t="T16" r="T17" b="T18"/>
                <a:pathLst>
                  <a:path w="84" h="48">
                    <a:moveTo>
                      <a:pt x="41" y="0"/>
                    </a:moveTo>
                    <a:cubicBezTo>
                      <a:pt x="50" y="0"/>
                      <a:pt x="84" y="21"/>
                      <a:pt x="84" y="24"/>
                    </a:cubicBezTo>
                    <a:cubicBezTo>
                      <a:pt x="84" y="27"/>
                      <a:pt x="50" y="48"/>
                      <a:pt x="41" y="48"/>
                    </a:cubicBezTo>
                    <a:cubicBezTo>
                      <a:pt x="27" y="48"/>
                      <a:pt x="0" y="37"/>
                      <a:pt x="0" y="24"/>
                    </a:cubicBezTo>
                    <a:cubicBezTo>
                      <a:pt x="0" y="11"/>
                      <a:pt x="27" y="0"/>
                      <a:pt x="41" y="0"/>
                    </a:cubicBezTo>
                    <a:close/>
                  </a:path>
                </a:pathLst>
              </a:custGeom>
              <a:solidFill>
                <a:srgbClr val="E7979D"/>
              </a:solidFill>
              <a:ln w="9525">
                <a:noFill/>
                <a:round/>
                <a:headEnd/>
                <a:tailEnd/>
              </a:ln>
            </p:spPr>
            <p:txBody>
              <a:bodyPr/>
              <a:lstStyle/>
              <a:p>
                <a:endParaRPr lang="en-US">
                  <a:latin typeface="Calibri" pitchFamily="34" charset="0"/>
                </a:endParaRPr>
              </a:p>
            </p:txBody>
          </p:sp>
          <p:sp>
            <p:nvSpPr>
              <p:cNvPr id="156107" name="Freeform 1291"/>
              <p:cNvSpPr>
                <a:spLocks/>
              </p:cNvSpPr>
              <p:nvPr/>
            </p:nvSpPr>
            <p:spPr bwMode="auto">
              <a:xfrm rot="10800000">
                <a:off x="2597201" y="4955342"/>
                <a:ext cx="305254" cy="175209"/>
              </a:xfrm>
              <a:custGeom>
                <a:avLst/>
                <a:gdLst>
                  <a:gd name="T0" fmla="*/ 1528428742 w 83"/>
                  <a:gd name="T1" fmla="*/ 0 h 48"/>
                  <a:gd name="T2" fmla="*/ 2147483647 w 83"/>
                  <a:gd name="T3" fmla="*/ 879373920 h 48"/>
                  <a:gd name="T4" fmla="*/ 1528428742 w 83"/>
                  <a:gd name="T5" fmla="*/ 1758751489 h 48"/>
                  <a:gd name="T6" fmla="*/ 0 w 83"/>
                  <a:gd name="T7" fmla="*/ 879373920 h 48"/>
                  <a:gd name="T8" fmla="*/ 1528428742 w 83"/>
                  <a:gd name="T9" fmla="*/ 0 h 48"/>
                  <a:gd name="T10" fmla="*/ 0 60000 65536"/>
                  <a:gd name="T11" fmla="*/ 0 60000 65536"/>
                  <a:gd name="T12" fmla="*/ 0 60000 65536"/>
                  <a:gd name="T13" fmla="*/ 0 60000 65536"/>
                  <a:gd name="T14" fmla="*/ 0 60000 65536"/>
                  <a:gd name="T15" fmla="*/ 0 w 83"/>
                  <a:gd name="T16" fmla="*/ 0 h 48"/>
                  <a:gd name="T17" fmla="*/ 83 w 83"/>
                  <a:gd name="T18" fmla="*/ 48 h 48"/>
                </a:gdLst>
                <a:ahLst/>
                <a:cxnLst>
                  <a:cxn ang="T10">
                    <a:pos x="T0" y="T1"/>
                  </a:cxn>
                  <a:cxn ang="T11">
                    <a:pos x="T2" y="T3"/>
                  </a:cxn>
                  <a:cxn ang="T12">
                    <a:pos x="T4" y="T5"/>
                  </a:cxn>
                  <a:cxn ang="T13">
                    <a:pos x="T6" y="T7"/>
                  </a:cxn>
                  <a:cxn ang="T14">
                    <a:pos x="T8" y="T9"/>
                  </a:cxn>
                </a:cxnLst>
                <a:rect l="T15" t="T16" r="T17" b="T18"/>
                <a:pathLst>
                  <a:path w="83" h="48">
                    <a:moveTo>
                      <a:pt x="41" y="0"/>
                    </a:moveTo>
                    <a:cubicBezTo>
                      <a:pt x="50" y="0"/>
                      <a:pt x="83" y="21"/>
                      <a:pt x="83" y="24"/>
                    </a:cubicBezTo>
                    <a:cubicBezTo>
                      <a:pt x="83" y="27"/>
                      <a:pt x="50" y="48"/>
                      <a:pt x="41" y="48"/>
                    </a:cubicBezTo>
                    <a:cubicBezTo>
                      <a:pt x="27" y="48"/>
                      <a:pt x="0" y="37"/>
                      <a:pt x="0" y="24"/>
                    </a:cubicBezTo>
                    <a:cubicBezTo>
                      <a:pt x="0" y="11"/>
                      <a:pt x="27" y="0"/>
                      <a:pt x="41" y="0"/>
                    </a:cubicBezTo>
                    <a:close/>
                  </a:path>
                </a:pathLst>
              </a:custGeom>
              <a:solidFill>
                <a:srgbClr val="E8989D"/>
              </a:solidFill>
              <a:ln w="9525">
                <a:noFill/>
                <a:round/>
                <a:headEnd/>
                <a:tailEnd/>
              </a:ln>
            </p:spPr>
            <p:txBody>
              <a:bodyPr/>
              <a:lstStyle/>
              <a:p>
                <a:endParaRPr lang="en-US">
                  <a:latin typeface="Calibri" pitchFamily="34" charset="0"/>
                </a:endParaRPr>
              </a:p>
            </p:txBody>
          </p:sp>
          <p:sp>
            <p:nvSpPr>
              <p:cNvPr id="156108" name="Freeform 1292"/>
              <p:cNvSpPr>
                <a:spLocks/>
              </p:cNvSpPr>
              <p:nvPr/>
            </p:nvSpPr>
            <p:spPr bwMode="auto">
              <a:xfrm rot="10800000">
                <a:off x="2597204" y="4955337"/>
                <a:ext cx="305254" cy="175210"/>
              </a:xfrm>
              <a:custGeom>
                <a:avLst/>
                <a:gdLst>
                  <a:gd name="T0" fmla="*/ 1528428742 w 83"/>
                  <a:gd name="T1" fmla="*/ 0 h 48"/>
                  <a:gd name="T2" fmla="*/ 2147483647 w 83"/>
                  <a:gd name="T3" fmla="*/ 879386239 h 48"/>
                  <a:gd name="T4" fmla="*/ 1528428742 w 83"/>
                  <a:gd name="T5" fmla="*/ 1758772478 h 48"/>
                  <a:gd name="T6" fmla="*/ 0 w 83"/>
                  <a:gd name="T7" fmla="*/ 879386239 h 48"/>
                  <a:gd name="T8" fmla="*/ 1528428742 w 83"/>
                  <a:gd name="T9" fmla="*/ 0 h 48"/>
                  <a:gd name="T10" fmla="*/ 0 60000 65536"/>
                  <a:gd name="T11" fmla="*/ 0 60000 65536"/>
                  <a:gd name="T12" fmla="*/ 0 60000 65536"/>
                  <a:gd name="T13" fmla="*/ 0 60000 65536"/>
                  <a:gd name="T14" fmla="*/ 0 60000 65536"/>
                  <a:gd name="T15" fmla="*/ 0 w 83"/>
                  <a:gd name="T16" fmla="*/ 0 h 48"/>
                  <a:gd name="T17" fmla="*/ 83 w 83"/>
                  <a:gd name="T18" fmla="*/ 48 h 48"/>
                </a:gdLst>
                <a:ahLst/>
                <a:cxnLst>
                  <a:cxn ang="T10">
                    <a:pos x="T0" y="T1"/>
                  </a:cxn>
                  <a:cxn ang="T11">
                    <a:pos x="T2" y="T3"/>
                  </a:cxn>
                  <a:cxn ang="T12">
                    <a:pos x="T4" y="T5"/>
                  </a:cxn>
                  <a:cxn ang="T13">
                    <a:pos x="T6" y="T7"/>
                  </a:cxn>
                  <a:cxn ang="T14">
                    <a:pos x="T8" y="T9"/>
                  </a:cxn>
                </a:cxnLst>
                <a:rect l="T15" t="T16" r="T17" b="T18"/>
                <a:pathLst>
                  <a:path w="83" h="48">
                    <a:moveTo>
                      <a:pt x="41" y="0"/>
                    </a:moveTo>
                    <a:cubicBezTo>
                      <a:pt x="50" y="0"/>
                      <a:pt x="83" y="21"/>
                      <a:pt x="83" y="24"/>
                    </a:cubicBezTo>
                    <a:cubicBezTo>
                      <a:pt x="83" y="27"/>
                      <a:pt x="50" y="48"/>
                      <a:pt x="41" y="48"/>
                    </a:cubicBezTo>
                    <a:cubicBezTo>
                      <a:pt x="27" y="48"/>
                      <a:pt x="0" y="37"/>
                      <a:pt x="0" y="24"/>
                    </a:cubicBezTo>
                    <a:cubicBezTo>
                      <a:pt x="0" y="11"/>
                      <a:pt x="27" y="0"/>
                      <a:pt x="41" y="0"/>
                    </a:cubicBezTo>
                    <a:close/>
                  </a:path>
                </a:pathLst>
              </a:custGeom>
              <a:solidFill>
                <a:srgbClr val="E8989E"/>
              </a:solidFill>
              <a:ln w="9525">
                <a:noFill/>
                <a:round/>
                <a:headEnd/>
                <a:tailEnd/>
              </a:ln>
            </p:spPr>
            <p:txBody>
              <a:bodyPr/>
              <a:lstStyle/>
              <a:p>
                <a:endParaRPr lang="en-US">
                  <a:latin typeface="Calibri" pitchFamily="34" charset="0"/>
                </a:endParaRPr>
              </a:p>
            </p:txBody>
          </p:sp>
          <p:sp>
            <p:nvSpPr>
              <p:cNvPr id="156109" name="Freeform 1293"/>
              <p:cNvSpPr>
                <a:spLocks/>
              </p:cNvSpPr>
              <p:nvPr/>
            </p:nvSpPr>
            <p:spPr bwMode="auto">
              <a:xfrm rot="10800000">
                <a:off x="2597211" y="4955334"/>
                <a:ext cx="301253" cy="175210"/>
              </a:xfrm>
              <a:custGeom>
                <a:avLst/>
                <a:gdLst>
                  <a:gd name="T0" fmla="*/ 1484662862 w 82"/>
                  <a:gd name="T1" fmla="*/ 0 h 48"/>
                  <a:gd name="T2" fmla="*/ 2147483647 w 82"/>
                  <a:gd name="T3" fmla="*/ 879386239 h 48"/>
                  <a:gd name="T4" fmla="*/ 1484662862 w 82"/>
                  <a:gd name="T5" fmla="*/ 1758772478 h 48"/>
                  <a:gd name="T6" fmla="*/ 0 w 82"/>
                  <a:gd name="T7" fmla="*/ 879386239 h 48"/>
                  <a:gd name="T8" fmla="*/ 1484662862 w 82"/>
                  <a:gd name="T9" fmla="*/ 0 h 48"/>
                  <a:gd name="T10" fmla="*/ 0 60000 65536"/>
                  <a:gd name="T11" fmla="*/ 0 60000 65536"/>
                  <a:gd name="T12" fmla="*/ 0 60000 65536"/>
                  <a:gd name="T13" fmla="*/ 0 60000 65536"/>
                  <a:gd name="T14" fmla="*/ 0 60000 65536"/>
                  <a:gd name="T15" fmla="*/ 0 w 82"/>
                  <a:gd name="T16" fmla="*/ 0 h 48"/>
                  <a:gd name="T17" fmla="*/ 82 w 82"/>
                  <a:gd name="T18" fmla="*/ 48 h 48"/>
                </a:gdLst>
                <a:ahLst/>
                <a:cxnLst>
                  <a:cxn ang="T10">
                    <a:pos x="T0" y="T1"/>
                  </a:cxn>
                  <a:cxn ang="T11">
                    <a:pos x="T2" y="T3"/>
                  </a:cxn>
                  <a:cxn ang="T12">
                    <a:pos x="T4" y="T5"/>
                  </a:cxn>
                  <a:cxn ang="T13">
                    <a:pos x="T6" y="T7"/>
                  </a:cxn>
                  <a:cxn ang="T14">
                    <a:pos x="T8" y="T9"/>
                  </a:cxn>
                </a:cxnLst>
                <a:rect l="T15" t="T16" r="T17" b="T18"/>
                <a:pathLst>
                  <a:path w="82" h="48">
                    <a:moveTo>
                      <a:pt x="40" y="0"/>
                    </a:moveTo>
                    <a:cubicBezTo>
                      <a:pt x="49" y="0"/>
                      <a:pt x="82" y="20"/>
                      <a:pt x="82" y="24"/>
                    </a:cubicBezTo>
                    <a:cubicBezTo>
                      <a:pt x="82" y="28"/>
                      <a:pt x="49" y="48"/>
                      <a:pt x="40" y="48"/>
                    </a:cubicBezTo>
                    <a:cubicBezTo>
                      <a:pt x="26" y="48"/>
                      <a:pt x="0" y="37"/>
                      <a:pt x="0" y="24"/>
                    </a:cubicBezTo>
                    <a:cubicBezTo>
                      <a:pt x="0" y="11"/>
                      <a:pt x="26" y="0"/>
                      <a:pt x="40" y="0"/>
                    </a:cubicBezTo>
                    <a:close/>
                  </a:path>
                </a:pathLst>
              </a:custGeom>
              <a:solidFill>
                <a:srgbClr val="E8999F"/>
              </a:solidFill>
              <a:ln w="9525">
                <a:noFill/>
                <a:round/>
                <a:headEnd/>
                <a:tailEnd/>
              </a:ln>
            </p:spPr>
            <p:txBody>
              <a:bodyPr/>
              <a:lstStyle/>
              <a:p>
                <a:endParaRPr lang="en-US">
                  <a:latin typeface="Calibri" pitchFamily="34" charset="0"/>
                </a:endParaRPr>
              </a:p>
            </p:txBody>
          </p:sp>
          <p:sp>
            <p:nvSpPr>
              <p:cNvPr id="156110" name="Freeform 1294"/>
              <p:cNvSpPr>
                <a:spLocks/>
              </p:cNvSpPr>
              <p:nvPr/>
            </p:nvSpPr>
            <p:spPr bwMode="auto">
              <a:xfrm rot="10800000">
                <a:off x="2601209" y="4955336"/>
                <a:ext cx="297255" cy="175210"/>
              </a:xfrm>
              <a:custGeom>
                <a:avLst/>
                <a:gdLst>
                  <a:gd name="T0" fmla="*/ 1481430745 w 81"/>
                  <a:gd name="T1" fmla="*/ 0 h 48"/>
                  <a:gd name="T2" fmla="*/ 2147483647 w 81"/>
                  <a:gd name="T3" fmla="*/ 879386239 h 48"/>
                  <a:gd name="T4" fmla="*/ 1481430745 w 81"/>
                  <a:gd name="T5" fmla="*/ 1758772478 h 48"/>
                  <a:gd name="T6" fmla="*/ 0 w 81"/>
                  <a:gd name="T7" fmla="*/ 879386239 h 48"/>
                  <a:gd name="T8" fmla="*/ 1481430745 w 81"/>
                  <a:gd name="T9" fmla="*/ 0 h 48"/>
                  <a:gd name="T10" fmla="*/ 0 60000 65536"/>
                  <a:gd name="T11" fmla="*/ 0 60000 65536"/>
                  <a:gd name="T12" fmla="*/ 0 60000 65536"/>
                  <a:gd name="T13" fmla="*/ 0 60000 65536"/>
                  <a:gd name="T14" fmla="*/ 0 60000 65536"/>
                  <a:gd name="T15" fmla="*/ 0 w 81"/>
                  <a:gd name="T16" fmla="*/ 0 h 48"/>
                  <a:gd name="T17" fmla="*/ 81 w 81"/>
                  <a:gd name="T18" fmla="*/ 48 h 48"/>
                </a:gdLst>
                <a:ahLst/>
                <a:cxnLst>
                  <a:cxn ang="T10">
                    <a:pos x="T0" y="T1"/>
                  </a:cxn>
                  <a:cxn ang="T11">
                    <a:pos x="T2" y="T3"/>
                  </a:cxn>
                  <a:cxn ang="T12">
                    <a:pos x="T4" y="T5"/>
                  </a:cxn>
                  <a:cxn ang="T13">
                    <a:pos x="T6" y="T7"/>
                  </a:cxn>
                  <a:cxn ang="T14">
                    <a:pos x="T8" y="T9"/>
                  </a:cxn>
                </a:cxnLst>
                <a:rect l="T15" t="T16" r="T17" b="T18"/>
                <a:pathLst>
                  <a:path w="81" h="48">
                    <a:moveTo>
                      <a:pt x="40" y="0"/>
                    </a:moveTo>
                    <a:cubicBezTo>
                      <a:pt x="49" y="0"/>
                      <a:pt x="81" y="20"/>
                      <a:pt x="81" y="24"/>
                    </a:cubicBezTo>
                    <a:cubicBezTo>
                      <a:pt x="81" y="28"/>
                      <a:pt x="49" y="48"/>
                      <a:pt x="40" y="48"/>
                    </a:cubicBezTo>
                    <a:cubicBezTo>
                      <a:pt x="26" y="48"/>
                      <a:pt x="0" y="37"/>
                      <a:pt x="0" y="24"/>
                    </a:cubicBezTo>
                    <a:cubicBezTo>
                      <a:pt x="0" y="11"/>
                      <a:pt x="26" y="0"/>
                      <a:pt x="40" y="0"/>
                    </a:cubicBezTo>
                    <a:close/>
                  </a:path>
                </a:pathLst>
              </a:custGeom>
              <a:solidFill>
                <a:srgbClr val="E89A9F"/>
              </a:solidFill>
              <a:ln w="9525">
                <a:noFill/>
                <a:round/>
                <a:headEnd/>
                <a:tailEnd/>
              </a:ln>
            </p:spPr>
            <p:txBody>
              <a:bodyPr/>
              <a:lstStyle/>
              <a:p>
                <a:endParaRPr lang="en-US">
                  <a:latin typeface="Calibri" pitchFamily="34" charset="0"/>
                </a:endParaRPr>
              </a:p>
            </p:txBody>
          </p:sp>
          <p:sp>
            <p:nvSpPr>
              <p:cNvPr id="156111" name="Freeform 1295"/>
              <p:cNvSpPr>
                <a:spLocks/>
              </p:cNvSpPr>
              <p:nvPr/>
            </p:nvSpPr>
            <p:spPr bwMode="auto">
              <a:xfrm rot="10800000">
                <a:off x="2601204" y="4957990"/>
                <a:ext cx="297255" cy="168572"/>
              </a:xfrm>
              <a:custGeom>
                <a:avLst/>
                <a:gdLst>
                  <a:gd name="T0" fmla="*/ 1441026099 w 81"/>
                  <a:gd name="T1" fmla="*/ 0 h 46"/>
                  <a:gd name="T2" fmla="*/ 2147483647 w 81"/>
                  <a:gd name="T3" fmla="*/ 859478944 h 46"/>
                  <a:gd name="T4" fmla="*/ 1441026099 w 81"/>
                  <a:gd name="T5" fmla="*/ 1705527102 h 46"/>
                  <a:gd name="T6" fmla="*/ 0 w 81"/>
                  <a:gd name="T7" fmla="*/ 859478944 h 46"/>
                  <a:gd name="T8" fmla="*/ 1441026099 w 81"/>
                  <a:gd name="T9" fmla="*/ 0 h 46"/>
                  <a:gd name="T10" fmla="*/ 0 60000 65536"/>
                  <a:gd name="T11" fmla="*/ 0 60000 65536"/>
                  <a:gd name="T12" fmla="*/ 0 60000 65536"/>
                  <a:gd name="T13" fmla="*/ 0 60000 65536"/>
                  <a:gd name="T14" fmla="*/ 0 60000 65536"/>
                  <a:gd name="T15" fmla="*/ 0 w 81"/>
                  <a:gd name="T16" fmla="*/ 0 h 46"/>
                  <a:gd name="T17" fmla="*/ 81 w 81"/>
                  <a:gd name="T18" fmla="*/ 46 h 46"/>
                </a:gdLst>
                <a:ahLst/>
                <a:cxnLst>
                  <a:cxn ang="T10">
                    <a:pos x="T0" y="T1"/>
                  </a:cxn>
                  <a:cxn ang="T11">
                    <a:pos x="T2" y="T3"/>
                  </a:cxn>
                  <a:cxn ang="T12">
                    <a:pos x="T4" y="T5"/>
                  </a:cxn>
                  <a:cxn ang="T13">
                    <a:pos x="T6" y="T7"/>
                  </a:cxn>
                  <a:cxn ang="T14">
                    <a:pos x="T8" y="T9"/>
                  </a:cxn>
                </a:cxnLst>
                <a:rect l="T15" t="T16" r="T17" b="T18"/>
                <a:pathLst>
                  <a:path w="81" h="46">
                    <a:moveTo>
                      <a:pt x="39" y="0"/>
                    </a:moveTo>
                    <a:cubicBezTo>
                      <a:pt x="49" y="0"/>
                      <a:pt x="81" y="19"/>
                      <a:pt x="81" y="23"/>
                    </a:cubicBezTo>
                    <a:cubicBezTo>
                      <a:pt x="81" y="27"/>
                      <a:pt x="49" y="46"/>
                      <a:pt x="39" y="46"/>
                    </a:cubicBezTo>
                    <a:cubicBezTo>
                      <a:pt x="26" y="46"/>
                      <a:pt x="0" y="36"/>
                      <a:pt x="0" y="23"/>
                    </a:cubicBezTo>
                    <a:cubicBezTo>
                      <a:pt x="0" y="10"/>
                      <a:pt x="26" y="0"/>
                      <a:pt x="39" y="0"/>
                    </a:cubicBezTo>
                    <a:close/>
                  </a:path>
                </a:pathLst>
              </a:custGeom>
              <a:solidFill>
                <a:srgbClr val="E89BA0"/>
              </a:solidFill>
              <a:ln w="9525">
                <a:noFill/>
                <a:round/>
                <a:headEnd/>
                <a:tailEnd/>
              </a:ln>
            </p:spPr>
            <p:txBody>
              <a:bodyPr/>
              <a:lstStyle/>
              <a:p>
                <a:endParaRPr lang="en-US">
                  <a:latin typeface="Calibri" pitchFamily="34" charset="0"/>
                </a:endParaRPr>
              </a:p>
            </p:txBody>
          </p:sp>
          <p:sp>
            <p:nvSpPr>
              <p:cNvPr id="156112" name="Freeform 1296"/>
              <p:cNvSpPr>
                <a:spLocks/>
              </p:cNvSpPr>
              <p:nvPr/>
            </p:nvSpPr>
            <p:spPr bwMode="auto">
              <a:xfrm rot="10800000">
                <a:off x="2601207" y="4957990"/>
                <a:ext cx="297255" cy="168572"/>
              </a:xfrm>
              <a:custGeom>
                <a:avLst/>
                <a:gdLst>
                  <a:gd name="T0" fmla="*/ 1441026099 w 81"/>
                  <a:gd name="T1" fmla="*/ 0 h 46"/>
                  <a:gd name="T2" fmla="*/ 2147483647 w 81"/>
                  <a:gd name="T3" fmla="*/ 859478944 h 46"/>
                  <a:gd name="T4" fmla="*/ 1441026099 w 81"/>
                  <a:gd name="T5" fmla="*/ 1705527102 h 46"/>
                  <a:gd name="T6" fmla="*/ 0 w 81"/>
                  <a:gd name="T7" fmla="*/ 859478944 h 46"/>
                  <a:gd name="T8" fmla="*/ 1441026099 w 81"/>
                  <a:gd name="T9" fmla="*/ 0 h 46"/>
                  <a:gd name="T10" fmla="*/ 0 60000 65536"/>
                  <a:gd name="T11" fmla="*/ 0 60000 65536"/>
                  <a:gd name="T12" fmla="*/ 0 60000 65536"/>
                  <a:gd name="T13" fmla="*/ 0 60000 65536"/>
                  <a:gd name="T14" fmla="*/ 0 60000 65536"/>
                  <a:gd name="T15" fmla="*/ 0 w 81"/>
                  <a:gd name="T16" fmla="*/ 0 h 46"/>
                  <a:gd name="T17" fmla="*/ 81 w 81"/>
                  <a:gd name="T18" fmla="*/ 46 h 46"/>
                </a:gdLst>
                <a:ahLst/>
                <a:cxnLst>
                  <a:cxn ang="T10">
                    <a:pos x="T0" y="T1"/>
                  </a:cxn>
                  <a:cxn ang="T11">
                    <a:pos x="T2" y="T3"/>
                  </a:cxn>
                  <a:cxn ang="T12">
                    <a:pos x="T4" y="T5"/>
                  </a:cxn>
                  <a:cxn ang="T13">
                    <a:pos x="T6" y="T7"/>
                  </a:cxn>
                  <a:cxn ang="T14">
                    <a:pos x="T8" y="T9"/>
                  </a:cxn>
                </a:cxnLst>
                <a:rect l="T15" t="T16" r="T17" b="T18"/>
                <a:pathLst>
                  <a:path w="81" h="46">
                    <a:moveTo>
                      <a:pt x="39" y="0"/>
                    </a:moveTo>
                    <a:cubicBezTo>
                      <a:pt x="49" y="0"/>
                      <a:pt x="81" y="19"/>
                      <a:pt x="81" y="23"/>
                    </a:cubicBezTo>
                    <a:cubicBezTo>
                      <a:pt x="81" y="27"/>
                      <a:pt x="49" y="46"/>
                      <a:pt x="39" y="46"/>
                    </a:cubicBezTo>
                    <a:cubicBezTo>
                      <a:pt x="26" y="46"/>
                      <a:pt x="0" y="36"/>
                      <a:pt x="0" y="23"/>
                    </a:cubicBezTo>
                    <a:cubicBezTo>
                      <a:pt x="0" y="10"/>
                      <a:pt x="26" y="0"/>
                      <a:pt x="39" y="0"/>
                    </a:cubicBezTo>
                    <a:close/>
                  </a:path>
                </a:pathLst>
              </a:custGeom>
              <a:solidFill>
                <a:srgbClr val="E89BA0"/>
              </a:solidFill>
              <a:ln w="9525">
                <a:noFill/>
                <a:round/>
                <a:headEnd/>
                <a:tailEnd/>
              </a:ln>
            </p:spPr>
            <p:txBody>
              <a:bodyPr/>
              <a:lstStyle/>
              <a:p>
                <a:endParaRPr lang="en-US">
                  <a:latin typeface="Calibri" pitchFamily="34" charset="0"/>
                </a:endParaRPr>
              </a:p>
            </p:txBody>
          </p:sp>
          <p:sp>
            <p:nvSpPr>
              <p:cNvPr id="156113" name="Freeform 1297"/>
              <p:cNvSpPr>
                <a:spLocks/>
              </p:cNvSpPr>
              <p:nvPr/>
            </p:nvSpPr>
            <p:spPr bwMode="auto">
              <a:xfrm rot="10800000">
                <a:off x="2603876" y="4957990"/>
                <a:ext cx="294589" cy="168572"/>
              </a:xfrm>
              <a:custGeom>
                <a:avLst/>
                <a:gdLst>
                  <a:gd name="T0" fmla="*/ 1464457056 w 80"/>
                  <a:gd name="T1" fmla="*/ 0 h 46"/>
                  <a:gd name="T2" fmla="*/ 2147483647 w 80"/>
                  <a:gd name="T3" fmla="*/ 859478944 h 46"/>
                  <a:gd name="T4" fmla="*/ 1464457056 w 80"/>
                  <a:gd name="T5" fmla="*/ 1705527102 h 46"/>
                  <a:gd name="T6" fmla="*/ 0 w 80"/>
                  <a:gd name="T7" fmla="*/ 859478944 h 46"/>
                  <a:gd name="T8" fmla="*/ 1464457056 w 80"/>
                  <a:gd name="T9" fmla="*/ 0 h 46"/>
                  <a:gd name="T10" fmla="*/ 0 60000 65536"/>
                  <a:gd name="T11" fmla="*/ 0 60000 65536"/>
                  <a:gd name="T12" fmla="*/ 0 60000 65536"/>
                  <a:gd name="T13" fmla="*/ 0 60000 65536"/>
                  <a:gd name="T14" fmla="*/ 0 60000 65536"/>
                  <a:gd name="T15" fmla="*/ 0 w 80"/>
                  <a:gd name="T16" fmla="*/ 0 h 46"/>
                  <a:gd name="T17" fmla="*/ 80 w 80"/>
                  <a:gd name="T18" fmla="*/ 46 h 46"/>
                </a:gdLst>
                <a:ahLst/>
                <a:cxnLst>
                  <a:cxn ang="T10">
                    <a:pos x="T0" y="T1"/>
                  </a:cxn>
                  <a:cxn ang="T11">
                    <a:pos x="T2" y="T3"/>
                  </a:cxn>
                  <a:cxn ang="T12">
                    <a:pos x="T4" y="T5"/>
                  </a:cxn>
                  <a:cxn ang="T13">
                    <a:pos x="T6" y="T7"/>
                  </a:cxn>
                  <a:cxn ang="T14">
                    <a:pos x="T8" y="T9"/>
                  </a:cxn>
                </a:cxnLst>
                <a:rect l="T15" t="T16" r="T17" b="T18"/>
                <a:pathLst>
                  <a:path w="80" h="46">
                    <a:moveTo>
                      <a:pt x="39" y="0"/>
                    </a:moveTo>
                    <a:cubicBezTo>
                      <a:pt x="49" y="0"/>
                      <a:pt x="80" y="19"/>
                      <a:pt x="80" y="23"/>
                    </a:cubicBezTo>
                    <a:cubicBezTo>
                      <a:pt x="80" y="27"/>
                      <a:pt x="49" y="46"/>
                      <a:pt x="39" y="46"/>
                    </a:cubicBezTo>
                    <a:cubicBezTo>
                      <a:pt x="26" y="46"/>
                      <a:pt x="0" y="36"/>
                      <a:pt x="0" y="23"/>
                    </a:cubicBezTo>
                    <a:cubicBezTo>
                      <a:pt x="0" y="10"/>
                      <a:pt x="26" y="0"/>
                      <a:pt x="39" y="0"/>
                    </a:cubicBezTo>
                    <a:close/>
                  </a:path>
                </a:pathLst>
              </a:custGeom>
              <a:solidFill>
                <a:srgbClr val="E89BA1"/>
              </a:solidFill>
              <a:ln w="9525">
                <a:noFill/>
                <a:round/>
                <a:headEnd/>
                <a:tailEnd/>
              </a:ln>
            </p:spPr>
            <p:txBody>
              <a:bodyPr/>
              <a:lstStyle/>
              <a:p>
                <a:endParaRPr lang="en-US">
                  <a:latin typeface="Calibri" pitchFamily="34" charset="0"/>
                </a:endParaRPr>
              </a:p>
            </p:txBody>
          </p:sp>
          <p:sp>
            <p:nvSpPr>
              <p:cNvPr id="156114" name="Freeform 1298"/>
              <p:cNvSpPr>
                <a:spLocks/>
              </p:cNvSpPr>
              <p:nvPr/>
            </p:nvSpPr>
            <p:spPr bwMode="auto">
              <a:xfrm rot="10800000">
                <a:off x="2603884" y="4957995"/>
                <a:ext cx="290588" cy="168572"/>
              </a:xfrm>
              <a:custGeom>
                <a:avLst/>
                <a:gdLst>
                  <a:gd name="T0" fmla="*/ 1420662573 w 79"/>
                  <a:gd name="T1" fmla="*/ 0 h 46"/>
                  <a:gd name="T2" fmla="*/ 2147483647 w 79"/>
                  <a:gd name="T3" fmla="*/ 859478944 h 46"/>
                  <a:gd name="T4" fmla="*/ 1420662573 w 79"/>
                  <a:gd name="T5" fmla="*/ 1705527102 h 46"/>
                  <a:gd name="T6" fmla="*/ 0 w 79"/>
                  <a:gd name="T7" fmla="*/ 859478944 h 46"/>
                  <a:gd name="T8" fmla="*/ 1420662573 w 79"/>
                  <a:gd name="T9" fmla="*/ 0 h 46"/>
                  <a:gd name="T10" fmla="*/ 0 60000 65536"/>
                  <a:gd name="T11" fmla="*/ 0 60000 65536"/>
                  <a:gd name="T12" fmla="*/ 0 60000 65536"/>
                  <a:gd name="T13" fmla="*/ 0 60000 65536"/>
                  <a:gd name="T14" fmla="*/ 0 60000 65536"/>
                  <a:gd name="T15" fmla="*/ 0 w 79"/>
                  <a:gd name="T16" fmla="*/ 0 h 46"/>
                  <a:gd name="T17" fmla="*/ 79 w 79"/>
                  <a:gd name="T18" fmla="*/ 46 h 46"/>
                </a:gdLst>
                <a:ahLst/>
                <a:cxnLst>
                  <a:cxn ang="T10">
                    <a:pos x="T0" y="T1"/>
                  </a:cxn>
                  <a:cxn ang="T11">
                    <a:pos x="T2" y="T3"/>
                  </a:cxn>
                  <a:cxn ang="T12">
                    <a:pos x="T4" y="T5"/>
                  </a:cxn>
                  <a:cxn ang="T13">
                    <a:pos x="T6" y="T7"/>
                  </a:cxn>
                  <a:cxn ang="T14">
                    <a:pos x="T8" y="T9"/>
                  </a:cxn>
                </a:cxnLst>
                <a:rect l="T15" t="T16" r="T17" b="T18"/>
                <a:pathLst>
                  <a:path w="79" h="46">
                    <a:moveTo>
                      <a:pt x="38" y="0"/>
                    </a:moveTo>
                    <a:cubicBezTo>
                      <a:pt x="48" y="0"/>
                      <a:pt x="79" y="19"/>
                      <a:pt x="79" y="23"/>
                    </a:cubicBezTo>
                    <a:cubicBezTo>
                      <a:pt x="79" y="27"/>
                      <a:pt x="48" y="46"/>
                      <a:pt x="38" y="46"/>
                    </a:cubicBezTo>
                    <a:cubicBezTo>
                      <a:pt x="25" y="46"/>
                      <a:pt x="0" y="36"/>
                      <a:pt x="0" y="23"/>
                    </a:cubicBezTo>
                    <a:cubicBezTo>
                      <a:pt x="0" y="10"/>
                      <a:pt x="25" y="0"/>
                      <a:pt x="38" y="0"/>
                    </a:cubicBezTo>
                    <a:close/>
                  </a:path>
                </a:pathLst>
              </a:custGeom>
              <a:solidFill>
                <a:srgbClr val="E99CA1"/>
              </a:solidFill>
              <a:ln w="9525">
                <a:noFill/>
                <a:round/>
                <a:headEnd/>
                <a:tailEnd/>
              </a:ln>
            </p:spPr>
            <p:txBody>
              <a:bodyPr/>
              <a:lstStyle/>
              <a:p>
                <a:endParaRPr lang="en-US">
                  <a:latin typeface="Calibri" pitchFamily="34" charset="0"/>
                </a:endParaRPr>
              </a:p>
            </p:txBody>
          </p:sp>
          <p:sp>
            <p:nvSpPr>
              <p:cNvPr id="156115" name="Freeform 1299"/>
              <p:cNvSpPr>
                <a:spLocks/>
              </p:cNvSpPr>
              <p:nvPr/>
            </p:nvSpPr>
            <p:spPr bwMode="auto">
              <a:xfrm rot="10800000">
                <a:off x="2607877" y="4957999"/>
                <a:ext cx="286590" cy="168572"/>
              </a:xfrm>
              <a:custGeom>
                <a:avLst/>
                <a:gdLst>
                  <a:gd name="T0" fmla="*/ 1417496090 w 78"/>
                  <a:gd name="T1" fmla="*/ 0 h 46"/>
                  <a:gd name="T2" fmla="*/ 2147483647 w 78"/>
                  <a:gd name="T3" fmla="*/ 859478944 h 46"/>
                  <a:gd name="T4" fmla="*/ 1417496090 w 78"/>
                  <a:gd name="T5" fmla="*/ 1705527102 h 46"/>
                  <a:gd name="T6" fmla="*/ 0 w 78"/>
                  <a:gd name="T7" fmla="*/ 859478944 h 46"/>
                  <a:gd name="T8" fmla="*/ 1417496090 w 78"/>
                  <a:gd name="T9" fmla="*/ 0 h 46"/>
                  <a:gd name="T10" fmla="*/ 0 60000 65536"/>
                  <a:gd name="T11" fmla="*/ 0 60000 65536"/>
                  <a:gd name="T12" fmla="*/ 0 60000 65536"/>
                  <a:gd name="T13" fmla="*/ 0 60000 65536"/>
                  <a:gd name="T14" fmla="*/ 0 60000 65536"/>
                  <a:gd name="T15" fmla="*/ 0 w 78"/>
                  <a:gd name="T16" fmla="*/ 0 h 46"/>
                  <a:gd name="T17" fmla="*/ 78 w 78"/>
                  <a:gd name="T18" fmla="*/ 46 h 46"/>
                </a:gdLst>
                <a:ahLst/>
                <a:cxnLst>
                  <a:cxn ang="T10">
                    <a:pos x="T0" y="T1"/>
                  </a:cxn>
                  <a:cxn ang="T11">
                    <a:pos x="T2" y="T3"/>
                  </a:cxn>
                  <a:cxn ang="T12">
                    <a:pos x="T4" y="T5"/>
                  </a:cxn>
                  <a:cxn ang="T13">
                    <a:pos x="T6" y="T7"/>
                  </a:cxn>
                  <a:cxn ang="T14">
                    <a:pos x="T8" y="T9"/>
                  </a:cxn>
                </a:cxnLst>
                <a:rect l="T15" t="T16" r="T17" b="T18"/>
                <a:pathLst>
                  <a:path w="78" h="46">
                    <a:moveTo>
                      <a:pt x="38" y="0"/>
                    </a:moveTo>
                    <a:cubicBezTo>
                      <a:pt x="47" y="0"/>
                      <a:pt x="78" y="19"/>
                      <a:pt x="78" y="23"/>
                    </a:cubicBezTo>
                    <a:cubicBezTo>
                      <a:pt x="78" y="27"/>
                      <a:pt x="47" y="46"/>
                      <a:pt x="38" y="46"/>
                    </a:cubicBezTo>
                    <a:cubicBezTo>
                      <a:pt x="25" y="46"/>
                      <a:pt x="0" y="36"/>
                      <a:pt x="0" y="23"/>
                    </a:cubicBezTo>
                    <a:cubicBezTo>
                      <a:pt x="0" y="10"/>
                      <a:pt x="25" y="0"/>
                      <a:pt x="38" y="0"/>
                    </a:cubicBezTo>
                    <a:close/>
                  </a:path>
                </a:pathLst>
              </a:custGeom>
              <a:solidFill>
                <a:srgbClr val="E99DA2"/>
              </a:solidFill>
              <a:ln w="9525">
                <a:noFill/>
                <a:round/>
                <a:headEnd/>
                <a:tailEnd/>
              </a:ln>
            </p:spPr>
            <p:txBody>
              <a:bodyPr/>
              <a:lstStyle/>
              <a:p>
                <a:endParaRPr lang="en-US">
                  <a:latin typeface="Calibri" pitchFamily="34" charset="0"/>
                </a:endParaRPr>
              </a:p>
            </p:txBody>
          </p:sp>
          <p:sp>
            <p:nvSpPr>
              <p:cNvPr id="156116" name="Freeform 1300"/>
              <p:cNvSpPr>
                <a:spLocks/>
              </p:cNvSpPr>
              <p:nvPr/>
            </p:nvSpPr>
            <p:spPr bwMode="auto">
              <a:xfrm rot="10800000">
                <a:off x="2607879" y="4958002"/>
                <a:ext cx="286590" cy="168572"/>
              </a:xfrm>
              <a:custGeom>
                <a:avLst/>
                <a:gdLst>
                  <a:gd name="T0" fmla="*/ 1417496090 w 78"/>
                  <a:gd name="T1" fmla="*/ 0 h 46"/>
                  <a:gd name="T2" fmla="*/ 2147483647 w 78"/>
                  <a:gd name="T3" fmla="*/ 859478944 h 46"/>
                  <a:gd name="T4" fmla="*/ 1417496090 w 78"/>
                  <a:gd name="T5" fmla="*/ 1705527102 h 46"/>
                  <a:gd name="T6" fmla="*/ 0 w 78"/>
                  <a:gd name="T7" fmla="*/ 859478944 h 46"/>
                  <a:gd name="T8" fmla="*/ 1417496090 w 78"/>
                  <a:gd name="T9" fmla="*/ 0 h 46"/>
                  <a:gd name="T10" fmla="*/ 0 60000 65536"/>
                  <a:gd name="T11" fmla="*/ 0 60000 65536"/>
                  <a:gd name="T12" fmla="*/ 0 60000 65536"/>
                  <a:gd name="T13" fmla="*/ 0 60000 65536"/>
                  <a:gd name="T14" fmla="*/ 0 60000 65536"/>
                  <a:gd name="T15" fmla="*/ 0 w 78"/>
                  <a:gd name="T16" fmla="*/ 0 h 46"/>
                  <a:gd name="T17" fmla="*/ 78 w 78"/>
                  <a:gd name="T18" fmla="*/ 46 h 46"/>
                </a:gdLst>
                <a:ahLst/>
                <a:cxnLst>
                  <a:cxn ang="T10">
                    <a:pos x="T0" y="T1"/>
                  </a:cxn>
                  <a:cxn ang="T11">
                    <a:pos x="T2" y="T3"/>
                  </a:cxn>
                  <a:cxn ang="T12">
                    <a:pos x="T4" y="T5"/>
                  </a:cxn>
                  <a:cxn ang="T13">
                    <a:pos x="T6" y="T7"/>
                  </a:cxn>
                  <a:cxn ang="T14">
                    <a:pos x="T8" y="T9"/>
                  </a:cxn>
                </a:cxnLst>
                <a:rect l="T15" t="T16" r="T17" b="T18"/>
                <a:pathLst>
                  <a:path w="78" h="46">
                    <a:moveTo>
                      <a:pt x="38" y="0"/>
                    </a:moveTo>
                    <a:cubicBezTo>
                      <a:pt x="47" y="0"/>
                      <a:pt x="78" y="19"/>
                      <a:pt x="78" y="23"/>
                    </a:cubicBezTo>
                    <a:cubicBezTo>
                      <a:pt x="78" y="27"/>
                      <a:pt x="47" y="46"/>
                      <a:pt x="38" y="46"/>
                    </a:cubicBezTo>
                    <a:cubicBezTo>
                      <a:pt x="24" y="46"/>
                      <a:pt x="0" y="35"/>
                      <a:pt x="0" y="23"/>
                    </a:cubicBezTo>
                    <a:cubicBezTo>
                      <a:pt x="0" y="11"/>
                      <a:pt x="24" y="0"/>
                      <a:pt x="38" y="0"/>
                    </a:cubicBezTo>
                    <a:close/>
                  </a:path>
                </a:pathLst>
              </a:custGeom>
              <a:solidFill>
                <a:srgbClr val="E99DA2"/>
              </a:solidFill>
              <a:ln w="9525">
                <a:noFill/>
                <a:round/>
                <a:headEnd/>
                <a:tailEnd/>
              </a:ln>
            </p:spPr>
            <p:txBody>
              <a:bodyPr/>
              <a:lstStyle/>
              <a:p>
                <a:endParaRPr lang="en-US">
                  <a:latin typeface="Calibri" pitchFamily="34" charset="0"/>
                </a:endParaRPr>
              </a:p>
            </p:txBody>
          </p:sp>
          <p:sp>
            <p:nvSpPr>
              <p:cNvPr id="156117" name="Freeform 1301"/>
              <p:cNvSpPr>
                <a:spLocks/>
              </p:cNvSpPr>
              <p:nvPr/>
            </p:nvSpPr>
            <p:spPr bwMode="auto">
              <a:xfrm rot="10800000">
                <a:off x="2607883" y="4961984"/>
                <a:ext cx="286590" cy="161935"/>
              </a:xfrm>
              <a:custGeom>
                <a:avLst/>
                <a:gdLst>
                  <a:gd name="T0" fmla="*/ 1417496090 w 78"/>
                  <a:gd name="T1" fmla="*/ 0 h 44"/>
                  <a:gd name="T2" fmla="*/ 2147483647 w 78"/>
                  <a:gd name="T3" fmla="*/ 826240158 h 44"/>
                  <a:gd name="T4" fmla="*/ 1417496090 w 78"/>
                  <a:gd name="T5" fmla="*/ 1652480316 h 44"/>
                  <a:gd name="T6" fmla="*/ 0 w 78"/>
                  <a:gd name="T7" fmla="*/ 826240158 h 44"/>
                  <a:gd name="T8" fmla="*/ 1417496090 w 78"/>
                  <a:gd name="T9" fmla="*/ 0 h 44"/>
                  <a:gd name="T10" fmla="*/ 0 60000 65536"/>
                  <a:gd name="T11" fmla="*/ 0 60000 65536"/>
                  <a:gd name="T12" fmla="*/ 0 60000 65536"/>
                  <a:gd name="T13" fmla="*/ 0 60000 65536"/>
                  <a:gd name="T14" fmla="*/ 0 60000 65536"/>
                  <a:gd name="T15" fmla="*/ 0 w 78"/>
                  <a:gd name="T16" fmla="*/ 0 h 44"/>
                  <a:gd name="T17" fmla="*/ 78 w 78"/>
                  <a:gd name="T18" fmla="*/ 44 h 44"/>
                </a:gdLst>
                <a:ahLst/>
                <a:cxnLst>
                  <a:cxn ang="T10">
                    <a:pos x="T0" y="T1"/>
                  </a:cxn>
                  <a:cxn ang="T11">
                    <a:pos x="T2" y="T3"/>
                  </a:cxn>
                  <a:cxn ang="T12">
                    <a:pos x="T4" y="T5"/>
                  </a:cxn>
                  <a:cxn ang="T13">
                    <a:pos x="T6" y="T7"/>
                  </a:cxn>
                  <a:cxn ang="T14">
                    <a:pos x="T8" y="T9"/>
                  </a:cxn>
                </a:cxnLst>
                <a:rect l="T15" t="T16" r="T17" b="T18"/>
                <a:pathLst>
                  <a:path w="78" h="44">
                    <a:moveTo>
                      <a:pt x="38" y="0"/>
                    </a:moveTo>
                    <a:cubicBezTo>
                      <a:pt x="47" y="0"/>
                      <a:pt x="78" y="18"/>
                      <a:pt x="78" y="22"/>
                    </a:cubicBezTo>
                    <a:cubicBezTo>
                      <a:pt x="78" y="26"/>
                      <a:pt x="47" y="44"/>
                      <a:pt x="38" y="44"/>
                    </a:cubicBezTo>
                    <a:cubicBezTo>
                      <a:pt x="24" y="44"/>
                      <a:pt x="0" y="34"/>
                      <a:pt x="0" y="22"/>
                    </a:cubicBezTo>
                    <a:cubicBezTo>
                      <a:pt x="0" y="10"/>
                      <a:pt x="24" y="0"/>
                      <a:pt x="38" y="0"/>
                    </a:cubicBezTo>
                    <a:close/>
                  </a:path>
                </a:pathLst>
              </a:custGeom>
              <a:solidFill>
                <a:srgbClr val="EA9EA3"/>
              </a:solidFill>
              <a:ln w="9525">
                <a:noFill/>
                <a:round/>
                <a:headEnd/>
                <a:tailEnd/>
              </a:ln>
            </p:spPr>
            <p:txBody>
              <a:bodyPr/>
              <a:lstStyle/>
              <a:p>
                <a:endParaRPr lang="en-US">
                  <a:latin typeface="Calibri" pitchFamily="34" charset="0"/>
                </a:endParaRPr>
              </a:p>
            </p:txBody>
          </p:sp>
          <p:sp>
            <p:nvSpPr>
              <p:cNvPr id="156118" name="Freeform 1302"/>
              <p:cNvSpPr>
                <a:spLocks/>
              </p:cNvSpPr>
              <p:nvPr/>
            </p:nvSpPr>
            <p:spPr bwMode="auto">
              <a:xfrm rot="10800000">
                <a:off x="2611882" y="4961984"/>
                <a:ext cx="282591" cy="161935"/>
              </a:xfrm>
              <a:custGeom>
                <a:avLst/>
                <a:gdLst>
                  <a:gd name="T0" fmla="*/ 1414243073 w 77"/>
                  <a:gd name="T1" fmla="*/ 0 h 44"/>
                  <a:gd name="T2" fmla="*/ 2147483647 w 77"/>
                  <a:gd name="T3" fmla="*/ 826240158 h 44"/>
                  <a:gd name="T4" fmla="*/ 1414243073 w 77"/>
                  <a:gd name="T5" fmla="*/ 1652480316 h 44"/>
                  <a:gd name="T6" fmla="*/ 0 w 77"/>
                  <a:gd name="T7" fmla="*/ 826240158 h 44"/>
                  <a:gd name="T8" fmla="*/ 1414243073 w 77"/>
                  <a:gd name="T9" fmla="*/ 0 h 44"/>
                  <a:gd name="T10" fmla="*/ 0 60000 65536"/>
                  <a:gd name="T11" fmla="*/ 0 60000 65536"/>
                  <a:gd name="T12" fmla="*/ 0 60000 65536"/>
                  <a:gd name="T13" fmla="*/ 0 60000 65536"/>
                  <a:gd name="T14" fmla="*/ 0 60000 65536"/>
                  <a:gd name="T15" fmla="*/ 0 w 77"/>
                  <a:gd name="T16" fmla="*/ 0 h 44"/>
                  <a:gd name="T17" fmla="*/ 77 w 77"/>
                  <a:gd name="T18" fmla="*/ 44 h 44"/>
                </a:gdLst>
                <a:ahLst/>
                <a:cxnLst>
                  <a:cxn ang="T10">
                    <a:pos x="T0" y="T1"/>
                  </a:cxn>
                  <a:cxn ang="T11">
                    <a:pos x="T2" y="T3"/>
                  </a:cxn>
                  <a:cxn ang="T12">
                    <a:pos x="T4" y="T5"/>
                  </a:cxn>
                  <a:cxn ang="T13">
                    <a:pos x="T6" y="T7"/>
                  </a:cxn>
                  <a:cxn ang="T14">
                    <a:pos x="T8" y="T9"/>
                  </a:cxn>
                </a:cxnLst>
                <a:rect l="T15" t="T16" r="T17" b="T18"/>
                <a:pathLst>
                  <a:path w="77" h="44">
                    <a:moveTo>
                      <a:pt x="38" y="0"/>
                    </a:moveTo>
                    <a:cubicBezTo>
                      <a:pt x="47" y="0"/>
                      <a:pt x="77" y="18"/>
                      <a:pt x="77" y="22"/>
                    </a:cubicBezTo>
                    <a:cubicBezTo>
                      <a:pt x="77" y="26"/>
                      <a:pt x="47" y="44"/>
                      <a:pt x="38" y="44"/>
                    </a:cubicBezTo>
                    <a:cubicBezTo>
                      <a:pt x="24" y="44"/>
                      <a:pt x="0" y="34"/>
                      <a:pt x="0" y="22"/>
                    </a:cubicBezTo>
                    <a:cubicBezTo>
                      <a:pt x="0" y="10"/>
                      <a:pt x="24" y="0"/>
                      <a:pt x="38" y="0"/>
                    </a:cubicBezTo>
                    <a:close/>
                  </a:path>
                </a:pathLst>
              </a:custGeom>
              <a:solidFill>
                <a:srgbClr val="EA9FA4"/>
              </a:solidFill>
              <a:ln w="9525">
                <a:noFill/>
                <a:round/>
                <a:headEnd/>
                <a:tailEnd/>
              </a:ln>
            </p:spPr>
            <p:txBody>
              <a:bodyPr/>
              <a:lstStyle/>
              <a:p>
                <a:endParaRPr lang="en-US">
                  <a:latin typeface="Calibri" pitchFamily="34" charset="0"/>
                </a:endParaRPr>
              </a:p>
            </p:txBody>
          </p:sp>
          <p:sp>
            <p:nvSpPr>
              <p:cNvPr id="156119" name="Freeform 1303"/>
              <p:cNvSpPr>
                <a:spLocks/>
              </p:cNvSpPr>
              <p:nvPr/>
            </p:nvSpPr>
            <p:spPr bwMode="auto">
              <a:xfrm rot="10800000">
                <a:off x="2611882" y="4961984"/>
                <a:ext cx="282591" cy="161935"/>
              </a:xfrm>
              <a:custGeom>
                <a:avLst/>
                <a:gdLst>
                  <a:gd name="T0" fmla="*/ 1414243073 w 77"/>
                  <a:gd name="T1" fmla="*/ 0 h 44"/>
                  <a:gd name="T2" fmla="*/ 2147483647 w 77"/>
                  <a:gd name="T3" fmla="*/ 826240158 h 44"/>
                  <a:gd name="T4" fmla="*/ 1414243073 w 77"/>
                  <a:gd name="T5" fmla="*/ 1652480316 h 44"/>
                  <a:gd name="T6" fmla="*/ 0 w 77"/>
                  <a:gd name="T7" fmla="*/ 826240158 h 44"/>
                  <a:gd name="T8" fmla="*/ 1414243073 w 77"/>
                  <a:gd name="T9" fmla="*/ 0 h 44"/>
                  <a:gd name="T10" fmla="*/ 0 60000 65536"/>
                  <a:gd name="T11" fmla="*/ 0 60000 65536"/>
                  <a:gd name="T12" fmla="*/ 0 60000 65536"/>
                  <a:gd name="T13" fmla="*/ 0 60000 65536"/>
                  <a:gd name="T14" fmla="*/ 0 60000 65536"/>
                  <a:gd name="T15" fmla="*/ 0 w 77"/>
                  <a:gd name="T16" fmla="*/ 0 h 44"/>
                  <a:gd name="T17" fmla="*/ 77 w 77"/>
                  <a:gd name="T18" fmla="*/ 44 h 44"/>
                </a:gdLst>
                <a:ahLst/>
                <a:cxnLst>
                  <a:cxn ang="T10">
                    <a:pos x="T0" y="T1"/>
                  </a:cxn>
                  <a:cxn ang="T11">
                    <a:pos x="T2" y="T3"/>
                  </a:cxn>
                  <a:cxn ang="T12">
                    <a:pos x="T4" y="T5"/>
                  </a:cxn>
                  <a:cxn ang="T13">
                    <a:pos x="T6" y="T7"/>
                  </a:cxn>
                  <a:cxn ang="T14">
                    <a:pos x="T8" y="T9"/>
                  </a:cxn>
                </a:cxnLst>
                <a:rect l="T15" t="T16" r="T17" b="T18"/>
                <a:pathLst>
                  <a:path w="77" h="44">
                    <a:moveTo>
                      <a:pt x="38" y="0"/>
                    </a:moveTo>
                    <a:cubicBezTo>
                      <a:pt x="47" y="0"/>
                      <a:pt x="77" y="18"/>
                      <a:pt x="77" y="22"/>
                    </a:cubicBezTo>
                    <a:cubicBezTo>
                      <a:pt x="77" y="26"/>
                      <a:pt x="47" y="44"/>
                      <a:pt x="38" y="44"/>
                    </a:cubicBezTo>
                    <a:cubicBezTo>
                      <a:pt x="24" y="44"/>
                      <a:pt x="0" y="34"/>
                      <a:pt x="0" y="22"/>
                    </a:cubicBezTo>
                    <a:cubicBezTo>
                      <a:pt x="0" y="10"/>
                      <a:pt x="24" y="0"/>
                      <a:pt x="38" y="0"/>
                    </a:cubicBezTo>
                    <a:close/>
                  </a:path>
                </a:pathLst>
              </a:custGeom>
              <a:solidFill>
                <a:srgbClr val="EA9FA4"/>
              </a:solidFill>
              <a:ln w="9525">
                <a:noFill/>
                <a:round/>
                <a:headEnd/>
                <a:tailEnd/>
              </a:ln>
            </p:spPr>
            <p:txBody>
              <a:bodyPr/>
              <a:lstStyle/>
              <a:p>
                <a:endParaRPr lang="en-US">
                  <a:latin typeface="Calibri" pitchFamily="34" charset="0"/>
                </a:endParaRPr>
              </a:p>
            </p:txBody>
          </p:sp>
          <p:sp>
            <p:nvSpPr>
              <p:cNvPr id="156120" name="Freeform 1304"/>
              <p:cNvSpPr>
                <a:spLocks/>
              </p:cNvSpPr>
              <p:nvPr/>
            </p:nvSpPr>
            <p:spPr bwMode="auto">
              <a:xfrm rot="10800000">
                <a:off x="2611884" y="4961980"/>
                <a:ext cx="279925" cy="161935"/>
              </a:xfrm>
              <a:custGeom>
                <a:avLst/>
                <a:gdLst>
                  <a:gd name="T0" fmla="*/ 1383746527 w 76"/>
                  <a:gd name="T1" fmla="*/ 0 h 44"/>
                  <a:gd name="T2" fmla="*/ 2147483647 w 76"/>
                  <a:gd name="T3" fmla="*/ 826240158 h 44"/>
                  <a:gd name="T4" fmla="*/ 1383746527 w 76"/>
                  <a:gd name="T5" fmla="*/ 1652480316 h 44"/>
                  <a:gd name="T6" fmla="*/ 0 w 76"/>
                  <a:gd name="T7" fmla="*/ 826240158 h 44"/>
                  <a:gd name="T8" fmla="*/ 1383746527 w 76"/>
                  <a:gd name="T9" fmla="*/ 0 h 44"/>
                  <a:gd name="T10" fmla="*/ 0 60000 65536"/>
                  <a:gd name="T11" fmla="*/ 0 60000 65536"/>
                  <a:gd name="T12" fmla="*/ 0 60000 65536"/>
                  <a:gd name="T13" fmla="*/ 0 60000 65536"/>
                  <a:gd name="T14" fmla="*/ 0 60000 65536"/>
                  <a:gd name="T15" fmla="*/ 0 w 76"/>
                  <a:gd name="T16" fmla="*/ 0 h 44"/>
                  <a:gd name="T17" fmla="*/ 76 w 76"/>
                  <a:gd name="T18" fmla="*/ 44 h 44"/>
                </a:gdLst>
                <a:ahLst/>
                <a:cxnLst>
                  <a:cxn ang="T10">
                    <a:pos x="T0" y="T1"/>
                  </a:cxn>
                  <a:cxn ang="T11">
                    <a:pos x="T2" y="T3"/>
                  </a:cxn>
                  <a:cxn ang="T12">
                    <a:pos x="T4" y="T5"/>
                  </a:cxn>
                  <a:cxn ang="T13">
                    <a:pos x="T6" y="T7"/>
                  </a:cxn>
                  <a:cxn ang="T14">
                    <a:pos x="T8" y="T9"/>
                  </a:cxn>
                </a:cxnLst>
                <a:rect l="T15" t="T16" r="T17" b="T18"/>
                <a:pathLst>
                  <a:path w="76" h="44">
                    <a:moveTo>
                      <a:pt x="37" y="0"/>
                    </a:moveTo>
                    <a:cubicBezTo>
                      <a:pt x="46" y="0"/>
                      <a:pt x="76" y="18"/>
                      <a:pt x="76" y="22"/>
                    </a:cubicBezTo>
                    <a:cubicBezTo>
                      <a:pt x="76" y="26"/>
                      <a:pt x="46" y="44"/>
                      <a:pt x="37" y="44"/>
                    </a:cubicBezTo>
                    <a:cubicBezTo>
                      <a:pt x="23" y="44"/>
                      <a:pt x="0" y="34"/>
                      <a:pt x="0" y="22"/>
                    </a:cubicBezTo>
                    <a:cubicBezTo>
                      <a:pt x="0" y="10"/>
                      <a:pt x="23" y="0"/>
                      <a:pt x="37" y="0"/>
                    </a:cubicBezTo>
                    <a:close/>
                  </a:path>
                </a:pathLst>
              </a:custGeom>
              <a:solidFill>
                <a:srgbClr val="EAA0A5"/>
              </a:solidFill>
              <a:ln w="9525">
                <a:noFill/>
                <a:round/>
                <a:headEnd/>
                <a:tailEnd/>
              </a:ln>
            </p:spPr>
            <p:txBody>
              <a:bodyPr/>
              <a:lstStyle/>
              <a:p>
                <a:endParaRPr lang="en-US">
                  <a:latin typeface="Calibri" pitchFamily="34" charset="0"/>
                </a:endParaRPr>
              </a:p>
            </p:txBody>
          </p:sp>
          <p:sp>
            <p:nvSpPr>
              <p:cNvPr id="156121" name="Freeform 1305"/>
              <p:cNvSpPr>
                <a:spLocks/>
              </p:cNvSpPr>
              <p:nvPr/>
            </p:nvSpPr>
            <p:spPr bwMode="auto">
              <a:xfrm rot="10800000">
                <a:off x="2615878" y="4961985"/>
                <a:ext cx="275926" cy="161935"/>
              </a:xfrm>
              <a:custGeom>
                <a:avLst/>
                <a:gdLst>
                  <a:gd name="T0" fmla="*/ 1380582763 w 75"/>
                  <a:gd name="T1" fmla="*/ 0 h 44"/>
                  <a:gd name="T2" fmla="*/ 2147483647 w 75"/>
                  <a:gd name="T3" fmla="*/ 826240158 h 44"/>
                  <a:gd name="T4" fmla="*/ 1380582763 w 75"/>
                  <a:gd name="T5" fmla="*/ 1652480316 h 44"/>
                  <a:gd name="T6" fmla="*/ 0 w 75"/>
                  <a:gd name="T7" fmla="*/ 826240158 h 44"/>
                  <a:gd name="T8" fmla="*/ 1380582763 w 75"/>
                  <a:gd name="T9" fmla="*/ 0 h 44"/>
                  <a:gd name="T10" fmla="*/ 0 60000 65536"/>
                  <a:gd name="T11" fmla="*/ 0 60000 65536"/>
                  <a:gd name="T12" fmla="*/ 0 60000 65536"/>
                  <a:gd name="T13" fmla="*/ 0 60000 65536"/>
                  <a:gd name="T14" fmla="*/ 0 60000 65536"/>
                  <a:gd name="T15" fmla="*/ 0 w 75"/>
                  <a:gd name="T16" fmla="*/ 0 h 44"/>
                  <a:gd name="T17" fmla="*/ 75 w 75"/>
                  <a:gd name="T18" fmla="*/ 44 h 44"/>
                </a:gdLst>
                <a:ahLst/>
                <a:cxnLst>
                  <a:cxn ang="T10">
                    <a:pos x="T0" y="T1"/>
                  </a:cxn>
                  <a:cxn ang="T11">
                    <a:pos x="T2" y="T3"/>
                  </a:cxn>
                  <a:cxn ang="T12">
                    <a:pos x="T4" y="T5"/>
                  </a:cxn>
                  <a:cxn ang="T13">
                    <a:pos x="T6" y="T7"/>
                  </a:cxn>
                  <a:cxn ang="T14">
                    <a:pos x="T8" y="T9"/>
                  </a:cxn>
                </a:cxnLst>
                <a:rect l="T15" t="T16" r="T17" b="T18"/>
                <a:pathLst>
                  <a:path w="75" h="44">
                    <a:moveTo>
                      <a:pt x="37" y="0"/>
                    </a:moveTo>
                    <a:cubicBezTo>
                      <a:pt x="46" y="0"/>
                      <a:pt x="75" y="18"/>
                      <a:pt x="75" y="22"/>
                    </a:cubicBezTo>
                    <a:cubicBezTo>
                      <a:pt x="75" y="26"/>
                      <a:pt x="46" y="44"/>
                      <a:pt x="37" y="44"/>
                    </a:cubicBezTo>
                    <a:cubicBezTo>
                      <a:pt x="23" y="44"/>
                      <a:pt x="0" y="34"/>
                      <a:pt x="0" y="22"/>
                    </a:cubicBezTo>
                    <a:cubicBezTo>
                      <a:pt x="0" y="10"/>
                      <a:pt x="23" y="0"/>
                      <a:pt x="37" y="0"/>
                    </a:cubicBezTo>
                    <a:close/>
                  </a:path>
                </a:pathLst>
              </a:custGeom>
              <a:solidFill>
                <a:srgbClr val="EAA1A5"/>
              </a:solidFill>
              <a:ln w="9525">
                <a:noFill/>
                <a:round/>
                <a:headEnd/>
                <a:tailEnd/>
              </a:ln>
            </p:spPr>
            <p:txBody>
              <a:bodyPr/>
              <a:lstStyle/>
              <a:p>
                <a:endParaRPr lang="en-US">
                  <a:latin typeface="Calibri" pitchFamily="34" charset="0"/>
                </a:endParaRPr>
              </a:p>
            </p:txBody>
          </p:sp>
          <p:sp>
            <p:nvSpPr>
              <p:cNvPr id="156122" name="Freeform 1306"/>
              <p:cNvSpPr>
                <a:spLocks/>
              </p:cNvSpPr>
              <p:nvPr/>
            </p:nvSpPr>
            <p:spPr bwMode="auto">
              <a:xfrm rot="10800000">
                <a:off x="2615875" y="4961981"/>
                <a:ext cx="275926" cy="161935"/>
              </a:xfrm>
              <a:custGeom>
                <a:avLst/>
                <a:gdLst>
                  <a:gd name="T0" fmla="*/ 1380582763 w 75"/>
                  <a:gd name="T1" fmla="*/ 0 h 44"/>
                  <a:gd name="T2" fmla="*/ 2147483647 w 75"/>
                  <a:gd name="T3" fmla="*/ 826240158 h 44"/>
                  <a:gd name="T4" fmla="*/ 1380582763 w 75"/>
                  <a:gd name="T5" fmla="*/ 1652480316 h 44"/>
                  <a:gd name="T6" fmla="*/ 0 w 75"/>
                  <a:gd name="T7" fmla="*/ 826240158 h 44"/>
                  <a:gd name="T8" fmla="*/ 1380582763 w 75"/>
                  <a:gd name="T9" fmla="*/ 0 h 44"/>
                  <a:gd name="T10" fmla="*/ 0 60000 65536"/>
                  <a:gd name="T11" fmla="*/ 0 60000 65536"/>
                  <a:gd name="T12" fmla="*/ 0 60000 65536"/>
                  <a:gd name="T13" fmla="*/ 0 60000 65536"/>
                  <a:gd name="T14" fmla="*/ 0 60000 65536"/>
                  <a:gd name="T15" fmla="*/ 0 w 75"/>
                  <a:gd name="T16" fmla="*/ 0 h 44"/>
                  <a:gd name="T17" fmla="*/ 75 w 75"/>
                  <a:gd name="T18" fmla="*/ 44 h 44"/>
                </a:gdLst>
                <a:ahLst/>
                <a:cxnLst>
                  <a:cxn ang="T10">
                    <a:pos x="T0" y="T1"/>
                  </a:cxn>
                  <a:cxn ang="T11">
                    <a:pos x="T2" y="T3"/>
                  </a:cxn>
                  <a:cxn ang="T12">
                    <a:pos x="T4" y="T5"/>
                  </a:cxn>
                  <a:cxn ang="T13">
                    <a:pos x="T6" y="T7"/>
                  </a:cxn>
                  <a:cxn ang="T14">
                    <a:pos x="T8" y="T9"/>
                  </a:cxn>
                </a:cxnLst>
                <a:rect l="T15" t="T16" r="T17" b="T18"/>
                <a:pathLst>
                  <a:path w="75" h="44">
                    <a:moveTo>
                      <a:pt x="37" y="0"/>
                    </a:moveTo>
                    <a:cubicBezTo>
                      <a:pt x="46" y="0"/>
                      <a:pt x="75" y="18"/>
                      <a:pt x="75" y="22"/>
                    </a:cubicBezTo>
                    <a:cubicBezTo>
                      <a:pt x="75" y="26"/>
                      <a:pt x="46" y="44"/>
                      <a:pt x="37" y="44"/>
                    </a:cubicBezTo>
                    <a:cubicBezTo>
                      <a:pt x="23" y="44"/>
                      <a:pt x="0" y="34"/>
                      <a:pt x="0" y="22"/>
                    </a:cubicBezTo>
                    <a:cubicBezTo>
                      <a:pt x="0" y="10"/>
                      <a:pt x="23" y="0"/>
                      <a:pt x="37" y="0"/>
                    </a:cubicBezTo>
                    <a:close/>
                  </a:path>
                </a:pathLst>
              </a:custGeom>
              <a:solidFill>
                <a:srgbClr val="EAA1A6"/>
              </a:solidFill>
              <a:ln w="9525">
                <a:noFill/>
                <a:round/>
                <a:headEnd/>
                <a:tailEnd/>
              </a:ln>
            </p:spPr>
            <p:txBody>
              <a:bodyPr/>
              <a:lstStyle/>
              <a:p>
                <a:endParaRPr lang="en-US">
                  <a:latin typeface="Calibri" pitchFamily="34" charset="0"/>
                </a:endParaRPr>
              </a:p>
            </p:txBody>
          </p:sp>
          <p:sp>
            <p:nvSpPr>
              <p:cNvPr id="156123" name="Freeform 1307"/>
              <p:cNvSpPr>
                <a:spLocks/>
              </p:cNvSpPr>
              <p:nvPr/>
            </p:nvSpPr>
            <p:spPr bwMode="auto">
              <a:xfrm rot="10800000">
                <a:off x="2615877" y="4965964"/>
                <a:ext cx="275926" cy="153971"/>
              </a:xfrm>
              <a:custGeom>
                <a:avLst/>
                <a:gdLst>
                  <a:gd name="T0" fmla="*/ 1380582763 w 75"/>
                  <a:gd name="T1" fmla="*/ 0 h 42"/>
                  <a:gd name="T2" fmla="*/ 2147483647 w 75"/>
                  <a:gd name="T3" fmla="*/ 779485465 h 42"/>
                  <a:gd name="T4" fmla="*/ 1380582763 w 75"/>
                  <a:gd name="T5" fmla="*/ 1558967265 h 42"/>
                  <a:gd name="T6" fmla="*/ 0 w 75"/>
                  <a:gd name="T7" fmla="*/ 779485465 h 42"/>
                  <a:gd name="T8" fmla="*/ 1380582763 w 75"/>
                  <a:gd name="T9" fmla="*/ 0 h 42"/>
                  <a:gd name="T10" fmla="*/ 0 60000 65536"/>
                  <a:gd name="T11" fmla="*/ 0 60000 65536"/>
                  <a:gd name="T12" fmla="*/ 0 60000 65536"/>
                  <a:gd name="T13" fmla="*/ 0 60000 65536"/>
                  <a:gd name="T14" fmla="*/ 0 60000 65536"/>
                  <a:gd name="T15" fmla="*/ 0 w 75"/>
                  <a:gd name="T16" fmla="*/ 0 h 42"/>
                  <a:gd name="T17" fmla="*/ 75 w 75"/>
                  <a:gd name="T18" fmla="*/ 42 h 42"/>
                </a:gdLst>
                <a:ahLst/>
                <a:cxnLst>
                  <a:cxn ang="T10">
                    <a:pos x="T0" y="T1"/>
                  </a:cxn>
                  <a:cxn ang="T11">
                    <a:pos x="T2" y="T3"/>
                  </a:cxn>
                  <a:cxn ang="T12">
                    <a:pos x="T4" y="T5"/>
                  </a:cxn>
                  <a:cxn ang="T13">
                    <a:pos x="T6" y="T7"/>
                  </a:cxn>
                  <a:cxn ang="T14">
                    <a:pos x="T8" y="T9"/>
                  </a:cxn>
                </a:cxnLst>
                <a:rect l="T15" t="T16" r="T17" b="T18"/>
                <a:pathLst>
                  <a:path w="75" h="42">
                    <a:moveTo>
                      <a:pt x="37" y="0"/>
                    </a:moveTo>
                    <a:cubicBezTo>
                      <a:pt x="46" y="0"/>
                      <a:pt x="75" y="17"/>
                      <a:pt x="75" y="21"/>
                    </a:cubicBezTo>
                    <a:cubicBezTo>
                      <a:pt x="75" y="25"/>
                      <a:pt x="46" y="42"/>
                      <a:pt x="37" y="42"/>
                    </a:cubicBezTo>
                    <a:cubicBezTo>
                      <a:pt x="23" y="42"/>
                      <a:pt x="0" y="33"/>
                      <a:pt x="0" y="21"/>
                    </a:cubicBezTo>
                    <a:cubicBezTo>
                      <a:pt x="0" y="9"/>
                      <a:pt x="23" y="0"/>
                      <a:pt x="37" y="0"/>
                    </a:cubicBezTo>
                    <a:close/>
                  </a:path>
                </a:pathLst>
              </a:custGeom>
              <a:solidFill>
                <a:srgbClr val="EAA2A6"/>
              </a:solidFill>
              <a:ln w="9525">
                <a:noFill/>
                <a:round/>
                <a:headEnd/>
                <a:tailEnd/>
              </a:ln>
            </p:spPr>
            <p:txBody>
              <a:bodyPr/>
              <a:lstStyle/>
              <a:p>
                <a:endParaRPr lang="en-US">
                  <a:latin typeface="Calibri" pitchFamily="34" charset="0"/>
                </a:endParaRPr>
              </a:p>
            </p:txBody>
          </p:sp>
          <p:sp>
            <p:nvSpPr>
              <p:cNvPr id="156124" name="Freeform 1308"/>
              <p:cNvSpPr>
                <a:spLocks/>
              </p:cNvSpPr>
              <p:nvPr/>
            </p:nvSpPr>
            <p:spPr bwMode="auto">
              <a:xfrm rot="10800000">
                <a:off x="2619871" y="4965964"/>
                <a:ext cx="271928" cy="153971"/>
              </a:xfrm>
              <a:custGeom>
                <a:avLst/>
                <a:gdLst>
                  <a:gd name="T0" fmla="*/ 1377351958 w 74"/>
                  <a:gd name="T1" fmla="*/ 0 h 42"/>
                  <a:gd name="T2" fmla="*/ 2147483647 w 74"/>
                  <a:gd name="T3" fmla="*/ 779485465 h 42"/>
                  <a:gd name="T4" fmla="*/ 1377351958 w 74"/>
                  <a:gd name="T5" fmla="*/ 1558967265 h 42"/>
                  <a:gd name="T6" fmla="*/ 0 w 74"/>
                  <a:gd name="T7" fmla="*/ 779485465 h 42"/>
                  <a:gd name="T8" fmla="*/ 1377351958 w 74"/>
                  <a:gd name="T9" fmla="*/ 0 h 42"/>
                  <a:gd name="T10" fmla="*/ 0 60000 65536"/>
                  <a:gd name="T11" fmla="*/ 0 60000 65536"/>
                  <a:gd name="T12" fmla="*/ 0 60000 65536"/>
                  <a:gd name="T13" fmla="*/ 0 60000 65536"/>
                  <a:gd name="T14" fmla="*/ 0 60000 65536"/>
                  <a:gd name="T15" fmla="*/ 0 w 74"/>
                  <a:gd name="T16" fmla="*/ 0 h 42"/>
                  <a:gd name="T17" fmla="*/ 74 w 74"/>
                  <a:gd name="T18" fmla="*/ 42 h 42"/>
                </a:gdLst>
                <a:ahLst/>
                <a:cxnLst>
                  <a:cxn ang="T10">
                    <a:pos x="T0" y="T1"/>
                  </a:cxn>
                  <a:cxn ang="T11">
                    <a:pos x="T2" y="T3"/>
                  </a:cxn>
                  <a:cxn ang="T12">
                    <a:pos x="T4" y="T5"/>
                  </a:cxn>
                  <a:cxn ang="T13">
                    <a:pos x="T6" y="T7"/>
                  </a:cxn>
                  <a:cxn ang="T14">
                    <a:pos x="T8" y="T9"/>
                  </a:cxn>
                </a:cxnLst>
                <a:rect l="T15" t="T16" r="T17" b="T18"/>
                <a:pathLst>
                  <a:path w="74" h="42">
                    <a:moveTo>
                      <a:pt x="37" y="0"/>
                    </a:moveTo>
                    <a:cubicBezTo>
                      <a:pt x="46" y="0"/>
                      <a:pt x="74" y="17"/>
                      <a:pt x="74" y="21"/>
                    </a:cubicBezTo>
                    <a:cubicBezTo>
                      <a:pt x="74" y="25"/>
                      <a:pt x="46" y="42"/>
                      <a:pt x="37" y="42"/>
                    </a:cubicBezTo>
                    <a:cubicBezTo>
                      <a:pt x="23" y="42"/>
                      <a:pt x="0" y="33"/>
                      <a:pt x="0" y="21"/>
                    </a:cubicBezTo>
                    <a:cubicBezTo>
                      <a:pt x="0" y="9"/>
                      <a:pt x="23" y="0"/>
                      <a:pt x="37" y="0"/>
                    </a:cubicBezTo>
                    <a:close/>
                  </a:path>
                </a:pathLst>
              </a:custGeom>
              <a:solidFill>
                <a:srgbClr val="EAA3A7"/>
              </a:solidFill>
              <a:ln w="9525">
                <a:noFill/>
                <a:round/>
                <a:headEnd/>
                <a:tailEnd/>
              </a:ln>
            </p:spPr>
            <p:txBody>
              <a:bodyPr/>
              <a:lstStyle/>
              <a:p>
                <a:endParaRPr lang="en-US">
                  <a:latin typeface="Calibri" pitchFamily="34" charset="0"/>
                </a:endParaRPr>
              </a:p>
            </p:txBody>
          </p:sp>
          <p:sp>
            <p:nvSpPr>
              <p:cNvPr id="156125" name="Freeform 1309"/>
              <p:cNvSpPr>
                <a:spLocks/>
              </p:cNvSpPr>
              <p:nvPr/>
            </p:nvSpPr>
            <p:spPr bwMode="auto">
              <a:xfrm rot="10800000">
                <a:off x="2619869" y="4965964"/>
                <a:ext cx="271928" cy="153971"/>
              </a:xfrm>
              <a:custGeom>
                <a:avLst/>
                <a:gdLst>
                  <a:gd name="T0" fmla="*/ 1336842052 w 74"/>
                  <a:gd name="T1" fmla="*/ 0 h 42"/>
                  <a:gd name="T2" fmla="*/ 2147483647 w 74"/>
                  <a:gd name="T3" fmla="*/ 779485465 h 42"/>
                  <a:gd name="T4" fmla="*/ 1336842052 w 74"/>
                  <a:gd name="T5" fmla="*/ 1558967265 h 42"/>
                  <a:gd name="T6" fmla="*/ 0 w 74"/>
                  <a:gd name="T7" fmla="*/ 779485465 h 42"/>
                  <a:gd name="T8" fmla="*/ 1336842052 w 74"/>
                  <a:gd name="T9" fmla="*/ 0 h 42"/>
                  <a:gd name="T10" fmla="*/ 0 60000 65536"/>
                  <a:gd name="T11" fmla="*/ 0 60000 65536"/>
                  <a:gd name="T12" fmla="*/ 0 60000 65536"/>
                  <a:gd name="T13" fmla="*/ 0 60000 65536"/>
                  <a:gd name="T14" fmla="*/ 0 60000 65536"/>
                  <a:gd name="T15" fmla="*/ 0 w 74"/>
                  <a:gd name="T16" fmla="*/ 0 h 42"/>
                  <a:gd name="T17" fmla="*/ 74 w 74"/>
                  <a:gd name="T18" fmla="*/ 42 h 42"/>
                </a:gdLst>
                <a:ahLst/>
                <a:cxnLst>
                  <a:cxn ang="T10">
                    <a:pos x="T0" y="T1"/>
                  </a:cxn>
                  <a:cxn ang="T11">
                    <a:pos x="T2" y="T3"/>
                  </a:cxn>
                  <a:cxn ang="T12">
                    <a:pos x="T4" y="T5"/>
                  </a:cxn>
                  <a:cxn ang="T13">
                    <a:pos x="T6" y="T7"/>
                  </a:cxn>
                  <a:cxn ang="T14">
                    <a:pos x="T8" y="T9"/>
                  </a:cxn>
                </a:cxnLst>
                <a:rect l="T15" t="T16" r="T17" b="T18"/>
                <a:pathLst>
                  <a:path w="74" h="42">
                    <a:moveTo>
                      <a:pt x="36" y="0"/>
                    </a:moveTo>
                    <a:cubicBezTo>
                      <a:pt x="46" y="0"/>
                      <a:pt x="74" y="17"/>
                      <a:pt x="74" y="21"/>
                    </a:cubicBezTo>
                    <a:cubicBezTo>
                      <a:pt x="74" y="25"/>
                      <a:pt x="46" y="42"/>
                      <a:pt x="36" y="42"/>
                    </a:cubicBezTo>
                    <a:cubicBezTo>
                      <a:pt x="23" y="42"/>
                      <a:pt x="0" y="33"/>
                      <a:pt x="0" y="21"/>
                    </a:cubicBezTo>
                    <a:cubicBezTo>
                      <a:pt x="0" y="9"/>
                      <a:pt x="23" y="0"/>
                      <a:pt x="36" y="0"/>
                    </a:cubicBezTo>
                    <a:close/>
                  </a:path>
                </a:pathLst>
              </a:custGeom>
              <a:solidFill>
                <a:srgbClr val="EAA3A7"/>
              </a:solidFill>
              <a:ln w="9525">
                <a:noFill/>
                <a:round/>
                <a:headEnd/>
                <a:tailEnd/>
              </a:ln>
            </p:spPr>
            <p:txBody>
              <a:bodyPr/>
              <a:lstStyle/>
              <a:p>
                <a:endParaRPr lang="en-US">
                  <a:latin typeface="Calibri" pitchFamily="34" charset="0"/>
                </a:endParaRPr>
              </a:p>
            </p:txBody>
          </p:sp>
          <p:sp>
            <p:nvSpPr>
              <p:cNvPr id="156126" name="Freeform 1310"/>
              <p:cNvSpPr>
                <a:spLocks/>
              </p:cNvSpPr>
              <p:nvPr/>
            </p:nvSpPr>
            <p:spPr bwMode="auto">
              <a:xfrm rot="10800000">
                <a:off x="2619868" y="4965958"/>
                <a:ext cx="267928" cy="153972"/>
              </a:xfrm>
              <a:custGeom>
                <a:avLst/>
                <a:gdLst>
                  <a:gd name="T0" fmla="*/ 1293189278 w 73"/>
                  <a:gd name="T1" fmla="*/ 0 h 42"/>
                  <a:gd name="T2" fmla="*/ 2147483647 w 73"/>
                  <a:gd name="T3" fmla="*/ 779494194 h 42"/>
                  <a:gd name="T4" fmla="*/ 1293189278 w 73"/>
                  <a:gd name="T5" fmla="*/ 1558988388 h 42"/>
                  <a:gd name="T6" fmla="*/ 0 w 73"/>
                  <a:gd name="T7" fmla="*/ 779494194 h 42"/>
                  <a:gd name="T8" fmla="*/ 1293189278 w 73"/>
                  <a:gd name="T9" fmla="*/ 0 h 42"/>
                  <a:gd name="T10" fmla="*/ 0 60000 65536"/>
                  <a:gd name="T11" fmla="*/ 0 60000 65536"/>
                  <a:gd name="T12" fmla="*/ 0 60000 65536"/>
                  <a:gd name="T13" fmla="*/ 0 60000 65536"/>
                  <a:gd name="T14" fmla="*/ 0 60000 65536"/>
                  <a:gd name="T15" fmla="*/ 0 w 73"/>
                  <a:gd name="T16" fmla="*/ 0 h 42"/>
                  <a:gd name="T17" fmla="*/ 73 w 73"/>
                  <a:gd name="T18" fmla="*/ 42 h 42"/>
                </a:gdLst>
                <a:ahLst/>
                <a:cxnLst>
                  <a:cxn ang="T10">
                    <a:pos x="T0" y="T1"/>
                  </a:cxn>
                  <a:cxn ang="T11">
                    <a:pos x="T2" y="T3"/>
                  </a:cxn>
                  <a:cxn ang="T12">
                    <a:pos x="T4" y="T5"/>
                  </a:cxn>
                  <a:cxn ang="T13">
                    <a:pos x="T6" y="T7"/>
                  </a:cxn>
                  <a:cxn ang="T14">
                    <a:pos x="T8" y="T9"/>
                  </a:cxn>
                </a:cxnLst>
                <a:rect l="T15" t="T16" r="T17" b="T18"/>
                <a:pathLst>
                  <a:path w="73" h="42">
                    <a:moveTo>
                      <a:pt x="35" y="0"/>
                    </a:moveTo>
                    <a:cubicBezTo>
                      <a:pt x="45" y="0"/>
                      <a:pt x="73" y="17"/>
                      <a:pt x="73" y="21"/>
                    </a:cubicBezTo>
                    <a:cubicBezTo>
                      <a:pt x="73" y="25"/>
                      <a:pt x="45" y="42"/>
                      <a:pt x="35" y="42"/>
                    </a:cubicBezTo>
                    <a:cubicBezTo>
                      <a:pt x="22" y="42"/>
                      <a:pt x="0" y="33"/>
                      <a:pt x="0" y="21"/>
                    </a:cubicBezTo>
                    <a:cubicBezTo>
                      <a:pt x="0" y="9"/>
                      <a:pt x="22" y="0"/>
                      <a:pt x="35" y="0"/>
                    </a:cubicBezTo>
                    <a:close/>
                  </a:path>
                </a:pathLst>
              </a:custGeom>
              <a:solidFill>
                <a:srgbClr val="EAA4A8"/>
              </a:solidFill>
              <a:ln w="9525">
                <a:noFill/>
                <a:round/>
                <a:headEnd/>
                <a:tailEnd/>
              </a:ln>
            </p:spPr>
            <p:txBody>
              <a:bodyPr/>
              <a:lstStyle/>
              <a:p>
                <a:endParaRPr lang="en-US">
                  <a:latin typeface="Calibri" pitchFamily="34" charset="0"/>
                </a:endParaRPr>
              </a:p>
            </p:txBody>
          </p:sp>
          <p:sp>
            <p:nvSpPr>
              <p:cNvPr id="156127" name="Freeform 1311"/>
              <p:cNvSpPr>
                <a:spLocks/>
              </p:cNvSpPr>
              <p:nvPr/>
            </p:nvSpPr>
            <p:spPr bwMode="auto">
              <a:xfrm rot="10800000">
                <a:off x="2622537" y="4965956"/>
                <a:ext cx="265263" cy="153972"/>
              </a:xfrm>
              <a:custGeom>
                <a:avLst/>
                <a:gdLst>
                  <a:gd name="T0" fmla="*/ 1316618066 w 72"/>
                  <a:gd name="T1" fmla="*/ 0 h 42"/>
                  <a:gd name="T2" fmla="*/ 2147483647 w 72"/>
                  <a:gd name="T3" fmla="*/ 779494194 h 42"/>
                  <a:gd name="T4" fmla="*/ 1316618066 w 72"/>
                  <a:gd name="T5" fmla="*/ 1558988388 h 42"/>
                  <a:gd name="T6" fmla="*/ 0 w 72"/>
                  <a:gd name="T7" fmla="*/ 779494194 h 42"/>
                  <a:gd name="T8" fmla="*/ 1316618066 w 72"/>
                  <a:gd name="T9" fmla="*/ 0 h 42"/>
                  <a:gd name="T10" fmla="*/ 0 60000 65536"/>
                  <a:gd name="T11" fmla="*/ 0 60000 65536"/>
                  <a:gd name="T12" fmla="*/ 0 60000 65536"/>
                  <a:gd name="T13" fmla="*/ 0 60000 65536"/>
                  <a:gd name="T14" fmla="*/ 0 60000 65536"/>
                  <a:gd name="T15" fmla="*/ 0 w 72"/>
                  <a:gd name="T16" fmla="*/ 0 h 42"/>
                  <a:gd name="T17" fmla="*/ 72 w 72"/>
                  <a:gd name="T18" fmla="*/ 42 h 42"/>
                </a:gdLst>
                <a:ahLst/>
                <a:cxnLst>
                  <a:cxn ang="T10">
                    <a:pos x="T0" y="T1"/>
                  </a:cxn>
                  <a:cxn ang="T11">
                    <a:pos x="T2" y="T3"/>
                  </a:cxn>
                  <a:cxn ang="T12">
                    <a:pos x="T4" y="T5"/>
                  </a:cxn>
                  <a:cxn ang="T13">
                    <a:pos x="T6" y="T7"/>
                  </a:cxn>
                  <a:cxn ang="T14">
                    <a:pos x="T8" y="T9"/>
                  </a:cxn>
                </a:cxnLst>
                <a:rect l="T15" t="T16" r="T17" b="T18"/>
                <a:pathLst>
                  <a:path w="72" h="42">
                    <a:moveTo>
                      <a:pt x="35" y="0"/>
                    </a:moveTo>
                    <a:cubicBezTo>
                      <a:pt x="45" y="0"/>
                      <a:pt x="72" y="17"/>
                      <a:pt x="72" y="21"/>
                    </a:cubicBezTo>
                    <a:cubicBezTo>
                      <a:pt x="72" y="25"/>
                      <a:pt x="45" y="42"/>
                      <a:pt x="35" y="42"/>
                    </a:cubicBezTo>
                    <a:cubicBezTo>
                      <a:pt x="22" y="42"/>
                      <a:pt x="0" y="32"/>
                      <a:pt x="0" y="21"/>
                    </a:cubicBezTo>
                    <a:cubicBezTo>
                      <a:pt x="0" y="10"/>
                      <a:pt x="22" y="0"/>
                      <a:pt x="35" y="0"/>
                    </a:cubicBezTo>
                    <a:close/>
                  </a:path>
                </a:pathLst>
              </a:custGeom>
              <a:solidFill>
                <a:srgbClr val="EBA5A9"/>
              </a:solidFill>
              <a:ln w="9525">
                <a:noFill/>
                <a:round/>
                <a:headEnd/>
                <a:tailEnd/>
              </a:ln>
            </p:spPr>
            <p:txBody>
              <a:bodyPr/>
              <a:lstStyle/>
              <a:p>
                <a:endParaRPr lang="en-US">
                  <a:latin typeface="Calibri" pitchFamily="34" charset="0"/>
                </a:endParaRPr>
              </a:p>
            </p:txBody>
          </p:sp>
          <p:sp>
            <p:nvSpPr>
              <p:cNvPr id="156128" name="Freeform 1312"/>
              <p:cNvSpPr>
                <a:spLocks/>
              </p:cNvSpPr>
              <p:nvPr/>
            </p:nvSpPr>
            <p:spPr bwMode="auto">
              <a:xfrm rot="10800000">
                <a:off x="2622532" y="4965955"/>
                <a:ext cx="265264" cy="153972"/>
              </a:xfrm>
              <a:custGeom>
                <a:avLst/>
                <a:gdLst>
                  <a:gd name="T0" fmla="*/ 1316630398 w 72"/>
                  <a:gd name="T1" fmla="*/ 0 h 42"/>
                  <a:gd name="T2" fmla="*/ 2147483647 w 72"/>
                  <a:gd name="T3" fmla="*/ 779494194 h 42"/>
                  <a:gd name="T4" fmla="*/ 1316630398 w 72"/>
                  <a:gd name="T5" fmla="*/ 1558988388 h 42"/>
                  <a:gd name="T6" fmla="*/ 0 w 72"/>
                  <a:gd name="T7" fmla="*/ 779494194 h 42"/>
                  <a:gd name="T8" fmla="*/ 1316630398 w 72"/>
                  <a:gd name="T9" fmla="*/ 0 h 42"/>
                  <a:gd name="T10" fmla="*/ 0 60000 65536"/>
                  <a:gd name="T11" fmla="*/ 0 60000 65536"/>
                  <a:gd name="T12" fmla="*/ 0 60000 65536"/>
                  <a:gd name="T13" fmla="*/ 0 60000 65536"/>
                  <a:gd name="T14" fmla="*/ 0 60000 65536"/>
                  <a:gd name="T15" fmla="*/ 0 w 72"/>
                  <a:gd name="T16" fmla="*/ 0 h 42"/>
                  <a:gd name="T17" fmla="*/ 72 w 72"/>
                  <a:gd name="T18" fmla="*/ 42 h 42"/>
                </a:gdLst>
                <a:ahLst/>
                <a:cxnLst>
                  <a:cxn ang="T10">
                    <a:pos x="T0" y="T1"/>
                  </a:cxn>
                  <a:cxn ang="T11">
                    <a:pos x="T2" y="T3"/>
                  </a:cxn>
                  <a:cxn ang="T12">
                    <a:pos x="T4" y="T5"/>
                  </a:cxn>
                  <a:cxn ang="T13">
                    <a:pos x="T6" y="T7"/>
                  </a:cxn>
                  <a:cxn ang="T14">
                    <a:pos x="T8" y="T9"/>
                  </a:cxn>
                </a:cxnLst>
                <a:rect l="T15" t="T16" r="T17" b="T18"/>
                <a:pathLst>
                  <a:path w="72" h="42">
                    <a:moveTo>
                      <a:pt x="35" y="0"/>
                    </a:moveTo>
                    <a:cubicBezTo>
                      <a:pt x="45" y="0"/>
                      <a:pt x="72" y="17"/>
                      <a:pt x="72" y="21"/>
                    </a:cubicBezTo>
                    <a:cubicBezTo>
                      <a:pt x="72" y="25"/>
                      <a:pt x="45" y="42"/>
                      <a:pt x="35" y="42"/>
                    </a:cubicBezTo>
                    <a:cubicBezTo>
                      <a:pt x="22" y="42"/>
                      <a:pt x="0" y="32"/>
                      <a:pt x="0" y="21"/>
                    </a:cubicBezTo>
                    <a:cubicBezTo>
                      <a:pt x="0" y="10"/>
                      <a:pt x="22" y="0"/>
                      <a:pt x="35" y="0"/>
                    </a:cubicBezTo>
                    <a:close/>
                  </a:path>
                </a:pathLst>
              </a:custGeom>
              <a:solidFill>
                <a:srgbClr val="EBA5A9"/>
              </a:solidFill>
              <a:ln w="9525">
                <a:noFill/>
                <a:round/>
                <a:headEnd/>
                <a:tailEnd/>
              </a:ln>
            </p:spPr>
            <p:txBody>
              <a:bodyPr/>
              <a:lstStyle/>
              <a:p>
                <a:endParaRPr lang="en-US">
                  <a:latin typeface="Calibri" pitchFamily="34" charset="0"/>
                </a:endParaRPr>
              </a:p>
            </p:txBody>
          </p:sp>
          <p:sp>
            <p:nvSpPr>
              <p:cNvPr id="156129" name="Freeform 1313"/>
              <p:cNvSpPr>
                <a:spLocks/>
              </p:cNvSpPr>
              <p:nvPr/>
            </p:nvSpPr>
            <p:spPr bwMode="auto">
              <a:xfrm rot="10800000">
                <a:off x="2622529" y="4969937"/>
                <a:ext cx="265264" cy="146007"/>
              </a:xfrm>
              <a:custGeom>
                <a:avLst/>
                <a:gdLst>
                  <a:gd name="T0" fmla="*/ 1316630398 w 72"/>
                  <a:gd name="T1" fmla="*/ 0 h 40"/>
                  <a:gd name="T2" fmla="*/ 2147483647 w 72"/>
                  <a:gd name="T3" fmla="*/ 732809082 h 40"/>
                  <a:gd name="T4" fmla="*/ 1316630398 w 72"/>
                  <a:gd name="T5" fmla="*/ 1465614513 h 40"/>
                  <a:gd name="T6" fmla="*/ 0 w 72"/>
                  <a:gd name="T7" fmla="*/ 732809082 h 40"/>
                  <a:gd name="T8" fmla="*/ 1316630398 w 72"/>
                  <a:gd name="T9" fmla="*/ 0 h 40"/>
                  <a:gd name="T10" fmla="*/ 0 60000 65536"/>
                  <a:gd name="T11" fmla="*/ 0 60000 65536"/>
                  <a:gd name="T12" fmla="*/ 0 60000 65536"/>
                  <a:gd name="T13" fmla="*/ 0 60000 65536"/>
                  <a:gd name="T14" fmla="*/ 0 60000 65536"/>
                  <a:gd name="T15" fmla="*/ 0 w 72"/>
                  <a:gd name="T16" fmla="*/ 0 h 40"/>
                  <a:gd name="T17" fmla="*/ 72 w 72"/>
                  <a:gd name="T18" fmla="*/ 40 h 40"/>
                </a:gdLst>
                <a:ahLst/>
                <a:cxnLst>
                  <a:cxn ang="T10">
                    <a:pos x="T0" y="T1"/>
                  </a:cxn>
                  <a:cxn ang="T11">
                    <a:pos x="T2" y="T3"/>
                  </a:cxn>
                  <a:cxn ang="T12">
                    <a:pos x="T4" y="T5"/>
                  </a:cxn>
                  <a:cxn ang="T13">
                    <a:pos x="T6" y="T7"/>
                  </a:cxn>
                  <a:cxn ang="T14">
                    <a:pos x="T8" y="T9"/>
                  </a:cxn>
                </a:cxnLst>
                <a:rect l="T15" t="T16" r="T17" b="T18"/>
                <a:pathLst>
                  <a:path w="72" h="40">
                    <a:moveTo>
                      <a:pt x="35" y="0"/>
                    </a:moveTo>
                    <a:cubicBezTo>
                      <a:pt x="45" y="0"/>
                      <a:pt x="72" y="16"/>
                      <a:pt x="72" y="20"/>
                    </a:cubicBezTo>
                    <a:cubicBezTo>
                      <a:pt x="72" y="24"/>
                      <a:pt x="45" y="40"/>
                      <a:pt x="35" y="40"/>
                    </a:cubicBezTo>
                    <a:cubicBezTo>
                      <a:pt x="22" y="40"/>
                      <a:pt x="0" y="31"/>
                      <a:pt x="0" y="20"/>
                    </a:cubicBezTo>
                    <a:cubicBezTo>
                      <a:pt x="0" y="9"/>
                      <a:pt x="22" y="0"/>
                      <a:pt x="35" y="0"/>
                    </a:cubicBezTo>
                    <a:close/>
                  </a:path>
                </a:pathLst>
              </a:custGeom>
              <a:solidFill>
                <a:srgbClr val="EBA6AA"/>
              </a:solidFill>
              <a:ln w="9525">
                <a:noFill/>
                <a:round/>
                <a:headEnd/>
                <a:tailEnd/>
              </a:ln>
            </p:spPr>
            <p:txBody>
              <a:bodyPr/>
              <a:lstStyle/>
              <a:p>
                <a:endParaRPr lang="en-US">
                  <a:latin typeface="Calibri" pitchFamily="34" charset="0"/>
                </a:endParaRPr>
              </a:p>
            </p:txBody>
          </p:sp>
          <p:sp>
            <p:nvSpPr>
              <p:cNvPr id="156130" name="Freeform 1314"/>
              <p:cNvSpPr>
                <a:spLocks/>
              </p:cNvSpPr>
              <p:nvPr/>
            </p:nvSpPr>
            <p:spPr bwMode="auto">
              <a:xfrm rot="10800000">
                <a:off x="2626530" y="4969937"/>
                <a:ext cx="261264" cy="146007"/>
              </a:xfrm>
              <a:custGeom>
                <a:avLst/>
                <a:gdLst>
                  <a:gd name="T0" fmla="*/ 1313451299 w 71"/>
                  <a:gd name="T1" fmla="*/ 0 h 40"/>
                  <a:gd name="T2" fmla="*/ 2147483647 w 71"/>
                  <a:gd name="T3" fmla="*/ 732809082 h 40"/>
                  <a:gd name="T4" fmla="*/ 1313451299 w 71"/>
                  <a:gd name="T5" fmla="*/ 1465614513 h 40"/>
                  <a:gd name="T6" fmla="*/ 0 w 71"/>
                  <a:gd name="T7" fmla="*/ 732809082 h 40"/>
                  <a:gd name="T8" fmla="*/ 1313451299 w 71"/>
                  <a:gd name="T9" fmla="*/ 0 h 40"/>
                  <a:gd name="T10" fmla="*/ 0 60000 65536"/>
                  <a:gd name="T11" fmla="*/ 0 60000 65536"/>
                  <a:gd name="T12" fmla="*/ 0 60000 65536"/>
                  <a:gd name="T13" fmla="*/ 0 60000 65536"/>
                  <a:gd name="T14" fmla="*/ 0 60000 65536"/>
                  <a:gd name="T15" fmla="*/ 0 w 71"/>
                  <a:gd name="T16" fmla="*/ 0 h 40"/>
                  <a:gd name="T17" fmla="*/ 71 w 71"/>
                  <a:gd name="T18" fmla="*/ 40 h 40"/>
                </a:gdLst>
                <a:ahLst/>
                <a:cxnLst>
                  <a:cxn ang="T10">
                    <a:pos x="T0" y="T1"/>
                  </a:cxn>
                  <a:cxn ang="T11">
                    <a:pos x="T2" y="T3"/>
                  </a:cxn>
                  <a:cxn ang="T12">
                    <a:pos x="T4" y="T5"/>
                  </a:cxn>
                  <a:cxn ang="T13">
                    <a:pos x="T6" y="T7"/>
                  </a:cxn>
                  <a:cxn ang="T14">
                    <a:pos x="T8" y="T9"/>
                  </a:cxn>
                </a:cxnLst>
                <a:rect l="T15" t="T16" r="T17" b="T18"/>
                <a:pathLst>
                  <a:path w="71" h="40">
                    <a:moveTo>
                      <a:pt x="35" y="0"/>
                    </a:moveTo>
                    <a:cubicBezTo>
                      <a:pt x="45" y="0"/>
                      <a:pt x="71" y="16"/>
                      <a:pt x="71" y="20"/>
                    </a:cubicBezTo>
                    <a:cubicBezTo>
                      <a:pt x="71" y="24"/>
                      <a:pt x="45" y="40"/>
                      <a:pt x="35" y="40"/>
                    </a:cubicBezTo>
                    <a:cubicBezTo>
                      <a:pt x="22" y="40"/>
                      <a:pt x="0" y="31"/>
                      <a:pt x="0" y="20"/>
                    </a:cubicBezTo>
                    <a:cubicBezTo>
                      <a:pt x="0" y="9"/>
                      <a:pt x="22" y="0"/>
                      <a:pt x="35" y="0"/>
                    </a:cubicBezTo>
                    <a:close/>
                  </a:path>
                </a:pathLst>
              </a:custGeom>
              <a:solidFill>
                <a:srgbClr val="EBA7AA"/>
              </a:solidFill>
              <a:ln w="9525">
                <a:noFill/>
                <a:round/>
                <a:headEnd/>
                <a:tailEnd/>
              </a:ln>
            </p:spPr>
            <p:txBody>
              <a:bodyPr/>
              <a:lstStyle/>
              <a:p>
                <a:endParaRPr lang="en-US">
                  <a:latin typeface="Calibri" pitchFamily="34" charset="0"/>
                </a:endParaRPr>
              </a:p>
            </p:txBody>
          </p:sp>
          <p:sp>
            <p:nvSpPr>
              <p:cNvPr id="156131" name="Freeform 1315"/>
              <p:cNvSpPr>
                <a:spLocks/>
              </p:cNvSpPr>
              <p:nvPr/>
            </p:nvSpPr>
            <p:spPr bwMode="auto">
              <a:xfrm rot="10800000">
                <a:off x="2626526" y="4969937"/>
                <a:ext cx="257266" cy="146007"/>
              </a:xfrm>
              <a:custGeom>
                <a:avLst/>
                <a:gdLst>
                  <a:gd name="T0" fmla="*/ 1269684796 w 70"/>
                  <a:gd name="T1" fmla="*/ 0 h 40"/>
                  <a:gd name="T2" fmla="*/ 2147483647 w 70"/>
                  <a:gd name="T3" fmla="*/ 732809082 h 40"/>
                  <a:gd name="T4" fmla="*/ 1269684796 w 70"/>
                  <a:gd name="T5" fmla="*/ 1465614513 h 40"/>
                  <a:gd name="T6" fmla="*/ 0 w 70"/>
                  <a:gd name="T7" fmla="*/ 732809082 h 40"/>
                  <a:gd name="T8" fmla="*/ 1269684796 w 70"/>
                  <a:gd name="T9" fmla="*/ 0 h 40"/>
                  <a:gd name="T10" fmla="*/ 0 60000 65536"/>
                  <a:gd name="T11" fmla="*/ 0 60000 65536"/>
                  <a:gd name="T12" fmla="*/ 0 60000 65536"/>
                  <a:gd name="T13" fmla="*/ 0 60000 65536"/>
                  <a:gd name="T14" fmla="*/ 0 60000 65536"/>
                  <a:gd name="T15" fmla="*/ 0 w 70"/>
                  <a:gd name="T16" fmla="*/ 0 h 40"/>
                  <a:gd name="T17" fmla="*/ 70 w 70"/>
                  <a:gd name="T18" fmla="*/ 40 h 40"/>
                </a:gdLst>
                <a:ahLst/>
                <a:cxnLst>
                  <a:cxn ang="T10">
                    <a:pos x="T0" y="T1"/>
                  </a:cxn>
                  <a:cxn ang="T11">
                    <a:pos x="T2" y="T3"/>
                  </a:cxn>
                  <a:cxn ang="T12">
                    <a:pos x="T4" y="T5"/>
                  </a:cxn>
                  <a:cxn ang="T13">
                    <a:pos x="T6" y="T7"/>
                  </a:cxn>
                  <a:cxn ang="T14">
                    <a:pos x="T8" y="T9"/>
                  </a:cxn>
                </a:cxnLst>
                <a:rect l="T15" t="T16" r="T17" b="T18"/>
                <a:pathLst>
                  <a:path w="70" h="40">
                    <a:moveTo>
                      <a:pt x="34" y="0"/>
                    </a:moveTo>
                    <a:cubicBezTo>
                      <a:pt x="44" y="0"/>
                      <a:pt x="70" y="16"/>
                      <a:pt x="70" y="20"/>
                    </a:cubicBezTo>
                    <a:cubicBezTo>
                      <a:pt x="70" y="24"/>
                      <a:pt x="44" y="40"/>
                      <a:pt x="34" y="40"/>
                    </a:cubicBezTo>
                    <a:cubicBezTo>
                      <a:pt x="21" y="40"/>
                      <a:pt x="0" y="31"/>
                      <a:pt x="0" y="20"/>
                    </a:cubicBezTo>
                    <a:cubicBezTo>
                      <a:pt x="0" y="9"/>
                      <a:pt x="21" y="0"/>
                      <a:pt x="34" y="0"/>
                    </a:cubicBezTo>
                    <a:close/>
                  </a:path>
                </a:pathLst>
              </a:custGeom>
              <a:solidFill>
                <a:srgbClr val="EBA8AB"/>
              </a:solidFill>
              <a:ln w="9525">
                <a:noFill/>
                <a:round/>
                <a:headEnd/>
                <a:tailEnd/>
              </a:ln>
            </p:spPr>
            <p:txBody>
              <a:bodyPr/>
              <a:lstStyle/>
              <a:p>
                <a:endParaRPr lang="en-US">
                  <a:latin typeface="Calibri" pitchFamily="34" charset="0"/>
                </a:endParaRPr>
              </a:p>
            </p:txBody>
          </p:sp>
          <p:sp>
            <p:nvSpPr>
              <p:cNvPr id="156132" name="Freeform 1316"/>
              <p:cNvSpPr>
                <a:spLocks/>
              </p:cNvSpPr>
              <p:nvPr/>
            </p:nvSpPr>
            <p:spPr bwMode="auto">
              <a:xfrm rot="10800000">
                <a:off x="2626528" y="4969937"/>
                <a:ext cx="257266" cy="146007"/>
              </a:xfrm>
              <a:custGeom>
                <a:avLst/>
                <a:gdLst>
                  <a:gd name="T0" fmla="*/ 1269684796 w 70"/>
                  <a:gd name="T1" fmla="*/ 0 h 40"/>
                  <a:gd name="T2" fmla="*/ 2147483647 w 70"/>
                  <a:gd name="T3" fmla="*/ 732809082 h 40"/>
                  <a:gd name="T4" fmla="*/ 1269684796 w 70"/>
                  <a:gd name="T5" fmla="*/ 1465614513 h 40"/>
                  <a:gd name="T6" fmla="*/ 0 w 70"/>
                  <a:gd name="T7" fmla="*/ 732809082 h 40"/>
                  <a:gd name="T8" fmla="*/ 1269684796 w 70"/>
                  <a:gd name="T9" fmla="*/ 0 h 40"/>
                  <a:gd name="T10" fmla="*/ 0 60000 65536"/>
                  <a:gd name="T11" fmla="*/ 0 60000 65536"/>
                  <a:gd name="T12" fmla="*/ 0 60000 65536"/>
                  <a:gd name="T13" fmla="*/ 0 60000 65536"/>
                  <a:gd name="T14" fmla="*/ 0 60000 65536"/>
                  <a:gd name="T15" fmla="*/ 0 w 70"/>
                  <a:gd name="T16" fmla="*/ 0 h 40"/>
                  <a:gd name="T17" fmla="*/ 70 w 70"/>
                  <a:gd name="T18" fmla="*/ 40 h 40"/>
                </a:gdLst>
                <a:ahLst/>
                <a:cxnLst>
                  <a:cxn ang="T10">
                    <a:pos x="T0" y="T1"/>
                  </a:cxn>
                  <a:cxn ang="T11">
                    <a:pos x="T2" y="T3"/>
                  </a:cxn>
                  <a:cxn ang="T12">
                    <a:pos x="T4" y="T5"/>
                  </a:cxn>
                  <a:cxn ang="T13">
                    <a:pos x="T6" y="T7"/>
                  </a:cxn>
                  <a:cxn ang="T14">
                    <a:pos x="T8" y="T9"/>
                  </a:cxn>
                </a:cxnLst>
                <a:rect l="T15" t="T16" r="T17" b="T18"/>
                <a:pathLst>
                  <a:path w="70" h="40">
                    <a:moveTo>
                      <a:pt x="34" y="0"/>
                    </a:moveTo>
                    <a:cubicBezTo>
                      <a:pt x="44" y="0"/>
                      <a:pt x="70" y="16"/>
                      <a:pt x="70" y="20"/>
                    </a:cubicBezTo>
                    <a:cubicBezTo>
                      <a:pt x="70" y="24"/>
                      <a:pt x="44" y="40"/>
                      <a:pt x="34" y="40"/>
                    </a:cubicBezTo>
                    <a:cubicBezTo>
                      <a:pt x="21" y="40"/>
                      <a:pt x="0" y="31"/>
                      <a:pt x="0" y="20"/>
                    </a:cubicBezTo>
                    <a:cubicBezTo>
                      <a:pt x="0" y="9"/>
                      <a:pt x="21" y="0"/>
                      <a:pt x="34" y="0"/>
                    </a:cubicBezTo>
                    <a:close/>
                  </a:path>
                </a:pathLst>
              </a:custGeom>
              <a:solidFill>
                <a:srgbClr val="EBA8AB"/>
              </a:solidFill>
              <a:ln w="9525">
                <a:noFill/>
                <a:round/>
                <a:headEnd/>
                <a:tailEnd/>
              </a:ln>
            </p:spPr>
            <p:txBody>
              <a:bodyPr/>
              <a:lstStyle/>
              <a:p>
                <a:endParaRPr lang="en-US">
                  <a:latin typeface="Calibri" pitchFamily="34" charset="0"/>
                </a:endParaRPr>
              </a:p>
            </p:txBody>
          </p:sp>
          <p:sp>
            <p:nvSpPr>
              <p:cNvPr id="156133" name="Freeform 1317"/>
              <p:cNvSpPr>
                <a:spLocks/>
              </p:cNvSpPr>
              <p:nvPr/>
            </p:nvSpPr>
            <p:spPr bwMode="auto">
              <a:xfrm rot="10800000">
                <a:off x="2630527" y="4969940"/>
                <a:ext cx="253266" cy="146007"/>
              </a:xfrm>
              <a:custGeom>
                <a:avLst/>
                <a:gdLst>
                  <a:gd name="T0" fmla="*/ 1266436344 w 69"/>
                  <a:gd name="T1" fmla="*/ 0 h 40"/>
                  <a:gd name="T2" fmla="*/ 2147483647 w 69"/>
                  <a:gd name="T3" fmla="*/ 732809082 h 40"/>
                  <a:gd name="T4" fmla="*/ 1266436344 w 69"/>
                  <a:gd name="T5" fmla="*/ 1465614513 h 40"/>
                  <a:gd name="T6" fmla="*/ 0 w 69"/>
                  <a:gd name="T7" fmla="*/ 732809082 h 40"/>
                  <a:gd name="T8" fmla="*/ 1266436344 w 69"/>
                  <a:gd name="T9" fmla="*/ 0 h 40"/>
                  <a:gd name="T10" fmla="*/ 0 60000 65536"/>
                  <a:gd name="T11" fmla="*/ 0 60000 65536"/>
                  <a:gd name="T12" fmla="*/ 0 60000 65536"/>
                  <a:gd name="T13" fmla="*/ 0 60000 65536"/>
                  <a:gd name="T14" fmla="*/ 0 60000 65536"/>
                  <a:gd name="T15" fmla="*/ 0 w 69"/>
                  <a:gd name="T16" fmla="*/ 0 h 40"/>
                  <a:gd name="T17" fmla="*/ 69 w 69"/>
                  <a:gd name="T18" fmla="*/ 40 h 40"/>
                </a:gdLst>
                <a:ahLst/>
                <a:cxnLst>
                  <a:cxn ang="T10">
                    <a:pos x="T0" y="T1"/>
                  </a:cxn>
                  <a:cxn ang="T11">
                    <a:pos x="T2" y="T3"/>
                  </a:cxn>
                  <a:cxn ang="T12">
                    <a:pos x="T4" y="T5"/>
                  </a:cxn>
                  <a:cxn ang="T13">
                    <a:pos x="T6" y="T7"/>
                  </a:cxn>
                  <a:cxn ang="T14">
                    <a:pos x="T8" y="T9"/>
                  </a:cxn>
                </a:cxnLst>
                <a:rect l="T15" t="T16" r="T17" b="T18"/>
                <a:pathLst>
                  <a:path w="69" h="40">
                    <a:moveTo>
                      <a:pt x="34" y="0"/>
                    </a:moveTo>
                    <a:cubicBezTo>
                      <a:pt x="44" y="0"/>
                      <a:pt x="69" y="16"/>
                      <a:pt x="69" y="20"/>
                    </a:cubicBezTo>
                    <a:cubicBezTo>
                      <a:pt x="69" y="24"/>
                      <a:pt x="44" y="40"/>
                      <a:pt x="34" y="40"/>
                    </a:cubicBezTo>
                    <a:cubicBezTo>
                      <a:pt x="21" y="40"/>
                      <a:pt x="0" y="31"/>
                      <a:pt x="0" y="20"/>
                    </a:cubicBezTo>
                    <a:cubicBezTo>
                      <a:pt x="0" y="9"/>
                      <a:pt x="21" y="0"/>
                      <a:pt x="34" y="0"/>
                    </a:cubicBezTo>
                    <a:close/>
                  </a:path>
                </a:pathLst>
              </a:custGeom>
              <a:solidFill>
                <a:srgbClr val="EBA8AC"/>
              </a:solidFill>
              <a:ln w="9525">
                <a:noFill/>
                <a:round/>
                <a:headEnd/>
                <a:tailEnd/>
              </a:ln>
            </p:spPr>
            <p:txBody>
              <a:bodyPr/>
              <a:lstStyle/>
              <a:p>
                <a:endParaRPr lang="en-US">
                  <a:latin typeface="Calibri" pitchFamily="34" charset="0"/>
                </a:endParaRPr>
              </a:p>
            </p:txBody>
          </p:sp>
          <p:sp>
            <p:nvSpPr>
              <p:cNvPr id="156134" name="Freeform 1318"/>
              <p:cNvSpPr>
                <a:spLocks/>
              </p:cNvSpPr>
              <p:nvPr/>
            </p:nvSpPr>
            <p:spPr bwMode="auto">
              <a:xfrm rot="10800000">
                <a:off x="2630528" y="4969936"/>
                <a:ext cx="253266" cy="146007"/>
              </a:xfrm>
              <a:custGeom>
                <a:avLst/>
                <a:gdLst>
                  <a:gd name="T0" fmla="*/ 1266436344 w 69"/>
                  <a:gd name="T1" fmla="*/ 0 h 40"/>
                  <a:gd name="T2" fmla="*/ 2147483647 w 69"/>
                  <a:gd name="T3" fmla="*/ 732809082 h 40"/>
                  <a:gd name="T4" fmla="*/ 1266436344 w 69"/>
                  <a:gd name="T5" fmla="*/ 1465614513 h 40"/>
                  <a:gd name="T6" fmla="*/ 0 w 69"/>
                  <a:gd name="T7" fmla="*/ 732809082 h 40"/>
                  <a:gd name="T8" fmla="*/ 1266436344 w 69"/>
                  <a:gd name="T9" fmla="*/ 0 h 40"/>
                  <a:gd name="T10" fmla="*/ 0 60000 65536"/>
                  <a:gd name="T11" fmla="*/ 0 60000 65536"/>
                  <a:gd name="T12" fmla="*/ 0 60000 65536"/>
                  <a:gd name="T13" fmla="*/ 0 60000 65536"/>
                  <a:gd name="T14" fmla="*/ 0 60000 65536"/>
                  <a:gd name="T15" fmla="*/ 0 w 69"/>
                  <a:gd name="T16" fmla="*/ 0 h 40"/>
                  <a:gd name="T17" fmla="*/ 69 w 69"/>
                  <a:gd name="T18" fmla="*/ 40 h 40"/>
                </a:gdLst>
                <a:ahLst/>
                <a:cxnLst>
                  <a:cxn ang="T10">
                    <a:pos x="T0" y="T1"/>
                  </a:cxn>
                  <a:cxn ang="T11">
                    <a:pos x="T2" y="T3"/>
                  </a:cxn>
                  <a:cxn ang="T12">
                    <a:pos x="T4" y="T5"/>
                  </a:cxn>
                  <a:cxn ang="T13">
                    <a:pos x="T6" y="T7"/>
                  </a:cxn>
                  <a:cxn ang="T14">
                    <a:pos x="T8" y="T9"/>
                  </a:cxn>
                </a:cxnLst>
                <a:rect l="T15" t="T16" r="T17" b="T18"/>
                <a:pathLst>
                  <a:path w="69" h="40">
                    <a:moveTo>
                      <a:pt x="34" y="0"/>
                    </a:moveTo>
                    <a:cubicBezTo>
                      <a:pt x="44" y="0"/>
                      <a:pt x="69" y="16"/>
                      <a:pt x="69" y="20"/>
                    </a:cubicBezTo>
                    <a:cubicBezTo>
                      <a:pt x="69" y="24"/>
                      <a:pt x="44" y="40"/>
                      <a:pt x="34" y="40"/>
                    </a:cubicBezTo>
                    <a:cubicBezTo>
                      <a:pt x="21" y="40"/>
                      <a:pt x="0" y="31"/>
                      <a:pt x="0" y="20"/>
                    </a:cubicBezTo>
                    <a:cubicBezTo>
                      <a:pt x="0" y="9"/>
                      <a:pt x="21" y="0"/>
                      <a:pt x="34" y="0"/>
                    </a:cubicBezTo>
                    <a:close/>
                  </a:path>
                </a:pathLst>
              </a:custGeom>
              <a:solidFill>
                <a:srgbClr val="EBA9AC"/>
              </a:solidFill>
              <a:ln w="9525">
                <a:noFill/>
                <a:round/>
                <a:headEnd/>
                <a:tailEnd/>
              </a:ln>
            </p:spPr>
            <p:txBody>
              <a:bodyPr/>
              <a:lstStyle/>
              <a:p>
                <a:endParaRPr lang="en-US">
                  <a:latin typeface="Calibri" pitchFamily="34" charset="0"/>
                </a:endParaRPr>
              </a:p>
            </p:txBody>
          </p:sp>
          <p:sp>
            <p:nvSpPr>
              <p:cNvPr id="156135" name="Freeform 1319"/>
              <p:cNvSpPr>
                <a:spLocks/>
              </p:cNvSpPr>
              <p:nvPr/>
            </p:nvSpPr>
            <p:spPr bwMode="auto">
              <a:xfrm rot="10800000">
                <a:off x="2630523" y="4973919"/>
                <a:ext cx="253266" cy="138043"/>
              </a:xfrm>
              <a:custGeom>
                <a:avLst/>
                <a:gdLst>
                  <a:gd name="T0" fmla="*/ 1266436344 w 69"/>
                  <a:gd name="T1" fmla="*/ 0 h 38"/>
                  <a:gd name="T2" fmla="*/ 2147483647 w 69"/>
                  <a:gd name="T3" fmla="*/ 686222603 h 38"/>
                  <a:gd name="T4" fmla="*/ 1266436344 w 69"/>
                  <a:gd name="T5" fmla="*/ 1372445205 h 38"/>
                  <a:gd name="T6" fmla="*/ 0 w 69"/>
                  <a:gd name="T7" fmla="*/ 686222603 h 38"/>
                  <a:gd name="T8" fmla="*/ 1266436344 w 69"/>
                  <a:gd name="T9" fmla="*/ 0 h 38"/>
                  <a:gd name="T10" fmla="*/ 0 60000 65536"/>
                  <a:gd name="T11" fmla="*/ 0 60000 65536"/>
                  <a:gd name="T12" fmla="*/ 0 60000 65536"/>
                  <a:gd name="T13" fmla="*/ 0 60000 65536"/>
                  <a:gd name="T14" fmla="*/ 0 60000 65536"/>
                  <a:gd name="T15" fmla="*/ 0 w 69"/>
                  <a:gd name="T16" fmla="*/ 0 h 38"/>
                  <a:gd name="T17" fmla="*/ 69 w 69"/>
                  <a:gd name="T18" fmla="*/ 38 h 38"/>
                </a:gdLst>
                <a:ahLst/>
                <a:cxnLst>
                  <a:cxn ang="T10">
                    <a:pos x="T0" y="T1"/>
                  </a:cxn>
                  <a:cxn ang="T11">
                    <a:pos x="T2" y="T3"/>
                  </a:cxn>
                  <a:cxn ang="T12">
                    <a:pos x="T4" y="T5"/>
                  </a:cxn>
                  <a:cxn ang="T13">
                    <a:pos x="T6" y="T7"/>
                  </a:cxn>
                  <a:cxn ang="T14">
                    <a:pos x="T8" y="T9"/>
                  </a:cxn>
                </a:cxnLst>
                <a:rect l="T15" t="T16" r="T17" b="T18"/>
                <a:pathLst>
                  <a:path w="69" h="38">
                    <a:moveTo>
                      <a:pt x="34" y="0"/>
                    </a:moveTo>
                    <a:cubicBezTo>
                      <a:pt x="44" y="0"/>
                      <a:pt x="69" y="15"/>
                      <a:pt x="69" y="19"/>
                    </a:cubicBezTo>
                    <a:cubicBezTo>
                      <a:pt x="69" y="23"/>
                      <a:pt x="44" y="38"/>
                      <a:pt x="34" y="38"/>
                    </a:cubicBezTo>
                    <a:cubicBezTo>
                      <a:pt x="21" y="38"/>
                      <a:pt x="0" y="30"/>
                      <a:pt x="0" y="19"/>
                    </a:cubicBezTo>
                    <a:cubicBezTo>
                      <a:pt x="0" y="8"/>
                      <a:pt x="21" y="0"/>
                      <a:pt x="34" y="0"/>
                    </a:cubicBezTo>
                    <a:close/>
                  </a:path>
                </a:pathLst>
              </a:custGeom>
              <a:solidFill>
                <a:srgbClr val="EBAAAD"/>
              </a:solidFill>
              <a:ln w="9525">
                <a:noFill/>
                <a:round/>
                <a:headEnd/>
                <a:tailEnd/>
              </a:ln>
            </p:spPr>
            <p:txBody>
              <a:bodyPr/>
              <a:lstStyle/>
              <a:p>
                <a:endParaRPr lang="en-US">
                  <a:latin typeface="Calibri" pitchFamily="34" charset="0"/>
                </a:endParaRPr>
              </a:p>
            </p:txBody>
          </p:sp>
          <p:sp>
            <p:nvSpPr>
              <p:cNvPr id="156136" name="Freeform 1320"/>
              <p:cNvSpPr>
                <a:spLocks/>
              </p:cNvSpPr>
              <p:nvPr/>
            </p:nvSpPr>
            <p:spPr bwMode="auto">
              <a:xfrm rot="10800000">
                <a:off x="2634520" y="4973919"/>
                <a:ext cx="249268" cy="138043"/>
              </a:xfrm>
              <a:custGeom>
                <a:avLst/>
                <a:gdLst>
                  <a:gd name="T0" fmla="*/ 1263114161 w 68"/>
                  <a:gd name="T1" fmla="*/ 0 h 38"/>
                  <a:gd name="T2" fmla="*/ 2147483647 w 68"/>
                  <a:gd name="T3" fmla="*/ 686222603 h 38"/>
                  <a:gd name="T4" fmla="*/ 1263114161 w 68"/>
                  <a:gd name="T5" fmla="*/ 1372445205 h 38"/>
                  <a:gd name="T6" fmla="*/ 0 w 68"/>
                  <a:gd name="T7" fmla="*/ 686222603 h 38"/>
                  <a:gd name="T8" fmla="*/ 1263114161 w 68"/>
                  <a:gd name="T9" fmla="*/ 0 h 38"/>
                  <a:gd name="T10" fmla="*/ 0 60000 65536"/>
                  <a:gd name="T11" fmla="*/ 0 60000 65536"/>
                  <a:gd name="T12" fmla="*/ 0 60000 65536"/>
                  <a:gd name="T13" fmla="*/ 0 60000 65536"/>
                  <a:gd name="T14" fmla="*/ 0 60000 65536"/>
                  <a:gd name="T15" fmla="*/ 0 w 68"/>
                  <a:gd name="T16" fmla="*/ 0 h 38"/>
                  <a:gd name="T17" fmla="*/ 68 w 68"/>
                  <a:gd name="T18" fmla="*/ 38 h 38"/>
                </a:gdLst>
                <a:ahLst/>
                <a:cxnLst>
                  <a:cxn ang="T10">
                    <a:pos x="T0" y="T1"/>
                  </a:cxn>
                  <a:cxn ang="T11">
                    <a:pos x="T2" y="T3"/>
                  </a:cxn>
                  <a:cxn ang="T12">
                    <a:pos x="T4" y="T5"/>
                  </a:cxn>
                  <a:cxn ang="T13">
                    <a:pos x="T6" y="T7"/>
                  </a:cxn>
                  <a:cxn ang="T14">
                    <a:pos x="T8" y="T9"/>
                  </a:cxn>
                </a:cxnLst>
                <a:rect l="T15" t="T16" r="T17" b="T18"/>
                <a:pathLst>
                  <a:path w="68" h="38">
                    <a:moveTo>
                      <a:pt x="34" y="0"/>
                    </a:moveTo>
                    <a:cubicBezTo>
                      <a:pt x="44" y="0"/>
                      <a:pt x="68" y="15"/>
                      <a:pt x="68" y="19"/>
                    </a:cubicBezTo>
                    <a:cubicBezTo>
                      <a:pt x="68" y="23"/>
                      <a:pt x="44" y="38"/>
                      <a:pt x="34" y="38"/>
                    </a:cubicBezTo>
                    <a:cubicBezTo>
                      <a:pt x="21" y="38"/>
                      <a:pt x="0" y="30"/>
                      <a:pt x="0" y="19"/>
                    </a:cubicBezTo>
                    <a:cubicBezTo>
                      <a:pt x="0" y="8"/>
                      <a:pt x="21" y="0"/>
                      <a:pt x="34" y="0"/>
                    </a:cubicBezTo>
                    <a:close/>
                  </a:path>
                </a:pathLst>
              </a:custGeom>
              <a:solidFill>
                <a:srgbClr val="EBABAE"/>
              </a:solidFill>
              <a:ln w="9525">
                <a:noFill/>
                <a:round/>
                <a:headEnd/>
                <a:tailEnd/>
              </a:ln>
            </p:spPr>
            <p:txBody>
              <a:bodyPr/>
              <a:lstStyle/>
              <a:p>
                <a:endParaRPr lang="en-US">
                  <a:latin typeface="Calibri" pitchFamily="34" charset="0"/>
                </a:endParaRPr>
              </a:p>
            </p:txBody>
          </p:sp>
          <p:sp>
            <p:nvSpPr>
              <p:cNvPr id="156137" name="Freeform 1321"/>
              <p:cNvSpPr>
                <a:spLocks/>
              </p:cNvSpPr>
              <p:nvPr/>
            </p:nvSpPr>
            <p:spPr bwMode="auto">
              <a:xfrm rot="10800000">
                <a:off x="2634525" y="4973919"/>
                <a:ext cx="245269" cy="138043"/>
              </a:xfrm>
              <a:custGeom>
                <a:avLst/>
                <a:gdLst>
                  <a:gd name="T0" fmla="*/ 1219488352 w 67"/>
                  <a:gd name="T1" fmla="*/ 0 h 38"/>
                  <a:gd name="T2" fmla="*/ 2147483647 w 67"/>
                  <a:gd name="T3" fmla="*/ 686222603 h 38"/>
                  <a:gd name="T4" fmla="*/ 1219488352 w 67"/>
                  <a:gd name="T5" fmla="*/ 1372445205 h 38"/>
                  <a:gd name="T6" fmla="*/ 0 w 67"/>
                  <a:gd name="T7" fmla="*/ 686222603 h 38"/>
                  <a:gd name="T8" fmla="*/ 1219488352 w 67"/>
                  <a:gd name="T9" fmla="*/ 0 h 38"/>
                  <a:gd name="T10" fmla="*/ 0 60000 65536"/>
                  <a:gd name="T11" fmla="*/ 0 60000 65536"/>
                  <a:gd name="T12" fmla="*/ 0 60000 65536"/>
                  <a:gd name="T13" fmla="*/ 0 60000 65536"/>
                  <a:gd name="T14" fmla="*/ 0 60000 65536"/>
                  <a:gd name="T15" fmla="*/ 0 w 67"/>
                  <a:gd name="T16" fmla="*/ 0 h 38"/>
                  <a:gd name="T17" fmla="*/ 67 w 67"/>
                  <a:gd name="T18" fmla="*/ 38 h 38"/>
                </a:gdLst>
                <a:ahLst/>
                <a:cxnLst>
                  <a:cxn ang="T10">
                    <a:pos x="T0" y="T1"/>
                  </a:cxn>
                  <a:cxn ang="T11">
                    <a:pos x="T2" y="T3"/>
                  </a:cxn>
                  <a:cxn ang="T12">
                    <a:pos x="T4" y="T5"/>
                  </a:cxn>
                  <a:cxn ang="T13">
                    <a:pos x="T6" y="T7"/>
                  </a:cxn>
                  <a:cxn ang="T14">
                    <a:pos x="T8" y="T9"/>
                  </a:cxn>
                </a:cxnLst>
                <a:rect l="T15" t="T16" r="T17" b="T18"/>
                <a:pathLst>
                  <a:path w="67" h="38">
                    <a:moveTo>
                      <a:pt x="33" y="0"/>
                    </a:moveTo>
                    <a:cubicBezTo>
                      <a:pt x="42" y="0"/>
                      <a:pt x="67" y="15"/>
                      <a:pt x="67" y="19"/>
                    </a:cubicBezTo>
                    <a:cubicBezTo>
                      <a:pt x="67" y="23"/>
                      <a:pt x="42" y="38"/>
                      <a:pt x="33" y="38"/>
                    </a:cubicBezTo>
                    <a:cubicBezTo>
                      <a:pt x="20" y="38"/>
                      <a:pt x="0" y="30"/>
                      <a:pt x="0" y="19"/>
                    </a:cubicBezTo>
                    <a:cubicBezTo>
                      <a:pt x="0" y="8"/>
                      <a:pt x="20" y="0"/>
                      <a:pt x="33" y="0"/>
                    </a:cubicBezTo>
                    <a:close/>
                  </a:path>
                </a:pathLst>
              </a:custGeom>
              <a:solidFill>
                <a:srgbClr val="ECACAE"/>
              </a:solidFill>
              <a:ln w="9525">
                <a:noFill/>
                <a:round/>
                <a:headEnd/>
                <a:tailEnd/>
              </a:ln>
            </p:spPr>
            <p:txBody>
              <a:bodyPr/>
              <a:lstStyle/>
              <a:p>
                <a:endParaRPr lang="en-US">
                  <a:latin typeface="Calibri" pitchFamily="34" charset="0"/>
                </a:endParaRPr>
              </a:p>
            </p:txBody>
          </p:sp>
          <p:sp>
            <p:nvSpPr>
              <p:cNvPr id="156138" name="Freeform 1322"/>
              <p:cNvSpPr>
                <a:spLocks/>
              </p:cNvSpPr>
              <p:nvPr/>
            </p:nvSpPr>
            <p:spPr bwMode="auto">
              <a:xfrm rot="10800000">
                <a:off x="2634528" y="4973919"/>
                <a:ext cx="245269" cy="138043"/>
              </a:xfrm>
              <a:custGeom>
                <a:avLst/>
                <a:gdLst>
                  <a:gd name="T0" fmla="*/ 1219488352 w 67"/>
                  <a:gd name="T1" fmla="*/ 0 h 38"/>
                  <a:gd name="T2" fmla="*/ 2147483647 w 67"/>
                  <a:gd name="T3" fmla="*/ 686222603 h 38"/>
                  <a:gd name="T4" fmla="*/ 1219488352 w 67"/>
                  <a:gd name="T5" fmla="*/ 1372445205 h 38"/>
                  <a:gd name="T6" fmla="*/ 0 w 67"/>
                  <a:gd name="T7" fmla="*/ 686222603 h 38"/>
                  <a:gd name="T8" fmla="*/ 1219488352 w 67"/>
                  <a:gd name="T9" fmla="*/ 0 h 38"/>
                  <a:gd name="T10" fmla="*/ 0 60000 65536"/>
                  <a:gd name="T11" fmla="*/ 0 60000 65536"/>
                  <a:gd name="T12" fmla="*/ 0 60000 65536"/>
                  <a:gd name="T13" fmla="*/ 0 60000 65536"/>
                  <a:gd name="T14" fmla="*/ 0 60000 65536"/>
                  <a:gd name="T15" fmla="*/ 0 w 67"/>
                  <a:gd name="T16" fmla="*/ 0 h 38"/>
                  <a:gd name="T17" fmla="*/ 67 w 67"/>
                  <a:gd name="T18" fmla="*/ 38 h 38"/>
                </a:gdLst>
                <a:ahLst/>
                <a:cxnLst>
                  <a:cxn ang="T10">
                    <a:pos x="T0" y="T1"/>
                  </a:cxn>
                  <a:cxn ang="T11">
                    <a:pos x="T2" y="T3"/>
                  </a:cxn>
                  <a:cxn ang="T12">
                    <a:pos x="T4" y="T5"/>
                  </a:cxn>
                  <a:cxn ang="T13">
                    <a:pos x="T6" y="T7"/>
                  </a:cxn>
                  <a:cxn ang="T14">
                    <a:pos x="T8" y="T9"/>
                  </a:cxn>
                </a:cxnLst>
                <a:rect l="T15" t="T16" r="T17" b="T18"/>
                <a:pathLst>
                  <a:path w="67" h="38">
                    <a:moveTo>
                      <a:pt x="33" y="0"/>
                    </a:moveTo>
                    <a:cubicBezTo>
                      <a:pt x="42" y="0"/>
                      <a:pt x="67" y="15"/>
                      <a:pt x="67" y="19"/>
                    </a:cubicBezTo>
                    <a:cubicBezTo>
                      <a:pt x="67" y="23"/>
                      <a:pt x="42" y="38"/>
                      <a:pt x="33" y="38"/>
                    </a:cubicBezTo>
                    <a:cubicBezTo>
                      <a:pt x="20" y="38"/>
                      <a:pt x="0" y="29"/>
                      <a:pt x="0" y="19"/>
                    </a:cubicBezTo>
                    <a:cubicBezTo>
                      <a:pt x="0" y="9"/>
                      <a:pt x="20" y="0"/>
                      <a:pt x="33" y="0"/>
                    </a:cubicBezTo>
                    <a:close/>
                  </a:path>
                </a:pathLst>
              </a:custGeom>
              <a:solidFill>
                <a:srgbClr val="ECACAF"/>
              </a:solidFill>
              <a:ln w="9525">
                <a:noFill/>
                <a:round/>
                <a:headEnd/>
                <a:tailEnd/>
              </a:ln>
            </p:spPr>
            <p:txBody>
              <a:bodyPr/>
              <a:lstStyle/>
              <a:p>
                <a:endParaRPr lang="en-US">
                  <a:latin typeface="Calibri" pitchFamily="34" charset="0"/>
                </a:endParaRPr>
              </a:p>
            </p:txBody>
          </p:sp>
          <p:sp>
            <p:nvSpPr>
              <p:cNvPr id="156139" name="Freeform 1323"/>
              <p:cNvSpPr>
                <a:spLocks/>
              </p:cNvSpPr>
              <p:nvPr/>
            </p:nvSpPr>
            <p:spPr bwMode="auto">
              <a:xfrm rot="10800000">
                <a:off x="2637193" y="4973924"/>
                <a:ext cx="242603" cy="138043"/>
              </a:xfrm>
              <a:custGeom>
                <a:avLst/>
                <a:gdLst>
                  <a:gd name="T0" fmla="*/ 1189015592 w 66"/>
                  <a:gd name="T1" fmla="*/ 0 h 38"/>
                  <a:gd name="T2" fmla="*/ 2147483647 w 66"/>
                  <a:gd name="T3" fmla="*/ 686222603 h 38"/>
                  <a:gd name="T4" fmla="*/ 1189015592 w 66"/>
                  <a:gd name="T5" fmla="*/ 1372445205 h 38"/>
                  <a:gd name="T6" fmla="*/ 0 w 66"/>
                  <a:gd name="T7" fmla="*/ 686222603 h 38"/>
                  <a:gd name="T8" fmla="*/ 1189015592 w 66"/>
                  <a:gd name="T9" fmla="*/ 0 h 38"/>
                  <a:gd name="T10" fmla="*/ 0 60000 65536"/>
                  <a:gd name="T11" fmla="*/ 0 60000 65536"/>
                  <a:gd name="T12" fmla="*/ 0 60000 65536"/>
                  <a:gd name="T13" fmla="*/ 0 60000 65536"/>
                  <a:gd name="T14" fmla="*/ 0 60000 65536"/>
                  <a:gd name="T15" fmla="*/ 0 w 66"/>
                  <a:gd name="T16" fmla="*/ 0 h 38"/>
                  <a:gd name="T17" fmla="*/ 66 w 66"/>
                  <a:gd name="T18" fmla="*/ 38 h 38"/>
                </a:gdLst>
                <a:ahLst/>
                <a:cxnLst>
                  <a:cxn ang="T10">
                    <a:pos x="T0" y="T1"/>
                  </a:cxn>
                  <a:cxn ang="T11">
                    <a:pos x="T2" y="T3"/>
                  </a:cxn>
                  <a:cxn ang="T12">
                    <a:pos x="T4" y="T5"/>
                  </a:cxn>
                  <a:cxn ang="T13">
                    <a:pos x="T6" y="T7"/>
                  </a:cxn>
                  <a:cxn ang="T14">
                    <a:pos x="T8" y="T9"/>
                  </a:cxn>
                </a:cxnLst>
                <a:rect l="T15" t="T16" r="T17" b="T18"/>
                <a:pathLst>
                  <a:path w="66" h="38">
                    <a:moveTo>
                      <a:pt x="32" y="0"/>
                    </a:moveTo>
                    <a:cubicBezTo>
                      <a:pt x="42" y="0"/>
                      <a:pt x="66" y="15"/>
                      <a:pt x="66" y="19"/>
                    </a:cubicBezTo>
                    <a:cubicBezTo>
                      <a:pt x="66" y="23"/>
                      <a:pt x="42" y="38"/>
                      <a:pt x="32" y="38"/>
                    </a:cubicBezTo>
                    <a:cubicBezTo>
                      <a:pt x="20" y="38"/>
                      <a:pt x="0" y="29"/>
                      <a:pt x="0" y="19"/>
                    </a:cubicBezTo>
                    <a:cubicBezTo>
                      <a:pt x="0" y="9"/>
                      <a:pt x="20" y="0"/>
                      <a:pt x="32" y="0"/>
                    </a:cubicBezTo>
                    <a:close/>
                  </a:path>
                </a:pathLst>
              </a:custGeom>
              <a:solidFill>
                <a:srgbClr val="ECACAF"/>
              </a:solidFill>
              <a:ln w="9525">
                <a:noFill/>
                <a:round/>
                <a:headEnd/>
                <a:tailEnd/>
              </a:ln>
            </p:spPr>
            <p:txBody>
              <a:bodyPr/>
              <a:lstStyle/>
              <a:p>
                <a:endParaRPr lang="en-US">
                  <a:latin typeface="Calibri" pitchFamily="34" charset="0"/>
                </a:endParaRPr>
              </a:p>
            </p:txBody>
          </p:sp>
          <p:sp>
            <p:nvSpPr>
              <p:cNvPr id="156140" name="Freeform 1324"/>
              <p:cNvSpPr>
                <a:spLocks/>
              </p:cNvSpPr>
              <p:nvPr/>
            </p:nvSpPr>
            <p:spPr bwMode="auto">
              <a:xfrm rot="10800000">
                <a:off x="2637191" y="4973927"/>
                <a:ext cx="242603" cy="138043"/>
              </a:xfrm>
              <a:custGeom>
                <a:avLst/>
                <a:gdLst>
                  <a:gd name="T0" fmla="*/ 1189015592 w 66"/>
                  <a:gd name="T1" fmla="*/ 0 h 38"/>
                  <a:gd name="T2" fmla="*/ 2147483647 w 66"/>
                  <a:gd name="T3" fmla="*/ 686222603 h 38"/>
                  <a:gd name="T4" fmla="*/ 1189015592 w 66"/>
                  <a:gd name="T5" fmla="*/ 1372445205 h 38"/>
                  <a:gd name="T6" fmla="*/ 0 w 66"/>
                  <a:gd name="T7" fmla="*/ 686222603 h 38"/>
                  <a:gd name="T8" fmla="*/ 1189015592 w 66"/>
                  <a:gd name="T9" fmla="*/ 0 h 38"/>
                  <a:gd name="T10" fmla="*/ 0 60000 65536"/>
                  <a:gd name="T11" fmla="*/ 0 60000 65536"/>
                  <a:gd name="T12" fmla="*/ 0 60000 65536"/>
                  <a:gd name="T13" fmla="*/ 0 60000 65536"/>
                  <a:gd name="T14" fmla="*/ 0 60000 65536"/>
                  <a:gd name="T15" fmla="*/ 0 w 66"/>
                  <a:gd name="T16" fmla="*/ 0 h 38"/>
                  <a:gd name="T17" fmla="*/ 66 w 66"/>
                  <a:gd name="T18" fmla="*/ 38 h 38"/>
                </a:gdLst>
                <a:ahLst/>
                <a:cxnLst>
                  <a:cxn ang="T10">
                    <a:pos x="T0" y="T1"/>
                  </a:cxn>
                  <a:cxn ang="T11">
                    <a:pos x="T2" y="T3"/>
                  </a:cxn>
                  <a:cxn ang="T12">
                    <a:pos x="T4" y="T5"/>
                  </a:cxn>
                  <a:cxn ang="T13">
                    <a:pos x="T6" y="T7"/>
                  </a:cxn>
                  <a:cxn ang="T14">
                    <a:pos x="T8" y="T9"/>
                  </a:cxn>
                </a:cxnLst>
                <a:rect l="T15" t="T16" r="T17" b="T18"/>
                <a:pathLst>
                  <a:path w="66" h="38">
                    <a:moveTo>
                      <a:pt x="32" y="0"/>
                    </a:moveTo>
                    <a:cubicBezTo>
                      <a:pt x="42" y="0"/>
                      <a:pt x="66" y="15"/>
                      <a:pt x="66" y="19"/>
                    </a:cubicBezTo>
                    <a:cubicBezTo>
                      <a:pt x="66" y="23"/>
                      <a:pt x="42" y="38"/>
                      <a:pt x="32" y="38"/>
                    </a:cubicBezTo>
                    <a:cubicBezTo>
                      <a:pt x="20" y="38"/>
                      <a:pt x="0" y="29"/>
                      <a:pt x="0" y="19"/>
                    </a:cubicBezTo>
                    <a:cubicBezTo>
                      <a:pt x="0" y="9"/>
                      <a:pt x="20" y="0"/>
                      <a:pt x="32" y="0"/>
                    </a:cubicBezTo>
                    <a:close/>
                  </a:path>
                </a:pathLst>
              </a:custGeom>
              <a:solidFill>
                <a:srgbClr val="ECADB0"/>
              </a:solidFill>
              <a:ln w="9525">
                <a:noFill/>
                <a:round/>
                <a:headEnd/>
                <a:tailEnd/>
              </a:ln>
            </p:spPr>
            <p:txBody>
              <a:bodyPr/>
              <a:lstStyle/>
              <a:p>
                <a:endParaRPr lang="en-US">
                  <a:latin typeface="Calibri" pitchFamily="34" charset="0"/>
                </a:endParaRPr>
              </a:p>
            </p:txBody>
          </p:sp>
          <p:sp>
            <p:nvSpPr>
              <p:cNvPr id="156141" name="Freeform 1325"/>
              <p:cNvSpPr>
                <a:spLocks/>
              </p:cNvSpPr>
              <p:nvPr/>
            </p:nvSpPr>
            <p:spPr bwMode="auto">
              <a:xfrm rot="10800000">
                <a:off x="2637192" y="4976582"/>
                <a:ext cx="242603" cy="132734"/>
              </a:xfrm>
              <a:custGeom>
                <a:avLst/>
                <a:gdLst>
                  <a:gd name="T0" fmla="*/ 1189015592 w 66"/>
                  <a:gd name="T1" fmla="*/ 0 h 36"/>
                  <a:gd name="T2" fmla="*/ 2147483647 w 66"/>
                  <a:gd name="T3" fmla="*/ 679719695 h 36"/>
                  <a:gd name="T4" fmla="*/ 1189015592 w 66"/>
                  <a:gd name="T5" fmla="*/ 1359439390 h 36"/>
                  <a:gd name="T6" fmla="*/ 0 w 66"/>
                  <a:gd name="T7" fmla="*/ 679719695 h 36"/>
                  <a:gd name="T8" fmla="*/ 1189015592 w 66"/>
                  <a:gd name="T9" fmla="*/ 0 h 36"/>
                  <a:gd name="T10" fmla="*/ 0 60000 65536"/>
                  <a:gd name="T11" fmla="*/ 0 60000 65536"/>
                  <a:gd name="T12" fmla="*/ 0 60000 65536"/>
                  <a:gd name="T13" fmla="*/ 0 60000 65536"/>
                  <a:gd name="T14" fmla="*/ 0 60000 65536"/>
                  <a:gd name="T15" fmla="*/ 0 w 66"/>
                  <a:gd name="T16" fmla="*/ 0 h 36"/>
                  <a:gd name="T17" fmla="*/ 66 w 66"/>
                  <a:gd name="T18" fmla="*/ 36 h 36"/>
                </a:gdLst>
                <a:ahLst/>
                <a:cxnLst>
                  <a:cxn ang="T10">
                    <a:pos x="T0" y="T1"/>
                  </a:cxn>
                  <a:cxn ang="T11">
                    <a:pos x="T2" y="T3"/>
                  </a:cxn>
                  <a:cxn ang="T12">
                    <a:pos x="T4" y="T5"/>
                  </a:cxn>
                  <a:cxn ang="T13">
                    <a:pos x="T6" y="T7"/>
                  </a:cxn>
                  <a:cxn ang="T14">
                    <a:pos x="T8" y="T9"/>
                  </a:cxn>
                </a:cxnLst>
                <a:rect l="T15" t="T16" r="T17" b="T18"/>
                <a:pathLst>
                  <a:path w="66" h="36">
                    <a:moveTo>
                      <a:pt x="32" y="0"/>
                    </a:moveTo>
                    <a:cubicBezTo>
                      <a:pt x="42" y="0"/>
                      <a:pt x="66" y="14"/>
                      <a:pt x="66" y="18"/>
                    </a:cubicBezTo>
                    <a:cubicBezTo>
                      <a:pt x="66" y="23"/>
                      <a:pt x="42" y="36"/>
                      <a:pt x="32" y="36"/>
                    </a:cubicBezTo>
                    <a:cubicBezTo>
                      <a:pt x="20" y="36"/>
                      <a:pt x="0" y="28"/>
                      <a:pt x="0" y="18"/>
                    </a:cubicBezTo>
                    <a:cubicBezTo>
                      <a:pt x="0" y="8"/>
                      <a:pt x="20" y="0"/>
                      <a:pt x="32" y="0"/>
                    </a:cubicBezTo>
                    <a:close/>
                  </a:path>
                </a:pathLst>
              </a:custGeom>
              <a:solidFill>
                <a:srgbClr val="ECAEB1"/>
              </a:solidFill>
              <a:ln w="9525">
                <a:noFill/>
                <a:round/>
                <a:headEnd/>
                <a:tailEnd/>
              </a:ln>
            </p:spPr>
            <p:txBody>
              <a:bodyPr/>
              <a:lstStyle/>
              <a:p>
                <a:endParaRPr lang="en-US">
                  <a:latin typeface="Calibri" pitchFamily="34" charset="0"/>
                </a:endParaRPr>
              </a:p>
            </p:txBody>
          </p:sp>
          <p:sp>
            <p:nvSpPr>
              <p:cNvPr id="156142" name="Freeform 1326"/>
              <p:cNvSpPr>
                <a:spLocks/>
              </p:cNvSpPr>
              <p:nvPr/>
            </p:nvSpPr>
            <p:spPr bwMode="auto">
              <a:xfrm rot="10800000">
                <a:off x="2641194" y="4976582"/>
                <a:ext cx="235938" cy="132734"/>
              </a:xfrm>
              <a:custGeom>
                <a:avLst/>
                <a:gdLst>
                  <a:gd name="T0" fmla="*/ 1168785144 w 64"/>
                  <a:gd name="T1" fmla="*/ 0 h 36"/>
                  <a:gd name="T2" fmla="*/ 2147483647 w 64"/>
                  <a:gd name="T3" fmla="*/ 679719695 h 36"/>
                  <a:gd name="T4" fmla="*/ 1168785144 w 64"/>
                  <a:gd name="T5" fmla="*/ 1359439390 h 36"/>
                  <a:gd name="T6" fmla="*/ 0 w 64"/>
                  <a:gd name="T7" fmla="*/ 679719695 h 36"/>
                  <a:gd name="T8" fmla="*/ 1168785144 w 64"/>
                  <a:gd name="T9" fmla="*/ 0 h 36"/>
                  <a:gd name="T10" fmla="*/ 0 60000 65536"/>
                  <a:gd name="T11" fmla="*/ 0 60000 65536"/>
                  <a:gd name="T12" fmla="*/ 0 60000 65536"/>
                  <a:gd name="T13" fmla="*/ 0 60000 65536"/>
                  <a:gd name="T14" fmla="*/ 0 60000 65536"/>
                  <a:gd name="T15" fmla="*/ 0 w 64"/>
                  <a:gd name="T16" fmla="*/ 0 h 36"/>
                  <a:gd name="T17" fmla="*/ 64 w 64"/>
                  <a:gd name="T18" fmla="*/ 36 h 36"/>
                </a:gdLst>
                <a:ahLst/>
                <a:cxnLst>
                  <a:cxn ang="T10">
                    <a:pos x="T0" y="T1"/>
                  </a:cxn>
                  <a:cxn ang="T11">
                    <a:pos x="T2" y="T3"/>
                  </a:cxn>
                  <a:cxn ang="T12">
                    <a:pos x="T4" y="T5"/>
                  </a:cxn>
                  <a:cxn ang="T13">
                    <a:pos x="T6" y="T7"/>
                  </a:cxn>
                  <a:cxn ang="T14">
                    <a:pos x="T8" y="T9"/>
                  </a:cxn>
                </a:cxnLst>
                <a:rect l="T15" t="T16" r="T17" b="T18"/>
                <a:pathLst>
                  <a:path w="64" h="36">
                    <a:moveTo>
                      <a:pt x="31" y="0"/>
                    </a:moveTo>
                    <a:cubicBezTo>
                      <a:pt x="41" y="0"/>
                      <a:pt x="64" y="13"/>
                      <a:pt x="64" y="18"/>
                    </a:cubicBezTo>
                    <a:cubicBezTo>
                      <a:pt x="64" y="23"/>
                      <a:pt x="41" y="36"/>
                      <a:pt x="31" y="36"/>
                    </a:cubicBezTo>
                    <a:cubicBezTo>
                      <a:pt x="18" y="36"/>
                      <a:pt x="0" y="28"/>
                      <a:pt x="0" y="18"/>
                    </a:cubicBezTo>
                    <a:cubicBezTo>
                      <a:pt x="0" y="8"/>
                      <a:pt x="18" y="0"/>
                      <a:pt x="31" y="0"/>
                    </a:cubicBezTo>
                    <a:close/>
                  </a:path>
                </a:pathLst>
              </a:custGeom>
              <a:solidFill>
                <a:srgbClr val="ECAFB2"/>
              </a:solidFill>
              <a:ln w="9525">
                <a:noFill/>
                <a:round/>
                <a:headEnd/>
                <a:tailEnd/>
              </a:ln>
            </p:spPr>
            <p:txBody>
              <a:bodyPr/>
              <a:lstStyle/>
              <a:p>
                <a:endParaRPr lang="en-US">
                  <a:latin typeface="Calibri" pitchFamily="34" charset="0"/>
                </a:endParaRPr>
              </a:p>
            </p:txBody>
          </p:sp>
          <p:sp>
            <p:nvSpPr>
              <p:cNvPr id="156143" name="Freeform 1327"/>
              <p:cNvSpPr>
                <a:spLocks/>
              </p:cNvSpPr>
              <p:nvPr/>
            </p:nvSpPr>
            <p:spPr bwMode="auto">
              <a:xfrm rot="10800000">
                <a:off x="2641198" y="4976579"/>
                <a:ext cx="235938" cy="132734"/>
              </a:xfrm>
              <a:custGeom>
                <a:avLst/>
                <a:gdLst>
                  <a:gd name="T0" fmla="*/ 1168785144 w 64"/>
                  <a:gd name="T1" fmla="*/ 0 h 36"/>
                  <a:gd name="T2" fmla="*/ 2147483647 w 64"/>
                  <a:gd name="T3" fmla="*/ 679719695 h 36"/>
                  <a:gd name="T4" fmla="*/ 1168785144 w 64"/>
                  <a:gd name="T5" fmla="*/ 1359439390 h 36"/>
                  <a:gd name="T6" fmla="*/ 0 w 64"/>
                  <a:gd name="T7" fmla="*/ 679719695 h 36"/>
                  <a:gd name="T8" fmla="*/ 1168785144 w 64"/>
                  <a:gd name="T9" fmla="*/ 0 h 36"/>
                  <a:gd name="T10" fmla="*/ 0 60000 65536"/>
                  <a:gd name="T11" fmla="*/ 0 60000 65536"/>
                  <a:gd name="T12" fmla="*/ 0 60000 65536"/>
                  <a:gd name="T13" fmla="*/ 0 60000 65536"/>
                  <a:gd name="T14" fmla="*/ 0 60000 65536"/>
                  <a:gd name="T15" fmla="*/ 0 w 64"/>
                  <a:gd name="T16" fmla="*/ 0 h 36"/>
                  <a:gd name="T17" fmla="*/ 64 w 64"/>
                  <a:gd name="T18" fmla="*/ 36 h 36"/>
                </a:gdLst>
                <a:ahLst/>
                <a:cxnLst>
                  <a:cxn ang="T10">
                    <a:pos x="T0" y="T1"/>
                  </a:cxn>
                  <a:cxn ang="T11">
                    <a:pos x="T2" y="T3"/>
                  </a:cxn>
                  <a:cxn ang="T12">
                    <a:pos x="T4" y="T5"/>
                  </a:cxn>
                  <a:cxn ang="T13">
                    <a:pos x="T6" y="T7"/>
                  </a:cxn>
                  <a:cxn ang="T14">
                    <a:pos x="T8" y="T9"/>
                  </a:cxn>
                </a:cxnLst>
                <a:rect l="T15" t="T16" r="T17" b="T18"/>
                <a:pathLst>
                  <a:path w="64" h="36">
                    <a:moveTo>
                      <a:pt x="31" y="0"/>
                    </a:moveTo>
                    <a:cubicBezTo>
                      <a:pt x="41" y="0"/>
                      <a:pt x="64" y="13"/>
                      <a:pt x="64" y="18"/>
                    </a:cubicBezTo>
                    <a:cubicBezTo>
                      <a:pt x="64" y="23"/>
                      <a:pt x="41" y="36"/>
                      <a:pt x="31" y="36"/>
                    </a:cubicBezTo>
                    <a:cubicBezTo>
                      <a:pt x="18" y="36"/>
                      <a:pt x="0" y="28"/>
                      <a:pt x="0" y="18"/>
                    </a:cubicBezTo>
                    <a:cubicBezTo>
                      <a:pt x="0" y="8"/>
                      <a:pt x="18" y="0"/>
                      <a:pt x="31" y="0"/>
                    </a:cubicBezTo>
                    <a:close/>
                  </a:path>
                </a:pathLst>
              </a:custGeom>
              <a:solidFill>
                <a:srgbClr val="ECAFB2"/>
              </a:solidFill>
              <a:ln w="9525">
                <a:noFill/>
                <a:round/>
                <a:headEnd/>
                <a:tailEnd/>
              </a:ln>
            </p:spPr>
            <p:txBody>
              <a:bodyPr/>
              <a:lstStyle/>
              <a:p>
                <a:endParaRPr lang="en-US">
                  <a:latin typeface="Calibri" pitchFamily="34" charset="0"/>
                </a:endParaRPr>
              </a:p>
            </p:txBody>
          </p:sp>
          <p:sp>
            <p:nvSpPr>
              <p:cNvPr id="156144" name="Freeform 1328"/>
              <p:cNvSpPr>
                <a:spLocks/>
              </p:cNvSpPr>
              <p:nvPr/>
            </p:nvSpPr>
            <p:spPr bwMode="auto">
              <a:xfrm rot="10800000">
                <a:off x="2645197" y="4976585"/>
                <a:ext cx="231938" cy="132734"/>
              </a:xfrm>
              <a:custGeom>
                <a:avLst/>
                <a:gdLst>
                  <a:gd name="T0" fmla="*/ 1165632209 w 63"/>
                  <a:gd name="T1" fmla="*/ 0 h 36"/>
                  <a:gd name="T2" fmla="*/ 2147483647 w 63"/>
                  <a:gd name="T3" fmla="*/ 679719695 h 36"/>
                  <a:gd name="T4" fmla="*/ 1165632209 w 63"/>
                  <a:gd name="T5" fmla="*/ 1359439390 h 36"/>
                  <a:gd name="T6" fmla="*/ 0 w 63"/>
                  <a:gd name="T7" fmla="*/ 679719695 h 36"/>
                  <a:gd name="T8" fmla="*/ 1165632209 w 63"/>
                  <a:gd name="T9" fmla="*/ 0 h 36"/>
                  <a:gd name="T10" fmla="*/ 0 60000 65536"/>
                  <a:gd name="T11" fmla="*/ 0 60000 65536"/>
                  <a:gd name="T12" fmla="*/ 0 60000 65536"/>
                  <a:gd name="T13" fmla="*/ 0 60000 65536"/>
                  <a:gd name="T14" fmla="*/ 0 60000 65536"/>
                  <a:gd name="T15" fmla="*/ 0 w 63"/>
                  <a:gd name="T16" fmla="*/ 0 h 36"/>
                  <a:gd name="T17" fmla="*/ 63 w 63"/>
                  <a:gd name="T18" fmla="*/ 36 h 36"/>
                </a:gdLst>
                <a:ahLst/>
                <a:cxnLst>
                  <a:cxn ang="T10">
                    <a:pos x="T0" y="T1"/>
                  </a:cxn>
                  <a:cxn ang="T11">
                    <a:pos x="T2" y="T3"/>
                  </a:cxn>
                  <a:cxn ang="T12">
                    <a:pos x="T4" y="T5"/>
                  </a:cxn>
                  <a:cxn ang="T13">
                    <a:pos x="T6" y="T7"/>
                  </a:cxn>
                  <a:cxn ang="T14">
                    <a:pos x="T8" y="T9"/>
                  </a:cxn>
                </a:cxnLst>
                <a:rect l="T15" t="T16" r="T17" b="T18"/>
                <a:pathLst>
                  <a:path w="63" h="36">
                    <a:moveTo>
                      <a:pt x="31" y="0"/>
                    </a:moveTo>
                    <a:cubicBezTo>
                      <a:pt x="41" y="0"/>
                      <a:pt x="63" y="13"/>
                      <a:pt x="63" y="18"/>
                    </a:cubicBezTo>
                    <a:cubicBezTo>
                      <a:pt x="63" y="23"/>
                      <a:pt x="41" y="36"/>
                      <a:pt x="31" y="36"/>
                    </a:cubicBezTo>
                    <a:cubicBezTo>
                      <a:pt x="18" y="36"/>
                      <a:pt x="0" y="28"/>
                      <a:pt x="0" y="18"/>
                    </a:cubicBezTo>
                    <a:cubicBezTo>
                      <a:pt x="0" y="8"/>
                      <a:pt x="18" y="0"/>
                      <a:pt x="31" y="0"/>
                    </a:cubicBezTo>
                    <a:close/>
                  </a:path>
                </a:pathLst>
              </a:custGeom>
              <a:solidFill>
                <a:srgbClr val="ECB0B3"/>
              </a:solidFill>
              <a:ln w="9525">
                <a:noFill/>
                <a:round/>
                <a:headEnd/>
                <a:tailEnd/>
              </a:ln>
            </p:spPr>
            <p:txBody>
              <a:bodyPr/>
              <a:lstStyle/>
              <a:p>
                <a:endParaRPr lang="en-US">
                  <a:latin typeface="Calibri" pitchFamily="34" charset="0"/>
                </a:endParaRPr>
              </a:p>
            </p:txBody>
          </p:sp>
          <p:sp>
            <p:nvSpPr>
              <p:cNvPr id="156145" name="Freeform 1329"/>
              <p:cNvSpPr>
                <a:spLocks/>
              </p:cNvSpPr>
              <p:nvPr/>
            </p:nvSpPr>
            <p:spPr bwMode="auto">
              <a:xfrm rot="10800000">
                <a:off x="2645197" y="4976580"/>
                <a:ext cx="231938" cy="132734"/>
              </a:xfrm>
              <a:custGeom>
                <a:avLst/>
                <a:gdLst>
                  <a:gd name="T0" fmla="*/ 1165632209 w 63"/>
                  <a:gd name="T1" fmla="*/ 0 h 36"/>
                  <a:gd name="T2" fmla="*/ 2147483647 w 63"/>
                  <a:gd name="T3" fmla="*/ 679719695 h 36"/>
                  <a:gd name="T4" fmla="*/ 1165632209 w 63"/>
                  <a:gd name="T5" fmla="*/ 1359439390 h 36"/>
                  <a:gd name="T6" fmla="*/ 0 w 63"/>
                  <a:gd name="T7" fmla="*/ 679719695 h 36"/>
                  <a:gd name="T8" fmla="*/ 1165632209 w 63"/>
                  <a:gd name="T9" fmla="*/ 0 h 36"/>
                  <a:gd name="T10" fmla="*/ 0 60000 65536"/>
                  <a:gd name="T11" fmla="*/ 0 60000 65536"/>
                  <a:gd name="T12" fmla="*/ 0 60000 65536"/>
                  <a:gd name="T13" fmla="*/ 0 60000 65536"/>
                  <a:gd name="T14" fmla="*/ 0 60000 65536"/>
                  <a:gd name="T15" fmla="*/ 0 w 63"/>
                  <a:gd name="T16" fmla="*/ 0 h 36"/>
                  <a:gd name="T17" fmla="*/ 63 w 63"/>
                  <a:gd name="T18" fmla="*/ 36 h 36"/>
                </a:gdLst>
                <a:ahLst/>
                <a:cxnLst>
                  <a:cxn ang="T10">
                    <a:pos x="T0" y="T1"/>
                  </a:cxn>
                  <a:cxn ang="T11">
                    <a:pos x="T2" y="T3"/>
                  </a:cxn>
                  <a:cxn ang="T12">
                    <a:pos x="T4" y="T5"/>
                  </a:cxn>
                  <a:cxn ang="T13">
                    <a:pos x="T6" y="T7"/>
                  </a:cxn>
                  <a:cxn ang="T14">
                    <a:pos x="T8" y="T9"/>
                  </a:cxn>
                </a:cxnLst>
                <a:rect l="T15" t="T16" r="T17" b="T18"/>
                <a:pathLst>
                  <a:path w="63" h="36">
                    <a:moveTo>
                      <a:pt x="31" y="0"/>
                    </a:moveTo>
                    <a:cubicBezTo>
                      <a:pt x="41" y="0"/>
                      <a:pt x="63" y="13"/>
                      <a:pt x="63" y="18"/>
                    </a:cubicBezTo>
                    <a:cubicBezTo>
                      <a:pt x="63" y="23"/>
                      <a:pt x="41" y="36"/>
                      <a:pt x="31" y="36"/>
                    </a:cubicBezTo>
                    <a:cubicBezTo>
                      <a:pt x="18" y="36"/>
                      <a:pt x="0" y="28"/>
                      <a:pt x="0" y="18"/>
                    </a:cubicBezTo>
                    <a:cubicBezTo>
                      <a:pt x="0" y="8"/>
                      <a:pt x="18" y="0"/>
                      <a:pt x="31" y="0"/>
                    </a:cubicBezTo>
                    <a:close/>
                  </a:path>
                </a:pathLst>
              </a:custGeom>
              <a:solidFill>
                <a:srgbClr val="ECB0B3"/>
              </a:solidFill>
              <a:ln w="9525">
                <a:noFill/>
                <a:round/>
                <a:headEnd/>
                <a:tailEnd/>
              </a:ln>
            </p:spPr>
            <p:txBody>
              <a:bodyPr/>
              <a:lstStyle/>
              <a:p>
                <a:endParaRPr lang="en-US">
                  <a:latin typeface="Calibri" pitchFamily="34" charset="0"/>
                </a:endParaRPr>
              </a:p>
            </p:txBody>
          </p:sp>
          <p:sp>
            <p:nvSpPr>
              <p:cNvPr id="156146" name="Freeform 1330"/>
              <p:cNvSpPr>
                <a:spLocks/>
              </p:cNvSpPr>
              <p:nvPr/>
            </p:nvSpPr>
            <p:spPr bwMode="auto">
              <a:xfrm rot="10800000">
                <a:off x="2645197" y="4976582"/>
                <a:ext cx="231938" cy="132734"/>
              </a:xfrm>
              <a:custGeom>
                <a:avLst/>
                <a:gdLst>
                  <a:gd name="T0" fmla="*/ 1165632209 w 63"/>
                  <a:gd name="T1" fmla="*/ 0 h 36"/>
                  <a:gd name="T2" fmla="*/ 2147483647 w 63"/>
                  <a:gd name="T3" fmla="*/ 679719695 h 36"/>
                  <a:gd name="T4" fmla="*/ 1165632209 w 63"/>
                  <a:gd name="T5" fmla="*/ 1359439390 h 36"/>
                  <a:gd name="T6" fmla="*/ 0 w 63"/>
                  <a:gd name="T7" fmla="*/ 679719695 h 36"/>
                  <a:gd name="T8" fmla="*/ 1165632209 w 63"/>
                  <a:gd name="T9" fmla="*/ 0 h 36"/>
                  <a:gd name="T10" fmla="*/ 0 60000 65536"/>
                  <a:gd name="T11" fmla="*/ 0 60000 65536"/>
                  <a:gd name="T12" fmla="*/ 0 60000 65536"/>
                  <a:gd name="T13" fmla="*/ 0 60000 65536"/>
                  <a:gd name="T14" fmla="*/ 0 60000 65536"/>
                  <a:gd name="T15" fmla="*/ 0 w 63"/>
                  <a:gd name="T16" fmla="*/ 0 h 36"/>
                  <a:gd name="T17" fmla="*/ 63 w 63"/>
                  <a:gd name="T18" fmla="*/ 36 h 36"/>
                </a:gdLst>
                <a:ahLst/>
                <a:cxnLst>
                  <a:cxn ang="T10">
                    <a:pos x="T0" y="T1"/>
                  </a:cxn>
                  <a:cxn ang="T11">
                    <a:pos x="T2" y="T3"/>
                  </a:cxn>
                  <a:cxn ang="T12">
                    <a:pos x="T4" y="T5"/>
                  </a:cxn>
                  <a:cxn ang="T13">
                    <a:pos x="T6" y="T7"/>
                  </a:cxn>
                  <a:cxn ang="T14">
                    <a:pos x="T8" y="T9"/>
                  </a:cxn>
                </a:cxnLst>
                <a:rect l="T15" t="T16" r="T17" b="T18"/>
                <a:pathLst>
                  <a:path w="63" h="36">
                    <a:moveTo>
                      <a:pt x="31" y="0"/>
                    </a:moveTo>
                    <a:cubicBezTo>
                      <a:pt x="41" y="0"/>
                      <a:pt x="63" y="13"/>
                      <a:pt x="63" y="18"/>
                    </a:cubicBezTo>
                    <a:cubicBezTo>
                      <a:pt x="63" y="23"/>
                      <a:pt x="41" y="36"/>
                      <a:pt x="31" y="36"/>
                    </a:cubicBezTo>
                    <a:cubicBezTo>
                      <a:pt x="18" y="36"/>
                      <a:pt x="0" y="28"/>
                      <a:pt x="0" y="18"/>
                    </a:cubicBezTo>
                    <a:cubicBezTo>
                      <a:pt x="0" y="8"/>
                      <a:pt x="18" y="0"/>
                      <a:pt x="31" y="0"/>
                    </a:cubicBezTo>
                    <a:close/>
                  </a:path>
                </a:pathLst>
              </a:custGeom>
              <a:solidFill>
                <a:srgbClr val="EDB1B3"/>
              </a:solidFill>
              <a:ln w="9525">
                <a:noFill/>
                <a:round/>
                <a:headEnd/>
                <a:tailEnd/>
              </a:ln>
            </p:spPr>
            <p:txBody>
              <a:bodyPr/>
              <a:lstStyle/>
              <a:p>
                <a:endParaRPr lang="en-US">
                  <a:latin typeface="Calibri" pitchFamily="34" charset="0"/>
                </a:endParaRPr>
              </a:p>
            </p:txBody>
          </p:sp>
          <p:sp>
            <p:nvSpPr>
              <p:cNvPr id="156147" name="Freeform 1331"/>
              <p:cNvSpPr>
                <a:spLocks/>
              </p:cNvSpPr>
              <p:nvPr/>
            </p:nvSpPr>
            <p:spPr bwMode="auto">
              <a:xfrm rot="10800000">
                <a:off x="2649190" y="4980564"/>
                <a:ext cx="227941" cy="124769"/>
              </a:xfrm>
              <a:custGeom>
                <a:avLst/>
                <a:gdLst>
                  <a:gd name="T0" fmla="*/ 1162411038 w 62"/>
                  <a:gd name="T1" fmla="*/ 0 h 34"/>
                  <a:gd name="T2" fmla="*/ 2147483647 w 62"/>
                  <a:gd name="T3" fmla="*/ 632927395 h 34"/>
                  <a:gd name="T4" fmla="*/ 1162411038 w 62"/>
                  <a:gd name="T5" fmla="*/ 1265854789 h 34"/>
                  <a:gd name="T6" fmla="*/ 0 w 62"/>
                  <a:gd name="T7" fmla="*/ 632927395 h 34"/>
                  <a:gd name="T8" fmla="*/ 1162411038 w 62"/>
                  <a:gd name="T9" fmla="*/ 0 h 34"/>
                  <a:gd name="T10" fmla="*/ 0 60000 65536"/>
                  <a:gd name="T11" fmla="*/ 0 60000 65536"/>
                  <a:gd name="T12" fmla="*/ 0 60000 65536"/>
                  <a:gd name="T13" fmla="*/ 0 60000 65536"/>
                  <a:gd name="T14" fmla="*/ 0 60000 65536"/>
                  <a:gd name="T15" fmla="*/ 0 w 62"/>
                  <a:gd name="T16" fmla="*/ 0 h 34"/>
                  <a:gd name="T17" fmla="*/ 62 w 62"/>
                  <a:gd name="T18" fmla="*/ 34 h 34"/>
                </a:gdLst>
                <a:ahLst/>
                <a:cxnLst>
                  <a:cxn ang="T10">
                    <a:pos x="T0" y="T1"/>
                  </a:cxn>
                  <a:cxn ang="T11">
                    <a:pos x="T2" y="T3"/>
                  </a:cxn>
                  <a:cxn ang="T12">
                    <a:pos x="T4" y="T5"/>
                  </a:cxn>
                  <a:cxn ang="T13">
                    <a:pos x="T6" y="T7"/>
                  </a:cxn>
                  <a:cxn ang="T14">
                    <a:pos x="T8" y="T9"/>
                  </a:cxn>
                </a:cxnLst>
                <a:rect l="T15" t="T16" r="T17" b="T18"/>
                <a:pathLst>
                  <a:path w="62" h="34">
                    <a:moveTo>
                      <a:pt x="31" y="0"/>
                    </a:moveTo>
                    <a:cubicBezTo>
                      <a:pt x="41" y="0"/>
                      <a:pt x="62" y="12"/>
                      <a:pt x="62" y="17"/>
                    </a:cubicBezTo>
                    <a:cubicBezTo>
                      <a:pt x="62" y="22"/>
                      <a:pt x="41" y="34"/>
                      <a:pt x="31" y="34"/>
                    </a:cubicBezTo>
                    <a:cubicBezTo>
                      <a:pt x="18" y="34"/>
                      <a:pt x="0" y="27"/>
                      <a:pt x="0" y="17"/>
                    </a:cubicBezTo>
                    <a:cubicBezTo>
                      <a:pt x="0" y="7"/>
                      <a:pt x="18" y="0"/>
                      <a:pt x="31" y="0"/>
                    </a:cubicBezTo>
                    <a:close/>
                  </a:path>
                </a:pathLst>
              </a:custGeom>
              <a:solidFill>
                <a:srgbClr val="EDB2B4"/>
              </a:solidFill>
              <a:ln w="9525">
                <a:noFill/>
                <a:round/>
                <a:headEnd/>
                <a:tailEnd/>
              </a:ln>
            </p:spPr>
            <p:txBody>
              <a:bodyPr/>
              <a:lstStyle/>
              <a:p>
                <a:endParaRPr lang="en-US">
                  <a:latin typeface="Calibri" pitchFamily="34" charset="0"/>
                </a:endParaRPr>
              </a:p>
            </p:txBody>
          </p:sp>
          <p:sp>
            <p:nvSpPr>
              <p:cNvPr id="156148" name="Freeform 1332"/>
              <p:cNvSpPr>
                <a:spLocks/>
              </p:cNvSpPr>
              <p:nvPr/>
            </p:nvSpPr>
            <p:spPr bwMode="auto">
              <a:xfrm rot="10800000">
                <a:off x="2649188" y="4980564"/>
                <a:ext cx="223940" cy="124769"/>
              </a:xfrm>
              <a:custGeom>
                <a:avLst/>
                <a:gdLst>
                  <a:gd name="T0" fmla="*/ 1118617191 w 61"/>
                  <a:gd name="T1" fmla="*/ 0 h 34"/>
                  <a:gd name="T2" fmla="*/ 2147483647 w 61"/>
                  <a:gd name="T3" fmla="*/ 632927395 h 34"/>
                  <a:gd name="T4" fmla="*/ 1118617191 w 61"/>
                  <a:gd name="T5" fmla="*/ 1265854789 h 34"/>
                  <a:gd name="T6" fmla="*/ 0 w 61"/>
                  <a:gd name="T7" fmla="*/ 632927395 h 34"/>
                  <a:gd name="T8" fmla="*/ 1118617191 w 61"/>
                  <a:gd name="T9" fmla="*/ 0 h 34"/>
                  <a:gd name="T10" fmla="*/ 0 60000 65536"/>
                  <a:gd name="T11" fmla="*/ 0 60000 65536"/>
                  <a:gd name="T12" fmla="*/ 0 60000 65536"/>
                  <a:gd name="T13" fmla="*/ 0 60000 65536"/>
                  <a:gd name="T14" fmla="*/ 0 60000 65536"/>
                  <a:gd name="T15" fmla="*/ 0 w 61"/>
                  <a:gd name="T16" fmla="*/ 0 h 34"/>
                  <a:gd name="T17" fmla="*/ 61 w 61"/>
                  <a:gd name="T18" fmla="*/ 34 h 34"/>
                </a:gdLst>
                <a:ahLst/>
                <a:cxnLst>
                  <a:cxn ang="T10">
                    <a:pos x="T0" y="T1"/>
                  </a:cxn>
                  <a:cxn ang="T11">
                    <a:pos x="T2" y="T3"/>
                  </a:cxn>
                  <a:cxn ang="T12">
                    <a:pos x="T4" y="T5"/>
                  </a:cxn>
                  <a:cxn ang="T13">
                    <a:pos x="T6" y="T7"/>
                  </a:cxn>
                  <a:cxn ang="T14">
                    <a:pos x="T8" y="T9"/>
                  </a:cxn>
                </a:cxnLst>
                <a:rect l="T15" t="T16" r="T17" b="T18"/>
                <a:pathLst>
                  <a:path w="61" h="34">
                    <a:moveTo>
                      <a:pt x="30" y="0"/>
                    </a:moveTo>
                    <a:cubicBezTo>
                      <a:pt x="40" y="0"/>
                      <a:pt x="61" y="12"/>
                      <a:pt x="61" y="17"/>
                    </a:cubicBezTo>
                    <a:cubicBezTo>
                      <a:pt x="61" y="22"/>
                      <a:pt x="40" y="34"/>
                      <a:pt x="30" y="34"/>
                    </a:cubicBezTo>
                    <a:cubicBezTo>
                      <a:pt x="17" y="34"/>
                      <a:pt x="0" y="27"/>
                      <a:pt x="0" y="17"/>
                    </a:cubicBezTo>
                    <a:cubicBezTo>
                      <a:pt x="0" y="7"/>
                      <a:pt x="17" y="0"/>
                      <a:pt x="30" y="0"/>
                    </a:cubicBezTo>
                    <a:close/>
                  </a:path>
                </a:pathLst>
              </a:custGeom>
              <a:solidFill>
                <a:srgbClr val="EEB3B5"/>
              </a:solidFill>
              <a:ln w="9525">
                <a:noFill/>
                <a:round/>
                <a:headEnd/>
                <a:tailEnd/>
              </a:ln>
            </p:spPr>
            <p:txBody>
              <a:bodyPr/>
              <a:lstStyle/>
              <a:p>
                <a:endParaRPr lang="en-US">
                  <a:latin typeface="Calibri" pitchFamily="34" charset="0"/>
                </a:endParaRPr>
              </a:p>
            </p:txBody>
          </p:sp>
          <p:sp>
            <p:nvSpPr>
              <p:cNvPr id="156149" name="Freeform 1333"/>
              <p:cNvSpPr>
                <a:spLocks/>
              </p:cNvSpPr>
              <p:nvPr/>
            </p:nvSpPr>
            <p:spPr bwMode="auto">
              <a:xfrm rot="10800000">
                <a:off x="2649194" y="4980564"/>
                <a:ext cx="223940" cy="124769"/>
              </a:xfrm>
              <a:custGeom>
                <a:avLst/>
                <a:gdLst>
                  <a:gd name="T0" fmla="*/ 1118617191 w 61"/>
                  <a:gd name="T1" fmla="*/ 0 h 34"/>
                  <a:gd name="T2" fmla="*/ 2147483647 w 61"/>
                  <a:gd name="T3" fmla="*/ 632927395 h 34"/>
                  <a:gd name="T4" fmla="*/ 1118617191 w 61"/>
                  <a:gd name="T5" fmla="*/ 1265854789 h 34"/>
                  <a:gd name="T6" fmla="*/ 0 w 61"/>
                  <a:gd name="T7" fmla="*/ 632927395 h 34"/>
                  <a:gd name="T8" fmla="*/ 1118617191 w 61"/>
                  <a:gd name="T9" fmla="*/ 0 h 34"/>
                  <a:gd name="T10" fmla="*/ 0 60000 65536"/>
                  <a:gd name="T11" fmla="*/ 0 60000 65536"/>
                  <a:gd name="T12" fmla="*/ 0 60000 65536"/>
                  <a:gd name="T13" fmla="*/ 0 60000 65536"/>
                  <a:gd name="T14" fmla="*/ 0 60000 65536"/>
                  <a:gd name="T15" fmla="*/ 0 w 61"/>
                  <a:gd name="T16" fmla="*/ 0 h 34"/>
                  <a:gd name="T17" fmla="*/ 61 w 61"/>
                  <a:gd name="T18" fmla="*/ 34 h 34"/>
                </a:gdLst>
                <a:ahLst/>
                <a:cxnLst>
                  <a:cxn ang="T10">
                    <a:pos x="T0" y="T1"/>
                  </a:cxn>
                  <a:cxn ang="T11">
                    <a:pos x="T2" y="T3"/>
                  </a:cxn>
                  <a:cxn ang="T12">
                    <a:pos x="T4" y="T5"/>
                  </a:cxn>
                  <a:cxn ang="T13">
                    <a:pos x="T6" y="T7"/>
                  </a:cxn>
                  <a:cxn ang="T14">
                    <a:pos x="T8" y="T9"/>
                  </a:cxn>
                </a:cxnLst>
                <a:rect l="T15" t="T16" r="T17" b="T18"/>
                <a:pathLst>
                  <a:path w="61" h="34">
                    <a:moveTo>
                      <a:pt x="30" y="0"/>
                    </a:moveTo>
                    <a:cubicBezTo>
                      <a:pt x="40" y="0"/>
                      <a:pt x="61" y="12"/>
                      <a:pt x="61" y="17"/>
                    </a:cubicBezTo>
                    <a:cubicBezTo>
                      <a:pt x="61" y="22"/>
                      <a:pt x="40" y="34"/>
                      <a:pt x="30" y="34"/>
                    </a:cubicBezTo>
                    <a:cubicBezTo>
                      <a:pt x="17" y="34"/>
                      <a:pt x="0" y="26"/>
                      <a:pt x="0" y="17"/>
                    </a:cubicBezTo>
                    <a:cubicBezTo>
                      <a:pt x="0" y="8"/>
                      <a:pt x="17" y="0"/>
                      <a:pt x="30" y="0"/>
                    </a:cubicBezTo>
                    <a:close/>
                  </a:path>
                </a:pathLst>
              </a:custGeom>
              <a:solidFill>
                <a:srgbClr val="EEB4B6"/>
              </a:solidFill>
              <a:ln w="9525">
                <a:noFill/>
                <a:round/>
                <a:headEnd/>
                <a:tailEnd/>
              </a:ln>
            </p:spPr>
            <p:txBody>
              <a:bodyPr/>
              <a:lstStyle/>
              <a:p>
                <a:endParaRPr lang="en-US">
                  <a:latin typeface="Calibri" pitchFamily="34" charset="0"/>
                </a:endParaRPr>
              </a:p>
            </p:txBody>
          </p:sp>
          <p:sp>
            <p:nvSpPr>
              <p:cNvPr id="156150" name="Freeform 1334"/>
              <p:cNvSpPr>
                <a:spLocks/>
              </p:cNvSpPr>
              <p:nvPr/>
            </p:nvSpPr>
            <p:spPr bwMode="auto">
              <a:xfrm rot="10800000">
                <a:off x="2651860" y="4980564"/>
                <a:ext cx="221274" cy="124769"/>
              </a:xfrm>
              <a:custGeom>
                <a:avLst/>
                <a:gdLst>
                  <a:gd name="T0" fmla="*/ 1128851612 w 60"/>
                  <a:gd name="T1" fmla="*/ 0 h 34"/>
                  <a:gd name="T2" fmla="*/ 2147483647 w 60"/>
                  <a:gd name="T3" fmla="*/ 632927395 h 34"/>
                  <a:gd name="T4" fmla="*/ 1128851612 w 60"/>
                  <a:gd name="T5" fmla="*/ 1265854789 h 34"/>
                  <a:gd name="T6" fmla="*/ 0 w 60"/>
                  <a:gd name="T7" fmla="*/ 632927395 h 34"/>
                  <a:gd name="T8" fmla="*/ 1128851612 w 60"/>
                  <a:gd name="T9" fmla="*/ 0 h 34"/>
                  <a:gd name="T10" fmla="*/ 0 60000 65536"/>
                  <a:gd name="T11" fmla="*/ 0 60000 65536"/>
                  <a:gd name="T12" fmla="*/ 0 60000 65536"/>
                  <a:gd name="T13" fmla="*/ 0 60000 65536"/>
                  <a:gd name="T14" fmla="*/ 0 60000 65536"/>
                  <a:gd name="T15" fmla="*/ 0 w 60"/>
                  <a:gd name="T16" fmla="*/ 0 h 34"/>
                  <a:gd name="T17" fmla="*/ 60 w 60"/>
                  <a:gd name="T18" fmla="*/ 34 h 34"/>
                </a:gdLst>
                <a:ahLst/>
                <a:cxnLst>
                  <a:cxn ang="T10">
                    <a:pos x="T0" y="T1"/>
                  </a:cxn>
                  <a:cxn ang="T11">
                    <a:pos x="T2" y="T3"/>
                  </a:cxn>
                  <a:cxn ang="T12">
                    <a:pos x="T4" y="T5"/>
                  </a:cxn>
                  <a:cxn ang="T13">
                    <a:pos x="T6" y="T7"/>
                  </a:cxn>
                  <a:cxn ang="T14">
                    <a:pos x="T8" y="T9"/>
                  </a:cxn>
                </a:cxnLst>
                <a:rect l="T15" t="T16" r="T17" b="T18"/>
                <a:pathLst>
                  <a:path w="60" h="34">
                    <a:moveTo>
                      <a:pt x="30" y="0"/>
                    </a:moveTo>
                    <a:cubicBezTo>
                      <a:pt x="40" y="0"/>
                      <a:pt x="60" y="12"/>
                      <a:pt x="60" y="17"/>
                    </a:cubicBezTo>
                    <a:cubicBezTo>
                      <a:pt x="60" y="22"/>
                      <a:pt x="40" y="34"/>
                      <a:pt x="30" y="34"/>
                    </a:cubicBezTo>
                    <a:cubicBezTo>
                      <a:pt x="17" y="34"/>
                      <a:pt x="0" y="26"/>
                      <a:pt x="0" y="17"/>
                    </a:cubicBezTo>
                    <a:cubicBezTo>
                      <a:pt x="0" y="8"/>
                      <a:pt x="17" y="0"/>
                      <a:pt x="30" y="0"/>
                    </a:cubicBezTo>
                    <a:close/>
                  </a:path>
                </a:pathLst>
              </a:custGeom>
              <a:solidFill>
                <a:srgbClr val="EEB4B6"/>
              </a:solidFill>
              <a:ln w="9525">
                <a:noFill/>
                <a:round/>
                <a:headEnd/>
                <a:tailEnd/>
              </a:ln>
            </p:spPr>
            <p:txBody>
              <a:bodyPr/>
              <a:lstStyle/>
              <a:p>
                <a:endParaRPr lang="en-US">
                  <a:latin typeface="Calibri" pitchFamily="34" charset="0"/>
                </a:endParaRPr>
              </a:p>
            </p:txBody>
          </p:sp>
          <p:sp>
            <p:nvSpPr>
              <p:cNvPr id="156151" name="Freeform 1335"/>
              <p:cNvSpPr>
                <a:spLocks/>
              </p:cNvSpPr>
              <p:nvPr/>
            </p:nvSpPr>
            <p:spPr bwMode="auto">
              <a:xfrm rot="10800000">
                <a:off x="2651860" y="4980564"/>
                <a:ext cx="221274" cy="124769"/>
              </a:xfrm>
              <a:custGeom>
                <a:avLst/>
                <a:gdLst>
                  <a:gd name="T0" fmla="*/ 1128851612 w 60"/>
                  <a:gd name="T1" fmla="*/ 0 h 34"/>
                  <a:gd name="T2" fmla="*/ 2147483647 w 60"/>
                  <a:gd name="T3" fmla="*/ 632927395 h 34"/>
                  <a:gd name="T4" fmla="*/ 1128851612 w 60"/>
                  <a:gd name="T5" fmla="*/ 1265854789 h 34"/>
                  <a:gd name="T6" fmla="*/ 0 w 60"/>
                  <a:gd name="T7" fmla="*/ 632927395 h 34"/>
                  <a:gd name="T8" fmla="*/ 1128851612 w 60"/>
                  <a:gd name="T9" fmla="*/ 0 h 34"/>
                  <a:gd name="T10" fmla="*/ 0 60000 65536"/>
                  <a:gd name="T11" fmla="*/ 0 60000 65536"/>
                  <a:gd name="T12" fmla="*/ 0 60000 65536"/>
                  <a:gd name="T13" fmla="*/ 0 60000 65536"/>
                  <a:gd name="T14" fmla="*/ 0 60000 65536"/>
                  <a:gd name="T15" fmla="*/ 0 w 60"/>
                  <a:gd name="T16" fmla="*/ 0 h 34"/>
                  <a:gd name="T17" fmla="*/ 60 w 60"/>
                  <a:gd name="T18" fmla="*/ 34 h 34"/>
                </a:gdLst>
                <a:ahLst/>
                <a:cxnLst>
                  <a:cxn ang="T10">
                    <a:pos x="T0" y="T1"/>
                  </a:cxn>
                  <a:cxn ang="T11">
                    <a:pos x="T2" y="T3"/>
                  </a:cxn>
                  <a:cxn ang="T12">
                    <a:pos x="T4" y="T5"/>
                  </a:cxn>
                  <a:cxn ang="T13">
                    <a:pos x="T6" y="T7"/>
                  </a:cxn>
                  <a:cxn ang="T14">
                    <a:pos x="T8" y="T9"/>
                  </a:cxn>
                </a:cxnLst>
                <a:rect l="T15" t="T16" r="T17" b="T18"/>
                <a:pathLst>
                  <a:path w="60" h="34">
                    <a:moveTo>
                      <a:pt x="30" y="0"/>
                    </a:moveTo>
                    <a:cubicBezTo>
                      <a:pt x="40" y="0"/>
                      <a:pt x="60" y="12"/>
                      <a:pt x="60" y="17"/>
                    </a:cubicBezTo>
                    <a:cubicBezTo>
                      <a:pt x="60" y="22"/>
                      <a:pt x="40" y="34"/>
                      <a:pt x="30" y="34"/>
                    </a:cubicBezTo>
                    <a:cubicBezTo>
                      <a:pt x="17" y="34"/>
                      <a:pt x="0" y="26"/>
                      <a:pt x="0" y="17"/>
                    </a:cubicBezTo>
                    <a:cubicBezTo>
                      <a:pt x="0" y="8"/>
                      <a:pt x="17" y="0"/>
                      <a:pt x="30" y="0"/>
                    </a:cubicBezTo>
                    <a:close/>
                  </a:path>
                </a:pathLst>
              </a:custGeom>
              <a:solidFill>
                <a:srgbClr val="EEB4B7"/>
              </a:solidFill>
              <a:ln w="9525">
                <a:noFill/>
                <a:round/>
                <a:headEnd/>
                <a:tailEnd/>
              </a:ln>
            </p:spPr>
            <p:txBody>
              <a:bodyPr/>
              <a:lstStyle/>
              <a:p>
                <a:endParaRPr lang="en-US">
                  <a:latin typeface="Calibri" pitchFamily="34" charset="0"/>
                </a:endParaRPr>
              </a:p>
            </p:txBody>
          </p:sp>
          <p:sp>
            <p:nvSpPr>
              <p:cNvPr id="156152" name="Freeform 1336"/>
              <p:cNvSpPr>
                <a:spLocks/>
              </p:cNvSpPr>
              <p:nvPr/>
            </p:nvSpPr>
            <p:spPr bwMode="auto">
              <a:xfrm rot="10800000">
                <a:off x="2651857" y="4980564"/>
                <a:ext cx="221274" cy="124769"/>
              </a:xfrm>
              <a:custGeom>
                <a:avLst/>
                <a:gdLst>
                  <a:gd name="T0" fmla="*/ 1128851612 w 60"/>
                  <a:gd name="T1" fmla="*/ 0 h 34"/>
                  <a:gd name="T2" fmla="*/ 2147483647 w 60"/>
                  <a:gd name="T3" fmla="*/ 632927395 h 34"/>
                  <a:gd name="T4" fmla="*/ 1128851612 w 60"/>
                  <a:gd name="T5" fmla="*/ 1265854789 h 34"/>
                  <a:gd name="T6" fmla="*/ 0 w 60"/>
                  <a:gd name="T7" fmla="*/ 632927395 h 34"/>
                  <a:gd name="T8" fmla="*/ 1128851612 w 60"/>
                  <a:gd name="T9" fmla="*/ 0 h 34"/>
                  <a:gd name="T10" fmla="*/ 0 60000 65536"/>
                  <a:gd name="T11" fmla="*/ 0 60000 65536"/>
                  <a:gd name="T12" fmla="*/ 0 60000 65536"/>
                  <a:gd name="T13" fmla="*/ 0 60000 65536"/>
                  <a:gd name="T14" fmla="*/ 0 60000 65536"/>
                  <a:gd name="T15" fmla="*/ 0 w 60"/>
                  <a:gd name="T16" fmla="*/ 0 h 34"/>
                  <a:gd name="T17" fmla="*/ 60 w 60"/>
                  <a:gd name="T18" fmla="*/ 34 h 34"/>
                </a:gdLst>
                <a:ahLst/>
                <a:cxnLst>
                  <a:cxn ang="T10">
                    <a:pos x="T0" y="T1"/>
                  </a:cxn>
                  <a:cxn ang="T11">
                    <a:pos x="T2" y="T3"/>
                  </a:cxn>
                  <a:cxn ang="T12">
                    <a:pos x="T4" y="T5"/>
                  </a:cxn>
                  <a:cxn ang="T13">
                    <a:pos x="T6" y="T7"/>
                  </a:cxn>
                  <a:cxn ang="T14">
                    <a:pos x="T8" y="T9"/>
                  </a:cxn>
                </a:cxnLst>
                <a:rect l="T15" t="T16" r="T17" b="T18"/>
                <a:pathLst>
                  <a:path w="60" h="34">
                    <a:moveTo>
                      <a:pt x="30" y="0"/>
                    </a:moveTo>
                    <a:cubicBezTo>
                      <a:pt x="40" y="0"/>
                      <a:pt x="60" y="12"/>
                      <a:pt x="60" y="17"/>
                    </a:cubicBezTo>
                    <a:cubicBezTo>
                      <a:pt x="60" y="22"/>
                      <a:pt x="40" y="34"/>
                      <a:pt x="30" y="34"/>
                    </a:cubicBezTo>
                    <a:cubicBezTo>
                      <a:pt x="17" y="34"/>
                      <a:pt x="0" y="26"/>
                      <a:pt x="0" y="17"/>
                    </a:cubicBezTo>
                    <a:cubicBezTo>
                      <a:pt x="0" y="8"/>
                      <a:pt x="17" y="0"/>
                      <a:pt x="30" y="0"/>
                    </a:cubicBezTo>
                    <a:close/>
                  </a:path>
                </a:pathLst>
              </a:custGeom>
              <a:solidFill>
                <a:srgbClr val="EEB5B7"/>
              </a:solidFill>
              <a:ln w="9525">
                <a:noFill/>
                <a:round/>
                <a:headEnd/>
                <a:tailEnd/>
              </a:ln>
            </p:spPr>
            <p:txBody>
              <a:bodyPr/>
              <a:lstStyle/>
              <a:p>
                <a:endParaRPr lang="en-US">
                  <a:latin typeface="Calibri" pitchFamily="34" charset="0"/>
                </a:endParaRPr>
              </a:p>
            </p:txBody>
          </p:sp>
          <p:sp>
            <p:nvSpPr>
              <p:cNvPr id="156153" name="Freeform 1337"/>
              <p:cNvSpPr>
                <a:spLocks/>
              </p:cNvSpPr>
              <p:nvPr/>
            </p:nvSpPr>
            <p:spPr bwMode="auto">
              <a:xfrm rot="10800000">
                <a:off x="2655862" y="4980569"/>
                <a:ext cx="217276" cy="124769"/>
              </a:xfrm>
              <a:custGeom>
                <a:avLst/>
                <a:gdLst>
                  <a:gd name="T0" fmla="*/ 1084951314 w 59"/>
                  <a:gd name="T1" fmla="*/ 0 h 34"/>
                  <a:gd name="T2" fmla="*/ 2147483647 w 59"/>
                  <a:gd name="T3" fmla="*/ 632927395 h 34"/>
                  <a:gd name="T4" fmla="*/ 1084951314 w 59"/>
                  <a:gd name="T5" fmla="*/ 1265854789 h 34"/>
                  <a:gd name="T6" fmla="*/ 0 w 59"/>
                  <a:gd name="T7" fmla="*/ 632927395 h 34"/>
                  <a:gd name="T8" fmla="*/ 1084951314 w 59"/>
                  <a:gd name="T9" fmla="*/ 0 h 34"/>
                  <a:gd name="T10" fmla="*/ 0 60000 65536"/>
                  <a:gd name="T11" fmla="*/ 0 60000 65536"/>
                  <a:gd name="T12" fmla="*/ 0 60000 65536"/>
                  <a:gd name="T13" fmla="*/ 0 60000 65536"/>
                  <a:gd name="T14" fmla="*/ 0 60000 65536"/>
                  <a:gd name="T15" fmla="*/ 0 w 59"/>
                  <a:gd name="T16" fmla="*/ 0 h 34"/>
                  <a:gd name="T17" fmla="*/ 59 w 59"/>
                  <a:gd name="T18" fmla="*/ 34 h 34"/>
                </a:gdLst>
                <a:ahLst/>
                <a:cxnLst>
                  <a:cxn ang="T10">
                    <a:pos x="T0" y="T1"/>
                  </a:cxn>
                  <a:cxn ang="T11">
                    <a:pos x="T2" y="T3"/>
                  </a:cxn>
                  <a:cxn ang="T12">
                    <a:pos x="T4" y="T5"/>
                  </a:cxn>
                  <a:cxn ang="T13">
                    <a:pos x="T6" y="T7"/>
                  </a:cxn>
                  <a:cxn ang="T14">
                    <a:pos x="T8" y="T9"/>
                  </a:cxn>
                </a:cxnLst>
                <a:rect l="T15" t="T16" r="T17" b="T18"/>
                <a:pathLst>
                  <a:path w="59" h="34">
                    <a:moveTo>
                      <a:pt x="29" y="0"/>
                    </a:moveTo>
                    <a:cubicBezTo>
                      <a:pt x="40" y="0"/>
                      <a:pt x="59" y="12"/>
                      <a:pt x="59" y="17"/>
                    </a:cubicBezTo>
                    <a:cubicBezTo>
                      <a:pt x="59" y="22"/>
                      <a:pt x="40" y="34"/>
                      <a:pt x="29" y="34"/>
                    </a:cubicBezTo>
                    <a:cubicBezTo>
                      <a:pt x="17" y="34"/>
                      <a:pt x="0" y="26"/>
                      <a:pt x="0" y="17"/>
                    </a:cubicBezTo>
                    <a:cubicBezTo>
                      <a:pt x="0" y="8"/>
                      <a:pt x="17" y="0"/>
                      <a:pt x="29" y="0"/>
                    </a:cubicBezTo>
                    <a:close/>
                  </a:path>
                </a:pathLst>
              </a:custGeom>
              <a:solidFill>
                <a:srgbClr val="EEB6B8"/>
              </a:solidFill>
              <a:ln w="9525">
                <a:noFill/>
                <a:round/>
                <a:headEnd/>
                <a:tailEnd/>
              </a:ln>
            </p:spPr>
            <p:txBody>
              <a:bodyPr/>
              <a:lstStyle/>
              <a:p>
                <a:endParaRPr lang="en-US">
                  <a:latin typeface="Calibri" pitchFamily="34" charset="0"/>
                </a:endParaRPr>
              </a:p>
            </p:txBody>
          </p:sp>
          <p:sp>
            <p:nvSpPr>
              <p:cNvPr id="156154" name="Freeform 1338"/>
              <p:cNvSpPr>
                <a:spLocks/>
              </p:cNvSpPr>
              <p:nvPr/>
            </p:nvSpPr>
            <p:spPr bwMode="auto">
              <a:xfrm rot="10800000">
                <a:off x="2655854" y="4984551"/>
                <a:ext cx="213276" cy="116805"/>
              </a:xfrm>
              <a:custGeom>
                <a:avLst/>
                <a:gdLst>
                  <a:gd name="T0" fmla="*/ 1041162137 w 58"/>
                  <a:gd name="T1" fmla="*/ 0 h 32"/>
                  <a:gd name="T2" fmla="*/ 2147483647 w 58"/>
                  <a:gd name="T3" fmla="*/ 586240593 h 32"/>
                  <a:gd name="T4" fmla="*/ 1041162137 w 58"/>
                  <a:gd name="T5" fmla="*/ 1172481187 h 32"/>
                  <a:gd name="T6" fmla="*/ 0 w 58"/>
                  <a:gd name="T7" fmla="*/ 586240593 h 32"/>
                  <a:gd name="T8" fmla="*/ 1041162137 w 58"/>
                  <a:gd name="T9" fmla="*/ 0 h 32"/>
                  <a:gd name="T10" fmla="*/ 0 60000 65536"/>
                  <a:gd name="T11" fmla="*/ 0 60000 65536"/>
                  <a:gd name="T12" fmla="*/ 0 60000 65536"/>
                  <a:gd name="T13" fmla="*/ 0 60000 65536"/>
                  <a:gd name="T14" fmla="*/ 0 60000 65536"/>
                  <a:gd name="T15" fmla="*/ 0 w 58"/>
                  <a:gd name="T16" fmla="*/ 0 h 32"/>
                  <a:gd name="T17" fmla="*/ 58 w 58"/>
                  <a:gd name="T18" fmla="*/ 32 h 32"/>
                </a:gdLst>
                <a:ahLst/>
                <a:cxnLst>
                  <a:cxn ang="T10">
                    <a:pos x="T0" y="T1"/>
                  </a:cxn>
                  <a:cxn ang="T11">
                    <a:pos x="T2" y="T3"/>
                  </a:cxn>
                  <a:cxn ang="T12">
                    <a:pos x="T4" y="T5"/>
                  </a:cxn>
                  <a:cxn ang="T13">
                    <a:pos x="T6" y="T7"/>
                  </a:cxn>
                  <a:cxn ang="T14">
                    <a:pos x="T8" y="T9"/>
                  </a:cxn>
                </a:cxnLst>
                <a:rect l="T15" t="T16" r="T17" b="T18"/>
                <a:pathLst>
                  <a:path w="58" h="32">
                    <a:moveTo>
                      <a:pt x="28" y="0"/>
                    </a:moveTo>
                    <a:cubicBezTo>
                      <a:pt x="39" y="0"/>
                      <a:pt x="58" y="11"/>
                      <a:pt x="58" y="16"/>
                    </a:cubicBezTo>
                    <a:cubicBezTo>
                      <a:pt x="58" y="21"/>
                      <a:pt x="39" y="32"/>
                      <a:pt x="28" y="32"/>
                    </a:cubicBezTo>
                    <a:cubicBezTo>
                      <a:pt x="16" y="32"/>
                      <a:pt x="0" y="25"/>
                      <a:pt x="0" y="16"/>
                    </a:cubicBezTo>
                    <a:cubicBezTo>
                      <a:pt x="0" y="7"/>
                      <a:pt x="16" y="0"/>
                      <a:pt x="28" y="0"/>
                    </a:cubicBezTo>
                    <a:close/>
                  </a:path>
                </a:pathLst>
              </a:custGeom>
              <a:solidFill>
                <a:srgbClr val="EEB7B8"/>
              </a:solidFill>
              <a:ln w="9525">
                <a:noFill/>
                <a:round/>
                <a:headEnd/>
                <a:tailEnd/>
              </a:ln>
            </p:spPr>
            <p:txBody>
              <a:bodyPr/>
              <a:lstStyle/>
              <a:p>
                <a:endParaRPr lang="en-US">
                  <a:latin typeface="Calibri" pitchFamily="34" charset="0"/>
                </a:endParaRPr>
              </a:p>
            </p:txBody>
          </p:sp>
          <p:sp>
            <p:nvSpPr>
              <p:cNvPr id="156155" name="Freeform 1339"/>
              <p:cNvSpPr>
                <a:spLocks/>
              </p:cNvSpPr>
              <p:nvPr/>
            </p:nvSpPr>
            <p:spPr bwMode="auto">
              <a:xfrm rot="10800000">
                <a:off x="2655862" y="4984551"/>
                <a:ext cx="213276" cy="116805"/>
              </a:xfrm>
              <a:custGeom>
                <a:avLst/>
                <a:gdLst>
                  <a:gd name="T0" fmla="*/ 1041162137 w 58"/>
                  <a:gd name="T1" fmla="*/ 0 h 32"/>
                  <a:gd name="T2" fmla="*/ 2147483647 w 58"/>
                  <a:gd name="T3" fmla="*/ 586240593 h 32"/>
                  <a:gd name="T4" fmla="*/ 1041162137 w 58"/>
                  <a:gd name="T5" fmla="*/ 1172481187 h 32"/>
                  <a:gd name="T6" fmla="*/ 0 w 58"/>
                  <a:gd name="T7" fmla="*/ 586240593 h 32"/>
                  <a:gd name="T8" fmla="*/ 1041162137 w 58"/>
                  <a:gd name="T9" fmla="*/ 0 h 32"/>
                  <a:gd name="T10" fmla="*/ 0 60000 65536"/>
                  <a:gd name="T11" fmla="*/ 0 60000 65536"/>
                  <a:gd name="T12" fmla="*/ 0 60000 65536"/>
                  <a:gd name="T13" fmla="*/ 0 60000 65536"/>
                  <a:gd name="T14" fmla="*/ 0 60000 65536"/>
                  <a:gd name="T15" fmla="*/ 0 w 58"/>
                  <a:gd name="T16" fmla="*/ 0 h 32"/>
                  <a:gd name="T17" fmla="*/ 58 w 58"/>
                  <a:gd name="T18" fmla="*/ 32 h 32"/>
                </a:gdLst>
                <a:ahLst/>
                <a:cxnLst>
                  <a:cxn ang="T10">
                    <a:pos x="T0" y="T1"/>
                  </a:cxn>
                  <a:cxn ang="T11">
                    <a:pos x="T2" y="T3"/>
                  </a:cxn>
                  <a:cxn ang="T12">
                    <a:pos x="T4" y="T5"/>
                  </a:cxn>
                  <a:cxn ang="T13">
                    <a:pos x="T6" y="T7"/>
                  </a:cxn>
                  <a:cxn ang="T14">
                    <a:pos x="T8" y="T9"/>
                  </a:cxn>
                </a:cxnLst>
                <a:rect l="T15" t="T16" r="T17" b="T18"/>
                <a:pathLst>
                  <a:path w="58" h="32">
                    <a:moveTo>
                      <a:pt x="28" y="0"/>
                    </a:moveTo>
                    <a:cubicBezTo>
                      <a:pt x="39" y="0"/>
                      <a:pt x="58" y="11"/>
                      <a:pt x="58" y="16"/>
                    </a:cubicBezTo>
                    <a:cubicBezTo>
                      <a:pt x="58" y="21"/>
                      <a:pt x="39" y="32"/>
                      <a:pt x="28" y="32"/>
                    </a:cubicBezTo>
                    <a:cubicBezTo>
                      <a:pt x="16" y="32"/>
                      <a:pt x="0" y="25"/>
                      <a:pt x="0" y="16"/>
                    </a:cubicBezTo>
                    <a:cubicBezTo>
                      <a:pt x="0" y="7"/>
                      <a:pt x="16" y="0"/>
                      <a:pt x="28" y="0"/>
                    </a:cubicBezTo>
                    <a:close/>
                  </a:path>
                </a:pathLst>
              </a:custGeom>
              <a:solidFill>
                <a:srgbClr val="EEB7B9"/>
              </a:solidFill>
              <a:ln w="9525">
                <a:noFill/>
                <a:round/>
                <a:headEnd/>
                <a:tailEnd/>
              </a:ln>
            </p:spPr>
            <p:txBody>
              <a:bodyPr/>
              <a:lstStyle/>
              <a:p>
                <a:endParaRPr lang="en-US">
                  <a:latin typeface="Calibri" pitchFamily="34" charset="0"/>
                </a:endParaRPr>
              </a:p>
            </p:txBody>
          </p:sp>
          <p:sp>
            <p:nvSpPr>
              <p:cNvPr id="156156" name="Freeform 1340"/>
              <p:cNvSpPr>
                <a:spLocks/>
              </p:cNvSpPr>
              <p:nvPr/>
            </p:nvSpPr>
            <p:spPr bwMode="auto">
              <a:xfrm rot="10800000">
                <a:off x="2659865" y="4984551"/>
                <a:ext cx="209278" cy="116805"/>
              </a:xfrm>
              <a:custGeom>
                <a:avLst/>
                <a:gdLst>
                  <a:gd name="T0" fmla="*/ 1037978674 w 57"/>
                  <a:gd name="T1" fmla="*/ 0 h 32"/>
                  <a:gd name="T2" fmla="*/ 2116395721 w 57"/>
                  <a:gd name="T3" fmla="*/ 586240593 h 32"/>
                  <a:gd name="T4" fmla="*/ 1037978674 w 57"/>
                  <a:gd name="T5" fmla="*/ 1172481187 h 32"/>
                  <a:gd name="T6" fmla="*/ 0 w 57"/>
                  <a:gd name="T7" fmla="*/ 586240593 h 32"/>
                  <a:gd name="T8" fmla="*/ 1037978674 w 57"/>
                  <a:gd name="T9" fmla="*/ 0 h 32"/>
                  <a:gd name="T10" fmla="*/ 0 60000 65536"/>
                  <a:gd name="T11" fmla="*/ 0 60000 65536"/>
                  <a:gd name="T12" fmla="*/ 0 60000 65536"/>
                  <a:gd name="T13" fmla="*/ 0 60000 65536"/>
                  <a:gd name="T14" fmla="*/ 0 60000 65536"/>
                  <a:gd name="T15" fmla="*/ 0 w 57"/>
                  <a:gd name="T16" fmla="*/ 0 h 32"/>
                  <a:gd name="T17" fmla="*/ 57 w 57"/>
                  <a:gd name="T18" fmla="*/ 32 h 32"/>
                </a:gdLst>
                <a:ahLst/>
                <a:cxnLst>
                  <a:cxn ang="T10">
                    <a:pos x="T0" y="T1"/>
                  </a:cxn>
                  <a:cxn ang="T11">
                    <a:pos x="T2" y="T3"/>
                  </a:cxn>
                  <a:cxn ang="T12">
                    <a:pos x="T4" y="T5"/>
                  </a:cxn>
                  <a:cxn ang="T13">
                    <a:pos x="T6" y="T7"/>
                  </a:cxn>
                  <a:cxn ang="T14">
                    <a:pos x="T8" y="T9"/>
                  </a:cxn>
                </a:cxnLst>
                <a:rect l="T15" t="T16" r="T17" b="T18"/>
                <a:pathLst>
                  <a:path w="57" h="32">
                    <a:moveTo>
                      <a:pt x="28" y="0"/>
                    </a:moveTo>
                    <a:cubicBezTo>
                      <a:pt x="39" y="0"/>
                      <a:pt x="57" y="11"/>
                      <a:pt x="57" y="16"/>
                    </a:cubicBezTo>
                    <a:cubicBezTo>
                      <a:pt x="57" y="21"/>
                      <a:pt x="39" y="32"/>
                      <a:pt x="28" y="32"/>
                    </a:cubicBezTo>
                    <a:cubicBezTo>
                      <a:pt x="16" y="32"/>
                      <a:pt x="0" y="25"/>
                      <a:pt x="0" y="16"/>
                    </a:cubicBezTo>
                    <a:cubicBezTo>
                      <a:pt x="0" y="7"/>
                      <a:pt x="16" y="0"/>
                      <a:pt x="28" y="0"/>
                    </a:cubicBezTo>
                    <a:close/>
                  </a:path>
                </a:pathLst>
              </a:custGeom>
              <a:solidFill>
                <a:srgbClr val="EEB8BA"/>
              </a:solidFill>
              <a:ln w="9525">
                <a:noFill/>
                <a:round/>
                <a:headEnd/>
                <a:tailEnd/>
              </a:ln>
            </p:spPr>
            <p:txBody>
              <a:bodyPr/>
              <a:lstStyle/>
              <a:p>
                <a:endParaRPr lang="en-US">
                  <a:latin typeface="Calibri" pitchFamily="34" charset="0"/>
                </a:endParaRPr>
              </a:p>
            </p:txBody>
          </p:sp>
          <p:sp>
            <p:nvSpPr>
              <p:cNvPr id="156157" name="Freeform 1341"/>
              <p:cNvSpPr>
                <a:spLocks/>
              </p:cNvSpPr>
              <p:nvPr/>
            </p:nvSpPr>
            <p:spPr bwMode="auto">
              <a:xfrm rot="10800000">
                <a:off x="2659860" y="4984551"/>
                <a:ext cx="209278" cy="116805"/>
              </a:xfrm>
              <a:custGeom>
                <a:avLst/>
                <a:gdLst>
                  <a:gd name="T0" fmla="*/ 1037978674 w 57"/>
                  <a:gd name="T1" fmla="*/ 0 h 32"/>
                  <a:gd name="T2" fmla="*/ 2116395721 w 57"/>
                  <a:gd name="T3" fmla="*/ 586240593 h 32"/>
                  <a:gd name="T4" fmla="*/ 1037978674 w 57"/>
                  <a:gd name="T5" fmla="*/ 1172481187 h 32"/>
                  <a:gd name="T6" fmla="*/ 0 w 57"/>
                  <a:gd name="T7" fmla="*/ 586240593 h 32"/>
                  <a:gd name="T8" fmla="*/ 1037978674 w 57"/>
                  <a:gd name="T9" fmla="*/ 0 h 32"/>
                  <a:gd name="T10" fmla="*/ 0 60000 65536"/>
                  <a:gd name="T11" fmla="*/ 0 60000 65536"/>
                  <a:gd name="T12" fmla="*/ 0 60000 65536"/>
                  <a:gd name="T13" fmla="*/ 0 60000 65536"/>
                  <a:gd name="T14" fmla="*/ 0 60000 65536"/>
                  <a:gd name="T15" fmla="*/ 0 w 57"/>
                  <a:gd name="T16" fmla="*/ 0 h 32"/>
                  <a:gd name="T17" fmla="*/ 57 w 57"/>
                  <a:gd name="T18" fmla="*/ 32 h 32"/>
                </a:gdLst>
                <a:ahLst/>
                <a:cxnLst>
                  <a:cxn ang="T10">
                    <a:pos x="T0" y="T1"/>
                  </a:cxn>
                  <a:cxn ang="T11">
                    <a:pos x="T2" y="T3"/>
                  </a:cxn>
                  <a:cxn ang="T12">
                    <a:pos x="T4" y="T5"/>
                  </a:cxn>
                  <a:cxn ang="T13">
                    <a:pos x="T6" y="T7"/>
                  </a:cxn>
                  <a:cxn ang="T14">
                    <a:pos x="T8" y="T9"/>
                  </a:cxn>
                </a:cxnLst>
                <a:rect l="T15" t="T16" r="T17" b="T18"/>
                <a:pathLst>
                  <a:path w="57" h="32">
                    <a:moveTo>
                      <a:pt x="28" y="0"/>
                    </a:moveTo>
                    <a:cubicBezTo>
                      <a:pt x="39" y="0"/>
                      <a:pt x="57" y="11"/>
                      <a:pt x="57" y="16"/>
                    </a:cubicBezTo>
                    <a:cubicBezTo>
                      <a:pt x="57" y="21"/>
                      <a:pt x="39" y="32"/>
                      <a:pt x="28" y="32"/>
                    </a:cubicBezTo>
                    <a:cubicBezTo>
                      <a:pt x="16" y="32"/>
                      <a:pt x="0" y="25"/>
                      <a:pt x="0" y="16"/>
                    </a:cubicBezTo>
                    <a:cubicBezTo>
                      <a:pt x="0" y="7"/>
                      <a:pt x="16" y="0"/>
                      <a:pt x="28" y="0"/>
                    </a:cubicBezTo>
                    <a:close/>
                  </a:path>
                </a:pathLst>
              </a:custGeom>
              <a:solidFill>
                <a:srgbClr val="EFB9BA"/>
              </a:solidFill>
              <a:ln w="9525">
                <a:noFill/>
                <a:round/>
                <a:headEnd/>
                <a:tailEnd/>
              </a:ln>
            </p:spPr>
            <p:txBody>
              <a:bodyPr/>
              <a:lstStyle/>
              <a:p>
                <a:endParaRPr lang="en-US">
                  <a:latin typeface="Calibri" pitchFamily="34" charset="0"/>
                </a:endParaRPr>
              </a:p>
            </p:txBody>
          </p:sp>
          <p:sp>
            <p:nvSpPr>
              <p:cNvPr id="156158" name="Freeform 1342"/>
              <p:cNvSpPr>
                <a:spLocks/>
              </p:cNvSpPr>
              <p:nvPr/>
            </p:nvSpPr>
            <p:spPr bwMode="auto">
              <a:xfrm rot="10800000">
                <a:off x="2659862" y="4984549"/>
                <a:ext cx="209278" cy="116805"/>
              </a:xfrm>
              <a:custGeom>
                <a:avLst/>
                <a:gdLst>
                  <a:gd name="T0" fmla="*/ 1037978674 w 57"/>
                  <a:gd name="T1" fmla="*/ 0 h 32"/>
                  <a:gd name="T2" fmla="*/ 2116395721 w 57"/>
                  <a:gd name="T3" fmla="*/ 586240593 h 32"/>
                  <a:gd name="T4" fmla="*/ 1037978674 w 57"/>
                  <a:gd name="T5" fmla="*/ 1172481187 h 32"/>
                  <a:gd name="T6" fmla="*/ 0 w 57"/>
                  <a:gd name="T7" fmla="*/ 586240593 h 32"/>
                  <a:gd name="T8" fmla="*/ 1037978674 w 57"/>
                  <a:gd name="T9" fmla="*/ 0 h 32"/>
                  <a:gd name="T10" fmla="*/ 0 60000 65536"/>
                  <a:gd name="T11" fmla="*/ 0 60000 65536"/>
                  <a:gd name="T12" fmla="*/ 0 60000 65536"/>
                  <a:gd name="T13" fmla="*/ 0 60000 65536"/>
                  <a:gd name="T14" fmla="*/ 0 60000 65536"/>
                  <a:gd name="T15" fmla="*/ 0 w 57"/>
                  <a:gd name="T16" fmla="*/ 0 h 32"/>
                  <a:gd name="T17" fmla="*/ 57 w 57"/>
                  <a:gd name="T18" fmla="*/ 32 h 32"/>
                </a:gdLst>
                <a:ahLst/>
                <a:cxnLst>
                  <a:cxn ang="T10">
                    <a:pos x="T0" y="T1"/>
                  </a:cxn>
                  <a:cxn ang="T11">
                    <a:pos x="T2" y="T3"/>
                  </a:cxn>
                  <a:cxn ang="T12">
                    <a:pos x="T4" y="T5"/>
                  </a:cxn>
                  <a:cxn ang="T13">
                    <a:pos x="T6" y="T7"/>
                  </a:cxn>
                  <a:cxn ang="T14">
                    <a:pos x="T8" y="T9"/>
                  </a:cxn>
                </a:cxnLst>
                <a:rect l="T15" t="T16" r="T17" b="T18"/>
                <a:pathLst>
                  <a:path w="57" h="32">
                    <a:moveTo>
                      <a:pt x="28" y="0"/>
                    </a:moveTo>
                    <a:cubicBezTo>
                      <a:pt x="39" y="0"/>
                      <a:pt x="57" y="11"/>
                      <a:pt x="57" y="16"/>
                    </a:cubicBezTo>
                    <a:cubicBezTo>
                      <a:pt x="57" y="21"/>
                      <a:pt x="39" y="32"/>
                      <a:pt x="28" y="32"/>
                    </a:cubicBezTo>
                    <a:cubicBezTo>
                      <a:pt x="16" y="32"/>
                      <a:pt x="0" y="25"/>
                      <a:pt x="0" y="16"/>
                    </a:cubicBezTo>
                    <a:cubicBezTo>
                      <a:pt x="0" y="7"/>
                      <a:pt x="16" y="0"/>
                      <a:pt x="28" y="0"/>
                    </a:cubicBezTo>
                    <a:close/>
                  </a:path>
                </a:pathLst>
              </a:custGeom>
              <a:solidFill>
                <a:srgbClr val="EFB9BB"/>
              </a:solidFill>
              <a:ln w="9525">
                <a:noFill/>
                <a:round/>
                <a:headEnd/>
                <a:tailEnd/>
              </a:ln>
            </p:spPr>
            <p:txBody>
              <a:bodyPr/>
              <a:lstStyle/>
              <a:p>
                <a:endParaRPr lang="en-US">
                  <a:latin typeface="Calibri" pitchFamily="34" charset="0"/>
                </a:endParaRPr>
              </a:p>
            </p:txBody>
          </p:sp>
          <p:sp>
            <p:nvSpPr>
              <p:cNvPr id="156159" name="Freeform 1343"/>
              <p:cNvSpPr>
                <a:spLocks/>
              </p:cNvSpPr>
              <p:nvPr/>
            </p:nvSpPr>
            <p:spPr bwMode="auto">
              <a:xfrm rot="10800000">
                <a:off x="2663863" y="4984555"/>
                <a:ext cx="201280" cy="116805"/>
              </a:xfrm>
              <a:custGeom>
                <a:avLst/>
                <a:gdLst>
                  <a:gd name="T0" fmla="*/ 991077285 w 55"/>
                  <a:gd name="T1" fmla="*/ 0 h 32"/>
                  <a:gd name="T2" fmla="*/ 2022333707 w 55"/>
                  <a:gd name="T3" fmla="*/ 586240593 h 32"/>
                  <a:gd name="T4" fmla="*/ 991077285 w 55"/>
                  <a:gd name="T5" fmla="*/ 1172481187 h 32"/>
                  <a:gd name="T6" fmla="*/ 0 w 55"/>
                  <a:gd name="T7" fmla="*/ 586240593 h 32"/>
                  <a:gd name="T8" fmla="*/ 991077285 w 55"/>
                  <a:gd name="T9" fmla="*/ 0 h 32"/>
                  <a:gd name="T10" fmla="*/ 0 60000 65536"/>
                  <a:gd name="T11" fmla="*/ 0 60000 65536"/>
                  <a:gd name="T12" fmla="*/ 0 60000 65536"/>
                  <a:gd name="T13" fmla="*/ 0 60000 65536"/>
                  <a:gd name="T14" fmla="*/ 0 60000 65536"/>
                  <a:gd name="T15" fmla="*/ 0 w 55"/>
                  <a:gd name="T16" fmla="*/ 0 h 32"/>
                  <a:gd name="T17" fmla="*/ 55 w 55"/>
                  <a:gd name="T18" fmla="*/ 32 h 32"/>
                </a:gdLst>
                <a:ahLst/>
                <a:cxnLst>
                  <a:cxn ang="T10">
                    <a:pos x="T0" y="T1"/>
                  </a:cxn>
                  <a:cxn ang="T11">
                    <a:pos x="T2" y="T3"/>
                  </a:cxn>
                  <a:cxn ang="T12">
                    <a:pos x="T4" y="T5"/>
                  </a:cxn>
                  <a:cxn ang="T13">
                    <a:pos x="T6" y="T7"/>
                  </a:cxn>
                  <a:cxn ang="T14">
                    <a:pos x="T8" y="T9"/>
                  </a:cxn>
                </a:cxnLst>
                <a:rect l="T15" t="T16" r="T17" b="T18"/>
                <a:pathLst>
                  <a:path w="55" h="32">
                    <a:moveTo>
                      <a:pt x="27" y="0"/>
                    </a:moveTo>
                    <a:cubicBezTo>
                      <a:pt x="38" y="0"/>
                      <a:pt x="55" y="11"/>
                      <a:pt x="55" y="16"/>
                    </a:cubicBezTo>
                    <a:cubicBezTo>
                      <a:pt x="55" y="21"/>
                      <a:pt x="38" y="32"/>
                      <a:pt x="27" y="32"/>
                    </a:cubicBezTo>
                    <a:cubicBezTo>
                      <a:pt x="15" y="32"/>
                      <a:pt x="0" y="25"/>
                      <a:pt x="0" y="16"/>
                    </a:cubicBezTo>
                    <a:cubicBezTo>
                      <a:pt x="0" y="7"/>
                      <a:pt x="15" y="0"/>
                      <a:pt x="27" y="0"/>
                    </a:cubicBezTo>
                    <a:close/>
                  </a:path>
                </a:pathLst>
              </a:custGeom>
              <a:solidFill>
                <a:srgbClr val="EFBABB"/>
              </a:solidFill>
              <a:ln w="9525">
                <a:noFill/>
                <a:round/>
                <a:headEnd/>
                <a:tailEnd/>
              </a:ln>
            </p:spPr>
            <p:txBody>
              <a:bodyPr/>
              <a:lstStyle/>
              <a:p>
                <a:endParaRPr lang="en-US">
                  <a:latin typeface="Calibri" pitchFamily="34" charset="0"/>
                </a:endParaRPr>
              </a:p>
            </p:txBody>
          </p:sp>
          <p:sp>
            <p:nvSpPr>
              <p:cNvPr id="156160" name="Freeform 1344"/>
              <p:cNvSpPr>
                <a:spLocks/>
              </p:cNvSpPr>
              <p:nvPr/>
            </p:nvSpPr>
            <p:spPr bwMode="auto">
              <a:xfrm rot="10800000">
                <a:off x="2663858" y="4988536"/>
                <a:ext cx="201280" cy="108842"/>
              </a:xfrm>
              <a:custGeom>
                <a:avLst/>
                <a:gdLst>
                  <a:gd name="T0" fmla="*/ 991077285 w 55"/>
                  <a:gd name="T1" fmla="*/ 0 h 30"/>
                  <a:gd name="T2" fmla="*/ 2022333707 w 55"/>
                  <a:gd name="T3" fmla="*/ 539678634 h 30"/>
                  <a:gd name="T4" fmla="*/ 991077285 w 55"/>
                  <a:gd name="T5" fmla="*/ 1079357268 h 30"/>
                  <a:gd name="T6" fmla="*/ 0 w 55"/>
                  <a:gd name="T7" fmla="*/ 539678634 h 30"/>
                  <a:gd name="T8" fmla="*/ 991077285 w 55"/>
                  <a:gd name="T9" fmla="*/ 0 h 30"/>
                  <a:gd name="T10" fmla="*/ 0 60000 65536"/>
                  <a:gd name="T11" fmla="*/ 0 60000 65536"/>
                  <a:gd name="T12" fmla="*/ 0 60000 65536"/>
                  <a:gd name="T13" fmla="*/ 0 60000 65536"/>
                  <a:gd name="T14" fmla="*/ 0 60000 65536"/>
                  <a:gd name="T15" fmla="*/ 0 w 55"/>
                  <a:gd name="T16" fmla="*/ 0 h 30"/>
                  <a:gd name="T17" fmla="*/ 55 w 55"/>
                  <a:gd name="T18" fmla="*/ 30 h 30"/>
                </a:gdLst>
                <a:ahLst/>
                <a:cxnLst>
                  <a:cxn ang="T10">
                    <a:pos x="T0" y="T1"/>
                  </a:cxn>
                  <a:cxn ang="T11">
                    <a:pos x="T2" y="T3"/>
                  </a:cxn>
                  <a:cxn ang="T12">
                    <a:pos x="T4" y="T5"/>
                  </a:cxn>
                  <a:cxn ang="T13">
                    <a:pos x="T6" y="T7"/>
                  </a:cxn>
                  <a:cxn ang="T14">
                    <a:pos x="T8" y="T9"/>
                  </a:cxn>
                </a:cxnLst>
                <a:rect l="T15" t="T16" r="T17" b="T18"/>
                <a:pathLst>
                  <a:path w="55" h="30">
                    <a:moveTo>
                      <a:pt x="27" y="0"/>
                    </a:moveTo>
                    <a:cubicBezTo>
                      <a:pt x="37" y="0"/>
                      <a:pt x="55" y="10"/>
                      <a:pt x="55" y="15"/>
                    </a:cubicBezTo>
                    <a:cubicBezTo>
                      <a:pt x="55" y="20"/>
                      <a:pt x="37" y="30"/>
                      <a:pt x="27" y="30"/>
                    </a:cubicBezTo>
                    <a:cubicBezTo>
                      <a:pt x="15" y="30"/>
                      <a:pt x="0" y="23"/>
                      <a:pt x="0" y="15"/>
                    </a:cubicBezTo>
                    <a:cubicBezTo>
                      <a:pt x="0" y="7"/>
                      <a:pt x="15" y="0"/>
                      <a:pt x="27" y="0"/>
                    </a:cubicBezTo>
                    <a:close/>
                  </a:path>
                </a:pathLst>
              </a:custGeom>
              <a:solidFill>
                <a:srgbClr val="EFBBBC"/>
              </a:solidFill>
              <a:ln w="9525">
                <a:noFill/>
                <a:round/>
                <a:headEnd/>
                <a:tailEnd/>
              </a:ln>
            </p:spPr>
            <p:txBody>
              <a:bodyPr/>
              <a:lstStyle/>
              <a:p>
                <a:endParaRPr lang="en-US">
                  <a:latin typeface="Calibri" pitchFamily="34" charset="0"/>
                </a:endParaRPr>
              </a:p>
            </p:txBody>
          </p:sp>
          <p:sp>
            <p:nvSpPr>
              <p:cNvPr id="156161" name="Freeform 1345"/>
              <p:cNvSpPr>
                <a:spLocks/>
              </p:cNvSpPr>
              <p:nvPr/>
            </p:nvSpPr>
            <p:spPr bwMode="auto">
              <a:xfrm rot="10800000">
                <a:off x="2663856" y="4988536"/>
                <a:ext cx="201280" cy="108842"/>
              </a:xfrm>
              <a:custGeom>
                <a:avLst/>
                <a:gdLst>
                  <a:gd name="T0" fmla="*/ 991077285 w 55"/>
                  <a:gd name="T1" fmla="*/ 0 h 30"/>
                  <a:gd name="T2" fmla="*/ 2022333707 w 55"/>
                  <a:gd name="T3" fmla="*/ 539678634 h 30"/>
                  <a:gd name="T4" fmla="*/ 991077285 w 55"/>
                  <a:gd name="T5" fmla="*/ 1079357268 h 30"/>
                  <a:gd name="T6" fmla="*/ 0 w 55"/>
                  <a:gd name="T7" fmla="*/ 539678634 h 30"/>
                  <a:gd name="T8" fmla="*/ 991077285 w 55"/>
                  <a:gd name="T9" fmla="*/ 0 h 30"/>
                  <a:gd name="T10" fmla="*/ 0 60000 65536"/>
                  <a:gd name="T11" fmla="*/ 0 60000 65536"/>
                  <a:gd name="T12" fmla="*/ 0 60000 65536"/>
                  <a:gd name="T13" fmla="*/ 0 60000 65536"/>
                  <a:gd name="T14" fmla="*/ 0 60000 65536"/>
                  <a:gd name="T15" fmla="*/ 0 w 55"/>
                  <a:gd name="T16" fmla="*/ 0 h 30"/>
                  <a:gd name="T17" fmla="*/ 55 w 55"/>
                  <a:gd name="T18" fmla="*/ 30 h 30"/>
                </a:gdLst>
                <a:ahLst/>
                <a:cxnLst>
                  <a:cxn ang="T10">
                    <a:pos x="T0" y="T1"/>
                  </a:cxn>
                  <a:cxn ang="T11">
                    <a:pos x="T2" y="T3"/>
                  </a:cxn>
                  <a:cxn ang="T12">
                    <a:pos x="T4" y="T5"/>
                  </a:cxn>
                  <a:cxn ang="T13">
                    <a:pos x="T6" y="T7"/>
                  </a:cxn>
                  <a:cxn ang="T14">
                    <a:pos x="T8" y="T9"/>
                  </a:cxn>
                </a:cxnLst>
                <a:rect l="T15" t="T16" r="T17" b="T18"/>
                <a:pathLst>
                  <a:path w="55" h="30">
                    <a:moveTo>
                      <a:pt x="27" y="0"/>
                    </a:moveTo>
                    <a:cubicBezTo>
                      <a:pt x="37" y="0"/>
                      <a:pt x="55" y="10"/>
                      <a:pt x="55" y="15"/>
                    </a:cubicBezTo>
                    <a:cubicBezTo>
                      <a:pt x="55" y="20"/>
                      <a:pt x="37" y="30"/>
                      <a:pt x="27" y="30"/>
                    </a:cubicBezTo>
                    <a:cubicBezTo>
                      <a:pt x="15" y="30"/>
                      <a:pt x="0" y="23"/>
                      <a:pt x="0" y="15"/>
                    </a:cubicBezTo>
                    <a:cubicBezTo>
                      <a:pt x="0" y="7"/>
                      <a:pt x="15" y="0"/>
                      <a:pt x="27" y="0"/>
                    </a:cubicBezTo>
                    <a:close/>
                  </a:path>
                </a:pathLst>
              </a:custGeom>
              <a:solidFill>
                <a:srgbClr val="EFBCBD"/>
              </a:solidFill>
              <a:ln w="9525">
                <a:noFill/>
                <a:round/>
                <a:headEnd/>
                <a:tailEnd/>
              </a:ln>
            </p:spPr>
            <p:txBody>
              <a:bodyPr/>
              <a:lstStyle/>
              <a:p>
                <a:endParaRPr lang="en-US">
                  <a:latin typeface="Calibri" pitchFamily="34" charset="0"/>
                </a:endParaRPr>
              </a:p>
            </p:txBody>
          </p:sp>
          <p:sp>
            <p:nvSpPr>
              <p:cNvPr id="156162" name="Freeform 1346"/>
              <p:cNvSpPr>
                <a:spLocks/>
              </p:cNvSpPr>
              <p:nvPr/>
            </p:nvSpPr>
            <p:spPr bwMode="auto">
              <a:xfrm rot="10800000">
                <a:off x="2666522" y="4988536"/>
                <a:ext cx="198614" cy="108842"/>
              </a:xfrm>
              <a:custGeom>
                <a:avLst/>
                <a:gdLst>
                  <a:gd name="T0" fmla="*/ 1014597724 w 54"/>
                  <a:gd name="T1" fmla="*/ 0 h 30"/>
                  <a:gd name="T2" fmla="*/ 2015667631 w 54"/>
                  <a:gd name="T3" fmla="*/ 539678634 h 30"/>
                  <a:gd name="T4" fmla="*/ 1014597724 w 54"/>
                  <a:gd name="T5" fmla="*/ 1079357268 h 30"/>
                  <a:gd name="T6" fmla="*/ 0 w 54"/>
                  <a:gd name="T7" fmla="*/ 539678634 h 30"/>
                  <a:gd name="T8" fmla="*/ 1014597724 w 54"/>
                  <a:gd name="T9" fmla="*/ 0 h 30"/>
                  <a:gd name="T10" fmla="*/ 0 60000 65536"/>
                  <a:gd name="T11" fmla="*/ 0 60000 65536"/>
                  <a:gd name="T12" fmla="*/ 0 60000 65536"/>
                  <a:gd name="T13" fmla="*/ 0 60000 65536"/>
                  <a:gd name="T14" fmla="*/ 0 60000 65536"/>
                  <a:gd name="T15" fmla="*/ 0 w 54"/>
                  <a:gd name="T16" fmla="*/ 0 h 30"/>
                  <a:gd name="T17" fmla="*/ 54 w 54"/>
                  <a:gd name="T18" fmla="*/ 30 h 30"/>
                </a:gdLst>
                <a:ahLst/>
                <a:cxnLst>
                  <a:cxn ang="T10">
                    <a:pos x="T0" y="T1"/>
                  </a:cxn>
                  <a:cxn ang="T11">
                    <a:pos x="T2" y="T3"/>
                  </a:cxn>
                  <a:cxn ang="T12">
                    <a:pos x="T4" y="T5"/>
                  </a:cxn>
                  <a:cxn ang="T13">
                    <a:pos x="T6" y="T7"/>
                  </a:cxn>
                  <a:cxn ang="T14">
                    <a:pos x="T8" y="T9"/>
                  </a:cxn>
                </a:cxnLst>
                <a:rect l="T15" t="T16" r="T17" b="T18"/>
                <a:pathLst>
                  <a:path w="54" h="30">
                    <a:moveTo>
                      <a:pt x="27" y="0"/>
                    </a:moveTo>
                    <a:cubicBezTo>
                      <a:pt x="37" y="0"/>
                      <a:pt x="54" y="10"/>
                      <a:pt x="54" y="15"/>
                    </a:cubicBezTo>
                    <a:cubicBezTo>
                      <a:pt x="54" y="20"/>
                      <a:pt x="37" y="30"/>
                      <a:pt x="27" y="30"/>
                    </a:cubicBezTo>
                    <a:cubicBezTo>
                      <a:pt x="15" y="30"/>
                      <a:pt x="0" y="23"/>
                      <a:pt x="0" y="15"/>
                    </a:cubicBezTo>
                    <a:cubicBezTo>
                      <a:pt x="0" y="7"/>
                      <a:pt x="15" y="0"/>
                      <a:pt x="27" y="0"/>
                    </a:cubicBezTo>
                    <a:close/>
                  </a:path>
                </a:pathLst>
              </a:custGeom>
              <a:solidFill>
                <a:srgbClr val="EFBCBE"/>
              </a:solidFill>
              <a:ln w="9525">
                <a:noFill/>
                <a:round/>
                <a:headEnd/>
                <a:tailEnd/>
              </a:ln>
            </p:spPr>
            <p:txBody>
              <a:bodyPr/>
              <a:lstStyle/>
              <a:p>
                <a:endParaRPr lang="en-US">
                  <a:latin typeface="Calibri" pitchFamily="34" charset="0"/>
                </a:endParaRPr>
              </a:p>
            </p:txBody>
          </p:sp>
          <p:sp>
            <p:nvSpPr>
              <p:cNvPr id="156163" name="Freeform 1347"/>
              <p:cNvSpPr>
                <a:spLocks/>
              </p:cNvSpPr>
              <p:nvPr/>
            </p:nvSpPr>
            <p:spPr bwMode="auto">
              <a:xfrm rot="10800000">
                <a:off x="2666522" y="4988536"/>
                <a:ext cx="198614" cy="108842"/>
              </a:xfrm>
              <a:custGeom>
                <a:avLst/>
                <a:gdLst>
                  <a:gd name="T0" fmla="*/ 1014597724 w 54"/>
                  <a:gd name="T1" fmla="*/ 0 h 30"/>
                  <a:gd name="T2" fmla="*/ 2015667631 w 54"/>
                  <a:gd name="T3" fmla="*/ 539678634 h 30"/>
                  <a:gd name="T4" fmla="*/ 1014597724 w 54"/>
                  <a:gd name="T5" fmla="*/ 1079357268 h 30"/>
                  <a:gd name="T6" fmla="*/ 0 w 54"/>
                  <a:gd name="T7" fmla="*/ 539678634 h 30"/>
                  <a:gd name="T8" fmla="*/ 1014597724 w 54"/>
                  <a:gd name="T9" fmla="*/ 0 h 30"/>
                  <a:gd name="T10" fmla="*/ 0 60000 65536"/>
                  <a:gd name="T11" fmla="*/ 0 60000 65536"/>
                  <a:gd name="T12" fmla="*/ 0 60000 65536"/>
                  <a:gd name="T13" fmla="*/ 0 60000 65536"/>
                  <a:gd name="T14" fmla="*/ 0 60000 65536"/>
                  <a:gd name="T15" fmla="*/ 0 w 54"/>
                  <a:gd name="T16" fmla="*/ 0 h 30"/>
                  <a:gd name="T17" fmla="*/ 54 w 54"/>
                  <a:gd name="T18" fmla="*/ 30 h 30"/>
                </a:gdLst>
                <a:ahLst/>
                <a:cxnLst>
                  <a:cxn ang="T10">
                    <a:pos x="T0" y="T1"/>
                  </a:cxn>
                  <a:cxn ang="T11">
                    <a:pos x="T2" y="T3"/>
                  </a:cxn>
                  <a:cxn ang="T12">
                    <a:pos x="T4" y="T5"/>
                  </a:cxn>
                  <a:cxn ang="T13">
                    <a:pos x="T6" y="T7"/>
                  </a:cxn>
                  <a:cxn ang="T14">
                    <a:pos x="T8" y="T9"/>
                  </a:cxn>
                </a:cxnLst>
                <a:rect l="T15" t="T16" r="T17" b="T18"/>
                <a:pathLst>
                  <a:path w="54" h="30">
                    <a:moveTo>
                      <a:pt x="27" y="0"/>
                    </a:moveTo>
                    <a:cubicBezTo>
                      <a:pt x="37" y="0"/>
                      <a:pt x="54" y="10"/>
                      <a:pt x="54" y="15"/>
                    </a:cubicBezTo>
                    <a:cubicBezTo>
                      <a:pt x="54" y="20"/>
                      <a:pt x="37" y="30"/>
                      <a:pt x="27" y="30"/>
                    </a:cubicBezTo>
                    <a:cubicBezTo>
                      <a:pt x="15" y="30"/>
                      <a:pt x="0" y="23"/>
                      <a:pt x="0" y="15"/>
                    </a:cubicBezTo>
                    <a:cubicBezTo>
                      <a:pt x="0" y="7"/>
                      <a:pt x="15" y="0"/>
                      <a:pt x="27" y="0"/>
                    </a:cubicBezTo>
                    <a:close/>
                  </a:path>
                </a:pathLst>
              </a:custGeom>
              <a:solidFill>
                <a:srgbClr val="EFBDBE"/>
              </a:solidFill>
              <a:ln w="9525">
                <a:noFill/>
                <a:round/>
                <a:headEnd/>
                <a:tailEnd/>
              </a:ln>
            </p:spPr>
            <p:txBody>
              <a:bodyPr/>
              <a:lstStyle/>
              <a:p>
                <a:endParaRPr lang="en-US">
                  <a:latin typeface="Calibri" pitchFamily="34" charset="0"/>
                </a:endParaRPr>
              </a:p>
            </p:txBody>
          </p:sp>
          <p:sp>
            <p:nvSpPr>
              <p:cNvPr id="156164" name="Freeform 1348"/>
              <p:cNvSpPr>
                <a:spLocks/>
              </p:cNvSpPr>
              <p:nvPr/>
            </p:nvSpPr>
            <p:spPr bwMode="auto">
              <a:xfrm rot="10800000">
                <a:off x="2666517" y="4988536"/>
                <a:ext cx="198614" cy="108842"/>
              </a:xfrm>
              <a:custGeom>
                <a:avLst/>
                <a:gdLst>
                  <a:gd name="T0" fmla="*/ 1014597724 w 54"/>
                  <a:gd name="T1" fmla="*/ 0 h 30"/>
                  <a:gd name="T2" fmla="*/ 2015667631 w 54"/>
                  <a:gd name="T3" fmla="*/ 539678634 h 30"/>
                  <a:gd name="T4" fmla="*/ 1014597724 w 54"/>
                  <a:gd name="T5" fmla="*/ 1079357268 h 30"/>
                  <a:gd name="T6" fmla="*/ 0 w 54"/>
                  <a:gd name="T7" fmla="*/ 539678634 h 30"/>
                  <a:gd name="T8" fmla="*/ 1014597724 w 54"/>
                  <a:gd name="T9" fmla="*/ 0 h 30"/>
                  <a:gd name="T10" fmla="*/ 0 60000 65536"/>
                  <a:gd name="T11" fmla="*/ 0 60000 65536"/>
                  <a:gd name="T12" fmla="*/ 0 60000 65536"/>
                  <a:gd name="T13" fmla="*/ 0 60000 65536"/>
                  <a:gd name="T14" fmla="*/ 0 60000 65536"/>
                  <a:gd name="T15" fmla="*/ 0 w 54"/>
                  <a:gd name="T16" fmla="*/ 0 h 30"/>
                  <a:gd name="T17" fmla="*/ 54 w 54"/>
                  <a:gd name="T18" fmla="*/ 30 h 30"/>
                </a:gdLst>
                <a:ahLst/>
                <a:cxnLst>
                  <a:cxn ang="T10">
                    <a:pos x="T0" y="T1"/>
                  </a:cxn>
                  <a:cxn ang="T11">
                    <a:pos x="T2" y="T3"/>
                  </a:cxn>
                  <a:cxn ang="T12">
                    <a:pos x="T4" y="T5"/>
                  </a:cxn>
                  <a:cxn ang="T13">
                    <a:pos x="T6" y="T7"/>
                  </a:cxn>
                  <a:cxn ang="T14">
                    <a:pos x="T8" y="T9"/>
                  </a:cxn>
                </a:cxnLst>
                <a:rect l="T15" t="T16" r="T17" b="T18"/>
                <a:pathLst>
                  <a:path w="54" h="30">
                    <a:moveTo>
                      <a:pt x="27" y="0"/>
                    </a:moveTo>
                    <a:cubicBezTo>
                      <a:pt x="37" y="0"/>
                      <a:pt x="54" y="10"/>
                      <a:pt x="54" y="15"/>
                    </a:cubicBezTo>
                    <a:cubicBezTo>
                      <a:pt x="54" y="20"/>
                      <a:pt x="37" y="30"/>
                      <a:pt x="27" y="30"/>
                    </a:cubicBezTo>
                    <a:cubicBezTo>
                      <a:pt x="15" y="30"/>
                      <a:pt x="0" y="23"/>
                      <a:pt x="0" y="15"/>
                    </a:cubicBezTo>
                    <a:cubicBezTo>
                      <a:pt x="0" y="7"/>
                      <a:pt x="15" y="0"/>
                      <a:pt x="27" y="0"/>
                    </a:cubicBezTo>
                    <a:close/>
                  </a:path>
                </a:pathLst>
              </a:custGeom>
              <a:solidFill>
                <a:srgbClr val="EFBDBF"/>
              </a:solidFill>
              <a:ln w="9525">
                <a:noFill/>
                <a:round/>
                <a:headEnd/>
                <a:tailEnd/>
              </a:ln>
            </p:spPr>
            <p:txBody>
              <a:bodyPr/>
              <a:lstStyle/>
              <a:p>
                <a:endParaRPr lang="en-US">
                  <a:latin typeface="Calibri" pitchFamily="34" charset="0"/>
                </a:endParaRPr>
              </a:p>
            </p:txBody>
          </p:sp>
          <p:sp>
            <p:nvSpPr>
              <p:cNvPr id="156165" name="Freeform 1349"/>
              <p:cNvSpPr>
                <a:spLocks/>
              </p:cNvSpPr>
              <p:nvPr/>
            </p:nvSpPr>
            <p:spPr bwMode="auto">
              <a:xfrm rot="10800000">
                <a:off x="2670517" y="4988536"/>
                <a:ext cx="191950" cy="108842"/>
              </a:xfrm>
              <a:custGeom>
                <a:avLst/>
                <a:gdLst>
                  <a:gd name="T0" fmla="*/ 981075080 w 52"/>
                  <a:gd name="T1" fmla="*/ 0 h 30"/>
                  <a:gd name="T2" fmla="*/ 1962150161 w 52"/>
                  <a:gd name="T3" fmla="*/ 539678634 h 30"/>
                  <a:gd name="T4" fmla="*/ 981075080 w 52"/>
                  <a:gd name="T5" fmla="*/ 1079357268 h 30"/>
                  <a:gd name="T6" fmla="*/ 0 w 52"/>
                  <a:gd name="T7" fmla="*/ 539678634 h 30"/>
                  <a:gd name="T8" fmla="*/ 981075080 w 52"/>
                  <a:gd name="T9" fmla="*/ 0 h 30"/>
                  <a:gd name="T10" fmla="*/ 0 60000 65536"/>
                  <a:gd name="T11" fmla="*/ 0 60000 65536"/>
                  <a:gd name="T12" fmla="*/ 0 60000 65536"/>
                  <a:gd name="T13" fmla="*/ 0 60000 65536"/>
                  <a:gd name="T14" fmla="*/ 0 60000 65536"/>
                  <a:gd name="T15" fmla="*/ 0 w 52"/>
                  <a:gd name="T16" fmla="*/ 0 h 30"/>
                  <a:gd name="T17" fmla="*/ 52 w 52"/>
                  <a:gd name="T18" fmla="*/ 30 h 30"/>
                </a:gdLst>
                <a:ahLst/>
                <a:cxnLst>
                  <a:cxn ang="T10">
                    <a:pos x="T0" y="T1"/>
                  </a:cxn>
                  <a:cxn ang="T11">
                    <a:pos x="T2" y="T3"/>
                  </a:cxn>
                  <a:cxn ang="T12">
                    <a:pos x="T4" y="T5"/>
                  </a:cxn>
                  <a:cxn ang="T13">
                    <a:pos x="T6" y="T7"/>
                  </a:cxn>
                  <a:cxn ang="T14">
                    <a:pos x="T8" y="T9"/>
                  </a:cxn>
                </a:cxnLst>
                <a:rect l="T15" t="T16" r="T17" b="T18"/>
                <a:pathLst>
                  <a:path w="52" h="30">
                    <a:moveTo>
                      <a:pt x="26" y="0"/>
                    </a:moveTo>
                    <a:cubicBezTo>
                      <a:pt x="36" y="0"/>
                      <a:pt x="52" y="10"/>
                      <a:pt x="52" y="15"/>
                    </a:cubicBezTo>
                    <a:cubicBezTo>
                      <a:pt x="52" y="20"/>
                      <a:pt x="36" y="30"/>
                      <a:pt x="26" y="30"/>
                    </a:cubicBezTo>
                    <a:cubicBezTo>
                      <a:pt x="14" y="30"/>
                      <a:pt x="0" y="23"/>
                      <a:pt x="0" y="15"/>
                    </a:cubicBezTo>
                    <a:cubicBezTo>
                      <a:pt x="0" y="7"/>
                      <a:pt x="14" y="0"/>
                      <a:pt x="26" y="0"/>
                    </a:cubicBezTo>
                    <a:close/>
                  </a:path>
                </a:pathLst>
              </a:custGeom>
              <a:solidFill>
                <a:srgbClr val="EFBEBF"/>
              </a:solidFill>
              <a:ln w="9525">
                <a:noFill/>
                <a:round/>
                <a:headEnd/>
                <a:tailEnd/>
              </a:ln>
            </p:spPr>
            <p:txBody>
              <a:bodyPr/>
              <a:lstStyle/>
              <a:p>
                <a:endParaRPr lang="en-US">
                  <a:latin typeface="Calibri" pitchFamily="34" charset="0"/>
                </a:endParaRPr>
              </a:p>
            </p:txBody>
          </p:sp>
          <p:sp>
            <p:nvSpPr>
              <p:cNvPr id="156166" name="Freeform 1350"/>
              <p:cNvSpPr>
                <a:spLocks/>
              </p:cNvSpPr>
              <p:nvPr/>
            </p:nvSpPr>
            <p:spPr bwMode="auto">
              <a:xfrm rot="10800000">
                <a:off x="2670517" y="4991184"/>
                <a:ext cx="191950" cy="103532"/>
              </a:xfrm>
              <a:custGeom>
                <a:avLst/>
                <a:gdLst>
                  <a:gd name="T0" fmla="*/ 981075080 w 52"/>
                  <a:gd name="T1" fmla="*/ 0 h 28"/>
                  <a:gd name="T2" fmla="*/ 1962150161 w 52"/>
                  <a:gd name="T3" fmla="*/ 533208374 h 28"/>
                  <a:gd name="T4" fmla="*/ 981075080 w 52"/>
                  <a:gd name="T5" fmla="*/ 1066420445 h 28"/>
                  <a:gd name="T6" fmla="*/ 0 w 52"/>
                  <a:gd name="T7" fmla="*/ 533208374 h 28"/>
                  <a:gd name="T8" fmla="*/ 981075080 w 52"/>
                  <a:gd name="T9" fmla="*/ 0 h 28"/>
                  <a:gd name="T10" fmla="*/ 0 60000 65536"/>
                  <a:gd name="T11" fmla="*/ 0 60000 65536"/>
                  <a:gd name="T12" fmla="*/ 0 60000 65536"/>
                  <a:gd name="T13" fmla="*/ 0 60000 65536"/>
                  <a:gd name="T14" fmla="*/ 0 60000 65536"/>
                  <a:gd name="T15" fmla="*/ 0 w 52"/>
                  <a:gd name="T16" fmla="*/ 0 h 28"/>
                  <a:gd name="T17" fmla="*/ 52 w 52"/>
                  <a:gd name="T18" fmla="*/ 28 h 28"/>
                </a:gdLst>
                <a:ahLst/>
                <a:cxnLst>
                  <a:cxn ang="T10">
                    <a:pos x="T0" y="T1"/>
                  </a:cxn>
                  <a:cxn ang="T11">
                    <a:pos x="T2" y="T3"/>
                  </a:cxn>
                  <a:cxn ang="T12">
                    <a:pos x="T4" y="T5"/>
                  </a:cxn>
                  <a:cxn ang="T13">
                    <a:pos x="T6" y="T7"/>
                  </a:cxn>
                  <a:cxn ang="T14">
                    <a:pos x="T8" y="T9"/>
                  </a:cxn>
                </a:cxnLst>
                <a:rect l="T15" t="T16" r="T17" b="T18"/>
                <a:pathLst>
                  <a:path w="52" h="28">
                    <a:moveTo>
                      <a:pt x="26" y="0"/>
                    </a:moveTo>
                    <a:cubicBezTo>
                      <a:pt x="36" y="0"/>
                      <a:pt x="52" y="9"/>
                      <a:pt x="52" y="14"/>
                    </a:cubicBezTo>
                    <a:cubicBezTo>
                      <a:pt x="52" y="19"/>
                      <a:pt x="36" y="28"/>
                      <a:pt x="26" y="28"/>
                    </a:cubicBezTo>
                    <a:cubicBezTo>
                      <a:pt x="14" y="28"/>
                      <a:pt x="0" y="22"/>
                      <a:pt x="0" y="14"/>
                    </a:cubicBezTo>
                    <a:cubicBezTo>
                      <a:pt x="0" y="6"/>
                      <a:pt x="14" y="0"/>
                      <a:pt x="26" y="0"/>
                    </a:cubicBezTo>
                    <a:close/>
                  </a:path>
                </a:pathLst>
              </a:custGeom>
              <a:solidFill>
                <a:srgbClr val="EFBFBF"/>
              </a:solidFill>
              <a:ln w="9525">
                <a:noFill/>
                <a:round/>
                <a:headEnd/>
                <a:tailEnd/>
              </a:ln>
            </p:spPr>
            <p:txBody>
              <a:bodyPr/>
              <a:lstStyle/>
              <a:p>
                <a:endParaRPr lang="en-US">
                  <a:latin typeface="Calibri" pitchFamily="34" charset="0"/>
                </a:endParaRPr>
              </a:p>
            </p:txBody>
          </p:sp>
          <p:sp>
            <p:nvSpPr>
              <p:cNvPr id="156167" name="Freeform 1351"/>
              <p:cNvSpPr>
                <a:spLocks/>
              </p:cNvSpPr>
              <p:nvPr/>
            </p:nvSpPr>
            <p:spPr bwMode="auto">
              <a:xfrm rot="10800000">
                <a:off x="2670516" y="4991177"/>
                <a:ext cx="191950" cy="103533"/>
              </a:xfrm>
              <a:custGeom>
                <a:avLst/>
                <a:gdLst>
                  <a:gd name="T0" fmla="*/ 940196894 w 52"/>
                  <a:gd name="T1" fmla="*/ 0 h 28"/>
                  <a:gd name="T2" fmla="*/ 1962150161 w 52"/>
                  <a:gd name="T3" fmla="*/ 533220919 h 28"/>
                  <a:gd name="T4" fmla="*/ 940196894 w 52"/>
                  <a:gd name="T5" fmla="*/ 1066438141 h 28"/>
                  <a:gd name="T6" fmla="*/ 0 w 52"/>
                  <a:gd name="T7" fmla="*/ 533220919 h 28"/>
                  <a:gd name="T8" fmla="*/ 940196894 w 52"/>
                  <a:gd name="T9" fmla="*/ 0 h 28"/>
                  <a:gd name="T10" fmla="*/ 0 60000 65536"/>
                  <a:gd name="T11" fmla="*/ 0 60000 65536"/>
                  <a:gd name="T12" fmla="*/ 0 60000 65536"/>
                  <a:gd name="T13" fmla="*/ 0 60000 65536"/>
                  <a:gd name="T14" fmla="*/ 0 60000 65536"/>
                  <a:gd name="T15" fmla="*/ 0 w 52"/>
                  <a:gd name="T16" fmla="*/ 0 h 28"/>
                  <a:gd name="T17" fmla="*/ 52 w 52"/>
                  <a:gd name="T18" fmla="*/ 28 h 28"/>
                </a:gdLst>
                <a:ahLst/>
                <a:cxnLst>
                  <a:cxn ang="T10">
                    <a:pos x="T0" y="T1"/>
                  </a:cxn>
                  <a:cxn ang="T11">
                    <a:pos x="T2" y="T3"/>
                  </a:cxn>
                  <a:cxn ang="T12">
                    <a:pos x="T4" y="T5"/>
                  </a:cxn>
                  <a:cxn ang="T13">
                    <a:pos x="T6" y="T7"/>
                  </a:cxn>
                  <a:cxn ang="T14">
                    <a:pos x="T8" y="T9"/>
                  </a:cxn>
                </a:cxnLst>
                <a:rect l="T15" t="T16" r="T17" b="T18"/>
                <a:pathLst>
                  <a:path w="52" h="28">
                    <a:moveTo>
                      <a:pt x="25" y="0"/>
                    </a:moveTo>
                    <a:cubicBezTo>
                      <a:pt x="36" y="0"/>
                      <a:pt x="52" y="9"/>
                      <a:pt x="52" y="14"/>
                    </a:cubicBezTo>
                    <a:cubicBezTo>
                      <a:pt x="52" y="19"/>
                      <a:pt x="36" y="28"/>
                      <a:pt x="25" y="28"/>
                    </a:cubicBezTo>
                    <a:cubicBezTo>
                      <a:pt x="14" y="28"/>
                      <a:pt x="0" y="22"/>
                      <a:pt x="0" y="14"/>
                    </a:cubicBezTo>
                    <a:cubicBezTo>
                      <a:pt x="0" y="6"/>
                      <a:pt x="14" y="0"/>
                      <a:pt x="25" y="0"/>
                    </a:cubicBezTo>
                    <a:close/>
                  </a:path>
                </a:pathLst>
              </a:custGeom>
              <a:solidFill>
                <a:srgbClr val="F0C0C1"/>
              </a:solidFill>
              <a:ln w="9525">
                <a:noFill/>
                <a:round/>
                <a:headEnd/>
                <a:tailEnd/>
              </a:ln>
            </p:spPr>
            <p:txBody>
              <a:bodyPr/>
              <a:lstStyle/>
              <a:p>
                <a:endParaRPr lang="en-US">
                  <a:latin typeface="Calibri" pitchFamily="34" charset="0"/>
                </a:endParaRPr>
              </a:p>
            </p:txBody>
          </p:sp>
          <p:sp>
            <p:nvSpPr>
              <p:cNvPr id="156168" name="Freeform 1352"/>
              <p:cNvSpPr>
                <a:spLocks/>
              </p:cNvSpPr>
              <p:nvPr/>
            </p:nvSpPr>
            <p:spPr bwMode="auto">
              <a:xfrm rot="10800000">
                <a:off x="2674512" y="4991170"/>
                <a:ext cx="187951" cy="103533"/>
              </a:xfrm>
              <a:custGeom>
                <a:avLst/>
                <a:gdLst>
                  <a:gd name="T0" fmla="*/ 937127321 w 51"/>
                  <a:gd name="T1" fmla="*/ 0 h 28"/>
                  <a:gd name="T2" fmla="*/ 1914995774 w 51"/>
                  <a:gd name="T3" fmla="*/ 533220919 h 28"/>
                  <a:gd name="T4" fmla="*/ 937127321 w 51"/>
                  <a:gd name="T5" fmla="*/ 1066438141 h 28"/>
                  <a:gd name="T6" fmla="*/ 0 w 51"/>
                  <a:gd name="T7" fmla="*/ 533220919 h 28"/>
                  <a:gd name="T8" fmla="*/ 937127321 w 51"/>
                  <a:gd name="T9" fmla="*/ 0 h 28"/>
                  <a:gd name="T10" fmla="*/ 0 60000 65536"/>
                  <a:gd name="T11" fmla="*/ 0 60000 65536"/>
                  <a:gd name="T12" fmla="*/ 0 60000 65536"/>
                  <a:gd name="T13" fmla="*/ 0 60000 65536"/>
                  <a:gd name="T14" fmla="*/ 0 60000 65536"/>
                  <a:gd name="T15" fmla="*/ 0 w 51"/>
                  <a:gd name="T16" fmla="*/ 0 h 28"/>
                  <a:gd name="T17" fmla="*/ 51 w 51"/>
                  <a:gd name="T18" fmla="*/ 28 h 28"/>
                </a:gdLst>
                <a:ahLst/>
                <a:cxnLst>
                  <a:cxn ang="T10">
                    <a:pos x="T0" y="T1"/>
                  </a:cxn>
                  <a:cxn ang="T11">
                    <a:pos x="T2" y="T3"/>
                  </a:cxn>
                  <a:cxn ang="T12">
                    <a:pos x="T4" y="T5"/>
                  </a:cxn>
                  <a:cxn ang="T13">
                    <a:pos x="T6" y="T7"/>
                  </a:cxn>
                  <a:cxn ang="T14">
                    <a:pos x="T8" y="T9"/>
                  </a:cxn>
                </a:cxnLst>
                <a:rect l="T15" t="T16" r="T17" b="T18"/>
                <a:pathLst>
                  <a:path w="51" h="28">
                    <a:moveTo>
                      <a:pt x="25" y="0"/>
                    </a:moveTo>
                    <a:cubicBezTo>
                      <a:pt x="36" y="0"/>
                      <a:pt x="51" y="9"/>
                      <a:pt x="51" y="14"/>
                    </a:cubicBezTo>
                    <a:cubicBezTo>
                      <a:pt x="51" y="19"/>
                      <a:pt x="36" y="28"/>
                      <a:pt x="25" y="28"/>
                    </a:cubicBezTo>
                    <a:cubicBezTo>
                      <a:pt x="14" y="28"/>
                      <a:pt x="0" y="22"/>
                      <a:pt x="0" y="14"/>
                    </a:cubicBezTo>
                    <a:cubicBezTo>
                      <a:pt x="0" y="6"/>
                      <a:pt x="14" y="0"/>
                      <a:pt x="25" y="0"/>
                    </a:cubicBezTo>
                    <a:close/>
                  </a:path>
                </a:pathLst>
              </a:custGeom>
              <a:solidFill>
                <a:srgbClr val="F0C1C1"/>
              </a:solidFill>
              <a:ln w="9525">
                <a:noFill/>
                <a:round/>
                <a:headEnd/>
                <a:tailEnd/>
              </a:ln>
            </p:spPr>
            <p:txBody>
              <a:bodyPr/>
              <a:lstStyle/>
              <a:p>
                <a:endParaRPr lang="en-US">
                  <a:latin typeface="Calibri" pitchFamily="34" charset="0"/>
                </a:endParaRPr>
              </a:p>
            </p:txBody>
          </p:sp>
          <p:sp>
            <p:nvSpPr>
              <p:cNvPr id="156169" name="Freeform 1353"/>
              <p:cNvSpPr>
                <a:spLocks/>
              </p:cNvSpPr>
              <p:nvPr/>
            </p:nvSpPr>
            <p:spPr bwMode="auto">
              <a:xfrm rot="10800000">
                <a:off x="2674518" y="4991163"/>
                <a:ext cx="187951" cy="103534"/>
              </a:xfrm>
              <a:custGeom>
                <a:avLst/>
                <a:gdLst>
                  <a:gd name="T0" fmla="*/ 937127321 w 51"/>
                  <a:gd name="T1" fmla="*/ 0 h 28"/>
                  <a:gd name="T2" fmla="*/ 1914995774 w 51"/>
                  <a:gd name="T3" fmla="*/ 533229767 h 28"/>
                  <a:gd name="T4" fmla="*/ 937127321 w 51"/>
                  <a:gd name="T5" fmla="*/ 1066459534 h 28"/>
                  <a:gd name="T6" fmla="*/ 0 w 51"/>
                  <a:gd name="T7" fmla="*/ 533229767 h 28"/>
                  <a:gd name="T8" fmla="*/ 937127321 w 51"/>
                  <a:gd name="T9" fmla="*/ 0 h 28"/>
                  <a:gd name="T10" fmla="*/ 0 60000 65536"/>
                  <a:gd name="T11" fmla="*/ 0 60000 65536"/>
                  <a:gd name="T12" fmla="*/ 0 60000 65536"/>
                  <a:gd name="T13" fmla="*/ 0 60000 65536"/>
                  <a:gd name="T14" fmla="*/ 0 60000 65536"/>
                  <a:gd name="T15" fmla="*/ 0 w 51"/>
                  <a:gd name="T16" fmla="*/ 0 h 28"/>
                  <a:gd name="T17" fmla="*/ 51 w 51"/>
                  <a:gd name="T18" fmla="*/ 28 h 28"/>
                </a:gdLst>
                <a:ahLst/>
                <a:cxnLst>
                  <a:cxn ang="T10">
                    <a:pos x="T0" y="T1"/>
                  </a:cxn>
                  <a:cxn ang="T11">
                    <a:pos x="T2" y="T3"/>
                  </a:cxn>
                  <a:cxn ang="T12">
                    <a:pos x="T4" y="T5"/>
                  </a:cxn>
                  <a:cxn ang="T13">
                    <a:pos x="T6" y="T7"/>
                  </a:cxn>
                  <a:cxn ang="T14">
                    <a:pos x="T8" y="T9"/>
                  </a:cxn>
                </a:cxnLst>
                <a:rect l="T15" t="T16" r="T17" b="T18"/>
                <a:pathLst>
                  <a:path w="51" h="28">
                    <a:moveTo>
                      <a:pt x="25" y="0"/>
                    </a:moveTo>
                    <a:cubicBezTo>
                      <a:pt x="36" y="0"/>
                      <a:pt x="51" y="9"/>
                      <a:pt x="51" y="14"/>
                    </a:cubicBezTo>
                    <a:cubicBezTo>
                      <a:pt x="51" y="19"/>
                      <a:pt x="36" y="28"/>
                      <a:pt x="25" y="28"/>
                    </a:cubicBezTo>
                    <a:cubicBezTo>
                      <a:pt x="13" y="28"/>
                      <a:pt x="0" y="22"/>
                      <a:pt x="0" y="14"/>
                    </a:cubicBezTo>
                    <a:cubicBezTo>
                      <a:pt x="0" y="6"/>
                      <a:pt x="13" y="0"/>
                      <a:pt x="25" y="0"/>
                    </a:cubicBezTo>
                    <a:close/>
                  </a:path>
                </a:pathLst>
              </a:custGeom>
              <a:solidFill>
                <a:srgbClr val="F0C1C2"/>
              </a:solidFill>
              <a:ln w="9525">
                <a:noFill/>
                <a:round/>
                <a:headEnd/>
                <a:tailEnd/>
              </a:ln>
            </p:spPr>
            <p:txBody>
              <a:bodyPr/>
              <a:lstStyle/>
              <a:p>
                <a:endParaRPr lang="en-US">
                  <a:latin typeface="Calibri" pitchFamily="34" charset="0"/>
                </a:endParaRPr>
              </a:p>
            </p:txBody>
          </p:sp>
          <p:sp>
            <p:nvSpPr>
              <p:cNvPr id="156170" name="Freeform 1354"/>
              <p:cNvSpPr>
                <a:spLocks/>
              </p:cNvSpPr>
              <p:nvPr/>
            </p:nvSpPr>
            <p:spPr bwMode="auto">
              <a:xfrm rot="10800000">
                <a:off x="2674521" y="4991156"/>
                <a:ext cx="187951" cy="103534"/>
              </a:xfrm>
              <a:custGeom>
                <a:avLst/>
                <a:gdLst>
                  <a:gd name="T0" fmla="*/ 937127321 w 51"/>
                  <a:gd name="T1" fmla="*/ 0 h 28"/>
                  <a:gd name="T2" fmla="*/ 1914995774 w 51"/>
                  <a:gd name="T3" fmla="*/ 533229767 h 28"/>
                  <a:gd name="T4" fmla="*/ 937127321 w 51"/>
                  <a:gd name="T5" fmla="*/ 1066459534 h 28"/>
                  <a:gd name="T6" fmla="*/ 0 w 51"/>
                  <a:gd name="T7" fmla="*/ 533229767 h 28"/>
                  <a:gd name="T8" fmla="*/ 937127321 w 51"/>
                  <a:gd name="T9" fmla="*/ 0 h 28"/>
                  <a:gd name="T10" fmla="*/ 0 60000 65536"/>
                  <a:gd name="T11" fmla="*/ 0 60000 65536"/>
                  <a:gd name="T12" fmla="*/ 0 60000 65536"/>
                  <a:gd name="T13" fmla="*/ 0 60000 65536"/>
                  <a:gd name="T14" fmla="*/ 0 60000 65536"/>
                  <a:gd name="T15" fmla="*/ 0 w 51"/>
                  <a:gd name="T16" fmla="*/ 0 h 28"/>
                  <a:gd name="T17" fmla="*/ 51 w 51"/>
                  <a:gd name="T18" fmla="*/ 28 h 28"/>
                </a:gdLst>
                <a:ahLst/>
                <a:cxnLst>
                  <a:cxn ang="T10">
                    <a:pos x="T0" y="T1"/>
                  </a:cxn>
                  <a:cxn ang="T11">
                    <a:pos x="T2" y="T3"/>
                  </a:cxn>
                  <a:cxn ang="T12">
                    <a:pos x="T4" y="T5"/>
                  </a:cxn>
                  <a:cxn ang="T13">
                    <a:pos x="T6" y="T7"/>
                  </a:cxn>
                  <a:cxn ang="T14">
                    <a:pos x="T8" y="T9"/>
                  </a:cxn>
                </a:cxnLst>
                <a:rect l="T15" t="T16" r="T17" b="T18"/>
                <a:pathLst>
                  <a:path w="51" h="28">
                    <a:moveTo>
                      <a:pt x="25" y="0"/>
                    </a:moveTo>
                    <a:cubicBezTo>
                      <a:pt x="36" y="0"/>
                      <a:pt x="51" y="9"/>
                      <a:pt x="51" y="14"/>
                    </a:cubicBezTo>
                    <a:cubicBezTo>
                      <a:pt x="51" y="19"/>
                      <a:pt x="36" y="28"/>
                      <a:pt x="25" y="28"/>
                    </a:cubicBezTo>
                    <a:cubicBezTo>
                      <a:pt x="13" y="28"/>
                      <a:pt x="0" y="22"/>
                      <a:pt x="0" y="14"/>
                    </a:cubicBezTo>
                    <a:cubicBezTo>
                      <a:pt x="0" y="6"/>
                      <a:pt x="13" y="0"/>
                      <a:pt x="25" y="0"/>
                    </a:cubicBezTo>
                    <a:close/>
                  </a:path>
                </a:pathLst>
              </a:custGeom>
              <a:solidFill>
                <a:srgbClr val="F1C2C2"/>
              </a:solidFill>
              <a:ln w="9525">
                <a:noFill/>
                <a:round/>
                <a:headEnd/>
                <a:tailEnd/>
              </a:ln>
            </p:spPr>
            <p:txBody>
              <a:bodyPr/>
              <a:lstStyle/>
              <a:p>
                <a:endParaRPr lang="en-US">
                  <a:latin typeface="Calibri" pitchFamily="34" charset="0"/>
                </a:endParaRPr>
              </a:p>
            </p:txBody>
          </p:sp>
          <p:sp>
            <p:nvSpPr>
              <p:cNvPr id="156171" name="Freeform 1355"/>
              <p:cNvSpPr>
                <a:spLocks/>
              </p:cNvSpPr>
              <p:nvPr/>
            </p:nvSpPr>
            <p:spPr bwMode="auto">
              <a:xfrm rot="10800000">
                <a:off x="2678520" y="4991154"/>
                <a:ext cx="179953" cy="103534"/>
              </a:xfrm>
              <a:custGeom>
                <a:avLst/>
                <a:gdLst>
                  <a:gd name="T0" fmla="*/ 890165011 w 49"/>
                  <a:gd name="T1" fmla="*/ 0 h 28"/>
                  <a:gd name="T2" fmla="*/ 1820790054 w 49"/>
                  <a:gd name="T3" fmla="*/ 533229767 h 28"/>
                  <a:gd name="T4" fmla="*/ 890165011 w 49"/>
                  <a:gd name="T5" fmla="*/ 1066459534 h 28"/>
                  <a:gd name="T6" fmla="*/ 0 w 49"/>
                  <a:gd name="T7" fmla="*/ 533229767 h 28"/>
                  <a:gd name="T8" fmla="*/ 890165011 w 49"/>
                  <a:gd name="T9" fmla="*/ 0 h 28"/>
                  <a:gd name="T10" fmla="*/ 0 60000 65536"/>
                  <a:gd name="T11" fmla="*/ 0 60000 65536"/>
                  <a:gd name="T12" fmla="*/ 0 60000 65536"/>
                  <a:gd name="T13" fmla="*/ 0 60000 65536"/>
                  <a:gd name="T14" fmla="*/ 0 60000 65536"/>
                  <a:gd name="T15" fmla="*/ 0 w 49"/>
                  <a:gd name="T16" fmla="*/ 0 h 28"/>
                  <a:gd name="T17" fmla="*/ 49 w 49"/>
                  <a:gd name="T18" fmla="*/ 28 h 28"/>
                </a:gdLst>
                <a:ahLst/>
                <a:cxnLst>
                  <a:cxn ang="T10">
                    <a:pos x="T0" y="T1"/>
                  </a:cxn>
                  <a:cxn ang="T11">
                    <a:pos x="T2" y="T3"/>
                  </a:cxn>
                  <a:cxn ang="T12">
                    <a:pos x="T4" y="T5"/>
                  </a:cxn>
                  <a:cxn ang="T13">
                    <a:pos x="T6" y="T7"/>
                  </a:cxn>
                  <a:cxn ang="T14">
                    <a:pos x="T8" y="T9"/>
                  </a:cxn>
                </a:cxnLst>
                <a:rect l="T15" t="T16" r="T17" b="T18"/>
                <a:pathLst>
                  <a:path w="49" h="28">
                    <a:moveTo>
                      <a:pt x="24" y="0"/>
                    </a:moveTo>
                    <a:cubicBezTo>
                      <a:pt x="35" y="0"/>
                      <a:pt x="49" y="9"/>
                      <a:pt x="49" y="14"/>
                    </a:cubicBezTo>
                    <a:cubicBezTo>
                      <a:pt x="49" y="19"/>
                      <a:pt x="35" y="28"/>
                      <a:pt x="24" y="28"/>
                    </a:cubicBezTo>
                    <a:cubicBezTo>
                      <a:pt x="12" y="28"/>
                      <a:pt x="0" y="21"/>
                      <a:pt x="0" y="14"/>
                    </a:cubicBezTo>
                    <a:cubicBezTo>
                      <a:pt x="0" y="7"/>
                      <a:pt x="12" y="0"/>
                      <a:pt x="24" y="0"/>
                    </a:cubicBezTo>
                    <a:close/>
                  </a:path>
                </a:pathLst>
              </a:custGeom>
              <a:solidFill>
                <a:srgbClr val="F0C2C3"/>
              </a:solidFill>
              <a:ln w="9525">
                <a:noFill/>
                <a:round/>
                <a:headEnd/>
                <a:tailEnd/>
              </a:ln>
            </p:spPr>
            <p:txBody>
              <a:bodyPr/>
              <a:lstStyle/>
              <a:p>
                <a:endParaRPr lang="en-US">
                  <a:latin typeface="Calibri" pitchFamily="34" charset="0"/>
                </a:endParaRPr>
              </a:p>
            </p:txBody>
          </p:sp>
          <p:sp>
            <p:nvSpPr>
              <p:cNvPr id="156172" name="Freeform 1356"/>
              <p:cNvSpPr>
                <a:spLocks/>
              </p:cNvSpPr>
              <p:nvPr/>
            </p:nvSpPr>
            <p:spPr bwMode="auto">
              <a:xfrm rot="10800000">
                <a:off x="2678518" y="4995128"/>
                <a:ext cx="179953" cy="95570"/>
              </a:xfrm>
              <a:custGeom>
                <a:avLst/>
                <a:gdLst>
                  <a:gd name="T0" fmla="*/ 890165011 w 49"/>
                  <a:gd name="T1" fmla="*/ 0 h 26"/>
                  <a:gd name="T2" fmla="*/ 1820790054 w 49"/>
                  <a:gd name="T3" fmla="*/ 486407278 h 26"/>
                  <a:gd name="T4" fmla="*/ 890165011 w 49"/>
                  <a:gd name="T5" fmla="*/ 972810880 h 26"/>
                  <a:gd name="T6" fmla="*/ 0 w 49"/>
                  <a:gd name="T7" fmla="*/ 486407278 h 26"/>
                  <a:gd name="T8" fmla="*/ 890165011 w 49"/>
                  <a:gd name="T9" fmla="*/ 0 h 26"/>
                  <a:gd name="T10" fmla="*/ 0 60000 65536"/>
                  <a:gd name="T11" fmla="*/ 0 60000 65536"/>
                  <a:gd name="T12" fmla="*/ 0 60000 65536"/>
                  <a:gd name="T13" fmla="*/ 0 60000 65536"/>
                  <a:gd name="T14" fmla="*/ 0 60000 65536"/>
                  <a:gd name="T15" fmla="*/ 0 w 49"/>
                  <a:gd name="T16" fmla="*/ 0 h 26"/>
                  <a:gd name="T17" fmla="*/ 49 w 49"/>
                  <a:gd name="T18" fmla="*/ 26 h 26"/>
                </a:gdLst>
                <a:ahLst/>
                <a:cxnLst>
                  <a:cxn ang="T10">
                    <a:pos x="T0" y="T1"/>
                  </a:cxn>
                  <a:cxn ang="T11">
                    <a:pos x="T2" y="T3"/>
                  </a:cxn>
                  <a:cxn ang="T12">
                    <a:pos x="T4" y="T5"/>
                  </a:cxn>
                  <a:cxn ang="T13">
                    <a:pos x="T6" y="T7"/>
                  </a:cxn>
                  <a:cxn ang="T14">
                    <a:pos x="T8" y="T9"/>
                  </a:cxn>
                </a:cxnLst>
                <a:rect l="T15" t="T16" r="T17" b="T18"/>
                <a:pathLst>
                  <a:path w="49" h="26">
                    <a:moveTo>
                      <a:pt x="24" y="0"/>
                    </a:moveTo>
                    <a:cubicBezTo>
                      <a:pt x="35" y="0"/>
                      <a:pt x="49" y="8"/>
                      <a:pt x="49" y="13"/>
                    </a:cubicBezTo>
                    <a:cubicBezTo>
                      <a:pt x="49" y="18"/>
                      <a:pt x="35" y="26"/>
                      <a:pt x="24" y="26"/>
                    </a:cubicBezTo>
                    <a:cubicBezTo>
                      <a:pt x="12" y="26"/>
                      <a:pt x="0" y="20"/>
                      <a:pt x="0" y="13"/>
                    </a:cubicBezTo>
                    <a:cubicBezTo>
                      <a:pt x="0" y="6"/>
                      <a:pt x="12" y="0"/>
                      <a:pt x="24" y="0"/>
                    </a:cubicBezTo>
                    <a:close/>
                  </a:path>
                </a:pathLst>
              </a:custGeom>
              <a:solidFill>
                <a:srgbClr val="F1C3C3"/>
              </a:solidFill>
              <a:ln w="9525">
                <a:noFill/>
                <a:round/>
                <a:headEnd/>
                <a:tailEnd/>
              </a:ln>
            </p:spPr>
            <p:txBody>
              <a:bodyPr/>
              <a:lstStyle/>
              <a:p>
                <a:endParaRPr lang="en-US">
                  <a:latin typeface="Calibri" pitchFamily="34" charset="0"/>
                </a:endParaRPr>
              </a:p>
            </p:txBody>
          </p:sp>
          <p:sp>
            <p:nvSpPr>
              <p:cNvPr id="156173" name="Freeform 1357"/>
              <p:cNvSpPr>
                <a:spLocks/>
              </p:cNvSpPr>
              <p:nvPr/>
            </p:nvSpPr>
            <p:spPr bwMode="auto">
              <a:xfrm rot="10800000">
                <a:off x="2681184" y="4995122"/>
                <a:ext cx="177287" cy="95570"/>
              </a:xfrm>
              <a:custGeom>
                <a:avLst/>
                <a:gdLst>
                  <a:gd name="T0" fmla="*/ 913999375 w 48"/>
                  <a:gd name="T1" fmla="*/ 0 h 26"/>
                  <a:gd name="T2" fmla="*/ 1814358736 w 48"/>
                  <a:gd name="T3" fmla="*/ 486407278 h 26"/>
                  <a:gd name="T4" fmla="*/ 913999375 w 48"/>
                  <a:gd name="T5" fmla="*/ 972810880 h 26"/>
                  <a:gd name="T6" fmla="*/ 0 w 48"/>
                  <a:gd name="T7" fmla="*/ 486407278 h 26"/>
                  <a:gd name="T8" fmla="*/ 913999375 w 48"/>
                  <a:gd name="T9" fmla="*/ 0 h 26"/>
                  <a:gd name="T10" fmla="*/ 0 60000 65536"/>
                  <a:gd name="T11" fmla="*/ 0 60000 65536"/>
                  <a:gd name="T12" fmla="*/ 0 60000 65536"/>
                  <a:gd name="T13" fmla="*/ 0 60000 65536"/>
                  <a:gd name="T14" fmla="*/ 0 60000 65536"/>
                  <a:gd name="T15" fmla="*/ 0 w 48"/>
                  <a:gd name="T16" fmla="*/ 0 h 26"/>
                  <a:gd name="T17" fmla="*/ 48 w 48"/>
                  <a:gd name="T18" fmla="*/ 26 h 26"/>
                </a:gdLst>
                <a:ahLst/>
                <a:cxnLst>
                  <a:cxn ang="T10">
                    <a:pos x="T0" y="T1"/>
                  </a:cxn>
                  <a:cxn ang="T11">
                    <a:pos x="T2" y="T3"/>
                  </a:cxn>
                  <a:cxn ang="T12">
                    <a:pos x="T4" y="T5"/>
                  </a:cxn>
                  <a:cxn ang="T13">
                    <a:pos x="T6" y="T7"/>
                  </a:cxn>
                  <a:cxn ang="T14">
                    <a:pos x="T8" y="T9"/>
                  </a:cxn>
                </a:cxnLst>
                <a:rect l="T15" t="T16" r="T17" b="T18"/>
                <a:pathLst>
                  <a:path w="48" h="26">
                    <a:moveTo>
                      <a:pt x="24" y="0"/>
                    </a:moveTo>
                    <a:cubicBezTo>
                      <a:pt x="35" y="0"/>
                      <a:pt x="48" y="8"/>
                      <a:pt x="48" y="13"/>
                    </a:cubicBezTo>
                    <a:cubicBezTo>
                      <a:pt x="48" y="18"/>
                      <a:pt x="35" y="26"/>
                      <a:pt x="24" y="26"/>
                    </a:cubicBezTo>
                    <a:cubicBezTo>
                      <a:pt x="12" y="26"/>
                      <a:pt x="0" y="20"/>
                      <a:pt x="0" y="13"/>
                    </a:cubicBezTo>
                    <a:cubicBezTo>
                      <a:pt x="0" y="6"/>
                      <a:pt x="12" y="0"/>
                      <a:pt x="24" y="0"/>
                    </a:cubicBezTo>
                    <a:close/>
                  </a:path>
                </a:pathLst>
              </a:custGeom>
              <a:solidFill>
                <a:srgbClr val="F1C4C4"/>
              </a:solidFill>
              <a:ln w="9525">
                <a:noFill/>
                <a:round/>
                <a:headEnd/>
                <a:tailEnd/>
              </a:ln>
            </p:spPr>
            <p:txBody>
              <a:bodyPr/>
              <a:lstStyle/>
              <a:p>
                <a:endParaRPr lang="en-US">
                  <a:latin typeface="Calibri" pitchFamily="34" charset="0"/>
                </a:endParaRPr>
              </a:p>
            </p:txBody>
          </p:sp>
          <p:sp>
            <p:nvSpPr>
              <p:cNvPr id="156174" name="Freeform 1358"/>
              <p:cNvSpPr>
                <a:spLocks/>
              </p:cNvSpPr>
              <p:nvPr/>
            </p:nvSpPr>
            <p:spPr bwMode="auto">
              <a:xfrm rot="10800000">
                <a:off x="2681179" y="4995115"/>
                <a:ext cx="177287" cy="95570"/>
              </a:xfrm>
              <a:custGeom>
                <a:avLst/>
                <a:gdLst>
                  <a:gd name="T0" fmla="*/ 913999375 w 48"/>
                  <a:gd name="T1" fmla="*/ 0 h 26"/>
                  <a:gd name="T2" fmla="*/ 1814358736 w 48"/>
                  <a:gd name="T3" fmla="*/ 486407278 h 26"/>
                  <a:gd name="T4" fmla="*/ 913999375 w 48"/>
                  <a:gd name="T5" fmla="*/ 972810880 h 26"/>
                  <a:gd name="T6" fmla="*/ 0 w 48"/>
                  <a:gd name="T7" fmla="*/ 486407278 h 26"/>
                  <a:gd name="T8" fmla="*/ 913999375 w 48"/>
                  <a:gd name="T9" fmla="*/ 0 h 26"/>
                  <a:gd name="T10" fmla="*/ 0 60000 65536"/>
                  <a:gd name="T11" fmla="*/ 0 60000 65536"/>
                  <a:gd name="T12" fmla="*/ 0 60000 65536"/>
                  <a:gd name="T13" fmla="*/ 0 60000 65536"/>
                  <a:gd name="T14" fmla="*/ 0 60000 65536"/>
                  <a:gd name="T15" fmla="*/ 0 w 48"/>
                  <a:gd name="T16" fmla="*/ 0 h 26"/>
                  <a:gd name="T17" fmla="*/ 48 w 48"/>
                  <a:gd name="T18" fmla="*/ 26 h 26"/>
                </a:gdLst>
                <a:ahLst/>
                <a:cxnLst>
                  <a:cxn ang="T10">
                    <a:pos x="T0" y="T1"/>
                  </a:cxn>
                  <a:cxn ang="T11">
                    <a:pos x="T2" y="T3"/>
                  </a:cxn>
                  <a:cxn ang="T12">
                    <a:pos x="T4" y="T5"/>
                  </a:cxn>
                  <a:cxn ang="T13">
                    <a:pos x="T6" y="T7"/>
                  </a:cxn>
                  <a:cxn ang="T14">
                    <a:pos x="T8" y="T9"/>
                  </a:cxn>
                </a:cxnLst>
                <a:rect l="T15" t="T16" r="T17" b="T18"/>
                <a:pathLst>
                  <a:path w="48" h="26">
                    <a:moveTo>
                      <a:pt x="24" y="0"/>
                    </a:moveTo>
                    <a:cubicBezTo>
                      <a:pt x="35" y="0"/>
                      <a:pt x="48" y="7"/>
                      <a:pt x="48" y="13"/>
                    </a:cubicBezTo>
                    <a:cubicBezTo>
                      <a:pt x="48" y="19"/>
                      <a:pt x="35" y="26"/>
                      <a:pt x="24" y="26"/>
                    </a:cubicBezTo>
                    <a:cubicBezTo>
                      <a:pt x="12" y="26"/>
                      <a:pt x="0" y="20"/>
                      <a:pt x="0" y="13"/>
                    </a:cubicBezTo>
                    <a:cubicBezTo>
                      <a:pt x="0" y="6"/>
                      <a:pt x="12" y="0"/>
                      <a:pt x="24" y="0"/>
                    </a:cubicBezTo>
                    <a:close/>
                  </a:path>
                </a:pathLst>
              </a:custGeom>
              <a:solidFill>
                <a:srgbClr val="F1C4C5"/>
              </a:solidFill>
              <a:ln w="9525">
                <a:noFill/>
                <a:round/>
                <a:headEnd/>
                <a:tailEnd/>
              </a:ln>
            </p:spPr>
            <p:txBody>
              <a:bodyPr/>
              <a:lstStyle/>
              <a:p>
                <a:endParaRPr lang="en-US">
                  <a:latin typeface="Calibri" pitchFamily="34" charset="0"/>
                </a:endParaRPr>
              </a:p>
            </p:txBody>
          </p:sp>
          <p:sp>
            <p:nvSpPr>
              <p:cNvPr id="156175" name="Freeform 1359"/>
              <p:cNvSpPr>
                <a:spLocks/>
              </p:cNvSpPr>
              <p:nvPr/>
            </p:nvSpPr>
            <p:spPr bwMode="auto">
              <a:xfrm rot="10800000">
                <a:off x="2681186" y="4995108"/>
                <a:ext cx="177287" cy="95571"/>
              </a:xfrm>
              <a:custGeom>
                <a:avLst/>
                <a:gdLst>
                  <a:gd name="T0" fmla="*/ 913999375 w 48"/>
                  <a:gd name="T1" fmla="*/ 0 h 26"/>
                  <a:gd name="T2" fmla="*/ 1814358736 w 48"/>
                  <a:gd name="T3" fmla="*/ 486416043 h 26"/>
                  <a:gd name="T4" fmla="*/ 913999375 w 48"/>
                  <a:gd name="T5" fmla="*/ 972832086 h 26"/>
                  <a:gd name="T6" fmla="*/ 0 w 48"/>
                  <a:gd name="T7" fmla="*/ 486416043 h 26"/>
                  <a:gd name="T8" fmla="*/ 913999375 w 48"/>
                  <a:gd name="T9" fmla="*/ 0 h 26"/>
                  <a:gd name="T10" fmla="*/ 0 60000 65536"/>
                  <a:gd name="T11" fmla="*/ 0 60000 65536"/>
                  <a:gd name="T12" fmla="*/ 0 60000 65536"/>
                  <a:gd name="T13" fmla="*/ 0 60000 65536"/>
                  <a:gd name="T14" fmla="*/ 0 60000 65536"/>
                  <a:gd name="T15" fmla="*/ 0 w 48"/>
                  <a:gd name="T16" fmla="*/ 0 h 26"/>
                  <a:gd name="T17" fmla="*/ 48 w 48"/>
                  <a:gd name="T18" fmla="*/ 26 h 26"/>
                </a:gdLst>
                <a:ahLst/>
                <a:cxnLst>
                  <a:cxn ang="T10">
                    <a:pos x="T0" y="T1"/>
                  </a:cxn>
                  <a:cxn ang="T11">
                    <a:pos x="T2" y="T3"/>
                  </a:cxn>
                  <a:cxn ang="T12">
                    <a:pos x="T4" y="T5"/>
                  </a:cxn>
                  <a:cxn ang="T13">
                    <a:pos x="T6" y="T7"/>
                  </a:cxn>
                  <a:cxn ang="T14">
                    <a:pos x="T8" y="T9"/>
                  </a:cxn>
                </a:cxnLst>
                <a:rect l="T15" t="T16" r="T17" b="T18"/>
                <a:pathLst>
                  <a:path w="48" h="26">
                    <a:moveTo>
                      <a:pt x="24" y="0"/>
                    </a:moveTo>
                    <a:cubicBezTo>
                      <a:pt x="35" y="0"/>
                      <a:pt x="48" y="7"/>
                      <a:pt x="48" y="13"/>
                    </a:cubicBezTo>
                    <a:cubicBezTo>
                      <a:pt x="48" y="19"/>
                      <a:pt x="35" y="26"/>
                      <a:pt x="24" y="26"/>
                    </a:cubicBezTo>
                    <a:cubicBezTo>
                      <a:pt x="12" y="26"/>
                      <a:pt x="0" y="20"/>
                      <a:pt x="0" y="13"/>
                    </a:cubicBezTo>
                    <a:cubicBezTo>
                      <a:pt x="0" y="6"/>
                      <a:pt x="12" y="0"/>
                      <a:pt x="24" y="0"/>
                    </a:cubicBezTo>
                    <a:close/>
                  </a:path>
                </a:pathLst>
              </a:custGeom>
              <a:solidFill>
                <a:srgbClr val="F1C5C5"/>
              </a:solidFill>
              <a:ln w="9525">
                <a:noFill/>
                <a:round/>
                <a:headEnd/>
                <a:tailEnd/>
              </a:ln>
            </p:spPr>
            <p:txBody>
              <a:bodyPr/>
              <a:lstStyle/>
              <a:p>
                <a:endParaRPr lang="en-US">
                  <a:latin typeface="Calibri" pitchFamily="34" charset="0"/>
                </a:endParaRPr>
              </a:p>
            </p:txBody>
          </p:sp>
          <p:sp>
            <p:nvSpPr>
              <p:cNvPr id="156176" name="Freeform 1360"/>
              <p:cNvSpPr>
                <a:spLocks/>
              </p:cNvSpPr>
              <p:nvPr/>
            </p:nvSpPr>
            <p:spPr bwMode="auto">
              <a:xfrm rot="10800000">
                <a:off x="2685186" y="4995101"/>
                <a:ext cx="169288" cy="95571"/>
              </a:xfrm>
              <a:custGeom>
                <a:avLst/>
                <a:gdLst>
                  <a:gd name="T0" fmla="*/ 866794984 w 46"/>
                  <a:gd name="T1" fmla="*/ 0 h 26"/>
                  <a:gd name="T2" fmla="*/ 1720046933 w 46"/>
                  <a:gd name="T3" fmla="*/ 486416043 h 26"/>
                  <a:gd name="T4" fmla="*/ 866794984 w 46"/>
                  <a:gd name="T5" fmla="*/ 972832086 h 26"/>
                  <a:gd name="T6" fmla="*/ 0 w 46"/>
                  <a:gd name="T7" fmla="*/ 486416043 h 26"/>
                  <a:gd name="T8" fmla="*/ 866794984 w 46"/>
                  <a:gd name="T9" fmla="*/ 0 h 26"/>
                  <a:gd name="T10" fmla="*/ 0 60000 65536"/>
                  <a:gd name="T11" fmla="*/ 0 60000 65536"/>
                  <a:gd name="T12" fmla="*/ 0 60000 65536"/>
                  <a:gd name="T13" fmla="*/ 0 60000 65536"/>
                  <a:gd name="T14" fmla="*/ 0 60000 65536"/>
                  <a:gd name="T15" fmla="*/ 0 w 46"/>
                  <a:gd name="T16" fmla="*/ 0 h 26"/>
                  <a:gd name="T17" fmla="*/ 46 w 46"/>
                  <a:gd name="T18" fmla="*/ 26 h 26"/>
                </a:gdLst>
                <a:ahLst/>
                <a:cxnLst>
                  <a:cxn ang="T10">
                    <a:pos x="T0" y="T1"/>
                  </a:cxn>
                  <a:cxn ang="T11">
                    <a:pos x="T2" y="T3"/>
                  </a:cxn>
                  <a:cxn ang="T12">
                    <a:pos x="T4" y="T5"/>
                  </a:cxn>
                  <a:cxn ang="T13">
                    <a:pos x="T6" y="T7"/>
                  </a:cxn>
                  <a:cxn ang="T14">
                    <a:pos x="T8" y="T9"/>
                  </a:cxn>
                </a:cxnLst>
                <a:rect l="T15" t="T16" r="T17" b="T18"/>
                <a:pathLst>
                  <a:path w="46" h="26">
                    <a:moveTo>
                      <a:pt x="23" y="0"/>
                    </a:moveTo>
                    <a:cubicBezTo>
                      <a:pt x="34" y="0"/>
                      <a:pt x="46" y="7"/>
                      <a:pt x="46" y="13"/>
                    </a:cubicBezTo>
                    <a:cubicBezTo>
                      <a:pt x="46" y="19"/>
                      <a:pt x="34" y="26"/>
                      <a:pt x="23" y="26"/>
                    </a:cubicBezTo>
                    <a:cubicBezTo>
                      <a:pt x="11" y="26"/>
                      <a:pt x="0" y="20"/>
                      <a:pt x="0" y="13"/>
                    </a:cubicBezTo>
                    <a:cubicBezTo>
                      <a:pt x="0" y="6"/>
                      <a:pt x="11" y="0"/>
                      <a:pt x="23" y="0"/>
                    </a:cubicBezTo>
                    <a:close/>
                  </a:path>
                </a:pathLst>
              </a:custGeom>
              <a:solidFill>
                <a:srgbClr val="F1C6C6"/>
              </a:solidFill>
              <a:ln w="9525">
                <a:noFill/>
                <a:round/>
                <a:headEnd/>
                <a:tailEnd/>
              </a:ln>
            </p:spPr>
            <p:txBody>
              <a:bodyPr/>
              <a:lstStyle/>
              <a:p>
                <a:endParaRPr lang="en-US">
                  <a:latin typeface="Calibri" pitchFamily="34" charset="0"/>
                </a:endParaRPr>
              </a:p>
            </p:txBody>
          </p:sp>
          <p:sp>
            <p:nvSpPr>
              <p:cNvPr id="156177" name="Freeform 1361"/>
              <p:cNvSpPr>
                <a:spLocks/>
              </p:cNvSpPr>
              <p:nvPr/>
            </p:nvSpPr>
            <p:spPr bwMode="auto">
              <a:xfrm rot="10800000">
                <a:off x="2685183" y="4995094"/>
                <a:ext cx="169288" cy="95571"/>
              </a:xfrm>
              <a:custGeom>
                <a:avLst/>
                <a:gdLst>
                  <a:gd name="T0" fmla="*/ 866794984 w 46"/>
                  <a:gd name="T1" fmla="*/ 0 h 26"/>
                  <a:gd name="T2" fmla="*/ 1720046933 w 46"/>
                  <a:gd name="T3" fmla="*/ 486416043 h 26"/>
                  <a:gd name="T4" fmla="*/ 866794984 w 46"/>
                  <a:gd name="T5" fmla="*/ 972832086 h 26"/>
                  <a:gd name="T6" fmla="*/ 0 w 46"/>
                  <a:gd name="T7" fmla="*/ 486416043 h 26"/>
                  <a:gd name="T8" fmla="*/ 866794984 w 46"/>
                  <a:gd name="T9" fmla="*/ 0 h 26"/>
                  <a:gd name="T10" fmla="*/ 0 60000 65536"/>
                  <a:gd name="T11" fmla="*/ 0 60000 65536"/>
                  <a:gd name="T12" fmla="*/ 0 60000 65536"/>
                  <a:gd name="T13" fmla="*/ 0 60000 65536"/>
                  <a:gd name="T14" fmla="*/ 0 60000 65536"/>
                  <a:gd name="T15" fmla="*/ 0 w 46"/>
                  <a:gd name="T16" fmla="*/ 0 h 26"/>
                  <a:gd name="T17" fmla="*/ 46 w 46"/>
                  <a:gd name="T18" fmla="*/ 26 h 26"/>
                </a:gdLst>
                <a:ahLst/>
                <a:cxnLst>
                  <a:cxn ang="T10">
                    <a:pos x="T0" y="T1"/>
                  </a:cxn>
                  <a:cxn ang="T11">
                    <a:pos x="T2" y="T3"/>
                  </a:cxn>
                  <a:cxn ang="T12">
                    <a:pos x="T4" y="T5"/>
                  </a:cxn>
                  <a:cxn ang="T13">
                    <a:pos x="T6" y="T7"/>
                  </a:cxn>
                  <a:cxn ang="T14">
                    <a:pos x="T8" y="T9"/>
                  </a:cxn>
                </a:cxnLst>
                <a:rect l="T15" t="T16" r="T17" b="T18"/>
                <a:pathLst>
                  <a:path w="46" h="26">
                    <a:moveTo>
                      <a:pt x="23" y="0"/>
                    </a:moveTo>
                    <a:cubicBezTo>
                      <a:pt x="34" y="0"/>
                      <a:pt x="46" y="7"/>
                      <a:pt x="46" y="13"/>
                    </a:cubicBezTo>
                    <a:cubicBezTo>
                      <a:pt x="46" y="19"/>
                      <a:pt x="34" y="26"/>
                      <a:pt x="23" y="26"/>
                    </a:cubicBezTo>
                    <a:cubicBezTo>
                      <a:pt x="11" y="26"/>
                      <a:pt x="0" y="20"/>
                      <a:pt x="0" y="13"/>
                    </a:cubicBezTo>
                    <a:cubicBezTo>
                      <a:pt x="0" y="6"/>
                      <a:pt x="11" y="0"/>
                      <a:pt x="23" y="0"/>
                    </a:cubicBezTo>
                    <a:close/>
                  </a:path>
                </a:pathLst>
              </a:custGeom>
              <a:solidFill>
                <a:srgbClr val="F2C7C7"/>
              </a:solidFill>
              <a:ln w="9525">
                <a:noFill/>
                <a:round/>
                <a:headEnd/>
                <a:tailEnd/>
              </a:ln>
            </p:spPr>
            <p:txBody>
              <a:bodyPr/>
              <a:lstStyle/>
              <a:p>
                <a:endParaRPr lang="en-US">
                  <a:latin typeface="Calibri" pitchFamily="34" charset="0"/>
                </a:endParaRPr>
              </a:p>
            </p:txBody>
          </p:sp>
          <p:sp>
            <p:nvSpPr>
              <p:cNvPr id="156178" name="Freeform 1362"/>
              <p:cNvSpPr>
                <a:spLocks/>
              </p:cNvSpPr>
              <p:nvPr/>
            </p:nvSpPr>
            <p:spPr bwMode="auto">
              <a:xfrm rot="10800000">
                <a:off x="2685189" y="4999077"/>
                <a:ext cx="169288" cy="87607"/>
              </a:xfrm>
              <a:custGeom>
                <a:avLst/>
                <a:gdLst>
                  <a:gd name="T0" fmla="*/ 866794984 w 46"/>
                  <a:gd name="T1" fmla="*/ 0 h 24"/>
                  <a:gd name="T2" fmla="*/ 1720046933 w 46"/>
                  <a:gd name="T3" fmla="*/ 439714108 h 24"/>
                  <a:gd name="T4" fmla="*/ 866794984 w 46"/>
                  <a:gd name="T5" fmla="*/ 879424567 h 24"/>
                  <a:gd name="T6" fmla="*/ 0 w 46"/>
                  <a:gd name="T7" fmla="*/ 439714108 h 24"/>
                  <a:gd name="T8" fmla="*/ 866794984 w 46"/>
                  <a:gd name="T9" fmla="*/ 0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23" y="0"/>
                    </a:moveTo>
                    <a:cubicBezTo>
                      <a:pt x="34" y="0"/>
                      <a:pt x="46" y="6"/>
                      <a:pt x="46" y="12"/>
                    </a:cubicBezTo>
                    <a:cubicBezTo>
                      <a:pt x="46" y="18"/>
                      <a:pt x="34" y="24"/>
                      <a:pt x="23" y="24"/>
                    </a:cubicBezTo>
                    <a:cubicBezTo>
                      <a:pt x="11" y="24"/>
                      <a:pt x="0" y="19"/>
                      <a:pt x="0" y="12"/>
                    </a:cubicBezTo>
                    <a:cubicBezTo>
                      <a:pt x="0" y="5"/>
                      <a:pt x="11" y="0"/>
                      <a:pt x="23" y="0"/>
                    </a:cubicBezTo>
                    <a:close/>
                  </a:path>
                </a:pathLst>
              </a:custGeom>
              <a:solidFill>
                <a:srgbClr val="F2C7C7"/>
              </a:solidFill>
              <a:ln w="9525">
                <a:noFill/>
                <a:round/>
                <a:headEnd/>
                <a:tailEnd/>
              </a:ln>
            </p:spPr>
            <p:txBody>
              <a:bodyPr/>
              <a:lstStyle/>
              <a:p>
                <a:endParaRPr lang="en-US">
                  <a:latin typeface="Calibri" pitchFamily="34" charset="0"/>
                </a:endParaRPr>
              </a:p>
            </p:txBody>
          </p:sp>
          <p:sp>
            <p:nvSpPr>
              <p:cNvPr id="156179" name="Freeform 1363"/>
              <p:cNvSpPr>
                <a:spLocks/>
              </p:cNvSpPr>
              <p:nvPr/>
            </p:nvSpPr>
            <p:spPr bwMode="auto">
              <a:xfrm rot="10800000">
                <a:off x="2689189" y="4999077"/>
                <a:ext cx="165289" cy="87607"/>
              </a:xfrm>
              <a:custGeom>
                <a:avLst/>
                <a:gdLst>
                  <a:gd name="T0" fmla="*/ 849971076 w 45"/>
                  <a:gd name="T1" fmla="*/ 0 h 24"/>
                  <a:gd name="T2" fmla="*/ 1672955976 w 45"/>
                  <a:gd name="T3" fmla="*/ 439714108 h 24"/>
                  <a:gd name="T4" fmla="*/ 849971076 w 45"/>
                  <a:gd name="T5" fmla="*/ 879424567 h 24"/>
                  <a:gd name="T6" fmla="*/ 0 w 45"/>
                  <a:gd name="T7" fmla="*/ 439714108 h 24"/>
                  <a:gd name="T8" fmla="*/ 849971076 w 45"/>
                  <a:gd name="T9" fmla="*/ 0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23" y="0"/>
                    </a:moveTo>
                    <a:cubicBezTo>
                      <a:pt x="34" y="0"/>
                      <a:pt x="45" y="6"/>
                      <a:pt x="45" y="12"/>
                    </a:cubicBezTo>
                    <a:cubicBezTo>
                      <a:pt x="45" y="18"/>
                      <a:pt x="34" y="24"/>
                      <a:pt x="23" y="24"/>
                    </a:cubicBezTo>
                    <a:cubicBezTo>
                      <a:pt x="11" y="24"/>
                      <a:pt x="0" y="19"/>
                      <a:pt x="0" y="12"/>
                    </a:cubicBezTo>
                    <a:cubicBezTo>
                      <a:pt x="0" y="5"/>
                      <a:pt x="11" y="0"/>
                      <a:pt x="23" y="0"/>
                    </a:cubicBezTo>
                    <a:close/>
                  </a:path>
                </a:pathLst>
              </a:custGeom>
              <a:solidFill>
                <a:srgbClr val="F2C8C8"/>
              </a:solidFill>
              <a:ln w="9525">
                <a:noFill/>
                <a:round/>
                <a:headEnd/>
                <a:tailEnd/>
              </a:ln>
            </p:spPr>
            <p:txBody>
              <a:bodyPr/>
              <a:lstStyle/>
              <a:p>
                <a:endParaRPr lang="en-US">
                  <a:latin typeface="Calibri" pitchFamily="34" charset="0"/>
                </a:endParaRPr>
              </a:p>
            </p:txBody>
          </p:sp>
          <p:sp>
            <p:nvSpPr>
              <p:cNvPr id="156180" name="Freeform 1364"/>
              <p:cNvSpPr>
                <a:spLocks/>
              </p:cNvSpPr>
              <p:nvPr/>
            </p:nvSpPr>
            <p:spPr bwMode="auto">
              <a:xfrm rot="10800000">
                <a:off x="2689197" y="4999077"/>
                <a:ext cx="165289" cy="87607"/>
              </a:xfrm>
              <a:custGeom>
                <a:avLst/>
                <a:gdLst>
                  <a:gd name="T0" fmla="*/ 849971076 w 45"/>
                  <a:gd name="T1" fmla="*/ 0 h 24"/>
                  <a:gd name="T2" fmla="*/ 1672955976 w 45"/>
                  <a:gd name="T3" fmla="*/ 439714108 h 24"/>
                  <a:gd name="T4" fmla="*/ 849971076 w 45"/>
                  <a:gd name="T5" fmla="*/ 879424567 h 24"/>
                  <a:gd name="T6" fmla="*/ 0 w 45"/>
                  <a:gd name="T7" fmla="*/ 439714108 h 24"/>
                  <a:gd name="T8" fmla="*/ 849971076 w 45"/>
                  <a:gd name="T9" fmla="*/ 0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23" y="0"/>
                    </a:moveTo>
                    <a:cubicBezTo>
                      <a:pt x="34" y="0"/>
                      <a:pt x="45" y="6"/>
                      <a:pt x="45" y="12"/>
                    </a:cubicBezTo>
                    <a:cubicBezTo>
                      <a:pt x="45" y="18"/>
                      <a:pt x="34" y="24"/>
                      <a:pt x="23" y="24"/>
                    </a:cubicBezTo>
                    <a:cubicBezTo>
                      <a:pt x="11" y="24"/>
                      <a:pt x="0" y="19"/>
                      <a:pt x="0" y="12"/>
                    </a:cubicBezTo>
                    <a:cubicBezTo>
                      <a:pt x="0" y="5"/>
                      <a:pt x="11" y="0"/>
                      <a:pt x="23" y="0"/>
                    </a:cubicBezTo>
                    <a:close/>
                  </a:path>
                </a:pathLst>
              </a:custGeom>
              <a:solidFill>
                <a:srgbClr val="F2C9C9"/>
              </a:solidFill>
              <a:ln w="9525">
                <a:noFill/>
                <a:round/>
                <a:headEnd/>
                <a:tailEnd/>
              </a:ln>
            </p:spPr>
            <p:txBody>
              <a:bodyPr/>
              <a:lstStyle/>
              <a:p>
                <a:endParaRPr lang="en-US">
                  <a:latin typeface="Calibri" pitchFamily="34" charset="0"/>
                </a:endParaRPr>
              </a:p>
            </p:txBody>
          </p:sp>
          <p:sp>
            <p:nvSpPr>
              <p:cNvPr id="156181" name="Freeform 1365"/>
              <p:cNvSpPr>
                <a:spLocks/>
              </p:cNvSpPr>
              <p:nvPr/>
            </p:nvSpPr>
            <p:spPr bwMode="auto">
              <a:xfrm rot="10800000">
                <a:off x="2689189" y="4999086"/>
                <a:ext cx="165289" cy="87607"/>
              </a:xfrm>
              <a:custGeom>
                <a:avLst/>
                <a:gdLst>
                  <a:gd name="T0" fmla="*/ 822984901 w 45"/>
                  <a:gd name="T1" fmla="*/ 0 h 24"/>
                  <a:gd name="T2" fmla="*/ 1672955976 w 45"/>
                  <a:gd name="T3" fmla="*/ 439714108 h 24"/>
                  <a:gd name="T4" fmla="*/ 822984901 w 45"/>
                  <a:gd name="T5" fmla="*/ 879424567 h 24"/>
                  <a:gd name="T6" fmla="*/ 0 w 45"/>
                  <a:gd name="T7" fmla="*/ 439714108 h 24"/>
                  <a:gd name="T8" fmla="*/ 822984901 w 45"/>
                  <a:gd name="T9" fmla="*/ 0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22" y="0"/>
                    </a:moveTo>
                    <a:cubicBezTo>
                      <a:pt x="34" y="0"/>
                      <a:pt x="45" y="6"/>
                      <a:pt x="45" y="12"/>
                    </a:cubicBezTo>
                    <a:cubicBezTo>
                      <a:pt x="45" y="18"/>
                      <a:pt x="34" y="24"/>
                      <a:pt x="22" y="24"/>
                    </a:cubicBezTo>
                    <a:cubicBezTo>
                      <a:pt x="11" y="24"/>
                      <a:pt x="0" y="19"/>
                      <a:pt x="0" y="12"/>
                    </a:cubicBezTo>
                    <a:cubicBezTo>
                      <a:pt x="0" y="5"/>
                      <a:pt x="11" y="0"/>
                      <a:pt x="22" y="0"/>
                    </a:cubicBezTo>
                    <a:close/>
                  </a:path>
                </a:pathLst>
              </a:custGeom>
              <a:solidFill>
                <a:srgbClr val="F2C9C9"/>
              </a:solidFill>
              <a:ln w="9525">
                <a:noFill/>
                <a:round/>
                <a:headEnd/>
                <a:tailEnd/>
              </a:ln>
            </p:spPr>
            <p:txBody>
              <a:bodyPr/>
              <a:lstStyle/>
              <a:p>
                <a:endParaRPr lang="en-US">
                  <a:latin typeface="Calibri" pitchFamily="34" charset="0"/>
                </a:endParaRPr>
              </a:p>
            </p:txBody>
          </p:sp>
          <p:sp>
            <p:nvSpPr>
              <p:cNvPr id="156182" name="Freeform 1366"/>
              <p:cNvSpPr>
                <a:spLocks/>
              </p:cNvSpPr>
              <p:nvPr/>
            </p:nvSpPr>
            <p:spPr bwMode="auto">
              <a:xfrm rot="10800000">
                <a:off x="2693187" y="4999082"/>
                <a:ext cx="157291" cy="87607"/>
              </a:xfrm>
              <a:custGeom>
                <a:avLst/>
                <a:gdLst>
                  <a:gd name="T0" fmla="*/ 776066431 w 43"/>
                  <a:gd name="T1" fmla="*/ 0 h 24"/>
                  <a:gd name="T2" fmla="*/ 1578894271 w 43"/>
                  <a:gd name="T3" fmla="*/ 439714108 h 24"/>
                  <a:gd name="T4" fmla="*/ 776066431 w 43"/>
                  <a:gd name="T5" fmla="*/ 879424567 h 24"/>
                  <a:gd name="T6" fmla="*/ 0 w 43"/>
                  <a:gd name="T7" fmla="*/ 439714108 h 24"/>
                  <a:gd name="T8" fmla="*/ 776066431 w 43"/>
                  <a:gd name="T9" fmla="*/ 0 h 24"/>
                  <a:gd name="T10" fmla="*/ 0 60000 65536"/>
                  <a:gd name="T11" fmla="*/ 0 60000 65536"/>
                  <a:gd name="T12" fmla="*/ 0 60000 65536"/>
                  <a:gd name="T13" fmla="*/ 0 60000 65536"/>
                  <a:gd name="T14" fmla="*/ 0 60000 65536"/>
                  <a:gd name="T15" fmla="*/ 0 w 43"/>
                  <a:gd name="T16" fmla="*/ 0 h 24"/>
                  <a:gd name="T17" fmla="*/ 43 w 43"/>
                  <a:gd name="T18" fmla="*/ 24 h 24"/>
                </a:gdLst>
                <a:ahLst/>
                <a:cxnLst>
                  <a:cxn ang="T10">
                    <a:pos x="T0" y="T1"/>
                  </a:cxn>
                  <a:cxn ang="T11">
                    <a:pos x="T2" y="T3"/>
                  </a:cxn>
                  <a:cxn ang="T12">
                    <a:pos x="T4" y="T5"/>
                  </a:cxn>
                  <a:cxn ang="T13">
                    <a:pos x="T6" y="T7"/>
                  </a:cxn>
                  <a:cxn ang="T14">
                    <a:pos x="T8" y="T9"/>
                  </a:cxn>
                </a:cxnLst>
                <a:rect l="T15" t="T16" r="T17" b="T18"/>
                <a:pathLst>
                  <a:path w="43" h="24">
                    <a:moveTo>
                      <a:pt x="21" y="0"/>
                    </a:moveTo>
                    <a:cubicBezTo>
                      <a:pt x="32" y="0"/>
                      <a:pt x="43" y="6"/>
                      <a:pt x="43" y="12"/>
                    </a:cubicBezTo>
                    <a:cubicBezTo>
                      <a:pt x="43" y="18"/>
                      <a:pt x="32" y="24"/>
                      <a:pt x="21" y="24"/>
                    </a:cubicBezTo>
                    <a:cubicBezTo>
                      <a:pt x="10" y="24"/>
                      <a:pt x="0" y="19"/>
                      <a:pt x="0" y="12"/>
                    </a:cubicBezTo>
                    <a:cubicBezTo>
                      <a:pt x="0" y="6"/>
                      <a:pt x="10" y="0"/>
                      <a:pt x="21" y="0"/>
                    </a:cubicBezTo>
                    <a:close/>
                  </a:path>
                </a:pathLst>
              </a:custGeom>
              <a:solidFill>
                <a:srgbClr val="F2CACA"/>
              </a:solidFill>
              <a:ln w="9525">
                <a:noFill/>
                <a:round/>
                <a:headEnd/>
                <a:tailEnd/>
              </a:ln>
            </p:spPr>
            <p:txBody>
              <a:bodyPr/>
              <a:lstStyle/>
              <a:p>
                <a:endParaRPr lang="en-US">
                  <a:latin typeface="Calibri" pitchFamily="34" charset="0"/>
                </a:endParaRPr>
              </a:p>
            </p:txBody>
          </p:sp>
          <p:sp>
            <p:nvSpPr>
              <p:cNvPr id="156183" name="Oval 1367"/>
              <p:cNvSpPr>
                <a:spLocks noChangeArrowheads="1"/>
              </p:cNvSpPr>
              <p:nvPr/>
            </p:nvSpPr>
            <p:spPr bwMode="auto">
              <a:xfrm rot="10800000">
                <a:off x="2693196" y="4999083"/>
                <a:ext cx="157291" cy="87607"/>
              </a:xfrm>
              <a:prstGeom prst="ellipse">
                <a:avLst/>
              </a:prstGeom>
              <a:solidFill>
                <a:srgbClr val="F2CBCB"/>
              </a:solidFill>
              <a:ln w="9525">
                <a:noFill/>
                <a:round/>
                <a:headEnd/>
                <a:tailEnd/>
              </a:ln>
            </p:spPr>
            <p:txBody>
              <a:bodyPr/>
              <a:lstStyle/>
              <a:p>
                <a:endParaRPr lang="en-GB">
                  <a:solidFill>
                    <a:srgbClr val="000000"/>
                  </a:solidFill>
                  <a:latin typeface="Calibri" pitchFamily="34" charset="0"/>
                  <a:cs typeface="Arial" charset="0"/>
                </a:endParaRPr>
              </a:p>
            </p:txBody>
          </p:sp>
          <p:sp>
            <p:nvSpPr>
              <p:cNvPr id="156184" name="Oval 1368"/>
              <p:cNvSpPr>
                <a:spLocks noChangeArrowheads="1"/>
              </p:cNvSpPr>
              <p:nvPr/>
            </p:nvSpPr>
            <p:spPr bwMode="auto">
              <a:xfrm rot="10800000">
                <a:off x="2693186" y="5003064"/>
                <a:ext cx="157291" cy="79643"/>
              </a:xfrm>
              <a:prstGeom prst="ellipse">
                <a:avLst/>
              </a:prstGeom>
              <a:solidFill>
                <a:srgbClr val="F2CBCB"/>
              </a:solidFill>
              <a:ln w="9525">
                <a:noFill/>
                <a:round/>
                <a:headEnd/>
                <a:tailEnd/>
              </a:ln>
            </p:spPr>
            <p:txBody>
              <a:bodyPr/>
              <a:lstStyle/>
              <a:p>
                <a:endParaRPr lang="en-GB">
                  <a:solidFill>
                    <a:srgbClr val="000000"/>
                  </a:solidFill>
                  <a:latin typeface="Calibri" pitchFamily="34" charset="0"/>
                  <a:cs typeface="Arial" charset="0"/>
                </a:endParaRPr>
              </a:p>
            </p:txBody>
          </p:sp>
          <p:sp>
            <p:nvSpPr>
              <p:cNvPr id="156185" name="Oval 1369"/>
              <p:cNvSpPr>
                <a:spLocks noChangeArrowheads="1"/>
              </p:cNvSpPr>
              <p:nvPr/>
            </p:nvSpPr>
            <p:spPr bwMode="auto">
              <a:xfrm rot="10800000">
                <a:off x="2695849" y="5003064"/>
                <a:ext cx="154625" cy="79643"/>
              </a:xfrm>
              <a:prstGeom prst="ellipse">
                <a:avLst/>
              </a:prstGeom>
              <a:solidFill>
                <a:srgbClr val="F2CCCC"/>
              </a:solidFill>
              <a:ln w="9525">
                <a:noFill/>
                <a:round/>
                <a:headEnd/>
                <a:tailEnd/>
              </a:ln>
            </p:spPr>
            <p:txBody>
              <a:bodyPr/>
              <a:lstStyle/>
              <a:p>
                <a:endParaRPr lang="en-GB">
                  <a:solidFill>
                    <a:srgbClr val="000000"/>
                  </a:solidFill>
                  <a:latin typeface="Calibri" pitchFamily="34" charset="0"/>
                  <a:cs typeface="Arial" charset="0"/>
                </a:endParaRPr>
              </a:p>
            </p:txBody>
          </p:sp>
          <p:sp>
            <p:nvSpPr>
              <p:cNvPr id="156186" name="Oval 1370"/>
              <p:cNvSpPr>
                <a:spLocks noChangeArrowheads="1"/>
              </p:cNvSpPr>
              <p:nvPr/>
            </p:nvSpPr>
            <p:spPr bwMode="auto">
              <a:xfrm rot="10800000">
                <a:off x="2695858" y="5003064"/>
                <a:ext cx="154625" cy="79643"/>
              </a:xfrm>
              <a:prstGeom prst="ellipse">
                <a:avLst/>
              </a:prstGeom>
              <a:solidFill>
                <a:srgbClr val="F2CDCC"/>
              </a:solidFill>
              <a:ln w="9525">
                <a:noFill/>
                <a:round/>
                <a:headEnd/>
                <a:tailEnd/>
              </a:ln>
            </p:spPr>
            <p:txBody>
              <a:bodyPr/>
              <a:lstStyle/>
              <a:p>
                <a:endParaRPr lang="en-GB">
                  <a:solidFill>
                    <a:srgbClr val="000000"/>
                  </a:solidFill>
                  <a:latin typeface="Calibri" pitchFamily="34" charset="0"/>
                  <a:cs typeface="Arial" charset="0"/>
                </a:endParaRPr>
              </a:p>
            </p:txBody>
          </p:sp>
          <p:sp>
            <p:nvSpPr>
              <p:cNvPr id="156187" name="Oval 1371"/>
              <p:cNvSpPr>
                <a:spLocks noChangeArrowheads="1"/>
              </p:cNvSpPr>
              <p:nvPr/>
            </p:nvSpPr>
            <p:spPr bwMode="auto">
              <a:xfrm rot="10800000">
                <a:off x="2695850" y="5003059"/>
                <a:ext cx="154625" cy="79643"/>
              </a:xfrm>
              <a:prstGeom prst="ellipse">
                <a:avLst/>
              </a:prstGeom>
              <a:solidFill>
                <a:srgbClr val="F3CECD"/>
              </a:solidFill>
              <a:ln w="9525">
                <a:noFill/>
                <a:round/>
                <a:headEnd/>
                <a:tailEnd/>
              </a:ln>
            </p:spPr>
            <p:txBody>
              <a:bodyPr/>
              <a:lstStyle/>
              <a:p>
                <a:endParaRPr lang="en-GB">
                  <a:solidFill>
                    <a:srgbClr val="000000"/>
                  </a:solidFill>
                  <a:latin typeface="Calibri" pitchFamily="34" charset="0"/>
                  <a:cs typeface="Arial" charset="0"/>
                </a:endParaRPr>
              </a:p>
            </p:txBody>
          </p:sp>
          <p:sp>
            <p:nvSpPr>
              <p:cNvPr id="156188" name="Oval 1372"/>
              <p:cNvSpPr>
                <a:spLocks noChangeArrowheads="1"/>
              </p:cNvSpPr>
              <p:nvPr/>
            </p:nvSpPr>
            <p:spPr bwMode="auto">
              <a:xfrm rot="10800000">
                <a:off x="2699838" y="5003058"/>
                <a:ext cx="147962" cy="79643"/>
              </a:xfrm>
              <a:prstGeom prst="ellipse">
                <a:avLst/>
              </a:prstGeom>
              <a:solidFill>
                <a:srgbClr val="F3CECE"/>
              </a:solidFill>
              <a:ln w="9525">
                <a:noFill/>
                <a:round/>
                <a:headEnd/>
                <a:tailEnd/>
              </a:ln>
            </p:spPr>
            <p:txBody>
              <a:bodyPr/>
              <a:lstStyle/>
              <a:p>
                <a:endParaRPr lang="en-GB">
                  <a:solidFill>
                    <a:srgbClr val="000000"/>
                  </a:solidFill>
                  <a:latin typeface="Calibri" pitchFamily="34" charset="0"/>
                  <a:cs typeface="Arial" charset="0"/>
                </a:endParaRPr>
              </a:p>
            </p:txBody>
          </p:sp>
        </p:grpSp>
      </p:grpSp>
      <p:sp>
        <p:nvSpPr>
          <p:cNvPr id="49899" name="Title 1"/>
          <p:cNvSpPr>
            <a:spLocks noGrp="1"/>
          </p:cNvSpPr>
          <p:nvPr>
            <p:ph type="title" idx="4294967295"/>
          </p:nvPr>
        </p:nvSpPr>
        <p:spPr>
          <a:xfrm>
            <a:off x="463550" y="-76200"/>
            <a:ext cx="8229600" cy="1143000"/>
          </a:xfrm>
        </p:spPr>
        <p:txBody>
          <a:bodyPr rtlCol="0">
            <a:normAutofit/>
          </a:bodyPr>
          <a:lstStyle/>
          <a:p>
            <a:pPr fontAlgn="auto">
              <a:spcAft>
                <a:spcPts val="0"/>
              </a:spcAft>
              <a:defRPr/>
            </a:pPr>
            <a:r>
              <a:rPr lang="en-US" sz="3200" b="1" smtClean="0">
                <a:solidFill>
                  <a:srgbClr val="FFC000"/>
                </a:solidFill>
                <a:effectLst>
                  <a:outerShdw blurRad="38100" dist="38100" dir="2700000" algn="tl">
                    <a:srgbClr val="000000">
                      <a:alpha val="43137"/>
                    </a:srgbClr>
                  </a:outerShdw>
                </a:effectLst>
                <a:cs typeface="Arial" charset="0"/>
              </a:rPr>
              <a:t>PD-1/Ligand Checkpoint Pathway</a:t>
            </a:r>
            <a:endParaRPr lang="en-US" sz="3200" smtClean="0">
              <a:solidFill>
                <a:srgbClr val="FFC000"/>
              </a:solidFill>
              <a:effectLst>
                <a:outerShdw blurRad="38100" dist="38100" dir="2700000" algn="tl">
                  <a:srgbClr val="000000">
                    <a:alpha val="43137"/>
                  </a:srgbClr>
                </a:outerShdw>
              </a:effectLst>
              <a:cs typeface="Arial" charset="0"/>
            </a:endParaRPr>
          </a:p>
        </p:txBody>
      </p:sp>
      <p:grpSp>
        <p:nvGrpSpPr>
          <p:cNvPr id="143365" name="Group 1183"/>
          <p:cNvGrpSpPr>
            <a:grpSpLocks/>
          </p:cNvGrpSpPr>
          <p:nvPr/>
        </p:nvGrpSpPr>
        <p:grpSpPr bwMode="auto">
          <a:xfrm>
            <a:off x="3657600" y="1743075"/>
            <a:ext cx="1982788" cy="2228850"/>
            <a:chOff x="1828800" y="2224087"/>
            <a:chExt cx="1638300" cy="1979612"/>
          </a:xfrm>
        </p:grpSpPr>
        <p:sp>
          <p:nvSpPr>
            <p:cNvPr id="155983" name="Freeform 195"/>
            <p:cNvSpPr>
              <a:spLocks/>
            </p:cNvSpPr>
            <p:nvPr/>
          </p:nvSpPr>
          <p:spPr bwMode="auto">
            <a:xfrm>
              <a:off x="1828800" y="2224087"/>
              <a:ext cx="1638300" cy="1979612"/>
            </a:xfrm>
            <a:custGeom>
              <a:avLst/>
              <a:gdLst>
                <a:gd name="T0" fmla="*/ 2147483647 w 374"/>
                <a:gd name="T1" fmla="*/ 2147483647 h 452"/>
                <a:gd name="T2" fmla="*/ 2147483647 w 374"/>
                <a:gd name="T3" fmla="*/ 2147483647 h 452"/>
                <a:gd name="T4" fmla="*/ 2147483647 w 374"/>
                <a:gd name="T5" fmla="*/ 2147483647 h 452"/>
                <a:gd name="T6" fmla="*/ 2147483647 w 374"/>
                <a:gd name="T7" fmla="*/ 2147483647 h 452"/>
                <a:gd name="T8" fmla="*/ 2147483647 w 374"/>
                <a:gd name="T9" fmla="*/ 2147483647 h 452"/>
                <a:gd name="T10" fmla="*/ 1957238370 w 374"/>
                <a:gd name="T11" fmla="*/ 2147483647 h 452"/>
                <a:gd name="T12" fmla="*/ 153509604 w 374"/>
                <a:gd name="T13" fmla="*/ 2147483647 h 452"/>
                <a:gd name="T14" fmla="*/ 1055371763 w 374"/>
                <a:gd name="T15" fmla="*/ 2147483647 h 452"/>
                <a:gd name="T16" fmla="*/ 2147483647 w 374"/>
                <a:gd name="T17" fmla="*/ 2071607010 h 452"/>
                <a:gd name="T18" fmla="*/ 2147483647 w 374"/>
                <a:gd name="T19" fmla="*/ 0 h 452"/>
                <a:gd name="T20" fmla="*/ 2147483647 w 374"/>
                <a:gd name="T21" fmla="*/ 1265979598 h 452"/>
                <a:gd name="T22" fmla="*/ 2147483647 w 374"/>
                <a:gd name="T23" fmla="*/ 2147483647 h 452"/>
                <a:gd name="T24" fmla="*/ 2147483647 w 374"/>
                <a:gd name="T25" fmla="*/ 2147483647 h 4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4"/>
                <a:gd name="T40" fmla="*/ 0 h 452"/>
                <a:gd name="T41" fmla="*/ 374 w 374"/>
                <a:gd name="T42" fmla="*/ 452 h 4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4" h="452">
                  <a:moveTo>
                    <a:pt x="373" y="195"/>
                  </a:moveTo>
                  <a:cubicBezTo>
                    <a:pt x="374" y="204"/>
                    <a:pt x="369" y="254"/>
                    <a:pt x="356" y="300"/>
                  </a:cubicBezTo>
                  <a:cubicBezTo>
                    <a:pt x="343" y="340"/>
                    <a:pt x="322" y="367"/>
                    <a:pt x="296" y="388"/>
                  </a:cubicBezTo>
                  <a:cubicBezTo>
                    <a:pt x="269" y="395"/>
                    <a:pt x="239" y="420"/>
                    <a:pt x="206" y="430"/>
                  </a:cubicBezTo>
                  <a:cubicBezTo>
                    <a:pt x="171" y="422"/>
                    <a:pt x="141" y="452"/>
                    <a:pt x="110" y="403"/>
                  </a:cubicBezTo>
                  <a:cubicBezTo>
                    <a:pt x="80" y="382"/>
                    <a:pt x="57" y="379"/>
                    <a:pt x="37" y="325"/>
                  </a:cubicBezTo>
                  <a:cubicBezTo>
                    <a:pt x="19" y="310"/>
                    <a:pt x="7" y="274"/>
                    <a:pt x="3" y="225"/>
                  </a:cubicBezTo>
                  <a:cubicBezTo>
                    <a:pt x="0" y="187"/>
                    <a:pt x="8" y="178"/>
                    <a:pt x="20" y="123"/>
                  </a:cubicBezTo>
                  <a:cubicBezTo>
                    <a:pt x="33" y="79"/>
                    <a:pt x="56" y="78"/>
                    <a:pt x="80" y="39"/>
                  </a:cubicBezTo>
                  <a:cubicBezTo>
                    <a:pt x="107" y="23"/>
                    <a:pt x="138" y="10"/>
                    <a:pt x="171" y="0"/>
                  </a:cubicBezTo>
                  <a:cubicBezTo>
                    <a:pt x="206" y="13"/>
                    <a:pt x="239" y="23"/>
                    <a:pt x="267" y="24"/>
                  </a:cubicBezTo>
                  <a:cubicBezTo>
                    <a:pt x="294" y="12"/>
                    <a:pt x="320" y="49"/>
                    <a:pt x="340" y="97"/>
                  </a:cubicBezTo>
                  <a:cubicBezTo>
                    <a:pt x="358" y="118"/>
                    <a:pt x="370" y="161"/>
                    <a:pt x="373" y="195"/>
                  </a:cubicBezTo>
                  <a:close/>
                </a:path>
              </a:pathLst>
            </a:custGeom>
            <a:solidFill>
              <a:srgbClr val="8C9ED0"/>
            </a:solidFill>
            <a:ln w="9525">
              <a:noFill/>
              <a:round/>
              <a:headEnd/>
              <a:tailEnd/>
            </a:ln>
          </p:spPr>
          <p:txBody>
            <a:bodyPr/>
            <a:lstStyle/>
            <a:p>
              <a:endParaRPr lang="en-US">
                <a:latin typeface="Calibri" pitchFamily="34" charset="0"/>
              </a:endParaRPr>
            </a:p>
          </p:txBody>
        </p:sp>
        <p:sp>
          <p:nvSpPr>
            <p:cNvPr id="155984" name="Freeform 196"/>
            <p:cNvSpPr>
              <a:spLocks/>
            </p:cNvSpPr>
            <p:nvPr/>
          </p:nvSpPr>
          <p:spPr bwMode="auto">
            <a:xfrm>
              <a:off x="1876425" y="2236787"/>
              <a:ext cx="1152525" cy="933450"/>
            </a:xfrm>
            <a:custGeom>
              <a:avLst/>
              <a:gdLst>
                <a:gd name="T0" fmla="*/ 2147483647 w 263"/>
                <a:gd name="T1" fmla="*/ 2147483647 h 213"/>
                <a:gd name="T2" fmla="*/ 2147483647 w 263"/>
                <a:gd name="T3" fmla="*/ 2147483647 h 213"/>
                <a:gd name="T4" fmla="*/ 2147483647 w 263"/>
                <a:gd name="T5" fmla="*/ 2147483647 h 213"/>
                <a:gd name="T6" fmla="*/ 2147483647 w 263"/>
                <a:gd name="T7" fmla="*/ 2147483647 h 213"/>
                <a:gd name="T8" fmla="*/ 748952741 w 263"/>
                <a:gd name="T9" fmla="*/ 2147483647 h 213"/>
                <a:gd name="T10" fmla="*/ 787358537 w 263"/>
                <a:gd name="T11" fmla="*/ 2147483647 h 213"/>
                <a:gd name="T12" fmla="*/ 2147483647 w 263"/>
                <a:gd name="T13" fmla="*/ 1536432513 h 213"/>
                <a:gd name="T14" fmla="*/ 2147483647 w 263"/>
                <a:gd name="T15" fmla="*/ 537750448 h 213"/>
                <a:gd name="T16" fmla="*/ 2147483647 w 263"/>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213"/>
                <a:gd name="T29" fmla="*/ 263 w 263"/>
                <a:gd name="T30" fmla="*/ 213 h 2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213">
                  <a:moveTo>
                    <a:pt x="258" y="45"/>
                  </a:moveTo>
                  <a:cubicBezTo>
                    <a:pt x="263" y="82"/>
                    <a:pt x="249" y="62"/>
                    <a:pt x="226" y="73"/>
                  </a:cubicBezTo>
                  <a:cubicBezTo>
                    <a:pt x="203" y="82"/>
                    <a:pt x="169" y="85"/>
                    <a:pt x="130" y="98"/>
                  </a:cubicBezTo>
                  <a:cubicBezTo>
                    <a:pt x="90" y="97"/>
                    <a:pt x="74" y="149"/>
                    <a:pt x="60" y="168"/>
                  </a:cubicBezTo>
                  <a:cubicBezTo>
                    <a:pt x="46" y="196"/>
                    <a:pt x="37" y="213"/>
                    <a:pt x="14" y="190"/>
                  </a:cubicBezTo>
                  <a:cubicBezTo>
                    <a:pt x="0" y="194"/>
                    <a:pt x="0" y="144"/>
                    <a:pt x="15" y="119"/>
                  </a:cubicBezTo>
                  <a:cubicBezTo>
                    <a:pt x="29" y="85"/>
                    <a:pt x="58" y="56"/>
                    <a:pt x="95" y="29"/>
                  </a:cubicBezTo>
                  <a:cubicBezTo>
                    <a:pt x="133" y="0"/>
                    <a:pt x="173" y="12"/>
                    <a:pt x="202" y="10"/>
                  </a:cubicBezTo>
                  <a:cubicBezTo>
                    <a:pt x="233" y="17"/>
                    <a:pt x="254" y="33"/>
                    <a:pt x="258" y="45"/>
                  </a:cubicBezTo>
                  <a:close/>
                </a:path>
              </a:pathLst>
            </a:custGeom>
            <a:solidFill>
              <a:srgbClr val="93A4D4"/>
            </a:solidFill>
            <a:ln w="9525">
              <a:noFill/>
              <a:round/>
              <a:headEnd/>
              <a:tailEnd/>
            </a:ln>
          </p:spPr>
          <p:txBody>
            <a:bodyPr/>
            <a:lstStyle/>
            <a:p>
              <a:endParaRPr lang="en-US">
                <a:latin typeface="Calibri" pitchFamily="34" charset="0"/>
              </a:endParaRPr>
            </a:p>
          </p:txBody>
        </p:sp>
        <p:sp>
          <p:nvSpPr>
            <p:cNvPr id="155985" name="Freeform 197"/>
            <p:cNvSpPr>
              <a:spLocks/>
            </p:cNvSpPr>
            <p:nvPr/>
          </p:nvSpPr>
          <p:spPr bwMode="auto">
            <a:xfrm>
              <a:off x="1960563" y="2286000"/>
              <a:ext cx="958850" cy="712787"/>
            </a:xfrm>
            <a:custGeom>
              <a:avLst/>
              <a:gdLst>
                <a:gd name="T0" fmla="*/ 2147483647 w 219"/>
                <a:gd name="T1" fmla="*/ 1262083475 h 163"/>
                <a:gd name="T2" fmla="*/ 2147483647 w 219"/>
                <a:gd name="T3" fmla="*/ 2147483647 h 163"/>
                <a:gd name="T4" fmla="*/ 2147483647 w 219"/>
                <a:gd name="T5" fmla="*/ 2147483647 h 163"/>
                <a:gd name="T6" fmla="*/ 2147483647 w 219"/>
                <a:gd name="T7" fmla="*/ 2147483647 h 163"/>
                <a:gd name="T8" fmla="*/ 536750207 w 219"/>
                <a:gd name="T9" fmla="*/ 2147483647 h 163"/>
                <a:gd name="T10" fmla="*/ 747614097 w 219"/>
                <a:gd name="T11" fmla="*/ 2147483647 h 163"/>
                <a:gd name="T12" fmla="*/ 2147483647 w 219"/>
                <a:gd name="T13" fmla="*/ 1051736776 h 163"/>
                <a:gd name="T14" fmla="*/ 2147483647 w 219"/>
                <a:gd name="T15" fmla="*/ 0 h 163"/>
                <a:gd name="T16" fmla="*/ 2147483647 w 219"/>
                <a:gd name="T17" fmla="*/ 1262083475 h 1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9"/>
                <a:gd name="T28" fmla="*/ 0 h 163"/>
                <a:gd name="T29" fmla="*/ 219 w 219"/>
                <a:gd name="T30" fmla="*/ 163 h 1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9" h="163">
                  <a:moveTo>
                    <a:pt x="216" y="24"/>
                  </a:moveTo>
                  <a:cubicBezTo>
                    <a:pt x="219" y="36"/>
                    <a:pt x="207" y="49"/>
                    <a:pt x="185" y="42"/>
                  </a:cubicBezTo>
                  <a:cubicBezTo>
                    <a:pt x="162" y="30"/>
                    <a:pt x="132" y="30"/>
                    <a:pt x="101" y="61"/>
                  </a:cubicBezTo>
                  <a:cubicBezTo>
                    <a:pt x="70" y="99"/>
                    <a:pt x="56" y="113"/>
                    <a:pt x="45" y="122"/>
                  </a:cubicBezTo>
                  <a:cubicBezTo>
                    <a:pt x="33" y="126"/>
                    <a:pt x="27" y="150"/>
                    <a:pt x="10" y="145"/>
                  </a:cubicBezTo>
                  <a:cubicBezTo>
                    <a:pt x="0" y="163"/>
                    <a:pt x="2" y="135"/>
                    <a:pt x="14" y="92"/>
                  </a:cubicBezTo>
                  <a:cubicBezTo>
                    <a:pt x="28" y="77"/>
                    <a:pt x="52" y="34"/>
                    <a:pt x="84" y="20"/>
                  </a:cubicBezTo>
                  <a:cubicBezTo>
                    <a:pt x="117" y="17"/>
                    <a:pt x="150" y="18"/>
                    <a:pt x="173" y="0"/>
                  </a:cubicBezTo>
                  <a:cubicBezTo>
                    <a:pt x="199" y="26"/>
                    <a:pt x="216" y="32"/>
                    <a:pt x="216" y="24"/>
                  </a:cubicBezTo>
                  <a:close/>
                </a:path>
              </a:pathLst>
            </a:custGeom>
            <a:solidFill>
              <a:srgbClr val="A3B1DA"/>
            </a:solidFill>
            <a:ln w="9525">
              <a:noFill/>
              <a:round/>
              <a:headEnd/>
              <a:tailEnd/>
            </a:ln>
          </p:spPr>
          <p:txBody>
            <a:bodyPr/>
            <a:lstStyle/>
            <a:p>
              <a:endParaRPr lang="en-US">
                <a:latin typeface="Calibri" pitchFamily="34" charset="0"/>
              </a:endParaRPr>
            </a:p>
          </p:txBody>
        </p:sp>
        <p:sp>
          <p:nvSpPr>
            <p:cNvPr id="155986" name="Freeform 198"/>
            <p:cNvSpPr>
              <a:spLocks/>
            </p:cNvSpPr>
            <p:nvPr/>
          </p:nvSpPr>
          <p:spPr bwMode="auto">
            <a:xfrm>
              <a:off x="2108200" y="2333625"/>
              <a:ext cx="604838" cy="363537"/>
            </a:xfrm>
            <a:custGeom>
              <a:avLst/>
              <a:gdLst>
                <a:gd name="T0" fmla="*/ 2147483647 w 138"/>
                <a:gd name="T1" fmla="*/ 268574973 h 83"/>
                <a:gd name="T2" fmla="*/ 2147483647 w 138"/>
                <a:gd name="T3" fmla="*/ 1745752759 h 83"/>
                <a:gd name="T4" fmla="*/ 1479144371 w 138"/>
                <a:gd name="T5" fmla="*/ 2147483647 h 83"/>
                <a:gd name="T6" fmla="*/ 326564301 w 138"/>
                <a:gd name="T7" fmla="*/ 2147483647 h 83"/>
                <a:gd name="T8" fmla="*/ 749175080 w 138"/>
                <a:gd name="T9" fmla="*/ 2147483647 h 83"/>
                <a:gd name="T10" fmla="*/ 2147483647 w 138"/>
                <a:gd name="T11" fmla="*/ 959203245 h 83"/>
                <a:gd name="T12" fmla="*/ 2147483647 w 138"/>
                <a:gd name="T13" fmla="*/ 0 h 83"/>
                <a:gd name="T14" fmla="*/ 2147483647 w 138"/>
                <a:gd name="T15" fmla="*/ 268574973 h 83"/>
                <a:gd name="T16" fmla="*/ 0 60000 65536"/>
                <a:gd name="T17" fmla="*/ 0 60000 65536"/>
                <a:gd name="T18" fmla="*/ 0 60000 65536"/>
                <a:gd name="T19" fmla="*/ 0 60000 65536"/>
                <a:gd name="T20" fmla="*/ 0 60000 65536"/>
                <a:gd name="T21" fmla="*/ 0 60000 65536"/>
                <a:gd name="T22" fmla="*/ 0 60000 65536"/>
                <a:gd name="T23" fmla="*/ 0 60000 65536"/>
                <a:gd name="T24" fmla="*/ 0 w 138"/>
                <a:gd name="T25" fmla="*/ 0 h 83"/>
                <a:gd name="T26" fmla="*/ 138 w 138"/>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8" h="83">
                  <a:moveTo>
                    <a:pt x="137" y="5"/>
                  </a:moveTo>
                  <a:cubicBezTo>
                    <a:pt x="137" y="27"/>
                    <a:pt x="108" y="6"/>
                    <a:pt x="67" y="33"/>
                  </a:cubicBezTo>
                  <a:cubicBezTo>
                    <a:pt x="47" y="50"/>
                    <a:pt x="37" y="77"/>
                    <a:pt x="28" y="65"/>
                  </a:cubicBezTo>
                  <a:cubicBezTo>
                    <a:pt x="20" y="70"/>
                    <a:pt x="15" y="83"/>
                    <a:pt x="6" y="79"/>
                  </a:cubicBezTo>
                  <a:cubicBezTo>
                    <a:pt x="0" y="82"/>
                    <a:pt x="3" y="66"/>
                    <a:pt x="14" y="56"/>
                  </a:cubicBezTo>
                  <a:cubicBezTo>
                    <a:pt x="24" y="31"/>
                    <a:pt x="41" y="17"/>
                    <a:pt x="63" y="18"/>
                  </a:cubicBezTo>
                  <a:cubicBezTo>
                    <a:pt x="84" y="12"/>
                    <a:pt x="102" y="3"/>
                    <a:pt x="116" y="0"/>
                  </a:cubicBezTo>
                  <a:cubicBezTo>
                    <a:pt x="130" y="7"/>
                    <a:pt x="138" y="0"/>
                    <a:pt x="137" y="5"/>
                  </a:cubicBezTo>
                  <a:close/>
                </a:path>
              </a:pathLst>
            </a:custGeom>
            <a:solidFill>
              <a:srgbClr val="C4CCE8"/>
            </a:solidFill>
            <a:ln w="9525">
              <a:noFill/>
              <a:round/>
              <a:headEnd/>
              <a:tailEnd/>
            </a:ln>
          </p:spPr>
          <p:txBody>
            <a:bodyPr/>
            <a:lstStyle/>
            <a:p>
              <a:endParaRPr lang="en-US">
                <a:latin typeface="Calibri" pitchFamily="34" charset="0"/>
              </a:endParaRPr>
            </a:p>
          </p:txBody>
        </p:sp>
        <p:sp>
          <p:nvSpPr>
            <p:cNvPr id="155987" name="Freeform 199"/>
            <p:cNvSpPr>
              <a:spLocks/>
            </p:cNvSpPr>
            <p:nvPr/>
          </p:nvSpPr>
          <p:spPr bwMode="auto">
            <a:xfrm>
              <a:off x="2174875" y="2973387"/>
              <a:ext cx="1257300" cy="1160462"/>
            </a:xfrm>
            <a:custGeom>
              <a:avLst/>
              <a:gdLst>
                <a:gd name="T0" fmla="*/ 844436765 w 287"/>
                <a:gd name="T1" fmla="*/ 2147483647 h 265"/>
                <a:gd name="T2" fmla="*/ 2147483647 w 287"/>
                <a:gd name="T3" fmla="*/ 2147483647 h 265"/>
                <a:gd name="T4" fmla="*/ 2147483647 w 287"/>
                <a:gd name="T5" fmla="*/ 2147483647 h 265"/>
                <a:gd name="T6" fmla="*/ 2147483647 w 287"/>
                <a:gd name="T7" fmla="*/ 2147483647 h 265"/>
                <a:gd name="T8" fmla="*/ 2147483647 w 287"/>
                <a:gd name="T9" fmla="*/ 1534121847 h 265"/>
                <a:gd name="T10" fmla="*/ 2147483647 w 287"/>
                <a:gd name="T11" fmla="*/ 2147483647 h 265"/>
                <a:gd name="T12" fmla="*/ 2147483647 w 287"/>
                <a:gd name="T13" fmla="*/ 2147483647 h 265"/>
                <a:gd name="T14" fmla="*/ 2147483647 w 287"/>
                <a:gd name="T15" fmla="*/ 2147483647 h 265"/>
                <a:gd name="T16" fmla="*/ 2147483647 w 287"/>
                <a:gd name="T17" fmla="*/ 2147483647 h 265"/>
                <a:gd name="T18" fmla="*/ 844436765 w 287"/>
                <a:gd name="T19" fmla="*/ 2147483647 h 2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7"/>
                <a:gd name="T31" fmla="*/ 0 h 265"/>
                <a:gd name="T32" fmla="*/ 287 w 287"/>
                <a:gd name="T33" fmla="*/ 265 h 2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7" h="265">
                  <a:moveTo>
                    <a:pt x="16" y="196"/>
                  </a:moveTo>
                  <a:cubicBezTo>
                    <a:pt x="30" y="179"/>
                    <a:pt x="42" y="160"/>
                    <a:pt x="60" y="166"/>
                  </a:cubicBezTo>
                  <a:cubicBezTo>
                    <a:pt x="77" y="152"/>
                    <a:pt x="100" y="143"/>
                    <a:pt x="136" y="136"/>
                  </a:cubicBezTo>
                  <a:cubicBezTo>
                    <a:pt x="171" y="118"/>
                    <a:pt x="193" y="93"/>
                    <a:pt x="211" y="53"/>
                  </a:cubicBezTo>
                  <a:cubicBezTo>
                    <a:pt x="230" y="30"/>
                    <a:pt x="246" y="0"/>
                    <a:pt x="271" y="29"/>
                  </a:cubicBezTo>
                  <a:cubicBezTo>
                    <a:pt x="282" y="23"/>
                    <a:pt x="287" y="64"/>
                    <a:pt x="283" y="82"/>
                  </a:cubicBezTo>
                  <a:cubicBezTo>
                    <a:pt x="280" y="109"/>
                    <a:pt x="270" y="135"/>
                    <a:pt x="252" y="162"/>
                  </a:cubicBezTo>
                  <a:cubicBezTo>
                    <a:pt x="235" y="186"/>
                    <a:pt x="210" y="204"/>
                    <a:pt x="180" y="232"/>
                  </a:cubicBezTo>
                  <a:cubicBezTo>
                    <a:pt x="145" y="265"/>
                    <a:pt x="96" y="243"/>
                    <a:pt x="60" y="244"/>
                  </a:cubicBezTo>
                  <a:cubicBezTo>
                    <a:pt x="24" y="229"/>
                    <a:pt x="0" y="205"/>
                    <a:pt x="16" y="196"/>
                  </a:cubicBezTo>
                  <a:close/>
                </a:path>
              </a:pathLst>
            </a:custGeom>
            <a:solidFill>
              <a:srgbClr val="8498CD"/>
            </a:solidFill>
            <a:ln w="9525">
              <a:noFill/>
              <a:round/>
              <a:headEnd/>
              <a:tailEnd/>
            </a:ln>
          </p:spPr>
          <p:txBody>
            <a:bodyPr/>
            <a:lstStyle/>
            <a:p>
              <a:endParaRPr lang="en-US">
                <a:latin typeface="Calibri" pitchFamily="34" charset="0"/>
              </a:endParaRPr>
            </a:p>
          </p:txBody>
        </p:sp>
        <p:sp>
          <p:nvSpPr>
            <p:cNvPr id="155988" name="Freeform 200"/>
            <p:cNvSpPr>
              <a:spLocks/>
            </p:cNvSpPr>
            <p:nvPr/>
          </p:nvSpPr>
          <p:spPr bwMode="auto">
            <a:xfrm>
              <a:off x="2332038" y="3267075"/>
              <a:ext cx="1085850" cy="854075"/>
            </a:xfrm>
            <a:custGeom>
              <a:avLst/>
              <a:gdLst>
                <a:gd name="T0" fmla="*/ 325899545 w 248"/>
                <a:gd name="T1" fmla="*/ 2147483647 h 195"/>
                <a:gd name="T2" fmla="*/ 2012916382 w 248"/>
                <a:gd name="T3" fmla="*/ 2147483647 h 195"/>
                <a:gd name="T4" fmla="*/ 2147483647 w 248"/>
                <a:gd name="T5" fmla="*/ 2147483647 h 195"/>
                <a:gd name="T6" fmla="*/ 2147483647 w 248"/>
                <a:gd name="T7" fmla="*/ 1803228240 h 195"/>
                <a:gd name="T8" fmla="*/ 2147483647 w 248"/>
                <a:gd name="T9" fmla="*/ 537129926 h 195"/>
                <a:gd name="T10" fmla="*/ 2147483647 w 248"/>
                <a:gd name="T11" fmla="*/ 2147483647 h 195"/>
                <a:gd name="T12" fmla="*/ 2147483647 w 248"/>
                <a:gd name="T13" fmla="*/ 2147483647 h 195"/>
                <a:gd name="T14" fmla="*/ 2147483647 w 248"/>
                <a:gd name="T15" fmla="*/ 2147483647 h 195"/>
                <a:gd name="T16" fmla="*/ 325899545 w 248"/>
                <a:gd name="T17" fmla="*/ 2147483647 h 1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
                <a:gd name="T28" fmla="*/ 0 h 195"/>
                <a:gd name="T29" fmla="*/ 248 w 248"/>
                <a:gd name="T30" fmla="*/ 195 h 1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 h="195">
                  <a:moveTo>
                    <a:pt x="6" y="159"/>
                  </a:moveTo>
                  <a:cubicBezTo>
                    <a:pt x="0" y="133"/>
                    <a:pt x="14" y="123"/>
                    <a:pt x="38" y="127"/>
                  </a:cubicBezTo>
                  <a:cubicBezTo>
                    <a:pt x="62" y="135"/>
                    <a:pt x="95" y="120"/>
                    <a:pt x="127" y="103"/>
                  </a:cubicBezTo>
                  <a:cubicBezTo>
                    <a:pt x="159" y="77"/>
                    <a:pt x="176" y="52"/>
                    <a:pt x="190" y="34"/>
                  </a:cubicBezTo>
                  <a:cubicBezTo>
                    <a:pt x="203" y="18"/>
                    <a:pt x="214" y="0"/>
                    <a:pt x="234" y="10"/>
                  </a:cubicBezTo>
                  <a:cubicBezTo>
                    <a:pt x="248" y="29"/>
                    <a:pt x="248" y="35"/>
                    <a:pt x="234" y="74"/>
                  </a:cubicBezTo>
                  <a:cubicBezTo>
                    <a:pt x="220" y="97"/>
                    <a:pt x="192" y="138"/>
                    <a:pt x="150" y="161"/>
                  </a:cubicBezTo>
                  <a:cubicBezTo>
                    <a:pt x="118" y="188"/>
                    <a:pt x="84" y="192"/>
                    <a:pt x="57" y="186"/>
                  </a:cubicBezTo>
                  <a:cubicBezTo>
                    <a:pt x="30" y="195"/>
                    <a:pt x="10" y="169"/>
                    <a:pt x="6" y="159"/>
                  </a:cubicBezTo>
                  <a:close/>
                </a:path>
              </a:pathLst>
            </a:custGeom>
            <a:solidFill>
              <a:srgbClr val="768DC7"/>
            </a:solidFill>
            <a:ln w="9525">
              <a:noFill/>
              <a:round/>
              <a:headEnd/>
              <a:tailEnd/>
            </a:ln>
          </p:spPr>
          <p:txBody>
            <a:bodyPr/>
            <a:lstStyle/>
            <a:p>
              <a:endParaRPr lang="en-US">
                <a:latin typeface="Calibri" pitchFamily="34" charset="0"/>
              </a:endParaRPr>
            </a:p>
          </p:txBody>
        </p:sp>
        <p:pic>
          <p:nvPicPr>
            <p:cNvPr id="155989" name="Picture 201"/>
            <p:cNvPicPr>
              <a:picLocks noChangeAspect="1" noChangeArrowheads="1"/>
            </p:cNvPicPr>
            <p:nvPr/>
          </p:nvPicPr>
          <p:blipFill>
            <a:blip r:embed="rId9"/>
            <a:srcRect/>
            <a:stretch>
              <a:fillRect/>
            </a:stretch>
          </p:blipFill>
          <p:spPr bwMode="auto">
            <a:xfrm>
              <a:off x="2227263" y="2655887"/>
              <a:ext cx="776288" cy="854075"/>
            </a:xfrm>
            <a:prstGeom prst="rect">
              <a:avLst/>
            </a:prstGeom>
            <a:noFill/>
            <a:ln w="9525">
              <a:noFill/>
              <a:miter lim="800000"/>
              <a:headEnd/>
              <a:tailEnd/>
            </a:ln>
          </p:spPr>
        </p:pic>
        <p:sp>
          <p:nvSpPr>
            <p:cNvPr id="155990" name="Freeform 202"/>
            <p:cNvSpPr>
              <a:spLocks/>
            </p:cNvSpPr>
            <p:nvPr/>
          </p:nvSpPr>
          <p:spPr bwMode="auto">
            <a:xfrm>
              <a:off x="2249488" y="2679700"/>
              <a:ext cx="731838" cy="806450"/>
            </a:xfrm>
            <a:custGeom>
              <a:avLst/>
              <a:gdLst>
                <a:gd name="T0" fmla="*/ 2147483647 w 167"/>
                <a:gd name="T1" fmla="*/ 2147483647 h 184"/>
                <a:gd name="T2" fmla="*/ 2147483647 w 167"/>
                <a:gd name="T3" fmla="*/ 2147483647 h 184"/>
                <a:gd name="T4" fmla="*/ 2147483647 w 167"/>
                <a:gd name="T5" fmla="*/ 2147483647 h 184"/>
                <a:gd name="T6" fmla="*/ 1651565491 w 167"/>
                <a:gd name="T7" fmla="*/ 2147483647 h 184"/>
                <a:gd name="T8" fmla="*/ 115227228 w 167"/>
                <a:gd name="T9" fmla="*/ 2147483647 h 184"/>
                <a:gd name="T10" fmla="*/ 1113844156 w 167"/>
                <a:gd name="T11" fmla="*/ 1805707242 h 184"/>
                <a:gd name="T12" fmla="*/ 2147483647 w 167"/>
                <a:gd name="T13" fmla="*/ 57630493 h 184"/>
                <a:gd name="T14" fmla="*/ 2147483647 w 167"/>
                <a:gd name="T15" fmla="*/ 1267835951 h 184"/>
                <a:gd name="T16" fmla="*/ 2147483647 w 167"/>
                <a:gd name="T17" fmla="*/ 2147483647 h 1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7"/>
                <a:gd name="T28" fmla="*/ 0 h 184"/>
                <a:gd name="T29" fmla="*/ 167 w 167"/>
                <a:gd name="T30" fmla="*/ 184 h 1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7" h="184">
                  <a:moveTo>
                    <a:pt x="165" y="85"/>
                  </a:moveTo>
                  <a:cubicBezTo>
                    <a:pt x="167" y="120"/>
                    <a:pt x="158" y="121"/>
                    <a:pt x="146" y="149"/>
                  </a:cubicBezTo>
                  <a:cubicBezTo>
                    <a:pt x="132" y="163"/>
                    <a:pt x="113" y="181"/>
                    <a:pt x="90" y="182"/>
                  </a:cubicBezTo>
                  <a:cubicBezTo>
                    <a:pt x="68" y="184"/>
                    <a:pt x="47" y="182"/>
                    <a:pt x="31" y="158"/>
                  </a:cubicBezTo>
                  <a:cubicBezTo>
                    <a:pt x="15" y="147"/>
                    <a:pt x="3" y="112"/>
                    <a:pt x="2" y="98"/>
                  </a:cubicBezTo>
                  <a:cubicBezTo>
                    <a:pt x="0" y="80"/>
                    <a:pt x="7" y="43"/>
                    <a:pt x="21" y="34"/>
                  </a:cubicBezTo>
                  <a:cubicBezTo>
                    <a:pt x="34" y="21"/>
                    <a:pt x="54" y="13"/>
                    <a:pt x="76" y="1"/>
                  </a:cubicBezTo>
                  <a:cubicBezTo>
                    <a:pt x="99" y="2"/>
                    <a:pt x="119" y="0"/>
                    <a:pt x="136" y="24"/>
                  </a:cubicBezTo>
                  <a:cubicBezTo>
                    <a:pt x="153" y="51"/>
                    <a:pt x="162" y="48"/>
                    <a:pt x="165" y="85"/>
                  </a:cubicBezTo>
                  <a:close/>
                </a:path>
              </a:pathLst>
            </a:custGeom>
            <a:noFill/>
            <a:ln w="12700">
              <a:solidFill>
                <a:srgbClr val="5C2D91"/>
              </a:solidFill>
              <a:miter lim="800000"/>
              <a:headEnd/>
              <a:tailEnd/>
            </a:ln>
          </p:spPr>
          <p:txBody>
            <a:bodyPr/>
            <a:lstStyle/>
            <a:p>
              <a:endParaRPr lang="en-US">
                <a:latin typeface="Calibri" pitchFamily="34" charset="0"/>
              </a:endParaRPr>
            </a:p>
          </p:txBody>
        </p:sp>
        <p:sp>
          <p:nvSpPr>
            <p:cNvPr id="155991" name="Freeform 203"/>
            <p:cNvSpPr>
              <a:spLocks/>
            </p:cNvSpPr>
            <p:nvPr/>
          </p:nvSpPr>
          <p:spPr bwMode="auto">
            <a:xfrm>
              <a:off x="2647950" y="3625850"/>
              <a:ext cx="665163" cy="481012"/>
            </a:xfrm>
            <a:custGeom>
              <a:avLst/>
              <a:gdLst>
                <a:gd name="T0" fmla="*/ 0 w 152"/>
                <a:gd name="T1" fmla="*/ 2147483647 h 110"/>
                <a:gd name="T2" fmla="*/ 995801398 w 152"/>
                <a:gd name="T3" fmla="*/ 2147483647 h 110"/>
                <a:gd name="T4" fmla="*/ 2147483647 w 152"/>
                <a:gd name="T5" fmla="*/ 2147483647 h 110"/>
                <a:gd name="T6" fmla="*/ 2147483647 w 152"/>
                <a:gd name="T7" fmla="*/ 1587099200 h 110"/>
                <a:gd name="T8" fmla="*/ 2147483647 w 152"/>
                <a:gd name="T9" fmla="*/ 688380728 h 110"/>
                <a:gd name="T10" fmla="*/ 2147483647 w 152"/>
                <a:gd name="T11" fmla="*/ 2007779060 h 110"/>
                <a:gd name="T12" fmla="*/ 2147483647 w 152"/>
                <a:gd name="T13" fmla="*/ 2147483647 h 110"/>
                <a:gd name="T14" fmla="*/ 1206452582 w 152"/>
                <a:gd name="T15" fmla="*/ 2147483647 h 110"/>
                <a:gd name="T16" fmla="*/ 0 w 152"/>
                <a:gd name="T17" fmla="*/ 2147483647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
                <a:gd name="T28" fmla="*/ 0 h 110"/>
                <a:gd name="T29" fmla="*/ 152 w 152"/>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 h="110">
                  <a:moveTo>
                    <a:pt x="0" y="92"/>
                  </a:moveTo>
                  <a:cubicBezTo>
                    <a:pt x="1" y="89"/>
                    <a:pt x="6" y="80"/>
                    <a:pt x="19" y="85"/>
                  </a:cubicBezTo>
                  <a:cubicBezTo>
                    <a:pt x="32" y="92"/>
                    <a:pt x="50" y="75"/>
                    <a:pt x="71" y="65"/>
                  </a:cubicBezTo>
                  <a:cubicBezTo>
                    <a:pt x="91" y="60"/>
                    <a:pt x="105" y="37"/>
                    <a:pt x="117" y="30"/>
                  </a:cubicBezTo>
                  <a:cubicBezTo>
                    <a:pt x="128" y="9"/>
                    <a:pt x="137" y="0"/>
                    <a:pt x="146" y="13"/>
                  </a:cubicBezTo>
                  <a:cubicBezTo>
                    <a:pt x="152" y="11"/>
                    <a:pt x="145" y="34"/>
                    <a:pt x="132" y="38"/>
                  </a:cubicBezTo>
                  <a:cubicBezTo>
                    <a:pt x="118" y="64"/>
                    <a:pt x="99" y="73"/>
                    <a:pt x="78" y="79"/>
                  </a:cubicBezTo>
                  <a:cubicBezTo>
                    <a:pt x="58" y="95"/>
                    <a:pt x="38" y="103"/>
                    <a:pt x="23" y="101"/>
                  </a:cubicBezTo>
                  <a:cubicBezTo>
                    <a:pt x="7" y="110"/>
                    <a:pt x="0" y="108"/>
                    <a:pt x="0" y="92"/>
                  </a:cubicBezTo>
                  <a:close/>
                </a:path>
              </a:pathLst>
            </a:custGeom>
            <a:solidFill>
              <a:srgbClr val="597ABC"/>
            </a:solidFill>
            <a:ln w="9525">
              <a:noFill/>
              <a:round/>
              <a:headEnd/>
              <a:tailEnd/>
            </a:ln>
          </p:spPr>
          <p:txBody>
            <a:bodyPr/>
            <a:lstStyle/>
            <a:p>
              <a:endParaRPr lang="en-US">
                <a:latin typeface="Calibri" pitchFamily="34" charset="0"/>
              </a:endParaRPr>
            </a:p>
          </p:txBody>
        </p:sp>
        <p:sp>
          <p:nvSpPr>
            <p:cNvPr id="155992" name="Freeform 204"/>
            <p:cNvSpPr>
              <a:spLocks/>
            </p:cNvSpPr>
            <p:nvPr/>
          </p:nvSpPr>
          <p:spPr bwMode="auto">
            <a:xfrm>
              <a:off x="1828800" y="2224087"/>
              <a:ext cx="1638300" cy="1979612"/>
            </a:xfrm>
            <a:custGeom>
              <a:avLst/>
              <a:gdLst>
                <a:gd name="T0" fmla="*/ 2147483647 w 374"/>
                <a:gd name="T1" fmla="*/ 2147483647 h 452"/>
                <a:gd name="T2" fmla="*/ 2147483647 w 374"/>
                <a:gd name="T3" fmla="*/ 2147483647 h 452"/>
                <a:gd name="T4" fmla="*/ 2147483647 w 374"/>
                <a:gd name="T5" fmla="*/ 2147483647 h 452"/>
                <a:gd name="T6" fmla="*/ 2147483647 w 374"/>
                <a:gd name="T7" fmla="*/ 2147483647 h 452"/>
                <a:gd name="T8" fmla="*/ 2147483647 w 374"/>
                <a:gd name="T9" fmla="*/ 2147483647 h 452"/>
                <a:gd name="T10" fmla="*/ 1957238370 w 374"/>
                <a:gd name="T11" fmla="*/ 2147483647 h 452"/>
                <a:gd name="T12" fmla="*/ 153509604 w 374"/>
                <a:gd name="T13" fmla="*/ 2147483647 h 452"/>
                <a:gd name="T14" fmla="*/ 1055371763 w 374"/>
                <a:gd name="T15" fmla="*/ 2147483647 h 452"/>
                <a:gd name="T16" fmla="*/ 2147483647 w 374"/>
                <a:gd name="T17" fmla="*/ 2071607010 h 452"/>
                <a:gd name="T18" fmla="*/ 2147483647 w 374"/>
                <a:gd name="T19" fmla="*/ 0 h 452"/>
                <a:gd name="T20" fmla="*/ 2147483647 w 374"/>
                <a:gd name="T21" fmla="*/ 1265979598 h 452"/>
                <a:gd name="T22" fmla="*/ 2147483647 w 374"/>
                <a:gd name="T23" fmla="*/ 2147483647 h 452"/>
                <a:gd name="T24" fmla="*/ 2147483647 w 374"/>
                <a:gd name="T25" fmla="*/ 2147483647 h 4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4"/>
                <a:gd name="T40" fmla="*/ 0 h 452"/>
                <a:gd name="T41" fmla="*/ 374 w 374"/>
                <a:gd name="T42" fmla="*/ 452 h 4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4" h="452">
                  <a:moveTo>
                    <a:pt x="373" y="195"/>
                  </a:moveTo>
                  <a:cubicBezTo>
                    <a:pt x="374" y="204"/>
                    <a:pt x="369" y="254"/>
                    <a:pt x="356" y="300"/>
                  </a:cubicBezTo>
                  <a:cubicBezTo>
                    <a:pt x="343" y="340"/>
                    <a:pt x="322" y="367"/>
                    <a:pt x="296" y="388"/>
                  </a:cubicBezTo>
                  <a:cubicBezTo>
                    <a:pt x="269" y="395"/>
                    <a:pt x="239" y="420"/>
                    <a:pt x="206" y="430"/>
                  </a:cubicBezTo>
                  <a:cubicBezTo>
                    <a:pt x="171" y="422"/>
                    <a:pt x="141" y="452"/>
                    <a:pt x="110" y="403"/>
                  </a:cubicBezTo>
                  <a:cubicBezTo>
                    <a:pt x="80" y="382"/>
                    <a:pt x="57" y="379"/>
                    <a:pt x="37" y="325"/>
                  </a:cubicBezTo>
                  <a:cubicBezTo>
                    <a:pt x="19" y="310"/>
                    <a:pt x="7" y="274"/>
                    <a:pt x="3" y="225"/>
                  </a:cubicBezTo>
                  <a:cubicBezTo>
                    <a:pt x="0" y="187"/>
                    <a:pt x="8" y="178"/>
                    <a:pt x="20" y="123"/>
                  </a:cubicBezTo>
                  <a:cubicBezTo>
                    <a:pt x="33" y="79"/>
                    <a:pt x="56" y="78"/>
                    <a:pt x="80" y="39"/>
                  </a:cubicBezTo>
                  <a:cubicBezTo>
                    <a:pt x="107" y="23"/>
                    <a:pt x="138" y="10"/>
                    <a:pt x="171" y="0"/>
                  </a:cubicBezTo>
                  <a:cubicBezTo>
                    <a:pt x="206" y="13"/>
                    <a:pt x="239" y="23"/>
                    <a:pt x="267" y="24"/>
                  </a:cubicBezTo>
                  <a:cubicBezTo>
                    <a:pt x="294" y="12"/>
                    <a:pt x="320" y="49"/>
                    <a:pt x="340" y="97"/>
                  </a:cubicBezTo>
                  <a:cubicBezTo>
                    <a:pt x="358" y="118"/>
                    <a:pt x="370" y="161"/>
                    <a:pt x="373" y="195"/>
                  </a:cubicBezTo>
                  <a:close/>
                </a:path>
              </a:pathLst>
            </a:custGeom>
            <a:noFill/>
            <a:ln w="22225">
              <a:solidFill>
                <a:srgbClr val="597ABC"/>
              </a:solidFill>
              <a:miter lim="800000"/>
              <a:headEnd/>
              <a:tailEnd/>
            </a:ln>
          </p:spPr>
          <p:txBody>
            <a:bodyPr/>
            <a:lstStyle/>
            <a:p>
              <a:endParaRPr lang="en-US">
                <a:latin typeface="Calibri" pitchFamily="34" charset="0"/>
              </a:endParaRPr>
            </a:p>
          </p:txBody>
        </p:sp>
        <p:sp>
          <p:nvSpPr>
            <p:cNvPr id="155993" name="Rectangle 1171"/>
            <p:cNvSpPr>
              <a:spLocks noChangeArrowheads="1"/>
            </p:cNvSpPr>
            <p:nvPr/>
          </p:nvSpPr>
          <p:spPr bwMode="auto">
            <a:xfrm>
              <a:off x="2373313" y="2947987"/>
              <a:ext cx="423863" cy="212725"/>
            </a:xfrm>
            <a:prstGeom prst="rect">
              <a:avLst/>
            </a:prstGeom>
            <a:noFill/>
            <a:ln w="9525">
              <a:noFill/>
              <a:miter lim="800000"/>
              <a:headEnd/>
              <a:tailEnd/>
            </a:ln>
          </p:spPr>
          <p:txBody>
            <a:bodyPr wrap="none" lIns="0" tIns="0" rIns="0" bIns="0">
              <a:spAutoFit/>
            </a:bodyPr>
            <a:lstStyle/>
            <a:p>
              <a:r>
                <a:rPr lang="en-US" sz="1400">
                  <a:solidFill>
                    <a:srgbClr val="FFFFFF"/>
                  </a:solidFill>
                  <a:latin typeface="Calibri" pitchFamily="34" charset="0"/>
                  <a:cs typeface="Arial" charset="0"/>
                </a:rPr>
                <a:t>T cell</a:t>
              </a:r>
              <a:endParaRPr lang="en-US">
                <a:solidFill>
                  <a:srgbClr val="000000"/>
                </a:solidFill>
                <a:latin typeface="Calibri" pitchFamily="34" charset="0"/>
                <a:cs typeface="Arial" charset="0"/>
              </a:endParaRPr>
            </a:p>
          </p:txBody>
        </p:sp>
      </p:grpSp>
      <p:pic>
        <p:nvPicPr>
          <p:cNvPr id="4608" name="Picture 4607" descr="Exhausted T cell.png"/>
          <p:cNvPicPr>
            <a:picLocks noChangeAspect="1"/>
          </p:cNvPicPr>
          <p:nvPr/>
        </p:nvPicPr>
        <p:blipFill>
          <a:blip r:embed="rId10" cstate="print">
            <a:duotone>
              <a:schemeClr val="accent6">
                <a:shade val="45000"/>
                <a:satMod val="135000"/>
              </a:schemeClr>
              <a:prstClr val="white"/>
            </a:duotone>
          </a:blip>
          <a:stretch>
            <a:fillRect/>
          </a:stretch>
        </p:blipFill>
        <p:spPr>
          <a:xfrm>
            <a:off x="3657600" y="1735508"/>
            <a:ext cx="1999323" cy="2163901"/>
          </a:xfrm>
          <a:prstGeom prst="rect">
            <a:avLst/>
          </a:prstGeom>
        </p:spPr>
      </p:pic>
      <p:grpSp>
        <p:nvGrpSpPr>
          <p:cNvPr id="8" name="Group 1183"/>
          <p:cNvGrpSpPr>
            <a:grpSpLocks/>
          </p:cNvGrpSpPr>
          <p:nvPr/>
        </p:nvGrpSpPr>
        <p:grpSpPr bwMode="auto">
          <a:xfrm>
            <a:off x="3657600" y="1752600"/>
            <a:ext cx="1982788" cy="2230438"/>
            <a:chOff x="1828800" y="2224087"/>
            <a:chExt cx="1638300" cy="1979612"/>
          </a:xfrm>
        </p:grpSpPr>
        <p:sp>
          <p:nvSpPr>
            <p:cNvPr id="155972" name="Freeform 195"/>
            <p:cNvSpPr>
              <a:spLocks/>
            </p:cNvSpPr>
            <p:nvPr/>
          </p:nvSpPr>
          <p:spPr bwMode="auto">
            <a:xfrm>
              <a:off x="1828800" y="2224087"/>
              <a:ext cx="1638300" cy="1979612"/>
            </a:xfrm>
            <a:custGeom>
              <a:avLst/>
              <a:gdLst>
                <a:gd name="T0" fmla="*/ 2147483647 w 374"/>
                <a:gd name="T1" fmla="*/ 2147483647 h 452"/>
                <a:gd name="T2" fmla="*/ 2147483647 w 374"/>
                <a:gd name="T3" fmla="*/ 2147483647 h 452"/>
                <a:gd name="T4" fmla="*/ 2147483647 w 374"/>
                <a:gd name="T5" fmla="*/ 2147483647 h 452"/>
                <a:gd name="T6" fmla="*/ 2147483647 w 374"/>
                <a:gd name="T7" fmla="*/ 2147483647 h 452"/>
                <a:gd name="T8" fmla="*/ 2147483647 w 374"/>
                <a:gd name="T9" fmla="*/ 2147483647 h 452"/>
                <a:gd name="T10" fmla="*/ 1957238370 w 374"/>
                <a:gd name="T11" fmla="*/ 2147483647 h 452"/>
                <a:gd name="T12" fmla="*/ 153509604 w 374"/>
                <a:gd name="T13" fmla="*/ 2147483647 h 452"/>
                <a:gd name="T14" fmla="*/ 1055371763 w 374"/>
                <a:gd name="T15" fmla="*/ 2147483647 h 452"/>
                <a:gd name="T16" fmla="*/ 2147483647 w 374"/>
                <a:gd name="T17" fmla="*/ 2071607010 h 452"/>
                <a:gd name="T18" fmla="*/ 2147483647 w 374"/>
                <a:gd name="T19" fmla="*/ 0 h 452"/>
                <a:gd name="T20" fmla="*/ 2147483647 w 374"/>
                <a:gd name="T21" fmla="*/ 1265979598 h 452"/>
                <a:gd name="T22" fmla="*/ 2147483647 w 374"/>
                <a:gd name="T23" fmla="*/ 2147483647 h 452"/>
                <a:gd name="T24" fmla="*/ 2147483647 w 374"/>
                <a:gd name="T25" fmla="*/ 2147483647 h 4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4"/>
                <a:gd name="T40" fmla="*/ 0 h 452"/>
                <a:gd name="T41" fmla="*/ 374 w 374"/>
                <a:gd name="T42" fmla="*/ 452 h 4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4" h="452">
                  <a:moveTo>
                    <a:pt x="373" y="195"/>
                  </a:moveTo>
                  <a:cubicBezTo>
                    <a:pt x="374" y="204"/>
                    <a:pt x="369" y="254"/>
                    <a:pt x="356" y="300"/>
                  </a:cubicBezTo>
                  <a:cubicBezTo>
                    <a:pt x="343" y="340"/>
                    <a:pt x="322" y="367"/>
                    <a:pt x="296" y="388"/>
                  </a:cubicBezTo>
                  <a:cubicBezTo>
                    <a:pt x="269" y="395"/>
                    <a:pt x="239" y="420"/>
                    <a:pt x="206" y="430"/>
                  </a:cubicBezTo>
                  <a:cubicBezTo>
                    <a:pt x="171" y="422"/>
                    <a:pt x="141" y="452"/>
                    <a:pt x="110" y="403"/>
                  </a:cubicBezTo>
                  <a:cubicBezTo>
                    <a:pt x="80" y="382"/>
                    <a:pt x="57" y="379"/>
                    <a:pt x="37" y="325"/>
                  </a:cubicBezTo>
                  <a:cubicBezTo>
                    <a:pt x="19" y="310"/>
                    <a:pt x="7" y="274"/>
                    <a:pt x="3" y="225"/>
                  </a:cubicBezTo>
                  <a:cubicBezTo>
                    <a:pt x="0" y="187"/>
                    <a:pt x="8" y="178"/>
                    <a:pt x="20" y="123"/>
                  </a:cubicBezTo>
                  <a:cubicBezTo>
                    <a:pt x="33" y="79"/>
                    <a:pt x="56" y="78"/>
                    <a:pt x="80" y="39"/>
                  </a:cubicBezTo>
                  <a:cubicBezTo>
                    <a:pt x="107" y="23"/>
                    <a:pt x="138" y="10"/>
                    <a:pt x="171" y="0"/>
                  </a:cubicBezTo>
                  <a:cubicBezTo>
                    <a:pt x="206" y="13"/>
                    <a:pt x="239" y="23"/>
                    <a:pt x="267" y="24"/>
                  </a:cubicBezTo>
                  <a:cubicBezTo>
                    <a:pt x="294" y="12"/>
                    <a:pt x="320" y="49"/>
                    <a:pt x="340" y="97"/>
                  </a:cubicBezTo>
                  <a:cubicBezTo>
                    <a:pt x="358" y="118"/>
                    <a:pt x="370" y="161"/>
                    <a:pt x="373" y="195"/>
                  </a:cubicBezTo>
                  <a:close/>
                </a:path>
              </a:pathLst>
            </a:custGeom>
            <a:solidFill>
              <a:srgbClr val="8C9ED0"/>
            </a:solidFill>
            <a:ln w="9525">
              <a:noFill/>
              <a:round/>
              <a:headEnd/>
              <a:tailEnd/>
            </a:ln>
          </p:spPr>
          <p:txBody>
            <a:bodyPr/>
            <a:lstStyle/>
            <a:p>
              <a:endParaRPr lang="en-US">
                <a:latin typeface="Calibri" pitchFamily="34" charset="0"/>
              </a:endParaRPr>
            </a:p>
          </p:txBody>
        </p:sp>
        <p:sp>
          <p:nvSpPr>
            <p:cNvPr id="155973" name="Freeform 196"/>
            <p:cNvSpPr>
              <a:spLocks/>
            </p:cNvSpPr>
            <p:nvPr/>
          </p:nvSpPr>
          <p:spPr bwMode="auto">
            <a:xfrm>
              <a:off x="1876425" y="2236787"/>
              <a:ext cx="1152525" cy="933450"/>
            </a:xfrm>
            <a:custGeom>
              <a:avLst/>
              <a:gdLst>
                <a:gd name="T0" fmla="*/ 2147483647 w 263"/>
                <a:gd name="T1" fmla="*/ 2147483647 h 213"/>
                <a:gd name="T2" fmla="*/ 2147483647 w 263"/>
                <a:gd name="T3" fmla="*/ 2147483647 h 213"/>
                <a:gd name="T4" fmla="*/ 2147483647 w 263"/>
                <a:gd name="T5" fmla="*/ 2147483647 h 213"/>
                <a:gd name="T6" fmla="*/ 2147483647 w 263"/>
                <a:gd name="T7" fmla="*/ 2147483647 h 213"/>
                <a:gd name="T8" fmla="*/ 748952741 w 263"/>
                <a:gd name="T9" fmla="*/ 2147483647 h 213"/>
                <a:gd name="T10" fmla="*/ 787358537 w 263"/>
                <a:gd name="T11" fmla="*/ 2147483647 h 213"/>
                <a:gd name="T12" fmla="*/ 2147483647 w 263"/>
                <a:gd name="T13" fmla="*/ 1536432513 h 213"/>
                <a:gd name="T14" fmla="*/ 2147483647 w 263"/>
                <a:gd name="T15" fmla="*/ 537750448 h 213"/>
                <a:gd name="T16" fmla="*/ 2147483647 w 263"/>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213"/>
                <a:gd name="T29" fmla="*/ 263 w 263"/>
                <a:gd name="T30" fmla="*/ 213 h 2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213">
                  <a:moveTo>
                    <a:pt x="258" y="45"/>
                  </a:moveTo>
                  <a:cubicBezTo>
                    <a:pt x="263" y="82"/>
                    <a:pt x="249" y="62"/>
                    <a:pt x="226" y="73"/>
                  </a:cubicBezTo>
                  <a:cubicBezTo>
                    <a:pt x="203" y="82"/>
                    <a:pt x="169" y="85"/>
                    <a:pt x="130" y="98"/>
                  </a:cubicBezTo>
                  <a:cubicBezTo>
                    <a:pt x="90" y="97"/>
                    <a:pt x="74" y="149"/>
                    <a:pt x="60" y="168"/>
                  </a:cubicBezTo>
                  <a:cubicBezTo>
                    <a:pt x="46" y="196"/>
                    <a:pt x="37" y="213"/>
                    <a:pt x="14" y="190"/>
                  </a:cubicBezTo>
                  <a:cubicBezTo>
                    <a:pt x="0" y="194"/>
                    <a:pt x="0" y="144"/>
                    <a:pt x="15" y="119"/>
                  </a:cubicBezTo>
                  <a:cubicBezTo>
                    <a:pt x="29" y="85"/>
                    <a:pt x="58" y="56"/>
                    <a:pt x="95" y="29"/>
                  </a:cubicBezTo>
                  <a:cubicBezTo>
                    <a:pt x="133" y="0"/>
                    <a:pt x="173" y="12"/>
                    <a:pt x="202" y="10"/>
                  </a:cubicBezTo>
                  <a:cubicBezTo>
                    <a:pt x="233" y="17"/>
                    <a:pt x="254" y="33"/>
                    <a:pt x="258" y="45"/>
                  </a:cubicBezTo>
                  <a:close/>
                </a:path>
              </a:pathLst>
            </a:custGeom>
            <a:solidFill>
              <a:srgbClr val="93A4D4"/>
            </a:solidFill>
            <a:ln w="9525">
              <a:noFill/>
              <a:round/>
              <a:headEnd/>
              <a:tailEnd/>
            </a:ln>
          </p:spPr>
          <p:txBody>
            <a:bodyPr/>
            <a:lstStyle/>
            <a:p>
              <a:endParaRPr lang="en-US">
                <a:latin typeface="Calibri" pitchFamily="34" charset="0"/>
              </a:endParaRPr>
            </a:p>
          </p:txBody>
        </p:sp>
        <p:sp>
          <p:nvSpPr>
            <p:cNvPr id="155974" name="Freeform 197"/>
            <p:cNvSpPr>
              <a:spLocks/>
            </p:cNvSpPr>
            <p:nvPr/>
          </p:nvSpPr>
          <p:spPr bwMode="auto">
            <a:xfrm>
              <a:off x="1960563" y="2286000"/>
              <a:ext cx="958850" cy="712787"/>
            </a:xfrm>
            <a:custGeom>
              <a:avLst/>
              <a:gdLst>
                <a:gd name="T0" fmla="*/ 2147483647 w 219"/>
                <a:gd name="T1" fmla="*/ 1262083475 h 163"/>
                <a:gd name="T2" fmla="*/ 2147483647 w 219"/>
                <a:gd name="T3" fmla="*/ 2147483647 h 163"/>
                <a:gd name="T4" fmla="*/ 2147483647 w 219"/>
                <a:gd name="T5" fmla="*/ 2147483647 h 163"/>
                <a:gd name="T6" fmla="*/ 2147483647 w 219"/>
                <a:gd name="T7" fmla="*/ 2147483647 h 163"/>
                <a:gd name="T8" fmla="*/ 536750207 w 219"/>
                <a:gd name="T9" fmla="*/ 2147483647 h 163"/>
                <a:gd name="T10" fmla="*/ 747614097 w 219"/>
                <a:gd name="T11" fmla="*/ 2147483647 h 163"/>
                <a:gd name="T12" fmla="*/ 2147483647 w 219"/>
                <a:gd name="T13" fmla="*/ 1051736776 h 163"/>
                <a:gd name="T14" fmla="*/ 2147483647 w 219"/>
                <a:gd name="T15" fmla="*/ 0 h 163"/>
                <a:gd name="T16" fmla="*/ 2147483647 w 219"/>
                <a:gd name="T17" fmla="*/ 1262083475 h 1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9"/>
                <a:gd name="T28" fmla="*/ 0 h 163"/>
                <a:gd name="T29" fmla="*/ 219 w 219"/>
                <a:gd name="T30" fmla="*/ 163 h 1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9" h="163">
                  <a:moveTo>
                    <a:pt x="216" y="24"/>
                  </a:moveTo>
                  <a:cubicBezTo>
                    <a:pt x="219" y="36"/>
                    <a:pt x="207" y="49"/>
                    <a:pt x="185" y="42"/>
                  </a:cubicBezTo>
                  <a:cubicBezTo>
                    <a:pt x="162" y="30"/>
                    <a:pt x="132" y="30"/>
                    <a:pt x="101" y="61"/>
                  </a:cubicBezTo>
                  <a:cubicBezTo>
                    <a:pt x="70" y="99"/>
                    <a:pt x="56" y="113"/>
                    <a:pt x="45" y="122"/>
                  </a:cubicBezTo>
                  <a:cubicBezTo>
                    <a:pt x="33" y="126"/>
                    <a:pt x="27" y="150"/>
                    <a:pt x="10" y="145"/>
                  </a:cubicBezTo>
                  <a:cubicBezTo>
                    <a:pt x="0" y="163"/>
                    <a:pt x="2" y="135"/>
                    <a:pt x="14" y="92"/>
                  </a:cubicBezTo>
                  <a:cubicBezTo>
                    <a:pt x="28" y="77"/>
                    <a:pt x="52" y="34"/>
                    <a:pt x="84" y="20"/>
                  </a:cubicBezTo>
                  <a:cubicBezTo>
                    <a:pt x="117" y="17"/>
                    <a:pt x="150" y="18"/>
                    <a:pt x="173" y="0"/>
                  </a:cubicBezTo>
                  <a:cubicBezTo>
                    <a:pt x="199" y="26"/>
                    <a:pt x="216" y="32"/>
                    <a:pt x="216" y="24"/>
                  </a:cubicBezTo>
                  <a:close/>
                </a:path>
              </a:pathLst>
            </a:custGeom>
            <a:solidFill>
              <a:srgbClr val="A3B1DA"/>
            </a:solidFill>
            <a:ln w="9525">
              <a:noFill/>
              <a:round/>
              <a:headEnd/>
              <a:tailEnd/>
            </a:ln>
          </p:spPr>
          <p:txBody>
            <a:bodyPr/>
            <a:lstStyle/>
            <a:p>
              <a:endParaRPr lang="en-US">
                <a:latin typeface="Calibri" pitchFamily="34" charset="0"/>
              </a:endParaRPr>
            </a:p>
          </p:txBody>
        </p:sp>
        <p:sp>
          <p:nvSpPr>
            <p:cNvPr id="155975" name="Freeform 198"/>
            <p:cNvSpPr>
              <a:spLocks/>
            </p:cNvSpPr>
            <p:nvPr/>
          </p:nvSpPr>
          <p:spPr bwMode="auto">
            <a:xfrm>
              <a:off x="2108200" y="2333625"/>
              <a:ext cx="604838" cy="363537"/>
            </a:xfrm>
            <a:custGeom>
              <a:avLst/>
              <a:gdLst>
                <a:gd name="T0" fmla="*/ 2147483647 w 138"/>
                <a:gd name="T1" fmla="*/ 268574973 h 83"/>
                <a:gd name="T2" fmla="*/ 2147483647 w 138"/>
                <a:gd name="T3" fmla="*/ 1745752759 h 83"/>
                <a:gd name="T4" fmla="*/ 1479144371 w 138"/>
                <a:gd name="T5" fmla="*/ 2147483647 h 83"/>
                <a:gd name="T6" fmla="*/ 326564301 w 138"/>
                <a:gd name="T7" fmla="*/ 2147483647 h 83"/>
                <a:gd name="T8" fmla="*/ 749175080 w 138"/>
                <a:gd name="T9" fmla="*/ 2147483647 h 83"/>
                <a:gd name="T10" fmla="*/ 2147483647 w 138"/>
                <a:gd name="T11" fmla="*/ 959203245 h 83"/>
                <a:gd name="T12" fmla="*/ 2147483647 w 138"/>
                <a:gd name="T13" fmla="*/ 0 h 83"/>
                <a:gd name="T14" fmla="*/ 2147483647 w 138"/>
                <a:gd name="T15" fmla="*/ 268574973 h 83"/>
                <a:gd name="T16" fmla="*/ 0 60000 65536"/>
                <a:gd name="T17" fmla="*/ 0 60000 65536"/>
                <a:gd name="T18" fmla="*/ 0 60000 65536"/>
                <a:gd name="T19" fmla="*/ 0 60000 65536"/>
                <a:gd name="T20" fmla="*/ 0 60000 65536"/>
                <a:gd name="T21" fmla="*/ 0 60000 65536"/>
                <a:gd name="T22" fmla="*/ 0 60000 65536"/>
                <a:gd name="T23" fmla="*/ 0 60000 65536"/>
                <a:gd name="T24" fmla="*/ 0 w 138"/>
                <a:gd name="T25" fmla="*/ 0 h 83"/>
                <a:gd name="T26" fmla="*/ 138 w 138"/>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8" h="83">
                  <a:moveTo>
                    <a:pt x="137" y="5"/>
                  </a:moveTo>
                  <a:cubicBezTo>
                    <a:pt x="137" y="27"/>
                    <a:pt x="108" y="6"/>
                    <a:pt x="67" y="33"/>
                  </a:cubicBezTo>
                  <a:cubicBezTo>
                    <a:pt x="47" y="50"/>
                    <a:pt x="37" y="77"/>
                    <a:pt x="28" y="65"/>
                  </a:cubicBezTo>
                  <a:cubicBezTo>
                    <a:pt x="20" y="70"/>
                    <a:pt x="15" y="83"/>
                    <a:pt x="6" y="79"/>
                  </a:cubicBezTo>
                  <a:cubicBezTo>
                    <a:pt x="0" y="82"/>
                    <a:pt x="3" y="66"/>
                    <a:pt x="14" y="56"/>
                  </a:cubicBezTo>
                  <a:cubicBezTo>
                    <a:pt x="24" y="31"/>
                    <a:pt x="41" y="17"/>
                    <a:pt x="63" y="18"/>
                  </a:cubicBezTo>
                  <a:cubicBezTo>
                    <a:pt x="84" y="12"/>
                    <a:pt x="102" y="3"/>
                    <a:pt x="116" y="0"/>
                  </a:cubicBezTo>
                  <a:cubicBezTo>
                    <a:pt x="130" y="7"/>
                    <a:pt x="138" y="0"/>
                    <a:pt x="137" y="5"/>
                  </a:cubicBezTo>
                  <a:close/>
                </a:path>
              </a:pathLst>
            </a:custGeom>
            <a:solidFill>
              <a:srgbClr val="C4CCE8"/>
            </a:solidFill>
            <a:ln w="9525">
              <a:noFill/>
              <a:round/>
              <a:headEnd/>
              <a:tailEnd/>
            </a:ln>
          </p:spPr>
          <p:txBody>
            <a:bodyPr/>
            <a:lstStyle/>
            <a:p>
              <a:endParaRPr lang="en-US">
                <a:latin typeface="Calibri" pitchFamily="34" charset="0"/>
              </a:endParaRPr>
            </a:p>
          </p:txBody>
        </p:sp>
        <p:sp>
          <p:nvSpPr>
            <p:cNvPr id="155976" name="Freeform 199"/>
            <p:cNvSpPr>
              <a:spLocks/>
            </p:cNvSpPr>
            <p:nvPr/>
          </p:nvSpPr>
          <p:spPr bwMode="auto">
            <a:xfrm>
              <a:off x="2174875" y="2973387"/>
              <a:ext cx="1257300" cy="1160462"/>
            </a:xfrm>
            <a:custGeom>
              <a:avLst/>
              <a:gdLst>
                <a:gd name="T0" fmla="*/ 844436765 w 287"/>
                <a:gd name="T1" fmla="*/ 2147483647 h 265"/>
                <a:gd name="T2" fmla="*/ 2147483647 w 287"/>
                <a:gd name="T3" fmla="*/ 2147483647 h 265"/>
                <a:gd name="T4" fmla="*/ 2147483647 w 287"/>
                <a:gd name="T5" fmla="*/ 2147483647 h 265"/>
                <a:gd name="T6" fmla="*/ 2147483647 w 287"/>
                <a:gd name="T7" fmla="*/ 2147483647 h 265"/>
                <a:gd name="T8" fmla="*/ 2147483647 w 287"/>
                <a:gd name="T9" fmla="*/ 1534121847 h 265"/>
                <a:gd name="T10" fmla="*/ 2147483647 w 287"/>
                <a:gd name="T11" fmla="*/ 2147483647 h 265"/>
                <a:gd name="T12" fmla="*/ 2147483647 w 287"/>
                <a:gd name="T13" fmla="*/ 2147483647 h 265"/>
                <a:gd name="T14" fmla="*/ 2147483647 w 287"/>
                <a:gd name="T15" fmla="*/ 2147483647 h 265"/>
                <a:gd name="T16" fmla="*/ 2147483647 w 287"/>
                <a:gd name="T17" fmla="*/ 2147483647 h 265"/>
                <a:gd name="T18" fmla="*/ 844436765 w 287"/>
                <a:gd name="T19" fmla="*/ 2147483647 h 2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7"/>
                <a:gd name="T31" fmla="*/ 0 h 265"/>
                <a:gd name="T32" fmla="*/ 287 w 287"/>
                <a:gd name="T33" fmla="*/ 265 h 2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7" h="265">
                  <a:moveTo>
                    <a:pt x="16" y="196"/>
                  </a:moveTo>
                  <a:cubicBezTo>
                    <a:pt x="30" y="179"/>
                    <a:pt x="42" y="160"/>
                    <a:pt x="60" y="166"/>
                  </a:cubicBezTo>
                  <a:cubicBezTo>
                    <a:pt x="77" y="152"/>
                    <a:pt x="100" y="143"/>
                    <a:pt x="136" y="136"/>
                  </a:cubicBezTo>
                  <a:cubicBezTo>
                    <a:pt x="171" y="118"/>
                    <a:pt x="193" y="93"/>
                    <a:pt x="211" y="53"/>
                  </a:cubicBezTo>
                  <a:cubicBezTo>
                    <a:pt x="230" y="30"/>
                    <a:pt x="246" y="0"/>
                    <a:pt x="271" y="29"/>
                  </a:cubicBezTo>
                  <a:cubicBezTo>
                    <a:pt x="282" y="23"/>
                    <a:pt x="287" y="64"/>
                    <a:pt x="283" y="82"/>
                  </a:cubicBezTo>
                  <a:cubicBezTo>
                    <a:pt x="280" y="109"/>
                    <a:pt x="270" y="135"/>
                    <a:pt x="252" y="162"/>
                  </a:cubicBezTo>
                  <a:cubicBezTo>
                    <a:pt x="235" y="186"/>
                    <a:pt x="210" y="204"/>
                    <a:pt x="180" y="232"/>
                  </a:cubicBezTo>
                  <a:cubicBezTo>
                    <a:pt x="145" y="265"/>
                    <a:pt x="96" y="243"/>
                    <a:pt x="60" y="244"/>
                  </a:cubicBezTo>
                  <a:cubicBezTo>
                    <a:pt x="24" y="229"/>
                    <a:pt x="0" y="205"/>
                    <a:pt x="16" y="196"/>
                  </a:cubicBezTo>
                  <a:close/>
                </a:path>
              </a:pathLst>
            </a:custGeom>
            <a:solidFill>
              <a:srgbClr val="8498CD"/>
            </a:solidFill>
            <a:ln w="9525">
              <a:noFill/>
              <a:round/>
              <a:headEnd/>
              <a:tailEnd/>
            </a:ln>
          </p:spPr>
          <p:txBody>
            <a:bodyPr/>
            <a:lstStyle/>
            <a:p>
              <a:endParaRPr lang="en-US">
                <a:latin typeface="Calibri" pitchFamily="34" charset="0"/>
              </a:endParaRPr>
            </a:p>
          </p:txBody>
        </p:sp>
        <p:sp>
          <p:nvSpPr>
            <p:cNvPr id="155977" name="Freeform 200"/>
            <p:cNvSpPr>
              <a:spLocks/>
            </p:cNvSpPr>
            <p:nvPr/>
          </p:nvSpPr>
          <p:spPr bwMode="auto">
            <a:xfrm>
              <a:off x="2332038" y="3267075"/>
              <a:ext cx="1085850" cy="854075"/>
            </a:xfrm>
            <a:custGeom>
              <a:avLst/>
              <a:gdLst>
                <a:gd name="T0" fmla="*/ 325899545 w 248"/>
                <a:gd name="T1" fmla="*/ 2147483647 h 195"/>
                <a:gd name="T2" fmla="*/ 2012916382 w 248"/>
                <a:gd name="T3" fmla="*/ 2147483647 h 195"/>
                <a:gd name="T4" fmla="*/ 2147483647 w 248"/>
                <a:gd name="T5" fmla="*/ 2147483647 h 195"/>
                <a:gd name="T6" fmla="*/ 2147483647 w 248"/>
                <a:gd name="T7" fmla="*/ 1803228240 h 195"/>
                <a:gd name="T8" fmla="*/ 2147483647 w 248"/>
                <a:gd name="T9" fmla="*/ 537129926 h 195"/>
                <a:gd name="T10" fmla="*/ 2147483647 w 248"/>
                <a:gd name="T11" fmla="*/ 2147483647 h 195"/>
                <a:gd name="T12" fmla="*/ 2147483647 w 248"/>
                <a:gd name="T13" fmla="*/ 2147483647 h 195"/>
                <a:gd name="T14" fmla="*/ 2147483647 w 248"/>
                <a:gd name="T15" fmla="*/ 2147483647 h 195"/>
                <a:gd name="T16" fmla="*/ 325899545 w 248"/>
                <a:gd name="T17" fmla="*/ 2147483647 h 1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
                <a:gd name="T28" fmla="*/ 0 h 195"/>
                <a:gd name="T29" fmla="*/ 248 w 248"/>
                <a:gd name="T30" fmla="*/ 195 h 1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 h="195">
                  <a:moveTo>
                    <a:pt x="6" y="159"/>
                  </a:moveTo>
                  <a:cubicBezTo>
                    <a:pt x="0" y="133"/>
                    <a:pt x="14" y="123"/>
                    <a:pt x="38" y="127"/>
                  </a:cubicBezTo>
                  <a:cubicBezTo>
                    <a:pt x="62" y="135"/>
                    <a:pt x="95" y="120"/>
                    <a:pt x="127" y="103"/>
                  </a:cubicBezTo>
                  <a:cubicBezTo>
                    <a:pt x="159" y="77"/>
                    <a:pt x="176" y="52"/>
                    <a:pt x="190" y="34"/>
                  </a:cubicBezTo>
                  <a:cubicBezTo>
                    <a:pt x="203" y="18"/>
                    <a:pt x="214" y="0"/>
                    <a:pt x="234" y="10"/>
                  </a:cubicBezTo>
                  <a:cubicBezTo>
                    <a:pt x="248" y="29"/>
                    <a:pt x="248" y="35"/>
                    <a:pt x="234" y="74"/>
                  </a:cubicBezTo>
                  <a:cubicBezTo>
                    <a:pt x="220" y="97"/>
                    <a:pt x="192" y="138"/>
                    <a:pt x="150" y="161"/>
                  </a:cubicBezTo>
                  <a:cubicBezTo>
                    <a:pt x="118" y="188"/>
                    <a:pt x="84" y="192"/>
                    <a:pt x="57" y="186"/>
                  </a:cubicBezTo>
                  <a:cubicBezTo>
                    <a:pt x="30" y="195"/>
                    <a:pt x="10" y="169"/>
                    <a:pt x="6" y="159"/>
                  </a:cubicBezTo>
                  <a:close/>
                </a:path>
              </a:pathLst>
            </a:custGeom>
            <a:solidFill>
              <a:srgbClr val="768DC7"/>
            </a:solidFill>
            <a:ln w="9525">
              <a:noFill/>
              <a:round/>
              <a:headEnd/>
              <a:tailEnd/>
            </a:ln>
          </p:spPr>
          <p:txBody>
            <a:bodyPr/>
            <a:lstStyle/>
            <a:p>
              <a:endParaRPr lang="en-US">
                <a:latin typeface="Calibri" pitchFamily="34" charset="0"/>
              </a:endParaRPr>
            </a:p>
          </p:txBody>
        </p:sp>
        <p:pic>
          <p:nvPicPr>
            <p:cNvPr id="155978" name="Picture 201"/>
            <p:cNvPicPr>
              <a:picLocks noChangeAspect="1" noChangeArrowheads="1"/>
            </p:cNvPicPr>
            <p:nvPr/>
          </p:nvPicPr>
          <p:blipFill>
            <a:blip r:embed="rId9"/>
            <a:srcRect/>
            <a:stretch>
              <a:fillRect/>
            </a:stretch>
          </p:blipFill>
          <p:spPr bwMode="auto">
            <a:xfrm>
              <a:off x="2227263" y="2655887"/>
              <a:ext cx="776288" cy="854075"/>
            </a:xfrm>
            <a:prstGeom prst="rect">
              <a:avLst/>
            </a:prstGeom>
            <a:noFill/>
            <a:ln w="9525">
              <a:noFill/>
              <a:miter lim="800000"/>
              <a:headEnd/>
              <a:tailEnd/>
            </a:ln>
          </p:spPr>
        </p:pic>
        <p:sp>
          <p:nvSpPr>
            <p:cNvPr id="155979" name="Freeform 202"/>
            <p:cNvSpPr>
              <a:spLocks/>
            </p:cNvSpPr>
            <p:nvPr/>
          </p:nvSpPr>
          <p:spPr bwMode="auto">
            <a:xfrm>
              <a:off x="2249488" y="2679700"/>
              <a:ext cx="731838" cy="806450"/>
            </a:xfrm>
            <a:custGeom>
              <a:avLst/>
              <a:gdLst>
                <a:gd name="T0" fmla="*/ 2147483647 w 167"/>
                <a:gd name="T1" fmla="*/ 2147483647 h 184"/>
                <a:gd name="T2" fmla="*/ 2147483647 w 167"/>
                <a:gd name="T3" fmla="*/ 2147483647 h 184"/>
                <a:gd name="T4" fmla="*/ 2147483647 w 167"/>
                <a:gd name="T5" fmla="*/ 2147483647 h 184"/>
                <a:gd name="T6" fmla="*/ 1651565491 w 167"/>
                <a:gd name="T7" fmla="*/ 2147483647 h 184"/>
                <a:gd name="T8" fmla="*/ 115227228 w 167"/>
                <a:gd name="T9" fmla="*/ 2147483647 h 184"/>
                <a:gd name="T10" fmla="*/ 1113844156 w 167"/>
                <a:gd name="T11" fmla="*/ 1805707242 h 184"/>
                <a:gd name="T12" fmla="*/ 2147483647 w 167"/>
                <a:gd name="T13" fmla="*/ 57630493 h 184"/>
                <a:gd name="T14" fmla="*/ 2147483647 w 167"/>
                <a:gd name="T15" fmla="*/ 1267835951 h 184"/>
                <a:gd name="T16" fmla="*/ 2147483647 w 167"/>
                <a:gd name="T17" fmla="*/ 2147483647 h 1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7"/>
                <a:gd name="T28" fmla="*/ 0 h 184"/>
                <a:gd name="T29" fmla="*/ 167 w 167"/>
                <a:gd name="T30" fmla="*/ 184 h 1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7" h="184">
                  <a:moveTo>
                    <a:pt x="165" y="85"/>
                  </a:moveTo>
                  <a:cubicBezTo>
                    <a:pt x="167" y="120"/>
                    <a:pt x="158" y="121"/>
                    <a:pt x="146" y="149"/>
                  </a:cubicBezTo>
                  <a:cubicBezTo>
                    <a:pt x="132" y="163"/>
                    <a:pt x="113" y="181"/>
                    <a:pt x="90" y="182"/>
                  </a:cubicBezTo>
                  <a:cubicBezTo>
                    <a:pt x="68" y="184"/>
                    <a:pt x="47" y="182"/>
                    <a:pt x="31" y="158"/>
                  </a:cubicBezTo>
                  <a:cubicBezTo>
                    <a:pt x="15" y="147"/>
                    <a:pt x="3" y="112"/>
                    <a:pt x="2" y="98"/>
                  </a:cubicBezTo>
                  <a:cubicBezTo>
                    <a:pt x="0" y="80"/>
                    <a:pt x="7" y="43"/>
                    <a:pt x="21" y="34"/>
                  </a:cubicBezTo>
                  <a:cubicBezTo>
                    <a:pt x="34" y="21"/>
                    <a:pt x="54" y="13"/>
                    <a:pt x="76" y="1"/>
                  </a:cubicBezTo>
                  <a:cubicBezTo>
                    <a:pt x="99" y="2"/>
                    <a:pt x="119" y="0"/>
                    <a:pt x="136" y="24"/>
                  </a:cubicBezTo>
                  <a:cubicBezTo>
                    <a:pt x="153" y="51"/>
                    <a:pt x="162" y="48"/>
                    <a:pt x="165" y="85"/>
                  </a:cubicBezTo>
                  <a:close/>
                </a:path>
              </a:pathLst>
            </a:custGeom>
            <a:noFill/>
            <a:ln w="12700">
              <a:solidFill>
                <a:srgbClr val="5C2D91"/>
              </a:solidFill>
              <a:miter lim="800000"/>
              <a:headEnd/>
              <a:tailEnd/>
            </a:ln>
          </p:spPr>
          <p:txBody>
            <a:bodyPr/>
            <a:lstStyle/>
            <a:p>
              <a:endParaRPr lang="en-US">
                <a:latin typeface="Calibri" pitchFamily="34" charset="0"/>
              </a:endParaRPr>
            </a:p>
          </p:txBody>
        </p:sp>
        <p:sp>
          <p:nvSpPr>
            <p:cNvPr id="155980" name="Freeform 203"/>
            <p:cNvSpPr>
              <a:spLocks/>
            </p:cNvSpPr>
            <p:nvPr/>
          </p:nvSpPr>
          <p:spPr bwMode="auto">
            <a:xfrm>
              <a:off x="2647950" y="3625850"/>
              <a:ext cx="665163" cy="481012"/>
            </a:xfrm>
            <a:custGeom>
              <a:avLst/>
              <a:gdLst>
                <a:gd name="T0" fmla="*/ 0 w 152"/>
                <a:gd name="T1" fmla="*/ 2147483647 h 110"/>
                <a:gd name="T2" fmla="*/ 995801398 w 152"/>
                <a:gd name="T3" fmla="*/ 2147483647 h 110"/>
                <a:gd name="T4" fmla="*/ 2147483647 w 152"/>
                <a:gd name="T5" fmla="*/ 2147483647 h 110"/>
                <a:gd name="T6" fmla="*/ 2147483647 w 152"/>
                <a:gd name="T7" fmla="*/ 1587099200 h 110"/>
                <a:gd name="T8" fmla="*/ 2147483647 w 152"/>
                <a:gd name="T9" fmla="*/ 688380728 h 110"/>
                <a:gd name="T10" fmla="*/ 2147483647 w 152"/>
                <a:gd name="T11" fmla="*/ 2007779060 h 110"/>
                <a:gd name="T12" fmla="*/ 2147483647 w 152"/>
                <a:gd name="T13" fmla="*/ 2147483647 h 110"/>
                <a:gd name="T14" fmla="*/ 1206452582 w 152"/>
                <a:gd name="T15" fmla="*/ 2147483647 h 110"/>
                <a:gd name="T16" fmla="*/ 0 w 152"/>
                <a:gd name="T17" fmla="*/ 2147483647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
                <a:gd name="T28" fmla="*/ 0 h 110"/>
                <a:gd name="T29" fmla="*/ 152 w 152"/>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 h="110">
                  <a:moveTo>
                    <a:pt x="0" y="92"/>
                  </a:moveTo>
                  <a:cubicBezTo>
                    <a:pt x="1" y="89"/>
                    <a:pt x="6" y="80"/>
                    <a:pt x="19" y="85"/>
                  </a:cubicBezTo>
                  <a:cubicBezTo>
                    <a:pt x="32" y="92"/>
                    <a:pt x="50" y="75"/>
                    <a:pt x="71" y="65"/>
                  </a:cubicBezTo>
                  <a:cubicBezTo>
                    <a:pt x="91" y="60"/>
                    <a:pt x="105" y="37"/>
                    <a:pt x="117" y="30"/>
                  </a:cubicBezTo>
                  <a:cubicBezTo>
                    <a:pt x="128" y="9"/>
                    <a:pt x="137" y="0"/>
                    <a:pt x="146" y="13"/>
                  </a:cubicBezTo>
                  <a:cubicBezTo>
                    <a:pt x="152" y="11"/>
                    <a:pt x="145" y="34"/>
                    <a:pt x="132" y="38"/>
                  </a:cubicBezTo>
                  <a:cubicBezTo>
                    <a:pt x="118" y="64"/>
                    <a:pt x="99" y="73"/>
                    <a:pt x="78" y="79"/>
                  </a:cubicBezTo>
                  <a:cubicBezTo>
                    <a:pt x="58" y="95"/>
                    <a:pt x="38" y="103"/>
                    <a:pt x="23" y="101"/>
                  </a:cubicBezTo>
                  <a:cubicBezTo>
                    <a:pt x="7" y="110"/>
                    <a:pt x="0" y="108"/>
                    <a:pt x="0" y="92"/>
                  </a:cubicBezTo>
                  <a:close/>
                </a:path>
              </a:pathLst>
            </a:custGeom>
            <a:solidFill>
              <a:srgbClr val="597ABC"/>
            </a:solidFill>
            <a:ln w="9525">
              <a:noFill/>
              <a:round/>
              <a:headEnd/>
              <a:tailEnd/>
            </a:ln>
          </p:spPr>
          <p:txBody>
            <a:bodyPr/>
            <a:lstStyle/>
            <a:p>
              <a:endParaRPr lang="en-US">
                <a:latin typeface="Calibri" pitchFamily="34" charset="0"/>
              </a:endParaRPr>
            </a:p>
          </p:txBody>
        </p:sp>
        <p:sp>
          <p:nvSpPr>
            <p:cNvPr id="155981" name="Freeform 204"/>
            <p:cNvSpPr>
              <a:spLocks/>
            </p:cNvSpPr>
            <p:nvPr/>
          </p:nvSpPr>
          <p:spPr bwMode="auto">
            <a:xfrm>
              <a:off x="1828800" y="2224087"/>
              <a:ext cx="1638300" cy="1979612"/>
            </a:xfrm>
            <a:custGeom>
              <a:avLst/>
              <a:gdLst>
                <a:gd name="T0" fmla="*/ 2147483647 w 374"/>
                <a:gd name="T1" fmla="*/ 2147483647 h 452"/>
                <a:gd name="T2" fmla="*/ 2147483647 w 374"/>
                <a:gd name="T3" fmla="*/ 2147483647 h 452"/>
                <a:gd name="T4" fmla="*/ 2147483647 w 374"/>
                <a:gd name="T5" fmla="*/ 2147483647 h 452"/>
                <a:gd name="T6" fmla="*/ 2147483647 w 374"/>
                <a:gd name="T7" fmla="*/ 2147483647 h 452"/>
                <a:gd name="T8" fmla="*/ 2147483647 w 374"/>
                <a:gd name="T9" fmla="*/ 2147483647 h 452"/>
                <a:gd name="T10" fmla="*/ 1957238370 w 374"/>
                <a:gd name="T11" fmla="*/ 2147483647 h 452"/>
                <a:gd name="T12" fmla="*/ 153509604 w 374"/>
                <a:gd name="T13" fmla="*/ 2147483647 h 452"/>
                <a:gd name="T14" fmla="*/ 1055371763 w 374"/>
                <a:gd name="T15" fmla="*/ 2147483647 h 452"/>
                <a:gd name="T16" fmla="*/ 2147483647 w 374"/>
                <a:gd name="T17" fmla="*/ 2071607010 h 452"/>
                <a:gd name="T18" fmla="*/ 2147483647 w 374"/>
                <a:gd name="T19" fmla="*/ 0 h 452"/>
                <a:gd name="T20" fmla="*/ 2147483647 w 374"/>
                <a:gd name="T21" fmla="*/ 1265979598 h 452"/>
                <a:gd name="T22" fmla="*/ 2147483647 w 374"/>
                <a:gd name="T23" fmla="*/ 2147483647 h 452"/>
                <a:gd name="T24" fmla="*/ 2147483647 w 374"/>
                <a:gd name="T25" fmla="*/ 2147483647 h 4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4"/>
                <a:gd name="T40" fmla="*/ 0 h 452"/>
                <a:gd name="T41" fmla="*/ 374 w 374"/>
                <a:gd name="T42" fmla="*/ 452 h 4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4" h="452">
                  <a:moveTo>
                    <a:pt x="373" y="195"/>
                  </a:moveTo>
                  <a:cubicBezTo>
                    <a:pt x="374" y="204"/>
                    <a:pt x="369" y="254"/>
                    <a:pt x="356" y="300"/>
                  </a:cubicBezTo>
                  <a:cubicBezTo>
                    <a:pt x="343" y="340"/>
                    <a:pt x="322" y="367"/>
                    <a:pt x="296" y="388"/>
                  </a:cubicBezTo>
                  <a:cubicBezTo>
                    <a:pt x="269" y="395"/>
                    <a:pt x="239" y="420"/>
                    <a:pt x="206" y="430"/>
                  </a:cubicBezTo>
                  <a:cubicBezTo>
                    <a:pt x="171" y="422"/>
                    <a:pt x="141" y="452"/>
                    <a:pt x="110" y="403"/>
                  </a:cubicBezTo>
                  <a:cubicBezTo>
                    <a:pt x="80" y="382"/>
                    <a:pt x="57" y="379"/>
                    <a:pt x="37" y="325"/>
                  </a:cubicBezTo>
                  <a:cubicBezTo>
                    <a:pt x="19" y="310"/>
                    <a:pt x="7" y="274"/>
                    <a:pt x="3" y="225"/>
                  </a:cubicBezTo>
                  <a:cubicBezTo>
                    <a:pt x="0" y="187"/>
                    <a:pt x="8" y="178"/>
                    <a:pt x="20" y="123"/>
                  </a:cubicBezTo>
                  <a:cubicBezTo>
                    <a:pt x="33" y="79"/>
                    <a:pt x="56" y="78"/>
                    <a:pt x="80" y="39"/>
                  </a:cubicBezTo>
                  <a:cubicBezTo>
                    <a:pt x="107" y="23"/>
                    <a:pt x="138" y="10"/>
                    <a:pt x="171" y="0"/>
                  </a:cubicBezTo>
                  <a:cubicBezTo>
                    <a:pt x="206" y="13"/>
                    <a:pt x="239" y="23"/>
                    <a:pt x="267" y="24"/>
                  </a:cubicBezTo>
                  <a:cubicBezTo>
                    <a:pt x="294" y="12"/>
                    <a:pt x="320" y="49"/>
                    <a:pt x="340" y="97"/>
                  </a:cubicBezTo>
                  <a:cubicBezTo>
                    <a:pt x="358" y="118"/>
                    <a:pt x="370" y="161"/>
                    <a:pt x="373" y="195"/>
                  </a:cubicBezTo>
                  <a:close/>
                </a:path>
              </a:pathLst>
            </a:custGeom>
            <a:noFill/>
            <a:ln w="22225">
              <a:solidFill>
                <a:srgbClr val="597ABC"/>
              </a:solidFill>
              <a:miter lim="800000"/>
              <a:headEnd/>
              <a:tailEnd/>
            </a:ln>
          </p:spPr>
          <p:txBody>
            <a:bodyPr/>
            <a:lstStyle/>
            <a:p>
              <a:endParaRPr lang="en-US">
                <a:latin typeface="Calibri" pitchFamily="34" charset="0"/>
              </a:endParaRPr>
            </a:p>
          </p:txBody>
        </p:sp>
        <p:sp>
          <p:nvSpPr>
            <p:cNvPr id="155982" name="Rectangle 1171"/>
            <p:cNvSpPr>
              <a:spLocks noChangeArrowheads="1"/>
            </p:cNvSpPr>
            <p:nvPr/>
          </p:nvSpPr>
          <p:spPr bwMode="auto">
            <a:xfrm>
              <a:off x="2395260" y="2765199"/>
              <a:ext cx="840167" cy="382477"/>
            </a:xfrm>
            <a:prstGeom prst="rect">
              <a:avLst/>
            </a:prstGeom>
            <a:noFill/>
            <a:ln w="9525">
              <a:noFill/>
              <a:miter lim="800000"/>
              <a:headEnd/>
              <a:tailEnd/>
            </a:ln>
          </p:spPr>
          <p:txBody>
            <a:bodyPr lIns="0" tIns="0" rIns="0" bIns="0">
              <a:spAutoFit/>
            </a:bodyPr>
            <a:lstStyle/>
            <a:p>
              <a:r>
                <a:rPr lang="en-US" sz="1400">
                  <a:solidFill>
                    <a:srgbClr val="FFFFFF"/>
                  </a:solidFill>
                  <a:latin typeface="Calibri" pitchFamily="34" charset="0"/>
                  <a:cs typeface="Arial" charset="0"/>
                </a:rPr>
                <a:t>Reinvigorated T cell</a:t>
              </a:r>
              <a:endParaRPr lang="en-US">
                <a:solidFill>
                  <a:srgbClr val="000000"/>
                </a:solidFill>
                <a:latin typeface="Calibri" pitchFamily="34" charset="0"/>
                <a:cs typeface="Arial" charset="0"/>
              </a:endParaRPr>
            </a:p>
          </p:txBody>
        </p:sp>
      </p:grpSp>
      <p:grpSp>
        <p:nvGrpSpPr>
          <p:cNvPr id="9" name="Group 2435"/>
          <p:cNvGrpSpPr>
            <a:grpSpLocks/>
          </p:cNvGrpSpPr>
          <p:nvPr/>
        </p:nvGrpSpPr>
        <p:grpSpPr bwMode="auto">
          <a:xfrm>
            <a:off x="76200" y="990600"/>
            <a:ext cx="4646613" cy="2133600"/>
            <a:chOff x="76200" y="990600"/>
            <a:chExt cx="4645948" cy="2133600"/>
          </a:xfrm>
        </p:grpSpPr>
        <p:sp>
          <p:nvSpPr>
            <p:cNvPr id="155966" name="TextBox 4242"/>
            <p:cNvSpPr txBox="1">
              <a:spLocks noChangeArrowheads="1"/>
            </p:cNvSpPr>
            <p:nvPr/>
          </p:nvSpPr>
          <p:spPr bwMode="auto">
            <a:xfrm>
              <a:off x="2588548" y="1305580"/>
              <a:ext cx="2133600" cy="492443"/>
            </a:xfrm>
            <a:prstGeom prst="rect">
              <a:avLst/>
            </a:prstGeom>
            <a:noFill/>
            <a:ln w="38100">
              <a:solidFill>
                <a:schemeClr val="tx1"/>
              </a:solidFill>
              <a:miter lim="800000"/>
              <a:headEnd/>
              <a:tailEnd/>
            </a:ln>
          </p:spPr>
          <p:txBody>
            <a:bodyPr>
              <a:spAutoFit/>
            </a:bodyPr>
            <a:lstStyle/>
            <a:p>
              <a:pPr algn="ctr"/>
              <a:r>
                <a:rPr lang="en-US" sz="1300" b="1">
                  <a:solidFill>
                    <a:srgbClr val="000000"/>
                  </a:solidFill>
                  <a:latin typeface="Calibri" pitchFamily="34" charset="0"/>
                  <a:cs typeface="Arial" charset="0"/>
                </a:rPr>
                <a:t>Antigen Recognition</a:t>
              </a:r>
            </a:p>
            <a:p>
              <a:pPr algn="ctr"/>
              <a:r>
                <a:rPr lang="en-US" sz="1300" b="1">
                  <a:solidFill>
                    <a:srgbClr val="000000"/>
                  </a:solidFill>
                  <a:latin typeface="Calibri" pitchFamily="34" charset="0"/>
                  <a:cs typeface="Arial" charset="0"/>
                </a:rPr>
                <a:t>TCR:MHC</a:t>
              </a:r>
            </a:p>
          </p:txBody>
        </p:sp>
        <p:sp>
          <p:nvSpPr>
            <p:cNvPr id="4244" name="Left Bracket 4243"/>
            <p:cNvSpPr/>
            <p:nvPr/>
          </p:nvSpPr>
          <p:spPr>
            <a:xfrm>
              <a:off x="2284097" y="2066925"/>
              <a:ext cx="304756" cy="457200"/>
            </a:xfrm>
            <a:prstGeom prst="leftBracket">
              <a:avLst/>
            </a:prstGeom>
            <a:ln w="57150"/>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4245" name="Left Bracket 4244"/>
            <p:cNvSpPr/>
            <p:nvPr/>
          </p:nvSpPr>
          <p:spPr>
            <a:xfrm>
              <a:off x="2133306" y="2752725"/>
              <a:ext cx="304756" cy="371475"/>
            </a:xfrm>
            <a:prstGeom prst="leftBracket">
              <a:avLst/>
            </a:prstGeom>
            <a:ln w="57150"/>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cxnSp>
          <p:nvCxnSpPr>
            <p:cNvPr id="4253" name="Shape 4252"/>
            <p:cNvCxnSpPr>
              <a:stCxn id="155966" idx="1"/>
            </p:cNvCxnSpPr>
            <p:nvPr/>
          </p:nvCxnSpPr>
          <p:spPr>
            <a:xfrm rot="10800000" flipV="1">
              <a:off x="2360286" y="1552575"/>
              <a:ext cx="228567" cy="528638"/>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5970" name="TextBox 4256"/>
            <p:cNvSpPr txBox="1">
              <a:spLocks noChangeArrowheads="1"/>
            </p:cNvSpPr>
            <p:nvPr/>
          </p:nvSpPr>
          <p:spPr bwMode="auto">
            <a:xfrm>
              <a:off x="76200" y="990600"/>
              <a:ext cx="2438400" cy="492443"/>
            </a:xfrm>
            <a:prstGeom prst="rect">
              <a:avLst/>
            </a:prstGeom>
            <a:noFill/>
            <a:ln w="38100">
              <a:solidFill>
                <a:schemeClr val="tx1"/>
              </a:solidFill>
              <a:miter lim="800000"/>
              <a:headEnd/>
              <a:tailEnd/>
            </a:ln>
          </p:spPr>
          <p:txBody>
            <a:bodyPr>
              <a:spAutoFit/>
            </a:bodyPr>
            <a:lstStyle/>
            <a:p>
              <a:pPr algn="ctr"/>
              <a:r>
                <a:rPr lang="en-US" sz="1300" b="1">
                  <a:solidFill>
                    <a:srgbClr val="000000"/>
                  </a:solidFill>
                  <a:latin typeface="Calibri" pitchFamily="34" charset="0"/>
                  <a:cs typeface="Arial" charset="0"/>
                </a:rPr>
                <a:t>Co-Stimulatory Pathways </a:t>
              </a:r>
            </a:p>
            <a:p>
              <a:pPr algn="ctr"/>
              <a:r>
                <a:rPr lang="en-US" sz="1300" b="1">
                  <a:solidFill>
                    <a:srgbClr val="000000"/>
                  </a:solidFill>
                  <a:latin typeface="Calibri" pitchFamily="34" charset="0"/>
                  <a:cs typeface="Arial" charset="0"/>
                </a:rPr>
                <a:t>CD28:B7</a:t>
              </a:r>
            </a:p>
          </p:txBody>
        </p:sp>
        <p:cxnSp>
          <p:nvCxnSpPr>
            <p:cNvPr id="4259" name="Straight Connector 4258"/>
            <p:cNvCxnSpPr/>
            <p:nvPr/>
          </p:nvCxnSpPr>
          <p:spPr>
            <a:xfrm rot="5400000">
              <a:off x="1485606" y="2136775"/>
              <a:ext cx="1295400" cy="0"/>
            </a:xfrm>
            <a:prstGeom prst="line">
              <a:avLst/>
            </a:prstGeom>
          </p:spPr>
          <p:style>
            <a:lnRef idx="3">
              <a:schemeClr val="dk1"/>
            </a:lnRef>
            <a:fillRef idx="0">
              <a:schemeClr val="dk1"/>
            </a:fillRef>
            <a:effectRef idx="2">
              <a:schemeClr val="dk1"/>
            </a:effectRef>
            <a:fontRef idx="minor">
              <a:schemeClr val="tx1"/>
            </a:fontRef>
          </p:style>
        </p:cxnSp>
      </p:grpSp>
      <p:grpSp>
        <p:nvGrpSpPr>
          <p:cNvPr id="10" name="Group 2436"/>
          <p:cNvGrpSpPr>
            <a:grpSpLocks/>
          </p:cNvGrpSpPr>
          <p:nvPr/>
        </p:nvGrpSpPr>
        <p:grpSpPr bwMode="auto">
          <a:xfrm>
            <a:off x="4191000" y="2724150"/>
            <a:ext cx="1525588" cy="400050"/>
            <a:chOff x="4191000" y="2724090"/>
            <a:chExt cx="1526252" cy="400110"/>
          </a:xfrm>
        </p:grpSpPr>
        <p:sp>
          <p:nvSpPr>
            <p:cNvPr id="4248" name="Right Arrow 4247"/>
            <p:cNvSpPr/>
            <p:nvPr/>
          </p:nvSpPr>
          <p:spPr>
            <a:xfrm>
              <a:off x="4191000" y="2743143"/>
              <a:ext cx="1526252" cy="381057"/>
            </a:xfrm>
            <a:prstGeom prst="rightArrow">
              <a:avLst/>
            </a:prstGeom>
            <a:solidFill>
              <a:srgbClr val="00EA6A"/>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5963" name="TextBox 4248"/>
            <p:cNvSpPr txBox="1">
              <a:spLocks noChangeArrowheads="1"/>
            </p:cNvSpPr>
            <p:nvPr/>
          </p:nvSpPr>
          <p:spPr bwMode="auto">
            <a:xfrm>
              <a:off x="4267200" y="2724090"/>
              <a:ext cx="312906" cy="400110"/>
            </a:xfrm>
            <a:prstGeom prst="rect">
              <a:avLst/>
            </a:prstGeom>
            <a:noFill/>
            <a:ln w="9525">
              <a:noFill/>
              <a:miter lim="800000"/>
              <a:headEnd/>
              <a:tailEnd/>
            </a:ln>
          </p:spPr>
          <p:txBody>
            <a:bodyPr wrap="none">
              <a:spAutoFit/>
            </a:bodyPr>
            <a:lstStyle/>
            <a:p>
              <a:r>
                <a:rPr lang="en-US" sz="2000" b="1">
                  <a:solidFill>
                    <a:srgbClr val="FFFFFF"/>
                  </a:solidFill>
                  <a:latin typeface="Calibri" pitchFamily="34" charset="0"/>
                  <a:cs typeface="Arial" charset="0"/>
                </a:rPr>
                <a:t>+</a:t>
              </a:r>
            </a:p>
          </p:txBody>
        </p:sp>
        <p:sp>
          <p:nvSpPr>
            <p:cNvPr id="155964" name="TextBox 4259"/>
            <p:cNvSpPr txBox="1">
              <a:spLocks noChangeArrowheads="1"/>
            </p:cNvSpPr>
            <p:nvPr/>
          </p:nvSpPr>
          <p:spPr bwMode="auto">
            <a:xfrm>
              <a:off x="4640094" y="2724090"/>
              <a:ext cx="312906" cy="400110"/>
            </a:xfrm>
            <a:prstGeom prst="rect">
              <a:avLst/>
            </a:prstGeom>
            <a:noFill/>
            <a:ln w="9525">
              <a:noFill/>
              <a:miter lim="800000"/>
              <a:headEnd/>
              <a:tailEnd/>
            </a:ln>
          </p:spPr>
          <p:txBody>
            <a:bodyPr wrap="none">
              <a:spAutoFit/>
            </a:bodyPr>
            <a:lstStyle/>
            <a:p>
              <a:r>
                <a:rPr lang="en-US" sz="2000" b="1">
                  <a:solidFill>
                    <a:srgbClr val="FFFFFF"/>
                  </a:solidFill>
                  <a:latin typeface="Calibri" pitchFamily="34" charset="0"/>
                  <a:cs typeface="Arial" charset="0"/>
                </a:rPr>
                <a:t>+</a:t>
              </a:r>
            </a:p>
          </p:txBody>
        </p:sp>
        <p:sp>
          <p:nvSpPr>
            <p:cNvPr id="155965" name="TextBox 4260"/>
            <p:cNvSpPr txBox="1">
              <a:spLocks noChangeArrowheads="1"/>
            </p:cNvSpPr>
            <p:nvPr/>
          </p:nvSpPr>
          <p:spPr bwMode="auto">
            <a:xfrm>
              <a:off x="5021094" y="2724090"/>
              <a:ext cx="312906" cy="400110"/>
            </a:xfrm>
            <a:prstGeom prst="rect">
              <a:avLst/>
            </a:prstGeom>
            <a:noFill/>
            <a:ln w="9525">
              <a:noFill/>
              <a:miter lim="800000"/>
              <a:headEnd/>
              <a:tailEnd/>
            </a:ln>
          </p:spPr>
          <p:txBody>
            <a:bodyPr wrap="none">
              <a:spAutoFit/>
            </a:bodyPr>
            <a:lstStyle/>
            <a:p>
              <a:r>
                <a:rPr lang="en-US" sz="2000" b="1">
                  <a:solidFill>
                    <a:srgbClr val="FFFFFF"/>
                  </a:solidFill>
                  <a:latin typeface="Calibri" pitchFamily="34" charset="0"/>
                  <a:cs typeface="Arial" charset="0"/>
                </a:rPr>
                <a:t>+</a:t>
              </a:r>
            </a:p>
          </p:txBody>
        </p:sp>
      </p:grpSp>
      <p:grpSp>
        <p:nvGrpSpPr>
          <p:cNvPr id="11" name="Group 1545"/>
          <p:cNvGrpSpPr>
            <a:grpSpLocks/>
          </p:cNvGrpSpPr>
          <p:nvPr/>
        </p:nvGrpSpPr>
        <p:grpSpPr bwMode="auto">
          <a:xfrm>
            <a:off x="5791200" y="979488"/>
            <a:ext cx="3073400" cy="3602037"/>
            <a:chOff x="5791200" y="1427162"/>
            <a:chExt cx="3073138" cy="3602035"/>
          </a:xfrm>
        </p:grpSpPr>
        <p:pic>
          <p:nvPicPr>
            <p:cNvPr id="144362" name="Picture 2835"/>
            <p:cNvPicPr>
              <a:picLocks noChangeAspect="1" noChangeArrowheads="1"/>
            </p:cNvPicPr>
            <p:nvPr/>
          </p:nvPicPr>
          <p:blipFill>
            <a:blip r:embed="rId11"/>
            <a:srcRect/>
            <a:stretch>
              <a:fillRect/>
            </a:stretch>
          </p:blipFill>
          <p:spPr bwMode="auto">
            <a:xfrm>
              <a:off x="5791200" y="3124200"/>
              <a:ext cx="656300" cy="221090"/>
            </a:xfrm>
            <a:prstGeom prst="rect">
              <a:avLst/>
            </a:prstGeom>
            <a:noFill/>
            <a:ln w="9525">
              <a:noFill/>
              <a:miter lim="800000"/>
              <a:headEnd/>
              <a:tailEnd/>
            </a:ln>
          </p:spPr>
        </p:pic>
        <p:grpSp>
          <p:nvGrpSpPr>
            <p:cNvPr id="144363" name="Group 1207"/>
            <p:cNvGrpSpPr>
              <a:grpSpLocks/>
            </p:cNvGrpSpPr>
            <p:nvPr/>
          </p:nvGrpSpPr>
          <p:grpSpPr bwMode="auto">
            <a:xfrm>
              <a:off x="6476993" y="1427162"/>
              <a:ext cx="2387345" cy="3602035"/>
              <a:chOff x="6299452" y="1414463"/>
              <a:chExt cx="2679448" cy="3983037"/>
            </a:xfrm>
          </p:grpSpPr>
          <p:pic>
            <p:nvPicPr>
              <p:cNvPr id="144364" name="Picture 2833"/>
              <p:cNvPicPr>
                <a:picLocks noChangeAspect="1" noChangeArrowheads="1"/>
              </p:cNvPicPr>
              <p:nvPr/>
            </p:nvPicPr>
            <p:blipFill>
              <a:blip r:embed="rId12"/>
              <a:srcRect/>
              <a:stretch>
                <a:fillRect/>
              </a:stretch>
            </p:blipFill>
            <p:spPr bwMode="auto">
              <a:xfrm>
                <a:off x="6896100" y="2500313"/>
                <a:ext cx="430213" cy="674687"/>
              </a:xfrm>
              <a:prstGeom prst="rect">
                <a:avLst/>
              </a:prstGeom>
              <a:noFill/>
              <a:ln w="9525">
                <a:noFill/>
                <a:miter lim="800000"/>
                <a:headEnd/>
                <a:tailEnd/>
              </a:ln>
            </p:spPr>
          </p:pic>
          <p:pic>
            <p:nvPicPr>
              <p:cNvPr id="144365" name="Picture 2834"/>
              <p:cNvPicPr>
                <a:picLocks noChangeAspect="1" noChangeArrowheads="1"/>
              </p:cNvPicPr>
              <p:nvPr/>
            </p:nvPicPr>
            <p:blipFill>
              <a:blip r:embed="rId13"/>
              <a:srcRect/>
              <a:stretch>
                <a:fillRect/>
              </a:stretch>
            </p:blipFill>
            <p:spPr bwMode="auto">
              <a:xfrm>
                <a:off x="6896100" y="3689350"/>
                <a:ext cx="430213" cy="674688"/>
              </a:xfrm>
              <a:prstGeom prst="rect">
                <a:avLst/>
              </a:prstGeom>
              <a:noFill/>
              <a:ln w="9525">
                <a:noFill/>
                <a:miter lim="800000"/>
                <a:headEnd/>
                <a:tailEnd/>
              </a:ln>
            </p:spPr>
          </p:pic>
          <p:pic>
            <p:nvPicPr>
              <p:cNvPr id="144366" name="Picture 2835"/>
              <p:cNvPicPr>
                <a:picLocks noChangeAspect="1" noChangeArrowheads="1"/>
              </p:cNvPicPr>
              <p:nvPr/>
            </p:nvPicPr>
            <p:blipFill>
              <a:blip r:embed="rId11"/>
              <a:srcRect/>
              <a:stretch>
                <a:fillRect/>
              </a:stretch>
            </p:blipFill>
            <p:spPr bwMode="auto">
              <a:xfrm>
                <a:off x="7040563" y="3284538"/>
                <a:ext cx="736600" cy="244475"/>
              </a:xfrm>
              <a:prstGeom prst="rect">
                <a:avLst/>
              </a:prstGeom>
              <a:noFill/>
              <a:ln w="9525">
                <a:noFill/>
                <a:miter lim="800000"/>
                <a:headEnd/>
                <a:tailEnd/>
              </a:ln>
            </p:spPr>
          </p:pic>
          <p:sp>
            <p:nvSpPr>
              <p:cNvPr id="144367" name="Freeform 2854"/>
              <p:cNvSpPr>
                <a:spLocks/>
              </p:cNvSpPr>
              <p:nvPr/>
            </p:nvSpPr>
            <p:spPr bwMode="auto">
              <a:xfrm>
                <a:off x="7273925" y="1568450"/>
                <a:ext cx="109538" cy="196850"/>
              </a:xfrm>
              <a:custGeom>
                <a:avLst/>
                <a:gdLst>
                  <a:gd name="T0" fmla="*/ 2147483647 w 27"/>
                  <a:gd name="T1" fmla="*/ 2147483647 h 48"/>
                  <a:gd name="T2" fmla="*/ 2147483647 w 27"/>
                  <a:gd name="T3" fmla="*/ 2147483647 h 48"/>
                  <a:gd name="T4" fmla="*/ 2147483647 w 27"/>
                  <a:gd name="T5" fmla="*/ 2147483647 h 48"/>
                  <a:gd name="T6" fmla="*/ 2147483647 w 27"/>
                  <a:gd name="T7" fmla="*/ 2147483647 h 48"/>
                  <a:gd name="T8" fmla="*/ 2147483647 w 27"/>
                  <a:gd name="T9" fmla="*/ 2147483647 h 48"/>
                  <a:gd name="T10" fmla="*/ 2147483647 w 27"/>
                  <a:gd name="T11" fmla="*/ 2147483647 h 48"/>
                  <a:gd name="T12" fmla="*/ 2147483647 w 27"/>
                  <a:gd name="T13" fmla="*/ 2147483647 h 48"/>
                  <a:gd name="T14" fmla="*/ 2147483647 w 27"/>
                  <a:gd name="T15" fmla="*/ 2147483647 h 48"/>
                  <a:gd name="T16" fmla="*/ 2147483647 w 27"/>
                  <a:gd name="T17" fmla="*/ 2147483647 h 48"/>
                  <a:gd name="T18" fmla="*/ 2147483647 w 27"/>
                  <a:gd name="T19" fmla="*/ 2147483647 h 48"/>
                  <a:gd name="T20" fmla="*/ 2147483647 w 27"/>
                  <a:gd name="T21" fmla="*/ 2147483647 h 48"/>
                  <a:gd name="T22" fmla="*/ 2147483647 w 27"/>
                  <a:gd name="T23" fmla="*/ 2147483647 h 48"/>
                  <a:gd name="T24" fmla="*/ 2147483647 w 27"/>
                  <a:gd name="T25" fmla="*/ 2147483647 h 48"/>
                  <a:gd name="T26" fmla="*/ 2147483647 w 27"/>
                  <a:gd name="T27" fmla="*/ 2147483647 h 48"/>
                  <a:gd name="T28" fmla="*/ 2147483647 w 27"/>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48"/>
                  <a:gd name="T47" fmla="*/ 27 w 27"/>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48">
                    <a:moveTo>
                      <a:pt x="10" y="36"/>
                    </a:moveTo>
                    <a:cubicBezTo>
                      <a:pt x="19" y="46"/>
                      <a:pt x="19" y="46"/>
                      <a:pt x="19" y="46"/>
                    </a:cubicBezTo>
                    <a:cubicBezTo>
                      <a:pt x="21" y="48"/>
                      <a:pt x="24" y="48"/>
                      <a:pt x="25" y="46"/>
                    </a:cubicBezTo>
                    <a:cubicBezTo>
                      <a:pt x="27" y="45"/>
                      <a:pt x="27" y="42"/>
                      <a:pt x="25" y="40"/>
                    </a:cubicBezTo>
                    <a:cubicBezTo>
                      <a:pt x="25" y="40"/>
                      <a:pt x="20" y="34"/>
                      <a:pt x="18" y="32"/>
                    </a:cubicBezTo>
                    <a:cubicBezTo>
                      <a:pt x="18" y="28"/>
                      <a:pt x="16" y="25"/>
                      <a:pt x="14" y="23"/>
                    </a:cubicBezTo>
                    <a:cubicBezTo>
                      <a:pt x="15" y="16"/>
                      <a:pt x="13" y="7"/>
                      <a:pt x="7" y="1"/>
                    </a:cubicBezTo>
                    <a:cubicBezTo>
                      <a:pt x="6" y="0"/>
                      <a:pt x="3" y="0"/>
                      <a:pt x="1" y="1"/>
                    </a:cubicBezTo>
                    <a:cubicBezTo>
                      <a:pt x="0" y="3"/>
                      <a:pt x="0" y="5"/>
                      <a:pt x="1" y="7"/>
                    </a:cubicBezTo>
                    <a:cubicBezTo>
                      <a:pt x="5" y="11"/>
                      <a:pt x="7" y="18"/>
                      <a:pt x="6" y="22"/>
                    </a:cubicBezTo>
                    <a:cubicBezTo>
                      <a:pt x="5" y="24"/>
                      <a:pt x="5" y="24"/>
                      <a:pt x="5" y="24"/>
                    </a:cubicBezTo>
                    <a:cubicBezTo>
                      <a:pt x="7" y="27"/>
                      <a:pt x="7" y="27"/>
                      <a:pt x="7" y="27"/>
                    </a:cubicBezTo>
                    <a:cubicBezTo>
                      <a:pt x="9" y="30"/>
                      <a:pt x="9" y="31"/>
                      <a:pt x="9" y="32"/>
                    </a:cubicBezTo>
                    <a:cubicBezTo>
                      <a:pt x="8" y="34"/>
                      <a:pt x="8" y="34"/>
                      <a:pt x="8" y="34"/>
                    </a:cubicBezTo>
                    <a:lnTo>
                      <a:pt x="10" y="36"/>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4368" name="Freeform 2855"/>
              <p:cNvSpPr>
                <a:spLocks/>
              </p:cNvSpPr>
              <p:nvPr/>
            </p:nvSpPr>
            <p:spPr bwMode="auto">
              <a:xfrm>
                <a:off x="7277100" y="1571625"/>
                <a:ext cx="103188" cy="188913"/>
              </a:xfrm>
              <a:custGeom>
                <a:avLst/>
                <a:gdLst>
                  <a:gd name="T0" fmla="*/ 2147483647 w 25"/>
                  <a:gd name="T1" fmla="*/ 2147483647 h 46"/>
                  <a:gd name="T2" fmla="*/ 0 w 25"/>
                  <a:gd name="T3" fmla="*/ 2147483647 h 46"/>
                  <a:gd name="T4" fmla="*/ 2147483647 w 25"/>
                  <a:gd name="T5" fmla="*/ 2147483647 h 46"/>
                  <a:gd name="T6" fmla="*/ 2147483647 w 25"/>
                  <a:gd name="T7" fmla="*/ 2147483647 h 46"/>
                  <a:gd name="T8" fmla="*/ 2147483647 w 25"/>
                  <a:gd name="T9" fmla="*/ 2147483647 h 46"/>
                  <a:gd name="T10" fmla="*/ 2147483647 w 25"/>
                  <a:gd name="T11" fmla="*/ 2147483647 h 46"/>
                  <a:gd name="T12" fmla="*/ 2147483647 w 25"/>
                  <a:gd name="T13" fmla="*/ 2147483647 h 46"/>
                  <a:gd name="T14" fmla="*/ 2147483647 w 25"/>
                  <a:gd name="T15" fmla="*/ 2147483647 h 46"/>
                  <a:gd name="T16" fmla="*/ 2147483647 w 25"/>
                  <a:gd name="T17" fmla="*/ 2147483647 h 46"/>
                  <a:gd name="T18" fmla="*/ 2147483647 w 25"/>
                  <a:gd name="T19" fmla="*/ 2147483647 h 46"/>
                  <a:gd name="T20" fmla="*/ 2147483647 w 25"/>
                  <a:gd name="T21" fmla="*/ 2147483647 h 46"/>
                  <a:gd name="T22" fmla="*/ 2147483647 w 25"/>
                  <a:gd name="T23" fmla="*/ 2147483647 h 46"/>
                  <a:gd name="T24" fmla="*/ 2147483647 w 25"/>
                  <a:gd name="T25" fmla="*/ 2147483647 h 46"/>
                  <a:gd name="T26" fmla="*/ 2147483647 w 25"/>
                  <a:gd name="T27" fmla="*/ 2147483647 h 46"/>
                  <a:gd name="T28" fmla="*/ 2147483647 w 25"/>
                  <a:gd name="T29" fmla="*/ 2147483647 h 46"/>
                  <a:gd name="T30" fmla="*/ 2147483647 w 25"/>
                  <a:gd name="T31" fmla="*/ 2147483647 h 46"/>
                  <a:gd name="T32" fmla="*/ 2147483647 w 25"/>
                  <a:gd name="T33" fmla="*/ 2147483647 h 46"/>
                  <a:gd name="T34" fmla="*/ 2147483647 w 25"/>
                  <a:gd name="T35" fmla="*/ 2147483647 h 46"/>
                  <a:gd name="T36" fmla="*/ 2147483647 w 25"/>
                  <a:gd name="T37" fmla="*/ 2147483647 h 46"/>
                  <a:gd name="T38" fmla="*/ 2147483647 w 25"/>
                  <a:gd name="T39" fmla="*/ 2147483647 h 46"/>
                  <a:gd name="T40" fmla="*/ 2147483647 w 25"/>
                  <a:gd name="T41" fmla="*/ 2147483647 h 46"/>
                  <a:gd name="T42" fmla="*/ 2147483647 w 25"/>
                  <a:gd name="T43" fmla="*/ 2147483647 h 46"/>
                  <a:gd name="T44" fmla="*/ 2147483647 w 25"/>
                  <a:gd name="T45" fmla="*/ 2147483647 h 46"/>
                  <a:gd name="T46" fmla="*/ 2147483647 w 25"/>
                  <a:gd name="T47" fmla="*/ 2147483647 h 46"/>
                  <a:gd name="T48" fmla="*/ 2147483647 w 25"/>
                  <a:gd name="T49" fmla="*/ 2147483647 h 46"/>
                  <a:gd name="T50" fmla="*/ 2147483647 w 25"/>
                  <a:gd name="T51" fmla="*/ 0 h 46"/>
                  <a:gd name="T52" fmla="*/ 2147483647 w 25"/>
                  <a:gd name="T53" fmla="*/ 2147483647 h 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
                  <a:gd name="T82" fmla="*/ 0 h 46"/>
                  <a:gd name="T83" fmla="*/ 25 w 25"/>
                  <a:gd name="T84" fmla="*/ 46 h 4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 h="46">
                    <a:moveTo>
                      <a:pt x="1" y="1"/>
                    </a:moveTo>
                    <a:cubicBezTo>
                      <a:pt x="0" y="1"/>
                      <a:pt x="0" y="1"/>
                      <a:pt x="0" y="2"/>
                    </a:cubicBezTo>
                    <a:cubicBezTo>
                      <a:pt x="0" y="3"/>
                      <a:pt x="0" y="5"/>
                      <a:pt x="1" y="6"/>
                    </a:cubicBezTo>
                    <a:cubicBezTo>
                      <a:pt x="5" y="10"/>
                      <a:pt x="7" y="17"/>
                      <a:pt x="6" y="21"/>
                    </a:cubicBezTo>
                    <a:cubicBezTo>
                      <a:pt x="5" y="21"/>
                      <a:pt x="5" y="23"/>
                      <a:pt x="5" y="23"/>
                    </a:cubicBezTo>
                    <a:cubicBezTo>
                      <a:pt x="5" y="23"/>
                      <a:pt x="5" y="23"/>
                      <a:pt x="5" y="23"/>
                    </a:cubicBezTo>
                    <a:cubicBezTo>
                      <a:pt x="6" y="25"/>
                      <a:pt x="6" y="25"/>
                      <a:pt x="6" y="25"/>
                    </a:cubicBezTo>
                    <a:cubicBezTo>
                      <a:pt x="7" y="26"/>
                      <a:pt x="7" y="26"/>
                      <a:pt x="7" y="26"/>
                    </a:cubicBezTo>
                    <a:cubicBezTo>
                      <a:pt x="9" y="29"/>
                      <a:pt x="9" y="30"/>
                      <a:pt x="9" y="31"/>
                    </a:cubicBezTo>
                    <a:cubicBezTo>
                      <a:pt x="9" y="31"/>
                      <a:pt x="8" y="33"/>
                      <a:pt x="8" y="33"/>
                    </a:cubicBezTo>
                    <a:cubicBezTo>
                      <a:pt x="8" y="33"/>
                      <a:pt x="9" y="34"/>
                      <a:pt x="9" y="34"/>
                    </a:cubicBezTo>
                    <a:cubicBezTo>
                      <a:pt x="9" y="34"/>
                      <a:pt x="9" y="34"/>
                      <a:pt x="9" y="34"/>
                    </a:cubicBezTo>
                    <a:cubicBezTo>
                      <a:pt x="10" y="35"/>
                      <a:pt x="10" y="35"/>
                      <a:pt x="10" y="35"/>
                    </a:cubicBezTo>
                    <a:cubicBezTo>
                      <a:pt x="19" y="45"/>
                      <a:pt x="19" y="45"/>
                      <a:pt x="19" y="45"/>
                    </a:cubicBezTo>
                    <a:cubicBezTo>
                      <a:pt x="19" y="45"/>
                      <a:pt x="20" y="45"/>
                      <a:pt x="20" y="46"/>
                    </a:cubicBezTo>
                    <a:cubicBezTo>
                      <a:pt x="21" y="46"/>
                      <a:pt x="21" y="46"/>
                      <a:pt x="21" y="46"/>
                    </a:cubicBezTo>
                    <a:cubicBezTo>
                      <a:pt x="22" y="46"/>
                      <a:pt x="22" y="46"/>
                      <a:pt x="22" y="46"/>
                    </a:cubicBezTo>
                    <a:cubicBezTo>
                      <a:pt x="23" y="45"/>
                      <a:pt x="23" y="45"/>
                      <a:pt x="24" y="45"/>
                    </a:cubicBezTo>
                    <a:cubicBezTo>
                      <a:pt x="25" y="43"/>
                      <a:pt x="25" y="41"/>
                      <a:pt x="23" y="39"/>
                    </a:cubicBezTo>
                    <a:cubicBezTo>
                      <a:pt x="23" y="39"/>
                      <a:pt x="19" y="35"/>
                      <a:pt x="17" y="33"/>
                    </a:cubicBezTo>
                    <a:cubicBezTo>
                      <a:pt x="17" y="32"/>
                      <a:pt x="16" y="32"/>
                      <a:pt x="16" y="31"/>
                    </a:cubicBezTo>
                    <a:cubicBezTo>
                      <a:pt x="16" y="28"/>
                      <a:pt x="15" y="25"/>
                      <a:pt x="13" y="23"/>
                    </a:cubicBezTo>
                    <a:cubicBezTo>
                      <a:pt x="13" y="23"/>
                      <a:pt x="13" y="22"/>
                      <a:pt x="13" y="22"/>
                    </a:cubicBezTo>
                    <a:cubicBezTo>
                      <a:pt x="13" y="22"/>
                      <a:pt x="13" y="22"/>
                      <a:pt x="13" y="21"/>
                    </a:cubicBezTo>
                    <a:cubicBezTo>
                      <a:pt x="14" y="15"/>
                      <a:pt x="11" y="7"/>
                      <a:pt x="6" y="1"/>
                    </a:cubicBezTo>
                    <a:cubicBezTo>
                      <a:pt x="5" y="0"/>
                      <a:pt x="3" y="0"/>
                      <a:pt x="2" y="0"/>
                    </a:cubicBezTo>
                    <a:cubicBezTo>
                      <a:pt x="1" y="0"/>
                      <a:pt x="1" y="0"/>
                      <a:pt x="1" y="1"/>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4369" name="Freeform 2856"/>
              <p:cNvSpPr>
                <a:spLocks/>
              </p:cNvSpPr>
              <p:nvPr/>
            </p:nvSpPr>
            <p:spPr bwMode="auto">
              <a:xfrm>
                <a:off x="7277100" y="1571625"/>
                <a:ext cx="98425" cy="184150"/>
              </a:xfrm>
              <a:custGeom>
                <a:avLst/>
                <a:gdLst>
                  <a:gd name="T0" fmla="*/ 2147483647 w 24"/>
                  <a:gd name="T1" fmla="*/ 2147483647 h 45"/>
                  <a:gd name="T2" fmla="*/ 0 w 24"/>
                  <a:gd name="T3" fmla="*/ 2147483647 h 45"/>
                  <a:gd name="T4" fmla="*/ 2147483647 w 24"/>
                  <a:gd name="T5" fmla="*/ 2147483647 h 45"/>
                  <a:gd name="T6" fmla="*/ 2147483647 w 24"/>
                  <a:gd name="T7" fmla="*/ 2147483647 h 45"/>
                  <a:gd name="T8" fmla="*/ 2147483647 w 24"/>
                  <a:gd name="T9" fmla="*/ 2147483647 h 45"/>
                  <a:gd name="T10" fmla="*/ 2147483647 w 24"/>
                  <a:gd name="T11" fmla="*/ 2147483647 h 45"/>
                  <a:gd name="T12" fmla="*/ 2147483647 w 24"/>
                  <a:gd name="T13" fmla="*/ 2147483647 h 45"/>
                  <a:gd name="T14" fmla="*/ 2147483647 w 24"/>
                  <a:gd name="T15" fmla="*/ 2147483647 h 45"/>
                  <a:gd name="T16" fmla="*/ 2147483647 w 24"/>
                  <a:gd name="T17" fmla="*/ 2147483647 h 45"/>
                  <a:gd name="T18" fmla="*/ 2147483647 w 24"/>
                  <a:gd name="T19" fmla="*/ 2147483647 h 45"/>
                  <a:gd name="T20" fmla="*/ 2147483647 w 24"/>
                  <a:gd name="T21" fmla="*/ 2147483647 h 45"/>
                  <a:gd name="T22" fmla="*/ 2147483647 w 24"/>
                  <a:gd name="T23" fmla="*/ 2147483647 h 45"/>
                  <a:gd name="T24" fmla="*/ 2147483647 w 24"/>
                  <a:gd name="T25" fmla="*/ 2147483647 h 45"/>
                  <a:gd name="T26" fmla="*/ 2147483647 w 24"/>
                  <a:gd name="T27" fmla="*/ 2147483647 h 45"/>
                  <a:gd name="T28" fmla="*/ 2147483647 w 24"/>
                  <a:gd name="T29" fmla="*/ 2147483647 h 45"/>
                  <a:gd name="T30" fmla="*/ 2147483647 w 24"/>
                  <a:gd name="T31" fmla="*/ 2147483647 h 45"/>
                  <a:gd name="T32" fmla="*/ 2147483647 w 24"/>
                  <a:gd name="T33" fmla="*/ 2147483647 h 45"/>
                  <a:gd name="T34" fmla="*/ 2147483647 w 24"/>
                  <a:gd name="T35" fmla="*/ 2147483647 h 45"/>
                  <a:gd name="T36" fmla="*/ 2147483647 w 24"/>
                  <a:gd name="T37" fmla="*/ 2147483647 h 45"/>
                  <a:gd name="T38" fmla="*/ 2147483647 w 24"/>
                  <a:gd name="T39" fmla="*/ 2147483647 h 45"/>
                  <a:gd name="T40" fmla="*/ 2147483647 w 24"/>
                  <a:gd name="T41" fmla="*/ 2147483647 h 45"/>
                  <a:gd name="T42" fmla="*/ 2147483647 w 24"/>
                  <a:gd name="T43" fmla="*/ 2147483647 h 45"/>
                  <a:gd name="T44" fmla="*/ 2147483647 w 24"/>
                  <a:gd name="T45" fmla="*/ 2147483647 h 45"/>
                  <a:gd name="T46" fmla="*/ 2147483647 w 24"/>
                  <a:gd name="T47" fmla="*/ 2147483647 h 45"/>
                  <a:gd name="T48" fmla="*/ 2147483647 w 24"/>
                  <a:gd name="T49" fmla="*/ 2147483647 h 45"/>
                  <a:gd name="T50" fmla="*/ 2147483647 w 24"/>
                  <a:gd name="T51" fmla="*/ 0 h 45"/>
                  <a:gd name="T52" fmla="*/ 2147483647 w 24"/>
                  <a:gd name="T53" fmla="*/ 2147483647 h 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
                  <a:gd name="T82" fmla="*/ 0 h 45"/>
                  <a:gd name="T83" fmla="*/ 24 w 24"/>
                  <a:gd name="T84" fmla="*/ 45 h 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 h="45">
                    <a:moveTo>
                      <a:pt x="1" y="1"/>
                    </a:moveTo>
                    <a:cubicBezTo>
                      <a:pt x="1" y="1"/>
                      <a:pt x="0" y="2"/>
                      <a:pt x="0" y="2"/>
                    </a:cubicBezTo>
                    <a:cubicBezTo>
                      <a:pt x="0" y="3"/>
                      <a:pt x="1" y="5"/>
                      <a:pt x="2" y="6"/>
                    </a:cubicBezTo>
                    <a:cubicBezTo>
                      <a:pt x="5" y="11"/>
                      <a:pt x="7" y="17"/>
                      <a:pt x="6" y="21"/>
                    </a:cubicBezTo>
                    <a:cubicBezTo>
                      <a:pt x="6" y="22"/>
                      <a:pt x="6" y="23"/>
                      <a:pt x="6" y="23"/>
                    </a:cubicBezTo>
                    <a:cubicBezTo>
                      <a:pt x="6" y="23"/>
                      <a:pt x="6" y="23"/>
                      <a:pt x="6" y="23"/>
                    </a:cubicBezTo>
                    <a:cubicBezTo>
                      <a:pt x="7" y="25"/>
                      <a:pt x="7" y="25"/>
                      <a:pt x="7" y="25"/>
                    </a:cubicBezTo>
                    <a:cubicBezTo>
                      <a:pt x="7" y="25"/>
                      <a:pt x="8" y="26"/>
                      <a:pt x="8" y="26"/>
                    </a:cubicBezTo>
                    <a:cubicBezTo>
                      <a:pt x="10" y="29"/>
                      <a:pt x="10" y="29"/>
                      <a:pt x="10" y="30"/>
                    </a:cubicBezTo>
                    <a:cubicBezTo>
                      <a:pt x="10" y="31"/>
                      <a:pt x="9" y="33"/>
                      <a:pt x="9" y="33"/>
                    </a:cubicBezTo>
                    <a:cubicBezTo>
                      <a:pt x="9" y="33"/>
                      <a:pt x="10" y="34"/>
                      <a:pt x="10" y="34"/>
                    </a:cubicBezTo>
                    <a:cubicBezTo>
                      <a:pt x="10" y="34"/>
                      <a:pt x="10" y="34"/>
                      <a:pt x="10" y="34"/>
                    </a:cubicBezTo>
                    <a:cubicBezTo>
                      <a:pt x="10" y="35"/>
                      <a:pt x="10" y="35"/>
                      <a:pt x="10" y="35"/>
                    </a:cubicBezTo>
                    <a:cubicBezTo>
                      <a:pt x="19" y="44"/>
                      <a:pt x="19" y="44"/>
                      <a:pt x="19" y="44"/>
                    </a:cubicBezTo>
                    <a:cubicBezTo>
                      <a:pt x="20" y="44"/>
                      <a:pt x="20" y="45"/>
                      <a:pt x="21" y="45"/>
                    </a:cubicBezTo>
                    <a:cubicBezTo>
                      <a:pt x="21" y="45"/>
                      <a:pt x="21" y="45"/>
                      <a:pt x="22" y="45"/>
                    </a:cubicBezTo>
                    <a:cubicBezTo>
                      <a:pt x="22" y="45"/>
                      <a:pt x="22" y="45"/>
                      <a:pt x="22" y="45"/>
                    </a:cubicBezTo>
                    <a:cubicBezTo>
                      <a:pt x="23" y="45"/>
                      <a:pt x="23" y="44"/>
                      <a:pt x="24" y="44"/>
                    </a:cubicBezTo>
                    <a:cubicBezTo>
                      <a:pt x="24" y="43"/>
                      <a:pt x="24" y="41"/>
                      <a:pt x="22" y="39"/>
                    </a:cubicBezTo>
                    <a:cubicBezTo>
                      <a:pt x="21" y="38"/>
                      <a:pt x="18" y="35"/>
                      <a:pt x="16" y="33"/>
                    </a:cubicBezTo>
                    <a:cubicBezTo>
                      <a:pt x="16" y="32"/>
                      <a:pt x="16" y="32"/>
                      <a:pt x="15" y="31"/>
                    </a:cubicBezTo>
                    <a:cubicBezTo>
                      <a:pt x="16" y="28"/>
                      <a:pt x="14" y="26"/>
                      <a:pt x="13" y="23"/>
                    </a:cubicBezTo>
                    <a:cubicBezTo>
                      <a:pt x="13" y="23"/>
                      <a:pt x="12" y="23"/>
                      <a:pt x="12" y="22"/>
                    </a:cubicBezTo>
                    <a:cubicBezTo>
                      <a:pt x="12" y="22"/>
                      <a:pt x="12" y="22"/>
                      <a:pt x="12" y="22"/>
                    </a:cubicBezTo>
                    <a:cubicBezTo>
                      <a:pt x="13" y="16"/>
                      <a:pt x="10" y="8"/>
                      <a:pt x="6" y="2"/>
                    </a:cubicBezTo>
                    <a:cubicBezTo>
                      <a:pt x="5" y="1"/>
                      <a:pt x="3" y="0"/>
                      <a:pt x="2" y="0"/>
                    </a:cubicBezTo>
                    <a:cubicBezTo>
                      <a:pt x="2" y="0"/>
                      <a:pt x="1" y="1"/>
                      <a:pt x="1" y="1"/>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4370" name="Freeform 2857"/>
              <p:cNvSpPr>
                <a:spLocks/>
              </p:cNvSpPr>
              <p:nvPr/>
            </p:nvSpPr>
            <p:spPr bwMode="auto">
              <a:xfrm>
                <a:off x="7281863" y="1576388"/>
                <a:ext cx="90487" cy="179387"/>
              </a:xfrm>
              <a:custGeom>
                <a:avLst/>
                <a:gdLst>
                  <a:gd name="T0" fmla="*/ 0 w 22"/>
                  <a:gd name="T1" fmla="*/ 0 h 44"/>
                  <a:gd name="T2" fmla="*/ 0 w 22"/>
                  <a:gd name="T3" fmla="*/ 2147483647 h 44"/>
                  <a:gd name="T4" fmla="*/ 2147483647 w 22"/>
                  <a:gd name="T5" fmla="*/ 2147483647 h 44"/>
                  <a:gd name="T6" fmla="*/ 2147483647 w 22"/>
                  <a:gd name="T7" fmla="*/ 2147483647 h 44"/>
                  <a:gd name="T8" fmla="*/ 2147483647 w 22"/>
                  <a:gd name="T9" fmla="*/ 2147483647 h 44"/>
                  <a:gd name="T10" fmla="*/ 2147483647 w 22"/>
                  <a:gd name="T11" fmla="*/ 2147483647 h 44"/>
                  <a:gd name="T12" fmla="*/ 2147483647 w 22"/>
                  <a:gd name="T13" fmla="*/ 2147483647 h 44"/>
                  <a:gd name="T14" fmla="*/ 2147483647 w 22"/>
                  <a:gd name="T15" fmla="*/ 2147483647 h 44"/>
                  <a:gd name="T16" fmla="*/ 2147483647 w 22"/>
                  <a:gd name="T17" fmla="*/ 2147483647 h 44"/>
                  <a:gd name="T18" fmla="*/ 2147483647 w 22"/>
                  <a:gd name="T19" fmla="*/ 2147483647 h 44"/>
                  <a:gd name="T20" fmla="*/ 2147483647 w 22"/>
                  <a:gd name="T21" fmla="*/ 2147483647 h 44"/>
                  <a:gd name="T22" fmla="*/ 2147483647 w 22"/>
                  <a:gd name="T23" fmla="*/ 2147483647 h 44"/>
                  <a:gd name="T24" fmla="*/ 2147483647 w 22"/>
                  <a:gd name="T25" fmla="*/ 2147483647 h 44"/>
                  <a:gd name="T26" fmla="*/ 2147483647 w 22"/>
                  <a:gd name="T27" fmla="*/ 2147483647 h 44"/>
                  <a:gd name="T28" fmla="*/ 2147483647 w 22"/>
                  <a:gd name="T29" fmla="*/ 2147483647 h 44"/>
                  <a:gd name="T30" fmla="*/ 2147483647 w 22"/>
                  <a:gd name="T31" fmla="*/ 2147483647 h 44"/>
                  <a:gd name="T32" fmla="*/ 2147483647 w 22"/>
                  <a:gd name="T33" fmla="*/ 2147483647 h 44"/>
                  <a:gd name="T34" fmla="*/ 2147483647 w 22"/>
                  <a:gd name="T35" fmla="*/ 2147483647 h 44"/>
                  <a:gd name="T36" fmla="*/ 2147483647 w 22"/>
                  <a:gd name="T37" fmla="*/ 2147483647 h 44"/>
                  <a:gd name="T38" fmla="*/ 2147483647 w 22"/>
                  <a:gd name="T39" fmla="*/ 2147483647 h 44"/>
                  <a:gd name="T40" fmla="*/ 2147483647 w 22"/>
                  <a:gd name="T41" fmla="*/ 2147483647 h 44"/>
                  <a:gd name="T42" fmla="*/ 2147483647 w 22"/>
                  <a:gd name="T43" fmla="*/ 2147483647 h 44"/>
                  <a:gd name="T44" fmla="*/ 2147483647 w 22"/>
                  <a:gd name="T45" fmla="*/ 2147483647 h 44"/>
                  <a:gd name="T46" fmla="*/ 2147483647 w 22"/>
                  <a:gd name="T47" fmla="*/ 2147483647 h 44"/>
                  <a:gd name="T48" fmla="*/ 2147483647 w 22"/>
                  <a:gd name="T49" fmla="*/ 2147483647 h 44"/>
                  <a:gd name="T50" fmla="*/ 2147483647 w 22"/>
                  <a:gd name="T51" fmla="*/ 0 h 44"/>
                  <a:gd name="T52" fmla="*/ 0 w 22"/>
                  <a:gd name="T53" fmla="*/ 0 h 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
                  <a:gd name="T82" fmla="*/ 0 h 44"/>
                  <a:gd name="T83" fmla="*/ 22 w 22"/>
                  <a:gd name="T84" fmla="*/ 44 h 4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 h="44">
                    <a:moveTo>
                      <a:pt x="0" y="0"/>
                    </a:moveTo>
                    <a:cubicBezTo>
                      <a:pt x="0" y="1"/>
                      <a:pt x="0" y="1"/>
                      <a:pt x="0" y="1"/>
                    </a:cubicBezTo>
                    <a:cubicBezTo>
                      <a:pt x="0" y="2"/>
                      <a:pt x="1" y="4"/>
                      <a:pt x="2" y="5"/>
                    </a:cubicBezTo>
                    <a:cubicBezTo>
                      <a:pt x="5" y="10"/>
                      <a:pt x="7" y="16"/>
                      <a:pt x="6" y="20"/>
                    </a:cubicBezTo>
                    <a:cubicBezTo>
                      <a:pt x="6" y="21"/>
                      <a:pt x="6" y="22"/>
                      <a:pt x="6" y="22"/>
                    </a:cubicBezTo>
                    <a:cubicBezTo>
                      <a:pt x="6" y="22"/>
                      <a:pt x="6" y="22"/>
                      <a:pt x="6" y="22"/>
                    </a:cubicBezTo>
                    <a:cubicBezTo>
                      <a:pt x="7" y="24"/>
                      <a:pt x="7" y="24"/>
                      <a:pt x="7" y="24"/>
                    </a:cubicBezTo>
                    <a:cubicBezTo>
                      <a:pt x="7" y="24"/>
                      <a:pt x="8" y="25"/>
                      <a:pt x="8" y="25"/>
                    </a:cubicBezTo>
                    <a:cubicBezTo>
                      <a:pt x="9" y="27"/>
                      <a:pt x="10" y="28"/>
                      <a:pt x="10" y="29"/>
                    </a:cubicBezTo>
                    <a:cubicBezTo>
                      <a:pt x="10" y="30"/>
                      <a:pt x="9" y="31"/>
                      <a:pt x="9" y="32"/>
                    </a:cubicBezTo>
                    <a:cubicBezTo>
                      <a:pt x="9" y="32"/>
                      <a:pt x="9" y="32"/>
                      <a:pt x="9" y="33"/>
                    </a:cubicBezTo>
                    <a:cubicBezTo>
                      <a:pt x="9" y="33"/>
                      <a:pt x="9" y="33"/>
                      <a:pt x="9" y="33"/>
                    </a:cubicBezTo>
                    <a:cubicBezTo>
                      <a:pt x="10" y="33"/>
                      <a:pt x="10" y="33"/>
                      <a:pt x="10" y="33"/>
                    </a:cubicBezTo>
                    <a:cubicBezTo>
                      <a:pt x="19" y="43"/>
                      <a:pt x="19" y="43"/>
                      <a:pt x="19" y="43"/>
                    </a:cubicBezTo>
                    <a:cubicBezTo>
                      <a:pt x="19" y="43"/>
                      <a:pt x="20" y="44"/>
                      <a:pt x="20" y="44"/>
                    </a:cubicBezTo>
                    <a:cubicBezTo>
                      <a:pt x="20" y="44"/>
                      <a:pt x="21" y="44"/>
                      <a:pt x="21" y="44"/>
                    </a:cubicBezTo>
                    <a:cubicBezTo>
                      <a:pt x="22" y="44"/>
                      <a:pt x="22" y="43"/>
                      <a:pt x="22" y="43"/>
                    </a:cubicBezTo>
                    <a:cubicBezTo>
                      <a:pt x="22" y="43"/>
                      <a:pt x="22" y="43"/>
                      <a:pt x="22" y="42"/>
                    </a:cubicBezTo>
                    <a:cubicBezTo>
                      <a:pt x="22" y="41"/>
                      <a:pt x="22" y="39"/>
                      <a:pt x="20" y="38"/>
                    </a:cubicBezTo>
                    <a:cubicBezTo>
                      <a:pt x="19" y="36"/>
                      <a:pt x="15" y="33"/>
                      <a:pt x="14" y="32"/>
                    </a:cubicBezTo>
                    <a:cubicBezTo>
                      <a:pt x="14" y="31"/>
                      <a:pt x="14" y="31"/>
                      <a:pt x="14" y="30"/>
                    </a:cubicBezTo>
                    <a:cubicBezTo>
                      <a:pt x="14" y="27"/>
                      <a:pt x="13" y="25"/>
                      <a:pt x="11" y="23"/>
                    </a:cubicBezTo>
                    <a:cubicBezTo>
                      <a:pt x="11" y="22"/>
                      <a:pt x="11" y="22"/>
                      <a:pt x="10" y="22"/>
                    </a:cubicBezTo>
                    <a:cubicBezTo>
                      <a:pt x="10" y="22"/>
                      <a:pt x="10" y="21"/>
                      <a:pt x="10" y="21"/>
                    </a:cubicBezTo>
                    <a:cubicBezTo>
                      <a:pt x="12" y="15"/>
                      <a:pt x="9" y="7"/>
                      <a:pt x="5" y="2"/>
                    </a:cubicBezTo>
                    <a:cubicBezTo>
                      <a:pt x="4" y="1"/>
                      <a:pt x="2" y="0"/>
                      <a:pt x="1" y="0"/>
                    </a:cubicBezTo>
                    <a:cubicBezTo>
                      <a:pt x="1" y="0"/>
                      <a:pt x="0" y="0"/>
                      <a:pt x="0" y="0"/>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4371" name="Freeform 2858"/>
              <p:cNvSpPr>
                <a:spLocks/>
              </p:cNvSpPr>
              <p:nvPr/>
            </p:nvSpPr>
            <p:spPr bwMode="auto">
              <a:xfrm>
                <a:off x="7281863" y="1576388"/>
                <a:ext cx="90487" cy="176212"/>
              </a:xfrm>
              <a:custGeom>
                <a:avLst/>
                <a:gdLst>
                  <a:gd name="T0" fmla="*/ 0 w 22"/>
                  <a:gd name="T1" fmla="*/ 2147483647 h 43"/>
                  <a:gd name="T2" fmla="*/ 0 w 22"/>
                  <a:gd name="T3" fmla="*/ 2147483647 h 43"/>
                  <a:gd name="T4" fmla="*/ 2147483647 w 22"/>
                  <a:gd name="T5" fmla="*/ 2147483647 h 43"/>
                  <a:gd name="T6" fmla="*/ 2147483647 w 22"/>
                  <a:gd name="T7" fmla="*/ 2147483647 h 43"/>
                  <a:gd name="T8" fmla="*/ 2147483647 w 22"/>
                  <a:gd name="T9" fmla="*/ 2147483647 h 43"/>
                  <a:gd name="T10" fmla="*/ 2147483647 w 22"/>
                  <a:gd name="T11" fmla="*/ 2147483647 h 43"/>
                  <a:gd name="T12" fmla="*/ 2147483647 w 22"/>
                  <a:gd name="T13" fmla="*/ 2147483647 h 43"/>
                  <a:gd name="T14" fmla="*/ 2147483647 w 22"/>
                  <a:gd name="T15" fmla="*/ 2147483647 h 43"/>
                  <a:gd name="T16" fmla="*/ 2147483647 w 22"/>
                  <a:gd name="T17" fmla="*/ 2147483647 h 43"/>
                  <a:gd name="T18" fmla="*/ 2147483647 w 22"/>
                  <a:gd name="T19" fmla="*/ 2147483647 h 43"/>
                  <a:gd name="T20" fmla="*/ 2147483647 w 22"/>
                  <a:gd name="T21" fmla="*/ 2147483647 h 43"/>
                  <a:gd name="T22" fmla="*/ 2147483647 w 22"/>
                  <a:gd name="T23" fmla="*/ 2147483647 h 43"/>
                  <a:gd name="T24" fmla="*/ 2147483647 w 22"/>
                  <a:gd name="T25" fmla="*/ 2147483647 h 43"/>
                  <a:gd name="T26" fmla="*/ 2147483647 w 22"/>
                  <a:gd name="T27" fmla="*/ 2147483647 h 43"/>
                  <a:gd name="T28" fmla="*/ 2147483647 w 22"/>
                  <a:gd name="T29" fmla="*/ 2147483647 h 43"/>
                  <a:gd name="T30" fmla="*/ 2147483647 w 22"/>
                  <a:gd name="T31" fmla="*/ 2147483647 h 43"/>
                  <a:gd name="T32" fmla="*/ 2147483647 w 22"/>
                  <a:gd name="T33" fmla="*/ 2147483647 h 43"/>
                  <a:gd name="T34" fmla="*/ 2147483647 w 22"/>
                  <a:gd name="T35" fmla="*/ 2147483647 h 43"/>
                  <a:gd name="T36" fmla="*/ 2147483647 w 22"/>
                  <a:gd name="T37" fmla="*/ 2147483647 h 43"/>
                  <a:gd name="T38" fmla="*/ 2147483647 w 22"/>
                  <a:gd name="T39" fmla="*/ 2147483647 h 43"/>
                  <a:gd name="T40" fmla="*/ 2147483647 w 22"/>
                  <a:gd name="T41" fmla="*/ 2147483647 h 43"/>
                  <a:gd name="T42" fmla="*/ 2147483647 w 22"/>
                  <a:gd name="T43" fmla="*/ 2147483647 h 43"/>
                  <a:gd name="T44" fmla="*/ 2147483647 w 22"/>
                  <a:gd name="T45" fmla="*/ 2147483647 h 43"/>
                  <a:gd name="T46" fmla="*/ 2147483647 w 22"/>
                  <a:gd name="T47" fmla="*/ 2147483647 h 43"/>
                  <a:gd name="T48" fmla="*/ 2147483647 w 22"/>
                  <a:gd name="T49" fmla="*/ 2147483647 h 43"/>
                  <a:gd name="T50" fmla="*/ 2147483647 w 22"/>
                  <a:gd name="T51" fmla="*/ 0 h 43"/>
                  <a:gd name="T52" fmla="*/ 0 w 22"/>
                  <a:gd name="T53" fmla="*/ 2147483647 h 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
                  <a:gd name="T82" fmla="*/ 0 h 43"/>
                  <a:gd name="T83" fmla="*/ 22 w 22"/>
                  <a:gd name="T84" fmla="*/ 43 h 4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 h="43">
                    <a:moveTo>
                      <a:pt x="0" y="1"/>
                    </a:moveTo>
                    <a:cubicBezTo>
                      <a:pt x="0" y="1"/>
                      <a:pt x="0" y="1"/>
                      <a:pt x="0" y="2"/>
                    </a:cubicBezTo>
                    <a:cubicBezTo>
                      <a:pt x="1" y="3"/>
                      <a:pt x="2" y="4"/>
                      <a:pt x="3" y="5"/>
                    </a:cubicBezTo>
                    <a:cubicBezTo>
                      <a:pt x="6" y="10"/>
                      <a:pt x="8" y="16"/>
                      <a:pt x="7" y="20"/>
                    </a:cubicBezTo>
                    <a:cubicBezTo>
                      <a:pt x="7" y="21"/>
                      <a:pt x="7" y="22"/>
                      <a:pt x="7" y="22"/>
                    </a:cubicBezTo>
                    <a:cubicBezTo>
                      <a:pt x="7" y="22"/>
                      <a:pt x="7" y="22"/>
                      <a:pt x="7" y="22"/>
                    </a:cubicBezTo>
                    <a:cubicBezTo>
                      <a:pt x="8" y="24"/>
                      <a:pt x="8" y="24"/>
                      <a:pt x="8" y="24"/>
                    </a:cubicBezTo>
                    <a:cubicBezTo>
                      <a:pt x="8" y="24"/>
                      <a:pt x="8" y="25"/>
                      <a:pt x="9" y="25"/>
                    </a:cubicBezTo>
                    <a:cubicBezTo>
                      <a:pt x="10" y="27"/>
                      <a:pt x="10" y="28"/>
                      <a:pt x="10" y="29"/>
                    </a:cubicBezTo>
                    <a:cubicBezTo>
                      <a:pt x="11" y="30"/>
                      <a:pt x="10" y="31"/>
                      <a:pt x="10" y="31"/>
                    </a:cubicBezTo>
                    <a:cubicBezTo>
                      <a:pt x="10" y="32"/>
                      <a:pt x="10" y="32"/>
                      <a:pt x="10" y="32"/>
                    </a:cubicBezTo>
                    <a:cubicBezTo>
                      <a:pt x="10" y="33"/>
                      <a:pt x="10" y="33"/>
                      <a:pt x="10" y="33"/>
                    </a:cubicBezTo>
                    <a:cubicBezTo>
                      <a:pt x="10" y="33"/>
                      <a:pt x="10" y="33"/>
                      <a:pt x="10" y="33"/>
                    </a:cubicBezTo>
                    <a:cubicBezTo>
                      <a:pt x="20" y="42"/>
                      <a:pt x="20" y="42"/>
                      <a:pt x="20" y="42"/>
                    </a:cubicBezTo>
                    <a:cubicBezTo>
                      <a:pt x="20" y="42"/>
                      <a:pt x="21" y="43"/>
                      <a:pt x="21" y="43"/>
                    </a:cubicBezTo>
                    <a:cubicBezTo>
                      <a:pt x="21" y="43"/>
                      <a:pt x="21" y="43"/>
                      <a:pt x="22" y="43"/>
                    </a:cubicBezTo>
                    <a:cubicBezTo>
                      <a:pt x="22" y="43"/>
                      <a:pt x="22" y="43"/>
                      <a:pt x="22" y="42"/>
                    </a:cubicBezTo>
                    <a:cubicBezTo>
                      <a:pt x="22" y="42"/>
                      <a:pt x="22" y="42"/>
                      <a:pt x="22" y="42"/>
                    </a:cubicBezTo>
                    <a:cubicBezTo>
                      <a:pt x="22" y="41"/>
                      <a:pt x="20" y="39"/>
                      <a:pt x="19" y="38"/>
                    </a:cubicBezTo>
                    <a:cubicBezTo>
                      <a:pt x="17" y="36"/>
                      <a:pt x="14" y="33"/>
                      <a:pt x="13" y="32"/>
                    </a:cubicBezTo>
                    <a:cubicBezTo>
                      <a:pt x="13" y="31"/>
                      <a:pt x="13" y="31"/>
                      <a:pt x="13" y="30"/>
                    </a:cubicBezTo>
                    <a:cubicBezTo>
                      <a:pt x="13" y="27"/>
                      <a:pt x="12" y="25"/>
                      <a:pt x="10" y="23"/>
                    </a:cubicBezTo>
                    <a:cubicBezTo>
                      <a:pt x="10" y="23"/>
                      <a:pt x="10" y="22"/>
                      <a:pt x="10" y="22"/>
                    </a:cubicBezTo>
                    <a:cubicBezTo>
                      <a:pt x="10" y="22"/>
                      <a:pt x="10" y="22"/>
                      <a:pt x="10" y="22"/>
                    </a:cubicBezTo>
                    <a:cubicBezTo>
                      <a:pt x="11" y="16"/>
                      <a:pt x="8" y="8"/>
                      <a:pt x="4" y="3"/>
                    </a:cubicBezTo>
                    <a:cubicBezTo>
                      <a:pt x="3" y="2"/>
                      <a:pt x="2" y="1"/>
                      <a:pt x="1" y="0"/>
                    </a:cubicBezTo>
                    <a:cubicBezTo>
                      <a:pt x="1" y="0"/>
                      <a:pt x="1" y="0"/>
                      <a:pt x="0" y="1"/>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4372" name="Freeform 2859"/>
              <p:cNvSpPr>
                <a:spLocks/>
              </p:cNvSpPr>
              <p:nvPr/>
            </p:nvSpPr>
            <p:spPr bwMode="auto">
              <a:xfrm>
                <a:off x="7281863" y="1581150"/>
                <a:ext cx="90487" cy="171450"/>
              </a:xfrm>
              <a:custGeom>
                <a:avLst/>
                <a:gdLst>
                  <a:gd name="T0" fmla="*/ 2147483647 w 22"/>
                  <a:gd name="T1" fmla="*/ 2147483647 h 42"/>
                  <a:gd name="T2" fmla="*/ 2147483647 w 22"/>
                  <a:gd name="T3" fmla="*/ 2147483647 h 42"/>
                  <a:gd name="T4" fmla="*/ 2147483647 w 22"/>
                  <a:gd name="T5" fmla="*/ 2147483647 h 42"/>
                  <a:gd name="T6" fmla="*/ 2147483647 w 22"/>
                  <a:gd name="T7" fmla="*/ 2147483647 h 42"/>
                  <a:gd name="T8" fmla="*/ 2147483647 w 22"/>
                  <a:gd name="T9" fmla="*/ 2147483647 h 42"/>
                  <a:gd name="T10" fmla="*/ 2147483647 w 22"/>
                  <a:gd name="T11" fmla="*/ 2147483647 h 42"/>
                  <a:gd name="T12" fmla="*/ 2147483647 w 22"/>
                  <a:gd name="T13" fmla="*/ 2147483647 h 42"/>
                  <a:gd name="T14" fmla="*/ 2147483647 w 22"/>
                  <a:gd name="T15" fmla="*/ 0 h 42"/>
                  <a:gd name="T16" fmla="*/ 2147483647 w 22"/>
                  <a:gd name="T17" fmla="*/ 0 h 42"/>
                  <a:gd name="T18" fmla="*/ 2147483647 w 22"/>
                  <a:gd name="T19" fmla="*/ 2147483647 h 42"/>
                  <a:gd name="T20" fmla="*/ 2147483647 w 22"/>
                  <a:gd name="T21" fmla="*/ 2147483647 h 42"/>
                  <a:gd name="T22" fmla="*/ 2147483647 w 22"/>
                  <a:gd name="T23" fmla="*/ 2147483647 h 42"/>
                  <a:gd name="T24" fmla="*/ 2147483647 w 22"/>
                  <a:gd name="T25" fmla="*/ 2147483647 h 42"/>
                  <a:gd name="T26" fmla="*/ 2147483647 w 22"/>
                  <a:gd name="T27" fmla="*/ 2147483647 h 42"/>
                  <a:gd name="T28" fmla="*/ 2147483647 w 22"/>
                  <a:gd name="T29" fmla="*/ 2147483647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42"/>
                  <a:gd name="T47" fmla="*/ 22 w 22"/>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42">
                    <a:moveTo>
                      <a:pt x="11" y="32"/>
                    </a:moveTo>
                    <a:cubicBezTo>
                      <a:pt x="21" y="42"/>
                      <a:pt x="21" y="42"/>
                      <a:pt x="21" y="42"/>
                    </a:cubicBezTo>
                    <a:cubicBezTo>
                      <a:pt x="21" y="42"/>
                      <a:pt x="22" y="42"/>
                      <a:pt x="22" y="42"/>
                    </a:cubicBezTo>
                    <a:cubicBezTo>
                      <a:pt x="22" y="41"/>
                      <a:pt x="22" y="41"/>
                      <a:pt x="22" y="41"/>
                    </a:cubicBezTo>
                    <a:cubicBezTo>
                      <a:pt x="22" y="41"/>
                      <a:pt x="13" y="32"/>
                      <a:pt x="12" y="31"/>
                    </a:cubicBezTo>
                    <a:cubicBezTo>
                      <a:pt x="13" y="28"/>
                      <a:pt x="12" y="25"/>
                      <a:pt x="10" y="22"/>
                    </a:cubicBezTo>
                    <a:cubicBezTo>
                      <a:pt x="10" y="22"/>
                      <a:pt x="9" y="21"/>
                      <a:pt x="9" y="21"/>
                    </a:cubicBezTo>
                    <a:cubicBezTo>
                      <a:pt x="11" y="15"/>
                      <a:pt x="7" y="5"/>
                      <a:pt x="2" y="0"/>
                    </a:cubicBezTo>
                    <a:cubicBezTo>
                      <a:pt x="1" y="0"/>
                      <a:pt x="1" y="0"/>
                      <a:pt x="1" y="0"/>
                    </a:cubicBezTo>
                    <a:cubicBezTo>
                      <a:pt x="0" y="0"/>
                      <a:pt x="0" y="1"/>
                      <a:pt x="1" y="1"/>
                    </a:cubicBezTo>
                    <a:cubicBezTo>
                      <a:pt x="5" y="6"/>
                      <a:pt x="9" y="15"/>
                      <a:pt x="8" y="21"/>
                    </a:cubicBezTo>
                    <a:cubicBezTo>
                      <a:pt x="8" y="21"/>
                      <a:pt x="8" y="21"/>
                      <a:pt x="8" y="21"/>
                    </a:cubicBezTo>
                    <a:cubicBezTo>
                      <a:pt x="9" y="23"/>
                      <a:pt x="9" y="23"/>
                      <a:pt x="9" y="23"/>
                    </a:cubicBezTo>
                    <a:cubicBezTo>
                      <a:pt x="11" y="26"/>
                      <a:pt x="12" y="28"/>
                      <a:pt x="11" y="31"/>
                    </a:cubicBezTo>
                    <a:cubicBezTo>
                      <a:pt x="11" y="32"/>
                      <a:pt x="11" y="32"/>
                      <a:pt x="11" y="32"/>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4373" name="Freeform 2860"/>
              <p:cNvSpPr>
                <a:spLocks/>
              </p:cNvSpPr>
              <p:nvPr/>
            </p:nvSpPr>
            <p:spPr bwMode="auto">
              <a:xfrm>
                <a:off x="7162800" y="1677988"/>
                <a:ext cx="192088" cy="115887"/>
              </a:xfrm>
              <a:custGeom>
                <a:avLst/>
                <a:gdLst>
                  <a:gd name="T0" fmla="*/ 2147483647 w 47"/>
                  <a:gd name="T1" fmla="*/ 2147483647 h 28"/>
                  <a:gd name="T2" fmla="*/ 2147483647 w 47"/>
                  <a:gd name="T3" fmla="*/ 2147483647 h 28"/>
                  <a:gd name="T4" fmla="*/ 2147483647 w 47"/>
                  <a:gd name="T5" fmla="*/ 2147483647 h 28"/>
                  <a:gd name="T6" fmla="*/ 2147483647 w 47"/>
                  <a:gd name="T7" fmla="*/ 2147483647 h 28"/>
                  <a:gd name="T8" fmla="*/ 2147483647 w 47"/>
                  <a:gd name="T9" fmla="*/ 2147483647 h 28"/>
                  <a:gd name="T10" fmla="*/ 2147483647 w 47"/>
                  <a:gd name="T11" fmla="*/ 2147483647 h 28"/>
                  <a:gd name="T12" fmla="*/ 2147483647 w 47"/>
                  <a:gd name="T13" fmla="*/ 2147483647 h 28"/>
                  <a:gd name="T14" fmla="*/ 2147483647 w 47"/>
                  <a:gd name="T15" fmla="*/ 2147483647 h 28"/>
                  <a:gd name="T16" fmla="*/ 2147483647 w 47"/>
                  <a:gd name="T17" fmla="*/ 2147483647 h 28"/>
                  <a:gd name="T18" fmla="*/ 2147483647 w 47"/>
                  <a:gd name="T19" fmla="*/ 2147483647 h 28"/>
                  <a:gd name="T20" fmla="*/ 2147483647 w 47"/>
                  <a:gd name="T21" fmla="*/ 2147483647 h 28"/>
                  <a:gd name="T22" fmla="*/ 2147483647 w 47"/>
                  <a:gd name="T23" fmla="*/ 2147483647 h 28"/>
                  <a:gd name="T24" fmla="*/ 2147483647 w 47"/>
                  <a:gd name="T25" fmla="*/ 2147483647 h 28"/>
                  <a:gd name="T26" fmla="*/ 2147483647 w 47"/>
                  <a:gd name="T27" fmla="*/ 2147483647 h 28"/>
                  <a:gd name="T28" fmla="*/ 2147483647 w 47"/>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28"/>
                  <a:gd name="T47" fmla="*/ 47 w 47"/>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28">
                    <a:moveTo>
                      <a:pt x="1" y="7"/>
                    </a:moveTo>
                    <a:cubicBezTo>
                      <a:pt x="7" y="13"/>
                      <a:pt x="15" y="16"/>
                      <a:pt x="22" y="15"/>
                    </a:cubicBezTo>
                    <a:cubicBezTo>
                      <a:pt x="25" y="17"/>
                      <a:pt x="28" y="19"/>
                      <a:pt x="32" y="19"/>
                    </a:cubicBezTo>
                    <a:cubicBezTo>
                      <a:pt x="34" y="21"/>
                      <a:pt x="39" y="27"/>
                      <a:pt x="39" y="27"/>
                    </a:cubicBezTo>
                    <a:cubicBezTo>
                      <a:pt x="41" y="28"/>
                      <a:pt x="43" y="28"/>
                      <a:pt x="45" y="27"/>
                    </a:cubicBezTo>
                    <a:cubicBezTo>
                      <a:pt x="45" y="27"/>
                      <a:pt x="45" y="27"/>
                      <a:pt x="45" y="27"/>
                    </a:cubicBezTo>
                    <a:cubicBezTo>
                      <a:pt x="47" y="25"/>
                      <a:pt x="47" y="23"/>
                      <a:pt x="45" y="21"/>
                    </a:cubicBezTo>
                    <a:cubicBezTo>
                      <a:pt x="34" y="9"/>
                      <a:pt x="34" y="9"/>
                      <a:pt x="34" y="9"/>
                    </a:cubicBezTo>
                    <a:cubicBezTo>
                      <a:pt x="32" y="10"/>
                      <a:pt x="32" y="10"/>
                      <a:pt x="32" y="10"/>
                    </a:cubicBezTo>
                    <a:cubicBezTo>
                      <a:pt x="30" y="10"/>
                      <a:pt x="30" y="10"/>
                      <a:pt x="27" y="8"/>
                    </a:cubicBezTo>
                    <a:cubicBezTo>
                      <a:pt x="24" y="6"/>
                      <a:pt x="24" y="6"/>
                      <a:pt x="24" y="6"/>
                    </a:cubicBezTo>
                    <a:cubicBezTo>
                      <a:pt x="22" y="6"/>
                      <a:pt x="22" y="6"/>
                      <a:pt x="22" y="6"/>
                    </a:cubicBezTo>
                    <a:cubicBezTo>
                      <a:pt x="18" y="8"/>
                      <a:pt x="11" y="5"/>
                      <a:pt x="7" y="1"/>
                    </a:cubicBezTo>
                    <a:cubicBezTo>
                      <a:pt x="6" y="0"/>
                      <a:pt x="3" y="0"/>
                      <a:pt x="1" y="1"/>
                    </a:cubicBezTo>
                    <a:cubicBezTo>
                      <a:pt x="0" y="3"/>
                      <a:pt x="0" y="5"/>
                      <a:pt x="1" y="7"/>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4374" name="Freeform 2861"/>
              <p:cNvSpPr>
                <a:spLocks/>
              </p:cNvSpPr>
              <p:nvPr/>
            </p:nvSpPr>
            <p:spPr bwMode="auto">
              <a:xfrm>
                <a:off x="7167563" y="1677988"/>
                <a:ext cx="184150" cy="115887"/>
              </a:xfrm>
              <a:custGeom>
                <a:avLst/>
                <a:gdLst>
                  <a:gd name="T0" fmla="*/ 2147483647 w 45"/>
                  <a:gd name="T1" fmla="*/ 2147483647 h 28"/>
                  <a:gd name="T2" fmla="*/ 2147483647 w 45"/>
                  <a:gd name="T3" fmla="*/ 2147483647 h 28"/>
                  <a:gd name="T4" fmla="*/ 2147483647 w 45"/>
                  <a:gd name="T5" fmla="*/ 2147483647 h 28"/>
                  <a:gd name="T6" fmla="*/ 2147483647 w 45"/>
                  <a:gd name="T7" fmla="*/ 2147483647 h 28"/>
                  <a:gd name="T8" fmla="*/ 2147483647 w 45"/>
                  <a:gd name="T9" fmla="*/ 2147483647 h 28"/>
                  <a:gd name="T10" fmla="*/ 2147483647 w 45"/>
                  <a:gd name="T11" fmla="*/ 2147483647 h 28"/>
                  <a:gd name="T12" fmla="*/ 2147483647 w 45"/>
                  <a:gd name="T13" fmla="*/ 2147483647 h 28"/>
                  <a:gd name="T14" fmla="*/ 2147483647 w 45"/>
                  <a:gd name="T15" fmla="*/ 2147483647 h 28"/>
                  <a:gd name="T16" fmla="*/ 2147483647 w 45"/>
                  <a:gd name="T17" fmla="*/ 2147483647 h 28"/>
                  <a:gd name="T18" fmla="*/ 2147483647 w 45"/>
                  <a:gd name="T19" fmla="*/ 2147483647 h 28"/>
                  <a:gd name="T20" fmla="*/ 2147483647 w 45"/>
                  <a:gd name="T21" fmla="*/ 2147483647 h 28"/>
                  <a:gd name="T22" fmla="*/ 2147483647 w 45"/>
                  <a:gd name="T23" fmla="*/ 2147483647 h 28"/>
                  <a:gd name="T24" fmla="*/ 2147483647 w 45"/>
                  <a:gd name="T25" fmla="*/ 2147483647 h 28"/>
                  <a:gd name="T26" fmla="*/ 2147483647 w 45"/>
                  <a:gd name="T27" fmla="*/ 2147483647 h 28"/>
                  <a:gd name="T28" fmla="*/ 2147483647 w 45"/>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28"/>
                  <a:gd name="T47" fmla="*/ 45 w 45"/>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28">
                    <a:moveTo>
                      <a:pt x="1" y="7"/>
                    </a:moveTo>
                    <a:cubicBezTo>
                      <a:pt x="6" y="12"/>
                      <a:pt x="14" y="15"/>
                      <a:pt x="21" y="14"/>
                    </a:cubicBezTo>
                    <a:cubicBezTo>
                      <a:pt x="23" y="16"/>
                      <a:pt x="26" y="17"/>
                      <a:pt x="29" y="17"/>
                    </a:cubicBezTo>
                    <a:cubicBezTo>
                      <a:pt x="31" y="19"/>
                      <a:pt x="36" y="24"/>
                      <a:pt x="37" y="24"/>
                    </a:cubicBezTo>
                    <a:cubicBezTo>
                      <a:pt x="38" y="25"/>
                      <a:pt x="42" y="28"/>
                      <a:pt x="44" y="27"/>
                    </a:cubicBezTo>
                    <a:cubicBezTo>
                      <a:pt x="44" y="27"/>
                      <a:pt x="44" y="27"/>
                      <a:pt x="44" y="27"/>
                    </a:cubicBezTo>
                    <a:cubicBezTo>
                      <a:pt x="45" y="25"/>
                      <a:pt x="45" y="23"/>
                      <a:pt x="44" y="22"/>
                    </a:cubicBezTo>
                    <a:cubicBezTo>
                      <a:pt x="33" y="10"/>
                      <a:pt x="33" y="10"/>
                      <a:pt x="33" y="10"/>
                    </a:cubicBezTo>
                    <a:cubicBezTo>
                      <a:pt x="31" y="10"/>
                      <a:pt x="31" y="10"/>
                      <a:pt x="31" y="10"/>
                    </a:cubicBezTo>
                    <a:cubicBezTo>
                      <a:pt x="29" y="11"/>
                      <a:pt x="29" y="11"/>
                      <a:pt x="25" y="8"/>
                    </a:cubicBezTo>
                    <a:cubicBezTo>
                      <a:pt x="23" y="7"/>
                      <a:pt x="23" y="7"/>
                      <a:pt x="23" y="7"/>
                    </a:cubicBezTo>
                    <a:cubicBezTo>
                      <a:pt x="21" y="7"/>
                      <a:pt x="21" y="7"/>
                      <a:pt x="21" y="7"/>
                    </a:cubicBezTo>
                    <a:cubicBezTo>
                      <a:pt x="17" y="8"/>
                      <a:pt x="10" y="6"/>
                      <a:pt x="6" y="2"/>
                    </a:cubicBezTo>
                    <a:cubicBezTo>
                      <a:pt x="5" y="0"/>
                      <a:pt x="2" y="0"/>
                      <a:pt x="1" y="2"/>
                    </a:cubicBezTo>
                    <a:cubicBezTo>
                      <a:pt x="0" y="3"/>
                      <a:pt x="0" y="5"/>
                      <a:pt x="1" y="7"/>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4375" name="Freeform 2862"/>
              <p:cNvSpPr>
                <a:spLocks/>
              </p:cNvSpPr>
              <p:nvPr/>
            </p:nvSpPr>
            <p:spPr bwMode="auto">
              <a:xfrm>
                <a:off x="7167563" y="1682750"/>
                <a:ext cx="184150" cy="106363"/>
              </a:xfrm>
              <a:custGeom>
                <a:avLst/>
                <a:gdLst>
                  <a:gd name="T0" fmla="*/ 2147483647 w 45"/>
                  <a:gd name="T1" fmla="*/ 2147483647 h 26"/>
                  <a:gd name="T2" fmla="*/ 2147483647 w 45"/>
                  <a:gd name="T3" fmla="*/ 2147483647 h 26"/>
                  <a:gd name="T4" fmla="*/ 2147483647 w 45"/>
                  <a:gd name="T5" fmla="*/ 2147483647 h 26"/>
                  <a:gd name="T6" fmla="*/ 2147483647 w 45"/>
                  <a:gd name="T7" fmla="*/ 2147483647 h 26"/>
                  <a:gd name="T8" fmla="*/ 2147483647 w 45"/>
                  <a:gd name="T9" fmla="*/ 2147483647 h 26"/>
                  <a:gd name="T10" fmla="*/ 2147483647 w 45"/>
                  <a:gd name="T11" fmla="*/ 2147483647 h 26"/>
                  <a:gd name="T12" fmla="*/ 2147483647 w 45"/>
                  <a:gd name="T13" fmla="*/ 2147483647 h 26"/>
                  <a:gd name="T14" fmla="*/ 2147483647 w 45"/>
                  <a:gd name="T15" fmla="*/ 2147483647 h 26"/>
                  <a:gd name="T16" fmla="*/ 2147483647 w 45"/>
                  <a:gd name="T17" fmla="*/ 2147483647 h 26"/>
                  <a:gd name="T18" fmla="*/ 2147483647 w 45"/>
                  <a:gd name="T19" fmla="*/ 2147483647 h 26"/>
                  <a:gd name="T20" fmla="*/ 2147483647 w 45"/>
                  <a:gd name="T21" fmla="*/ 2147483647 h 26"/>
                  <a:gd name="T22" fmla="*/ 2147483647 w 45"/>
                  <a:gd name="T23" fmla="*/ 2147483647 h 26"/>
                  <a:gd name="T24" fmla="*/ 2147483647 w 45"/>
                  <a:gd name="T25" fmla="*/ 2147483647 h 26"/>
                  <a:gd name="T26" fmla="*/ 2147483647 w 45"/>
                  <a:gd name="T27" fmla="*/ 2147483647 h 26"/>
                  <a:gd name="T28" fmla="*/ 2147483647 w 45"/>
                  <a:gd name="T29" fmla="*/ 2147483647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26"/>
                  <a:gd name="T47" fmla="*/ 45 w 45"/>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26">
                    <a:moveTo>
                      <a:pt x="1" y="5"/>
                    </a:moveTo>
                    <a:cubicBezTo>
                      <a:pt x="7" y="11"/>
                      <a:pt x="15" y="14"/>
                      <a:pt x="22" y="12"/>
                    </a:cubicBezTo>
                    <a:cubicBezTo>
                      <a:pt x="23" y="14"/>
                      <a:pt x="25" y="15"/>
                      <a:pt x="27" y="15"/>
                    </a:cubicBezTo>
                    <a:cubicBezTo>
                      <a:pt x="30" y="17"/>
                      <a:pt x="34" y="21"/>
                      <a:pt x="36" y="20"/>
                    </a:cubicBezTo>
                    <a:cubicBezTo>
                      <a:pt x="37" y="22"/>
                      <a:pt x="42" y="26"/>
                      <a:pt x="43" y="25"/>
                    </a:cubicBezTo>
                    <a:cubicBezTo>
                      <a:pt x="43" y="25"/>
                      <a:pt x="44" y="25"/>
                      <a:pt x="44" y="25"/>
                    </a:cubicBezTo>
                    <a:cubicBezTo>
                      <a:pt x="45" y="24"/>
                      <a:pt x="45" y="22"/>
                      <a:pt x="44" y="21"/>
                    </a:cubicBezTo>
                    <a:cubicBezTo>
                      <a:pt x="33" y="9"/>
                      <a:pt x="33" y="9"/>
                      <a:pt x="33" y="9"/>
                    </a:cubicBezTo>
                    <a:cubicBezTo>
                      <a:pt x="31" y="10"/>
                      <a:pt x="31" y="10"/>
                      <a:pt x="31" y="10"/>
                    </a:cubicBezTo>
                    <a:cubicBezTo>
                      <a:pt x="29" y="11"/>
                      <a:pt x="28" y="10"/>
                      <a:pt x="25" y="8"/>
                    </a:cubicBezTo>
                    <a:cubicBezTo>
                      <a:pt x="23" y="6"/>
                      <a:pt x="23" y="6"/>
                      <a:pt x="23" y="6"/>
                    </a:cubicBezTo>
                    <a:cubicBezTo>
                      <a:pt x="22" y="7"/>
                      <a:pt x="22" y="7"/>
                      <a:pt x="22" y="7"/>
                    </a:cubicBezTo>
                    <a:cubicBezTo>
                      <a:pt x="17" y="8"/>
                      <a:pt x="10" y="6"/>
                      <a:pt x="5" y="1"/>
                    </a:cubicBezTo>
                    <a:cubicBezTo>
                      <a:pt x="4" y="0"/>
                      <a:pt x="3" y="0"/>
                      <a:pt x="1" y="1"/>
                    </a:cubicBezTo>
                    <a:cubicBezTo>
                      <a:pt x="0" y="2"/>
                      <a:pt x="0" y="4"/>
                      <a:pt x="1" y="5"/>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4376" name="Freeform 2863"/>
              <p:cNvSpPr>
                <a:spLocks/>
              </p:cNvSpPr>
              <p:nvPr/>
            </p:nvSpPr>
            <p:spPr bwMode="auto">
              <a:xfrm>
                <a:off x="7170738" y="1687513"/>
                <a:ext cx="176212" cy="101600"/>
              </a:xfrm>
              <a:custGeom>
                <a:avLst/>
                <a:gdLst>
                  <a:gd name="T0" fmla="*/ 2147483647 w 43"/>
                  <a:gd name="T1" fmla="*/ 2147483647 h 25"/>
                  <a:gd name="T2" fmla="*/ 2147483647 w 43"/>
                  <a:gd name="T3" fmla="*/ 2147483647 h 25"/>
                  <a:gd name="T4" fmla="*/ 2147483647 w 43"/>
                  <a:gd name="T5" fmla="*/ 2147483647 h 25"/>
                  <a:gd name="T6" fmla="*/ 2147483647 w 43"/>
                  <a:gd name="T7" fmla="*/ 2147483647 h 25"/>
                  <a:gd name="T8" fmla="*/ 2147483647 w 43"/>
                  <a:gd name="T9" fmla="*/ 2147483647 h 25"/>
                  <a:gd name="T10" fmla="*/ 2147483647 w 43"/>
                  <a:gd name="T11" fmla="*/ 2147483647 h 25"/>
                  <a:gd name="T12" fmla="*/ 2147483647 w 43"/>
                  <a:gd name="T13" fmla="*/ 2147483647 h 25"/>
                  <a:gd name="T14" fmla="*/ 2147483647 w 43"/>
                  <a:gd name="T15" fmla="*/ 2147483647 h 25"/>
                  <a:gd name="T16" fmla="*/ 2147483647 w 43"/>
                  <a:gd name="T17" fmla="*/ 2147483647 h 25"/>
                  <a:gd name="T18" fmla="*/ 2147483647 w 43"/>
                  <a:gd name="T19" fmla="*/ 2147483647 h 25"/>
                  <a:gd name="T20" fmla="*/ 2147483647 w 43"/>
                  <a:gd name="T21" fmla="*/ 2147483647 h 25"/>
                  <a:gd name="T22" fmla="*/ 2147483647 w 43"/>
                  <a:gd name="T23" fmla="*/ 2147483647 h 25"/>
                  <a:gd name="T24" fmla="*/ 2147483647 w 43"/>
                  <a:gd name="T25" fmla="*/ 2147483647 h 25"/>
                  <a:gd name="T26" fmla="*/ 2147483647 w 43"/>
                  <a:gd name="T27" fmla="*/ 2147483647 h 25"/>
                  <a:gd name="T28" fmla="*/ 2147483647 w 43"/>
                  <a:gd name="T29" fmla="*/ 2147483647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25"/>
                  <a:gd name="T47" fmla="*/ 43 w 43"/>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25">
                    <a:moveTo>
                      <a:pt x="1" y="4"/>
                    </a:moveTo>
                    <a:cubicBezTo>
                      <a:pt x="6" y="9"/>
                      <a:pt x="14" y="12"/>
                      <a:pt x="21" y="11"/>
                    </a:cubicBezTo>
                    <a:cubicBezTo>
                      <a:pt x="22" y="12"/>
                      <a:pt x="23" y="13"/>
                      <a:pt x="25" y="13"/>
                    </a:cubicBezTo>
                    <a:cubicBezTo>
                      <a:pt x="28" y="15"/>
                      <a:pt x="31" y="17"/>
                      <a:pt x="33" y="17"/>
                    </a:cubicBezTo>
                    <a:cubicBezTo>
                      <a:pt x="34" y="18"/>
                      <a:pt x="41" y="25"/>
                      <a:pt x="42" y="24"/>
                    </a:cubicBezTo>
                    <a:cubicBezTo>
                      <a:pt x="42" y="24"/>
                      <a:pt x="42" y="24"/>
                      <a:pt x="42" y="24"/>
                    </a:cubicBezTo>
                    <a:cubicBezTo>
                      <a:pt x="43" y="23"/>
                      <a:pt x="43" y="22"/>
                      <a:pt x="43" y="21"/>
                    </a:cubicBezTo>
                    <a:cubicBezTo>
                      <a:pt x="32" y="9"/>
                      <a:pt x="32" y="9"/>
                      <a:pt x="32" y="9"/>
                    </a:cubicBezTo>
                    <a:cubicBezTo>
                      <a:pt x="30" y="9"/>
                      <a:pt x="30" y="9"/>
                      <a:pt x="30" y="9"/>
                    </a:cubicBezTo>
                    <a:cubicBezTo>
                      <a:pt x="28" y="10"/>
                      <a:pt x="27" y="10"/>
                      <a:pt x="24" y="8"/>
                    </a:cubicBezTo>
                    <a:cubicBezTo>
                      <a:pt x="22" y="6"/>
                      <a:pt x="22" y="6"/>
                      <a:pt x="22" y="6"/>
                    </a:cubicBezTo>
                    <a:cubicBezTo>
                      <a:pt x="21" y="6"/>
                      <a:pt x="21" y="6"/>
                      <a:pt x="21" y="6"/>
                    </a:cubicBezTo>
                    <a:cubicBezTo>
                      <a:pt x="16" y="8"/>
                      <a:pt x="8" y="5"/>
                      <a:pt x="4" y="1"/>
                    </a:cubicBezTo>
                    <a:cubicBezTo>
                      <a:pt x="3" y="0"/>
                      <a:pt x="2" y="0"/>
                      <a:pt x="1" y="1"/>
                    </a:cubicBezTo>
                    <a:cubicBezTo>
                      <a:pt x="0" y="1"/>
                      <a:pt x="0" y="3"/>
                      <a:pt x="1" y="4"/>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4377" name="Freeform 2864"/>
              <p:cNvSpPr>
                <a:spLocks/>
              </p:cNvSpPr>
              <p:nvPr/>
            </p:nvSpPr>
            <p:spPr bwMode="auto">
              <a:xfrm>
                <a:off x="7175500" y="1690688"/>
                <a:ext cx="171450" cy="93662"/>
              </a:xfrm>
              <a:custGeom>
                <a:avLst/>
                <a:gdLst>
                  <a:gd name="T0" fmla="*/ 0 w 42"/>
                  <a:gd name="T1" fmla="*/ 2147483647 h 23"/>
                  <a:gd name="T2" fmla="*/ 2147483647 w 42"/>
                  <a:gd name="T3" fmla="*/ 2147483647 h 23"/>
                  <a:gd name="T4" fmla="*/ 2147483647 w 42"/>
                  <a:gd name="T5" fmla="*/ 2147483647 h 23"/>
                  <a:gd name="T6" fmla="*/ 2147483647 w 42"/>
                  <a:gd name="T7" fmla="*/ 2147483647 h 23"/>
                  <a:gd name="T8" fmla="*/ 2147483647 w 42"/>
                  <a:gd name="T9" fmla="*/ 2147483647 h 23"/>
                  <a:gd name="T10" fmla="*/ 2147483647 w 42"/>
                  <a:gd name="T11" fmla="*/ 2147483647 h 23"/>
                  <a:gd name="T12" fmla="*/ 2147483647 w 42"/>
                  <a:gd name="T13" fmla="*/ 2147483647 h 23"/>
                  <a:gd name="T14" fmla="*/ 2147483647 w 42"/>
                  <a:gd name="T15" fmla="*/ 2147483647 h 23"/>
                  <a:gd name="T16" fmla="*/ 2147483647 w 42"/>
                  <a:gd name="T17" fmla="*/ 2147483647 h 23"/>
                  <a:gd name="T18" fmla="*/ 2147483647 w 42"/>
                  <a:gd name="T19" fmla="*/ 2147483647 h 23"/>
                  <a:gd name="T20" fmla="*/ 2147483647 w 42"/>
                  <a:gd name="T21" fmla="*/ 2147483647 h 23"/>
                  <a:gd name="T22" fmla="*/ 2147483647 w 42"/>
                  <a:gd name="T23" fmla="*/ 2147483647 h 23"/>
                  <a:gd name="T24" fmla="*/ 2147483647 w 42"/>
                  <a:gd name="T25" fmla="*/ 0 h 23"/>
                  <a:gd name="T26" fmla="*/ 0 w 42"/>
                  <a:gd name="T27" fmla="*/ 0 h 23"/>
                  <a:gd name="T28" fmla="*/ 0 w 42"/>
                  <a:gd name="T29" fmla="*/ 2147483647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23"/>
                  <a:gd name="T47" fmla="*/ 42 w 42"/>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23">
                    <a:moveTo>
                      <a:pt x="0" y="2"/>
                    </a:moveTo>
                    <a:cubicBezTo>
                      <a:pt x="6" y="8"/>
                      <a:pt x="14" y="10"/>
                      <a:pt x="20" y="9"/>
                    </a:cubicBezTo>
                    <a:cubicBezTo>
                      <a:pt x="21" y="10"/>
                      <a:pt x="22" y="10"/>
                      <a:pt x="22" y="10"/>
                    </a:cubicBezTo>
                    <a:cubicBezTo>
                      <a:pt x="25" y="12"/>
                      <a:pt x="28" y="14"/>
                      <a:pt x="31" y="13"/>
                    </a:cubicBezTo>
                    <a:cubicBezTo>
                      <a:pt x="32" y="14"/>
                      <a:pt x="40" y="23"/>
                      <a:pt x="40" y="23"/>
                    </a:cubicBezTo>
                    <a:cubicBezTo>
                      <a:pt x="41" y="23"/>
                      <a:pt x="41" y="23"/>
                      <a:pt x="41" y="23"/>
                    </a:cubicBezTo>
                    <a:cubicBezTo>
                      <a:pt x="42" y="22"/>
                      <a:pt x="42" y="21"/>
                      <a:pt x="41" y="21"/>
                    </a:cubicBezTo>
                    <a:cubicBezTo>
                      <a:pt x="30" y="8"/>
                      <a:pt x="30" y="8"/>
                      <a:pt x="30" y="8"/>
                    </a:cubicBezTo>
                    <a:cubicBezTo>
                      <a:pt x="29" y="9"/>
                      <a:pt x="29" y="9"/>
                      <a:pt x="29" y="9"/>
                    </a:cubicBezTo>
                    <a:cubicBezTo>
                      <a:pt x="27" y="10"/>
                      <a:pt x="25" y="9"/>
                      <a:pt x="22" y="7"/>
                    </a:cubicBezTo>
                    <a:cubicBezTo>
                      <a:pt x="21" y="6"/>
                      <a:pt x="21" y="6"/>
                      <a:pt x="21" y="6"/>
                    </a:cubicBezTo>
                    <a:cubicBezTo>
                      <a:pt x="20" y="6"/>
                      <a:pt x="20" y="6"/>
                      <a:pt x="20" y="6"/>
                    </a:cubicBezTo>
                    <a:cubicBezTo>
                      <a:pt x="15" y="8"/>
                      <a:pt x="7" y="5"/>
                      <a:pt x="2" y="0"/>
                    </a:cubicBezTo>
                    <a:cubicBezTo>
                      <a:pt x="2" y="0"/>
                      <a:pt x="1" y="0"/>
                      <a:pt x="0" y="0"/>
                    </a:cubicBezTo>
                    <a:cubicBezTo>
                      <a:pt x="0" y="1"/>
                      <a:pt x="0" y="2"/>
                      <a:pt x="0" y="2"/>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4378" name="Freeform 2865"/>
              <p:cNvSpPr>
                <a:spLocks/>
              </p:cNvSpPr>
              <p:nvPr/>
            </p:nvSpPr>
            <p:spPr bwMode="auto">
              <a:xfrm>
                <a:off x="7178675" y="1690688"/>
                <a:ext cx="163513" cy="93662"/>
              </a:xfrm>
              <a:custGeom>
                <a:avLst/>
                <a:gdLst>
                  <a:gd name="T0" fmla="*/ 0 w 40"/>
                  <a:gd name="T1" fmla="*/ 2147483647 h 23"/>
                  <a:gd name="T2" fmla="*/ 2147483647 w 40"/>
                  <a:gd name="T3" fmla="*/ 2147483647 h 23"/>
                  <a:gd name="T4" fmla="*/ 2147483647 w 40"/>
                  <a:gd name="T5" fmla="*/ 2147483647 h 23"/>
                  <a:gd name="T6" fmla="*/ 2147483647 w 40"/>
                  <a:gd name="T7" fmla="*/ 2147483647 h 23"/>
                  <a:gd name="T8" fmla="*/ 2147483647 w 40"/>
                  <a:gd name="T9" fmla="*/ 2147483647 h 23"/>
                  <a:gd name="T10" fmla="*/ 2147483647 w 40"/>
                  <a:gd name="T11" fmla="*/ 2147483647 h 23"/>
                  <a:gd name="T12" fmla="*/ 2147483647 w 40"/>
                  <a:gd name="T13" fmla="*/ 2147483647 h 23"/>
                  <a:gd name="T14" fmla="*/ 2147483647 w 40"/>
                  <a:gd name="T15" fmla="*/ 2147483647 h 23"/>
                  <a:gd name="T16" fmla="*/ 2147483647 w 40"/>
                  <a:gd name="T17" fmla="*/ 2147483647 h 23"/>
                  <a:gd name="T18" fmla="*/ 2147483647 w 40"/>
                  <a:gd name="T19" fmla="*/ 2147483647 h 23"/>
                  <a:gd name="T20" fmla="*/ 2147483647 w 40"/>
                  <a:gd name="T21" fmla="*/ 2147483647 h 23"/>
                  <a:gd name="T22" fmla="*/ 2147483647 w 40"/>
                  <a:gd name="T23" fmla="*/ 2147483647 h 23"/>
                  <a:gd name="T24" fmla="*/ 2147483647 w 40"/>
                  <a:gd name="T25" fmla="*/ 2147483647 h 23"/>
                  <a:gd name="T26" fmla="*/ 0 w 40"/>
                  <a:gd name="T27" fmla="*/ 2147483647 h 23"/>
                  <a:gd name="T28" fmla="*/ 0 w 40"/>
                  <a:gd name="T29" fmla="*/ 2147483647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23"/>
                  <a:gd name="T47" fmla="*/ 40 w 40"/>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23">
                    <a:moveTo>
                      <a:pt x="0" y="2"/>
                    </a:moveTo>
                    <a:cubicBezTo>
                      <a:pt x="5" y="7"/>
                      <a:pt x="13" y="10"/>
                      <a:pt x="19" y="8"/>
                    </a:cubicBezTo>
                    <a:cubicBezTo>
                      <a:pt x="19" y="8"/>
                      <a:pt x="20" y="9"/>
                      <a:pt x="20" y="9"/>
                    </a:cubicBezTo>
                    <a:cubicBezTo>
                      <a:pt x="23" y="11"/>
                      <a:pt x="25" y="12"/>
                      <a:pt x="29" y="10"/>
                    </a:cubicBezTo>
                    <a:cubicBezTo>
                      <a:pt x="29" y="11"/>
                      <a:pt x="39" y="22"/>
                      <a:pt x="39" y="22"/>
                    </a:cubicBezTo>
                    <a:cubicBezTo>
                      <a:pt x="39" y="23"/>
                      <a:pt x="40" y="23"/>
                      <a:pt x="40" y="22"/>
                    </a:cubicBezTo>
                    <a:cubicBezTo>
                      <a:pt x="40" y="22"/>
                      <a:pt x="40" y="22"/>
                      <a:pt x="40" y="21"/>
                    </a:cubicBezTo>
                    <a:cubicBezTo>
                      <a:pt x="29" y="9"/>
                      <a:pt x="29" y="9"/>
                      <a:pt x="29" y="9"/>
                    </a:cubicBezTo>
                    <a:cubicBezTo>
                      <a:pt x="29" y="9"/>
                      <a:pt x="29" y="9"/>
                      <a:pt x="29" y="9"/>
                    </a:cubicBezTo>
                    <a:cubicBezTo>
                      <a:pt x="26" y="10"/>
                      <a:pt x="24" y="10"/>
                      <a:pt x="21" y="8"/>
                    </a:cubicBezTo>
                    <a:cubicBezTo>
                      <a:pt x="19" y="7"/>
                      <a:pt x="19" y="7"/>
                      <a:pt x="19" y="7"/>
                    </a:cubicBezTo>
                    <a:cubicBezTo>
                      <a:pt x="19" y="7"/>
                      <a:pt x="19" y="7"/>
                      <a:pt x="19" y="7"/>
                    </a:cubicBezTo>
                    <a:cubicBezTo>
                      <a:pt x="13" y="8"/>
                      <a:pt x="6" y="6"/>
                      <a:pt x="1" y="1"/>
                    </a:cubicBezTo>
                    <a:cubicBezTo>
                      <a:pt x="1" y="0"/>
                      <a:pt x="0" y="0"/>
                      <a:pt x="0" y="1"/>
                    </a:cubicBezTo>
                    <a:cubicBezTo>
                      <a:pt x="0" y="1"/>
                      <a:pt x="0" y="1"/>
                      <a:pt x="0" y="2"/>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4379" name="Freeform 2866"/>
              <p:cNvSpPr>
                <a:spLocks/>
              </p:cNvSpPr>
              <p:nvPr/>
            </p:nvSpPr>
            <p:spPr bwMode="auto">
              <a:xfrm>
                <a:off x="7297738" y="2132013"/>
                <a:ext cx="142875" cy="180975"/>
              </a:xfrm>
              <a:custGeom>
                <a:avLst/>
                <a:gdLst>
                  <a:gd name="T0" fmla="*/ 2147483647 w 35"/>
                  <a:gd name="T1" fmla="*/ 2147483647 h 44"/>
                  <a:gd name="T2" fmla="*/ 2147483647 w 35"/>
                  <a:gd name="T3" fmla="*/ 2147483647 h 44"/>
                  <a:gd name="T4" fmla="*/ 2147483647 w 35"/>
                  <a:gd name="T5" fmla="*/ 2147483647 h 44"/>
                  <a:gd name="T6" fmla="*/ 2147483647 w 35"/>
                  <a:gd name="T7" fmla="*/ 2147483647 h 44"/>
                  <a:gd name="T8" fmla="*/ 2147483647 w 35"/>
                  <a:gd name="T9" fmla="*/ 2147483647 h 44"/>
                  <a:gd name="T10" fmla="*/ 2147483647 w 35"/>
                  <a:gd name="T11" fmla="*/ 2147483647 h 44"/>
                  <a:gd name="T12" fmla="*/ 2147483647 w 35"/>
                  <a:gd name="T13" fmla="*/ 2147483647 h 44"/>
                  <a:gd name="T14" fmla="*/ 2147483647 w 35"/>
                  <a:gd name="T15" fmla="*/ 2147483647 h 44"/>
                  <a:gd name="T16" fmla="*/ 2147483647 w 35"/>
                  <a:gd name="T17" fmla="*/ 2147483647 h 44"/>
                  <a:gd name="T18" fmla="*/ 2147483647 w 35"/>
                  <a:gd name="T19" fmla="*/ 2147483647 h 44"/>
                  <a:gd name="T20" fmla="*/ 2147483647 w 35"/>
                  <a:gd name="T21" fmla="*/ 2147483647 h 44"/>
                  <a:gd name="T22" fmla="*/ 2147483647 w 35"/>
                  <a:gd name="T23" fmla="*/ 2147483647 h 44"/>
                  <a:gd name="T24" fmla="*/ 2147483647 w 35"/>
                  <a:gd name="T25" fmla="*/ 2147483647 h 44"/>
                  <a:gd name="T26" fmla="*/ 2147483647 w 35"/>
                  <a:gd name="T27" fmla="*/ 2147483647 h 44"/>
                  <a:gd name="T28" fmla="*/ 2147483647 w 35"/>
                  <a:gd name="T29" fmla="*/ 2147483647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44"/>
                  <a:gd name="T47" fmla="*/ 35 w 35"/>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44">
                    <a:moveTo>
                      <a:pt x="30" y="19"/>
                    </a:moveTo>
                    <a:cubicBezTo>
                      <a:pt x="34" y="6"/>
                      <a:pt x="34" y="6"/>
                      <a:pt x="34" y="6"/>
                    </a:cubicBezTo>
                    <a:cubicBezTo>
                      <a:pt x="35" y="4"/>
                      <a:pt x="34" y="1"/>
                      <a:pt x="32" y="1"/>
                    </a:cubicBezTo>
                    <a:cubicBezTo>
                      <a:pt x="29" y="0"/>
                      <a:pt x="27" y="1"/>
                      <a:pt x="26" y="3"/>
                    </a:cubicBezTo>
                    <a:cubicBezTo>
                      <a:pt x="26" y="3"/>
                      <a:pt x="24" y="11"/>
                      <a:pt x="23" y="14"/>
                    </a:cubicBezTo>
                    <a:cubicBezTo>
                      <a:pt x="19" y="15"/>
                      <a:pt x="18" y="19"/>
                      <a:pt x="16" y="22"/>
                    </a:cubicBezTo>
                    <a:cubicBezTo>
                      <a:pt x="9" y="24"/>
                      <a:pt x="3" y="30"/>
                      <a:pt x="1" y="38"/>
                    </a:cubicBezTo>
                    <a:cubicBezTo>
                      <a:pt x="0" y="40"/>
                      <a:pt x="1" y="42"/>
                      <a:pt x="4" y="43"/>
                    </a:cubicBezTo>
                    <a:cubicBezTo>
                      <a:pt x="6" y="44"/>
                      <a:pt x="8" y="42"/>
                      <a:pt x="9" y="40"/>
                    </a:cubicBezTo>
                    <a:cubicBezTo>
                      <a:pt x="11" y="35"/>
                      <a:pt x="15" y="30"/>
                      <a:pt x="20" y="29"/>
                    </a:cubicBezTo>
                    <a:cubicBezTo>
                      <a:pt x="22" y="29"/>
                      <a:pt x="22" y="29"/>
                      <a:pt x="22" y="29"/>
                    </a:cubicBezTo>
                    <a:cubicBezTo>
                      <a:pt x="24" y="25"/>
                      <a:pt x="24" y="25"/>
                      <a:pt x="24" y="25"/>
                    </a:cubicBezTo>
                    <a:cubicBezTo>
                      <a:pt x="25" y="22"/>
                      <a:pt x="26" y="22"/>
                      <a:pt x="27" y="22"/>
                    </a:cubicBezTo>
                    <a:cubicBezTo>
                      <a:pt x="29" y="21"/>
                      <a:pt x="29" y="21"/>
                      <a:pt x="29" y="21"/>
                    </a:cubicBezTo>
                    <a:lnTo>
                      <a:pt x="30" y="19"/>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4380" name="Freeform 2867"/>
              <p:cNvSpPr>
                <a:spLocks/>
              </p:cNvSpPr>
              <p:nvPr/>
            </p:nvSpPr>
            <p:spPr bwMode="auto">
              <a:xfrm>
                <a:off x="7302500" y="2136775"/>
                <a:ext cx="134938" cy="171450"/>
              </a:xfrm>
              <a:custGeom>
                <a:avLst/>
                <a:gdLst>
                  <a:gd name="T0" fmla="*/ 2147483647 w 33"/>
                  <a:gd name="T1" fmla="*/ 0 h 42"/>
                  <a:gd name="T2" fmla="*/ 2147483647 w 33"/>
                  <a:gd name="T3" fmla="*/ 0 h 42"/>
                  <a:gd name="T4" fmla="*/ 2147483647 w 33"/>
                  <a:gd name="T5" fmla="*/ 2147483647 h 42"/>
                  <a:gd name="T6" fmla="*/ 2147483647 w 33"/>
                  <a:gd name="T7" fmla="*/ 2147483647 h 42"/>
                  <a:gd name="T8" fmla="*/ 2147483647 w 33"/>
                  <a:gd name="T9" fmla="*/ 2147483647 h 42"/>
                  <a:gd name="T10" fmla="*/ 2147483647 w 33"/>
                  <a:gd name="T11" fmla="*/ 2147483647 h 42"/>
                  <a:gd name="T12" fmla="*/ 2147483647 w 33"/>
                  <a:gd name="T13" fmla="*/ 2147483647 h 42"/>
                  <a:gd name="T14" fmla="*/ 2147483647 w 33"/>
                  <a:gd name="T15" fmla="*/ 2147483647 h 42"/>
                  <a:gd name="T16" fmla="*/ 2147483647 w 33"/>
                  <a:gd name="T17" fmla="*/ 2147483647 h 42"/>
                  <a:gd name="T18" fmla="*/ 2147483647 w 33"/>
                  <a:gd name="T19" fmla="*/ 2147483647 h 42"/>
                  <a:gd name="T20" fmla="*/ 2147483647 w 33"/>
                  <a:gd name="T21" fmla="*/ 2147483647 h 42"/>
                  <a:gd name="T22" fmla="*/ 2147483647 w 33"/>
                  <a:gd name="T23" fmla="*/ 2147483647 h 42"/>
                  <a:gd name="T24" fmla="*/ 2147483647 w 33"/>
                  <a:gd name="T25" fmla="*/ 2147483647 h 42"/>
                  <a:gd name="T26" fmla="*/ 2147483647 w 33"/>
                  <a:gd name="T27" fmla="*/ 2147483647 h 42"/>
                  <a:gd name="T28" fmla="*/ 2147483647 w 33"/>
                  <a:gd name="T29" fmla="*/ 2147483647 h 42"/>
                  <a:gd name="T30" fmla="*/ 2147483647 w 33"/>
                  <a:gd name="T31" fmla="*/ 2147483647 h 42"/>
                  <a:gd name="T32" fmla="*/ 2147483647 w 33"/>
                  <a:gd name="T33" fmla="*/ 2147483647 h 42"/>
                  <a:gd name="T34" fmla="*/ 2147483647 w 33"/>
                  <a:gd name="T35" fmla="*/ 2147483647 h 42"/>
                  <a:gd name="T36" fmla="*/ 2147483647 w 33"/>
                  <a:gd name="T37" fmla="*/ 2147483647 h 42"/>
                  <a:gd name="T38" fmla="*/ 2147483647 w 33"/>
                  <a:gd name="T39" fmla="*/ 2147483647 h 42"/>
                  <a:gd name="T40" fmla="*/ 2147483647 w 33"/>
                  <a:gd name="T41" fmla="*/ 2147483647 h 42"/>
                  <a:gd name="T42" fmla="*/ 2147483647 w 33"/>
                  <a:gd name="T43" fmla="*/ 2147483647 h 42"/>
                  <a:gd name="T44" fmla="*/ 2147483647 w 33"/>
                  <a:gd name="T45" fmla="*/ 2147483647 h 42"/>
                  <a:gd name="T46" fmla="*/ 2147483647 w 33"/>
                  <a:gd name="T47" fmla="*/ 2147483647 h 42"/>
                  <a:gd name="T48" fmla="*/ 2147483647 w 33"/>
                  <a:gd name="T49" fmla="*/ 2147483647 h 42"/>
                  <a:gd name="T50" fmla="*/ 2147483647 w 33"/>
                  <a:gd name="T51" fmla="*/ 0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
                  <a:gd name="T79" fmla="*/ 0 h 42"/>
                  <a:gd name="T80" fmla="*/ 33 w 33"/>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 h="42">
                    <a:moveTo>
                      <a:pt x="31" y="0"/>
                    </a:moveTo>
                    <a:cubicBezTo>
                      <a:pt x="30" y="0"/>
                      <a:pt x="30" y="0"/>
                      <a:pt x="29" y="0"/>
                    </a:cubicBezTo>
                    <a:cubicBezTo>
                      <a:pt x="28" y="0"/>
                      <a:pt x="26" y="1"/>
                      <a:pt x="26" y="3"/>
                    </a:cubicBezTo>
                    <a:cubicBezTo>
                      <a:pt x="26" y="3"/>
                      <a:pt x="23" y="11"/>
                      <a:pt x="23" y="13"/>
                    </a:cubicBezTo>
                    <a:cubicBezTo>
                      <a:pt x="19" y="15"/>
                      <a:pt x="17" y="18"/>
                      <a:pt x="16" y="21"/>
                    </a:cubicBezTo>
                    <a:cubicBezTo>
                      <a:pt x="15" y="21"/>
                      <a:pt x="15" y="21"/>
                      <a:pt x="15" y="21"/>
                    </a:cubicBezTo>
                    <a:cubicBezTo>
                      <a:pt x="11" y="23"/>
                      <a:pt x="8" y="26"/>
                      <a:pt x="5" y="29"/>
                    </a:cubicBezTo>
                    <a:cubicBezTo>
                      <a:pt x="3" y="31"/>
                      <a:pt x="2" y="34"/>
                      <a:pt x="1" y="36"/>
                    </a:cubicBezTo>
                    <a:cubicBezTo>
                      <a:pt x="0" y="38"/>
                      <a:pt x="1" y="40"/>
                      <a:pt x="2" y="41"/>
                    </a:cubicBezTo>
                    <a:cubicBezTo>
                      <a:pt x="2" y="41"/>
                      <a:pt x="2" y="41"/>
                      <a:pt x="3" y="42"/>
                    </a:cubicBezTo>
                    <a:cubicBezTo>
                      <a:pt x="3" y="42"/>
                      <a:pt x="3" y="42"/>
                      <a:pt x="4" y="42"/>
                    </a:cubicBezTo>
                    <a:cubicBezTo>
                      <a:pt x="5" y="41"/>
                      <a:pt x="7" y="40"/>
                      <a:pt x="7" y="38"/>
                    </a:cubicBezTo>
                    <a:cubicBezTo>
                      <a:pt x="8" y="36"/>
                      <a:pt x="10" y="34"/>
                      <a:pt x="11" y="32"/>
                    </a:cubicBezTo>
                    <a:cubicBezTo>
                      <a:pt x="13" y="30"/>
                      <a:pt x="16" y="28"/>
                      <a:pt x="19" y="27"/>
                    </a:cubicBezTo>
                    <a:cubicBezTo>
                      <a:pt x="19" y="27"/>
                      <a:pt x="20" y="27"/>
                      <a:pt x="20" y="27"/>
                    </a:cubicBezTo>
                    <a:cubicBezTo>
                      <a:pt x="21" y="27"/>
                      <a:pt x="21" y="27"/>
                      <a:pt x="21" y="27"/>
                    </a:cubicBezTo>
                    <a:cubicBezTo>
                      <a:pt x="22" y="25"/>
                      <a:pt x="22" y="25"/>
                      <a:pt x="22" y="25"/>
                    </a:cubicBezTo>
                    <a:cubicBezTo>
                      <a:pt x="22" y="25"/>
                      <a:pt x="22" y="24"/>
                      <a:pt x="22" y="24"/>
                    </a:cubicBezTo>
                    <a:cubicBezTo>
                      <a:pt x="24" y="21"/>
                      <a:pt x="24" y="20"/>
                      <a:pt x="25" y="20"/>
                    </a:cubicBezTo>
                    <a:cubicBezTo>
                      <a:pt x="25" y="20"/>
                      <a:pt x="28" y="19"/>
                      <a:pt x="28" y="19"/>
                    </a:cubicBezTo>
                    <a:cubicBezTo>
                      <a:pt x="28" y="19"/>
                      <a:pt x="28" y="19"/>
                      <a:pt x="28" y="19"/>
                    </a:cubicBezTo>
                    <a:cubicBezTo>
                      <a:pt x="28" y="19"/>
                      <a:pt x="28" y="19"/>
                      <a:pt x="28" y="19"/>
                    </a:cubicBezTo>
                    <a:cubicBezTo>
                      <a:pt x="29" y="17"/>
                      <a:pt x="29" y="17"/>
                      <a:pt x="29" y="17"/>
                    </a:cubicBezTo>
                    <a:cubicBezTo>
                      <a:pt x="33" y="5"/>
                      <a:pt x="33" y="5"/>
                      <a:pt x="33" y="5"/>
                    </a:cubicBezTo>
                    <a:cubicBezTo>
                      <a:pt x="33" y="3"/>
                      <a:pt x="33" y="2"/>
                      <a:pt x="32" y="1"/>
                    </a:cubicBezTo>
                    <a:cubicBezTo>
                      <a:pt x="32" y="0"/>
                      <a:pt x="31" y="0"/>
                      <a:pt x="31" y="0"/>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4381" name="Freeform 2868"/>
              <p:cNvSpPr>
                <a:spLocks/>
              </p:cNvSpPr>
              <p:nvPr/>
            </p:nvSpPr>
            <p:spPr bwMode="auto">
              <a:xfrm>
                <a:off x="7305675" y="2136775"/>
                <a:ext cx="127000" cy="168275"/>
              </a:xfrm>
              <a:custGeom>
                <a:avLst/>
                <a:gdLst>
                  <a:gd name="T0" fmla="*/ 2147483647 w 31"/>
                  <a:gd name="T1" fmla="*/ 0 h 41"/>
                  <a:gd name="T2" fmla="*/ 2147483647 w 31"/>
                  <a:gd name="T3" fmla="*/ 0 h 41"/>
                  <a:gd name="T4" fmla="*/ 2147483647 w 31"/>
                  <a:gd name="T5" fmla="*/ 2147483647 h 41"/>
                  <a:gd name="T6" fmla="*/ 2147483647 w 31"/>
                  <a:gd name="T7" fmla="*/ 2147483647 h 41"/>
                  <a:gd name="T8" fmla="*/ 2147483647 w 31"/>
                  <a:gd name="T9" fmla="*/ 2147483647 h 41"/>
                  <a:gd name="T10" fmla="*/ 2147483647 w 31"/>
                  <a:gd name="T11" fmla="*/ 2147483647 h 41"/>
                  <a:gd name="T12" fmla="*/ 2147483647 w 31"/>
                  <a:gd name="T13" fmla="*/ 2147483647 h 41"/>
                  <a:gd name="T14" fmla="*/ 2147483647 w 31"/>
                  <a:gd name="T15" fmla="*/ 2147483647 h 41"/>
                  <a:gd name="T16" fmla="*/ 2147483647 w 31"/>
                  <a:gd name="T17" fmla="*/ 2147483647 h 41"/>
                  <a:gd name="T18" fmla="*/ 2147483647 w 31"/>
                  <a:gd name="T19" fmla="*/ 2147483647 h 41"/>
                  <a:gd name="T20" fmla="*/ 2147483647 w 31"/>
                  <a:gd name="T21" fmla="*/ 2147483647 h 41"/>
                  <a:gd name="T22" fmla="*/ 2147483647 w 31"/>
                  <a:gd name="T23" fmla="*/ 2147483647 h 41"/>
                  <a:gd name="T24" fmla="*/ 2147483647 w 31"/>
                  <a:gd name="T25" fmla="*/ 2147483647 h 41"/>
                  <a:gd name="T26" fmla="*/ 2147483647 w 31"/>
                  <a:gd name="T27" fmla="*/ 2147483647 h 41"/>
                  <a:gd name="T28" fmla="*/ 2147483647 w 31"/>
                  <a:gd name="T29" fmla="*/ 2147483647 h 41"/>
                  <a:gd name="T30" fmla="*/ 2147483647 w 31"/>
                  <a:gd name="T31" fmla="*/ 2147483647 h 41"/>
                  <a:gd name="T32" fmla="*/ 2147483647 w 31"/>
                  <a:gd name="T33" fmla="*/ 2147483647 h 41"/>
                  <a:gd name="T34" fmla="*/ 2147483647 w 31"/>
                  <a:gd name="T35" fmla="*/ 2147483647 h 41"/>
                  <a:gd name="T36" fmla="*/ 2147483647 w 31"/>
                  <a:gd name="T37" fmla="*/ 2147483647 h 41"/>
                  <a:gd name="T38" fmla="*/ 2147483647 w 31"/>
                  <a:gd name="T39" fmla="*/ 2147483647 h 41"/>
                  <a:gd name="T40" fmla="*/ 2147483647 w 31"/>
                  <a:gd name="T41" fmla="*/ 2147483647 h 41"/>
                  <a:gd name="T42" fmla="*/ 2147483647 w 31"/>
                  <a:gd name="T43" fmla="*/ 2147483647 h 41"/>
                  <a:gd name="T44" fmla="*/ 2147483647 w 31"/>
                  <a:gd name="T45" fmla="*/ 2147483647 h 41"/>
                  <a:gd name="T46" fmla="*/ 2147483647 w 31"/>
                  <a:gd name="T47" fmla="*/ 2147483647 h 41"/>
                  <a:gd name="T48" fmla="*/ 2147483647 w 31"/>
                  <a:gd name="T49" fmla="*/ 2147483647 h 41"/>
                  <a:gd name="T50" fmla="*/ 2147483647 w 31"/>
                  <a:gd name="T51" fmla="*/ 0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
                  <a:gd name="T79" fmla="*/ 0 h 41"/>
                  <a:gd name="T80" fmla="*/ 31 w 31"/>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 h="41">
                    <a:moveTo>
                      <a:pt x="29" y="0"/>
                    </a:moveTo>
                    <a:cubicBezTo>
                      <a:pt x="29" y="0"/>
                      <a:pt x="29" y="0"/>
                      <a:pt x="28" y="0"/>
                    </a:cubicBezTo>
                    <a:cubicBezTo>
                      <a:pt x="27" y="0"/>
                      <a:pt x="26" y="1"/>
                      <a:pt x="25" y="3"/>
                    </a:cubicBezTo>
                    <a:cubicBezTo>
                      <a:pt x="25" y="5"/>
                      <a:pt x="23" y="12"/>
                      <a:pt x="22" y="14"/>
                    </a:cubicBezTo>
                    <a:cubicBezTo>
                      <a:pt x="19" y="15"/>
                      <a:pt x="17" y="18"/>
                      <a:pt x="16" y="21"/>
                    </a:cubicBezTo>
                    <a:cubicBezTo>
                      <a:pt x="15" y="21"/>
                      <a:pt x="15" y="21"/>
                      <a:pt x="14" y="22"/>
                    </a:cubicBezTo>
                    <a:cubicBezTo>
                      <a:pt x="11" y="23"/>
                      <a:pt x="8" y="26"/>
                      <a:pt x="5" y="29"/>
                    </a:cubicBezTo>
                    <a:cubicBezTo>
                      <a:pt x="3" y="31"/>
                      <a:pt x="2" y="34"/>
                      <a:pt x="1" y="36"/>
                    </a:cubicBezTo>
                    <a:cubicBezTo>
                      <a:pt x="0" y="38"/>
                      <a:pt x="0" y="39"/>
                      <a:pt x="1" y="40"/>
                    </a:cubicBezTo>
                    <a:cubicBezTo>
                      <a:pt x="1" y="41"/>
                      <a:pt x="1" y="41"/>
                      <a:pt x="2" y="41"/>
                    </a:cubicBezTo>
                    <a:cubicBezTo>
                      <a:pt x="2" y="41"/>
                      <a:pt x="3" y="41"/>
                      <a:pt x="3" y="41"/>
                    </a:cubicBezTo>
                    <a:cubicBezTo>
                      <a:pt x="4" y="41"/>
                      <a:pt x="5" y="39"/>
                      <a:pt x="6" y="38"/>
                    </a:cubicBezTo>
                    <a:cubicBezTo>
                      <a:pt x="7" y="36"/>
                      <a:pt x="8" y="34"/>
                      <a:pt x="10" y="32"/>
                    </a:cubicBezTo>
                    <a:cubicBezTo>
                      <a:pt x="12" y="29"/>
                      <a:pt x="15" y="27"/>
                      <a:pt x="17" y="27"/>
                    </a:cubicBezTo>
                    <a:cubicBezTo>
                      <a:pt x="17" y="27"/>
                      <a:pt x="19" y="26"/>
                      <a:pt x="19" y="26"/>
                    </a:cubicBezTo>
                    <a:cubicBezTo>
                      <a:pt x="19" y="26"/>
                      <a:pt x="19" y="26"/>
                      <a:pt x="19" y="26"/>
                    </a:cubicBezTo>
                    <a:cubicBezTo>
                      <a:pt x="20" y="24"/>
                      <a:pt x="20" y="24"/>
                      <a:pt x="20" y="24"/>
                    </a:cubicBezTo>
                    <a:cubicBezTo>
                      <a:pt x="20" y="24"/>
                      <a:pt x="21" y="23"/>
                      <a:pt x="21" y="23"/>
                    </a:cubicBezTo>
                    <a:cubicBezTo>
                      <a:pt x="22" y="20"/>
                      <a:pt x="23" y="19"/>
                      <a:pt x="24" y="19"/>
                    </a:cubicBezTo>
                    <a:cubicBezTo>
                      <a:pt x="24" y="19"/>
                      <a:pt x="26" y="19"/>
                      <a:pt x="26" y="19"/>
                    </a:cubicBezTo>
                    <a:cubicBezTo>
                      <a:pt x="27" y="19"/>
                      <a:pt x="27" y="19"/>
                      <a:pt x="27" y="19"/>
                    </a:cubicBezTo>
                    <a:cubicBezTo>
                      <a:pt x="27" y="18"/>
                      <a:pt x="27" y="18"/>
                      <a:pt x="27" y="18"/>
                    </a:cubicBezTo>
                    <a:cubicBezTo>
                      <a:pt x="27" y="17"/>
                      <a:pt x="27" y="17"/>
                      <a:pt x="27" y="17"/>
                    </a:cubicBezTo>
                    <a:cubicBezTo>
                      <a:pt x="31" y="5"/>
                      <a:pt x="31" y="5"/>
                      <a:pt x="31" y="5"/>
                    </a:cubicBezTo>
                    <a:cubicBezTo>
                      <a:pt x="31" y="4"/>
                      <a:pt x="31" y="2"/>
                      <a:pt x="31" y="1"/>
                    </a:cubicBezTo>
                    <a:cubicBezTo>
                      <a:pt x="30" y="1"/>
                      <a:pt x="30" y="0"/>
                      <a:pt x="29" y="0"/>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4382" name="Freeform 2869"/>
              <p:cNvSpPr>
                <a:spLocks/>
              </p:cNvSpPr>
              <p:nvPr/>
            </p:nvSpPr>
            <p:spPr bwMode="auto">
              <a:xfrm>
                <a:off x="7310438" y="2136775"/>
                <a:ext cx="122237" cy="168275"/>
              </a:xfrm>
              <a:custGeom>
                <a:avLst/>
                <a:gdLst>
                  <a:gd name="T0" fmla="*/ 2147483647 w 30"/>
                  <a:gd name="T1" fmla="*/ 2147483647 h 41"/>
                  <a:gd name="T2" fmla="*/ 2147483647 w 30"/>
                  <a:gd name="T3" fmla="*/ 2147483647 h 41"/>
                  <a:gd name="T4" fmla="*/ 2147483647 w 30"/>
                  <a:gd name="T5" fmla="*/ 2147483647 h 41"/>
                  <a:gd name="T6" fmla="*/ 2147483647 w 30"/>
                  <a:gd name="T7" fmla="*/ 2147483647 h 41"/>
                  <a:gd name="T8" fmla="*/ 2147483647 w 30"/>
                  <a:gd name="T9" fmla="*/ 2147483647 h 41"/>
                  <a:gd name="T10" fmla="*/ 2147483647 w 30"/>
                  <a:gd name="T11" fmla="*/ 2147483647 h 41"/>
                  <a:gd name="T12" fmla="*/ 2147483647 w 30"/>
                  <a:gd name="T13" fmla="*/ 2147483647 h 41"/>
                  <a:gd name="T14" fmla="*/ 2147483647 w 30"/>
                  <a:gd name="T15" fmla="*/ 2147483647 h 41"/>
                  <a:gd name="T16" fmla="*/ 0 w 30"/>
                  <a:gd name="T17" fmla="*/ 2147483647 h 41"/>
                  <a:gd name="T18" fmla="*/ 2147483647 w 30"/>
                  <a:gd name="T19" fmla="*/ 2147483647 h 41"/>
                  <a:gd name="T20" fmla="*/ 2147483647 w 30"/>
                  <a:gd name="T21" fmla="*/ 2147483647 h 41"/>
                  <a:gd name="T22" fmla="*/ 2147483647 w 30"/>
                  <a:gd name="T23" fmla="*/ 2147483647 h 41"/>
                  <a:gd name="T24" fmla="*/ 2147483647 w 30"/>
                  <a:gd name="T25" fmla="*/ 2147483647 h 41"/>
                  <a:gd name="T26" fmla="*/ 2147483647 w 30"/>
                  <a:gd name="T27" fmla="*/ 2147483647 h 41"/>
                  <a:gd name="T28" fmla="*/ 2147483647 w 30"/>
                  <a:gd name="T29" fmla="*/ 2147483647 h 41"/>
                  <a:gd name="T30" fmla="*/ 2147483647 w 30"/>
                  <a:gd name="T31" fmla="*/ 2147483647 h 41"/>
                  <a:gd name="T32" fmla="*/ 2147483647 w 30"/>
                  <a:gd name="T33" fmla="*/ 2147483647 h 41"/>
                  <a:gd name="T34" fmla="*/ 2147483647 w 30"/>
                  <a:gd name="T35" fmla="*/ 2147483647 h 41"/>
                  <a:gd name="T36" fmla="*/ 2147483647 w 30"/>
                  <a:gd name="T37" fmla="*/ 2147483647 h 41"/>
                  <a:gd name="T38" fmla="*/ 2147483647 w 30"/>
                  <a:gd name="T39" fmla="*/ 2147483647 h 41"/>
                  <a:gd name="T40" fmla="*/ 2147483647 w 30"/>
                  <a:gd name="T41" fmla="*/ 2147483647 h 41"/>
                  <a:gd name="T42" fmla="*/ 2147483647 w 30"/>
                  <a:gd name="T43" fmla="*/ 2147483647 h 41"/>
                  <a:gd name="T44" fmla="*/ 2147483647 w 30"/>
                  <a:gd name="T45" fmla="*/ 2147483647 h 41"/>
                  <a:gd name="T46" fmla="*/ 2147483647 w 30"/>
                  <a:gd name="T47" fmla="*/ 2147483647 h 41"/>
                  <a:gd name="T48" fmla="*/ 2147483647 w 30"/>
                  <a:gd name="T49" fmla="*/ 2147483647 h 41"/>
                  <a:gd name="T50" fmla="*/ 2147483647 w 30"/>
                  <a:gd name="T51" fmla="*/ 2147483647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
                  <a:gd name="T79" fmla="*/ 0 h 41"/>
                  <a:gd name="T80" fmla="*/ 30 w 30"/>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 h="41">
                    <a:moveTo>
                      <a:pt x="28" y="1"/>
                    </a:moveTo>
                    <a:cubicBezTo>
                      <a:pt x="28" y="0"/>
                      <a:pt x="27" y="1"/>
                      <a:pt x="27" y="1"/>
                    </a:cubicBezTo>
                    <a:cubicBezTo>
                      <a:pt x="26" y="1"/>
                      <a:pt x="26" y="2"/>
                      <a:pt x="25" y="4"/>
                    </a:cubicBezTo>
                    <a:cubicBezTo>
                      <a:pt x="24" y="6"/>
                      <a:pt x="22" y="13"/>
                      <a:pt x="22" y="14"/>
                    </a:cubicBezTo>
                    <a:cubicBezTo>
                      <a:pt x="18" y="15"/>
                      <a:pt x="17" y="18"/>
                      <a:pt x="15" y="21"/>
                    </a:cubicBezTo>
                    <a:cubicBezTo>
                      <a:pt x="15" y="21"/>
                      <a:pt x="15" y="22"/>
                      <a:pt x="14" y="22"/>
                    </a:cubicBezTo>
                    <a:cubicBezTo>
                      <a:pt x="11" y="23"/>
                      <a:pt x="8" y="26"/>
                      <a:pt x="5" y="29"/>
                    </a:cubicBezTo>
                    <a:cubicBezTo>
                      <a:pt x="3" y="31"/>
                      <a:pt x="2" y="33"/>
                      <a:pt x="1" y="36"/>
                    </a:cubicBezTo>
                    <a:cubicBezTo>
                      <a:pt x="0" y="37"/>
                      <a:pt x="0" y="39"/>
                      <a:pt x="0" y="40"/>
                    </a:cubicBezTo>
                    <a:cubicBezTo>
                      <a:pt x="0" y="40"/>
                      <a:pt x="1" y="41"/>
                      <a:pt x="1" y="41"/>
                    </a:cubicBezTo>
                    <a:cubicBezTo>
                      <a:pt x="1" y="41"/>
                      <a:pt x="2" y="41"/>
                      <a:pt x="2" y="41"/>
                    </a:cubicBezTo>
                    <a:cubicBezTo>
                      <a:pt x="3" y="40"/>
                      <a:pt x="4" y="39"/>
                      <a:pt x="5" y="37"/>
                    </a:cubicBezTo>
                    <a:cubicBezTo>
                      <a:pt x="6" y="35"/>
                      <a:pt x="7" y="33"/>
                      <a:pt x="9" y="31"/>
                    </a:cubicBezTo>
                    <a:cubicBezTo>
                      <a:pt x="11" y="29"/>
                      <a:pt x="13" y="27"/>
                      <a:pt x="16" y="26"/>
                    </a:cubicBezTo>
                    <a:cubicBezTo>
                      <a:pt x="16" y="26"/>
                      <a:pt x="17" y="26"/>
                      <a:pt x="17" y="25"/>
                    </a:cubicBezTo>
                    <a:cubicBezTo>
                      <a:pt x="18" y="25"/>
                      <a:pt x="18" y="25"/>
                      <a:pt x="18" y="25"/>
                    </a:cubicBezTo>
                    <a:cubicBezTo>
                      <a:pt x="19" y="23"/>
                      <a:pt x="19" y="23"/>
                      <a:pt x="19" y="23"/>
                    </a:cubicBezTo>
                    <a:cubicBezTo>
                      <a:pt x="19" y="23"/>
                      <a:pt x="19" y="22"/>
                      <a:pt x="19" y="22"/>
                    </a:cubicBezTo>
                    <a:cubicBezTo>
                      <a:pt x="21" y="20"/>
                      <a:pt x="21" y="19"/>
                      <a:pt x="23" y="18"/>
                    </a:cubicBezTo>
                    <a:cubicBezTo>
                      <a:pt x="23" y="18"/>
                      <a:pt x="24" y="18"/>
                      <a:pt x="25" y="18"/>
                    </a:cubicBezTo>
                    <a:cubicBezTo>
                      <a:pt x="25" y="18"/>
                      <a:pt x="25" y="18"/>
                      <a:pt x="25" y="18"/>
                    </a:cubicBezTo>
                    <a:cubicBezTo>
                      <a:pt x="25" y="17"/>
                      <a:pt x="25" y="17"/>
                      <a:pt x="25" y="17"/>
                    </a:cubicBezTo>
                    <a:cubicBezTo>
                      <a:pt x="26" y="16"/>
                      <a:pt x="26" y="16"/>
                      <a:pt x="26" y="16"/>
                    </a:cubicBezTo>
                    <a:cubicBezTo>
                      <a:pt x="29" y="4"/>
                      <a:pt x="29" y="4"/>
                      <a:pt x="29" y="4"/>
                    </a:cubicBezTo>
                    <a:cubicBezTo>
                      <a:pt x="29" y="4"/>
                      <a:pt x="30" y="2"/>
                      <a:pt x="29" y="2"/>
                    </a:cubicBezTo>
                    <a:cubicBezTo>
                      <a:pt x="29" y="1"/>
                      <a:pt x="29" y="1"/>
                      <a:pt x="28" y="1"/>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4383" name="Freeform 2870"/>
              <p:cNvSpPr>
                <a:spLocks/>
              </p:cNvSpPr>
              <p:nvPr/>
            </p:nvSpPr>
            <p:spPr bwMode="auto">
              <a:xfrm>
                <a:off x="7313613" y="2141538"/>
                <a:ext cx="115887" cy="163512"/>
              </a:xfrm>
              <a:custGeom>
                <a:avLst/>
                <a:gdLst>
                  <a:gd name="T0" fmla="*/ 2147483647 w 28"/>
                  <a:gd name="T1" fmla="*/ 0 h 40"/>
                  <a:gd name="T2" fmla="*/ 2147483647 w 28"/>
                  <a:gd name="T3" fmla="*/ 0 h 40"/>
                  <a:gd name="T4" fmla="*/ 2147483647 w 28"/>
                  <a:gd name="T5" fmla="*/ 2147483647 h 40"/>
                  <a:gd name="T6" fmla="*/ 2147483647 w 28"/>
                  <a:gd name="T7" fmla="*/ 2147483647 h 40"/>
                  <a:gd name="T8" fmla="*/ 2147483647 w 28"/>
                  <a:gd name="T9" fmla="*/ 2147483647 h 40"/>
                  <a:gd name="T10" fmla="*/ 2147483647 w 28"/>
                  <a:gd name="T11" fmla="*/ 2147483647 h 40"/>
                  <a:gd name="T12" fmla="*/ 2147483647 w 28"/>
                  <a:gd name="T13" fmla="*/ 2147483647 h 40"/>
                  <a:gd name="T14" fmla="*/ 2147483647 w 28"/>
                  <a:gd name="T15" fmla="*/ 2147483647 h 40"/>
                  <a:gd name="T16" fmla="*/ 0 w 28"/>
                  <a:gd name="T17" fmla="*/ 2147483647 h 40"/>
                  <a:gd name="T18" fmla="*/ 0 w 28"/>
                  <a:gd name="T19" fmla="*/ 2147483647 h 40"/>
                  <a:gd name="T20" fmla="*/ 2147483647 w 28"/>
                  <a:gd name="T21" fmla="*/ 2147483647 h 40"/>
                  <a:gd name="T22" fmla="*/ 2147483647 w 28"/>
                  <a:gd name="T23" fmla="*/ 2147483647 h 40"/>
                  <a:gd name="T24" fmla="*/ 2147483647 w 28"/>
                  <a:gd name="T25" fmla="*/ 2147483647 h 40"/>
                  <a:gd name="T26" fmla="*/ 2147483647 w 28"/>
                  <a:gd name="T27" fmla="*/ 2147483647 h 40"/>
                  <a:gd name="T28" fmla="*/ 2147483647 w 28"/>
                  <a:gd name="T29" fmla="*/ 2147483647 h 40"/>
                  <a:gd name="T30" fmla="*/ 2147483647 w 28"/>
                  <a:gd name="T31" fmla="*/ 2147483647 h 40"/>
                  <a:gd name="T32" fmla="*/ 2147483647 w 28"/>
                  <a:gd name="T33" fmla="*/ 2147483647 h 40"/>
                  <a:gd name="T34" fmla="*/ 2147483647 w 28"/>
                  <a:gd name="T35" fmla="*/ 2147483647 h 40"/>
                  <a:gd name="T36" fmla="*/ 2147483647 w 28"/>
                  <a:gd name="T37" fmla="*/ 2147483647 h 40"/>
                  <a:gd name="T38" fmla="*/ 2147483647 w 28"/>
                  <a:gd name="T39" fmla="*/ 2147483647 h 40"/>
                  <a:gd name="T40" fmla="*/ 2147483647 w 28"/>
                  <a:gd name="T41" fmla="*/ 2147483647 h 40"/>
                  <a:gd name="T42" fmla="*/ 2147483647 w 28"/>
                  <a:gd name="T43" fmla="*/ 2147483647 h 40"/>
                  <a:gd name="T44" fmla="*/ 2147483647 w 28"/>
                  <a:gd name="T45" fmla="*/ 2147483647 h 40"/>
                  <a:gd name="T46" fmla="*/ 2147483647 w 28"/>
                  <a:gd name="T47" fmla="*/ 2147483647 h 40"/>
                  <a:gd name="T48" fmla="*/ 2147483647 w 28"/>
                  <a:gd name="T49" fmla="*/ 2147483647 h 40"/>
                  <a:gd name="T50" fmla="*/ 2147483647 w 28"/>
                  <a:gd name="T51" fmla="*/ 0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40"/>
                  <a:gd name="T80" fmla="*/ 28 w 28"/>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40">
                    <a:moveTo>
                      <a:pt x="27" y="0"/>
                    </a:moveTo>
                    <a:cubicBezTo>
                      <a:pt x="27" y="0"/>
                      <a:pt x="26" y="0"/>
                      <a:pt x="26" y="0"/>
                    </a:cubicBezTo>
                    <a:cubicBezTo>
                      <a:pt x="26" y="0"/>
                      <a:pt x="25" y="1"/>
                      <a:pt x="25" y="3"/>
                    </a:cubicBezTo>
                    <a:cubicBezTo>
                      <a:pt x="24" y="6"/>
                      <a:pt x="22" y="13"/>
                      <a:pt x="22" y="13"/>
                    </a:cubicBezTo>
                    <a:cubicBezTo>
                      <a:pt x="18" y="14"/>
                      <a:pt x="16" y="17"/>
                      <a:pt x="15" y="20"/>
                    </a:cubicBezTo>
                    <a:cubicBezTo>
                      <a:pt x="15" y="20"/>
                      <a:pt x="14" y="21"/>
                      <a:pt x="14" y="21"/>
                    </a:cubicBezTo>
                    <a:cubicBezTo>
                      <a:pt x="11" y="22"/>
                      <a:pt x="8" y="25"/>
                      <a:pt x="5" y="28"/>
                    </a:cubicBezTo>
                    <a:cubicBezTo>
                      <a:pt x="3" y="30"/>
                      <a:pt x="2" y="32"/>
                      <a:pt x="1" y="35"/>
                    </a:cubicBezTo>
                    <a:cubicBezTo>
                      <a:pt x="0" y="36"/>
                      <a:pt x="0" y="37"/>
                      <a:pt x="0" y="39"/>
                    </a:cubicBezTo>
                    <a:cubicBezTo>
                      <a:pt x="0" y="39"/>
                      <a:pt x="0" y="39"/>
                      <a:pt x="0" y="39"/>
                    </a:cubicBezTo>
                    <a:cubicBezTo>
                      <a:pt x="1" y="40"/>
                      <a:pt x="1" y="39"/>
                      <a:pt x="1" y="39"/>
                    </a:cubicBezTo>
                    <a:cubicBezTo>
                      <a:pt x="2" y="38"/>
                      <a:pt x="3" y="37"/>
                      <a:pt x="3" y="35"/>
                    </a:cubicBezTo>
                    <a:cubicBezTo>
                      <a:pt x="4" y="33"/>
                      <a:pt x="6" y="31"/>
                      <a:pt x="7" y="29"/>
                    </a:cubicBezTo>
                    <a:cubicBezTo>
                      <a:pt x="9" y="27"/>
                      <a:pt x="12" y="25"/>
                      <a:pt x="15" y="24"/>
                    </a:cubicBezTo>
                    <a:cubicBezTo>
                      <a:pt x="15" y="24"/>
                      <a:pt x="16" y="24"/>
                      <a:pt x="16" y="24"/>
                    </a:cubicBezTo>
                    <a:cubicBezTo>
                      <a:pt x="16" y="24"/>
                      <a:pt x="16" y="24"/>
                      <a:pt x="16" y="24"/>
                    </a:cubicBezTo>
                    <a:cubicBezTo>
                      <a:pt x="17" y="22"/>
                      <a:pt x="17" y="22"/>
                      <a:pt x="17" y="22"/>
                    </a:cubicBezTo>
                    <a:cubicBezTo>
                      <a:pt x="17" y="21"/>
                      <a:pt x="18" y="20"/>
                      <a:pt x="18" y="20"/>
                    </a:cubicBezTo>
                    <a:cubicBezTo>
                      <a:pt x="19" y="18"/>
                      <a:pt x="20" y="17"/>
                      <a:pt x="21" y="17"/>
                    </a:cubicBezTo>
                    <a:cubicBezTo>
                      <a:pt x="22" y="16"/>
                      <a:pt x="23" y="16"/>
                      <a:pt x="23" y="16"/>
                    </a:cubicBezTo>
                    <a:cubicBezTo>
                      <a:pt x="24" y="16"/>
                      <a:pt x="24" y="16"/>
                      <a:pt x="24" y="16"/>
                    </a:cubicBezTo>
                    <a:cubicBezTo>
                      <a:pt x="24" y="15"/>
                      <a:pt x="24" y="15"/>
                      <a:pt x="24" y="15"/>
                    </a:cubicBezTo>
                    <a:cubicBezTo>
                      <a:pt x="24" y="15"/>
                      <a:pt x="24" y="15"/>
                      <a:pt x="24" y="15"/>
                    </a:cubicBezTo>
                    <a:cubicBezTo>
                      <a:pt x="27" y="3"/>
                      <a:pt x="27" y="3"/>
                      <a:pt x="27" y="3"/>
                    </a:cubicBezTo>
                    <a:cubicBezTo>
                      <a:pt x="28" y="3"/>
                      <a:pt x="28" y="1"/>
                      <a:pt x="28" y="1"/>
                    </a:cubicBezTo>
                    <a:cubicBezTo>
                      <a:pt x="28" y="0"/>
                      <a:pt x="28" y="0"/>
                      <a:pt x="27" y="0"/>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648" name="Freeform 2871"/>
              <p:cNvSpPr>
                <a:spLocks/>
              </p:cNvSpPr>
              <p:nvPr/>
            </p:nvSpPr>
            <p:spPr bwMode="auto">
              <a:xfrm>
                <a:off x="7313613" y="2141538"/>
                <a:ext cx="111125" cy="158750"/>
              </a:xfrm>
              <a:custGeom>
                <a:avLst/>
                <a:gdLst>
                  <a:gd name="T0" fmla="*/ 2147483647 w 27"/>
                  <a:gd name="T1" fmla="*/ 2147483647 h 39"/>
                  <a:gd name="T2" fmla="*/ 2147483647 w 27"/>
                  <a:gd name="T3" fmla="*/ 2147483647 h 39"/>
                  <a:gd name="T4" fmla="*/ 2147483647 w 27"/>
                  <a:gd name="T5" fmla="*/ 0 h 39"/>
                  <a:gd name="T6" fmla="*/ 2147483647 w 27"/>
                  <a:gd name="T7" fmla="*/ 2147483647 h 39"/>
                  <a:gd name="T8" fmla="*/ 2147483647 w 27"/>
                  <a:gd name="T9" fmla="*/ 2147483647 h 39"/>
                  <a:gd name="T10" fmla="*/ 2147483647 w 27"/>
                  <a:gd name="T11" fmla="*/ 2147483647 h 39"/>
                  <a:gd name="T12" fmla="*/ 2147483647 w 27"/>
                  <a:gd name="T13" fmla="*/ 2147483647 h 39"/>
                  <a:gd name="T14" fmla="*/ 2147483647 w 27"/>
                  <a:gd name="T15" fmla="*/ 2147483647 h 39"/>
                  <a:gd name="T16" fmla="*/ 0 w 27"/>
                  <a:gd name="T17" fmla="*/ 2147483647 h 39"/>
                  <a:gd name="T18" fmla="*/ 0 w 27"/>
                  <a:gd name="T19" fmla="*/ 2147483647 h 39"/>
                  <a:gd name="T20" fmla="*/ 2147483647 w 27"/>
                  <a:gd name="T21" fmla="*/ 2147483647 h 39"/>
                  <a:gd name="T22" fmla="*/ 2147483647 w 27"/>
                  <a:gd name="T23" fmla="*/ 2147483647 h 39"/>
                  <a:gd name="T24" fmla="*/ 2147483647 w 27"/>
                  <a:gd name="T25" fmla="*/ 2147483647 h 39"/>
                  <a:gd name="T26" fmla="*/ 2147483647 w 27"/>
                  <a:gd name="T27" fmla="*/ 2147483647 h 39"/>
                  <a:gd name="T28" fmla="*/ 2147483647 w 27"/>
                  <a:gd name="T29" fmla="*/ 2147483647 h 39"/>
                  <a:gd name="T30" fmla="*/ 2147483647 w 27"/>
                  <a:gd name="T31" fmla="*/ 2147483647 h 39"/>
                  <a:gd name="T32" fmla="*/ 2147483647 w 27"/>
                  <a:gd name="T33" fmla="*/ 2147483647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39"/>
                  <a:gd name="T53" fmla="*/ 27 w 27"/>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39">
                    <a:moveTo>
                      <a:pt x="23" y="15"/>
                    </a:moveTo>
                    <a:cubicBezTo>
                      <a:pt x="27" y="1"/>
                      <a:pt x="27" y="1"/>
                      <a:pt x="27" y="1"/>
                    </a:cubicBezTo>
                    <a:cubicBezTo>
                      <a:pt x="27" y="1"/>
                      <a:pt x="27" y="0"/>
                      <a:pt x="27" y="0"/>
                    </a:cubicBezTo>
                    <a:cubicBezTo>
                      <a:pt x="27" y="0"/>
                      <a:pt x="26" y="0"/>
                      <a:pt x="26" y="1"/>
                    </a:cubicBezTo>
                    <a:cubicBezTo>
                      <a:pt x="26" y="1"/>
                      <a:pt x="22" y="13"/>
                      <a:pt x="22" y="14"/>
                    </a:cubicBezTo>
                    <a:cubicBezTo>
                      <a:pt x="19" y="14"/>
                      <a:pt x="17" y="17"/>
                      <a:pt x="16" y="20"/>
                    </a:cubicBezTo>
                    <a:cubicBezTo>
                      <a:pt x="16" y="20"/>
                      <a:pt x="15" y="21"/>
                      <a:pt x="15" y="22"/>
                    </a:cubicBezTo>
                    <a:cubicBezTo>
                      <a:pt x="12" y="22"/>
                      <a:pt x="9" y="25"/>
                      <a:pt x="6" y="28"/>
                    </a:cubicBezTo>
                    <a:cubicBezTo>
                      <a:pt x="3" y="31"/>
                      <a:pt x="1" y="35"/>
                      <a:pt x="0" y="38"/>
                    </a:cubicBezTo>
                    <a:cubicBezTo>
                      <a:pt x="0" y="39"/>
                      <a:pt x="0" y="39"/>
                      <a:pt x="0" y="39"/>
                    </a:cubicBezTo>
                    <a:cubicBezTo>
                      <a:pt x="1" y="39"/>
                      <a:pt x="1" y="39"/>
                      <a:pt x="1" y="39"/>
                    </a:cubicBezTo>
                    <a:cubicBezTo>
                      <a:pt x="2" y="35"/>
                      <a:pt x="4" y="32"/>
                      <a:pt x="7" y="29"/>
                    </a:cubicBezTo>
                    <a:cubicBezTo>
                      <a:pt x="10" y="26"/>
                      <a:pt x="13" y="23"/>
                      <a:pt x="15" y="23"/>
                    </a:cubicBezTo>
                    <a:cubicBezTo>
                      <a:pt x="16" y="23"/>
                      <a:pt x="16" y="23"/>
                      <a:pt x="16" y="23"/>
                    </a:cubicBezTo>
                    <a:cubicBezTo>
                      <a:pt x="17" y="21"/>
                      <a:pt x="17" y="21"/>
                      <a:pt x="17" y="21"/>
                    </a:cubicBezTo>
                    <a:cubicBezTo>
                      <a:pt x="18" y="18"/>
                      <a:pt x="20" y="15"/>
                      <a:pt x="23" y="15"/>
                    </a:cubicBezTo>
                    <a:cubicBezTo>
                      <a:pt x="23" y="15"/>
                      <a:pt x="23" y="15"/>
                      <a:pt x="23" y="15"/>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55649" name="Freeform 2872"/>
              <p:cNvSpPr>
                <a:spLocks/>
              </p:cNvSpPr>
              <p:nvPr/>
            </p:nvSpPr>
            <p:spPr bwMode="auto">
              <a:xfrm>
                <a:off x="7424738" y="2141538"/>
                <a:ext cx="69850" cy="212725"/>
              </a:xfrm>
              <a:custGeom>
                <a:avLst/>
                <a:gdLst>
                  <a:gd name="T0" fmla="*/ 2147483647 w 17"/>
                  <a:gd name="T1" fmla="*/ 2147483647 h 52"/>
                  <a:gd name="T2" fmla="*/ 2147483647 w 17"/>
                  <a:gd name="T3" fmla="*/ 2147483647 h 52"/>
                  <a:gd name="T4" fmla="*/ 2147483647 w 17"/>
                  <a:gd name="T5" fmla="*/ 2147483647 h 52"/>
                  <a:gd name="T6" fmla="*/ 2147483647 w 17"/>
                  <a:gd name="T7" fmla="*/ 2147483647 h 52"/>
                  <a:gd name="T8" fmla="*/ 2147483647 w 17"/>
                  <a:gd name="T9" fmla="*/ 2147483647 h 52"/>
                  <a:gd name="T10" fmla="*/ 2147483647 w 17"/>
                  <a:gd name="T11" fmla="*/ 2147483647 h 52"/>
                  <a:gd name="T12" fmla="*/ 2147483647 w 17"/>
                  <a:gd name="T13" fmla="*/ 2147483647 h 52"/>
                  <a:gd name="T14" fmla="*/ 0 w 17"/>
                  <a:gd name="T15" fmla="*/ 2147483647 h 52"/>
                  <a:gd name="T16" fmla="*/ 2147483647 w 17"/>
                  <a:gd name="T17" fmla="*/ 2147483647 h 52"/>
                  <a:gd name="T18" fmla="*/ 2147483647 w 17"/>
                  <a:gd name="T19" fmla="*/ 2147483647 h 52"/>
                  <a:gd name="T20" fmla="*/ 2147483647 w 17"/>
                  <a:gd name="T21" fmla="*/ 2147483647 h 52"/>
                  <a:gd name="T22" fmla="*/ 2147483647 w 17"/>
                  <a:gd name="T23" fmla="*/ 2147483647 h 52"/>
                  <a:gd name="T24" fmla="*/ 2147483647 w 17"/>
                  <a:gd name="T25" fmla="*/ 2147483647 h 52"/>
                  <a:gd name="T26" fmla="*/ 2147483647 w 17"/>
                  <a:gd name="T27" fmla="*/ 2147483647 h 52"/>
                  <a:gd name="T28" fmla="*/ 2147483647 w 17"/>
                  <a:gd name="T29" fmla="*/ 2147483647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52"/>
                  <a:gd name="T47" fmla="*/ 17 w 17"/>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52">
                    <a:moveTo>
                      <a:pt x="14" y="49"/>
                    </a:moveTo>
                    <a:cubicBezTo>
                      <a:pt x="17" y="41"/>
                      <a:pt x="15" y="33"/>
                      <a:pt x="11" y="27"/>
                    </a:cubicBezTo>
                    <a:cubicBezTo>
                      <a:pt x="12" y="24"/>
                      <a:pt x="12" y="20"/>
                      <a:pt x="10" y="17"/>
                    </a:cubicBezTo>
                    <a:cubicBezTo>
                      <a:pt x="11" y="14"/>
                      <a:pt x="13" y="6"/>
                      <a:pt x="13" y="6"/>
                    </a:cubicBezTo>
                    <a:cubicBezTo>
                      <a:pt x="14" y="4"/>
                      <a:pt x="13" y="2"/>
                      <a:pt x="11" y="1"/>
                    </a:cubicBezTo>
                    <a:cubicBezTo>
                      <a:pt x="11" y="1"/>
                      <a:pt x="11" y="1"/>
                      <a:pt x="11" y="1"/>
                    </a:cubicBezTo>
                    <a:cubicBezTo>
                      <a:pt x="9" y="0"/>
                      <a:pt x="6" y="2"/>
                      <a:pt x="5" y="4"/>
                    </a:cubicBezTo>
                    <a:cubicBezTo>
                      <a:pt x="0" y="19"/>
                      <a:pt x="0" y="19"/>
                      <a:pt x="0" y="19"/>
                    </a:cubicBezTo>
                    <a:cubicBezTo>
                      <a:pt x="3" y="21"/>
                      <a:pt x="3" y="21"/>
                      <a:pt x="3" y="21"/>
                    </a:cubicBezTo>
                    <a:cubicBezTo>
                      <a:pt x="3" y="22"/>
                      <a:pt x="3" y="22"/>
                      <a:pt x="3" y="26"/>
                    </a:cubicBezTo>
                    <a:cubicBezTo>
                      <a:pt x="2" y="30"/>
                      <a:pt x="2" y="30"/>
                      <a:pt x="2" y="30"/>
                    </a:cubicBezTo>
                    <a:cubicBezTo>
                      <a:pt x="4" y="31"/>
                      <a:pt x="4" y="31"/>
                      <a:pt x="4" y="31"/>
                    </a:cubicBezTo>
                    <a:cubicBezTo>
                      <a:pt x="7" y="34"/>
                      <a:pt x="8" y="41"/>
                      <a:pt x="6" y="46"/>
                    </a:cubicBezTo>
                    <a:cubicBezTo>
                      <a:pt x="6" y="49"/>
                      <a:pt x="7" y="51"/>
                      <a:pt x="9" y="52"/>
                    </a:cubicBezTo>
                    <a:cubicBezTo>
                      <a:pt x="11" y="52"/>
                      <a:pt x="14" y="51"/>
                      <a:pt x="14" y="49"/>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650" name="Freeform 2873"/>
              <p:cNvSpPr>
                <a:spLocks/>
              </p:cNvSpPr>
              <p:nvPr/>
            </p:nvSpPr>
            <p:spPr bwMode="auto">
              <a:xfrm>
                <a:off x="7429500" y="2144713"/>
                <a:ext cx="60325" cy="209550"/>
              </a:xfrm>
              <a:custGeom>
                <a:avLst/>
                <a:gdLst>
                  <a:gd name="T0" fmla="*/ 2147483647 w 15"/>
                  <a:gd name="T1" fmla="*/ 2147483647 h 51"/>
                  <a:gd name="T2" fmla="*/ 2147483647 w 15"/>
                  <a:gd name="T3" fmla="*/ 2147483647 h 51"/>
                  <a:gd name="T4" fmla="*/ 2147483647 w 15"/>
                  <a:gd name="T5" fmla="*/ 2147483647 h 51"/>
                  <a:gd name="T6" fmla="*/ 2147483647 w 15"/>
                  <a:gd name="T7" fmla="*/ 2147483647 h 51"/>
                  <a:gd name="T8" fmla="*/ 2147483647 w 15"/>
                  <a:gd name="T9" fmla="*/ 2147483647 h 51"/>
                  <a:gd name="T10" fmla="*/ 2147483647 w 15"/>
                  <a:gd name="T11" fmla="*/ 0 h 51"/>
                  <a:gd name="T12" fmla="*/ 2147483647 w 15"/>
                  <a:gd name="T13" fmla="*/ 2147483647 h 51"/>
                  <a:gd name="T14" fmla="*/ 0 w 15"/>
                  <a:gd name="T15" fmla="*/ 2147483647 h 51"/>
                  <a:gd name="T16" fmla="*/ 2147483647 w 15"/>
                  <a:gd name="T17" fmla="*/ 2147483647 h 51"/>
                  <a:gd name="T18" fmla="*/ 2147483647 w 15"/>
                  <a:gd name="T19" fmla="*/ 2147483647 h 51"/>
                  <a:gd name="T20" fmla="*/ 2147483647 w 15"/>
                  <a:gd name="T21" fmla="*/ 2147483647 h 51"/>
                  <a:gd name="T22" fmla="*/ 2147483647 w 15"/>
                  <a:gd name="T23" fmla="*/ 2147483647 h 51"/>
                  <a:gd name="T24" fmla="*/ 2147483647 w 15"/>
                  <a:gd name="T25" fmla="*/ 2147483647 h 51"/>
                  <a:gd name="T26" fmla="*/ 2147483647 w 15"/>
                  <a:gd name="T27" fmla="*/ 2147483647 h 51"/>
                  <a:gd name="T28" fmla="*/ 2147483647 w 15"/>
                  <a:gd name="T29" fmla="*/ 2147483647 h 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51"/>
                  <a:gd name="T47" fmla="*/ 15 w 15"/>
                  <a:gd name="T48" fmla="*/ 51 h 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51">
                    <a:moveTo>
                      <a:pt x="13" y="48"/>
                    </a:moveTo>
                    <a:cubicBezTo>
                      <a:pt x="15" y="40"/>
                      <a:pt x="14" y="32"/>
                      <a:pt x="10" y="26"/>
                    </a:cubicBezTo>
                    <a:cubicBezTo>
                      <a:pt x="10" y="24"/>
                      <a:pt x="10" y="21"/>
                      <a:pt x="9" y="18"/>
                    </a:cubicBezTo>
                    <a:cubicBezTo>
                      <a:pt x="9" y="15"/>
                      <a:pt x="11" y="8"/>
                      <a:pt x="11" y="8"/>
                    </a:cubicBezTo>
                    <a:cubicBezTo>
                      <a:pt x="11" y="6"/>
                      <a:pt x="11" y="1"/>
                      <a:pt x="10" y="1"/>
                    </a:cubicBezTo>
                    <a:cubicBezTo>
                      <a:pt x="10" y="1"/>
                      <a:pt x="10" y="0"/>
                      <a:pt x="10" y="0"/>
                    </a:cubicBezTo>
                    <a:cubicBezTo>
                      <a:pt x="8" y="0"/>
                      <a:pt x="6" y="1"/>
                      <a:pt x="5" y="3"/>
                    </a:cubicBezTo>
                    <a:cubicBezTo>
                      <a:pt x="0" y="18"/>
                      <a:pt x="0" y="18"/>
                      <a:pt x="0" y="18"/>
                    </a:cubicBezTo>
                    <a:cubicBezTo>
                      <a:pt x="2" y="20"/>
                      <a:pt x="2" y="20"/>
                      <a:pt x="2" y="20"/>
                    </a:cubicBezTo>
                    <a:cubicBezTo>
                      <a:pt x="3" y="21"/>
                      <a:pt x="3" y="21"/>
                      <a:pt x="3" y="25"/>
                    </a:cubicBezTo>
                    <a:cubicBezTo>
                      <a:pt x="2" y="28"/>
                      <a:pt x="2" y="28"/>
                      <a:pt x="2" y="28"/>
                    </a:cubicBezTo>
                    <a:cubicBezTo>
                      <a:pt x="3" y="30"/>
                      <a:pt x="3" y="30"/>
                      <a:pt x="3" y="30"/>
                    </a:cubicBezTo>
                    <a:cubicBezTo>
                      <a:pt x="7" y="33"/>
                      <a:pt x="8" y="40"/>
                      <a:pt x="6" y="46"/>
                    </a:cubicBezTo>
                    <a:cubicBezTo>
                      <a:pt x="5" y="48"/>
                      <a:pt x="6" y="49"/>
                      <a:pt x="8" y="50"/>
                    </a:cubicBezTo>
                    <a:cubicBezTo>
                      <a:pt x="10" y="51"/>
                      <a:pt x="12" y="50"/>
                      <a:pt x="13" y="48"/>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651" name="Freeform 2874"/>
              <p:cNvSpPr>
                <a:spLocks/>
              </p:cNvSpPr>
              <p:nvPr/>
            </p:nvSpPr>
            <p:spPr bwMode="auto">
              <a:xfrm>
                <a:off x="7432675" y="2144713"/>
                <a:ext cx="53975" cy="204787"/>
              </a:xfrm>
              <a:custGeom>
                <a:avLst/>
                <a:gdLst>
                  <a:gd name="T0" fmla="*/ 2147483647 w 13"/>
                  <a:gd name="T1" fmla="*/ 2147483647 h 50"/>
                  <a:gd name="T2" fmla="*/ 2147483647 w 13"/>
                  <a:gd name="T3" fmla="*/ 2147483647 h 50"/>
                  <a:gd name="T4" fmla="*/ 2147483647 w 13"/>
                  <a:gd name="T5" fmla="*/ 2147483647 h 50"/>
                  <a:gd name="T6" fmla="*/ 2147483647 w 13"/>
                  <a:gd name="T7" fmla="*/ 2147483647 h 50"/>
                  <a:gd name="T8" fmla="*/ 2147483647 w 13"/>
                  <a:gd name="T9" fmla="*/ 2147483647 h 50"/>
                  <a:gd name="T10" fmla="*/ 2147483647 w 13"/>
                  <a:gd name="T11" fmla="*/ 2147483647 h 50"/>
                  <a:gd name="T12" fmla="*/ 2147483647 w 13"/>
                  <a:gd name="T13" fmla="*/ 2147483647 h 50"/>
                  <a:gd name="T14" fmla="*/ 0 w 13"/>
                  <a:gd name="T15" fmla="*/ 2147483647 h 50"/>
                  <a:gd name="T16" fmla="*/ 2147483647 w 13"/>
                  <a:gd name="T17" fmla="*/ 2147483647 h 50"/>
                  <a:gd name="T18" fmla="*/ 2147483647 w 13"/>
                  <a:gd name="T19" fmla="*/ 2147483647 h 50"/>
                  <a:gd name="T20" fmla="*/ 2147483647 w 13"/>
                  <a:gd name="T21" fmla="*/ 2147483647 h 50"/>
                  <a:gd name="T22" fmla="*/ 2147483647 w 13"/>
                  <a:gd name="T23" fmla="*/ 2147483647 h 50"/>
                  <a:gd name="T24" fmla="*/ 2147483647 w 13"/>
                  <a:gd name="T25" fmla="*/ 2147483647 h 50"/>
                  <a:gd name="T26" fmla="*/ 2147483647 w 13"/>
                  <a:gd name="T27" fmla="*/ 2147483647 h 50"/>
                  <a:gd name="T28" fmla="*/ 2147483647 w 13"/>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50"/>
                  <a:gd name="T47" fmla="*/ 13 w 13"/>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50">
                    <a:moveTo>
                      <a:pt x="11" y="48"/>
                    </a:moveTo>
                    <a:cubicBezTo>
                      <a:pt x="13" y="40"/>
                      <a:pt x="12" y="32"/>
                      <a:pt x="8" y="26"/>
                    </a:cubicBezTo>
                    <a:cubicBezTo>
                      <a:pt x="8" y="24"/>
                      <a:pt x="8" y="22"/>
                      <a:pt x="7" y="20"/>
                    </a:cubicBezTo>
                    <a:cubicBezTo>
                      <a:pt x="8" y="17"/>
                      <a:pt x="9" y="11"/>
                      <a:pt x="8" y="10"/>
                    </a:cubicBezTo>
                    <a:cubicBezTo>
                      <a:pt x="9" y="9"/>
                      <a:pt x="10" y="2"/>
                      <a:pt x="9" y="1"/>
                    </a:cubicBezTo>
                    <a:cubicBezTo>
                      <a:pt x="9" y="1"/>
                      <a:pt x="9" y="1"/>
                      <a:pt x="8" y="1"/>
                    </a:cubicBezTo>
                    <a:cubicBezTo>
                      <a:pt x="7" y="0"/>
                      <a:pt x="5" y="1"/>
                      <a:pt x="5" y="3"/>
                    </a:cubicBezTo>
                    <a:cubicBezTo>
                      <a:pt x="0" y="18"/>
                      <a:pt x="0" y="18"/>
                      <a:pt x="0" y="18"/>
                    </a:cubicBezTo>
                    <a:cubicBezTo>
                      <a:pt x="1" y="19"/>
                      <a:pt x="1" y="19"/>
                      <a:pt x="1" y="19"/>
                    </a:cubicBezTo>
                    <a:cubicBezTo>
                      <a:pt x="2" y="21"/>
                      <a:pt x="3" y="22"/>
                      <a:pt x="2" y="25"/>
                    </a:cubicBezTo>
                    <a:cubicBezTo>
                      <a:pt x="2" y="28"/>
                      <a:pt x="2" y="28"/>
                      <a:pt x="2" y="28"/>
                    </a:cubicBezTo>
                    <a:cubicBezTo>
                      <a:pt x="3" y="29"/>
                      <a:pt x="3" y="29"/>
                      <a:pt x="3" y="29"/>
                    </a:cubicBezTo>
                    <a:cubicBezTo>
                      <a:pt x="6" y="33"/>
                      <a:pt x="8" y="40"/>
                      <a:pt x="6" y="46"/>
                    </a:cubicBezTo>
                    <a:cubicBezTo>
                      <a:pt x="5" y="47"/>
                      <a:pt x="6" y="49"/>
                      <a:pt x="7" y="49"/>
                    </a:cubicBezTo>
                    <a:cubicBezTo>
                      <a:pt x="9" y="50"/>
                      <a:pt x="11" y="49"/>
                      <a:pt x="11" y="48"/>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652" name="Freeform 2875"/>
              <p:cNvSpPr>
                <a:spLocks/>
              </p:cNvSpPr>
              <p:nvPr/>
            </p:nvSpPr>
            <p:spPr bwMode="auto">
              <a:xfrm>
                <a:off x="7432675" y="2149475"/>
                <a:ext cx="53975" cy="196850"/>
              </a:xfrm>
              <a:custGeom>
                <a:avLst/>
                <a:gdLst>
                  <a:gd name="T0" fmla="*/ 2147483647 w 13"/>
                  <a:gd name="T1" fmla="*/ 2147483647 h 48"/>
                  <a:gd name="T2" fmla="*/ 2147483647 w 13"/>
                  <a:gd name="T3" fmla="*/ 2147483647 h 48"/>
                  <a:gd name="T4" fmla="*/ 2147483647 w 13"/>
                  <a:gd name="T5" fmla="*/ 2147483647 h 48"/>
                  <a:gd name="T6" fmla="*/ 2147483647 w 13"/>
                  <a:gd name="T7" fmla="*/ 2147483647 h 48"/>
                  <a:gd name="T8" fmla="*/ 2147483647 w 13"/>
                  <a:gd name="T9" fmla="*/ 2147483647 h 48"/>
                  <a:gd name="T10" fmla="*/ 2147483647 w 13"/>
                  <a:gd name="T11" fmla="*/ 0 h 48"/>
                  <a:gd name="T12" fmla="*/ 2147483647 w 13"/>
                  <a:gd name="T13" fmla="*/ 2147483647 h 48"/>
                  <a:gd name="T14" fmla="*/ 0 w 13"/>
                  <a:gd name="T15" fmla="*/ 2147483647 h 48"/>
                  <a:gd name="T16" fmla="*/ 2147483647 w 13"/>
                  <a:gd name="T17" fmla="*/ 2147483647 h 48"/>
                  <a:gd name="T18" fmla="*/ 2147483647 w 13"/>
                  <a:gd name="T19" fmla="*/ 2147483647 h 48"/>
                  <a:gd name="T20" fmla="*/ 2147483647 w 13"/>
                  <a:gd name="T21" fmla="*/ 2147483647 h 48"/>
                  <a:gd name="T22" fmla="*/ 2147483647 w 13"/>
                  <a:gd name="T23" fmla="*/ 2147483647 h 48"/>
                  <a:gd name="T24" fmla="*/ 2147483647 w 13"/>
                  <a:gd name="T25" fmla="*/ 2147483647 h 48"/>
                  <a:gd name="T26" fmla="*/ 2147483647 w 13"/>
                  <a:gd name="T27" fmla="*/ 2147483647 h 48"/>
                  <a:gd name="T28" fmla="*/ 2147483647 w 13"/>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48"/>
                  <a:gd name="T47" fmla="*/ 13 w 13"/>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48">
                    <a:moveTo>
                      <a:pt x="10" y="46"/>
                    </a:moveTo>
                    <a:cubicBezTo>
                      <a:pt x="13" y="39"/>
                      <a:pt x="11" y="31"/>
                      <a:pt x="7" y="26"/>
                    </a:cubicBezTo>
                    <a:cubicBezTo>
                      <a:pt x="7" y="24"/>
                      <a:pt x="7" y="22"/>
                      <a:pt x="7" y="21"/>
                    </a:cubicBezTo>
                    <a:cubicBezTo>
                      <a:pt x="7" y="18"/>
                      <a:pt x="8" y="13"/>
                      <a:pt x="6" y="12"/>
                    </a:cubicBezTo>
                    <a:cubicBezTo>
                      <a:pt x="7" y="10"/>
                      <a:pt x="9" y="1"/>
                      <a:pt x="9" y="1"/>
                    </a:cubicBezTo>
                    <a:cubicBezTo>
                      <a:pt x="9" y="0"/>
                      <a:pt x="9" y="0"/>
                      <a:pt x="8" y="0"/>
                    </a:cubicBezTo>
                    <a:cubicBezTo>
                      <a:pt x="7" y="0"/>
                      <a:pt x="6" y="0"/>
                      <a:pt x="6" y="1"/>
                    </a:cubicBezTo>
                    <a:cubicBezTo>
                      <a:pt x="0" y="17"/>
                      <a:pt x="0" y="17"/>
                      <a:pt x="0" y="17"/>
                    </a:cubicBezTo>
                    <a:cubicBezTo>
                      <a:pt x="1" y="18"/>
                      <a:pt x="1" y="18"/>
                      <a:pt x="1" y="18"/>
                    </a:cubicBezTo>
                    <a:cubicBezTo>
                      <a:pt x="3" y="19"/>
                      <a:pt x="4" y="21"/>
                      <a:pt x="3" y="25"/>
                    </a:cubicBezTo>
                    <a:cubicBezTo>
                      <a:pt x="3" y="27"/>
                      <a:pt x="3" y="27"/>
                      <a:pt x="3" y="27"/>
                    </a:cubicBezTo>
                    <a:cubicBezTo>
                      <a:pt x="3" y="28"/>
                      <a:pt x="3" y="28"/>
                      <a:pt x="3" y="28"/>
                    </a:cubicBezTo>
                    <a:cubicBezTo>
                      <a:pt x="7" y="31"/>
                      <a:pt x="8" y="39"/>
                      <a:pt x="6" y="45"/>
                    </a:cubicBezTo>
                    <a:cubicBezTo>
                      <a:pt x="6" y="46"/>
                      <a:pt x="7" y="47"/>
                      <a:pt x="8" y="48"/>
                    </a:cubicBezTo>
                    <a:cubicBezTo>
                      <a:pt x="9" y="48"/>
                      <a:pt x="10" y="47"/>
                      <a:pt x="10" y="46"/>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653" name="Freeform 2876"/>
              <p:cNvSpPr>
                <a:spLocks/>
              </p:cNvSpPr>
              <p:nvPr/>
            </p:nvSpPr>
            <p:spPr bwMode="auto">
              <a:xfrm>
                <a:off x="7437438" y="2149475"/>
                <a:ext cx="44450" cy="192088"/>
              </a:xfrm>
              <a:custGeom>
                <a:avLst/>
                <a:gdLst>
                  <a:gd name="T0" fmla="*/ 2147483647 w 11"/>
                  <a:gd name="T1" fmla="*/ 2147483647 h 47"/>
                  <a:gd name="T2" fmla="*/ 2147483647 w 11"/>
                  <a:gd name="T3" fmla="*/ 2147483647 h 47"/>
                  <a:gd name="T4" fmla="*/ 2147483647 w 11"/>
                  <a:gd name="T5" fmla="*/ 2147483647 h 47"/>
                  <a:gd name="T6" fmla="*/ 2147483647 w 11"/>
                  <a:gd name="T7" fmla="*/ 2147483647 h 47"/>
                  <a:gd name="T8" fmla="*/ 2147483647 w 11"/>
                  <a:gd name="T9" fmla="*/ 2147483647 h 47"/>
                  <a:gd name="T10" fmla="*/ 2147483647 w 11"/>
                  <a:gd name="T11" fmla="*/ 0 h 47"/>
                  <a:gd name="T12" fmla="*/ 2147483647 w 11"/>
                  <a:gd name="T13" fmla="*/ 2147483647 h 47"/>
                  <a:gd name="T14" fmla="*/ 0 w 11"/>
                  <a:gd name="T15" fmla="*/ 2147483647 h 47"/>
                  <a:gd name="T16" fmla="*/ 2147483647 w 11"/>
                  <a:gd name="T17" fmla="*/ 2147483647 h 47"/>
                  <a:gd name="T18" fmla="*/ 2147483647 w 11"/>
                  <a:gd name="T19" fmla="*/ 2147483647 h 47"/>
                  <a:gd name="T20" fmla="*/ 2147483647 w 11"/>
                  <a:gd name="T21" fmla="*/ 2147483647 h 47"/>
                  <a:gd name="T22" fmla="*/ 2147483647 w 11"/>
                  <a:gd name="T23" fmla="*/ 2147483647 h 47"/>
                  <a:gd name="T24" fmla="*/ 2147483647 w 11"/>
                  <a:gd name="T25" fmla="*/ 2147483647 h 47"/>
                  <a:gd name="T26" fmla="*/ 2147483647 w 11"/>
                  <a:gd name="T27" fmla="*/ 2147483647 h 47"/>
                  <a:gd name="T28" fmla="*/ 2147483647 w 11"/>
                  <a:gd name="T29" fmla="*/ 2147483647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47"/>
                  <a:gd name="T47" fmla="*/ 11 w 11"/>
                  <a:gd name="T48" fmla="*/ 47 h 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47">
                    <a:moveTo>
                      <a:pt x="9" y="46"/>
                    </a:moveTo>
                    <a:cubicBezTo>
                      <a:pt x="11" y="39"/>
                      <a:pt x="10" y="31"/>
                      <a:pt x="5" y="26"/>
                    </a:cubicBezTo>
                    <a:cubicBezTo>
                      <a:pt x="5" y="25"/>
                      <a:pt x="6" y="24"/>
                      <a:pt x="5" y="23"/>
                    </a:cubicBezTo>
                    <a:cubicBezTo>
                      <a:pt x="6" y="19"/>
                      <a:pt x="6" y="16"/>
                      <a:pt x="4" y="14"/>
                    </a:cubicBezTo>
                    <a:cubicBezTo>
                      <a:pt x="4" y="13"/>
                      <a:pt x="8" y="1"/>
                      <a:pt x="8" y="1"/>
                    </a:cubicBezTo>
                    <a:cubicBezTo>
                      <a:pt x="8" y="1"/>
                      <a:pt x="7" y="1"/>
                      <a:pt x="7" y="0"/>
                    </a:cubicBezTo>
                    <a:cubicBezTo>
                      <a:pt x="7" y="0"/>
                      <a:pt x="6" y="1"/>
                      <a:pt x="5" y="1"/>
                    </a:cubicBezTo>
                    <a:cubicBezTo>
                      <a:pt x="0" y="17"/>
                      <a:pt x="0" y="17"/>
                      <a:pt x="0" y="17"/>
                    </a:cubicBezTo>
                    <a:cubicBezTo>
                      <a:pt x="1" y="17"/>
                      <a:pt x="1" y="17"/>
                      <a:pt x="1" y="17"/>
                    </a:cubicBezTo>
                    <a:cubicBezTo>
                      <a:pt x="3" y="19"/>
                      <a:pt x="3" y="21"/>
                      <a:pt x="3" y="25"/>
                    </a:cubicBezTo>
                    <a:cubicBezTo>
                      <a:pt x="2" y="27"/>
                      <a:pt x="2" y="27"/>
                      <a:pt x="2" y="27"/>
                    </a:cubicBezTo>
                    <a:cubicBezTo>
                      <a:pt x="3" y="27"/>
                      <a:pt x="3" y="27"/>
                      <a:pt x="3" y="27"/>
                    </a:cubicBezTo>
                    <a:cubicBezTo>
                      <a:pt x="7" y="31"/>
                      <a:pt x="8" y="39"/>
                      <a:pt x="6" y="45"/>
                    </a:cubicBezTo>
                    <a:cubicBezTo>
                      <a:pt x="6" y="46"/>
                      <a:pt x="6" y="47"/>
                      <a:pt x="7" y="47"/>
                    </a:cubicBezTo>
                    <a:cubicBezTo>
                      <a:pt x="8" y="47"/>
                      <a:pt x="8" y="47"/>
                      <a:pt x="9" y="46"/>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654" name="Freeform 2877"/>
              <p:cNvSpPr>
                <a:spLocks/>
              </p:cNvSpPr>
              <p:nvPr/>
            </p:nvSpPr>
            <p:spPr bwMode="auto">
              <a:xfrm>
                <a:off x="7437438" y="2152650"/>
                <a:ext cx="41275" cy="188913"/>
              </a:xfrm>
              <a:custGeom>
                <a:avLst/>
                <a:gdLst>
                  <a:gd name="T0" fmla="*/ 2147483647 w 10"/>
                  <a:gd name="T1" fmla="*/ 2147483647 h 46"/>
                  <a:gd name="T2" fmla="*/ 2147483647 w 10"/>
                  <a:gd name="T3" fmla="*/ 2147483647 h 46"/>
                  <a:gd name="T4" fmla="*/ 2147483647 w 10"/>
                  <a:gd name="T5" fmla="*/ 2147483647 h 46"/>
                  <a:gd name="T6" fmla="*/ 2147483647 w 10"/>
                  <a:gd name="T7" fmla="*/ 2147483647 h 46"/>
                  <a:gd name="T8" fmla="*/ 2147483647 w 10"/>
                  <a:gd name="T9" fmla="*/ 2147483647 h 46"/>
                  <a:gd name="T10" fmla="*/ 2147483647 w 10"/>
                  <a:gd name="T11" fmla="*/ 0 h 46"/>
                  <a:gd name="T12" fmla="*/ 2147483647 w 10"/>
                  <a:gd name="T13" fmla="*/ 0 h 46"/>
                  <a:gd name="T14" fmla="*/ 0 w 10"/>
                  <a:gd name="T15" fmla="*/ 2147483647 h 46"/>
                  <a:gd name="T16" fmla="*/ 2147483647 w 10"/>
                  <a:gd name="T17" fmla="*/ 2147483647 h 46"/>
                  <a:gd name="T18" fmla="*/ 2147483647 w 10"/>
                  <a:gd name="T19" fmla="*/ 2147483647 h 46"/>
                  <a:gd name="T20" fmla="*/ 2147483647 w 10"/>
                  <a:gd name="T21" fmla="*/ 2147483647 h 46"/>
                  <a:gd name="T22" fmla="*/ 2147483647 w 10"/>
                  <a:gd name="T23" fmla="*/ 2147483647 h 46"/>
                  <a:gd name="T24" fmla="*/ 2147483647 w 10"/>
                  <a:gd name="T25" fmla="*/ 2147483647 h 46"/>
                  <a:gd name="T26" fmla="*/ 2147483647 w 10"/>
                  <a:gd name="T27" fmla="*/ 2147483647 h 46"/>
                  <a:gd name="T28" fmla="*/ 2147483647 w 10"/>
                  <a:gd name="T29" fmla="*/ 2147483647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46"/>
                  <a:gd name="T47" fmla="*/ 10 w 10"/>
                  <a:gd name="T48" fmla="*/ 46 h 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46">
                    <a:moveTo>
                      <a:pt x="8" y="45"/>
                    </a:moveTo>
                    <a:cubicBezTo>
                      <a:pt x="10" y="38"/>
                      <a:pt x="9" y="30"/>
                      <a:pt x="5" y="25"/>
                    </a:cubicBezTo>
                    <a:cubicBezTo>
                      <a:pt x="5" y="25"/>
                      <a:pt x="5" y="24"/>
                      <a:pt x="5" y="24"/>
                    </a:cubicBezTo>
                    <a:cubicBezTo>
                      <a:pt x="5" y="20"/>
                      <a:pt x="5" y="18"/>
                      <a:pt x="2" y="15"/>
                    </a:cubicBezTo>
                    <a:cubicBezTo>
                      <a:pt x="2" y="15"/>
                      <a:pt x="7" y="1"/>
                      <a:pt x="7" y="1"/>
                    </a:cubicBezTo>
                    <a:cubicBezTo>
                      <a:pt x="8" y="0"/>
                      <a:pt x="7" y="0"/>
                      <a:pt x="7" y="0"/>
                    </a:cubicBezTo>
                    <a:cubicBezTo>
                      <a:pt x="7" y="0"/>
                      <a:pt x="6" y="0"/>
                      <a:pt x="6" y="0"/>
                    </a:cubicBezTo>
                    <a:cubicBezTo>
                      <a:pt x="0" y="16"/>
                      <a:pt x="0" y="16"/>
                      <a:pt x="0" y="16"/>
                    </a:cubicBezTo>
                    <a:cubicBezTo>
                      <a:pt x="1" y="16"/>
                      <a:pt x="1" y="16"/>
                      <a:pt x="1" y="16"/>
                    </a:cubicBezTo>
                    <a:cubicBezTo>
                      <a:pt x="3" y="18"/>
                      <a:pt x="4" y="20"/>
                      <a:pt x="3" y="24"/>
                    </a:cubicBezTo>
                    <a:cubicBezTo>
                      <a:pt x="3" y="25"/>
                      <a:pt x="3" y="25"/>
                      <a:pt x="3" y="25"/>
                    </a:cubicBezTo>
                    <a:cubicBezTo>
                      <a:pt x="3" y="26"/>
                      <a:pt x="3" y="26"/>
                      <a:pt x="3" y="26"/>
                    </a:cubicBezTo>
                    <a:cubicBezTo>
                      <a:pt x="7" y="30"/>
                      <a:pt x="9" y="38"/>
                      <a:pt x="7" y="45"/>
                    </a:cubicBezTo>
                    <a:cubicBezTo>
                      <a:pt x="7" y="45"/>
                      <a:pt x="7" y="45"/>
                      <a:pt x="7" y="45"/>
                    </a:cubicBezTo>
                    <a:cubicBezTo>
                      <a:pt x="7" y="46"/>
                      <a:pt x="8" y="45"/>
                      <a:pt x="8" y="45"/>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55655" name="Freeform 2878"/>
              <p:cNvSpPr>
                <a:spLocks/>
              </p:cNvSpPr>
              <p:nvPr/>
            </p:nvSpPr>
            <p:spPr bwMode="auto">
              <a:xfrm>
                <a:off x="7723188" y="1931988"/>
                <a:ext cx="200025" cy="98425"/>
              </a:xfrm>
              <a:custGeom>
                <a:avLst/>
                <a:gdLst>
                  <a:gd name="T0" fmla="*/ 2147483647 w 49"/>
                  <a:gd name="T1" fmla="*/ 2147483647 h 24"/>
                  <a:gd name="T2" fmla="*/ 2147483647 w 49"/>
                  <a:gd name="T3" fmla="*/ 0 h 24"/>
                  <a:gd name="T4" fmla="*/ 0 w 49"/>
                  <a:gd name="T5" fmla="*/ 2147483647 h 24"/>
                  <a:gd name="T6" fmla="*/ 2147483647 w 49"/>
                  <a:gd name="T7" fmla="*/ 2147483647 h 24"/>
                  <a:gd name="T8" fmla="*/ 2147483647 w 49"/>
                  <a:gd name="T9" fmla="*/ 2147483647 h 24"/>
                  <a:gd name="T10" fmla="*/ 2147483647 w 49"/>
                  <a:gd name="T11" fmla="*/ 2147483647 h 24"/>
                  <a:gd name="T12" fmla="*/ 2147483647 w 49"/>
                  <a:gd name="T13" fmla="*/ 2147483647 h 24"/>
                  <a:gd name="T14" fmla="*/ 2147483647 w 49"/>
                  <a:gd name="T15" fmla="*/ 2147483647 h 24"/>
                  <a:gd name="T16" fmla="*/ 2147483647 w 49"/>
                  <a:gd name="T17" fmla="*/ 2147483647 h 24"/>
                  <a:gd name="T18" fmla="*/ 2147483647 w 49"/>
                  <a:gd name="T19" fmla="*/ 2147483647 h 24"/>
                  <a:gd name="T20" fmla="*/ 2147483647 w 49"/>
                  <a:gd name="T21" fmla="*/ 2147483647 h 24"/>
                  <a:gd name="T22" fmla="*/ 2147483647 w 49"/>
                  <a:gd name="T23" fmla="*/ 2147483647 h 24"/>
                  <a:gd name="T24" fmla="*/ 2147483647 w 49"/>
                  <a:gd name="T25" fmla="*/ 2147483647 h 24"/>
                  <a:gd name="T26" fmla="*/ 2147483647 w 49"/>
                  <a:gd name="T27" fmla="*/ 2147483647 h 24"/>
                  <a:gd name="T28" fmla="*/ 2147483647 w 49"/>
                  <a:gd name="T29" fmla="*/ 2147483647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
                  <a:gd name="T46" fmla="*/ 0 h 24"/>
                  <a:gd name="T47" fmla="*/ 49 w 49"/>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 h="24">
                    <a:moveTo>
                      <a:pt x="18" y="1"/>
                    </a:moveTo>
                    <a:cubicBezTo>
                      <a:pt x="4" y="0"/>
                      <a:pt x="4" y="0"/>
                      <a:pt x="4" y="0"/>
                    </a:cubicBezTo>
                    <a:cubicBezTo>
                      <a:pt x="2" y="0"/>
                      <a:pt x="0" y="2"/>
                      <a:pt x="0" y="4"/>
                    </a:cubicBezTo>
                    <a:cubicBezTo>
                      <a:pt x="0" y="7"/>
                      <a:pt x="2" y="9"/>
                      <a:pt x="4" y="9"/>
                    </a:cubicBezTo>
                    <a:cubicBezTo>
                      <a:pt x="4" y="9"/>
                      <a:pt x="12" y="9"/>
                      <a:pt x="15" y="9"/>
                    </a:cubicBezTo>
                    <a:cubicBezTo>
                      <a:pt x="18" y="12"/>
                      <a:pt x="22" y="13"/>
                      <a:pt x="25" y="13"/>
                    </a:cubicBezTo>
                    <a:cubicBezTo>
                      <a:pt x="29" y="19"/>
                      <a:pt x="37" y="23"/>
                      <a:pt x="44" y="23"/>
                    </a:cubicBezTo>
                    <a:cubicBezTo>
                      <a:pt x="47" y="24"/>
                      <a:pt x="49" y="22"/>
                      <a:pt x="49" y="19"/>
                    </a:cubicBezTo>
                    <a:cubicBezTo>
                      <a:pt x="49" y="17"/>
                      <a:pt x="47" y="15"/>
                      <a:pt x="45" y="15"/>
                    </a:cubicBezTo>
                    <a:cubicBezTo>
                      <a:pt x="39" y="15"/>
                      <a:pt x="33" y="12"/>
                      <a:pt x="31" y="7"/>
                    </a:cubicBezTo>
                    <a:cubicBezTo>
                      <a:pt x="30" y="6"/>
                      <a:pt x="30" y="6"/>
                      <a:pt x="30" y="6"/>
                    </a:cubicBezTo>
                    <a:cubicBezTo>
                      <a:pt x="26" y="5"/>
                      <a:pt x="26" y="5"/>
                      <a:pt x="26" y="5"/>
                    </a:cubicBezTo>
                    <a:cubicBezTo>
                      <a:pt x="22" y="4"/>
                      <a:pt x="22" y="4"/>
                      <a:pt x="22" y="3"/>
                    </a:cubicBezTo>
                    <a:cubicBezTo>
                      <a:pt x="21" y="1"/>
                      <a:pt x="21" y="1"/>
                      <a:pt x="21" y="1"/>
                    </a:cubicBezTo>
                    <a:lnTo>
                      <a:pt x="18" y="1"/>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656" name="Freeform 2879"/>
              <p:cNvSpPr>
                <a:spLocks/>
              </p:cNvSpPr>
              <p:nvPr/>
            </p:nvSpPr>
            <p:spPr bwMode="auto">
              <a:xfrm>
                <a:off x="7727950" y="1936750"/>
                <a:ext cx="192088" cy="88900"/>
              </a:xfrm>
              <a:custGeom>
                <a:avLst/>
                <a:gdLst>
                  <a:gd name="T0" fmla="*/ 0 w 47"/>
                  <a:gd name="T1" fmla="*/ 2147483647 h 22"/>
                  <a:gd name="T2" fmla="*/ 0 w 47"/>
                  <a:gd name="T3" fmla="*/ 2147483647 h 22"/>
                  <a:gd name="T4" fmla="*/ 0 w 47"/>
                  <a:gd name="T5" fmla="*/ 2147483647 h 22"/>
                  <a:gd name="T6" fmla="*/ 2147483647 w 47"/>
                  <a:gd name="T7" fmla="*/ 2147483647 h 22"/>
                  <a:gd name="T8" fmla="*/ 2147483647 w 47"/>
                  <a:gd name="T9" fmla="*/ 2147483647 h 22"/>
                  <a:gd name="T10" fmla="*/ 2147483647 w 47"/>
                  <a:gd name="T11" fmla="*/ 2147483647 h 22"/>
                  <a:gd name="T12" fmla="*/ 2147483647 w 47"/>
                  <a:gd name="T13" fmla="*/ 2147483647 h 22"/>
                  <a:gd name="T14" fmla="*/ 2147483647 w 47"/>
                  <a:gd name="T15" fmla="*/ 2147483647 h 22"/>
                  <a:gd name="T16" fmla="*/ 2147483647 w 47"/>
                  <a:gd name="T17" fmla="*/ 2147483647 h 22"/>
                  <a:gd name="T18" fmla="*/ 2147483647 w 47"/>
                  <a:gd name="T19" fmla="*/ 2147483647 h 22"/>
                  <a:gd name="T20" fmla="*/ 2147483647 w 47"/>
                  <a:gd name="T21" fmla="*/ 2147483647 h 22"/>
                  <a:gd name="T22" fmla="*/ 2147483647 w 47"/>
                  <a:gd name="T23" fmla="*/ 2147483647 h 22"/>
                  <a:gd name="T24" fmla="*/ 2147483647 w 47"/>
                  <a:gd name="T25" fmla="*/ 2147483647 h 22"/>
                  <a:gd name="T26" fmla="*/ 2147483647 w 47"/>
                  <a:gd name="T27" fmla="*/ 2147483647 h 22"/>
                  <a:gd name="T28" fmla="*/ 2147483647 w 47"/>
                  <a:gd name="T29" fmla="*/ 2147483647 h 22"/>
                  <a:gd name="T30" fmla="*/ 2147483647 w 47"/>
                  <a:gd name="T31" fmla="*/ 2147483647 h 22"/>
                  <a:gd name="T32" fmla="*/ 2147483647 w 47"/>
                  <a:gd name="T33" fmla="*/ 2147483647 h 22"/>
                  <a:gd name="T34" fmla="*/ 2147483647 w 47"/>
                  <a:gd name="T35" fmla="*/ 2147483647 h 22"/>
                  <a:gd name="T36" fmla="*/ 2147483647 w 47"/>
                  <a:gd name="T37" fmla="*/ 2147483647 h 22"/>
                  <a:gd name="T38" fmla="*/ 2147483647 w 47"/>
                  <a:gd name="T39" fmla="*/ 2147483647 h 22"/>
                  <a:gd name="T40" fmla="*/ 2147483647 w 47"/>
                  <a:gd name="T41" fmla="*/ 2147483647 h 22"/>
                  <a:gd name="T42" fmla="*/ 2147483647 w 47"/>
                  <a:gd name="T43" fmla="*/ 2147483647 h 22"/>
                  <a:gd name="T44" fmla="*/ 2147483647 w 47"/>
                  <a:gd name="T45" fmla="*/ 2147483647 h 22"/>
                  <a:gd name="T46" fmla="*/ 2147483647 w 47"/>
                  <a:gd name="T47" fmla="*/ 2147483647 h 22"/>
                  <a:gd name="T48" fmla="*/ 2147483647 w 47"/>
                  <a:gd name="T49" fmla="*/ 0 h 22"/>
                  <a:gd name="T50" fmla="*/ 2147483647 w 47"/>
                  <a:gd name="T51" fmla="*/ 0 h 22"/>
                  <a:gd name="T52" fmla="*/ 2147483647 w 47"/>
                  <a:gd name="T53" fmla="*/ 0 h 22"/>
                  <a:gd name="T54" fmla="*/ 2147483647 w 47"/>
                  <a:gd name="T55" fmla="*/ 0 h 22"/>
                  <a:gd name="T56" fmla="*/ 0 w 47"/>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7"/>
                  <a:gd name="T88" fmla="*/ 0 h 22"/>
                  <a:gd name="T89" fmla="*/ 47 w 47"/>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7" h="22">
                    <a:moveTo>
                      <a:pt x="0" y="3"/>
                    </a:moveTo>
                    <a:cubicBezTo>
                      <a:pt x="0" y="4"/>
                      <a:pt x="0" y="4"/>
                      <a:pt x="0" y="4"/>
                    </a:cubicBezTo>
                    <a:cubicBezTo>
                      <a:pt x="0" y="5"/>
                      <a:pt x="0" y="5"/>
                      <a:pt x="0" y="5"/>
                    </a:cubicBezTo>
                    <a:cubicBezTo>
                      <a:pt x="1" y="6"/>
                      <a:pt x="2" y="7"/>
                      <a:pt x="3" y="7"/>
                    </a:cubicBezTo>
                    <a:cubicBezTo>
                      <a:pt x="4" y="7"/>
                      <a:pt x="12" y="7"/>
                      <a:pt x="15" y="7"/>
                    </a:cubicBezTo>
                    <a:cubicBezTo>
                      <a:pt x="15" y="7"/>
                      <a:pt x="15" y="7"/>
                      <a:pt x="15" y="7"/>
                    </a:cubicBezTo>
                    <a:cubicBezTo>
                      <a:pt x="17" y="10"/>
                      <a:pt x="20" y="11"/>
                      <a:pt x="23" y="12"/>
                    </a:cubicBezTo>
                    <a:cubicBezTo>
                      <a:pt x="24" y="12"/>
                      <a:pt x="24" y="12"/>
                      <a:pt x="24" y="12"/>
                    </a:cubicBezTo>
                    <a:cubicBezTo>
                      <a:pt x="24" y="12"/>
                      <a:pt x="25" y="13"/>
                      <a:pt x="25" y="13"/>
                    </a:cubicBezTo>
                    <a:cubicBezTo>
                      <a:pt x="27" y="16"/>
                      <a:pt x="31" y="18"/>
                      <a:pt x="35" y="20"/>
                    </a:cubicBezTo>
                    <a:cubicBezTo>
                      <a:pt x="37" y="21"/>
                      <a:pt x="40" y="21"/>
                      <a:pt x="43" y="22"/>
                    </a:cubicBezTo>
                    <a:cubicBezTo>
                      <a:pt x="45" y="22"/>
                      <a:pt x="46" y="21"/>
                      <a:pt x="47" y="19"/>
                    </a:cubicBezTo>
                    <a:cubicBezTo>
                      <a:pt x="47" y="19"/>
                      <a:pt x="47" y="19"/>
                      <a:pt x="47" y="18"/>
                    </a:cubicBezTo>
                    <a:cubicBezTo>
                      <a:pt x="47" y="18"/>
                      <a:pt x="47" y="17"/>
                      <a:pt x="47" y="17"/>
                    </a:cubicBezTo>
                    <a:cubicBezTo>
                      <a:pt x="46" y="16"/>
                      <a:pt x="45" y="15"/>
                      <a:pt x="43" y="15"/>
                    </a:cubicBezTo>
                    <a:cubicBezTo>
                      <a:pt x="41" y="14"/>
                      <a:pt x="38" y="14"/>
                      <a:pt x="35" y="13"/>
                    </a:cubicBezTo>
                    <a:cubicBezTo>
                      <a:pt x="33" y="11"/>
                      <a:pt x="31" y="9"/>
                      <a:pt x="29" y="7"/>
                    </a:cubicBezTo>
                    <a:cubicBezTo>
                      <a:pt x="29" y="7"/>
                      <a:pt x="29" y="6"/>
                      <a:pt x="28" y="6"/>
                    </a:cubicBezTo>
                    <a:cubicBezTo>
                      <a:pt x="28" y="5"/>
                      <a:pt x="28" y="5"/>
                      <a:pt x="28" y="5"/>
                    </a:cubicBezTo>
                    <a:cubicBezTo>
                      <a:pt x="28" y="5"/>
                      <a:pt x="28" y="5"/>
                      <a:pt x="28" y="5"/>
                    </a:cubicBezTo>
                    <a:cubicBezTo>
                      <a:pt x="25" y="5"/>
                      <a:pt x="25" y="5"/>
                      <a:pt x="25" y="5"/>
                    </a:cubicBezTo>
                    <a:cubicBezTo>
                      <a:pt x="25" y="5"/>
                      <a:pt x="25" y="5"/>
                      <a:pt x="25" y="5"/>
                    </a:cubicBezTo>
                    <a:cubicBezTo>
                      <a:pt x="22" y="4"/>
                      <a:pt x="21" y="4"/>
                      <a:pt x="20" y="3"/>
                    </a:cubicBezTo>
                    <a:cubicBezTo>
                      <a:pt x="20" y="3"/>
                      <a:pt x="19" y="1"/>
                      <a:pt x="19" y="1"/>
                    </a:cubicBezTo>
                    <a:cubicBezTo>
                      <a:pt x="19" y="1"/>
                      <a:pt x="17" y="0"/>
                      <a:pt x="17" y="0"/>
                    </a:cubicBezTo>
                    <a:cubicBezTo>
                      <a:pt x="17" y="0"/>
                      <a:pt x="17" y="0"/>
                      <a:pt x="17" y="0"/>
                    </a:cubicBezTo>
                    <a:cubicBezTo>
                      <a:pt x="17" y="0"/>
                      <a:pt x="17" y="0"/>
                      <a:pt x="17" y="0"/>
                    </a:cubicBezTo>
                    <a:cubicBezTo>
                      <a:pt x="4" y="0"/>
                      <a:pt x="4" y="0"/>
                      <a:pt x="4" y="0"/>
                    </a:cubicBezTo>
                    <a:cubicBezTo>
                      <a:pt x="2" y="0"/>
                      <a:pt x="0" y="1"/>
                      <a:pt x="0" y="3"/>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657" name="Freeform 2880"/>
              <p:cNvSpPr>
                <a:spLocks/>
              </p:cNvSpPr>
              <p:nvPr/>
            </p:nvSpPr>
            <p:spPr bwMode="auto">
              <a:xfrm>
                <a:off x="7727950" y="1939925"/>
                <a:ext cx="192088" cy="82550"/>
              </a:xfrm>
              <a:custGeom>
                <a:avLst/>
                <a:gdLst>
                  <a:gd name="T0" fmla="*/ 0 w 47"/>
                  <a:gd name="T1" fmla="*/ 2147483647 h 20"/>
                  <a:gd name="T2" fmla="*/ 0 w 47"/>
                  <a:gd name="T3" fmla="*/ 2147483647 h 20"/>
                  <a:gd name="T4" fmla="*/ 2147483647 w 47"/>
                  <a:gd name="T5" fmla="*/ 2147483647 h 20"/>
                  <a:gd name="T6" fmla="*/ 2147483647 w 47"/>
                  <a:gd name="T7" fmla="*/ 2147483647 h 20"/>
                  <a:gd name="T8" fmla="*/ 2147483647 w 47"/>
                  <a:gd name="T9" fmla="*/ 2147483647 h 20"/>
                  <a:gd name="T10" fmla="*/ 2147483647 w 47"/>
                  <a:gd name="T11" fmla="*/ 2147483647 h 20"/>
                  <a:gd name="T12" fmla="*/ 2147483647 w 47"/>
                  <a:gd name="T13" fmla="*/ 2147483647 h 20"/>
                  <a:gd name="T14" fmla="*/ 2147483647 w 47"/>
                  <a:gd name="T15" fmla="*/ 2147483647 h 20"/>
                  <a:gd name="T16" fmla="*/ 2147483647 w 47"/>
                  <a:gd name="T17" fmla="*/ 2147483647 h 20"/>
                  <a:gd name="T18" fmla="*/ 2147483647 w 47"/>
                  <a:gd name="T19" fmla="*/ 2147483647 h 20"/>
                  <a:gd name="T20" fmla="*/ 2147483647 w 47"/>
                  <a:gd name="T21" fmla="*/ 2147483647 h 20"/>
                  <a:gd name="T22" fmla="*/ 2147483647 w 47"/>
                  <a:gd name="T23" fmla="*/ 2147483647 h 20"/>
                  <a:gd name="T24" fmla="*/ 2147483647 w 47"/>
                  <a:gd name="T25" fmla="*/ 2147483647 h 20"/>
                  <a:gd name="T26" fmla="*/ 2147483647 w 47"/>
                  <a:gd name="T27" fmla="*/ 2147483647 h 20"/>
                  <a:gd name="T28" fmla="*/ 2147483647 w 47"/>
                  <a:gd name="T29" fmla="*/ 2147483647 h 20"/>
                  <a:gd name="T30" fmla="*/ 2147483647 w 47"/>
                  <a:gd name="T31" fmla="*/ 2147483647 h 20"/>
                  <a:gd name="T32" fmla="*/ 2147483647 w 47"/>
                  <a:gd name="T33" fmla="*/ 2147483647 h 20"/>
                  <a:gd name="T34" fmla="*/ 2147483647 w 47"/>
                  <a:gd name="T35" fmla="*/ 2147483647 h 20"/>
                  <a:gd name="T36" fmla="*/ 2147483647 w 47"/>
                  <a:gd name="T37" fmla="*/ 2147483647 h 20"/>
                  <a:gd name="T38" fmla="*/ 2147483647 w 47"/>
                  <a:gd name="T39" fmla="*/ 2147483647 h 20"/>
                  <a:gd name="T40" fmla="*/ 2147483647 w 47"/>
                  <a:gd name="T41" fmla="*/ 2147483647 h 20"/>
                  <a:gd name="T42" fmla="*/ 2147483647 w 47"/>
                  <a:gd name="T43" fmla="*/ 2147483647 h 20"/>
                  <a:gd name="T44" fmla="*/ 2147483647 w 47"/>
                  <a:gd name="T45" fmla="*/ 2147483647 h 20"/>
                  <a:gd name="T46" fmla="*/ 2147483647 w 47"/>
                  <a:gd name="T47" fmla="*/ 2147483647 h 20"/>
                  <a:gd name="T48" fmla="*/ 2147483647 w 47"/>
                  <a:gd name="T49" fmla="*/ 0 h 20"/>
                  <a:gd name="T50" fmla="*/ 2147483647 w 47"/>
                  <a:gd name="T51" fmla="*/ 0 h 20"/>
                  <a:gd name="T52" fmla="*/ 2147483647 w 47"/>
                  <a:gd name="T53" fmla="*/ 0 h 20"/>
                  <a:gd name="T54" fmla="*/ 2147483647 w 47"/>
                  <a:gd name="T55" fmla="*/ 0 h 20"/>
                  <a:gd name="T56" fmla="*/ 0 w 47"/>
                  <a:gd name="T57" fmla="*/ 2147483647 h 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7"/>
                  <a:gd name="T88" fmla="*/ 0 h 20"/>
                  <a:gd name="T89" fmla="*/ 47 w 47"/>
                  <a:gd name="T90" fmla="*/ 20 h 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7" h="20">
                    <a:moveTo>
                      <a:pt x="0" y="2"/>
                    </a:moveTo>
                    <a:cubicBezTo>
                      <a:pt x="0" y="2"/>
                      <a:pt x="0" y="3"/>
                      <a:pt x="0" y="3"/>
                    </a:cubicBezTo>
                    <a:cubicBezTo>
                      <a:pt x="0" y="4"/>
                      <a:pt x="0" y="4"/>
                      <a:pt x="1" y="4"/>
                    </a:cubicBezTo>
                    <a:cubicBezTo>
                      <a:pt x="1" y="5"/>
                      <a:pt x="2" y="5"/>
                      <a:pt x="3" y="5"/>
                    </a:cubicBezTo>
                    <a:cubicBezTo>
                      <a:pt x="5" y="5"/>
                      <a:pt x="12" y="5"/>
                      <a:pt x="15" y="5"/>
                    </a:cubicBezTo>
                    <a:cubicBezTo>
                      <a:pt x="15" y="6"/>
                      <a:pt x="15" y="6"/>
                      <a:pt x="15" y="6"/>
                    </a:cubicBezTo>
                    <a:cubicBezTo>
                      <a:pt x="17" y="8"/>
                      <a:pt x="20" y="9"/>
                      <a:pt x="23" y="10"/>
                    </a:cubicBezTo>
                    <a:cubicBezTo>
                      <a:pt x="23" y="10"/>
                      <a:pt x="24" y="10"/>
                      <a:pt x="24" y="10"/>
                    </a:cubicBezTo>
                    <a:cubicBezTo>
                      <a:pt x="24" y="10"/>
                      <a:pt x="25" y="11"/>
                      <a:pt x="25" y="11"/>
                    </a:cubicBezTo>
                    <a:cubicBezTo>
                      <a:pt x="27" y="14"/>
                      <a:pt x="31" y="16"/>
                      <a:pt x="34" y="18"/>
                    </a:cubicBezTo>
                    <a:cubicBezTo>
                      <a:pt x="37" y="19"/>
                      <a:pt x="40" y="20"/>
                      <a:pt x="42" y="20"/>
                    </a:cubicBezTo>
                    <a:cubicBezTo>
                      <a:pt x="44" y="20"/>
                      <a:pt x="46" y="19"/>
                      <a:pt x="47" y="18"/>
                    </a:cubicBezTo>
                    <a:cubicBezTo>
                      <a:pt x="47" y="18"/>
                      <a:pt x="47" y="18"/>
                      <a:pt x="47" y="17"/>
                    </a:cubicBezTo>
                    <a:cubicBezTo>
                      <a:pt x="47" y="17"/>
                      <a:pt x="47" y="16"/>
                      <a:pt x="47" y="16"/>
                    </a:cubicBezTo>
                    <a:cubicBezTo>
                      <a:pt x="46" y="15"/>
                      <a:pt x="44" y="14"/>
                      <a:pt x="43" y="14"/>
                    </a:cubicBezTo>
                    <a:cubicBezTo>
                      <a:pt x="40" y="14"/>
                      <a:pt x="37" y="13"/>
                      <a:pt x="35" y="12"/>
                    </a:cubicBezTo>
                    <a:cubicBezTo>
                      <a:pt x="33" y="11"/>
                      <a:pt x="30" y="9"/>
                      <a:pt x="29" y="7"/>
                    </a:cubicBezTo>
                    <a:cubicBezTo>
                      <a:pt x="29" y="7"/>
                      <a:pt x="28" y="6"/>
                      <a:pt x="28" y="5"/>
                    </a:cubicBezTo>
                    <a:cubicBezTo>
                      <a:pt x="28" y="5"/>
                      <a:pt x="27" y="5"/>
                      <a:pt x="27" y="5"/>
                    </a:cubicBezTo>
                    <a:cubicBezTo>
                      <a:pt x="27" y="5"/>
                      <a:pt x="27" y="5"/>
                      <a:pt x="27" y="5"/>
                    </a:cubicBezTo>
                    <a:cubicBezTo>
                      <a:pt x="25" y="4"/>
                      <a:pt x="25" y="4"/>
                      <a:pt x="25" y="4"/>
                    </a:cubicBezTo>
                    <a:cubicBezTo>
                      <a:pt x="25" y="4"/>
                      <a:pt x="25" y="4"/>
                      <a:pt x="24" y="4"/>
                    </a:cubicBezTo>
                    <a:cubicBezTo>
                      <a:pt x="22" y="4"/>
                      <a:pt x="21" y="4"/>
                      <a:pt x="20" y="3"/>
                    </a:cubicBezTo>
                    <a:cubicBezTo>
                      <a:pt x="20" y="3"/>
                      <a:pt x="19" y="1"/>
                      <a:pt x="19" y="1"/>
                    </a:cubicBezTo>
                    <a:cubicBezTo>
                      <a:pt x="19" y="1"/>
                      <a:pt x="17" y="0"/>
                      <a:pt x="17" y="0"/>
                    </a:cubicBezTo>
                    <a:cubicBezTo>
                      <a:pt x="17" y="0"/>
                      <a:pt x="17" y="0"/>
                      <a:pt x="17" y="0"/>
                    </a:cubicBezTo>
                    <a:cubicBezTo>
                      <a:pt x="16" y="0"/>
                      <a:pt x="16" y="0"/>
                      <a:pt x="16" y="0"/>
                    </a:cubicBezTo>
                    <a:cubicBezTo>
                      <a:pt x="4" y="0"/>
                      <a:pt x="4" y="0"/>
                      <a:pt x="4" y="0"/>
                    </a:cubicBezTo>
                    <a:cubicBezTo>
                      <a:pt x="3" y="0"/>
                      <a:pt x="0" y="1"/>
                      <a:pt x="0" y="2"/>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658" name="Freeform 2881"/>
              <p:cNvSpPr>
                <a:spLocks/>
              </p:cNvSpPr>
              <p:nvPr/>
            </p:nvSpPr>
            <p:spPr bwMode="auto">
              <a:xfrm>
                <a:off x="7727950" y="1939925"/>
                <a:ext cx="192088" cy="77788"/>
              </a:xfrm>
              <a:custGeom>
                <a:avLst/>
                <a:gdLst>
                  <a:gd name="T0" fmla="*/ 2147483647 w 47"/>
                  <a:gd name="T1" fmla="*/ 2147483647 h 19"/>
                  <a:gd name="T2" fmla="*/ 0 w 47"/>
                  <a:gd name="T3" fmla="*/ 2147483647 h 19"/>
                  <a:gd name="T4" fmla="*/ 2147483647 w 47"/>
                  <a:gd name="T5" fmla="*/ 2147483647 h 19"/>
                  <a:gd name="T6" fmla="*/ 2147483647 w 47"/>
                  <a:gd name="T7" fmla="*/ 2147483647 h 19"/>
                  <a:gd name="T8" fmla="*/ 2147483647 w 47"/>
                  <a:gd name="T9" fmla="*/ 2147483647 h 19"/>
                  <a:gd name="T10" fmla="*/ 2147483647 w 47"/>
                  <a:gd name="T11" fmla="*/ 2147483647 h 19"/>
                  <a:gd name="T12" fmla="*/ 2147483647 w 47"/>
                  <a:gd name="T13" fmla="*/ 2147483647 h 19"/>
                  <a:gd name="T14" fmla="*/ 2147483647 w 47"/>
                  <a:gd name="T15" fmla="*/ 2147483647 h 19"/>
                  <a:gd name="T16" fmla="*/ 2147483647 w 47"/>
                  <a:gd name="T17" fmla="*/ 2147483647 h 19"/>
                  <a:gd name="T18" fmla="*/ 2147483647 w 47"/>
                  <a:gd name="T19" fmla="*/ 2147483647 h 19"/>
                  <a:gd name="T20" fmla="*/ 2147483647 w 47"/>
                  <a:gd name="T21" fmla="*/ 2147483647 h 19"/>
                  <a:gd name="T22" fmla="*/ 2147483647 w 47"/>
                  <a:gd name="T23" fmla="*/ 2147483647 h 19"/>
                  <a:gd name="T24" fmla="*/ 2147483647 w 47"/>
                  <a:gd name="T25" fmla="*/ 2147483647 h 19"/>
                  <a:gd name="T26" fmla="*/ 2147483647 w 47"/>
                  <a:gd name="T27" fmla="*/ 2147483647 h 19"/>
                  <a:gd name="T28" fmla="*/ 2147483647 w 47"/>
                  <a:gd name="T29" fmla="*/ 2147483647 h 19"/>
                  <a:gd name="T30" fmla="*/ 2147483647 w 47"/>
                  <a:gd name="T31" fmla="*/ 2147483647 h 19"/>
                  <a:gd name="T32" fmla="*/ 2147483647 w 47"/>
                  <a:gd name="T33" fmla="*/ 2147483647 h 19"/>
                  <a:gd name="T34" fmla="*/ 2147483647 w 47"/>
                  <a:gd name="T35" fmla="*/ 2147483647 h 19"/>
                  <a:gd name="T36" fmla="*/ 2147483647 w 47"/>
                  <a:gd name="T37" fmla="*/ 2147483647 h 19"/>
                  <a:gd name="T38" fmla="*/ 2147483647 w 47"/>
                  <a:gd name="T39" fmla="*/ 2147483647 h 19"/>
                  <a:gd name="T40" fmla="*/ 2147483647 w 47"/>
                  <a:gd name="T41" fmla="*/ 2147483647 h 19"/>
                  <a:gd name="T42" fmla="*/ 2147483647 w 47"/>
                  <a:gd name="T43" fmla="*/ 2147483647 h 19"/>
                  <a:gd name="T44" fmla="*/ 2147483647 w 47"/>
                  <a:gd name="T45" fmla="*/ 2147483647 h 19"/>
                  <a:gd name="T46" fmla="*/ 2147483647 w 47"/>
                  <a:gd name="T47" fmla="*/ 2147483647 h 19"/>
                  <a:gd name="T48" fmla="*/ 2147483647 w 47"/>
                  <a:gd name="T49" fmla="*/ 2147483647 h 19"/>
                  <a:gd name="T50" fmla="*/ 2147483647 w 47"/>
                  <a:gd name="T51" fmla="*/ 2147483647 h 19"/>
                  <a:gd name="T52" fmla="*/ 2147483647 w 47"/>
                  <a:gd name="T53" fmla="*/ 2147483647 h 19"/>
                  <a:gd name="T54" fmla="*/ 2147483647 w 47"/>
                  <a:gd name="T55" fmla="*/ 0 h 19"/>
                  <a:gd name="T56" fmla="*/ 2147483647 w 47"/>
                  <a:gd name="T57" fmla="*/ 2147483647 h 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7"/>
                  <a:gd name="T88" fmla="*/ 0 h 19"/>
                  <a:gd name="T89" fmla="*/ 47 w 47"/>
                  <a:gd name="T90" fmla="*/ 19 h 1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7" h="19">
                    <a:moveTo>
                      <a:pt x="1" y="2"/>
                    </a:moveTo>
                    <a:cubicBezTo>
                      <a:pt x="0" y="2"/>
                      <a:pt x="0" y="3"/>
                      <a:pt x="0" y="3"/>
                    </a:cubicBezTo>
                    <a:cubicBezTo>
                      <a:pt x="0" y="3"/>
                      <a:pt x="1" y="4"/>
                      <a:pt x="1" y="4"/>
                    </a:cubicBezTo>
                    <a:cubicBezTo>
                      <a:pt x="1" y="4"/>
                      <a:pt x="2" y="5"/>
                      <a:pt x="4" y="5"/>
                    </a:cubicBezTo>
                    <a:cubicBezTo>
                      <a:pt x="6" y="5"/>
                      <a:pt x="13" y="5"/>
                      <a:pt x="15" y="5"/>
                    </a:cubicBezTo>
                    <a:cubicBezTo>
                      <a:pt x="15" y="5"/>
                      <a:pt x="15" y="5"/>
                      <a:pt x="15" y="5"/>
                    </a:cubicBezTo>
                    <a:cubicBezTo>
                      <a:pt x="17" y="8"/>
                      <a:pt x="20" y="9"/>
                      <a:pt x="23" y="9"/>
                    </a:cubicBezTo>
                    <a:cubicBezTo>
                      <a:pt x="23" y="9"/>
                      <a:pt x="23" y="9"/>
                      <a:pt x="24" y="9"/>
                    </a:cubicBezTo>
                    <a:cubicBezTo>
                      <a:pt x="24" y="10"/>
                      <a:pt x="25" y="10"/>
                      <a:pt x="25" y="10"/>
                    </a:cubicBezTo>
                    <a:cubicBezTo>
                      <a:pt x="27" y="13"/>
                      <a:pt x="30" y="15"/>
                      <a:pt x="34" y="17"/>
                    </a:cubicBezTo>
                    <a:cubicBezTo>
                      <a:pt x="37" y="18"/>
                      <a:pt x="39" y="19"/>
                      <a:pt x="42" y="19"/>
                    </a:cubicBezTo>
                    <a:cubicBezTo>
                      <a:pt x="44" y="19"/>
                      <a:pt x="45" y="19"/>
                      <a:pt x="46" y="18"/>
                    </a:cubicBezTo>
                    <a:cubicBezTo>
                      <a:pt x="46" y="18"/>
                      <a:pt x="47" y="18"/>
                      <a:pt x="47" y="17"/>
                    </a:cubicBezTo>
                    <a:cubicBezTo>
                      <a:pt x="47" y="17"/>
                      <a:pt x="46" y="16"/>
                      <a:pt x="46" y="16"/>
                    </a:cubicBezTo>
                    <a:cubicBezTo>
                      <a:pt x="45" y="16"/>
                      <a:pt x="44" y="15"/>
                      <a:pt x="42" y="15"/>
                    </a:cubicBezTo>
                    <a:cubicBezTo>
                      <a:pt x="40" y="14"/>
                      <a:pt x="37" y="14"/>
                      <a:pt x="35" y="13"/>
                    </a:cubicBezTo>
                    <a:cubicBezTo>
                      <a:pt x="32" y="11"/>
                      <a:pt x="30" y="10"/>
                      <a:pt x="29" y="8"/>
                    </a:cubicBezTo>
                    <a:cubicBezTo>
                      <a:pt x="28" y="8"/>
                      <a:pt x="28" y="7"/>
                      <a:pt x="27" y="6"/>
                    </a:cubicBezTo>
                    <a:cubicBezTo>
                      <a:pt x="27" y="6"/>
                      <a:pt x="27" y="6"/>
                      <a:pt x="27" y="6"/>
                    </a:cubicBezTo>
                    <a:cubicBezTo>
                      <a:pt x="27" y="6"/>
                      <a:pt x="27" y="6"/>
                      <a:pt x="27" y="6"/>
                    </a:cubicBezTo>
                    <a:cubicBezTo>
                      <a:pt x="24" y="5"/>
                      <a:pt x="24" y="5"/>
                      <a:pt x="24" y="5"/>
                    </a:cubicBezTo>
                    <a:cubicBezTo>
                      <a:pt x="24" y="5"/>
                      <a:pt x="24" y="5"/>
                      <a:pt x="24" y="5"/>
                    </a:cubicBezTo>
                    <a:cubicBezTo>
                      <a:pt x="22" y="5"/>
                      <a:pt x="21" y="4"/>
                      <a:pt x="20" y="4"/>
                    </a:cubicBezTo>
                    <a:cubicBezTo>
                      <a:pt x="19" y="3"/>
                      <a:pt x="19" y="2"/>
                      <a:pt x="18" y="2"/>
                    </a:cubicBezTo>
                    <a:cubicBezTo>
                      <a:pt x="18" y="2"/>
                      <a:pt x="17" y="1"/>
                      <a:pt x="17" y="1"/>
                    </a:cubicBezTo>
                    <a:cubicBezTo>
                      <a:pt x="16" y="1"/>
                      <a:pt x="16" y="1"/>
                      <a:pt x="16" y="1"/>
                    </a:cubicBezTo>
                    <a:cubicBezTo>
                      <a:pt x="16" y="1"/>
                      <a:pt x="16" y="1"/>
                      <a:pt x="16" y="1"/>
                    </a:cubicBezTo>
                    <a:cubicBezTo>
                      <a:pt x="4" y="0"/>
                      <a:pt x="4" y="0"/>
                      <a:pt x="4" y="0"/>
                    </a:cubicBezTo>
                    <a:cubicBezTo>
                      <a:pt x="3" y="0"/>
                      <a:pt x="1" y="1"/>
                      <a:pt x="1" y="2"/>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659" name="Freeform 2882"/>
              <p:cNvSpPr>
                <a:spLocks/>
              </p:cNvSpPr>
              <p:nvPr/>
            </p:nvSpPr>
            <p:spPr bwMode="auto">
              <a:xfrm>
                <a:off x="7731125" y="1944688"/>
                <a:ext cx="184150" cy="69850"/>
              </a:xfrm>
              <a:custGeom>
                <a:avLst/>
                <a:gdLst>
                  <a:gd name="T0" fmla="*/ 0 w 45"/>
                  <a:gd name="T1" fmla="*/ 2147483647 h 17"/>
                  <a:gd name="T2" fmla="*/ 0 w 45"/>
                  <a:gd name="T3" fmla="*/ 2147483647 h 17"/>
                  <a:gd name="T4" fmla="*/ 0 w 45"/>
                  <a:gd name="T5" fmla="*/ 2147483647 h 17"/>
                  <a:gd name="T6" fmla="*/ 2147483647 w 45"/>
                  <a:gd name="T7" fmla="*/ 2147483647 h 17"/>
                  <a:gd name="T8" fmla="*/ 2147483647 w 45"/>
                  <a:gd name="T9" fmla="*/ 2147483647 h 17"/>
                  <a:gd name="T10" fmla="*/ 2147483647 w 45"/>
                  <a:gd name="T11" fmla="*/ 2147483647 h 17"/>
                  <a:gd name="T12" fmla="*/ 2147483647 w 45"/>
                  <a:gd name="T13" fmla="*/ 2147483647 h 17"/>
                  <a:gd name="T14" fmla="*/ 2147483647 w 45"/>
                  <a:gd name="T15" fmla="*/ 2147483647 h 17"/>
                  <a:gd name="T16" fmla="*/ 2147483647 w 45"/>
                  <a:gd name="T17" fmla="*/ 2147483647 h 17"/>
                  <a:gd name="T18" fmla="*/ 2147483647 w 45"/>
                  <a:gd name="T19" fmla="*/ 2147483647 h 17"/>
                  <a:gd name="T20" fmla="*/ 2147483647 w 45"/>
                  <a:gd name="T21" fmla="*/ 2147483647 h 17"/>
                  <a:gd name="T22" fmla="*/ 2147483647 w 45"/>
                  <a:gd name="T23" fmla="*/ 2147483647 h 17"/>
                  <a:gd name="T24" fmla="*/ 2147483647 w 45"/>
                  <a:gd name="T25" fmla="*/ 2147483647 h 17"/>
                  <a:gd name="T26" fmla="*/ 2147483647 w 45"/>
                  <a:gd name="T27" fmla="*/ 2147483647 h 17"/>
                  <a:gd name="T28" fmla="*/ 2147483647 w 45"/>
                  <a:gd name="T29" fmla="*/ 2147483647 h 17"/>
                  <a:gd name="T30" fmla="*/ 2147483647 w 45"/>
                  <a:gd name="T31" fmla="*/ 2147483647 h 17"/>
                  <a:gd name="T32" fmla="*/ 2147483647 w 45"/>
                  <a:gd name="T33" fmla="*/ 2147483647 h 17"/>
                  <a:gd name="T34" fmla="*/ 2147483647 w 45"/>
                  <a:gd name="T35" fmla="*/ 2147483647 h 17"/>
                  <a:gd name="T36" fmla="*/ 2147483647 w 45"/>
                  <a:gd name="T37" fmla="*/ 2147483647 h 17"/>
                  <a:gd name="T38" fmla="*/ 2147483647 w 45"/>
                  <a:gd name="T39" fmla="*/ 2147483647 h 17"/>
                  <a:gd name="T40" fmla="*/ 2147483647 w 45"/>
                  <a:gd name="T41" fmla="*/ 2147483647 h 17"/>
                  <a:gd name="T42" fmla="*/ 2147483647 w 45"/>
                  <a:gd name="T43" fmla="*/ 2147483647 h 17"/>
                  <a:gd name="T44" fmla="*/ 2147483647 w 45"/>
                  <a:gd name="T45" fmla="*/ 2147483647 h 17"/>
                  <a:gd name="T46" fmla="*/ 2147483647 w 45"/>
                  <a:gd name="T47" fmla="*/ 2147483647 h 17"/>
                  <a:gd name="T48" fmla="*/ 2147483647 w 45"/>
                  <a:gd name="T49" fmla="*/ 2147483647 h 17"/>
                  <a:gd name="T50" fmla="*/ 2147483647 w 45"/>
                  <a:gd name="T51" fmla="*/ 0 h 17"/>
                  <a:gd name="T52" fmla="*/ 2147483647 w 45"/>
                  <a:gd name="T53" fmla="*/ 0 h 17"/>
                  <a:gd name="T54" fmla="*/ 2147483647 w 45"/>
                  <a:gd name="T55" fmla="*/ 0 h 17"/>
                  <a:gd name="T56" fmla="*/ 0 w 45"/>
                  <a:gd name="T57" fmla="*/ 2147483647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5"/>
                  <a:gd name="T88" fmla="*/ 0 h 17"/>
                  <a:gd name="T89" fmla="*/ 45 w 45"/>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5" h="17">
                    <a:moveTo>
                      <a:pt x="0" y="1"/>
                    </a:moveTo>
                    <a:cubicBezTo>
                      <a:pt x="0" y="1"/>
                      <a:pt x="0" y="1"/>
                      <a:pt x="0" y="2"/>
                    </a:cubicBezTo>
                    <a:cubicBezTo>
                      <a:pt x="0" y="2"/>
                      <a:pt x="0" y="3"/>
                      <a:pt x="0" y="3"/>
                    </a:cubicBezTo>
                    <a:cubicBezTo>
                      <a:pt x="0" y="3"/>
                      <a:pt x="1" y="3"/>
                      <a:pt x="3" y="3"/>
                    </a:cubicBezTo>
                    <a:cubicBezTo>
                      <a:pt x="5" y="3"/>
                      <a:pt x="12" y="3"/>
                      <a:pt x="14" y="3"/>
                    </a:cubicBezTo>
                    <a:cubicBezTo>
                      <a:pt x="14" y="3"/>
                      <a:pt x="14" y="3"/>
                      <a:pt x="14" y="3"/>
                    </a:cubicBezTo>
                    <a:cubicBezTo>
                      <a:pt x="16" y="6"/>
                      <a:pt x="19" y="7"/>
                      <a:pt x="22" y="7"/>
                    </a:cubicBezTo>
                    <a:cubicBezTo>
                      <a:pt x="22" y="8"/>
                      <a:pt x="22" y="8"/>
                      <a:pt x="23" y="8"/>
                    </a:cubicBezTo>
                    <a:cubicBezTo>
                      <a:pt x="23" y="8"/>
                      <a:pt x="24" y="8"/>
                      <a:pt x="24" y="8"/>
                    </a:cubicBezTo>
                    <a:cubicBezTo>
                      <a:pt x="26" y="11"/>
                      <a:pt x="29" y="13"/>
                      <a:pt x="33" y="15"/>
                    </a:cubicBezTo>
                    <a:cubicBezTo>
                      <a:pt x="35" y="16"/>
                      <a:pt x="38" y="17"/>
                      <a:pt x="40" y="17"/>
                    </a:cubicBezTo>
                    <a:cubicBezTo>
                      <a:pt x="42" y="17"/>
                      <a:pt x="43" y="17"/>
                      <a:pt x="45" y="17"/>
                    </a:cubicBezTo>
                    <a:cubicBezTo>
                      <a:pt x="45" y="17"/>
                      <a:pt x="45" y="17"/>
                      <a:pt x="45" y="16"/>
                    </a:cubicBezTo>
                    <a:cubicBezTo>
                      <a:pt x="45" y="16"/>
                      <a:pt x="45" y="15"/>
                      <a:pt x="45" y="15"/>
                    </a:cubicBezTo>
                    <a:cubicBezTo>
                      <a:pt x="43" y="15"/>
                      <a:pt x="42" y="15"/>
                      <a:pt x="40" y="14"/>
                    </a:cubicBezTo>
                    <a:cubicBezTo>
                      <a:pt x="38" y="14"/>
                      <a:pt x="36" y="13"/>
                      <a:pt x="33" y="12"/>
                    </a:cubicBezTo>
                    <a:cubicBezTo>
                      <a:pt x="31" y="11"/>
                      <a:pt x="29" y="9"/>
                      <a:pt x="27" y="8"/>
                    </a:cubicBezTo>
                    <a:cubicBezTo>
                      <a:pt x="27" y="7"/>
                      <a:pt x="26" y="7"/>
                      <a:pt x="26" y="6"/>
                    </a:cubicBezTo>
                    <a:cubicBezTo>
                      <a:pt x="26" y="6"/>
                      <a:pt x="26" y="6"/>
                      <a:pt x="25" y="5"/>
                    </a:cubicBezTo>
                    <a:cubicBezTo>
                      <a:pt x="25" y="5"/>
                      <a:pt x="25" y="5"/>
                      <a:pt x="25" y="5"/>
                    </a:cubicBezTo>
                    <a:cubicBezTo>
                      <a:pt x="23" y="5"/>
                      <a:pt x="23" y="5"/>
                      <a:pt x="23" y="5"/>
                    </a:cubicBezTo>
                    <a:cubicBezTo>
                      <a:pt x="23" y="5"/>
                      <a:pt x="23" y="5"/>
                      <a:pt x="23" y="5"/>
                    </a:cubicBezTo>
                    <a:cubicBezTo>
                      <a:pt x="21" y="4"/>
                      <a:pt x="19" y="4"/>
                      <a:pt x="18" y="3"/>
                    </a:cubicBezTo>
                    <a:cubicBezTo>
                      <a:pt x="18" y="3"/>
                      <a:pt x="17" y="2"/>
                      <a:pt x="17" y="2"/>
                    </a:cubicBezTo>
                    <a:cubicBezTo>
                      <a:pt x="17" y="2"/>
                      <a:pt x="16" y="1"/>
                      <a:pt x="16" y="1"/>
                    </a:cubicBezTo>
                    <a:cubicBezTo>
                      <a:pt x="15" y="0"/>
                      <a:pt x="15" y="0"/>
                      <a:pt x="15" y="0"/>
                    </a:cubicBezTo>
                    <a:cubicBezTo>
                      <a:pt x="15" y="0"/>
                      <a:pt x="15" y="0"/>
                      <a:pt x="15" y="0"/>
                    </a:cubicBezTo>
                    <a:cubicBezTo>
                      <a:pt x="4" y="0"/>
                      <a:pt x="4" y="0"/>
                      <a:pt x="4" y="0"/>
                    </a:cubicBezTo>
                    <a:cubicBezTo>
                      <a:pt x="3" y="0"/>
                      <a:pt x="0" y="1"/>
                      <a:pt x="0" y="1"/>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660" name="Freeform 2883"/>
              <p:cNvSpPr>
                <a:spLocks/>
              </p:cNvSpPr>
              <p:nvPr/>
            </p:nvSpPr>
            <p:spPr bwMode="auto">
              <a:xfrm>
                <a:off x="7731125" y="1949450"/>
                <a:ext cx="184150" cy="65088"/>
              </a:xfrm>
              <a:custGeom>
                <a:avLst/>
                <a:gdLst>
                  <a:gd name="T0" fmla="*/ 2147483647 w 45"/>
                  <a:gd name="T1" fmla="*/ 0 h 16"/>
                  <a:gd name="T2" fmla="*/ 2147483647 w 45"/>
                  <a:gd name="T3" fmla="*/ 0 h 16"/>
                  <a:gd name="T4" fmla="*/ 0 w 45"/>
                  <a:gd name="T5" fmla="*/ 2147483647 h 16"/>
                  <a:gd name="T6" fmla="*/ 2147483647 w 45"/>
                  <a:gd name="T7" fmla="*/ 2147483647 h 16"/>
                  <a:gd name="T8" fmla="*/ 2147483647 w 45"/>
                  <a:gd name="T9" fmla="*/ 2147483647 h 16"/>
                  <a:gd name="T10" fmla="*/ 2147483647 w 45"/>
                  <a:gd name="T11" fmla="*/ 2147483647 h 16"/>
                  <a:gd name="T12" fmla="*/ 2147483647 w 45"/>
                  <a:gd name="T13" fmla="*/ 2147483647 h 16"/>
                  <a:gd name="T14" fmla="*/ 2147483647 w 45"/>
                  <a:gd name="T15" fmla="*/ 2147483647 h 16"/>
                  <a:gd name="T16" fmla="*/ 2147483647 w 45"/>
                  <a:gd name="T17" fmla="*/ 2147483647 h 16"/>
                  <a:gd name="T18" fmla="*/ 2147483647 w 45"/>
                  <a:gd name="T19" fmla="*/ 2147483647 h 16"/>
                  <a:gd name="T20" fmla="*/ 2147483647 w 45"/>
                  <a:gd name="T21" fmla="*/ 2147483647 h 16"/>
                  <a:gd name="T22" fmla="*/ 2147483647 w 45"/>
                  <a:gd name="T23" fmla="*/ 2147483647 h 16"/>
                  <a:gd name="T24" fmla="*/ 2147483647 w 45"/>
                  <a:gd name="T25" fmla="*/ 2147483647 h 16"/>
                  <a:gd name="T26" fmla="*/ 2147483647 w 45"/>
                  <a:gd name="T27" fmla="*/ 2147483647 h 16"/>
                  <a:gd name="T28" fmla="*/ 2147483647 w 45"/>
                  <a:gd name="T29" fmla="*/ 2147483647 h 16"/>
                  <a:gd name="T30" fmla="*/ 2147483647 w 45"/>
                  <a:gd name="T31" fmla="*/ 0 h 16"/>
                  <a:gd name="T32" fmla="*/ 2147483647 w 45"/>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6"/>
                  <a:gd name="T53" fmla="*/ 45 w 45"/>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6">
                    <a:moveTo>
                      <a:pt x="15" y="0"/>
                    </a:moveTo>
                    <a:cubicBezTo>
                      <a:pt x="1" y="0"/>
                      <a:pt x="1" y="0"/>
                      <a:pt x="1" y="0"/>
                    </a:cubicBezTo>
                    <a:cubicBezTo>
                      <a:pt x="0" y="0"/>
                      <a:pt x="0" y="0"/>
                      <a:pt x="0" y="1"/>
                    </a:cubicBezTo>
                    <a:cubicBezTo>
                      <a:pt x="0" y="1"/>
                      <a:pt x="0" y="1"/>
                      <a:pt x="1" y="1"/>
                    </a:cubicBezTo>
                    <a:cubicBezTo>
                      <a:pt x="1" y="1"/>
                      <a:pt x="14" y="1"/>
                      <a:pt x="14" y="1"/>
                    </a:cubicBezTo>
                    <a:cubicBezTo>
                      <a:pt x="16" y="4"/>
                      <a:pt x="19" y="5"/>
                      <a:pt x="22" y="6"/>
                    </a:cubicBezTo>
                    <a:cubicBezTo>
                      <a:pt x="22" y="6"/>
                      <a:pt x="23" y="6"/>
                      <a:pt x="24" y="6"/>
                    </a:cubicBezTo>
                    <a:cubicBezTo>
                      <a:pt x="25" y="9"/>
                      <a:pt x="29" y="11"/>
                      <a:pt x="32" y="13"/>
                    </a:cubicBezTo>
                    <a:cubicBezTo>
                      <a:pt x="36" y="15"/>
                      <a:pt x="40" y="16"/>
                      <a:pt x="44" y="16"/>
                    </a:cubicBezTo>
                    <a:cubicBezTo>
                      <a:pt x="44" y="16"/>
                      <a:pt x="45" y="15"/>
                      <a:pt x="45" y="15"/>
                    </a:cubicBezTo>
                    <a:cubicBezTo>
                      <a:pt x="45" y="15"/>
                      <a:pt x="44" y="14"/>
                      <a:pt x="44" y="14"/>
                    </a:cubicBezTo>
                    <a:cubicBezTo>
                      <a:pt x="41" y="14"/>
                      <a:pt x="37" y="13"/>
                      <a:pt x="33" y="12"/>
                    </a:cubicBezTo>
                    <a:cubicBezTo>
                      <a:pt x="29" y="10"/>
                      <a:pt x="26" y="8"/>
                      <a:pt x="25" y="5"/>
                    </a:cubicBezTo>
                    <a:cubicBezTo>
                      <a:pt x="25" y="5"/>
                      <a:pt x="25" y="5"/>
                      <a:pt x="25" y="5"/>
                    </a:cubicBezTo>
                    <a:cubicBezTo>
                      <a:pt x="23" y="4"/>
                      <a:pt x="23" y="4"/>
                      <a:pt x="23" y="4"/>
                    </a:cubicBezTo>
                    <a:cubicBezTo>
                      <a:pt x="19" y="4"/>
                      <a:pt x="17" y="3"/>
                      <a:pt x="15" y="0"/>
                    </a:cubicBezTo>
                    <a:cubicBezTo>
                      <a:pt x="15" y="0"/>
                      <a:pt x="15" y="0"/>
                      <a:pt x="15" y="0"/>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55661" name="Freeform 2884"/>
              <p:cNvSpPr>
                <a:spLocks/>
              </p:cNvSpPr>
              <p:nvPr/>
            </p:nvSpPr>
            <p:spPr bwMode="auto">
              <a:xfrm>
                <a:off x="7723188" y="1838325"/>
                <a:ext cx="200025" cy="90488"/>
              </a:xfrm>
              <a:custGeom>
                <a:avLst/>
                <a:gdLst>
                  <a:gd name="T0" fmla="*/ 2147483647 w 49"/>
                  <a:gd name="T1" fmla="*/ 0 h 22"/>
                  <a:gd name="T2" fmla="*/ 2147483647 w 49"/>
                  <a:gd name="T3" fmla="*/ 2147483647 h 22"/>
                  <a:gd name="T4" fmla="*/ 2147483647 w 49"/>
                  <a:gd name="T5" fmla="*/ 2147483647 h 22"/>
                  <a:gd name="T6" fmla="*/ 2147483647 w 49"/>
                  <a:gd name="T7" fmla="*/ 2147483647 h 22"/>
                  <a:gd name="T8" fmla="*/ 0 w 49"/>
                  <a:gd name="T9" fmla="*/ 2147483647 h 22"/>
                  <a:gd name="T10" fmla="*/ 0 w 49"/>
                  <a:gd name="T11" fmla="*/ 2147483647 h 22"/>
                  <a:gd name="T12" fmla="*/ 2147483647 w 49"/>
                  <a:gd name="T13" fmla="*/ 2147483647 h 22"/>
                  <a:gd name="T14" fmla="*/ 2147483647 w 49"/>
                  <a:gd name="T15" fmla="*/ 2147483647 h 22"/>
                  <a:gd name="T16" fmla="*/ 2147483647 w 49"/>
                  <a:gd name="T17" fmla="*/ 2147483647 h 22"/>
                  <a:gd name="T18" fmla="*/ 2147483647 w 49"/>
                  <a:gd name="T19" fmla="*/ 2147483647 h 22"/>
                  <a:gd name="T20" fmla="*/ 2147483647 w 49"/>
                  <a:gd name="T21" fmla="*/ 2147483647 h 22"/>
                  <a:gd name="T22" fmla="*/ 2147483647 w 49"/>
                  <a:gd name="T23" fmla="*/ 2147483647 h 22"/>
                  <a:gd name="T24" fmla="*/ 2147483647 w 49"/>
                  <a:gd name="T25" fmla="*/ 2147483647 h 22"/>
                  <a:gd name="T26" fmla="*/ 2147483647 w 49"/>
                  <a:gd name="T27" fmla="*/ 2147483647 h 22"/>
                  <a:gd name="T28" fmla="*/ 2147483647 w 49"/>
                  <a:gd name="T29" fmla="*/ 0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
                  <a:gd name="T46" fmla="*/ 0 h 22"/>
                  <a:gd name="T47" fmla="*/ 49 w 49"/>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 h="22">
                    <a:moveTo>
                      <a:pt x="45" y="0"/>
                    </a:moveTo>
                    <a:cubicBezTo>
                      <a:pt x="37" y="0"/>
                      <a:pt x="29" y="4"/>
                      <a:pt x="24" y="9"/>
                    </a:cubicBezTo>
                    <a:cubicBezTo>
                      <a:pt x="21" y="10"/>
                      <a:pt x="18" y="10"/>
                      <a:pt x="15" y="13"/>
                    </a:cubicBezTo>
                    <a:cubicBezTo>
                      <a:pt x="12" y="13"/>
                      <a:pt x="4" y="13"/>
                      <a:pt x="4" y="13"/>
                    </a:cubicBezTo>
                    <a:cubicBezTo>
                      <a:pt x="2" y="13"/>
                      <a:pt x="0" y="15"/>
                      <a:pt x="0" y="17"/>
                    </a:cubicBezTo>
                    <a:cubicBezTo>
                      <a:pt x="0" y="17"/>
                      <a:pt x="0" y="17"/>
                      <a:pt x="0" y="17"/>
                    </a:cubicBezTo>
                    <a:cubicBezTo>
                      <a:pt x="0" y="19"/>
                      <a:pt x="1" y="21"/>
                      <a:pt x="4" y="21"/>
                    </a:cubicBezTo>
                    <a:cubicBezTo>
                      <a:pt x="20" y="22"/>
                      <a:pt x="20" y="22"/>
                      <a:pt x="20" y="22"/>
                    </a:cubicBezTo>
                    <a:cubicBezTo>
                      <a:pt x="21" y="19"/>
                      <a:pt x="21" y="19"/>
                      <a:pt x="21" y="19"/>
                    </a:cubicBezTo>
                    <a:cubicBezTo>
                      <a:pt x="22" y="18"/>
                      <a:pt x="22" y="18"/>
                      <a:pt x="26" y="17"/>
                    </a:cubicBezTo>
                    <a:cubicBezTo>
                      <a:pt x="29" y="17"/>
                      <a:pt x="29" y="17"/>
                      <a:pt x="29" y="17"/>
                    </a:cubicBezTo>
                    <a:cubicBezTo>
                      <a:pt x="30" y="15"/>
                      <a:pt x="30" y="15"/>
                      <a:pt x="30" y="15"/>
                    </a:cubicBezTo>
                    <a:cubicBezTo>
                      <a:pt x="33" y="11"/>
                      <a:pt x="39" y="8"/>
                      <a:pt x="44" y="8"/>
                    </a:cubicBezTo>
                    <a:cubicBezTo>
                      <a:pt x="47" y="8"/>
                      <a:pt x="49" y="7"/>
                      <a:pt x="49" y="4"/>
                    </a:cubicBezTo>
                    <a:cubicBezTo>
                      <a:pt x="49" y="2"/>
                      <a:pt x="47" y="0"/>
                      <a:pt x="45" y="0"/>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662" name="Freeform 2885"/>
              <p:cNvSpPr>
                <a:spLocks/>
              </p:cNvSpPr>
              <p:nvPr/>
            </p:nvSpPr>
            <p:spPr bwMode="auto">
              <a:xfrm>
                <a:off x="7723188" y="1841500"/>
                <a:ext cx="196850" cy="82550"/>
              </a:xfrm>
              <a:custGeom>
                <a:avLst/>
                <a:gdLst>
                  <a:gd name="T0" fmla="*/ 2147483647 w 48"/>
                  <a:gd name="T1" fmla="*/ 0 h 20"/>
                  <a:gd name="T2" fmla="*/ 2147483647 w 48"/>
                  <a:gd name="T3" fmla="*/ 2147483647 h 20"/>
                  <a:gd name="T4" fmla="*/ 2147483647 w 48"/>
                  <a:gd name="T5" fmla="*/ 2147483647 h 20"/>
                  <a:gd name="T6" fmla="*/ 2147483647 w 48"/>
                  <a:gd name="T7" fmla="*/ 2147483647 h 20"/>
                  <a:gd name="T8" fmla="*/ 0 w 48"/>
                  <a:gd name="T9" fmla="*/ 2147483647 h 20"/>
                  <a:gd name="T10" fmla="*/ 0 w 48"/>
                  <a:gd name="T11" fmla="*/ 2147483647 h 20"/>
                  <a:gd name="T12" fmla="*/ 2147483647 w 48"/>
                  <a:gd name="T13" fmla="*/ 2147483647 h 20"/>
                  <a:gd name="T14" fmla="*/ 2147483647 w 48"/>
                  <a:gd name="T15" fmla="*/ 2147483647 h 20"/>
                  <a:gd name="T16" fmla="*/ 2147483647 w 48"/>
                  <a:gd name="T17" fmla="*/ 2147483647 h 20"/>
                  <a:gd name="T18" fmla="*/ 2147483647 w 48"/>
                  <a:gd name="T19" fmla="*/ 2147483647 h 20"/>
                  <a:gd name="T20" fmla="*/ 2147483647 w 48"/>
                  <a:gd name="T21" fmla="*/ 2147483647 h 20"/>
                  <a:gd name="T22" fmla="*/ 2147483647 w 48"/>
                  <a:gd name="T23" fmla="*/ 2147483647 h 20"/>
                  <a:gd name="T24" fmla="*/ 2147483647 w 48"/>
                  <a:gd name="T25" fmla="*/ 2147483647 h 20"/>
                  <a:gd name="T26" fmla="*/ 2147483647 w 48"/>
                  <a:gd name="T27" fmla="*/ 2147483647 h 20"/>
                  <a:gd name="T28" fmla="*/ 2147483647 w 48"/>
                  <a:gd name="T29" fmla="*/ 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20"/>
                  <a:gd name="T47" fmla="*/ 48 w 48"/>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20">
                    <a:moveTo>
                      <a:pt x="45" y="0"/>
                    </a:moveTo>
                    <a:cubicBezTo>
                      <a:pt x="37" y="0"/>
                      <a:pt x="29" y="3"/>
                      <a:pt x="25" y="9"/>
                    </a:cubicBezTo>
                    <a:cubicBezTo>
                      <a:pt x="22" y="9"/>
                      <a:pt x="19" y="10"/>
                      <a:pt x="17" y="12"/>
                    </a:cubicBezTo>
                    <a:cubicBezTo>
                      <a:pt x="14" y="12"/>
                      <a:pt x="7" y="12"/>
                      <a:pt x="7" y="13"/>
                    </a:cubicBezTo>
                    <a:cubicBezTo>
                      <a:pt x="5" y="13"/>
                      <a:pt x="0" y="14"/>
                      <a:pt x="0" y="16"/>
                    </a:cubicBezTo>
                    <a:cubicBezTo>
                      <a:pt x="0" y="16"/>
                      <a:pt x="0" y="16"/>
                      <a:pt x="0" y="16"/>
                    </a:cubicBezTo>
                    <a:cubicBezTo>
                      <a:pt x="0" y="18"/>
                      <a:pt x="2" y="20"/>
                      <a:pt x="3" y="20"/>
                    </a:cubicBezTo>
                    <a:cubicBezTo>
                      <a:pt x="20" y="20"/>
                      <a:pt x="20" y="20"/>
                      <a:pt x="20" y="20"/>
                    </a:cubicBezTo>
                    <a:cubicBezTo>
                      <a:pt x="21" y="18"/>
                      <a:pt x="21" y="18"/>
                      <a:pt x="21" y="18"/>
                    </a:cubicBezTo>
                    <a:cubicBezTo>
                      <a:pt x="21" y="17"/>
                      <a:pt x="22" y="16"/>
                      <a:pt x="26" y="16"/>
                    </a:cubicBezTo>
                    <a:cubicBezTo>
                      <a:pt x="29" y="15"/>
                      <a:pt x="29" y="15"/>
                      <a:pt x="29" y="15"/>
                    </a:cubicBezTo>
                    <a:cubicBezTo>
                      <a:pt x="30" y="14"/>
                      <a:pt x="30" y="14"/>
                      <a:pt x="30" y="14"/>
                    </a:cubicBezTo>
                    <a:cubicBezTo>
                      <a:pt x="32" y="10"/>
                      <a:pt x="39" y="7"/>
                      <a:pt x="45" y="7"/>
                    </a:cubicBezTo>
                    <a:cubicBezTo>
                      <a:pt x="46" y="7"/>
                      <a:pt x="48" y="5"/>
                      <a:pt x="48" y="3"/>
                    </a:cubicBezTo>
                    <a:cubicBezTo>
                      <a:pt x="48" y="1"/>
                      <a:pt x="47" y="0"/>
                      <a:pt x="45" y="0"/>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663" name="Freeform 2886"/>
              <p:cNvSpPr>
                <a:spLocks/>
              </p:cNvSpPr>
              <p:nvPr/>
            </p:nvSpPr>
            <p:spPr bwMode="auto">
              <a:xfrm>
                <a:off x="7723188" y="1841500"/>
                <a:ext cx="192087" cy="82550"/>
              </a:xfrm>
              <a:custGeom>
                <a:avLst/>
                <a:gdLst>
                  <a:gd name="T0" fmla="*/ 2147483647 w 47"/>
                  <a:gd name="T1" fmla="*/ 0 h 20"/>
                  <a:gd name="T2" fmla="*/ 2147483647 w 47"/>
                  <a:gd name="T3" fmla="*/ 2147483647 h 20"/>
                  <a:gd name="T4" fmla="*/ 2147483647 w 47"/>
                  <a:gd name="T5" fmla="*/ 2147483647 h 20"/>
                  <a:gd name="T6" fmla="*/ 2147483647 w 47"/>
                  <a:gd name="T7" fmla="*/ 2147483647 h 20"/>
                  <a:gd name="T8" fmla="*/ 2147483647 w 47"/>
                  <a:gd name="T9" fmla="*/ 2147483647 h 20"/>
                  <a:gd name="T10" fmla="*/ 0 w 47"/>
                  <a:gd name="T11" fmla="*/ 2147483647 h 20"/>
                  <a:gd name="T12" fmla="*/ 2147483647 w 47"/>
                  <a:gd name="T13" fmla="*/ 2147483647 h 20"/>
                  <a:gd name="T14" fmla="*/ 2147483647 w 47"/>
                  <a:gd name="T15" fmla="*/ 2147483647 h 20"/>
                  <a:gd name="T16" fmla="*/ 2147483647 w 47"/>
                  <a:gd name="T17" fmla="*/ 2147483647 h 20"/>
                  <a:gd name="T18" fmla="*/ 2147483647 w 47"/>
                  <a:gd name="T19" fmla="*/ 2147483647 h 20"/>
                  <a:gd name="T20" fmla="*/ 2147483647 w 47"/>
                  <a:gd name="T21" fmla="*/ 2147483647 h 20"/>
                  <a:gd name="T22" fmla="*/ 2147483647 w 47"/>
                  <a:gd name="T23" fmla="*/ 2147483647 h 20"/>
                  <a:gd name="T24" fmla="*/ 2147483647 w 47"/>
                  <a:gd name="T25" fmla="*/ 2147483647 h 20"/>
                  <a:gd name="T26" fmla="*/ 2147483647 w 47"/>
                  <a:gd name="T27" fmla="*/ 2147483647 h 20"/>
                  <a:gd name="T28" fmla="*/ 2147483647 w 47"/>
                  <a:gd name="T29" fmla="*/ 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20"/>
                  <a:gd name="T47" fmla="*/ 47 w 47"/>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20">
                    <a:moveTo>
                      <a:pt x="45" y="0"/>
                    </a:moveTo>
                    <a:cubicBezTo>
                      <a:pt x="37" y="0"/>
                      <a:pt x="29" y="4"/>
                      <a:pt x="25" y="9"/>
                    </a:cubicBezTo>
                    <a:cubicBezTo>
                      <a:pt x="23" y="10"/>
                      <a:pt x="21" y="10"/>
                      <a:pt x="19" y="12"/>
                    </a:cubicBezTo>
                    <a:cubicBezTo>
                      <a:pt x="16" y="12"/>
                      <a:pt x="10" y="13"/>
                      <a:pt x="10" y="14"/>
                    </a:cubicBezTo>
                    <a:cubicBezTo>
                      <a:pt x="8" y="14"/>
                      <a:pt x="1" y="14"/>
                      <a:pt x="1" y="16"/>
                    </a:cubicBezTo>
                    <a:cubicBezTo>
                      <a:pt x="1" y="16"/>
                      <a:pt x="0" y="16"/>
                      <a:pt x="0" y="16"/>
                    </a:cubicBezTo>
                    <a:cubicBezTo>
                      <a:pt x="0" y="18"/>
                      <a:pt x="2" y="19"/>
                      <a:pt x="3" y="19"/>
                    </a:cubicBezTo>
                    <a:cubicBezTo>
                      <a:pt x="20" y="20"/>
                      <a:pt x="20" y="20"/>
                      <a:pt x="20" y="20"/>
                    </a:cubicBezTo>
                    <a:cubicBezTo>
                      <a:pt x="20" y="18"/>
                      <a:pt x="20" y="18"/>
                      <a:pt x="20" y="18"/>
                    </a:cubicBezTo>
                    <a:cubicBezTo>
                      <a:pt x="21" y="16"/>
                      <a:pt x="22" y="16"/>
                      <a:pt x="26" y="15"/>
                    </a:cubicBezTo>
                    <a:cubicBezTo>
                      <a:pt x="29" y="15"/>
                      <a:pt x="29" y="15"/>
                      <a:pt x="29" y="15"/>
                    </a:cubicBezTo>
                    <a:cubicBezTo>
                      <a:pt x="29" y="13"/>
                      <a:pt x="29" y="13"/>
                      <a:pt x="29" y="13"/>
                    </a:cubicBezTo>
                    <a:cubicBezTo>
                      <a:pt x="32" y="9"/>
                      <a:pt x="38" y="6"/>
                      <a:pt x="45" y="6"/>
                    </a:cubicBezTo>
                    <a:cubicBezTo>
                      <a:pt x="46" y="6"/>
                      <a:pt x="47" y="5"/>
                      <a:pt x="47" y="3"/>
                    </a:cubicBezTo>
                    <a:cubicBezTo>
                      <a:pt x="47" y="2"/>
                      <a:pt x="46" y="0"/>
                      <a:pt x="45" y="0"/>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664" name="Freeform 2887"/>
              <p:cNvSpPr>
                <a:spLocks/>
              </p:cNvSpPr>
              <p:nvPr/>
            </p:nvSpPr>
            <p:spPr bwMode="auto">
              <a:xfrm>
                <a:off x="7727950" y="1846263"/>
                <a:ext cx="187325" cy="73025"/>
              </a:xfrm>
              <a:custGeom>
                <a:avLst/>
                <a:gdLst>
                  <a:gd name="T0" fmla="*/ 2147483647 w 46"/>
                  <a:gd name="T1" fmla="*/ 0 h 18"/>
                  <a:gd name="T2" fmla="*/ 2147483647 w 46"/>
                  <a:gd name="T3" fmla="*/ 2147483647 h 18"/>
                  <a:gd name="T4" fmla="*/ 2147483647 w 46"/>
                  <a:gd name="T5" fmla="*/ 2147483647 h 18"/>
                  <a:gd name="T6" fmla="*/ 2147483647 w 46"/>
                  <a:gd name="T7" fmla="*/ 2147483647 h 18"/>
                  <a:gd name="T8" fmla="*/ 0 w 46"/>
                  <a:gd name="T9" fmla="*/ 2147483647 h 18"/>
                  <a:gd name="T10" fmla="*/ 0 w 46"/>
                  <a:gd name="T11" fmla="*/ 2147483647 h 18"/>
                  <a:gd name="T12" fmla="*/ 2147483647 w 46"/>
                  <a:gd name="T13" fmla="*/ 2147483647 h 18"/>
                  <a:gd name="T14" fmla="*/ 2147483647 w 46"/>
                  <a:gd name="T15" fmla="*/ 2147483647 h 18"/>
                  <a:gd name="T16" fmla="*/ 2147483647 w 46"/>
                  <a:gd name="T17" fmla="*/ 2147483647 h 18"/>
                  <a:gd name="T18" fmla="*/ 2147483647 w 46"/>
                  <a:gd name="T19" fmla="*/ 2147483647 h 18"/>
                  <a:gd name="T20" fmla="*/ 2147483647 w 46"/>
                  <a:gd name="T21" fmla="*/ 2147483647 h 18"/>
                  <a:gd name="T22" fmla="*/ 2147483647 w 46"/>
                  <a:gd name="T23" fmla="*/ 2147483647 h 18"/>
                  <a:gd name="T24" fmla="*/ 2147483647 w 46"/>
                  <a:gd name="T25" fmla="*/ 2147483647 h 18"/>
                  <a:gd name="T26" fmla="*/ 2147483647 w 46"/>
                  <a:gd name="T27" fmla="*/ 2147483647 h 18"/>
                  <a:gd name="T28" fmla="*/ 2147483647 w 46"/>
                  <a:gd name="T29" fmla="*/ 0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18"/>
                  <a:gd name="T47" fmla="*/ 46 w 46"/>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18">
                    <a:moveTo>
                      <a:pt x="44" y="0"/>
                    </a:moveTo>
                    <a:cubicBezTo>
                      <a:pt x="36" y="0"/>
                      <a:pt x="28" y="4"/>
                      <a:pt x="25" y="9"/>
                    </a:cubicBezTo>
                    <a:cubicBezTo>
                      <a:pt x="23" y="9"/>
                      <a:pt x="21" y="10"/>
                      <a:pt x="20" y="11"/>
                    </a:cubicBezTo>
                    <a:cubicBezTo>
                      <a:pt x="17" y="11"/>
                      <a:pt x="12" y="12"/>
                      <a:pt x="11" y="14"/>
                    </a:cubicBezTo>
                    <a:cubicBezTo>
                      <a:pt x="10" y="14"/>
                      <a:pt x="0" y="14"/>
                      <a:pt x="0" y="15"/>
                    </a:cubicBezTo>
                    <a:cubicBezTo>
                      <a:pt x="0" y="15"/>
                      <a:pt x="0" y="15"/>
                      <a:pt x="0" y="15"/>
                    </a:cubicBezTo>
                    <a:cubicBezTo>
                      <a:pt x="0" y="16"/>
                      <a:pt x="1" y="17"/>
                      <a:pt x="2" y="17"/>
                    </a:cubicBezTo>
                    <a:cubicBezTo>
                      <a:pt x="18" y="18"/>
                      <a:pt x="18" y="18"/>
                      <a:pt x="18" y="18"/>
                    </a:cubicBezTo>
                    <a:cubicBezTo>
                      <a:pt x="19" y="17"/>
                      <a:pt x="19" y="17"/>
                      <a:pt x="19" y="17"/>
                    </a:cubicBezTo>
                    <a:cubicBezTo>
                      <a:pt x="20" y="15"/>
                      <a:pt x="21" y="14"/>
                      <a:pt x="25" y="13"/>
                    </a:cubicBezTo>
                    <a:cubicBezTo>
                      <a:pt x="27" y="13"/>
                      <a:pt x="27" y="13"/>
                      <a:pt x="27" y="13"/>
                    </a:cubicBezTo>
                    <a:cubicBezTo>
                      <a:pt x="28" y="12"/>
                      <a:pt x="28" y="12"/>
                      <a:pt x="28" y="12"/>
                    </a:cubicBezTo>
                    <a:cubicBezTo>
                      <a:pt x="30" y="8"/>
                      <a:pt x="37" y="4"/>
                      <a:pt x="44" y="4"/>
                    </a:cubicBezTo>
                    <a:cubicBezTo>
                      <a:pt x="45" y="4"/>
                      <a:pt x="46" y="3"/>
                      <a:pt x="46" y="2"/>
                    </a:cubicBezTo>
                    <a:cubicBezTo>
                      <a:pt x="46" y="1"/>
                      <a:pt x="45" y="0"/>
                      <a:pt x="44" y="0"/>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665" name="Freeform 2888"/>
              <p:cNvSpPr>
                <a:spLocks/>
              </p:cNvSpPr>
              <p:nvPr/>
            </p:nvSpPr>
            <p:spPr bwMode="auto">
              <a:xfrm>
                <a:off x="7727950" y="1851025"/>
                <a:ext cx="184150" cy="68263"/>
              </a:xfrm>
              <a:custGeom>
                <a:avLst/>
                <a:gdLst>
                  <a:gd name="T0" fmla="*/ 2147483647 w 45"/>
                  <a:gd name="T1" fmla="*/ 0 h 17"/>
                  <a:gd name="T2" fmla="*/ 2147483647 w 45"/>
                  <a:gd name="T3" fmla="*/ 2147483647 h 17"/>
                  <a:gd name="T4" fmla="*/ 2147483647 w 45"/>
                  <a:gd name="T5" fmla="*/ 2147483647 h 17"/>
                  <a:gd name="T6" fmla="*/ 2147483647 w 45"/>
                  <a:gd name="T7" fmla="*/ 2147483647 h 17"/>
                  <a:gd name="T8" fmla="*/ 2147483647 w 45"/>
                  <a:gd name="T9" fmla="*/ 2147483647 h 17"/>
                  <a:gd name="T10" fmla="*/ 0 w 45"/>
                  <a:gd name="T11" fmla="*/ 2147483647 h 17"/>
                  <a:gd name="T12" fmla="*/ 2147483647 w 45"/>
                  <a:gd name="T13" fmla="*/ 2147483647 h 17"/>
                  <a:gd name="T14" fmla="*/ 2147483647 w 45"/>
                  <a:gd name="T15" fmla="*/ 2147483647 h 17"/>
                  <a:gd name="T16" fmla="*/ 2147483647 w 45"/>
                  <a:gd name="T17" fmla="*/ 2147483647 h 17"/>
                  <a:gd name="T18" fmla="*/ 2147483647 w 45"/>
                  <a:gd name="T19" fmla="*/ 2147483647 h 17"/>
                  <a:gd name="T20" fmla="*/ 2147483647 w 45"/>
                  <a:gd name="T21" fmla="*/ 2147483647 h 17"/>
                  <a:gd name="T22" fmla="*/ 2147483647 w 45"/>
                  <a:gd name="T23" fmla="*/ 2147483647 h 17"/>
                  <a:gd name="T24" fmla="*/ 2147483647 w 45"/>
                  <a:gd name="T25" fmla="*/ 2147483647 h 17"/>
                  <a:gd name="T26" fmla="*/ 2147483647 w 45"/>
                  <a:gd name="T27" fmla="*/ 2147483647 h 17"/>
                  <a:gd name="T28" fmla="*/ 2147483647 w 45"/>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17"/>
                  <a:gd name="T47" fmla="*/ 45 w 45"/>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17">
                    <a:moveTo>
                      <a:pt x="44" y="0"/>
                    </a:moveTo>
                    <a:cubicBezTo>
                      <a:pt x="36" y="0"/>
                      <a:pt x="29" y="3"/>
                      <a:pt x="25" y="9"/>
                    </a:cubicBezTo>
                    <a:cubicBezTo>
                      <a:pt x="24" y="9"/>
                      <a:pt x="23" y="9"/>
                      <a:pt x="22" y="10"/>
                    </a:cubicBezTo>
                    <a:cubicBezTo>
                      <a:pt x="19" y="10"/>
                      <a:pt x="16" y="11"/>
                      <a:pt x="14" y="14"/>
                    </a:cubicBezTo>
                    <a:cubicBezTo>
                      <a:pt x="13" y="14"/>
                      <a:pt x="1" y="13"/>
                      <a:pt x="1" y="14"/>
                    </a:cubicBezTo>
                    <a:cubicBezTo>
                      <a:pt x="0" y="14"/>
                      <a:pt x="0" y="14"/>
                      <a:pt x="0" y="14"/>
                    </a:cubicBezTo>
                    <a:cubicBezTo>
                      <a:pt x="0" y="15"/>
                      <a:pt x="1" y="16"/>
                      <a:pt x="2" y="16"/>
                    </a:cubicBezTo>
                    <a:cubicBezTo>
                      <a:pt x="18" y="17"/>
                      <a:pt x="18" y="17"/>
                      <a:pt x="18" y="17"/>
                    </a:cubicBezTo>
                    <a:cubicBezTo>
                      <a:pt x="18" y="16"/>
                      <a:pt x="18" y="16"/>
                      <a:pt x="18" y="16"/>
                    </a:cubicBezTo>
                    <a:cubicBezTo>
                      <a:pt x="20" y="13"/>
                      <a:pt x="21" y="12"/>
                      <a:pt x="25" y="12"/>
                    </a:cubicBezTo>
                    <a:cubicBezTo>
                      <a:pt x="27" y="11"/>
                      <a:pt x="27" y="11"/>
                      <a:pt x="27" y="11"/>
                    </a:cubicBezTo>
                    <a:cubicBezTo>
                      <a:pt x="27" y="11"/>
                      <a:pt x="27" y="11"/>
                      <a:pt x="27" y="11"/>
                    </a:cubicBezTo>
                    <a:cubicBezTo>
                      <a:pt x="30" y="6"/>
                      <a:pt x="37" y="3"/>
                      <a:pt x="44" y="3"/>
                    </a:cubicBezTo>
                    <a:cubicBezTo>
                      <a:pt x="44" y="3"/>
                      <a:pt x="45" y="2"/>
                      <a:pt x="45" y="1"/>
                    </a:cubicBezTo>
                    <a:cubicBezTo>
                      <a:pt x="45" y="0"/>
                      <a:pt x="44" y="0"/>
                      <a:pt x="44" y="0"/>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666" name="Freeform 2889"/>
              <p:cNvSpPr>
                <a:spLocks/>
              </p:cNvSpPr>
              <p:nvPr/>
            </p:nvSpPr>
            <p:spPr bwMode="auto">
              <a:xfrm>
                <a:off x="7731125" y="1851025"/>
                <a:ext cx="176213" cy="65088"/>
              </a:xfrm>
              <a:custGeom>
                <a:avLst/>
                <a:gdLst>
                  <a:gd name="T0" fmla="*/ 2147483647 w 43"/>
                  <a:gd name="T1" fmla="*/ 0 h 16"/>
                  <a:gd name="T2" fmla="*/ 2147483647 w 43"/>
                  <a:gd name="T3" fmla="*/ 2147483647 h 16"/>
                  <a:gd name="T4" fmla="*/ 2147483647 w 43"/>
                  <a:gd name="T5" fmla="*/ 2147483647 h 16"/>
                  <a:gd name="T6" fmla="*/ 2147483647 w 43"/>
                  <a:gd name="T7" fmla="*/ 2147483647 h 16"/>
                  <a:gd name="T8" fmla="*/ 0 w 43"/>
                  <a:gd name="T9" fmla="*/ 2147483647 h 16"/>
                  <a:gd name="T10" fmla="*/ 0 w 43"/>
                  <a:gd name="T11" fmla="*/ 2147483647 h 16"/>
                  <a:gd name="T12" fmla="*/ 0 w 43"/>
                  <a:gd name="T13" fmla="*/ 2147483647 h 16"/>
                  <a:gd name="T14" fmla="*/ 2147483647 w 43"/>
                  <a:gd name="T15" fmla="*/ 2147483647 h 16"/>
                  <a:gd name="T16" fmla="*/ 2147483647 w 43"/>
                  <a:gd name="T17" fmla="*/ 2147483647 h 16"/>
                  <a:gd name="T18" fmla="*/ 2147483647 w 43"/>
                  <a:gd name="T19" fmla="*/ 2147483647 h 16"/>
                  <a:gd name="T20" fmla="*/ 2147483647 w 43"/>
                  <a:gd name="T21" fmla="*/ 2147483647 h 16"/>
                  <a:gd name="T22" fmla="*/ 2147483647 w 43"/>
                  <a:gd name="T23" fmla="*/ 2147483647 h 16"/>
                  <a:gd name="T24" fmla="*/ 2147483647 w 43"/>
                  <a:gd name="T25" fmla="*/ 2147483647 h 16"/>
                  <a:gd name="T26" fmla="*/ 2147483647 w 43"/>
                  <a:gd name="T27" fmla="*/ 2147483647 h 16"/>
                  <a:gd name="T28" fmla="*/ 2147483647 w 43"/>
                  <a:gd name="T29" fmla="*/ 0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16"/>
                  <a:gd name="T47" fmla="*/ 43 w 43"/>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16">
                    <a:moveTo>
                      <a:pt x="43" y="0"/>
                    </a:moveTo>
                    <a:cubicBezTo>
                      <a:pt x="35" y="0"/>
                      <a:pt x="28" y="4"/>
                      <a:pt x="24" y="9"/>
                    </a:cubicBezTo>
                    <a:cubicBezTo>
                      <a:pt x="24" y="9"/>
                      <a:pt x="23" y="10"/>
                      <a:pt x="23" y="10"/>
                    </a:cubicBezTo>
                    <a:cubicBezTo>
                      <a:pt x="20" y="10"/>
                      <a:pt x="18" y="11"/>
                      <a:pt x="16" y="15"/>
                    </a:cubicBezTo>
                    <a:cubicBezTo>
                      <a:pt x="15" y="15"/>
                      <a:pt x="0" y="14"/>
                      <a:pt x="0" y="14"/>
                    </a:cubicBezTo>
                    <a:cubicBezTo>
                      <a:pt x="0" y="14"/>
                      <a:pt x="0" y="14"/>
                      <a:pt x="0" y="14"/>
                    </a:cubicBezTo>
                    <a:cubicBezTo>
                      <a:pt x="0" y="14"/>
                      <a:pt x="0" y="15"/>
                      <a:pt x="0" y="15"/>
                    </a:cubicBezTo>
                    <a:cubicBezTo>
                      <a:pt x="17" y="16"/>
                      <a:pt x="17" y="16"/>
                      <a:pt x="17" y="16"/>
                    </a:cubicBezTo>
                    <a:cubicBezTo>
                      <a:pt x="17" y="16"/>
                      <a:pt x="17" y="16"/>
                      <a:pt x="17" y="16"/>
                    </a:cubicBezTo>
                    <a:cubicBezTo>
                      <a:pt x="18" y="13"/>
                      <a:pt x="20" y="11"/>
                      <a:pt x="24" y="11"/>
                    </a:cubicBezTo>
                    <a:cubicBezTo>
                      <a:pt x="25" y="11"/>
                      <a:pt x="25" y="11"/>
                      <a:pt x="25" y="11"/>
                    </a:cubicBezTo>
                    <a:cubicBezTo>
                      <a:pt x="25" y="10"/>
                      <a:pt x="25" y="10"/>
                      <a:pt x="25" y="10"/>
                    </a:cubicBezTo>
                    <a:cubicBezTo>
                      <a:pt x="28" y="5"/>
                      <a:pt x="36" y="2"/>
                      <a:pt x="43" y="2"/>
                    </a:cubicBezTo>
                    <a:cubicBezTo>
                      <a:pt x="43" y="2"/>
                      <a:pt x="43" y="2"/>
                      <a:pt x="43" y="1"/>
                    </a:cubicBezTo>
                    <a:cubicBezTo>
                      <a:pt x="43" y="1"/>
                      <a:pt x="43" y="1"/>
                      <a:pt x="43" y="0"/>
                    </a:cubicBezTo>
                    <a:close/>
                  </a:path>
                </a:pathLst>
              </a:custGeom>
              <a:solidFill>
                <a:srgbClr val="CFE4B5"/>
              </a:solidFill>
              <a:ln w="9525">
                <a:noFill/>
                <a:round/>
                <a:headEnd/>
                <a:tailEnd/>
              </a:ln>
            </p:spPr>
            <p:txBody>
              <a:bodyPr/>
              <a:lstStyle/>
              <a:p>
                <a:endParaRPr lang="en-US">
                  <a:latin typeface="Calibri" pitchFamily="34" charset="0"/>
                </a:endParaRPr>
              </a:p>
            </p:txBody>
          </p:sp>
          <p:pic>
            <p:nvPicPr>
              <p:cNvPr id="155667" name="Picture 2890"/>
              <p:cNvPicPr>
                <a:picLocks noChangeAspect="1" noChangeArrowheads="1"/>
              </p:cNvPicPr>
              <p:nvPr/>
            </p:nvPicPr>
            <p:blipFill>
              <a:blip r:embed="rId14"/>
              <a:srcRect/>
              <a:stretch>
                <a:fillRect/>
              </a:stretch>
            </p:blipFill>
            <p:spPr bwMode="auto">
              <a:xfrm>
                <a:off x="7251700" y="1625600"/>
                <a:ext cx="539750" cy="565150"/>
              </a:xfrm>
              <a:prstGeom prst="rect">
                <a:avLst/>
              </a:prstGeom>
              <a:noFill/>
              <a:ln w="9525">
                <a:noFill/>
                <a:miter lim="800000"/>
                <a:headEnd/>
                <a:tailEnd/>
              </a:ln>
            </p:spPr>
          </p:pic>
          <p:sp>
            <p:nvSpPr>
              <p:cNvPr id="155668" name="Freeform 2891"/>
              <p:cNvSpPr>
                <a:spLocks/>
              </p:cNvSpPr>
              <p:nvPr/>
            </p:nvSpPr>
            <p:spPr bwMode="auto">
              <a:xfrm>
                <a:off x="7269163" y="1638300"/>
                <a:ext cx="498475" cy="534988"/>
              </a:xfrm>
              <a:custGeom>
                <a:avLst/>
                <a:gdLst>
                  <a:gd name="T0" fmla="*/ 2147483647 w 122"/>
                  <a:gd name="T1" fmla="*/ 2147483647 h 131"/>
                  <a:gd name="T2" fmla="*/ 2147483647 w 122"/>
                  <a:gd name="T3" fmla="*/ 2147483647 h 131"/>
                  <a:gd name="T4" fmla="*/ 2147483647 w 122"/>
                  <a:gd name="T5" fmla="*/ 2147483647 h 131"/>
                  <a:gd name="T6" fmla="*/ 2147483647 w 122"/>
                  <a:gd name="T7" fmla="*/ 2147483647 h 131"/>
                  <a:gd name="T8" fmla="*/ 2147483647 w 122"/>
                  <a:gd name="T9" fmla="*/ 2147483647 h 131"/>
                  <a:gd name="T10" fmla="*/ 2147483647 w 122"/>
                  <a:gd name="T11" fmla="*/ 2147483647 h 131"/>
                  <a:gd name="T12" fmla="*/ 2147483647 w 122"/>
                  <a:gd name="T13" fmla="*/ 2147483647 h 131"/>
                  <a:gd name="T14" fmla="*/ 2147483647 w 122"/>
                  <a:gd name="T15" fmla="*/ 2147483647 h 131"/>
                  <a:gd name="T16" fmla="*/ 2147483647 w 122"/>
                  <a:gd name="T17" fmla="*/ 2147483647 h 131"/>
                  <a:gd name="T18" fmla="*/ 2147483647 w 122"/>
                  <a:gd name="T19" fmla="*/ 2147483647 h 131"/>
                  <a:gd name="T20" fmla="*/ 2147483647 w 122"/>
                  <a:gd name="T21" fmla="*/ 2147483647 h 131"/>
                  <a:gd name="T22" fmla="*/ 2147483647 w 122"/>
                  <a:gd name="T23" fmla="*/ 2147483647 h 131"/>
                  <a:gd name="T24" fmla="*/ 2147483647 w 122"/>
                  <a:gd name="T25" fmla="*/ 2147483647 h 1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
                  <a:gd name="T40" fmla="*/ 0 h 131"/>
                  <a:gd name="T41" fmla="*/ 122 w 122"/>
                  <a:gd name="T42" fmla="*/ 131 h 1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 h="131">
                    <a:moveTo>
                      <a:pt x="116" y="85"/>
                    </a:moveTo>
                    <a:cubicBezTo>
                      <a:pt x="115" y="87"/>
                      <a:pt x="107" y="101"/>
                      <a:pt x="97" y="112"/>
                    </a:cubicBezTo>
                    <a:cubicBezTo>
                      <a:pt x="88" y="122"/>
                      <a:pt x="79" y="127"/>
                      <a:pt x="68" y="129"/>
                    </a:cubicBezTo>
                    <a:cubicBezTo>
                      <a:pt x="60" y="127"/>
                      <a:pt x="48" y="131"/>
                      <a:pt x="37" y="129"/>
                    </a:cubicBezTo>
                    <a:cubicBezTo>
                      <a:pt x="28" y="122"/>
                      <a:pt x="16" y="126"/>
                      <a:pt x="13" y="109"/>
                    </a:cubicBezTo>
                    <a:cubicBezTo>
                      <a:pt x="8" y="99"/>
                      <a:pt x="2" y="95"/>
                      <a:pt x="3" y="77"/>
                    </a:cubicBezTo>
                    <a:cubicBezTo>
                      <a:pt x="0" y="70"/>
                      <a:pt x="2" y="58"/>
                      <a:pt x="7" y="44"/>
                    </a:cubicBezTo>
                    <a:cubicBezTo>
                      <a:pt x="11" y="32"/>
                      <a:pt x="15" y="31"/>
                      <a:pt x="26" y="17"/>
                    </a:cubicBezTo>
                    <a:cubicBezTo>
                      <a:pt x="35" y="6"/>
                      <a:pt x="42" y="9"/>
                      <a:pt x="54" y="1"/>
                    </a:cubicBezTo>
                    <a:cubicBezTo>
                      <a:pt x="63" y="0"/>
                      <a:pt x="74" y="1"/>
                      <a:pt x="85" y="2"/>
                    </a:cubicBezTo>
                    <a:cubicBezTo>
                      <a:pt x="93" y="11"/>
                      <a:pt x="101" y="18"/>
                      <a:pt x="109" y="22"/>
                    </a:cubicBezTo>
                    <a:cubicBezTo>
                      <a:pt x="118" y="22"/>
                      <a:pt x="120" y="36"/>
                      <a:pt x="120" y="52"/>
                    </a:cubicBezTo>
                    <a:cubicBezTo>
                      <a:pt x="122" y="61"/>
                      <a:pt x="120" y="75"/>
                      <a:pt x="116" y="85"/>
                    </a:cubicBezTo>
                    <a:close/>
                  </a:path>
                </a:pathLst>
              </a:custGeom>
              <a:noFill/>
              <a:ln w="3175">
                <a:solidFill>
                  <a:srgbClr val="0E1E7D"/>
                </a:solidFill>
                <a:miter lim="800000"/>
                <a:headEnd/>
                <a:tailEnd/>
              </a:ln>
            </p:spPr>
            <p:txBody>
              <a:bodyPr/>
              <a:lstStyle/>
              <a:p>
                <a:endParaRPr lang="en-US">
                  <a:latin typeface="Calibri" pitchFamily="34" charset="0"/>
                </a:endParaRPr>
              </a:p>
            </p:txBody>
          </p:sp>
          <p:pic>
            <p:nvPicPr>
              <p:cNvPr id="155669" name="Picture 2892"/>
              <p:cNvPicPr>
                <a:picLocks noChangeAspect="1" noChangeArrowheads="1"/>
              </p:cNvPicPr>
              <p:nvPr/>
            </p:nvPicPr>
            <p:blipFill>
              <a:blip r:embed="rId15"/>
              <a:srcRect/>
              <a:stretch>
                <a:fillRect/>
              </a:stretch>
            </p:blipFill>
            <p:spPr bwMode="auto">
              <a:xfrm>
                <a:off x="7389813" y="1747838"/>
                <a:ext cx="258762" cy="269875"/>
              </a:xfrm>
              <a:prstGeom prst="rect">
                <a:avLst/>
              </a:prstGeom>
              <a:noFill/>
              <a:ln w="9525">
                <a:noFill/>
                <a:miter lim="800000"/>
                <a:headEnd/>
                <a:tailEnd/>
              </a:ln>
            </p:spPr>
          </p:pic>
          <p:sp>
            <p:nvSpPr>
              <p:cNvPr id="155670" name="Freeform 2893"/>
              <p:cNvSpPr>
                <a:spLocks/>
              </p:cNvSpPr>
              <p:nvPr/>
            </p:nvSpPr>
            <p:spPr bwMode="auto">
              <a:xfrm>
                <a:off x="7408863" y="1768475"/>
                <a:ext cx="223837" cy="228600"/>
              </a:xfrm>
              <a:custGeom>
                <a:avLst/>
                <a:gdLst>
                  <a:gd name="T0" fmla="*/ 2147483647 w 55"/>
                  <a:gd name="T1" fmla="*/ 2147483647 h 56"/>
                  <a:gd name="T2" fmla="*/ 2147483647 w 55"/>
                  <a:gd name="T3" fmla="*/ 2147483647 h 56"/>
                  <a:gd name="T4" fmla="*/ 2147483647 w 55"/>
                  <a:gd name="T5" fmla="*/ 2147483647 h 56"/>
                  <a:gd name="T6" fmla="*/ 2147483647 w 55"/>
                  <a:gd name="T7" fmla="*/ 2147483647 h 56"/>
                  <a:gd name="T8" fmla="*/ 2147483647 w 55"/>
                  <a:gd name="T9" fmla="*/ 2147483647 h 56"/>
                  <a:gd name="T10" fmla="*/ 2147483647 w 55"/>
                  <a:gd name="T11" fmla="*/ 2147483647 h 56"/>
                  <a:gd name="T12" fmla="*/ 2147483647 w 55"/>
                  <a:gd name="T13" fmla="*/ 0 h 56"/>
                  <a:gd name="T14" fmla="*/ 2147483647 w 55"/>
                  <a:gd name="T15" fmla="*/ 2147483647 h 56"/>
                  <a:gd name="T16" fmla="*/ 2147483647 w 55"/>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56"/>
                  <a:gd name="T29" fmla="*/ 55 w 55"/>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56">
                    <a:moveTo>
                      <a:pt x="51" y="36"/>
                    </a:moveTo>
                    <a:cubicBezTo>
                      <a:pt x="47" y="46"/>
                      <a:pt x="44" y="45"/>
                      <a:pt x="37" y="51"/>
                    </a:cubicBezTo>
                    <a:cubicBezTo>
                      <a:pt x="31" y="54"/>
                      <a:pt x="23" y="56"/>
                      <a:pt x="17" y="53"/>
                    </a:cubicBezTo>
                    <a:cubicBezTo>
                      <a:pt x="10" y="51"/>
                      <a:pt x="5" y="48"/>
                      <a:pt x="3" y="39"/>
                    </a:cubicBezTo>
                    <a:cubicBezTo>
                      <a:pt x="0" y="34"/>
                      <a:pt x="1" y="22"/>
                      <a:pt x="3" y="18"/>
                    </a:cubicBezTo>
                    <a:cubicBezTo>
                      <a:pt x="5" y="13"/>
                      <a:pt x="12" y="3"/>
                      <a:pt x="17" y="2"/>
                    </a:cubicBezTo>
                    <a:cubicBezTo>
                      <a:pt x="23" y="0"/>
                      <a:pt x="29" y="1"/>
                      <a:pt x="37" y="0"/>
                    </a:cubicBezTo>
                    <a:cubicBezTo>
                      <a:pt x="43" y="3"/>
                      <a:pt x="49" y="6"/>
                      <a:pt x="51" y="15"/>
                    </a:cubicBezTo>
                    <a:cubicBezTo>
                      <a:pt x="52" y="25"/>
                      <a:pt x="55" y="25"/>
                      <a:pt x="51" y="36"/>
                    </a:cubicBezTo>
                    <a:close/>
                  </a:path>
                </a:pathLst>
              </a:custGeom>
              <a:noFill/>
              <a:ln w="3175">
                <a:solidFill>
                  <a:srgbClr val="3F007D"/>
                </a:solidFill>
                <a:miter lim="800000"/>
                <a:headEnd/>
                <a:tailEnd/>
              </a:ln>
            </p:spPr>
            <p:txBody>
              <a:bodyPr/>
              <a:lstStyle/>
              <a:p>
                <a:endParaRPr lang="en-US">
                  <a:latin typeface="Calibri" pitchFamily="34" charset="0"/>
                </a:endParaRPr>
              </a:p>
            </p:txBody>
          </p:sp>
          <p:sp>
            <p:nvSpPr>
              <p:cNvPr id="155671" name="Freeform 2894"/>
              <p:cNvSpPr>
                <a:spLocks/>
              </p:cNvSpPr>
              <p:nvPr/>
            </p:nvSpPr>
            <p:spPr bwMode="auto">
              <a:xfrm>
                <a:off x="7816850" y="3270250"/>
                <a:ext cx="300038" cy="147638"/>
              </a:xfrm>
              <a:custGeom>
                <a:avLst/>
                <a:gdLst>
                  <a:gd name="T0" fmla="*/ 2147483647 w 73"/>
                  <a:gd name="T1" fmla="*/ 2147483647 h 36"/>
                  <a:gd name="T2" fmla="*/ 2147483647 w 73"/>
                  <a:gd name="T3" fmla="*/ 2147483647 h 36"/>
                  <a:gd name="T4" fmla="*/ 2147483647 w 73"/>
                  <a:gd name="T5" fmla="*/ 2147483647 h 36"/>
                  <a:gd name="T6" fmla="*/ 2147483647 w 73"/>
                  <a:gd name="T7" fmla="*/ 2147483647 h 36"/>
                  <a:gd name="T8" fmla="*/ 2147483647 w 73"/>
                  <a:gd name="T9" fmla="*/ 2147483647 h 36"/>
                  <a:gd name="T10" fmla="*/ 2147483647 w 73"/>
                  <a:gd name="T11" fmla="*/ 2147483647 h 36"/>
                  <a:gd name="T12" fmla="*/ 2147483647 w 73"/>
                  <a:gd name="T13" fmla="*/ 0 h 36"/>
                  <a:gd name="T14" fmla="*/ 2147483647 w 73"/>
                  <a:gd name="T15" fmla="*/ 2147483647 h 36"/>
                  <a:gd name="T16" fmla="*/ 2147483647 w 73"/>
                  <a:gd name="T17" fmla="*/ 2147483647 h 36"/>
                  <a:gd name="T18" fmla="*/ 2147483647 w 73"/>
                  <a:gd name="T19" fmla="*/ 2147483647 h 36"/>
                  <a:gd name="T20" fmla="*/ 2147483647 w 73"/>
                  <a:gd name="T21" fmla="*/ 2147483647 h 36"/>
                  <a:gd name="T22" fmla="*/ 2147483647 w 73"/>
                  <a:gd name="T23" fmla="*/ 2147483647 h 36"/>
                  <a:gd name="T24" fmla="*/ 2147483647 w 73"/>
                  <a:gd name="T25" fmla="*/ 2147483647 h 36"/>
                  <a:gd name="T26" fmla="*/ 2147483647 w 73"/>
                  <a:gd name="T27" fmla="*/ 2147483647 h 36"/>
                  <a:gd name="T28" fmla="*/ 2147483647 w 73"/>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
                  <a:gd name="T46" fmla="*/ 0 h 36"/>
                  <a:gd name="T47" fmla="*/ 73 w 73"/>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 h="36">
                    <a:moveTo>
                      <a:pt x="46" y="35"/>
                    </a:moveTo>
                    <a:cubicBezTo>
                      <a:pt x="67" y="36"/>
                      <a:pt x="67" y="36"/>
                      <a:pt x="67" y="36"/>
                    </a:cubicBezTo>
                    <a:cubicBezTo>
                      <a:pt x="70" y="36"/>
                      <a:pt x="73" y="34"/>
                      <a:pt x="73" y="30"/>
                    </a:cubicBezTo>
                    <a:cubicBezTo>
                      <a:pt x="73" y="27"/>
                      <a:pt x="71" y="24"/>
                      <a:pt x="67" y="24"/>
                    </a:cubicBezTo>
                    <a:cubicBezTo>
                      <a:pt x="67" y="24"/>
                      <a:pt x="55" y="23"/>
                      <a:pt x="50" y="23"/>
                    </a:cubicBezTo>
                    <a:cubicBezTo>
                      <a:pt x="47" y="18"/>
                      <a:pt x="41" y="17"/>
                      <a:pt x="37" y="16"/>
                    </a:cubicBezTo>
                    <a:cubicBezTo>
                      <a:pt x="31" y="7"/>
                      <a:pt x="19" y="1"/>
                      <a:pt x="7" y="0"/>
                    </a:cubicBezTo>
                    <a:cubicBezTo>
                      <a:pt x="4" y="0"/>
                      <a:pt x="1" y="3"/>
                      <a:pt x="1" y="6"/>
                    </a:cubicBezTo>
                    <a:cubicBezTo>
                      <a:pt x="0" y="10"/>
                      <a:pt x="3" y="13"/>
                      <a:pt x="7" y="13"/>
                    </a:cubicBezTo>
                    <a:cubicBezTo>
                      <a:pt x="15" y="13"/>
                      <a:pt x="24" y="18"/>
                      <a:pt x="27" y="25"/>
                    </a:cubicBezTo>
                    <a:cubicBezTo>
                      <a:pt x="28" y="28"/>
                      <a:pt x="28" y="28"/>
                      <a:pt x="28" y="28"/>
                    </a:cubicBezTo>
                    <a:cubicBezTo>
                      <a:pt x="34" y="29"/>
                      <a:pt x="34" y="29"/>
                      <a:pt x="34" y="29"/>
                    </a:cubicBezTo>
                    <a:cubicBezTo>
                      <a:pt x="40" y="30"/>
                      <a:pt x="40" y="30"/>
                      <a:pt x="41" y="31"/>
                    </a:cubicBezTo>
                    <a:cubicBezTo>
                      <a:pt x="42" y="35"/>
                      <a:pt x="42" y="35"/>
                      <a:pt x="42" y="35"/>
                    </a:cubicBezTo>
                    <a:lnTo>
                      <a:pt x="46" y="35"/>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672" name="Freeform 2895"/>
              <p:cNvSpPr>
                <a:spLocks/>
              </p:cNvSpPr>
              <p:nvPr/>
            </p:nvSpPr>
            <p:spPr bwMode="auto">
              <a:xfrm>
                <a:off x="7821613" y="3275013"/>
                <a:ext cx="295275" cy="138112"/>
              </a:xfrm>
              <a:custGeom>
                <a:avLst/>
                <a:gdLst>
                  <a:gd name="T0" fmla="*/ 0 w 72"/>
                  <a:gd name="T1" fmla="*/ 2147483647 h 34"/>
                  <a:gd name="T2" fmla="*/ 2147483647 w 72"/>
                  <a:gd name="T3" fmla="*/ 2147483647 h 34"/>
                  <a:gd name="T4" fmla="*/ 2147483647 w 72"/>
                  <a:gd name="T5" fmla="*/ 2147483647 h 34"/>
                  <a:gd name="T6" fmla="*/ 2147483647 w 72"/>
                  <a:gd name="T7" fmla="*/ 2147483647 h 34"/>
                  <a:gd name="T8" fmla="*/ 2147483647 w 72"/>
                  <a:gd name="T9" fmla="*/ 2147483647 h 34"/>
                  <a:gd name="T10" fmla="*/ 2147483647 w 72"/>
                  <a:gd name="T11" fmla="*/ 2147483647 h 34"/>
                  <a:gd name="T12" fmla="*/ 2147483647 w 72"/>
                  <a:gd name="T13" fmla="*/ 2147483647 h 34"/>
                  <a:gd name="T14" fmla="*/ 2147483647 w 72"/>
                  <a:gd name="T15" fmla="*/ 2147483647 h 34"/>
                  <a:gd name="T16" fmla="*/ 2147483647 w 72"/>
                  <a:gd name="T17" fmla="*/ 2147483647 h 34"/>
                  <a:gd name="T18" fmla="*/ 2147483647 w 72"/>
                  <a:gd name="T19" fmla="*/ 2147483647 h 34"/>
                  <a:gd name="T20" fmla="*/ 2147483647 w 72"/>
                  <a:gd name="T21" fmla="*/ 2147483647 h 34"/>
                  <a:gd name="T22" fmla="*/ 2147483647 w 72"/>
                  <a:gd name="T23" fmla="*/ 2147483647 h 34"/>
                  <a:gd name="T24" fmla="*/ 2147483647 w 72"/>
                  <a:gd name="T25" fmla="*/ 2147483647 h 34"/>
                  <a:gd name="T26" fmla="*/ 2147483647 w 72"/>
                  <a:gd name="T27" fmla="*/ 2147483647 h 34"/>
                  <a:gd name="T28" fmla="*/ 2147483647 w 72"/>
                  <a:gd name="T29" fmla="*/ 2147483647 h 34"/>
                  <a:gd name="T30" fmla="*/ 2147483647 w 72"/>
                  <a:gd name="T31" fmla="*/ 2147483647 h 34"/>
                  <a:gd name="T32" fmla="*/ 2147483647 w 72"/>
                  <a:gd name="T33" fmla="*/ 2147483647 h 34"/>
                  <a:gd name="T34" fmla="*/ 2147483647 w 72"/>
                  <a:gd name="T35" fmla="*/ 2147483647 h 34"/>
                  <a:gd name="T36" fmla="*/ 2147483647 w 72"/>
                  <a:gd name="T37" fmla="*/ 2147483647 h 34"/>
                  <a:gd name="T38" fmla="*/ 2147483647 w 72"/>
                  <a:gd name="T39" fmla="*/ 2147483647 h 34"/>
                  <a:gd name="T40" fmla="*/ 2147483647 w 72"/>
                  <a:gd name="T41" fmla="*/ 2147483647 h 34"/>
                  <a:gd name="T42" fmla="*/ 2147483647 w 72"/>
                  <a:gd name="T43" fmla="*/ 2147483647 h 34"/>
                  <a:gd name="T44" fmla="*/ 2147483647 w 72"/>
                  <a:gd name="T45" fmla="*/ 2147483647 h 34"/>
                  <a:gd name="T46" fmla="*/ 2147483647 w 72"/>
                  <a:gd name="T47" fmla="*/ 2147483647 h 34"/>
                  <a:gd name="T48" fmla="*/ 2147483647 w 72"/>
                  <a:gd name="T49" fmla="*/ 2147483647 h 34"/>
                  <a:gd name="T50" fmla="*/ 2147483647 w 72"/>
                  <a:gd name="T51" fmla="*/ 2147483647 h 34"/>
                  <a:gd name="T52" fmla="*/ 2147483647 w 72"/>
                  <a:gd name="T53" fmla="*/ 2147483647 h 34"/>
                  <a:gd name="T54" fmla="*/ 0 w 72"/>
                  <a:gd name="T55" fmla="*/ 2147483647 h 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2"/>
                  <a:gd name="T85" fmla="*/ 0 h 34"/>
                  <a:gd name="T86" fmla="*/ 72 w 72"/>
                  <a:gd name="T87" fmla="*/ 34 h 3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2" h="34">
                    <a:moveTo>
                      <a:pt x="0" y="6"/>
                    </a:moveTo>
                    <a:cubicBezTo>
                      <a:pt x="0" y="6"/>
                      <a:pt x="0" y="7"/>
                      <a:pt x="1" y="7"/>
                    </a:cubicBezTo>
                    <a:cubicBezTo>
                      <a:pt x="2" y="9"/>
                      <a:pt x="4" y="11"/>
                      <a:pt x="7" y="11"/>
                    </a:cubicBezTo>
                    <a:cubicBezTo>
                      <a:pt x="10" y="11"/>
                      <a:pt x="14" y="12"/>
                      <a:pt x="17" y="14"/>
                    </a:cubicBezTo>
                    <a:cubicBezTo>
                      <a:pt x="21" y="16"/>
                      <a:pt x="25" y="19"/>
                      <a:pt x="27" y="23"/>
                    </a:cubicBezTo>
                    <a:cubicBezTo>
                      <a:pt x="27" y="23"/>
                      <a:pt x="28" y="25"/>
                      <a:pt x="28" y="25"/>
                    </a:cubicBezTo>
                    <a:cubicBezTo>
                      <a:pt x="28" y="26"/>
                      <a:pt x="28" y="26"/>
                      <a:pt x="28" y="26"/>
                    </a:cubicBezTo>
                    <a:cubicBezTo>
                      <a:pt x="33" y="26"/>
                      <a:pt x="33" y="26"/>
                      <a:pt x="33" y="26"/>
                    </a:cubicBezTo>
                    <a:cubicBezTo>
                      <a:pt x="33" y="26"/>
                      <a:pt x="34" y="27"/>
                      <a:pt x="34" y="27"/>
                    </a:cubicBezTo>
                    <a:cubicBezTo>
                      <a:pt x="39" y="28"/>
                      <a:pt x="39" y="28"/>
                      <a:pt x="40" y="29"/>
                    </a:cubicBezTo>
                    <a:cubicBezTo>
                      <a:pt x="40" y="29"/>
                      <a:pt x="42" y="33"/>
                      <a:pt x="42" y="33"/>
                    </a:cubicBezTo>
                    <a:cubicBezTo>
                      <a:pt x="42" y="33"/>
                      <a:pt x="45" y="33"/>
                      <a:pt x="45" y="33"/>
                    </a:cubicBezTo>
                    <a:cubicBezTo>
                      <a:pt x="45" y="33"/>
                      <a:pt x="45" y="33"/>
                      <a:pt x="45" y="33"/>
                    </a:cubicBezTo>
                    <a:cubicBezTo>
                      <a:pt x="46" y="33"/>
                      <a:pt x="46" y="33"/>
                      <a:pt x="46" y="33"/>
                    </a:cubicBezTo>
                    <a:cubicBezTo>
                      <a:pt x="46" y="33"/>
                      <a:pt x="46" y="33"/>
                      <a:pt x="46" y="33"/>
                    </a:cubicBezTo>
                    <a:cubicBezTo>
                      <a:pt x="65" y="34"/>
                      <a:pt x="65" y="34"/>
                      <a:pt x="65" y="34"/>
                    </a:cubicBezTo>
                    <a:cubicBezTo>
                      <a:pt x="67" y="34"/>
                      <a:pt x="70" y="33"/>
                      <a:pt x="71" y="32"/>
                    </a:cubicBezTo>
                    <a:cubicBezTo>
                      <a:pt x="71" y="31"/>
                      <a:pt x="72" y="30"/>
                      <a:pt x="72" y="29"/>
                    </a:cubicBezTo>
                    <a:cubicBezTo>
                      <a:pt x="72" y="29"/>
                      <a:pt x="71" y="28"/>
                      <a:pt x="71" y="27"/>
                    </a:cubicBezTo>
                    <a:cubicBezTo>
                      <a:pt x="71" y="25"/>
                      <a:pt x="68" y="24"/>
                      <a:pt x="66" y="24"/>
                    </a:cubicBezTo>
                    <a:cubicBezTo>
                      <a:pt x="64" y="24"/>
                      <a:pt x="53" y="23"/>
                      <a:pt x="49" y="23"/>
                    </a:cubicBezTo>
                    <a:cubicBezTo>
                      <a:pt x="46" y="19"/>
                      <a:pt x="40" y="17"/>
                      <a:pt x="36" y="16"/>
                    </a:cubicBezTo>
                    <a:cubicBezTo>
                      <a:pt x="36" y="16"/>
                      <a:pt x="35" y="16"/>
                      <a:pt x="35" y="16"/>
                    </a:cubicBezTo>
                    <a:cubicBezTo>
                      <a:pt x="35" y="15"/>
                      <a:pt x="34" y="15"/>
                      <a:pt x="34" y="14"/>
                    </a:cubicBezTo>
                    <a:cubicBezTo>
                      <a:pt x="30" y="10"/>
                      <a:pt x="25" y="6"/>
                      <a:pt x="19" y="4"/>
                    </a:cubicBezTo>
                    <a:cubicBezTo>
                      <a:pt x="15" y="2"/>
                      <a:pt x="11" y="1"/>
                      <a:pt x="7" y="1"/>
                    </a:cubicBezTo>
                    <a:cubicBezTo>
                      <a:pt x="4" y="0"/>
                      <a:pt x="2" y="2"/>
                      <a:pt x="1" y="4"/>
                    </a:cubicBezTo>
                    <a:cubicBezTo>
                      <a:pt x="0" y="4"/>
                      <a:pt x="0" y="5"/>
                      <a:pt x="0" y="6"/>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673" name="Freeform 2896"/>
              <p:cNvSpPr>
                <a:spLocks/>
              </p:cNvSpPr>
              <p:nvPr/>
            </p:nvSpPr>
            <p:spPr bwMode="auto">
              <a:xfrm>
                <a:off x="7826375" y="3282950"/>
                <a:ext cx="285750" cy="127000"/>
              </a:xfrm>
              <a:custGeom>
                <a:avLst/>
                <a:gdLst>
                  <a:gd name="T0" fmla="*/ 0 w 70"/>
                  <a:gd name="T1" fmla="*/ 2147483647 h 31"/>
                  <a:gd name="T2" fmla="*/ 0 w 70"/>
                  <a:gd name="T3" fmla="*/ 2147483647 h 31"/>
                  <a:gd name="T4" fmla="*/ 2147483647 w 70"/>
                  <a:gd name="T5" fmla="*/ 2147483647 h 31"/>
                  <a:gd name="T6" fmla="*/ 2147483647 w 70"/>
                  <a:gd name="T7" fmla="*/ 2147483647 h 31"/>
                  <a:gd name="T8" fmla="*/ 2147483647 w 70"/>
                  <a:gd name="T9" fmla="*/ 2147483647 h 31"/>
                  <a:gd name="T10" fmla="*/ 2147483647 w 70"/>
                  <a:gd name="T11" fmla="*/ 2147483647 h 31"/>
                  <a:gd name="T12" fmla="*/ 2147483647 w 70"/>
                  <a:gd name="T13" fmla="*/ 2147483647 h 31"/>
                  <a:gd name="T14" fmla="*/ 2147483647 w 70"/>
                  <a:gd name="T15" fmla="*/ 2147483647 h 31"/>
                  <a:gd name="T16" fmla="*/ 2147483647 w 70"/>
                  <a:gd name="T17" fmla="*/ 2147483647 h 31"/>
                  <a:gd name="T18" fmla="*/ 2147483647 w 70"/>
                  <a:gd name="T19" fmla="*/ 2147483647 h 31"/>
                  <a:gd name="T20" fmla="*/ 2147483647 w 70"/>
                  <a:gd name="T21" fmla="*/ 2147483647 h 31"/>
                  <a:gd name="T22" fmla="*/ 2147483647 w 70"/>
                  <a:gd name="T23" fmla="*/ 2147483647 h 31"/>
                  <a:gd name="T24" fmla="*/ 2147483647 w 70"/>
                  <a:gd name="T25" fmla="*/ 2147483647 h 31"/>
                  <a:gd name="T26" fmla="*/ 2147483647 w 70"/>
                  <a:gd name="T27" fmla="*/ 2147483647 h 31"/>
                  <a:gd name="T28" fmla="*/ 2147483647 w 70"/>
                  <a:gd name="T29" fmla="*/ 2147483647 h 31"/>
                  <a:gd name="T30" fmla="*/ 2147483647 w 70"/>
                  <a:gd name="T31" fmla="*/ 2147483647 h 31"/>
                  <a:gd name="T32" fmla="*/ 2147483647 w 70"/>
                  <a:gd name="T33" fmla="*/ 2147483647 h 31"/>
                  <a:gd name="T34" fmla="*/ 2147483647 w 70"/>
                  <a:gd name="T35" fmla="*/ 2147483647 h 31"/>
                  <a:gd name="T36" fmla="*/ 2147483647 w 70"/>
                  <a:gd name="T37" fmla="*/ 2147483647 h 31"/>
                  <a:gd name="T38" fmla="*/ 2147483647 w 70"/>
                  <a:gd name="T39" fmla="*/ 2147483647 h 31"/>
                  <a:gd name="T40" fmla="*/ 2147483647 w 70"/>
                  <a:gd name="T41" fmla="*/ 2147483647 h 31"/>
                  <a:gd name="T42" fmla="*/ 2147483647 w 70"/>
                  <a:gd name="T43" fmla="*/ 2147483647 h 31"/>
                  <a:gd name="T44" fmla="*/ 2147483647 w 70"/>
                  <a:gd name="T45" fmla="*/ 2147483647 h 31"/>
                  <a:gd name="T46" fmla="*/ 2147483647 w 70"/>
                  <a:gd name="T47" fmla="*/ 2147483647 h 31"/>
                  <a:gd name="T48" fmla="*/ 2147483647 w 70"/>
                  <a:gd name="T49" fmla="*/ 2147483647 h 31"/>
                  <a:gd name="T50" fmla="*/ 2147483647 w 70"/>
                  <a:gd name="T51" fmla="*/ 0 h 31"/>
                  <a:gd name="T52" fmla="*/ 2147483647 w 70"/>
                  <a:gd name="T53" fmla="*/ 2147483647 h 31"/>
                  <a:gd name="T54" fmla="*/ 0 w 70"/>
                  <a:gd name="T55" fmla="*/ 2147483647 h 3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0"/>
                  <a:gd name="T85" fmla="*/ 0 h 31"/>
                  <a:gd name="T86" fmla="*/ 70 w 70"/>
                  <a:gd name="T87" fmla="*/ 31 h 3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0" h="31">
                    <a:moveTo>
                      <a:pt x="0" y="4"/>
                    </a:moveTo>
                    <a:cubicBezTo>
                      <a:pt x="0" y="4"/>
                      <a:pt x="0" y="5"/>
                      <a:pt x="0" y="5"/>
                    </a:cubicBezTo>
                    <a:cubicBezTo>
                      <a:pt x="2" y="7"/>
                      <a:pt x="4" y="8"/>
                      <a:pt x="7" y="8"/>
                    </a:cubicBezTo>
                    <a:cubicBezTo>
                      <a:pt x="10" y="9"/>
                      <a:pt x="14" y="10"/>
                      <a:pt x="17" y="11"/>
                    </a:cubicBezTo>
                    <a:cubicBezTo>
                      <a:pt x="21" y="14"/>
                      <a:pt x="25" y="17"/>
                      <a:pt x="27" y="20"/>
                    </a:cubicBezTo>
                    <a:cubicBezTo>
                      <a:pt x="27" y="20"/>
                      <a:pt x="28" y="22"/>
                      <a:pt x="28" y="22"/>
                    </a:cubicBezTo>
                    <a:cubicBezTo>
                      <a:pt x="28" y="23"/>
                      <a:pt x="28" y="23"/>
                      <a:pt x="28" y="23"/>
                    </a:cubicBezTo>
                    <a:cubicBezTo>
                      <a:pt x="32" y="23"/>
                      <a:pt x="32" y="23"/>
                      <a:pt x="32" y="23"/>
                    </a:cubicBezTo>
                    <a:cubicBezTo>
                      <a:pt x="32" y="23"/>
                      <a:pt x="33" y="24"/>
                      <a:pt x="34" y="24"/>
                    </a:cubicBezTo>
                    <a:cubicBezTo>
                      <a:pt x="38" y="24"/>
                      <a:pt x="39" y="25"/>
                      <a:pt x="40" y="26"/>
                    </a:cubicBezTo>
                    <a:cubicBezTo>
                      <a:pt x="40" y="26"/>
                      <a:pt x="41" y="29"/>
                      <a:pt x="42" y="29"/>
                    </a:cubicBezTo>
                    <a:cubicBezTo>
                      <a:pt x="42" y="29"/>
                      <a:pt x="44" y="30"/>
                      <a:pt x="45" y="30"/>
                    </a:cubicBezTo>
                    <a:cubicBezTo>
                      <a:pt x="45" y="30"/>
                      <a:pt x="45" y="30"/>
                      <a:pt x="45" y="30"/>
                    </a:cubicBezTo>
                    <a:cubicBezTo>
                      <a:pt x="45" y="31"/>
                      <a:pt x="45" y="31"/>
                      <a:pt x="45" y="31"/>
                    </a:cubicBezTo>
                    <a:cubicBezTo>
                      <a:pt x="45" y="31"/>
                      <a:pt x="45" y="31"/>
                      <a:pt x="45" y="31"/>
                    </a:cubicBezTo>
                    <a:cubicBezTo>
                      <a:pt x="64" y="31"/>
                      <a:pt x="64" y="31"/>
                      <a:pt x="64" y="31"/>
                    </a:cubicBezTo>
                    <a:cubicBezTo>
                      <a:pt x="66" y="31"/>
                      <a:pt x="68" y="30"/>
                      <a:pt x="69" y="29"/>
                    </a:cubicBezTo>
                    <a:cubicBezTo>
                      <a:pt x="70" y="29"/>
                      <a:pt x="70" y="28"/>
                      <a:pt x="70" y="27"/>
                    </a:cubicBezTo>
                    <a:cubicBezTo>
                      <a:pt x="70" y="26"/>
                      <a:pt x="70" y="26"/>
                      <a:pt x="69" y="26"/>
                    </a:cubicBezTo>
                    <a:cubicBezTo>
                      <a:pt x="69" y="24"/>
                      <a:pt x="67" y="23"/>
                      <a:pt x="64" y="23"/>
                    </a:cubicBezTo>
                    <a:cubicBezTo>
                      <a:pt x="62" y="23"/>
                      <a:pt x="51" y="22"/>
                      <a:pt x="48" y="22"/>
                    </a:cubicBezTo>
                    <a:cubicBezTo>
                      <a:pt x="45" y="18"/>
                      <a:pt x="40" y="16"/>
                      <a:pt x="35" y="15"/>
                    </a:cubicBezTo>
                    <a:cubicBezTo>
                      <a:pt x="35" y="15"/>
                      <a:pt x="35" y="15"/>
                      <a:pt x="34" y="15"/>
                    </a:cubicBezTo>
                    <a:cubicBezTo>
                      <a:pt x="34" y="15"/>
                      <a:pt x="33" y="14"/>
                      <a:pt x="33" y="14"/>
                    </a:cubicBezTo>
                    <a:cubicBezTo>
                      <a:pt x="30" y="9"/>
                      <a:pt x="24" y="6"/>
                      <a:pt x="19" y="3"/>
                    </a:cubicBezTo>
                    <a:cubicBezTo>
                      <a:pt x="15" y="1"/>
                      <a:pt x="11" y="0"/>
                      <a:pt x="7" y="0"/>
                    </a:cubicBezTo>
                    <a:cubicBezTo>
                      <a:pt x="4" y="0"/>
                      <a:pt x="2" y="1"/>
                      <a:pt x="1" y="2"/>
                    </a:cubicBezTo>
                    <a:cubicBezTo>
                      <a:pt x="0" y="2"/>
                      <a:pt x="0" y="3"/>
                      <a:pt x="0" y="4"/>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674" name="Freeform 2897"/>
              <p:cNvSpPr>
                <a:spLocks/>
              </p:cNvSpPr>
              <p:nvPr/>
            </p:nvSpPr>
            <p:spPr bwMode="auto">
              <a:xfrm>
                <a:off x="7826375" y="3286125"/>
                <a:ext cx="280988" cy="119063"/>
              </a:xfrm>
              <a:custGeom>
                <a:avLst/>
                <a:gdLst>
                  <a:gd name="T0" fmla="*/ 0 w 69"/>
                  <a:gd name="T1" fmla="*/ 2147483647 h 29"/>
                  <a:gd name="T2" fmla="*/ 2147483647 w 69"/>
                  <a:gd name="T3" fmla="*/ 2147483647 h 29"/>
                  <a:gd name="T4" fmla="*/ 2147483647 w 69"/>
                  <a:gd name="T5" fmla="*/ 2147483647 h 29"/>
                  <a:gd name="T6" fmla="*/ 2147483647 w 69"/>
                  <a:gd name="T7" fmla="*/ 2147483647 h 29"/>
                  <a:gd name="T8" fmla="*/ 2147483647 w 69"/>
                  <a:gd name="T9" fmla="*/ 2147483647 h 29"/>
                  <a:gd name="T10" fmla="*/ 2147483647 w 69"/>
                  <a:gd name="T11" fmla="*/ 2147483647 h 29"/>
                  <a:gd name="T12" fmla="*/ 2147483647 w 69"/>
                  <a:gd name="T13" fmla="*/ 2147483647 h 29"/>
                  <a:gd name="T14" fmla="*/ 2147483647 w 69"/>
                  <a:gd name="T15" fmla="*/ 2147483647 h 29"/>
                  <a:gd name="T16" fmla="*/ 2147483647 w 69"/>
                  <a:gd name="T17" fmla="*/ 2147483647 h 29"/>
                  <a:gd name="T18" fmla="*/ 2147483647 w 69"/>
                  <a:gd name="T19" fmla="*/ 2147483647 h 29"/>
                  <a:gd name="T20" fmla="*/ 2147483647 w 69"/>
                  <a:gd name="T21" fmla="*/ 2147483647 h 29"/>
                  <a:gd name="T22" fmla="*/ 2147483647 w 69"/>
                  <a:gd name="T23" fmla="*/ 2147483647 h 29"/>
                  <a:gd name="T24" fmla="*/ 2147483647 w 69"/>
                  <a:gd name="T25" fmla="*/ 2147483647 h 29"/>
                  <a:gd name="T26" fmla="*/ 2147483647 w 69"/>
                  <a:gd name="T27" fmla="*/ 2147483647 h 29"/>
                  <a:gd name="T28" fmla="*/ 2147483647 w 69"/>
                  <a:gd name="T29" fmla="*/ 2147483647 h 29"/>
                  <a:gd name="T30" fmla="*/ 2147483647 w 69"/>
                  <a:gd name="T31" fmla="*/ 2147483647 h 29"/>
                  <a:gd name="T32" fmla="*/ 2147483647 w 69"/>
                  <a:gd name="T33" fmla="*/ 2147483647 h 29"/>
                  <a:gd name="T34" fmla="*/ 2147483647 w 69"/>
                  <a:gd name="T35" fmla="*/ 2147483647 h 29"/>
                  <a:gd name="T36" fmla="*/ 2147483647 w 69"/>
                  <a:gd name="T37" fmla="*/ 2147483647 h 29"/>
                  <a:gd name="T38" fmla="*/ 2147483647 w 69"/>
                  <a:gd name="T39" fmla="*/ 2147483647 h 29"/>
                  <a:gd name="T40" fmla="*/ 2147483647 w 69"/>
                  <a:gd name="T41" fmla="*/ 2147483647 h 29"/>
                  <a:gd name="T42" fmla="*/ 2147483647 w 69"/>
                  <a:gd name="T43" fmla="*/ 2147483647 h 29"/>
                  <a:gd name="T44" fmla="*/ 2147483647 w 69"/>
                  <a:gd name="T45" fmla="*/ 2147483647 h 29"/>
                  <a:gd name="T46" fmla="*/ 2147483647 w 69"/>
                  <a:gd name="T47" fmla="*/ 2147483647 h 29"/>
                  <a:gd name="T48" fmla="*/ 2147483647 w 69"/>
                  <a:gd name="T49" fmla="*/ 2147483647 h 29"/>
                  <a:gd name="T50" fmla="*/ 2147483647 w 69"/>
                  <a:gd name="T51" fmla="*/ 0 h 29"/>
                  <a:gd name="T52" fmla="*/ 2147483647 w 69"/>
                  <a:gd name="T53" fmla="*/ 2147483647 h 29"/>
                  <a:gd name="T54" fmla="*/ 0 w 69"/>
                  <a:gd name="T55" fmla="*/ 2147483647 h 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
                  <a:gd name="T85" fmla="*/ 0 h 29"/>
                  <a:gd name="T86" fmla="*/ 69 w 69"/>
                  <a:gd name="T87" fmla="*/ 29 h 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 h="29">
                    <a:moveTo>
                      <a:pt x="0" y="3"/>
                    </a:moveTo>
                    <a:cubicBezTo>
                      <a:pt x="0" y="3"/>
                      <a:pt x="1" y="4"/>
                      <a:pt x="1" y="4"/>
                    </a:cubicBezTo>
                    <a:cubicBezTo>
                      <a:pt x="3" y="5"/>
                      <a:pt x="5" y="6"/>
                      <a:pt x="8" y="7"/>
                    </a:cubicBezTo>
                    <a:cubicBezTo>
                      <a:pt x="11" y="7"/>
                      <a:pt x="14" y="8"/>
                      <a:pt x="18" y="10"/>
                    </a:cubicBezTo>
                    <a:cubicBezTo>
                      <a:pt x="22" y="12"/>
                      <a:pt x="26" y="15"/>
                      <a:pt x="28" y="18"/>
                    </a:cubicBezTo>
                    <a:cubicBezTo>
                      <a:pt x="28" y="19"/>
                      <a:pt x="29" y="20"/>
                      <a:pt x="29" y="20"/>
                    </a:cubicBezTo>
                    <a:cubicBezTo>
                      <a:pt x="29" y="21"/>
                      <a:pt x="29" y="21"/>
                      <a:pt x="29" y="21"/>
                    </a:cubicBezTo>
                    <a:cubicBezTo>
                      <a:pt x="33" y="21"/>
                      <a:pt x="33" y="21"/>
                      <a:pt x="33" y="21"/>
                    </a:cubicBezTo>
                    <a:cubicBezTo>
                      <a:pt x="33" y="21"/>
                      <a:pt x="34" y="22"/>
                      <a:pt x="34" y="22"/>
                    </a:cubicBezTo>
                    <a:cubicBezTo>
                      <a:pt x="38" y="22"/>
                      <a:pt x="39" y="23"/>
                      <a:pt x="40" y="24"/>
                    </a:cubicBezTo>
                    <a:cubicBezTo>
                      <a:pt x="41" y="24"/>
                      <a:pt x="42" y="26"/>
                      <a:pt x="42" y="27"/>
                    </a:cubicBezTo>
                    <a:cubicBezTo>
                      <a:pt x="43" y="27"/>
                      <a:pt x="45" y="28"/>
                      <a:pt x="45" y="28"/>
                    </a:cubicBezTo>
                    <a:cubicBezTo>
                      <a:pt x="45" y="28"/>
                      <a:pt x="45" y="28"/>
                      <a:pt x="45" y="28"/>
                    </a:cubicBezTo>
                    <a:cubicBezTo>
                      <a:pt x="45" y="29"/>
                      <a:pt x="45" y="29"/>
                      <a:pt x="45" y="29"/>
                    </a:cubicBezTo>
                    <a:cubicBezTo>
                      <a:pt x="46" y="29"/>
                      <a:pt x="46" y="29"/>
                      <a:pt x="46" y="29"/>
                    </a:cubicBezTo>
                    <a:cubicBezTo>
                      <a:pt x="64" y="29"/>
                      <a:pt x="64" y="29"/>
                      <a:pt x="64" y="29"/>
                    </a:cubicBezTo>
                    <a:cubicBezTo>
                      <a:pt x="65" y="29"/>
                      <a:pt x="68" y="29"/>
                      <a:pt x="68" y="28"/>
                    </a:cubicBezTo>
                    <a:cubicBezTo>
                      <a:pt x="69" y="27"/>
                      <a:pt x="69" y="27"/>
                      <a:pt x="69" y="26"/>
                    </a:cubicBezTo>
                    <a:cubicBezTo>
                      <a:pt x="69" y="25"/>
                      <a:pt x="69" y="25"/>
                      <a:pt x="69" y="25"/>
                    </a:cubicBezTo>
                    <a:cubicBezTo>
                      <a:pt x="68" y="24"/>
                      <a:pt x="66" y="23"/>
                      <a:pt x="64" y="23"/>
                    </a:cubicBezTo>
                    <a:cubicBezTo>
                      <a:pt x="60" y="23"/>
                      <a:pt x="50" y="22"/>
                      <a:pt x="47" y="22"/>
                    </a:cubicBezTo>
                    <a:cubicBezTo>
                      <a:pt x="45" y="18"/>
                      <a:pt x="40" y="16"/>
                      <a:pt x="35" y="15"/>
                    </a:cubicBezTo>
                    <a:cubicBezTo>
                      <a:pt x="35" y="15"/>
                      <a:pt x="35" y="15"/>
                      <a:pt x="35" y="15"/>
                    </a:cubicBezTo>
                    <a:cubicBezTo>
                      <a:pt x="34" y="15"/>
                      <a:pt x="33" y="14"/>
                      <a:pt x="33" y="14"/>
                    </a:cubicBezTo>
                    <a:cubicBezTo>
                      <a:pt x="30" y="10"/>
                      <a:pt x="25" y="6"/>
                      <a:pt x="19" y="4"/>
                    </a:cubicBezTo>
                    <a:cubicBezTo>
                      <a:pt x="15" y="2"/>
                      <a:pt x="11" y="1"/>
                      <a:pt x="7" y="0"/>
                    </a:cubicBezTo>
                    <a:cubicBezTo>
                      <a:pt x="5" y="0"/>
                      <a:pt x="3" y="1"/>
                      <a:pt x="1" y="1"/>
                    </a:cubicBezTo>
                    <a:cubicBezTo>
                      <a:pt x="1" y="2"/>
                      <a:pt x="0" y="2"/>
                      <a:pt x="0" y="3"/>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675" name="Freeform 2898"/>
              <p:cNvSpPr>
                <a:spLocks/>
              </p:cNvSpPr>
              <p:nvPr/>
            </p:nvSpPr>
            <p:spPr bwMode="auto">
              <a:xfrm>
                <a:off x="7829550" y="3290888"/>
                <a:ext cx="277813" cy="111125"/>
              </a:xfrm>
              <a:custGeom>
                <a:avLst/>
                <a:gdLst>
                  <a:gd name="T0" fmla="*/ 0 w 68"/>
                  <a:gd name="T1" fmla="*/ 2147483647 h 27"/>
                  <a:gd name="T2" fmla="*/ 2147483647 w 68"/>
                  <a:gd name="T3" fmla="*/ 2147483647 h 27"/>
                  <a:gd name="T4" fmla="*/ 2147483647 w 68"/>
                  <a:gd name="T5" fmla="*/ 2147483647 h 27"/>
                  <a:gd name="T6" fmla="*/ 2147483647 w 68"/>
                  <a:gd name="T7" fmla="*/ 2147483647 h 27"/>
                  <a:gd name="T8" fmla="*/ 2147483647 w 68"/>
                  <a:gd name="T9" fmla="*/ 2147483647 h 27"/>
                  <a:gd name="T10" fmla="*/ 2147483647 w 68"/>
                  <a:gd name="T11" fmla="*/ 2147483647 h 27"/>
                  <a:gd name="T12" fmla="*/ 2147483647 w 68"/>
                  <a:gd name="T13" fmla="*/ 2147483647 h 27"/>
                  <a:gd name="T14" fmla="*/ 2147483647 w 68"/>
                  <a:gd name="T15" fmla="*/ 2147483647 h 27"/>
                  <a:gd name="T16" fmla="*/ 2147483647 w 68"/>
                  <a:gd name="T17" fmla="*/ 2147483647 h 27"/>
                  <a:gd name="T18" fmla="*/ 2147483647 w 68"/>
                  <a:gd name="T19" fmla="*/ 2147483647 h 27"/>
                  <a:gd name="T20" fmla="*/ 2147483647 w 68"/>
                  <a:gd name="T21" fmla="*/ 2147483647 h 27"/>
                  <a:gd name="T22" fmla="*/ 2147483647 w 68"/>
                  <a:gd name="T23" fmla="*/ 2147483647 h 27"/>
                  <a:gd name="T24" fmla="*/ 2147483647 w 68"/>
                  <a:gd name="T25" fmla="*/ 2147483647 h 27"/>
                  <a:gd name="T26" fmla="*/ 2147483647 w 68"/>
                  <a:gd name="T27" fmla="*/ 2147483647 h 27"/>
                  <a:gd name="T28" fmla="*/ 2147483647 w 68"/>
                  <a:gd name="T29" fmla="*/ 2147483647 h 27"/>
                  <a:gd name="T30" fmla="*/ 2147483647 w 68"/>
                  <a:gd name="T31" fmla="*/ 2147483647 h 27"/>
                  <a:gd name="T32" fmla="*/ 2147483647 w 68"/>
                  <a:gd name="T33" fmla="*/ 2147483647 h 27"/>
                  <a:gd name="T34" fmla="*/ 2147483647 w 68"/>
                  <a:gd name="T35" fmla="*/ 2147483647 h 27"/>
                  <a:gd name="T36" fmla="*/ 2147483647 w 68"/>
                  <a:gd name="T37" fmla="*/ 2147483647 h 27"/>
                  <a:gd name="T38" fmla="*/ 2147483647 w 68"/>
                  <a:gd name="T39" fmla="*/ 2147483647 h 27"/>
                  <a:gd name="T40" fmla="*/ 2147483647 w 68"/>
                  <a:gd name="T41" fmla="*/ 2147483647 h 27"/>
                  <a:gd name="T42" fmla="*/ 2147483647 w 68"/>
                  <a:gd name="T43" fmla="*/ 2147483647 h 27"/>
                  <a:gd name="T44" fmla="*/ 2147483647 w 68"/>
                  <a:gd name="T45" fmla="*/ 2147483647 h 27"/>
                  <a:gd name="T46" fmla="*/ 2147483647 w 68"/>
                  <a:gd name="T47" fmla="*/ 2147483647 h 27"/>
                  <a:gd name="T48" fmla="*/ 2147483647 w 68"/>
                  <a:gd name="T49" fmla="*/ 2147483647 h 27"/>
                  <a:gd name="T50" fmla="*/ 2147483647 w 68"/>
                  <a:gd name="T51" fmla="*/ 0 h 27"/>
                  <a:gd name="T52" fmla="*/ 2147483647 w 68"/>
                  <a:gd name="T53" fmla="*/ 2147483647 h 27"/>
                  <a:gd name="T54" fmla="*/ 0 w 68"/>
                  <a:gd name="T55" fmla="*/ 2147483647 h 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8"/>
                  <a:gd name="T85" fmla="*/ 0 h 27"/>
                  <a:gd name="T86" fmla="*/ 68 w 68"/>
                  <a:gd name="T87" fmla="*/ 27 h 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8" h="27">
                    <a:moveTo>
                      <a:pt x="0" y="2"/>
                    </a:moveTo>
                    <a:cubicBezTo>
                      <a:pt x="0" y="2"/>
                      <a:pt x="0" y="3"/>
                      <a:pt x="1" y="3"/>
                    </a:cubicBezTo>
                    <a:cubicBezTo>
                      <a:pt x="3" y="4"/>
                      <a:pt x="5" y="4"/>
                      <a:pt x="8" y="5"/>
                    </a:cubicBezTo>
                    <a:cubicBezTo>
                      <a:pt x="11" y="5"/>
                      <a:pt x="14" y="7"/>
                      <a:pt x="17" y="8"/>
                    </a:cubicBezTo>
                    <a:cubicBezTo>
                      <a:pt x="22" y="10"/>
                      <a:pt x="26" y="13"/>
                      <a:pt x="28" y="16"/>
                    </a:cubicBezTo>
                    <a:cubicBezTo>
                      <a:pt x="28" y="17"/>
                      <a:pt x="29" y="18"/>
                      <a:pt x="29" y="18"/>
                    </a:cubicBezTo>
                    <a:cubicBezTo>
                      <a:pt x="29" y="19"/>
                      <a:pt x="29" y="19"/>
                      <a:pt x="29" y="19"/>
                    </a:cubicBezTo>
                    <a:cubicBezTo>
                      <a:pt x="33" y="19"/>
                      <a:pt x="33" y="19"/>
                      <a:pt x="33" y="19"/>
                    </a:cubicBezTo>
                    <a:cubicBezTo>
                      <a:pt x="33" y="20"/>
                      <a:pt x="34" y="20"/>
                      <a:pt x="34" y="20"/>
                    </a:cubicBezTo>
                    <a:cubicBezTo>
                      <a:pt x="37" y="20"/>
                      <a:pt x="38" y="21"/>
                      <a:pt x="40" y="22"/>
                    </a:cubicBezTo>
                    <a:cubicBezTo>
                      <a:pt x="40" y="22"/>
                      <a:pt x="41" y="23"/>
                      <a:pt x="42" y="24"/>
                    </a:cubicBezTo>
                    <a:cubicBezTo>
                      <a:pt x="43" y="25"/>
                      <a:pt x="44" y="25"/>
                      <a:pt x="44" y="26"/>
                    </a:cubicBezTo>
                    <a:cubicBezTo>
                      <a:pt x="44" y="26"/>
                      <a:pt x="44" y="26"/>
                      <a:pt x="44" y="26"/>
                    </a:cubicBezTo>
                    <a:cubicBezTo>
                      <a:pt x="44" y="27"/>
                      <a:pt x="44" y="27"/>
                      <a:pt x="44" y="27"/>
                    </a:cubicBezTo>
                    <a:cubicBezTo>
                      <a:pt x="45" y="27"/>
                      <a:pt x="45" y="27"/>
                      <a:pt x="45" y="27"/>
                    </a:cubicBezTo>
                    <a:cubicBezTo>
                      <a:pt x="63" y="27"/>
                      <a:pt x="63" y="27"/>
                      <a:pt x="63" y="27"/>
                    </a:cubicBezTo>
                    <a:cubicBezTo>
                      <a:pt x="63" y="27"/>
                      <a:pt x="67" y="27"/>
                      <a:pt x="67" y="26"/>
                    </a:cubicBezTo>
                    <a:cubicBezTo>
                      <a:pt x="67" y="26"/>
                      <a:pt x="68" y="26"/>
                      <a:pt x="68" y="25"/>
                    </a:cubicBezTo>
                    <a:cubicBezTo>
                      <a:pt x="68" y="24"/>
                      <a:pt x="68" y="24"/>
                      <a:pt x="67" y="24"/>
                    </a:cubicBezTo>
                    <a:cubicBezTo>
                      <a:pt x="67" y="23"/>
                      <a:pt x="65" y="23"/>
                      <a:pt x="62" y="23"/>
                    </a:cubicBezTo>
                    <a:cubicBezTo>
                      <a:pt x="57" y="23"/>
                      <a:pt x="48" y="22"/>
                      <a:pt x="46" y="22"/>
                    </a:cubicBezTo>
                    <a:cubicBezTo>
                      <a:pt x="44" y="18"/>
                      <a:pt x="39" y="16"/>
                      <a:pt x="34" y="15"/>
                    </a:cubicBezTo>
                    <a:cubicBezTo>
                      <a:pt x="34" y="15"/>
                      <a:pt x="34" y="15"/>
                      <a:pt x="34" y="15"/>
                    </a:cubicBezTo>
                    <a:cubicBezTo>
                      <a:pt x="34" y="15"/>
                      <a:pt x="32" y="15"/>
                      <a:pt x="32" y="15"/>
                    </a:cubicBezTo>
                    <a:cubicBezTo>
                      <a:pt x="29" y="10"/>
                      <a:pt x="24" y="7"/>
                      <a:pt x="19" y="4"/>
                    </a:cubicBezTo>
                    <a:cubicBezTo>
                      <a:pt x="15" y="2"/>
                      <a:pt x="11" y="1"/>
                      <a:pt x="7" y="0"/>
                    </a:cubicBezTo>
                    <a:cubicBezTo>
                      <a:pt x="5" y="0"/>
                      <a:pt x="3" y="0"/>
                      <a:pt x="1" y="1"/>
                    </a:cubicBezTo>
                    <a:cubicBezTo>
                      <a:pt x="1" y="1"/>
                      <a:pt x="0" y="1"/>
                      <a:pt x="0" y="2"/>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676" name="Freeform 2899"/>
              <p:cNvSpPr>
                <a:spLocks/>
              </p:cNvSpPr>
              <p:nvPr/>
            </p:nvSpPr>
            <p:spPr bwMode="auto">
              <a:xfrm>
                <a:off x="7834313" y="3295650"/>
                <a:ext cx="269875" cy="101600"/>
              </a:xfrm>
              <a:custGeom>
                <a:avLst/>
                <a:gdLst>
                  <a:gd name="T0" fmla="*/ 2147483647 w 66"/>
                  <a:gd name="T1" fmla="*/ 2147483647 h 25"/>
                  <a:gd name="T2" fmla="*/ 2147483647 w 66"/>
                  <a:gd name="T3" fmla="*/ 2147483647 h 25"/>
                  <a:gd name="T4" fmla="*/ 2147483647 w 66"/>
                  <a:gd name="T5" fmla="*/ 2147483647 h 25"/>
                  <a:gd name="T6" fmla="*/ 2147483647 w 66"/>
                  <a:gd name="T7" fmla="*/ 2147483647 h 25"/>
                  <a:gd name="T8" fmla="*/ 2147483647 w 66"/>
                  <a:gd name="T9" fmla="*/ 2147483647 h 25"/>
                  <a:gd name="T10" fmla="*/ 2147483647 w 66"/>
                  <a:gd name="T11" fmla="*/ 2147483647 h 25"/>
                  <a:gd name="T12" fmla="*/ 2147483647 w 66"/>
                  <a:gd name="T13" fmla="*/ 2147483647 h 25"/>
                  <a:gd name="T14" fmla="*/ 2147483647 w 66"/>
                  <a:gd name="T15" fmla="*/ 2147483647 h 25"/>
                  <a:gd name="T16" fmla="*/ 2147483647 w 66"/>
                  <a:gd name="T17" fmla="*/ 0 h 25"/>
                  <a:gd name="T18" fmla="*/ 0 w 66"/>
                  <a:gd name="T19" fmla="*/ 2147483647 h 25"/>
                  <a:gd name="T20" fmla="*/ 2147483647 w 66"/>
                  <a:gd name="T21" fmla="*/ 2147483647 h 25"/>
                  <a:gd name="T22" fmla="*/ 2147483647 w 66"/>
                  <a:gd name="T23" fmla="*/ 2147483647 h 25"/>
                  <a:gd name="T24" fmla="*/ 2147483647 w 66"/>
                  <a:gd name="T25" fmla="*/ 2147483647 h 25"/>
                  <a:gd name="T26" fmla="*/ 2147483647 w 66"/>
                  <a:gd name="T27" fmla="*/ 2147483647 h 25"/>
                  <a:gd name="T28" fmla="*/ 2147483647 w 66"/>
                  <a:gd name="T29" fmla="*/ 2147483647 h 25"/>
                  <a:gd name="T30" fmla="*/ 2147483647 w 66"/>
                  <a:gd name="T31" fmla="*/ 2147483647 h 25"/>
                  <a:gd name="T32" fmla="*/ 2147483647 w 66"/>
                  <a:gd name="T33" fmla="*/ 2147483647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25"/>
                  <a:gd name="T53" fmla="*/ 66 w 66"/>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25">
                    <a:moveTo>
                      <a:pt x="44" y="25"/>
                    </a:moveTo>
                    <a:cubicBezTo>
                      <a:pt x="65" y="25"/>
                      <a:pt x="65" y="25"/>
                      <a:pt x="65" y="25"/>
                    </a:cubicBezTo>
                    <a:cubicBezTo>
                      <a:pt x="66" y="25"/>
                      <a:pt x="66" y="24"/>
                      <a:pt x="66" y="24"/>
                    </a:cubicBezTo>
                    <a:cubicBezTo>
                      <a:pt x="66" y="23"/>
                      <a:pt x="66" y="23"/>
                      <a:pt x="65" y="23"/>
                    </a:cubicBezTo>
                    <a:cubicBezTo>
                      <a:pt x="65" y="23"/>
                      <a:pt x="46" y="23"/>
                      <a:pt x="45" y="22"/>
                    </a:cubicBezTo>
                    <a:cubicBezTo>
                      <a:pt x="43" y="18"/>
                      <a:pt x="38" y="16"/>
                      <a:pt x="33" y="15"/>
                    </a:cubicBezTo>
                    <a:cubicBezTo>
                      <a:pt x="33" y="15"/>
                      <a:pt x="31" y="15"/>
                      <a:pt x="31" y="15"/>
                    </a:cubicBezTo>
                    <a:cubicBezTo>
                      <a:pt x="28" y="11"/>
                      <a:pt x="24" y="7"/>
                      <a:pt x="18" y="5"/>
                    </a:cubicBezTo>
                    <a:cubicBezTo>
                      <a:pt x="12" y="2"/>
                      <a:pt x="6" y="0"/>
                      <a:pt x="1" y="0"/>
                    </a:cubicBezTo>
                    <a:cubicBezTo>
                      <a:pt x="0" y="0"/>
                      <a:pt x="0" y="0"/>
                      <a:pt x="0" y="1"/>
                    </a:cubicBezTo>
                    <a:cubicBezTo>
                      <a:pt x="0" y="2"/>
                      <a:pt x="0" y="2"/>
                      <a:pt x="1" y="2"/>
                    </a:cubicBezTo>
                    <a:cubicBezTo>
                      <a:pt x="6" y="2"/>
                      <a:pt x="12" y="4"/>
                      <a:pt x="17" y="6"/>
                    </a:cubicBezTo>
                    <a:cubicBezTo>
                      <a:pt x="23" y="9"/>
                      <a:pt x="27" y="12"/>
                      <a:pt x="29" y="16"/>
                    </a:cubicBezTo>
                    <a:cubicBezTo>
                      <a:pt x="29" y="17"/>
                      <a:pt x="29" y="17"/>
                      <a:pt x="29" y="17"/>
                    </a:cubicBezTo>
                    <a:cubicBezTo>
                      <a:pt x="32" y="17"/>
                      <a:pt x="32" y="17"/>
                      <a:pt x="32" y="17"/>
                    </a:cubicBezTo>
                    <a:cubicBezTo>
                      <a:pt x="38" y="19"/>
                      <a:pt x="42" y="20"/>
                      <a:pt x="43" y="24"/>
                    </a:cubicBezTo>
                    <a:cubicBezTo>
                      <a:pt x="44" y="25"/>
                      <a:pt x="44" y="25"/>
                      <a:pt x="44" y="25"/>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55677" name="Freeform 2900"/>
              <p:cNvSpPr>
                <a:spLocks/>
              </p:cNvSpPr>
              <p:nvPr/>
            </p:nvSpPr>
            <p:spPr bwMode="auto">
              <a:xfrm>
                <a:off x="7813675" y="3425825"/>
                <a:ext cx="306388" cy="134938"/>
              </a:xfrm>
              <a:custGeom>
                <a:avLst/>
                <a:gdLst>
                  <a:gd name="T0" fmla="*/ 2147483647 w 75"/>
                  <a:gd name="T1" fmla="*/ 2147483647 h 33"/>
                  <a:gd name="T2" fmla="*/ 2147483647 w 75"/>
                  <a:gd name="T3" fmla="*/ 2147483647 h 33"/>
                  <a:gd name="T4" fmla="*/ 2147483647 w 75"/>
                  <a:gd name="T5" fmla="*/ 2147483647 h 33"/>
                  <a:gd name="T6" fmla="*/ 2147483647 w 75"/>
                  <a:gd name="T7" fmla="*/ 2147483647 h 33"/>
                  <a:gd name="T8" fmla="*/ 2147483647 w 75"/>
                  <a:gd name="T9" fmla="*/ 2147483647 h 33"/>
                  <a:gd name="T10" fmla="*/ 2147483647 w 75"/>
                  <a:gd name="T11" fmla="*/ 2147483647 h 33"/>
                  <a:gd name="T12" fmla="*/ 2147483647 w 75"/>
                  <a:gd name="T13" fmla="*/ 2147483647 h 33"/>
                  <a:gd name="T14" fmla="*/ 2147483647 w 75"/>
                  <a:gd name="T15" fmla="*/ 0 h 33"/>
                  <a:gd name="T16" fmla="*/ 2147483647 w 75"/>
                  <a:gd name="T17" fmla="*/ 2147483647 h 33"/>
                  <a:gd name="T18" fmla="*/ 2147483647 w 75"/>
                  <a:gd name="T19" fmla="*/ 2147483647 h 33"/>
                  <a:gd name="T20" fmla="*/ 2147483647 w 75"/>
                  <a:gd name="T21" fmla="*/ 2147483647 h 33"/>
                  <a:gd name="T22" fmla="*/ 2147483647 w 75"/>
                  <a:gd name="T23" fmla="*/ 2147483647 h 33"/>
                  <a:gd name="T24" fmla="*/ 2147483647 w 75"/>
                  <a:gd name="T25" fmla="*/ 2147483647 h 33"/>
                  <a:gd name="T26" fmla="*/ 0 w 75"/>
                  <a:gd name="T27" fmla="*/ 2147483647 h 33"/>
                  <a:gd name="T28" fmla="*/ 2147483647 w 75"/>
                  <a:gd name="T29" fmla="*/ 2147483647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33"/>
                  <a:gd name="T47" fmla="*/ 75 w 75"/>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33">
                    <a:moveTo>
                      <a:pt x="7" y="32"/>
                    </a:moveTo>
                    <a:cubicBezTo>
                      <a:pt x="18" y="33"/>
                      <a:pt x="31" y="27"/>
                      <a:pt x="37" y="19"/>
                    </a:cubicBezTo>
                    <a:cubicBezTo>
                      <a:pt x="42" y="18"/>
                      <a:pt x="47" y="17"/>
                      <a:pt x="51" y="13"/>
                    </a:cubicBezTo>
                    <a:cubicBezTo>
                      <a:pt x="56" y="13"/>
                      <a:pt x="68" y="14"/>
                      <a:pt x="68" y="14"/>
                    </a:cubicBezTo>
                    <a:cubicBezTo>
                      <a:pt x="71" y="14"/>
                      <a:pt x="74" y="11"/>
                      <a:pt x="74" y="8"/>
                    </a:cubicBezTo>
                    <a:cubicBezTo>
                      <a:pt x="74" y="8"/>
                      <a:pt x="74" y="8"/>
                      <a:pt x="74" y="8"/>
                    </a:cubicBezTo>
                    <a:cubicBezTo>
                      <a:pt x="75" y="4"/>
                      <a:pt x="72" y="1"/>
                      <a:pt x="68" y="1"/>
                    </a:cubicBezTo>
                    <a:cubicBezTo>
                      <a:pt x="44" y="0"/>
                      <a:pt x="44" y="0"/>
                      <a:pt x="44" y="0"/>
                    </a:cubicBezTo>
                    <a:cubicBezTo>
                      <a:pt x="42" y="4"/>
                      <a:pt x="42" y="4"/>
                      <a:pt x="42" y="4"/>
                    </a:cubicBezTo>
                    <a:cubicBezTo>
                      <a:pt x="42" y="5"/>
                      <a:pt x="41" y="6"/>
                      <a:pt x="35" y="7"/>
                    </a:cubicBezTo>
                    <a:cubicBezTo>
                      <a:pt x="30" y="7"/>
                      <a:pt x="30" y="7"/>
                      <a:pt x="30" y="7"/>
                    </a:cubicBezTo>
                    <a:cubicBezTo>
                      <a:pt x="28" y="10"/>
                      <a:pt x="28" y="10"/>
                      <a:pt x="28" y="10"/>
                    </a:cubicBezTo>
                    <a:cubicBezTo>
                      <a:pt x="25" y="16"/>
                      <a:pt x="15" y="20"/>
                      <a:pt x="7" y="19"/>
                    </a:cubicBezTo>
                    <a:cubicBezTo>
                      <a:pt x="4" y="19"/>
                      <a:pt x="1" y="22"/>
                      <a:pt x="0" y="26"/>
                    </a:cubicBezTo>
                    <a:cubicBezTo>
                      <a:pt x="0" y="29"/>
                      <a:pt x="3" y="32"/>
                      <a:pt x="7" y="32"/>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678" name="Freeform 2901"/>
              <p:cNvSpPr>
                <a:spLocks/>
              </p:cNvSpPr>
              <p:nvPr/>
            </p:nvSpPr>
            <p:spPr bwMode="auto">
              <a:xfrm>
                <a:off x="7816850" y="3430588"/>
                <a:ext cx="300038" cy="125412"/>
              </a:xfrm>
              <a:custGeom>
                <a:avLst/>
                <a:gdLst>
                  <a:gd name="T0" fmla="*/ 2147483647 w 73"/>
                  <a:gd name="T1" fmla="*/ 2147483647 h 31"/>
                  <a:gd name="T2" fmla="*/ 2147483647 w 73"/>
                  <a:gd name="T3" fmla="*/ 2147483647 h 31"/>
                  <a:gd name="T4" fmla="*/ 2147483647 w 73"/>
                  <a:gd name="T5" fmla="*/ 2147483647 h 31"/>
                  <a:gd name="T6" fmla="*/ 2147483647 w 73"/>
                  <a:gd name="T7" fmla="*/ 2147483647 h 31"/>
                  <a:gd name="T8" fmla="*/ 2147483647 w 73"/>
                  <a:gd name="T9" fmla="*/ 2147483647 h 31"/>
                  <a:gd name="T10" fmla="*/ 2147483647 w 73"/>
                  <a:gd name="T11" fmla="*/ 2147483647 h 31"/>
                  <a:gd name="T12" fmla="*/ 2147483647 w 73"/>
                  <a:gd name="T13" fmla="*/ 2147483647 h 31"/>
                  <a:gd name="T14" fmla="*/ 2147483647 w 73"/>
                  <a:gd name="T15" fmla="*/ 0 h 31"/>
                  <a:gd name="T16" fmla="*/ 2147483647 w 73"/>
                  <a:gd name="T17" fmla="*/ 2147483647 h 31"/>
                  <a:gd name="T18" fmla="*/ 2147483647 w 73"/>
                  <a:gd name="T19" fmla="*/ 2147483647 h 31"/>
                  <a:gd name="T20" fmla="*/ 2147483647 w 73"/>
                  <a:gd name="T21" fmla="*/ 2147483647 h 31"/>
                  <a:gd name="T22" fmla="*/ 2147483647 w 73"/>
                  <a:gd name="T23" fmla="*/ 2147483647 h 31"/>
                  <a:gd name="T24" fmla="*/ 2147483647 w 73"/>
                  <a:gd name="T25" fmla="*/ 2147483647 h 31"/>
                  <a:gd name="T26" fmla="*/ 2147483647 w 73"/>
                  <a:gd name="T27" fmla="*/ 2147483647 h 31"/>
                  <a:gd name="T28" fmla="*/ 2147483647 w 73"/>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
                  <a:gd name="T46" fmla="*/ 0 h 31"/>
                  <a:gd name="T47" fmla="*/ 73 w 7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 h="31">
                    <a:moveTo>
                      <a:pt x="6" y="30"/>
                    </a:moveTo>
                    <a:cubicBezTo>
                      <a:pt x="17" y="31"/>
                      <a:pt x="29" y="25"/>
                      <a:pt x="36" y="17"/>
                    </a:cubicBezTo>
                    <a:cubicBezTo>
                      <a:pt x="40" y="16"/>
                      <a:pt x="44" y="16"/>
                      <a:pt x="47" y="12"/>
                    </a:cubicBezTo>
                    <a:cubicBezTo>
                      <a:pt x="52" y="12"/>
                      <a:pt x="62" y="12"/>
                      <a:pt x="63" y="11"/>
                    </a:cubicBezTo>
                    <a:cubicBezTo>
                      <a:pt x="66" y="12"/>
                      <a:pt x="72" y="10"/>
                      <a:pt x="73" y="7"/>
                    </a:cubicBezTo>
                    <a:cubicBezTo>
                      <a:pt x="73" y="7"/>
                      <a:pt x="73" y="7"/>
                      <a:pt x="73" y="7"/>
                    </a:cubicBezTo>
                    <a:cubicBezTo>
                      <a:pt x="73" y="4"/>
                      <a:pt x="71" y="1"/>
                      <a:pt x="68" y="1"/>
                    </a:cubicBezTo>
                    <a:cubicBezTo>
                      <a:pt x="43" y="0"/>
                      <a:pt x="43" y="0"/>
                      <a:pt x="43" y="0"/>
                    </a:cubicBezTo>
                    <a:cubicBezTo>
                      <a:pt x="42" y="3"/>
                      <a:pt x="42" y="3"/>
                      <a:pt x="42" y="3"/>
                    </a:cubicBezTo>
                    <a:cubicBezTo>
                      <a:pt x="41" y="5"/>
                      <a:pt x="40" y="6"/>
                      <a:pt x="34" y="7"/>
                    </a:cubicBezTo>
                    <a:cubicBezTo>
                      <a:pt x="30" y="7"/>
                      <a:pt x="30" y="7"/>
                      <a:pt x="30" y="7"/>
                    </a:cubicBezTo>
                    <a:cubicBezTo>
                      <a:pt x="28" y="9"/>
                      <a:pt x="28" y="9"/>
                      <a:pt x="28" y="9"/>
                    </a:cubicBezTo>
                    <a:cubicBezTo>
                      <a:pt x="24" y="15"/>
                      <a:pt x="15" y="20"/>
                      <a:pt x="6" y="20"/>
                    </a:cubicBezTo>
                    <a:cubicBezTo>
                      <a:pt x="3" y="19"/>
                      <a:pt x="1" y="22"/>
                      <a:pt x="1" y="25"/>
                    </a:cubicBezTo>
                    <a:cubicBezTo>
                      <a:pt x="0" y="27"/>
                      <a:pt x="3" y="30"/>
                      <a:pt x="6" y="30"/>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679" name="Freeform 2902"/>
              <p:cNvSpPr>
                <a:spLocks/>
              </p:cNvSpPr>
              <p:nvPr/>
            </p:nvSpPr>
            <p:spPr bwMode="auto">
              <a:xfrm>
                <a:off x="7821613" y="3433763"/>
                <a:ext cx="295275" cy="114300"/>
              </a:xfrm>
              <a:custGeom>
                <a:avLst/>
                <a:gdLst>
                  <a:gd name="T0" fmla="*/ 2147483647 w 72"/>
                  <a:gd name="T1" fmla="*/ 2147483647 h 28"/>
                  <a:gd name="T2" fmla="*/ 2147483647 w 72"/>
                  <a:gd name="T3" fmla="*/ 2147483647 h 28"/>
                  <a:gd name="T4" fmla="*/ 2147483647 w 72"/>
                  <a:gd name="T5" fmla="*/ 2147483647 h 28"/>
                  <a:gd name="T6" fmla="*/ 2147483647 w 72"/>
                  <a:gd name="T7" fmla="*/ 2147483647 h 28"/>
                  <a:gd name="T8" fmla="*/ 2147483647 w 72"/>
                  <a:gd name="T9" fmla="*/ 2147483647 h 28"/>
                  <a:gd name="T10" fmla="*/ 2147483647 w 72"/>
                  <a:gd name="T11" fmla="*/ 2147483647 h 28"/>
                  <a:gd name="T12" fmla="*/ 2147483647 w 72"/>
                  <a:gd name="T13" fmla="*/ 2147483647 h 28"/>
                  <a:gd name="T14" fmla="*/ 2147483647 w 72"/>
                  <a:gd name="T15" fmla="*/ 0 h 28"/>
                  <a:gd name="T16" fmla="*/ 2147483647 w 72"/>
                  <a:gd name="T17" fmla="*/ 2147483647 h 28"/>
                  <a:gd name="T18" fmla="*/ 2147483647 w 72"/>
                  <a:gd name="T19" fmla="*/ 2147483647 h 28"/>
                  <a:gd name="T20" fmla="*/ 2147483647 w 72"/>
                  <a:gd name="T21" fmla="*/ 2147483647 h 28"/>
                  <a:gd name="T22" fmla="*/ 2147483647 w 72"/>
                  <a:gd name="T23" fmla="*/ 2147483647 h 28"/>
                  <a:gd name="T24" fmla="*/ 2147483647 w 72"/>
                  <a:gd name="T25" fmla="*/ 2147483647 h 28"/>
                  <a:gd name="T26" fmla="*/ 2147483647 w 72"/>
                  <a:gd name="T27" fmla="*/ 2147483647 h 28"/>
                  <a:gd name="T28" fmla="*/ 2147483647 w 72"/>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28"/>
                  <a:gd name="T47" fmla="*/ 72 w 72"/>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28">
                    <a:moveTo>
                      <a:pt x="5" y="28"/>
                    </a:moveTo>
                    <a:cubicBezTo>
                      <a:pt x="16" y="28"/>
                      <a:pt x="28" y="23"/>
                      <a:pt x="34" y="15"/>
                    </a:cubicBezTo>
                    <a:cubicBezTo>
                      <a:pt x="37" y="15"/>
                      <a:pt x="41" y="14"/>
                      <a:pt x="43" y="11"/>
                    </a:cubicBezTo>
                    <a:cubicBezTo>
                      <a:pt x="48" y="11"/>
                      <a:pt x="56" y="11"/>
                      <a:pt x="58" y="9"/>
                    </a:cubicBezTo>
                    <a:cubicBezTo>
                      <a:pt x="60" y="9"/>
                      <a:pt x="71" y="8"/>
                      <a:pt x="71" y="6"/>
                    </a:cubicBezTo>
                    <a:cubicBezTo>
                      <a:pt x="71" y="6"/>
                      <a:pt x="71" y="6"/>
                      <a:pt x="71" y="6"/>
                    </a:cubicBezTo>
                    <a:cubicBezTo>
                      <a:pt x="72" y="4"/>
                      <a:pt x="70" y="1"/>
                      <a:pt x="67" y="1"/>
                    </a:cubicBezTo>
                    <a:cubicBezTo>
                      <a:pt x="43" y="0"/>
                      <a:pt x="43" y="0"/>
                      <a:pt x="43" y="0"/>
                    </a:cubicBezTo>
                    <a:cubicBezTo>
                      <a:pt x="42" y="2"/>
                      <a:pt x="42" y="2"/>
                      <a:pt x="42" y="2"/>
                    </a:cubicBezTo>
                    <a:cubicBezTo>
                      <a:pt x="40" y="5"/>
                      <a:pt x="39" y="6"/>
                      <a:pt x="33" y="7"/>
                    </a:cubicBezTo>
                    <a:cubicBezTo>
                      <a:pt x="29" y="7"/>
                      <a:pt x="29" y="7"/>
                      <a:pt x="29" y="7"/>
                    </a:cubicBezTo>
                    <a:cubicBezTo>
                      <a:pt x="28" y="9"/>
                      <a:pt x="28" y="9"/>
                      <a:pt x="28" y="9"/>
                    </a:cubicBezTo>
                    <a:cubicBezTo>
                      <a:pt x="24" y="15"/>
                      <a:pt x="14" y="20"/>
                      <a:pt x="5" y="20"/>
                    </a:cubicBezTo>
                    <a:cubicBezTo>
                      <a:pt x="3" y="19"/>
                      <a:pt x="1" y="21"/>
                      <a:pt x="1" y="24"/>
                    </a:cubicBezTo>
                    <a:cubicBezTo>
                      <a:pt x="0" y="26"/>
                      <a:pt x="2" y="28"/>
                      <a:pt x="5" y="28"/>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680" name="Freeform 2903"/>
              <p:cNvSpPr>
                <a:spLocks/>
              </p:cNvSpPr>
              <p:nvPr/>
            </p:nvSpPr>
            <p:spPr bwMode="auto">
              <a:xfrm>
                <a:off x="7829550" y="3438525"/>
                <a:ext cx="282575" cy="106363"/>
              </a:xfrm>
              <a:custGeom>
                <a:avLst/>
                <a:gdLst>
                  <a:gd name="T0" fmla="*/ 2147483647 w 69"/>
                  <a:gd name="T1" fmla="*/ 2147483647 h 26"/>
                  <a:gd name="T2" fmla="*/ 2147483647 w 69"/>
                  <a:gd name="T3" fmla="*/ 2147483647 h 26"/>
                  <a:gd name="T4" fmla="*/ 2147483647 w 69"/>
                  <a:gd name="T5" fmla="*/ 2147483647 h 26"/>
                  <a:gd name="T6" fmla="*/ 2147483647 w 69"/>
                  <a:gd name="T7" fmla="*/ 2147483647 h 26"/>
                  <a:gd name="T8" fmla="*/ 2147483647 w 69"/>
                  <a:gd name="T9" fmla="*/ 2147483647 h 26"/>
                  <a:gd name="T10" fmla="*/ 2147483647 w 69"/>
                  <a:gd name="T11" fmla="*/ 2147483647 h 26"/>
                  <a:gd name="T12" fmla="*/ 2147483647 w 69"/>
                  <a:gd name="T13" fmla="*/ 2147483647 h 26"/>
                  <a:gd name="T14" fmla="*/ 2147483647 w 69"/>
                  <a:gd name="T15" fmla="*/ 0 h 26"/>
                  <a:gd name="T16" fmla="*/ 2147483647 w 69"/>
                  <a:gd name="T17" fmla="*/ 2147483647 h 26"/>
                  <a:gd name="T18" fmla="*/ 2147483647 w 69"/>
                  <a:gd name="T19" fmla="*/ 2147483647 h 26"/>
                  <a:gd name="T20" fmla="*/ 2147483647 w 69"/>
                  <a:gd name="T21" fmla="*/ 2147483647 h 26"/>
                  <a:gd name="T22" fmla="*/ 2147483647 w 69"/>
                  <a:gd name="T23" fmla="*/ 2147483647 h 26"/>
                  <a:gd name="T24" fmla="*/ 2147483647 w 69"/>
                  <a:gd name="T25" fmla="*/ 2147483647 h 26"/>
                  <a:gd name="T26" fmla="*/ 0 w 69"/>
                  <a:gd name="T27" fmla="*/ 2147483647 h 26"/>
                  <a:gd name="T28" fmla="*/ 2147483647 w 69"/>
                  <a:gd name="T29" fmla="*/ 2147483647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
                  <a:gd name="T46" fmla="*/ 0 h 26"/>
                  <a:gd name="T47" fmla="*/ 69 w 69"/>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 h="26">
                    <a:moveTo>
                      <a:pt x="3" y="26"/>
                    </a:moveTo>
                    <a:cubicBezTo>
                      <a:pt x="14" y="26"/>
                      <a:pt x="26" y="21"/>
                      <a:pt x="31" y="13"/>
                    </a:cubicBezTo>
                    <a:cubicBezTo>
                      <a:pt x="34" y="13"/>
                      <a:pt x="36" y="12"/>
                      <a:pt x="38" y="11"/>
                    </a:cubicBezTo>
                    <a:cubicBezTo>
                      <a:pt x="43" y="10"/>
                      <a:pt x="50" y="9"/>
                      <a:pt x="51" y="6"/>
                    </a:cubicBezTo>
                    <a:cubicBezTo>
                      <a:pt x="53" y="6"/>
                      <a:pt x="68" y="7"/>
                      <a:pt x="68" y="5"/>
                    </a:cubicBezTo>
                    <a:cubicBezTo>
                      <a:pt x="68" y="5"/>
                      <a:pt x="69" y="5"/>
                      <a:pt x="69" y="5"/>
                    </a:cubicBezTo>
                    <a:cubicBezTo>
                      <a:pt x="69" y="3"/>
                      <a:pt x="68" y="1"/>
                      <a:pt x="66" y="1"/>
                    </a:cubicBezTo>
                    <a:cubicBezTo>
                      <a:pt x="41" y="0"/>
                      <a:pt x="41" y="0"/>
                      <a:pt x="41" y="0"/>
                    </a:cubicBezTo>
                    <a:cubicBezTo>
                      <a:pt x="40" y="2"/>
                      <a:pt x="40" y="2"/>
                      <a:pt x="40" y="2"/>
                    </a:cubicBezTo>
                    <a:cubicBezTo>
                      <a:pt x="39" y="5"/>
                      <a:pt x="37" y="6"/>
                      <a:pt x="31" y="7"/>
                    </a:cubicBezTo>
                    <a:cubicBezTo>
                      <a:pt x="28" y="7"/>
                      <a:pt x="28" y="7"/>
                      <a:pt x="28" y="7"/>
                    </a:cubicBezTo>
                    <a:cubicBezTo>
                      <a:pt x="27" y="8"/>
                      <a:pt x="27" y="8"/>
                      <a:pt x="27" y="8"/>
                    </a:cubicBezTo>
                    <a:cubicBezTo>
                      <a:pt x="23" y="15"/>
                      <a:pt x="12" y="20"/>
                      <a:pt x="3" y="20"/>
                    </a:cubicBezTo>
                    <a:cubicBezTo>
                      <a:pt x="1" y="20"/>
                      <a:pt x="0" y="21"/>
                      <a:pt x="0" y="23"/>
                    </a:cubicBezTo>
                    <a:cubicBezTo>
                      <a:pt x="0" y="24"/>
                      <a:pt x="1" y="26"/>
                      <a:pt x="3" y="26"/>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681" name="Freeform 2904"/>
              <p:cNvSpPr>
                <a:spLocks/>
              </p:cNvSpPr>
              <p:nvPr/>
            </p:nvSpPr>
            <p:spPr bwMode="auto">
              <a:xfrm>
                <a:off x="7834313" y="3438525"/>
                <a:ext cx="273050" cy="101600"/>
              </a:xfrm>
              <a:custGeom>
                <a:avLst/>
                <a:gdLst>
                  <a:gd name="T0" fmla="*/ 2147483647 w 67"/>
                  <a:gd name="T1" fmla="*/ 2147483647 h 25"/>
                  <a:gd name="T2" fmla="*/ 2147483647 w 67"/>
                  <a:gd name="T3" fmla="*/ 2147483647 h 25"/>
                  <a:gd name="T4" fmla="*/ 2147483647 w 67"/>
                  <a:gd name="T5" fmla="*/ 2147483647 h 25"/>
                  <a:gd name="T6" fmla="*/ 2147483647 w 67"/>
                  <a:gd name="T7" fmla="*/ 2147483647 h 25"/>
                  <a:gd name="T8" fmla="*/ 2147483647 w 67"/>
                  <a:gd name="T9" fmla="*/ 2147483647 h 25"/>
                  <a:gd name="T10" fmla="*/ 2147483647 w 67"/>
                  <a:gd name="T11" fmla="*/ 2147483647 h 25"/>
                  <a:gd name="T12" fmla="*/ 2147483647 w 67"/>
                  <a:gd name="T13" fmla="*/ 2147483647 h 25"/>
                  <a:gd name="T14" fmla="*/ 2147483647 w 67"/>
                  <a:gd name="T15" fmla="*/ 0 h 25"/>
                  <a:gd name="T16" fmla="*/ 2147483647 w 67"/>
                  <a:gd name="T17" fmla="*/ 2147483647 h 25"/>
                  <a:gd name="T18" fmla="*/ 2147483647 w 67"/>
                  <a:gd name="T19" fmla="*/ 2147483647 h 25"/>
                  <a:gd name="T20" fmla="*/ 2147483647 w 67"/>
                  <a:gd name="T21" fmla="*/ 2147483647 h 25"/>
                  <a:gd name="T22" fmla="*/ 2147483647 w 67"/>
                  <a:gd name="T23" fmla="*/ 2147483647 h 25"/>
                  <a:gd name="T24" fmla="*/ 2147483647 w 67"/>
                  <a:gd name="T25" fmla="*/ 2147483647 h 25"/>
                  <a:gd name="T26" fmla="*/ 0 w 67"/>
                  <a:gd name="T27" fmla="*/ 2147483647 h 25"/>
                  <a:gd name="T28" fmla="*/ 2147483647 w 67"/>
                  <a:gd name="T29" fmla="*/ 2147483647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
                  <a:gd name="T46" fmla="*/ 0 h 25"/>
                  <a:gd name="T47" fmla="*/ 67 w 67"/>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 h="25">
                    <a:moveTo>
                      <a:pt x="2" y="25"/>
                    </a:moveTo>
                    <a:cubicBezTo>
                      <a:pt x="13" y="25"/>
                      <a:pt x="24" y="20"/>
                      <a:pt x="30" y="12"/>
                    </a:cubicBezTo>
                    <a:cubicBezTo>
                      <a:pt x="31" y="12"/>
                      <a:pt x="33" y="12"/>
                      <a:pt x="34" y="11"/>
                    </a:cubicBezTo>
                    <a:cubicBezTo>
                      <a:pt x="39" y="10"/>
                      <a:pt x="44" y="9"/>
                      <a:pt x="46" y="5"/>
                    </a:cubicBezTo>
                    <a:cubicBezTo>
                      <a:pt x="48" y="5"/>
                      <a:pt x="66" y="6"/>
                      <a:pt x="66" y="5"/>
                    </a:cubicBezTo>
                    <a:cubicBezTo>
                      <a:pt x="67" y="5"/>
                      <a:pt x="67" y="5"/>
                      <a:pt x="67" y="5"/>
                    </a:cubicBezTo>
                    <a:cubicBezTo>
                      <a:pt x="67" y="4"/>
                      <a:pt x="66" y="2"/>
                      <a:pt x="65" y="2"/>
                    </a:cubicBezTo>
                    <a:cubicBezTo>
                      <a:pt x="41" y="0"/>
                      <a:pt x="41" y="0"/>
                      <a:pt x="41" y="0"/>
                    </a:cubicBezTo>
                    <a:cubicBezTo>
                      <a:pt x="40" y="2"/>
                      <a:pt x="40" y="2"/>
                      <a:pt x="40" y="2"/>
                    </a:cubicBezTo>
                    <a:cubicBezTo>
                      <a:pt x="38" y="5"/>
                      <a:pt x="36" y="7"/>
                      <a:pt x="30" y="8"/>
                    </a:cubicBezTo>
                    <a:cubicBezTo>
                      <a:pt x="27" y="8"/>
                      <a:pt x="27" y="8"/>
                      <a:pt x="27" y="8"/>
                    </a:cubicBezTo>
                    <a:cubicBezTo>
                      <a:pt x="27" y="9"/>
                      <a:pt x="27" y="9"/>
                      <a:pt x="27" y="9"/>
                    </a:cubicBezTo>
                    <a:cubicBezTo>
                      <a:pt x="23" y="16"/>
                      <a:pt x="12" y="21"/>
                      <a:pt x="2" y="21"/>
                    </a:cubicBezTo>
                    <a:cubicBezTo>
                      <a:pt x="1" y="21"/>
                      <a:pt x="0" y="22"/>
                      <a:pt x="0" y="23"/>
                    </a:cubicBezTo>
                    <a:cubicBezTo>
                      <a:pt x="0" y="24"/>
                      <a:pt x="1" y="25"/>
                      <a:pt x="2" y="25"/>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682" name="Freeform 2905"/>
              <p:cNvSpPr>
                <a:spLocks/>
              </p:cNvSpPr>
              <p:nvPr/>
            </p:nvSpPr>
            <p:spPr bwMode="auto">
              <a:xfrm>
                <a:off x="7837488" y="3441700"/>
                <a:ext cx="269875" cy="95250"/>
              </a:xfrm>
              <a:custGeom>
                <a:avLst/>
                <a:gdLst>
                  <a:gd name="T0" fmla="*/ 2147483647 w 66"/>
                  <a:gd name="T1" fmla="*/ 2147483647 h 23"/>
                  <a:gd name="T2" fmla="*/ 2147483647 w 66"/>
                  <a:gd name="T3" fmla="*/ 2147483647 h 23"/>
                  <a:gd name="T4" fmla="*/ 2147483647 w 66"/>
                  <a:gd name="T5" fmla="*/ 2147483647 h 23"/>
                  <a:gd name="T6" fmla="*/ 2147483647 w 66"/>
                  <a:gd name="T7" fmla="*/ 2147483647 h 23"/>
                  <a:gd name="T8" fmla="*/ 2147483647 w 66"/>
                  <a:gd name="T9" fmla="*/ 2147483647 h 23"/>
                  <a:gd name="T10" fmla="*/ 2147483647 w 66"/>
                  <a:gd name="T11" fmla="*/ 2147483647 h 23"/>
                  <a:gd name="T12" fmla="*/ 2147483647 w 66"/>
                  <a:gd name="T13" fmla="*/ 2147483647 h 23"/>
                  <a:gd name="T14" fmla="*/ 2147483647 w 66"/>
                  <a:gd name="T15" fmla="*/ 0 h 23"/>
                  <a:gd name="T16" fmla="*/ 2147483647 w 66"/>
                  <a:gd name="T17" fmla="*/ 2147483647 h 23"/>
                  <a:gd name="T18" fmla="*/ 2147483647 w 66"/>
                  <a:gd name="T19" fmla="*/ 2147483647 h 23"/>
                  <a:gd name="T20" fmla="*/ 2147483647 w 66"/>
                  <a:gd name="T21" fmla="*/ 2147483647 h 23"/>
                  <a:gd name="T22" fmla="*/ 2147483647 w 66"/>
                  <a:gd name="T23" fmla="*/ 2147483647 h 23"/>
                  <a:gd name="T24" fmla="*/ 2147483647 w 66"/>
                  <a:gd name="T25" fmla="*/ 2147483647 h 23"/>
                  <a:gd name="T26" fmla="*/ 0 w 66"/>
                  <a:gd name="T27" fmla="*/ 2147483647 h 23"/>
                  <a:gd name="T28" fmla="*/ 2147483647 w 66"/>
                  <a:gd name="T29" fmla="*/ 2147483647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23"/>
                  <a:gd name="T47" fmla="*/ 66 w 66"/>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23">
                    <a:moveTo>
                      <a:pt x="1" y="23"/>
                    </a:moveTo>
                    <a:cubicBezTo>
                      <a:pt x="12" y="23"/>
                      <a:pt x="23" y="18"/>
                      <a:pt x="28" y="10"/>
                    </a:cubicBezTo>
                    <a:cubicBezTo>
                      <a:pt x="29" y="10"/>
                      <a:pt x="30" y="10"/>
                      <a:pt x="30" y="10"/>
                    </a:cubicBezTo>
                    <a:cubicBezTo>
                      <a:pt x="35" y="9"/>
                      <a:pt x="38" y="7"/>
                      <a:pt x="41" y="2"/>
                    </a:cubicBezTo>
                    <a:cubicBezTo>
                      <a:pt x="42" y="2"/>
                      <a:pt x="65" y="4"/>
                      <a:pt x="65" y="4"/>
                    </a:cubicBezTo>
                    <a:cubicBezTo>
                      <a:pt x="65" y="5"/>
                      <a:pt x="66" y="4"/>
                      <a:pt x="66" y="4"/>
                    </a:cubicBezTo>
                    <a:cubicBezTo>
                      <a:pt x="66" y="3"/>
                      <a:pt x="65" y="2"/>
                      <a:pt x="65" y="2"/>
                    </a:cubicBezTo>
                    <a:cubicBezTo>
                      <a:pt x="40" y="0"/>
                      <a:pt x="40" y="0"/>
                      <a:pt x="40" y="0"/>
                    </a:cubicBezTo>
                    <a:cubicBezTo>
                      <a:pt x="40" y="1"/>
                      <a:pt x="40" y="1"/>
                      <a:pt x="40" y="1"/>
                    </a:cubicBezTo>
                    <a:cubicBezTo>
                      <a:pt x="37" y="5"/>
                      <a:pt x="35" y="7"/>
                      <a:pt x="30" y="8"/>
                    </a:cubicBezTo>
                    <a:cubicBezTo>
                      <a:pt x="27" y="8"/>
                      <a:pt x="27" y="8"/>
                      <a:pt x="27" y="8"/>
                    </a:cubicBezTo>
                    <a:cubicBezTo>
                      <a:pt x="27" y="8"/>
                      <a:pt x="27" y="8"/>
                      <a:pt x="27" y="8"/>
                    </a:cubicBezTo>
                    <a:cubicBezTo>
                      <a:pt x="22" y="16"/>
                      <a:pt x="11" y="21"/>
                      <a:pt x="1" y="21"/>
                    </a:cubicBezTo>
                    <a:cubicBezTo>
                      <a:pt x="0" y="21"/>
                      <a:pt x="0" y="21"/>
                      <a:pt x="0" y="22"/>
                    </a:cubicBezTo>
                    <a:cubicBezTo>
                      <a:pt x="0" y="22"/>
                      <a:pt x="0" y="23"/>
                      <a:pt x="1" y="23"/>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55683" name="Freeform 2906"/>
              <p:cNvSpPr>
                <a:spLocks/>
              </p:cNvSpPr>
              <p:nvPr/>
            </p:nvSpPr>
            <p:spPr bwMode="auto">
              <a:xfrm>
                <a:off x="8545513" y="3744913"/>
                <a:ext cx="98425" cy="319087"/>
              </a:xfrm>
              <a:custGeom>
                <a:avLst/>
                <a:gdLst>
                  <a:gd name="T0" fmla="*/ 2147483647 w 24"/>
                  <a:gd name="T1" fmla="*/ 2147483647 h 78"/>
                  <a:gd name="T2" fmla="*/ 2147483647 w 24"/>
                  <a:gd name="T3" fmla="*/ 2147483647 h 78"/>
                  <a:gd name="T4" fmla="*/ 2147483647 w 24"/>
                  <a:gd name="T5" fmla="*/ 2147483647 h 78"/>
                  <a:gd name="T6" fmla="*/ 2147483647 w 24"/>
                  <a:gd name="T7" fmla="*/ 2147483647 h 78"/>
                  <a:gd name="T8" fmla="*/ 2147483647 w 24"/>
                  <a:gd name="T9" fmla="*/ 2147483647 h 78"/>
                  <a:gd name="T10" fmla="*/ 2147483647 w 24"/>
                  <a:gd name="T11" fmla="*/ 2147483647 h 78"/>
                  <a:gd name="T12" fmla="*/ 2147483647 w 24"/>
                  <a:gd name="T13" fmla="*/ 2147483647 h 78"/>
                  <a:gd name="T14" fmla="*/ 2147483647 w 24"/>
                  <a:gd name="T15" fmla="*/ 2147483647 h 78"/>
                  <a:gd name="T16" fmla="*/ 2147483647 w 24"/>
                  <a:gd name="T17" fmla="*/ 2147483647 h 78"/>
                  <a:gd name="T18" fmla="*/ 2147483647 w 24"/>
                  <a:gd name="T19" fmla="*/ 2147483647 h 78"/>
                  <a:gd name="T20" fmla="*/ 2147483647 w 24"/>
                  <a:gd name="T21" fmla="*/ 2147483647 h 78"/>
                  <a:gd name="T22" fmla="*/ 2147483647 w 24"/>
                  <a:gd name="T23" fmla="*/ 2147483647 h 78"/>
                  <a:gd name="T24" fmla="*/ 2147483647 w 24"/>
                  <a:gd name="T25" fmla="*/ 2147483647 h 78"/>
                  <a:gd name="T26" fmla="*/ 2147483647 w 24"/>
                  <a:gd name="T27" fmla="*/ 2147483647 h 78"/>
                  <a:gd name="T28" fmla="*/ 2147483647 w 24"/>
                  <a:gd name="T29" fmla="*/ 2147483647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78"/>
                  <a:gd name="T47" fmla="*/ 24 w 24"/>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78">
                    <a:moveTo>
                      <a:pt x="22" y="22"/>
                    </a:moveTo>
                    <a:cubicBezTo>
                      <a:pt x="13" y="4"/>
                      <a:pt x="13" y="4"/>
                      <a:pt x="13" y="4"/>
                    </a:cubicBezTo>
                    <a:cubicBezTo>
                      <a:pt x="11" y="1"/>
                      <a:pt x="8" y="0"/>
                      <a:pt x="5" y="1"/>
                    </a:cubicBezTo>
                    <a:cubicBezTo>
                      <a:pt x="1" y="3"/>
                      <a:pt x="0" y="6"/>
                      <a:pt x="2" y="10"/>
                    </a:cubicBezTo>
                    <a:cubicBezTo>
                      <a:pt x="2" y="10"/>
                      <a:pt x="7" y="21"/>
                      <a:pt x="9" y="25"/>
                    </a:cubicBezTo>
                    <a:cubicBezTo>
                      <a:pt x="7" y="30"/>
                      <a:pt x="8" y="35"/>
                      <a:pt x="10" y="40"/>
                    </a:cubicBezTo>
                    <a:cubicBezTo>
                      <a:pt x="5" y="49"/>
                      <a:pt x="5" y="63"/>
                      <a:pt x="10" y="73"/>
                    </a:cubicBezTo>
                    <a:cubicBezTo>
                      <a:pt x="11" y="77"/>
                      <a:pt x="15" y="78"/>
                      <a:pt x="18" y="76"/>
                    </a:cubicBezTo>
                    <a:cubicBezTo>
                      <a:pt x="21" y="75"/>
                      <a:pt x="23" y="71"/>
                      <a:pt x="21" y="68"/>
                    </a:cubicBezTo>
                    <a:cubicBezTo>
                      <a:pt x="17" y="60"/>
                      <a:pt x="18" y="50"/>
                      <a:pt x="22" y="44"/>
                    </a:cubicBezTo>
                    <a:cubicBezTo>
                      <a:pt x="23" y="42"/>
                      <a:pt x="23" y="42"/>
                      <a:pt x="23" y="42"/>
                    </a:cubicBezTo>
                    <a:cubicBezTo>
                      <a:pt x="22" y="36"/>
                      <a:pt x="22" y="36"/>
                      <a:pt x="22" y="36"/>
                    </a:cubicBezTo>
                    <a:cubicBezTo>
                      <a:pt x="20" y="31"/>
                      <a:pt x="20" y="30"/>
                      <a:pt x="21" y="29"/>
                    </a:cubicBezTo>
                    <a:cubicBezTo>
                      <a:pt x="24" y="26"/>
                      <a:pt x="24" y="26"/>
                      <a:pt x="24" y="26"/>
                    </a:cubicBezTo>
                    <a:lnTo>
                      <a:pt x="22" y="22"/>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684" name="Freeform 2907"/>
              <p:cNvSpPr>
                <a:spLocks/>
              </p:cNvSpPr>
              <p:nvPr/>
            </p:nvSpPr>
            <p:spPr bwMode="auto">
              <a:xfrm>
                <a:off x="8553450" y="3749675"/>
                <a:ext cx="82550" cy="306388"/>
              </a:xfrm>
              <a:custGeom>
                <a:avLst/>
                <a:gdLst>
                  <a:gd name="T0" fmla="*/ 2147483647 w 20"/>
                  <a:gd name="T1" fmla="*/ 2147483647 h 75"/>
                  <a:gd name="T2" fmla="*/ 2147483647 w 20"/>
                  <a:gd name="T3" fmla="*/ 2147483647 h 75"/>
                  <a:gd name="T4" fmla="*/ 2147483647 w 20"/>
                  <a:gd name="T5" fmla="*/ 2147483647 h 75"/>
                  <a:gd name="T6" fmla="*/ 2147483647 w 20"/>
                  <a:gd name="T7" fmla="*/ 2147483647 h 75"/>
                  <a:gd name="T8" fmla="*/ 2147483647 w 20"/>
                  <a:gd name="T9" fmla="*/ 2147483647 h 75"/>
                  <a:gd name="T10" fmla="*/ 2147483647 w 20"/>
                  <a:gd name="T11" fmla="*/ 2147483647 h 75"/>
                  <a:gd name="T12" fmla="*/ 2147483647 w 20"/>
                  <a:gd name="T13" fmla="*/ 2147483647 h 75"/>
                  <a:gd name="T14" fmla="*/ 2147483647 w 20"/>
                  <a:gd name="T15" fmla="*/ 2147483647 h 75"/>
                  <a:gd name="T16" fmla="*/ 2147483647 w 20"/>
                  <a:gd name="T17" fmla="*/ 2147483647 h 75"/>
                  <a:gd name="T18" fmla="*/ 2147483647 w 20"/>
                  <a:gd name="T19" fmla="*/ 2147483647 h 75"/>
                  <a:gd name="T20" fmla="*/ 2147483647 w 20"/>
                  <a:gd name="T21" fmla="*/ 2147483647 h 75"/>
                  <a:gd name="T22" fmla="*/ 2147483647 w 20"/>
                  <a:gd name="T23" fmla="*/ 2147483647 h 75"/>
                  <a:gd name="T24" fmla="*/ 2147483647 w 20"/>
                  <a:gd name="T25" fmla="*/ 2147483647 h 75"/>
                  <a:gd name="T26" fmla="*/ 2147483647 w 20"/>
                  <a:gd name="T27" fmla="*/ 2147483647 h 75"/>
                  <a:gd name="T28" fmla="*/ 2147483647 w 20"/>
                  <a:gd name="T29" fmla="*/ 2147483647 h 75"/>
                  <a:gd name="T30" fmla="*/ 2147483647 w 20"/>
                  <a:gd name="T31" fmla="*/ 2147483647 h 75"/>
                  <a:gd name="T32" fmla="*/ 2147483647 w 20"/>
                  <a:gd name="T33" fmla="*/ 2147483647 h 75"/>
                  <a:gd name="T34" fmla="*/ 2147483647 w 20"/>
                  <a:gd name="T35" fmla="*/ 2147483647 h 75"/>
                  <a:gd name="T36" fmla="*/ 2147483647 w 20"/>
                  <a:gd name="T37" fmla="*/ 2147483647 h 75"/>
                  <a:gd name="T38" fmla="*/ 2147483647 w 20"/>
                  <a:gd name="T39" fmla="*/ 2147483647 h 75"/>
                  <a:gd name="T40" fmla="*/ 2147483647 w 20"/>
                  <a:gd name="T41" fmla="*/ 2147483647 h 75"/>
                  <a:gd name="T42" fmla="*/ 2147483647 w 20"/>
                  <a:gd name="T43" fmla="*/ 2147483647 h 75"/>
                  <a:gd name="T44" fmla="*/ 2147483647 w 20"/>
                  <a:gd name="T45" fmla="*/ 2147483647 h 75"/>
                  <a:gd name="T46" fmla="*/ 2147483647 w 20"/>
                  <a:gd name="T47" fmla="*/ 0 h 75"/>
                  <a:gd name="T48" fmla="*/ 2147483647 w 20"/>
                  <a:gd name="T49" fmla="*/ 2147483647 h 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
                  <a:gd name="T76" fmla="*/ 0 h 75"/>
                  <a:gd name="T77" fmla="*/ 20 w 20"/>
                  <a:gd name="T78" fmla="*/ 75 h 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 h="75">
                    <a:moveTo>
                      <a:pt x="3" y="1"/>
                    </a:moveTo>
                    <a:cubicBezTo>
                      <a:pt x="2" y="1"/>
                      <a:pt x="2" y="1"/>
                      <a:pt x="1" y="2"/>
                    </a:cubicBezTo>
                    <a:cubicBezTo>
                      <a:pt x="0" y="3"/>
                      <a:pt x="0" y="6"/>
                      <a:pt x="1" y="9"/>
                    </a:cubicBezTo>
                    <a:cubicBezTo>
                      <a:pt x="1" y="10"/>
                      <a:pt x="6" y="20"/>
                      <a:pt x="8" y="24"/>
                    </a:cubicBezTo>
                    <a:cubicBezTo>
                      <a:pt x="6" y="29"/>
                      <a:pt x="7" y="34"/>
                      <a:pt x="9" y="38"/>
                    </a:cubicBezTo>
                    <a:cubicBezTo>
                      <a:pt x="8" y="38"/>
                      <a:pt x="8" y="39"/>
                      <a:pt x="8" y="39"/>
                    </a:cubicBezTo>
                    <a:cubicBezTo>
                      <a:pt x="8" y="39"/>
                      <a:pt x="8" y="40"/>
                      <a:pt x="8" y="41"/>
                    </a:cubicBezTo>
                    <a:cubicBezTo>
                      <a:pt x="4" y="50"/>
                      <a:pt x="4" y="62"/>
                      <a:pt x="9" y="71"/>
                    </a:cubicBezTo>
                    <a:cubicBezTo>
                      <a:pt x="10" y="74"/>
                      <a:pt x="12" y="75"/>
                      <a:pt x="14" y="75"/>
                    </a:cubicBezTo>
                    <a:cubicBezTo>
                      <a:pt x="15" y="75"/>
                      <a:pt x="15" y="75"/>
                      <a:pt x="16" y="75"/>
                    </a:cubicBezTo>
                    <a:cubicBezTo>
                      <a:pt x="17" y="74"/>
                      <a:pt x="17" y="74"/>
                      <a:pt x="17" y="74"/>
                    </a:cubicBezTo>
                    <a:cubicBezTo>
                      <a:pt x="19" y="72"/>
                      <a:pt x="19" y="69"/>
                      <a:pt x="18" y="66"/>
                    </a:cubicBezTo>
                    <a:cubicBezTo>
                      <a:pt x="15" y="59"/>
                      <a:pt x="15" y="49"/>
                      <a:pt x="19" y="43"/>
                    </a:cubicBezTo>
                    <a:cubicBezTo>
                      <a:pt x="19" y="43"/>
                      <a:pt x="20" y="41"/>
                      <a:pt x="20" y="41"/>
                    </a:cubicBezTo>
                    <a:cubicBezTo>
                      <a:pt x="20" y="40"/>
                      <a:pt x="20" y="40"/>
                      <a:pt x="20" y="40"/>
                    </a:cubicBezTo>
                    <a:cubicBezTo>
                      <a:pt x="19" y="36"/>
                      <a:pt x="19" y="36"/>
                      <a:pt x="19" y="36"/>
                    </a:cubicBezTo>
                    <a:cubicBezTo>
                      <a:pt x="19" y="36"/>
                      <a:pt x="19" y="35"/>
                      <a:pt x="19" y="35"/>
                    </a:cubicBezTo>
                    <a:cubicBezTo>
                      <a:pt x="17" y="30"/>
                      <a:pt x="17" y="29"/>
                      <a:pt x="18" y="28"/>
                    </a:cubicBezTo>
                    <a:cubicBezTo>
                      <a:pt x="18" y="28"/>
                      <a:pt x="20" y="25"/>
                      <a:pt x="20" y="25"/>
                    </a:cubicBezTo>
                    <a:cubicBezTo>
                      <a:pt x="20" y="25"/>
                      <a:pt x="19" y="23"/>
                      <a:pt x="19" y="23"/>
                    </a:cubicBezTo>
                    <a:cubicBezTo>
                      <a:pt x="19" y="22"/>
                      <a:pt x="19" y="22"/>
                      <a:pt x="19" y="22"/>
                    </a:cubicBezTo>
                    <a:cubicBezTo>
                      <a:pt x="19" y="21"/>
                      <a:pt x="19" y="21"/>
                      <a:pt x="19" y="21"/>
                    </a:cubicBezTo>
                    <a:cubicBezTo>
                      <a:pt x="10" y="4"/>
                      <a:pt x="10" y="4"/>
                      <a:pt x="10" y="4"/>
                    </a:cubicBezTo>
                    <a:cubicBezTo>
                      <a:pt x="9" y="2"/>
                      <a:pt x="7" y="0"/>
                      <a:pt x="5" y="0"/>
                    </a:cubicBezTo>
                    <a:cubicBezTo>
                      <a:pt x="5" y="0"/>
                      <a:pt x="4" y="0"/>
                      <a:pt x="3" y="1"/>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685" name="Freeform 2908"/>
              <p:cNvSpPr>
                <a:spLocks/>
              </p:cNvSpPr>
              <p:nvPr/>
            </p:nvSpPr>
            <p:spPr bwMode="auto">
              <a:xfrm>
                <a:off x="8558213" y="3752850"/>
                <a:ext cx="73025" cy="298450"/>
              </a:xfrm>
              <a:custGeom>
                <a:avLst/>
                <a:gdLst>
                  <a:gd name="T0" fmla="*/ 2147483647 w 18"/>
                  <a:gd name="T1" fmla="*/ 0 h 73"/>
                  <a:gd name="T2" fmla="*/ 2147483647 w 18"/>
                  <a:gd name="T3" fmla="*/ 2147483647 h 73"/>
                  <a:gd name="T4" fmla="*/ 2147483647 w 18"/>
                  <a:gd name="T5" fmla="*/ 2147483647 h 73"/>
                  <a:gd name="T6" fmla="*/ 2147483647 w 18"/>
                  <a:gd name="T7" fmla="*/ 2147483647 h 73"/>
                  <a:gd name="T8" fmla="*/ 2147483647 w 18"/>
                  <a:gd name="T9" fmla="*/ 2147483647 h 73"/>
                  <a:gd name="T10" fmla="*/ 2147483647 w 18"/>
                  <a:gd name="T11" fmla="*/ 2147483647 h 73"/>
                  <a:gd name="T12" fmla="*/ 2147483647 w 18"/>
                  <a:gd name="T13" fmla="*/ 2147483647 h 73"/>
                  <a:gd name="T14" fmla="*/ 2147483647 w 18"/>
                  <a:gd name="T15" fmla="*/ 2147483647 h 73"/>
                  <a:gd name="T16" fmla="*/ 2147483647 w 18"/>
                  <a:gd name="T17" fmla="*/ 2147483647 h 73"/>
                  <a:gd name="T18" fmla="*/ 2147483647 w 18"/>
                  <a:gd name="T19" fmla="*/ 2147483647 h 73"/>
                  <a:gd name="T20" fmla="*/ 2147483647 w 18"/>
                  <a:gd name="T21" fmla="*/ 2147483647 h 73"/>
                  <a:gd name="T22" fmla="*/ 2147483647 w 18"/>
                  <a:gd name="T23" fmla="*/ 2147483647 h 73"/>
                  <a:gd name="T24" fmla="*/ 2147483647 w 18"/>
                  <a:gd name="T25" fmla="*/ 2147483647 h 73"/>
                  <a:gd name="T26" fmla="*/ 2147483647 w 18"/>
                  <a:gd name="T27" fmla="*/ 2147483647 h 73"/>
                  <a:gd name="T28" fmla="*/ 2147483647 w 18"/>
                  <a:gd name="T29" fmla="*/ 2147483647 h 73"/>
                  <a:gd name="T30" fmla="*/ 2147483647 w 18"/>
                  <a:gd name="T31" fmla="*/ 2147483647 h 73"/>
                  <a:gd name="T32" fmla="*/ 2147483647 w 18"/>
                  <a:gd name="T33" fmla="*/ 2147483647 h 73"/>
                  <a:gd name="T34" fmla="*/ 2147483647 w 18"/>
                  <a:gd name="T35" fmla="*/ 2147483647 h 73"/>
                  <a:gd name="T36" fmla="*/ 2147483647 w 18"/>
                  <a:gd name="T37" fmla="*/ 2147483647 h 73"/>
                  <a:gd name="T38" fmla="*/ 2147483647 w 18"/>
                  <a:gd name="T39" fmla="*/ 2147483647 h 73"/>
                  <a:gd name="T40" fmla="*/ 2147483647 w 18"/>
                  <a:gd name="T41" fmla="*/ 2147483647 h 73"/>
                  <a:gd name="T42" fmla="*/ 2147483647 w 18"/>
                  <a:gd name="T43" fmla="*/ 2147483647 h 73"/>
                  <a:gd name="T44" fmla="*/ 2147483647 w 18"/>
                  <a:gd name="T45" fmla="*/ 2147483647 h 73"/>
                  <a:gd name="T46" fmla="*/ 2147483647 w 18"/>
                  <a:gd name="T47" fmla="*/ 0 h 73"/>
                  <a:gd name="T48" fmla="*/ 2147483647 w 18"/>
                  <a:gd name="T49" fmla="*/ 0 h 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
                  <a:gd name="T76" fmla="*/ 0 h 73"/>
                  <a:gd name="T77" fmla="*/ 18 w 18"/>
                  <a:gd name="T78" fmla="*/ 73 h 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 h="73">
                    <a:moveTo>
                      <a:pt x="2" y="0"/>
                    </a:moveTo>
                    <a:cubicBezTo>
                      <a:pt x="1" y="1"/>
                      <a:pt x="1" y="1"/>
                      <a:pt x="1" y="1"/>
                    </a:cubicBezTo>
                    <a:cubicBezTo>
                      <a:pt x="0" y="3"/>
                      <a:pt x="0" y="5"/>
                      <a:pt x="1" y="8"/>
                    </a:cubicBezTo>
                    <a:cubicBezTo>
                      <a:pt x="2" y="10"/>
                      <a:pt x="7" y="19"/>
                      <a:pt x="8" y="22"/>
                    </a:cubicBezTo>
                    <a:cubicBezTo>
                      <a:pt x="6" y="27"/>
                      <a:pt x="7" y="32"/>
                      <a:pt x="8" y="37"/>
                    </a:cubicBezTo>
                    <a:cubicBezTo>
                      <a:pt x="8" y="37"/>
                      <a:pt x="8" y="37"/>
                      <a:pt x="8" y="37"/>
                    </a:cubicBezTo>
                    <a:cubicBezTo>
                      <a:pt x="8" y="38"/>
                      <a:pt x="8" y="39"/>
                      <a:pt x="8" y="39"/>
                    </a:cubicBezTo>
                    <a:cubicBezTo>
                      <a:pt x="4" y="48"/>
                      <a:pt x="4" y="60"/>
                      <a:pt x="8" y="69"/>
                    </a:cubicBezTo>
                    <a:cubicBezTo>
                      <a:pt x="9" y="71"/>
                      <a:pt x="11" y="73"/>
                      <a:pt x="13" y="73"/>
                    </a:cubicBezTo>
                    <a:cubicBezTo>
                      <a:pt x="14" y="73"/>
                      <a:pt x="14" y="73"/>
                      <a:pt x="15" y="73"/>
                    </a:cubicBezTo>
                    <a:cubicBezTo>
                      <a:pt x="15" y="73"/>
                      <a:pt x="16" y="72"/>
                      <a:pt x="16" y="72"/>
                    </a:cubicBezTo>
                    <a:cubicBezTo>
                      <a:pt x="17" y="70"/>
                      <a:pt x="17" y="67"/>
                      <a:pt x="16" y="65"/>
                    </a:cubicBezTo>
                    <a:cubicBezTo>
                      <a:pt x="13" y="57"/>
                      <a:pt x="13" y="47"/>
                      <a:pt x="16" y="41"/>
                    </a:cubicBezTo>
                    <a:cubicBezTo>
                      <a:pt x="16" y="41"/>
                      <a:pt x="18" y="40"/>
                      <a:pt x="18" y="39"/>
                    </a:cubicBezTo>
                    <a:cubicBezTo>
                      <a:pt x="18" y="39"/>
                      <a:pt x="18" y="39"/>
                      <a:pt x="18" y="39"/>
                    </a:cubicBezTo>
                    <a:cubicBezTo>
                      <a:pt x="17" y="35"/>
                      <a:pt x="17" y="35"/>
                      <a:pt x="17" y="35"/>
                    </a:cubicBezTo>
                    <a:cubicBezTo>
                      <a:pt x="17" y="35"/>
                      <a:pt x="16" y="34"/>
                      <a:pt x="16" y="34"/>
                    </a:cubicBezTo>
                    <a:cubicBezTo>
                      <a:pt x="15" y="30"/>
                      <a:pt x="15" y="29"/>
                      <a:pt x="15" y="27"/>
                    </a:cubicBezTo>
                    <a:cubicBezTo>
                      <a:pt x="15" y="27"/>
                      <a:pt x="17" y="24"/>
                      <a:pt x="17" y="24"/>
                    </a:cubicBezTo>
                    <a:cubicBezTo>
                      <a:pt x="17" y="24"/>
                      <a:pt x="17" y="22"/>
                      <a:pt x="17" y="22"/>
                    </a:cubicBezTo>
                    <a:cubicBezTo>
                      <a:pt x="17" y="21"/>
                      <a:pt x="17" y="21"/>
                      <a:pt x="17" y="21"/>
                    </a:cubicBezTo>
                    <a:cubicBezTo>
                      <a:pt x="17" y="21"/>
                      <a:pt x="17" y="21"/>
                      <a:pt x="17" y="21"/>
                    </a:cubicBezTo>
                    <a:cubicBezTo>
                      <a:pt x="8" y="3"/>
                      <a:pt x="8" y="3"/>
                      <a:pt x="8" y="3"/>
                    </a:cubicBezTo>
                    <a:cubicBezTo>
                      <a:pt x="8" y="2"/>
                      <a:pt x="6" y="0"/>
                      <a:pt x="4" y="0"/>
                    </a:cubicBezTo>
                    <a:cubicBezTo>
                      <a:pt x="4" y="0"/>
                      <a:pt x="3" y="0"/>
                      <a:pt x="2" y="0"/>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686" name="Freeform 2909"/>
              <p:cNvSpPr>
                <a:spLocks/>
              </p:cNvSpPr>
              <p:nvPr/>
            </p:nvSpPr>
            <p:spPr bwMode="auto">
              <a:xfrm>
                <a:off x="8558213" y="3752850"/>
                <a:ext cx="69850" cy="298450"/>
              </a:xfrm>
              <a:custGeom>
                <a:avLst/>
                <a:gdLst>
                  <a:gd name="T0" fmla="*/ 2147483647 w 17"/>
                  <a:gd name="T1" fmla="*/ 2147483647 h 73"/>
                  <a:gd name="T2" fmla="*/ 2147483647 w 17"/>
                  <a:gd name="T3" fmla="*/ 2147483647 h 73"/>
                  <a:gd name="T4" fmla="*/ 2147483647 w 17"/>
                  <a:gd name="T5" fmla="*/ 2147483647 h 73"/>
                  <a:gd name="T6" fmla="*/ 2147483647 w 17"/>
                  <a:gd name="T7" fmla="*/ 2147483647 h 73"/>
                  <a:gd name="T8" fmla="*/ 2147483647 w 17"/>
                  <a:gd name="T9" fmla="*/ 2147483647 h 73"/>
                  <a:gd name="T10" fmla="*/ 2147483647 w 17"/>
                  <a:gd name="T11" fmla="*/ 2147483647 h 73"/>
                  <a:gd name="T12" fmla="*/ 2147483647 w 17"/>
                  <a:gd name="T13" fmla="*/ 2147483647 h 73"/>
                  <a:gd name="T14" fmla="*/ 2147483647 w 17"/>
                  <a:gd name="T15" fmla="*/ 2147483647 h 73"/>
                  <a:gd name="T16" fmla="*/ 2147483647 w 17"/>
                  <a:gd name="T17" fmla="*/ 2147483647 h 73"/>
                  <a:gd name="T18" fmla="*/ 2147483647 w 17"/>
                  <a:gd name="T19" fmla="*/ 2147483647 h 73"/>
                  <a:gd name="T20" fmla="*/ 2147483647 w 17"/>
                  <a:gd name="T21" fmla="*/ 2147483647 h 73"/>
                  <a:gd name="T22" fmla="*/ 2147483647 w 17"/>
                  <a:gd name="T23" fmla="*/ 2147483647 h 73"/>
                  <a:gd name="T24" fmla="*/ 2147483647 w 17"/>
                  <a:gd name="T25" fmla="*/ 2147483647 h 73"/>
                  <a:gd name="T26" fmla="*/ 2147483647 w 17"/>
                  <a:gd name="T27" fmla="*/ 2147483647 h 73"/>
                  <a:gd name="T28" fmla="*/ 2147483647 w 17"/>
                  <a:gd name="T29" fmla="*/ 2147483647 h 73"/>
                  <a:gd name="T30" fmla="*/ 2147483647 w 17"/>
                  <a:gd name="T31" fmla="*/ 2147483647 h 73"/>
                  <a:gd name="T32" fmla="*/ 2147483647 w 17"/>
                  <a:gd name="T33" fmla="*/ 2147483647 h 73"/>
                  <a:gd name="T34" fmla="*/ 2147483647 w 17"/>
                  <a:gd name="T35" fmla="*/ 2147483647 h 73"/>
                  <a:gd name="T36" fmla="*/ 2147483647 w 17"/>
                  <a:gd name="T37" fmla="*/ 2147483647 h 73"/>
                  <a:gd name="T38" fmla="*/ 2147483647 w 17"/>
                  <a:gd name="T39" fmla="*/ 2147483647 h 73"/>
                  <a:gd name="T40" fmla="*/ 2147483647 w 17"/>
                  <a:gd name="T41" fmla="*/ 2147483647 h 73"/>
                  <a:gd name="T42" fmla="*/ 2147483647 w 17"/>
                  <a:gd name="T43" fmla="*/ 2147483647 h 73"/>
                  <a:gd name="T44" fmla="*/ 2147483647 w 17"/>
                  <a:gd name="T45" fmla="*/ 2147483647 h 73"/>
                  <a:gd name="T46" fmla="*/ 2147483647 w 17"/>
                  <a:gd name="T47" fmla="*/ 2147483647 h 73"/>
                  <a:gd name="T48" fmla="*/ 2147483647 w 17"/>
                  <a:gd name="T49" fmla="*/ 2147483647 h 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73"/>
                  <a:gd name="T77" fmla="*/ 17 w 17"/>
                  <a:gd name="T78" fmla="*/ 73 h 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73">
                    <a:moveTo>
                      <a:pt x="2" y="1"/>
                    </a:moveTo>
                    <a:cubicBezTo>
                      <a:pt x="2" y="1"/>
                      <a:pt x="1" y="2"/>
                      <a:pt x="1" y="2"/>
                    </a:cubicBezTo>
                    <a:cubicBezTo>
                      <a:pt x="0" y="3"/>
                      <a:pt x="1" y="5"/>
                      <a:pt x="2" y="7"/>
                    </a:cubicBezTo>
                    <a:cubicBezTo>
                      <a:pt x="4" y="11"/>
                      <a:pt x="8" y="20"/>
                      <a:pt x="9" y="22"/>
                    </a:cubicBezTo>
                    <a:cubicBezTo>
                      <a:pt x="7" y="26"/>
                      <a:pt x="8" y="31"/>
                      <a:pt x="9" y="36"/>
                    </a:cubicBezTo>
                    <a:cubicBezTo>
                      <a:pt x="9" y="36"/>
                      <a:pt x="9" y="36"/>
                      <a:pt x="9" y="37"/>
                    </a:cubicBezTo>
                    <a:cubicBezTo>
                      <a:pt x="9" y="37"/>
                      <a:pt x="9" y="38"/>
                      <a:pt x="9" y="39"/>
                    </a:cubicBezTo>
                    <a:cubicBezTo>
                      <a:pt x="5" y="46"/>
                      <a:pt x="6" y="58"/>
                      <a:pt x="9" y="68"/>
                    </a:cubicBezTo>
                    <a:cubicBezTo>
                      <a:pt x="10" y="70"/>
                      <a:pt x="12" y="71"/>
                      <a:pt x="13" y="72"/>
                    </a:cubicBezTo>
                    <a:cubicBezTo>
                      <a:pt x="13" y="73"/>
                      <a:pt x="14" y="73"/>
                      <a:pt x="15" y="73"/>
                    </a:cubicBezTo>
                    <a:cubicBezTo>
                      <a:pt x="15" y="72"/>
                      <a:pt x="15" y="72"/>
                      <a:pt x="16" y="71"/>
                    </a:cubicBezTo>
                    <a:cubicBezTo>
                      <a:pt x="16" y="69"/>
                      <a:pt x="16" y="67"/>
                      <a:pt x="15" y="64"/>
                    </a:cubicBezTo>
                    <a:cubicBezTo>
                      <a:pt x="12" y="57"/>
                      <a:pt x="12" y="47"/>
                      <a:pt x="15" y="41"/>
                    </a:cubicBezTo>
                    <a:cubicBezTo>
                      <a:pt x="15" y="41"/>
                      <a:pt x="16" y="39"/>
                      <a:pt x="16" y="39"/>
                    </a:cubicBezTo>
                    <a:cubicBezTo>
                      <a:pt x="17" y="39"/>
                      <a:pt x="17" y="39"/>
                      <a:pt x="17" y="39"/>
                    </a:cubicBezTo>
                    <a:cubicBezTo>
                      <a:pt x="16" y="35"/>
                      <a:pt x="16" y="35"/>
                      <a:pt x="16" y="35"/>
                    </a:cubicBezTo>
                    <a:cubicBezTo>
                      <a:pt x="15" y="35"/>
                      <a:pt x="15" y="34"/>
                      <a:pt x="15" y="34"/>
                    </a:cubicBezTo>
                    <a:cubicBezTo>
                      <a:pt x="14" y="30"/>
                      <a:pt x="14" y="29"/>
                      <a:pt x="14" y="27"/>
                    </a:cubicBezTo>
                    <a:cubicBezTo>
                      <a:pt x="14" y="27"/>
                      <a:pt x="15" y="25"/>
                      <a:pt x="16" y="24"/>
                    </a:cubicBezTo>
                    <a:cubicBezTo>
                      <a:pt x="16" y="24"/>
                      <a:pt x="16" y="22"/>
                      <a:pt x="16" y="22"/>
                    </a:cubicBezTo>
                    <a:cubicBezTo>
                      <a:pt x="16" y="21"/>
                      <a:pt x="16" y="21"/>
                      <a:pt x="16" y="21"/>
                    </a:cubicBezTo>
                    <a:cubicBezTo>
                      <a:pt x="16" y="21"/>
                      <a:pt x="16" y="21"/>
                      <a:pt x="16" y="21"/>
                    </a:cubicBezTo>
                    <a:cubicBezTo>
                      <a:pt x="7" y="4"/>
                      <a:pt x="7" y="4"/>
                      <a:pt x="7" y="4"/>
                    </a:cubicBezTo>
                    <a:cubicBezTo>
                      <a:pt x="7" y="3"/>
                      <a:pt x="5" y="1"/>
                      <a:pt x="4" y="1"/>
                    </a:cubicBezTo>
                    <a:cubicBezTo>
                      <a:pt x="4" y="0"/>
                      <a:pt x="3" y="0"/>
                      <a:pt x="2" y="1"/>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687" name="Freeform 2910"/>
              <p:cNvSpPr>
                <a:spLocks/>
              </p:cNvSpPr>
              <p:nvPr/>
            </p:nvSpPr>
            <p:spPr bwMode="auto">
              <a:xfrm>
                <a:off x="8561388" y="3757613"/>
                <a:ext cx="58737" cy="290512"/>
              </a:xfrm>
              <a:custGeom>
                <a:avLst/>
                <a:gdLst>
                  <a:gd name="T0" fmla="*/ 2147483647 w 14"/>
                  <a:gd name="T1" fmla="*/ 0 h 71"/>
                  <a:gd name="T2" fmla="*/ 2147483647 w 14"/>
                  <a:gd name="T3" fmla="*/ 2147483647 h 71"/>
                  <a:gd name="T4" fmla="*/ 2147483647 w 14"/>
                  <a:gd name="T5" fmla="*/ 2147483647 h 71"/>
                  <a:gd name="T6" fmla="*/ 2147483647 w 14"/>
                  <a:gd name="T7" fmla="*/ 2147483647 h 71"/>
                  <a:gd name="T8" fmla="*/ 2147483647 w 14"/>
                  <a:gd name="T9" fmla="*/ 2147483647 h 71"/>
                  <a:gd name="T10" fmla="*/ 2147483647 w 14"/>
                  <a:gd name="T11" fmla="*/ 2147483647 h 71"/>
                  <a:gd name="T12" fmla="*/ 2147483647 w 14"/>
                  <a:gd name="T13" fmla="*/ 2147483647 h 71"/>
                  <a:gd name="T14" fmla="*/ 2147483647 w 14"/>
                  <a:gd name="T15" fmla="*/ 2147483647 h 71"/>
                  <a:gd name="T16" fmla="*/ 2147483647 w 14"/>
                  <a:gd name="T17" fmla="*/ 2147483647 h 71"/>
                  <a:gd name="T18" fmla="*/ 2147483647 w 14"/>
                  <a:gd name="T19" fmla="*/ 2147483647 h 71"/>
                  <a:gd name="T20" fmla="*/ 2147483647 w 14"/>
                  <a:gd name="T21" fmla="*/ 2147483647 h 71"/>
                  <a:gd name="T22" fmla="*/ 2147483647 w 14"/>
                  <a:gd name="T23" fmla="*/ 2147483647 h 71"/>
                  <a:gd name="T24" fmla="*/ 2147483647 w 14"/>
                  <a:gd name="T25" fmla="*/ 2147483647 h 71"/>
                  <a:gd name="T26" fmla="*/ 2147483647 w 14"/>
                  <a:gd name="T27" fmla="*/ 2147483647 h 71"/>
                  <a:gd name="T28" fmla="*/ 2147483647 w 14"/>
                  <a:gd name="T29" fmla="*/ 2147483647 h 71"/>
                  <a:gd name="T30" fmla="*/ 2147483647 w 14"/>
                  <a:gd name="T31" fmla="*/ 2147483647 h 71"/>
                  <a:gd name="T32" fmla="*/ 2147483647 w 14"/>
                  <a:gd name="T33" fmla="*/ 2147483647 h 71"/>
                  <a:gd name="T34" fmla="*/ 2147483647 w 14"/>
                  <a:gd name="T35" fmla="*/ 2147483647 h 71"/>
                  <a:gd name="T36" fmla="*/ 2147483647 w 14"/>
                  <a:gd name="T37" fmla="*/ 2147483647 h 71"/>
                  <a:gd name="T38" fmla="*/ 2147483647 w 14"/>
                  <a:gd name="T39" fmla="*/ 2147483647 h 71"/>
                  <a:gd name="T40" fmla="*/ 2147483647 w 14"/>
                  <a:gd name="T41" fmla="*/ 2147483647 h 71"/>
                  <a:gd name="T42" fmla="*/ 2147483647 w 14"/>
                  <a:gd name="T43" fmla="*/ 2147483647 h 71"/>
                  <a:gd name="T44" fmla="*/ 2147483647 w 14"/>
                  <a:gd name="T45" fmla="*/ 2147483647 h 71"/>
                  <a:gd name="T46" fmla="*/ 2147483647 w 14"/>
                  <a:gd name="T47" fmla="*/ 2147483647 h 71"/>
                  <a:gd name="T48" fmla="*/ 2147483647 w 14"/>
                  <a:gd name="T49" fmla="*/ 0 h 7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71"/>
                  <a:gd name="T77" fmla="*/ 14 w 14"/>
                  <a:gd name="T78" fmla="*/ 71 h 7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71">
                    <a:moveTo>
                      <a:pt x="1" y="0"/>
                    </a:moveTo>
                    <a:cubicBezTo>
                      <a:pt x="1" y="1"/>
                      <a:pt x="1" y="1"/>
                      <a:pt x="1" y="2"/>
                    </a:cubicBezTo>
                    <a:cubicBezTo>
                      <a:pt x="0" y="2"/>
                      <a:pt x="1" y="4"/>
                      <a:pt x="2" y="6"/>
                    </a:cubicBezTo>
                    <a:cubicBezTo>
                      <a:pt x="4" y="11"/>
                      <a:pt x="9" y="19"/>
                      <a:pt x="9" y="21"/>
                    </a:cubicBezTo>
                    <a:cubicBezTo>
                      <a:pt x="7" y="25"/>
                      <a:pt x="8" y="30"/>
                      <a:pt x="9" y="34"/>
                    </a:cubicBezTo>
                    <a:cubicBezTo>
                      <a:pt x="9" y="35"/>
                      <a:pt x="9" y="35"/>
                      <a:pt x="9" y="35"/>
                    </a:cubicBezTo>
                    <a:cubicBezTo>
                      <a:pt x="9" y="35"/>
                      <a:pt x="9" y="36"/>
                      <a:pt x="9" y="37"/>
                    </a:cubicBezTo>
                    <a:cubicBezTo>
                      <a:pt x="5" y="44"/>
                      <a:pt x="6" y="56"/>
                      <a:pt x="9" y="65"/>
                    </a:cubicBezTo>
                    <a:cubicBezTo>
                      <a:pt x="10" y="68"/>
                      <a:pt x="11" y="69"/>
                      <a:pt x="12" y="71"/>
                    </a:cubicBezTo>
                    <a:cubicBezTo>
                      <a:pt x="12" y="71"/>
                      <a:pt x="13" y="71"/>
                      <a:pt x="13" y="71"/>
                    </a:cubicBezTo>
                    <a:cubicBezTo>
                      <a:pt x="14" y="71"/>
                      <a:pt x="14" y="70"/>
                      <a:pt x="14" y="70"/>
                    </a:cubicBezTo>
                    <a:cubicBezTo>
                      <a:pt x="14" y="68"/>
                      <a:pt x="13" y="65"/>
                      <a:pt x="13" y="63"/>
                    </a:cubicBezTo>
                    <a:cubicBezTo>
                      <a:pt x="10" y="55"/>
                      <a:pt x="10" y="45"/>
                      <a:pt x="13" y="40"/>
                    </a:cubicBezTo>
                    <a:cubicBezTo>
                      <a:pt x="13" y="39"/>
                      <a:pt x="14" y="38"/>
                      <a:pt x="14" y="38"/>
                    </a:cubicBezTo>
                    <a:cubicBezTo>
                      <a:pt x="14" y="37"/>
                      <a:pt x="14" y="37"/>
                      <a:pt x="14" y="37"/>
                    </a:cubicBezTo>
                    <a:cubicBezTo>
                      <a:pt x="13" y="34"/>
                      <a:pt x="13" y="34"/>
                      <a:pt x="13" y="34"/>
                    </a:cubicBezTo>
                    <a:cubicBezTo>
                      <a:pt x="13" y="33"/>
                      <a:pt x="13" y="33"/>
                      <a:pt x="13" y="32"/>
                    </a:cubicBezTo>
                    <a:cubicBezTo>
                      <a:pt x="12" y="30"/>
                      <a:pt x="12" y="28"/>
                      <a:pt x="12" y="26"/>
                    </a:cubicBezTo>
                    <a:cubicBezTo>
                      <a:pt x="12" y="25"/>
                      <a:pt x="13" y="24"/>
                      <a:pt x="13" y="23"/>
                    </a:cubicBezTo>
                    <a:cubicBezTo>
                      <a:pt x="13" y="22"/>
                      <a:pt x="13" y="21"/>
                      <a:pt x="14" y="21"/>
                    </a:cubicBezTo>
                    <a:cubicBezTo>
                      <a:pt x="14" y="20"/>
                      <a:pt x="14" y="20"/>
                      <a:pt x="14" y="20"/>
                    </a:cubicBezTo>
                    <a:cubicBezTo>
                      <a:pt x="14" y="20"/>
                      <a:pt x="14" y="20"/>
                      <a:pt x="14" y="20"/>
                    </a:cubicBezTo>
                    <a:cubicBezTo>
                      <a:pt x="5" y="4"/>
                      <a:pt x="5" y="4"/>
                      <a:pt x="5" y="4"/>
                    </a:cubicBezTo>
                    <a:cubicBezTo>
                      <a:pt x="5" y="3"/>
                      <a:pt x="3" y="1"/>
                      <a:pt x="3" y="1"/>
                    </a:cubicBezTo>
                    <a:cubicBezTo>
                      <a:pt x="3" y="0"/>
                      <a:pt x="2" y="0"/>
                      <a:pt x="1" y="0"/>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688" name="Freeform 2911"/>
              <p:cNvSpPr>
                <a:spLocks/>
              </p:cNvSpPr>
              <p:nvPr/>
            </p:nvSpPr>
            <p:spPr bwMode="auto">
              <a:xfrm>
                <a:off x="8566150" y="3760788"/>
                <a:ext cx="53975" cy="287337"/>
              </a:xfrm>
              <a:custGeom>
                <a:avLst/>
                <a:gdLst>
                  <a:gd name="T0" fmla="*/ 2147483647 w 13"/>
                  <a:gd name="T1" fmla="*/ 2147483647 h 70"/>
                  <a:gd name="T2" fmla="*/ 2147483647 w 13"/>
                  <a:gd name="T3" fmla="*/ 0 h 70"/>
                  <a:gd name="T4" fmla="*/ 2147483647 w 13"/>
                  <a:gd name="T5" fmla="*/ 0 h 70"/>
                  <a:gd name="T6" fmla="*/ 0 w 13"/>
                  <a:gd name="T7" fmla="*/ 2147483647 h 70"/>
                  <a:gd name="T8" fmla="*/ 2147483647 w 13"/>
                  <a:gd name="T9" fmla="*/ 2147483647 h 70"/>
                  <a:gd name="T10" fmla="*/ 2147483647 w 13"/>
                  <a:gd name="T11" fmla="*/ 2147483647 h 70"/>
                  <a:gd name="T12" fmla="*/ 2147483647 w 13"/>
                  <a:gd name="T13" fmla="*/ 2147483647 h 70"/>
                  <a:gd name="T14" fmla="*/ 2147483647 w 13"/>
                  <a:gd name="T15" fmla="*/ 2147483647 h 70"/>
                  <a:gd name="T16" fmla="*/ 2147483647 w 13"/>
                  <a:gd name="T17" fmla="*/ 2147483647 h 70"/>
                  <a:gd name="T18" fmla="*/ 2147483647 w 13"/>
                  <a:gd name="T19" fmla="*/ 2147483647 h 70"/>
                  <a:gd name="T20" fmla="*/ 2147483647 w 13"/>
                  <a:gd name="T21" fmla="*/ 2147483647 h 70"/>
                  <a:gd name="T22" fmla="*/ 2147483647 w 13"/>
                  <a:gd name="T23" fmla="*/ 2147483647 h 70"/>
                  <a:gd name="T24" fmla="*/ 2147483647 w 13"/>
                  <a:gd name="T25" fmla="*/ 2147483647 h 70"/>
                  <a:gd name="T26" fmla="*/ 2147483647 w 13"/>
                  <a:gd name="T27" fmla="*/ 2147483647 h 70"/>
                  <a:gd name="T28" fmla="*/ 2147483647 w 13"/>
                  <a:gd name="T29" fmla="*/ 2147483647 h 70"/>
                  <a:gd name="T30" fmla="*/ 2147483647 w 13"/>
                  <a:gd name="T31" fmla="*/ 2147483647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70"/>
                  <a:gd name="T50" fmla="*/ 13 w 13"/>
                  <a:gd name="T51" fmla="*/ 70 h 7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70">
                    <a:moveTo>
                      <a:pt x="12" y="19"/>
                    </a:moveTo>
                    <a:cubicBezTo>
                      <a:pt x="2" y="0"/>
                      <a:pt x="2" y="0"/>
                      <a:pt x="2" y="0"/>
                    </a:cubicBezTo>
                    <a:cubicBezTo>
                      <a:pt x="2" y="0"/>
                      <a:pt x="1" y="0"/>
                      <a:pt x="1" y="0"/>
                    </a:cubicBezTo>
                    <a:cubicBezTo>
                      <a:pt x="0" y="0"/>
                      <a:pt x="0" y="1"/>
                      <a:pt x="0" y="1"/>
                    </a:cubicBezTo>
                    <a:cubicBezTo>
                      <a:pt x="0" y="1"/>
                      <a:pt x="9" y="18"/>
                      <a:pt x="10" y="19"/>
                    </a:cubicBezTo>
                    <a:cubicBezTo>
                      <a:pt x="7" y="24"/>
                      <a:pt x="7" y="28"/>
                      <a:pt x="9" y="33"/>
                    </a:cubicBezTo>
                    <a:cubicBezTo>
                      <a:pt x="9" y="33"/>
                      <a:pt x="10" y="35"/>
                      <a:pt x="10" y="35"/>
                    </a:cubicBezTo>
                    <a:cubicBezTo>
                      <a:pt x="5" y="43"/>
                      <a:pt x="6" y="59"/>
                      <a:pt x="11" y="69"/>
                    </a:cubicBezTo>
                    <a:cubicBezTo>
                      <a:pt x="11" y="69"/>
                      <a:pt x="12" y="70"/>
                      <a:pt x="12" y="69"/>
                    </a:cubicBezTo>
                    <a:cubicBezTo>
                      <a:pt x="13" y="69"/>
                      <a:pt x="13" y="68"/>
                      <a:pt x="13" y="68"/>
                    </a:cubicBezTo>
                    <a:cubicBezTo>
                      <a:pt x="8" y="59"/>
                      <a:pt x="7" y="43"/>
                      <a:pt x="12" y="36"/>
                    </a:cubicBezTo>
                    <a:cubicBezTo>
                      <a:pt x="12" y="36"/>
                      <a:pt x="12" y="36"/>
                      <a:pt x="12" y="36"/>
                    </a:cubicBezTo>
                    <a:cubicBezTo>
                      <a:pt x="11" y="33"/>
                      <a:pt x="11" y="33"/>
                      <a:pt x="11" y="33"/>
                    </a:cubicBezTo>
                    <a:cubicBezTo>
                      <a:pt x="9" y="28"/>
                      <a:pt x="9" y="24"/>
                      <a:pt x="12" y="20"/>
                    </a:cubicBezTo>
                    <a:cubicBezTo>
                      <a:pt x="12" y="20"/>
                      <a:pt x="12" y="20"/>
                      <a:pt x="12" y="20"/>
                    </a:cubicBezTo>
                    <a:lnTo>
                      <a:pt x="12" y="19"/>
                    </a:lnTo>
                    <a:close/>
                  </a:path>
                </a:pathLst>
              </a:custGeom>
              <a:solidFill>
                <a:srgbClr val="CFE4B5"/>
              </a:solidFill>
              <a:ln w="9525">
                <a:noFill/>
                <a:round/>
                <a:headEnd/>
                <a:tailEnd/>
              </a:ln>
            </p:spPr>
            <p:txBody>
              <a:bodyPr/>
              <a:lstStyle/>
              <a:p>
                <a:endParaRPr lang="en-US">
                  <a:latin typeface="Calibri" pitchFamily="34" charset="0"/>
                </a:endParaRPr>
              </a:p>
            </p:txBody>
          </p:sp>
          <p:sp>
            <p:nvSpPr>
              <p:cNvPr id="155689" name="Freeform 2912"/>
              <p:cNvSpPr>
                <a:spLocks/>
              </p:cNvSpPr>
              <p:nvPr/>
            </p:nvSpPr>
            <p:spPr bwMode="auto">
              <a:xfrm>
                <a:off x="8602663" y="3711575"/>
                <a:ext cx="241300" cy="241300"/>
              </a:xfrm>
              <a:custGeom>
                <a:avLst/>
                <a:gdLst>
                  <a:gd name="T0" fmla="*/ 2147483647 w 59"/>
                  <a:gd name="T1" fmla="*/ 2147483647 h 59"/>
                  <a:gd name="T2" fmla="*/ 2147483647 w 59"/>
                  <a:gd name="T3" fmla="*/ 2147483647 h 59"/>
                  <a:gd name="T4" fmla="*/ 2147483647 w 59"/>
                  <a:gd name="T5" fmla="*/ 2147483647 h 59"/>
                  <a:gd name="T6" fmla="*/ 2147483647 w 59"/>
                  <a:gd name="T7" fmla="*/ 2147483647 h 59"/>
                  <a:gd name="T8" fmla="*/ 2147483647 w 59"/>
                  <a:gd name="T9" fmla="*/ 2147483647 h 59"/>
                  <a:gd name="T10" fmla="*/ 2147483647 w 59"/>
                  <a:gd name="T11" fmla="*/ 2147483647 h 59"/>
                  <a:gd name="T12" fmla="*/ 2147483647 w 59"/>
                  <a:gd name="T13" fmla="*/ 2147483647 h 59"/>
                  <a:gd name="T14" fmla="*/ 2147483647 w 59"/>
                  <a:gd name="T15" fmla="*/ 2147483647 h 59"/>
                  <a:gd name="T16" fmla="*/ 2147483647 w 59"/>
                  <a:gd name="T17" fmla="*/ 2147483647 h 59"/>
                  <a:gd name="T18" fmla="*/ 2147483647 w 59"/>
                  <a:gd name="T19" fmla="*/ 2147483647 h 59"/>
                  <a:gd name="T20" fmla="*/ 2147483647 w 59"/>
                  <a:gd name="T21" fmla="*/ 2147483647 h 59"/>
                  <a:gd name="T22" fmla="*/ 2147483647 w 59"/>
                  <a:gd name="T23" fmla="*/ 2147483647 h 59"/>
                  <a:gd name="T24" fmla="*/ 2147483647 w 59"/>
                  <a:gd name="T25" fmla="*/ 2147483647 h 59"/>
                  <a:gd name="T26" fmla="*/ 2147483647 w 59"/>
                  <a:gd name="T27" fmla="*/ 2147483647 h 59"/>
                  <a:gd name="T28" fmla="*/ 2147483647 w 59"/>
                  <a:gd name="T29" fmla="*/ 2147483647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
                  <a:gd name="T46" fmla="*/ 0 h 59"/>
                  <a:gd name="T47" fmla="*/ 59 w 59"/>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 h="59">
                    <a:moveTo>
                      <a:pt x="58" y="50"/>
                    </a:moveTo>
                    <a:cubicBezTo>
                      <a:pt x="53" y="39"/>
                      <a:pt x="42" y="31"/>
                      <a:pt x="32" y="29"/>
                    </a:cubicBezTo>
                    <a:cubicBezTo>
                      <a:pt x="29" y="25"/>
                      <a:pt x="25" y="21"/>
                      <a:pt x="20" y="19"/>
                    </a:cubicBezTo>
                    <a:cubicBezTo>
                      <a:pt x="18" y="15"/>
                      <a:pt x="12" y="4"/>
                      <a:pt x="12" y="4"/>
                    </a:cubicBezTo>
                    <a:cubicBezTo>
                      <a:pt x="11" y="1"/>
                      <a:pt x="7" y="0"/>
                      <a:pt x="4" y="1"/>
                    </a:cubicBezTo>
                    <a:cubicBezTo>
                      <a:pt x="4" y="1"/>
                      <a:pt x="4" y="1"/>
                      <a:pt x="4" y="1"/>
                    </a:cubicBezTo>
                    <a:cubicBezTo>
                      <a:pt x="1" y="3"/>
                      <a:pt x="0" y="7"/>
                      <a:pt x="1" y="10"/>
                    </a:cubicBezTo>
                    <a:cubicBezTo>
                      <a:pt x="12" y="32"/>
                      <a:pt x="12" y="32"/>
                      <a:pt x="12" y="32"/>
                    </a:cubicBezTo>
                    <a:cubicBezTo>
                      <a:pt x="16" y="32"/>
                      <a:pt x="16" y="32"/>
                      <a:pt x="16" y="32"/>
                    </a:cubicBezTo>
                    <a:cubicBezTo>
                      <a:pt x="18" y="32"/>
                      <a:pt x="18" y="32"/>
                      <a:pt x="22" y="37"/>
                    </a:cubicBezTo>
                    <a:cubicBezTo>
                      <a:pt x="25" y="41"/>
                      <a:pt x="25" y="41"/>
                      <a:pt x="25" y="41"/>
                    </a:cubicBezTo>
                    <a:cubicBezTo>
                      <a:pt x="28" y="41"/>
                      <a:pt x="28" y="41"/>
                      <a:pt x="28" y="41"/>
                    </a:cubicBezTo>
                    <a:cubicBezTo>
                      <a:pt x="35" y="41"/>
                      <a:pt x="43" y="48"/>
                      <a:pt x="47" y="55"/>
                    </a:cubicBezTo>
                    <a:cubicBezTo>
                      <a:pt x="48" y="58"/>
                      <a:pt x="52" y="59"/>
                      <a:pt x="55" y="58"/>
                    </a:cubicBezTo>
                    <a:cubicBezTo>
                      <a:pt x="58" y="56"/>
                      <a:pt x="59" y="53"/>
                      <a:pt x="58" y="50"/>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690" name="Freeform 2913"/>
              <p:cNvSpPr>
                <a:spLocks/>
              </p:cNvSpPr>
              <p:nvPr/>
            </p:nvSpPr>
            <p:spPr bwMode="auto">
              <a:xfrm>
                <a:off x="8607425" y="3716338"/>
                <a:ext cx="233363" cy="233362"/>
              </a:xfrm>
              <a:custGeom>
                <a:avLst/>
                <a:gdLst>
                  <a:gd name="T0" fmla="*/ 2147483647 w 57"/>
                  <a:gd name="T1" fmla="*/ 2147483647 h 57"/>
                  <a:gd name="T2" fmla="*/ 2147483647 w 57"/>
                  <a:gd name="T3" fmla="*/ 2147483647 h 57"/>
                  <a:gd name="T4" fmla="*/ 2147483647 w 57"/>
                  <a:gd name="T5" fmla="*/ 2147483647 h 57"/>
                  <a:gd name="T6" fmla="*/ 2147483647 w 57"/>
                  <a:gd name="T7" fmla="*/ 2147483647 h 57"/>
                  <a:gd name="T8" fmla="*/ 2147483647 w 57"/>
                  <a:gd name="T9" fmla="*/ 2147483647 h 57"/>
                  <a:gd name="T10" fmla="*/ 2147483647 w 57"/>
                  <a:gd name="T11" fmla="*/ 2147483647 h 57"/>
                  <a:gd name="T12" fmla="*/ 2147483647 w 57"/>
                  <a:gd name="T13" fmla="*/ 2147483647 h 57"/>
                  <a:gd name="T14" fmla="*/ 2147483647 w 57"/>
                  <a:gd name="T15" fmla="*/ 2147483647 h 57"/>
                  <a:gd name="T16" fmla="*/ 2147483647 w 57"/>
                  <a:gd name="T17" fmla="*/ 2147483647 h 57"/>
                  <a:gd name="T18" fmla="*/ 2147483647 w 57"/>
                  <a:gd name="T19" fmla="*/ 2147483647 h 57"/>
                  <a:gd name="T20" fmla="*/ 2147483647 w 57"/>
                  <a:gd name="T21" fmla="*/ 2147483647 h 57"/>
                  <a:gd name="T22" fmla="*/ 2147483647 w 57"/>
                  <a:gd name="T23" fmla="*/ 2147483647 h 57"/>
                  <a:gd name="T24" fmla="*/ 2147483647 w 57"/>
                  <a:gd name="T25" fmla="*/ 2147483647 h 57"/>
                  <a:gd name="T26" fmla="*/ 2147483647 w 57"/>
                  <a:gd name="T27" fmla="*/ 2147483647 h 57"/>
                  <a:gd name="T28" fmla="*/ 2147483647 w 57"/>
                  <a:gd name="T29" fmla="*/ 2147483647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
                  <a:gd name="T46" fmla="*/ 0 h 57"/>
                  <a:gd name="T47" fmla="*/ 57 w 57"/>
                  <a:gd name="T48" fmla="*/ 57 h 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 h="57">
                    <a:moveTo>
                      <a:pt x="56" y="49"/>
                    </a:moveTo>
                    <a:cubicBezTo>
                      <a:pt x="51" y="38"/>
                      <a:pt x="40" y="31"/>
                      <a:pt x="30" y="29"/>
                    </a:cubicBezTo>
                    <a:cubicBezTo>
                      <a:pt x="28" y="26"/>
                      <a:pt x="25" y="22"/>
                      <a:pt x="20" y="21"/>
                    </a:cubicBezTo>
                    <a:cubicBezTo>
                      <a:pt x="18" y="17"/>
                      <a:pt x="13" y="8"/>
                      <a:pt x="12" y="8"/>
                    </a:cubicBezTo>
                    <a:cubicBezTo>
                      <a:pt x="11" y="5"/>
                      <a:pt x="6" y="0"/>
                      <a:pt x="4" y="1"/>
                    </a:cubicBezTo>
                    <a:cubicBezTo>
                      <a:pt x="4" y="1"/>
                      <a:pt x="3" y="1"/>
                      <a:pt x="3" y="1"/>
                    </a:cubicBezTo>
                    <a:cubicBezTo>
                      <a:pt x="1" y="2"/>
                      <a:pt x="0" y="5"/>
                      <a:pt x="1" y="8"/>
                    </a:cubicBezTo>
                    <a:cubicBezTo>
                      <a:pt x="11" y="30"/>
                      <a:pt x="11" y="30"/>
                      <a:pt x="11" y="30"/>
                    </a:cubicBezTo>
                    <a:cubicBezTo>
                      <a:pt x="15" y="30"/>
                      <a:pt x="15" y="30"/>
                      <a:pt x="15" y="30"/>
                    </a:cubicBezTo>
                    <a:cubicBezTo>
                      <a:pt x="17" y="30"/>
                      <a:pt x="18" y="30"/>
                      <a:pt x="22" y="35"/>
                    </a:cubicBezTo>
                    <a:cubicBezTo>
                      <a:pt x="24" y="39"/>
                      <a:pt x="24" y="39"/>
                      <a:pt x="24" y="39"/>
                    </a:cubicBezTo>
                    <a:cubicBezTo>
                      <a:pt x="27" y="39"/>
                      <a:pt x="27" y="39"/>
                      <a:pt x="27" y="39"/>
                    </a:cubicBezTo>
                    <a:cubicBezTo>
                      <a:pt x="34" y="39"/>
                      <a:pt x="43" y="46"/>
                      <a:pt x="46" y="54"/>
                    </a:cubicBezTo>
                    <a:cubicBezTo>
                      <a:pt x="48" y="56"/>
                      <a:pt x="51" y="57"/>
                      <a:pt x="53" y="56"/>
                    </a:cubicBezTo>
                    <a:cubicBezTo>
                      <a:pt x="56" y="55"/>
                      <a:pt x="57" y="52"/>
                      <a:pt x="56" y="49"/>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691" name="Freeform 2914"/>
              <p:cNvSpPr>
                <a:spLocks/>
              </p:cNvSpPr>
              <p:nvPr/>
            </p:nvSpPr>
            <p:spPr bwMode="auto">
              <a:xfrm>
                <a:off x="8610600" y="3721100"/>
                <a:ext cx="225425" cy="223838"/>
              </a:xfrm>
              <a:custGeom>
                <a:avLst/>
                <a:gdLst>
                  <a:gd name="T0" fmla="*/ 2147483647 w 55"/>
                  <a:gd name="T1" fmla="*/ 2147483647 h 55"/>
                  <a:gd name="T2" fmla="*/ 2147483647 w 55"/>
                  <a:gd name="T3" fmla="*/ 2147483647 h 55"/>
                  <a:gd name="T4" fmla="*/ 2147483647 w 55"/>
                  <a:gd name="T5" fmla="*/ 2147483647 h 55"/>
                  <a:gd name="T6" fmla="*/ 2147483647 w 55"/>
                  <a:gd name="T7" fmla="*/ 2147483647 h 55"/>
                  <a:gd name="T8" fmla="*/ 2147483647 w 55"/>
                  <a:gd name="T9" fmla="*/ 2147483647 h 55"/>
                  <a:gd name="T10" fmla="*/ 2147483647 w 55"/>
                  <a:gd name="T11" fmla="*/ 2147483647 h 55"/>
                  <a:gd name="T12" fmla="*/ 2147483647 w 55"/>
                  <a:gd name="T13" fmla="*/ 2147483647 h 55"/>
                  <a:gd name="T14" fmla="*/ 2147483647 w 55"/>
                  <a:gd name="T15" fmla="*/ 2147483647 h 55"/>
                  <a:gd name="T16" fmla="*/ 2147483647 w 55"/>
                  <a:gd name="T17" fmla="*/ 2147483647 h 55"/>
                  <a:gd name="T18" fmla="*/ 2147483647 w 55"/>
                  <a:gd name="T19" fmla="*/ 2147483647 h 55"/>
                  <a:gd name="T20" fmla="*/ 2147483647 w 55"/>
                  <a:gd name="T21" fmla="*/ 2147483647 h 55"/>
                  <a:gd name="T22" fmla="*/ 2147483647 w 55"/>
                  <a:gd name="T23" fmla="*/ 2147483647 h 55"/>
                  <a:gd name="T24" fmla="*/ 2147483647 w 55"/>
                  <a:gd name="T25" fmla="*/ 2147483647 h 55"/>
                  <a:gd name="T26" fmla="*/ 2147483647 w 55"/>
                  <a:gd name="T27" fmla="*/ 2147483647 h 55"/>
                  <a:gd name="T28" fmla="*/ 2147483647 w 55"/>
                  <a:gd name="T29" fmla="*/ 2147483647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55"/>
                  <a:gd name="T47" fmla="*/ 55 w 55"/>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55">
                    <a:moveTo>
                      <a:pt x="54" y="48"/>
                    </a:moveTo>
                    <a:cubicBezTo>
                      <a:pt x="49" y="38"/>
                      <a:pt x="38" y="30"/>
                      <a:pt x="28" y="29"/>
                    </a:cubicBezTo>
                    <a:cubicBezTo>
                      <a:pt x="27" y="26"/>
                      <a:pt x="24" y="23"/>
                      <a:pt x="21" y="23"/>
                    </a:cubicBezTo>
                    <a:cubicBezTo>
                      <a:pt x="19" y="18"/>
                      <a:pt x="14" y="11"/>
                      <a:pt x="12" y="11"/>
                    </a:cubicBezTo>
                    <a:cubicBezTo>
                      <a:pt x="11" y="9"/>
                      <a:pt x="5" y="0"/>
                      <a:pt x="3" y="1"/>
                    </a:cubicBezTo>
                    <a:cubicBezTo>
                      <a:pt x="3" y="0"/>
                      <a:pt x="3" y="0"/>
                      <a:pt x="2" y="1"/>
                    </a:cubicBezTo>
                    <a:cubicBezTo>
                      <a:pt x="1" y="1"/>
                      <a:pt x="0" y="4"/>
                      <a:pt x="1" y="6"/>
                    </a:cubicBezTo>
                    <a:cubicBezTo>
                      <a:pt x="11" y="28"/>
                      <a:pt x="11" y="28"/>
                      <a:pt x="11" y="28"/>
                    </a:cubicBezTo>
                    <a:cubicBezTo>
                      <a:pt x="14" y="28"/>
                      <a:pt x="14" y="28"/>
                      <a:pt x="14" y="28"/>
                    </a:cubicBezTo>
                    <a:cubicBezTo>
                      <a:pt x="17" y="28"/>
                      <a:pt x="18" y="29"/>
                      <a:pt x="22" y="34"/>
                    </a:cubicBezTo>
                    <a:cubicBezTo>
                      <a:pt x="24" y="37"/>
                      <a:pt x="24" y="37"/>
                      <a:pt x="24" y="37"/>
                    </a:cubicBezTo>
                    <a:cubicBezTo>
                      <a:pt x="26" y="37"/>
                      <a:pt x="26" y="37"/>
                      <a:pt x="26" y="37"/>
                    </a:cubicBezTo>
                    <a:cubicBezTo>
                      <a:pt x="33" y="37"/>
                      <a:pt x="42" y="44"/>
                      <a:pt x="46" y="52"/>
                    </a:cubicBezTo>
                    <a:cubicBezTo>
                      <a:pt x="47" y="54"/>
                      <a:pt x="50" y="55"/>
                      <a:pt x="52" y="54"/>
                    </a:cubicBezTo>
                    <a:cubicBezTo>
                      <a:pt x="54" y="53"/>
                      <a:pt x="55" y="51"/>
                      <a:pt x="54" y="48"/>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692" name="Freeform 2915"/>
              <p:cNvSpPr>
                <a:spLocks/>
              </p:cNvSpPr>
              <p:nvPr/>
            </p:nvSpPr>
            <p:spPr bwMode="auto">
              <a:xfrm>
                <a:off x="8610600" y="3724275"/>
                <a:ext cx="222250" cy="217488"/>
              </a:xfrm>
              <a:custGeom>
                <a:avLst/>
                <a:gdLst>
                  <a:gd name="T0" fmla="*/ 2147483647 w 54"/>
                  <a:gd name="T1" fmla="*/ 2147483647 h 53"/>
                  <a:gd name="T2" fmla="*/ 2147483647 w 54"/>
                  <a:gd name="T3" fmla="*/ 2147483647 h 53"/>
                  <a:gd name="T4" fmla="*/ 2147483647 w 54"/>
                  <a:gd name="T5" fmla="*/ 2147483647 h 53"/>
                  <a:gd name="T6" fmla="*/ 2147483647 w 54"/>
                  <a:gd name="T7" fmla="*/ 2147483647 h 53"/>
                  <a:gd name="T8" fmla="*/ 2147483647 w 54"/>
                  <a:gd name="T9" fmla="*/ 0 h 53"/>
                  <a:gd name="T10" fmla="*/ 2147483647 w 54"/>
                  <a:gd name="T11" fmla="*/ 0 h 53"/>
                  <a:gd name="T12" fmla="*/ 2147483647 w 54"/>
                  <a:gd name="T13" fmla="*/ 2147483647 h 53"/>
                  <a:gd name="T14" fmla="*/ 2147483647 w 54"/>
                  <a:gd name="T15" fmla="*/ 2147483647 h 53"/>
                  <a:gd name="T16" fmla="*/ 2147483647 w 54"/>
                  <a:gd name="T17" fmla="*/ 2147483647 h 53"/>
                  <a:gd name="T18" fmla="*/ 2147483647 w 54"/>
                  <a:gd name="T19" fmla="*/ 2147483647 h 53"/>
                  <a:gd name="T20" fmla="*/ 2147483647 w 54"/>
                  <a:gd name="T21" fmla="*/ 2147483647 h 53"/>
                  <a:gd name="T22" fmla="*/ 2147483647 w 54"/>
                  <a:gd name="T23" fmla="*/ 2147483647 h 53"/>
                  <a:gd name="T24" fmla="*/ 2147483647 w 54"/>
                  <a:gd name="T25" fmla="*/ 2147483647 h 53"/>
                  <a:gd name="T26" fmla="*/ 2147483647 w 54"/>
                  <a:gd name="T27" fmla="*/ 2147483647 h 53"/>
                  <a:gd name="T28" fmla="*/ 2147483647 w 54"/>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53"/>
                  <a:gd name="T47" fmla="*/ 54 w 54"/>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53">
                    <a:moveTo>
                      <a:pt x="53" y="48"/>
                    </a:moveTo>
                    <a:cubicBezTo>
                      <a:pt x="48" y="38"/>
                      <a:pt x="38" y="30"/>
                      <a:pt x="28" y="29"/>
                    </a:cubicBezTo>
                    <a:cubicBezTo>
                      <a:pt x="27" y="27"/>
                      <a:pt x="25" y="25"/>
                      <a:pt x="23" y="24"/>
                    </a:cubicBezTo>
                    <a:cubicBezTo>
                      <a:pt x="20" y="20"/>
                      <a:pt x="16" y="15"/>
                      <a:pt x="13" y="14"/>
                    </a:cubicBezTo>
                    <a:cubicBezTo>
                      <a:pt x="12" y="13"/>
                      <a:pt x="5" y="0"/>
                      <a:pt x="4" y="0"/>
                    </a:cubicBezTo>
                    <a:cubicBezTo>
                      <a:pt x="3" y="0"/>
                      <a:pt x="3" y="0"/>
                      <a:pt x="3" y="0"/>
                    </a:cubicBezTo>
                    <a:cubicBezTo>
                      <a:pt x="1" y="1"/>
                      <a:pt x="0" y="3"/>
                      <a:pt x="1" y="4"/>
                    </a:cubicBezTo>
                    <a:cubicBezTo>
                      <a:pt x="12" y="27"/>
                      <a:pt x="12" y="27"/>
                      <a:pt x="12" y="27"/>
                    </a:cubicBezTo>
                    <a:cubicBezTo>
                      <a:pt x="14" y="27"/>
                      <a:pt x="14" y="27"/>
                      <a:pt x="14" y="27"/>
                    </a:cubicBezTo>
                    <a:cubicBezTo>
                      <a:pt x="17" y="26"/>
                      <a:pt x="19" y="27"/>
                      <a:pt x="22" y="32"/>
                    </a:cubicBezTo>
                    <a:cubicBezTo>
                      <a:pt x="24" y="35"/>
                      <a:pt x="24" y="35"/>
                      <a:pt x="24" y="35"/>
                    </a:cubicBezTo>
                    <a:cubicBezTo>
                      <a:pt x="26" y="35"/>
                      <a:pt x="26" y="35"/>
                      <a:pt x="26" y="35"/>
                    </a:cubicBezTo>
                    <a:cubicBezTo>
                      <a:pt x="34" y="35"/>
                      <a:pt x="43" y="42"/>
                      <a:pt x="47" y="51"/>
                    </a:cubicBezTo>
                    <a:cubicBezTo>
                      <a:pt x="48" y="52"/>
                      <a:pt x="50" y="53"/>
                      <a:pt x="52" y="52"/>
                    </a:cubicBezTo>
                    <a:cubicBezTo>
                      <a:pt x="53" y="51"/>
                      <a:pt x="54" y="49"/>
                      <a:pt x="53" y="48"/>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693" name="Freeform 2916"/>
              <p:cNvSpPr>
                <a:spLocks/>
              </p:cNvSpPr>
              <p:nvPr/>
            </p:nvSpPr>
            <p:spPr bwMode="auto">
              <a:xfrm>
                <a:off x="8615363" y="3724275"/>
                <a:ext cx="212725" cy="212725"/>
              </a:xfrm>
              <a:custGeom>
                <a:avLst/>
                <a:gdLst>
                  <a:gd name="T0" fmla="*/ 2147483647 w 52"/>
                  <a:gd name="T1" fmla="*/ 2147483647 h 52"/>
                  <a:gd name="T2" fmla="*/ 2147483647 w 52"/>
                  <a:gd name="T3" fmla="*/ 2147483647 h 52"/>
                  <a:gd name="T4" fmla="*/ 2147483647 w 52"/>
                  <a:gd name="T5" fmla="*/ 2147483647 h 52"/>
                  <a:gd name="T6" fmla="*/ 2147483647 w 52"/>
                  <a:gd name="T7" fmla="*/ 2147483647 h 52"/>
                  <a:gd name="T8" fmla="*/ 2147483647 w 52"/>
                  <a:gd name="T9" fmla="*/ 2147483647 h 52"/>
                  <a:gd name="T10" fmla="*/ 2147483647 w 52"/>
                  <a:gd name="T11" fmla="*/ 2147483647 h 52"/>
                  <a:gd name="T12" fmla="*/ 2147483647 w 52"/>
                  <a:gd name="T13" fmla="*/ 2147483647 h 52"/>
                  <a:gd name="T14" fmla="*/ 2147483647 w 52"/>
                  <a:gd name="T15" fmla="*/ 2147483647 h 52"/>
                  <a:gd name="T16" fmla="*/ 2147483647 w 52"/>
                  <a:gd name="T17" fmla="*/ 2147483647 h 52"/>
                  <a:gd name="T18" fmla="*/ 2147483647 w 52"/>
                  <a:gd name="T19" fmla="*/ 2147483647 h 52"/>
                  <a:gd name="T20" fmla="*/ 2147483647 w 52"/>
                  <a:gd name="T21" fmla="*/ 2147483647 h 52"/>
                  <a:gd name="T22" fmla="*/ 2147483647 w 52"/>
                  <a:gd name="T23" fmla="*/ 2147483647 h 52"/>
                  <a:gd name="T24" fmla="*/ 2147483647 w 52"/>
                  <a:gd name="T25" fmla="*/ 2147483647 h 52"/>
                  <a:gd name="T26" fmla="*/ 2147483647 w 52"/>
                  <a:gd name="T27" fmla="*/ 2147483647 h 52"/>
                  <a:gd name="T28" fmla="*/ 2147483647 w 52"/>
                  <a:gd name="T29" fmla="*/ 2147483647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52"/>
                  <a:gd name="T47" fmla="*/ 52 w 52"/>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52">
                    <a:moveTo>
                      <a:pt x="51" y="48"/>
                    </a:moveTo>
                    <a:cubicBezTo>
                      <a:pt x="46" y="38"/>
                      <a:pt x="36" y="31"/>
                      <a:pt x="26" y="30"/>
                    </a:cubicBezTo>
                    <a:cubicBezTo>
                      <a:pt x="25" y="29"/>
                      <a:pt x="24" y="27"/>
                      <a:pt x="23" y="27"/>
                    </a:cubicBezTo>
                    <a:cubicBezTo>
                      <a:pt x="20" y="22"/>
                      <a:pt x="17" y="19"/>
                      <a:pt x="12" y="19"/>
                    </a:cubicBezTo>
                    <a:cubicBezTo>
                      <a:pt x="12" y="17"/>
                      <a:pt x="4" y="1"/>
                      <a:pt x="3" y="1"/>
                    </a:cubicBezTo>
                    <a:cubicBezTo>
                      <a:pt x="3" y="0"/>
                      <a:pt x="2" y="0"/>
                      <a:pt x="2" y="1"/>
                    </a:cubicBezTo>
                    <a:cubicBezTo>
                      <a:pt x="1" y="1"/>
                      <a:pt x="0" y="2"/>
                      <a:pt x="1" y="3"/>
                    </a:cubicBezTo>
                    <a:cubicBezTo>
                      <a:pt x="11" y="26"/>
                      <a:pt x="11" y="26"/>
                      <a:pt x="11" y="26"/>
                    </a:cubicBezTo>
                    <a:cubicBezTo>
                      <a:pt x="12" y="26"/>
                      <a:pt x="12" y="26"/>
                      <a:pt x="12" y="26"/>
                    </a:cubicBezTo>
                    <a:cubicBezTo>
                      <a:pt x="17" y="26"/>
                      <a:pt x="19" y="27"/>
                      <a:pt x="22" y="31"/>
                    </a:cubicBezTo>
                    <a:cubicBezTo>
                      <a:pt x="24" y="34"/>
                      <a:pt x="24" y="34"/>
                      <a:pt x="24" y="34"/>
                    </a:cubicBezTo>
                    <a:cubicBezTo>
                      <a:pt x="25" y="34"/>
                      <a:pt x="25" y="34"/>
                      <a:pt x="25" y="34"/>
                    </a:cubicBezTo>
                    <a:cubicBezTo>
                      <a:pt x="33" y="34"/>
                      <a:pt x="43" y="41"/>
                      <a:pt x="47" y="50"/>
                    </a:cubicBezTo>
                    <a:cubicBezTo>
                      <a:pt x="48" y="51"/>
                      <a:pt x="49" y="52"/>
                      <a:pt x="50" y="51"/>
                    </a:cubicBezTo>
                    <a:cubicBezTo>
                      <a:pt x="51" y="51"/>
                      <a:pt x="52" y="49"/>
                      <a:pt x="51" y="48"/>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694" name="Freeform 2917"/>
              <p:cNvSpPr>
                <a:spLocks/>
              </p:cNvSpPr>
              <p:nvPr/>
            </p:nvSpPr>
            <p:spPr bwMode="auto">
              <a:xfrm>
                <a:off x="8620125" y="3729038"/>
                <a:ext cx="200025" cy="204787"/>
              </a:xfrm>
              <a:custGeom>
                <a:avLst/>
                <a:gdLst>
                  <a:gd name="T0" fmla="*/ 2147483647 w 49"/>
                  <a:gd name="T1" fmla="*/ 2147483647 h 50"/>
                  <a:gd name="T2" fmla="*/ 2147483647 w 49"/>
                  <a:gd name="T3" fmla="*/ 2147483647 h 50"/>
                  <a:gd name="T4" fmla="*/ 2147483647 w 49"/>
                  <a:gd name="T5" fmla="*/ 2147483647 h 50"/>
                  <a:gd name="T6" fmla="*/ 2147483647 w 49"/>
                  <a:gd name="T7" fmla="*/ 2147483647 h 50"/>
                  <a:gd name="T8" fmla="*/ 2147483647 w 49"/>
                  <a:gd name="T9" fmla="*/ 2147483647 h 50"/>
                  <a:gd name="T10" fmla="*/ 2147483647 w 49"/>
                  <a:gd name="T11" fmla="*/ 0 h 50"/>
                  <a:gd name="T12" fmla="*/ 2147483647 w 49"/>
                  <a:gd name="T13" fmla="*/ 2147483647 h 50"/>
                  <a:gd name="T14" fmla="*/ 2147483647 w 49"/>
                  <a:gd name="T15" fmla="*/ 2147483647 h 50"/>
                  <a:gd name="T16" fmla="*/ 2147483647 w 49"/>
                  <a:gd name="T17" fmla="*/ 2147483647 h 50"/>
                  <a:gd name="T18" fmla="*/ 2147483647 w 49"/>
                  <a:gd name="T19" fmla="*/ 2147483647 h 50"/>
                  <a:gd name="T20" fmla="*/ 2147483647 w 49"/>
                  <a:gd name="T21" fmla="*/ 2147483647 h 50"/>
                  <a:gd name="T22" fmla="*/ 2147483647 w 49"/>
                  <a:gd name="T23" fmla="*/ 2147483647 h 50"/>
                  <a:gd name="T24" fmla="*/ 2147483647 w 49"/>
                  <a:gd name="T25" fmla="*/ 2147483647 h 50"/>
                  <a:gd name="T26" fmla="*/ 2147483647 w 49"/>
                  <a:gd name="T27" fmla="*/ 2147483647 h 50"/>
                  <a:gd name="T28" fmla="*/ 2147483647 w 49"/>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
                  <a:gd name="T46" fmla="*/ 0 h 50"/>
                  <a:gd name="T47" fmla="*/ 49 w 49"/>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 h="50">
                    <a:moveTo>
                      <a:pt x="49" y="48"/>
                    </a:moveTo>
                    <a:cubicBezTo>
                      <a:pt x="44" y="38"/>
                      <a:pt x="34" y="31"/>
                      <a:pt x="25" y="30"/>
                    </a:cubicBezTo>
                    <a:cubicBezTo>
                      <a:pt x="24" y="29"/>
                      <a:pt x="24" y="29"/>
                      <a:pt x="24" y="29"/>
                    </a:cubicBezTo>
                    <a:cubicBezTo>
                      <a:pt x="21" y="24"/>
                      <a:pt x="17" y="22"/>
                      <a:pt x="12" y="22"/>
                    </a:cubicBezTo>
                    <a:cubicBezTo>
                      <a:pt x="11" y="21"/>
                      <a:pt x="2" y="1"/>
                      <a:pt x="2" y="1"/>
                    </a:cubicBezTo>
                    <a:cubicBezTo>
                      <a:pt x="2" y="0"/>
                      <a:pt x="2" y="0"/>
                      <a:pt x="1" y="0"/>
                    </a:cubicBezTo>
                    <a:cubicBezTo>
                      <a:pt x="1" y="0"/>
                      <a:pt x="0" y="1"/>
                      <a:pt x="1" y="1"/>
                    </a:cubicBezTo>
                    <a:cubicBezTo>
                      <a:pt x="11" y="24"/>
                      <a:pt x="11" y="24"/>
                      <a:pt x="11" y="24"/>
                    </a:cubicBezTo>
                    <a:cubicBezTo>
                      <a:pt x="11" y="24"/>
                      <a:pt x="11" y="24"/>
                      <a:pt x="11" y="24"/>
                    </a:cubicBezTo>
                    <a:cubicBezTo>
                      <a:pt x="16" y="24"/>
                      <a:pt x="19" y="25"/>
                      <a:pt x="22" y="30"/>
                    </a:cubicBezTo>
                    <a:cubicBezTo>
                      <a:pt x="24" y="32"/>
                      <a:pt x="24" y="32"/>
                      <a:pt x="24" y="32"/>
                    </a:cubicBezTo>
                    <a:cubicBezTo>
                      <a:pt x="24" y="32"/>
                      <a:pt x="24" y="32"/>
                      <a:pt x="24" y="32"/>
                    </a:cubicBezTo>
                    <a:cubicBezTo>
                      <a:pt x="33" y="32"/>
                      <a:pt x="43" y="40"/>
                      <a:pt x="47" y="49"/>
                    </a:cubicBezTo>
                    <a:cubicBezTo>
                      <a:pt x="47" y="49"/>
                      <a:pt x="48" y="50"/>
                      <a:pt x="49" y="49"/>
                    </a:cubicBezTo>
                    <a:cubicBezTo>
                      <a:pt x="49" y="49"/>
                      <a:pt x="49" y="48"/>
                      <a:pt x="49" y="48"/>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55695" name="Freeform 2918"/>
              <p:cNvSpPr>
                <a:spLocks/>
              </p:cNvSpPr>
              <p:nvPr/>
            </p:nvSpPr>
            <p:spPr bwMode="auto">
              <a:xfrm>
                <a:off x="8685213" y="3090863"/>
                <a:ext cx="293687" cy="163512"/>
              </a:xfrm>
              <a:custGeom>
                <a:avLst/>
                <a:gdLst>
                  <a:gd name="T0" fmla="*/ 2147483647 w 72"/>
                  <a:gd name="T1" fmla="*/ 2147483647 h 40"/>
                  <a:gd name="T2" fmla="*/ 2147483647 w 72"/>
                  <a:gd name="T3" fmla="*/ 2147483647 h 40"/>
                  <a:gd name="T4" fmla="*/ 2147483647 w 72"/>
                  <a:gd name="T5" fmla="*/ 2147483647 h 40"/>
                  <a:gd name="T6" fmla="*/ 2147483647 w 72"/>
                  <a:gd name="T7" fmla="*/ 2147483647 h 40"/>
                  <a:gd name="T8" fmla="*/ 2147483647 w 72"/>
                  <a:gd name="T9" fmla="*/ 2147483647 h 40"/>
                  <a:gd name="T10" fmla="*/ 2147483647 w 72"/>
                  <a:gd name="T11" fmla="*/ 2147483647 h 40"/>
                  <a:gd name="T12" fmla="*/ 2147483647 w 72"/>
                  <a:gd name="T13" fmla="*/ 2147483647 h 40"/>
                  <a:gd name="T14" fmla="*/ 2147483647 w 72"/>
                  <a:gd name="T15" fmla="*/ 2147483647 h 40"/>
                  <a:gd name="T16" fmla="*/ 2147483647 w 72"/>
                  <a:gd name="T17" fmla="*/ 2147483647 h 40"/>
                  <a:gd name="T18" fmla="*/ 2147483647 w 72"/>
                  <a:gd name="T19" fmla="*/ 2147483647 h 40"/>
                  <a:gd name="T20" fmla="*/ 2147483647 w 72"/>
                  <a:gd name="T21" fmla="*/ 2147483647 h 40"/>
                  <a:gd name="T22" fmla="*/ 2147483647 w 72"/>
                  <a:gd name="T23" fmla="*/ 2147483647 h 40"/>
                  <a:gd name="T24" fmla="*/ 2147483647 w 72"/>
                  <a:gd name="T25" fmla="*/ 2147483647 h 40"/>
                  <a:gd name="T26" fmla="*/ 2147483647 w 72"/>
                  <a:gd name="T27" fmla="*/ 2147483647 h 40"/>
                  <a:gd name="T28" fmla="*/ 2147483647 w 72"/>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40"/>
                  <a:gd name="T47" fmla="*/ 72 w 72"/>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40">
                    <a:moveTo>
                      <a:pt x="17" y="14"/>
                    </a:moveTo>
                    <a:cubicBezTo>
                      <a:pt x="2" y="28"/>
                      <a:pt x="2" y="28"/>
                      <a:pt x="2" y="28"/>
                    </a:cubicBezTo>
                    <a:cubicBezTo>
                      <a:pt x="0" y="30"/>
                      <a:pt x="0" y="34"/>
                      <a:pt x="2" y="37"/>
                    </a:cubicBezTo>
                    <a:cubicBezTo>
                      <a:pt x="4" y="40"/>
                      <a:pt x="8" y="40"/>
                      <a:pt x="11" y="37"/>
                    </a:cubicBezTo>
                    <a:cubicBezTo>
                      <a:pt x="11" y="37"/>
                      <a:pt x="20" y="29"/>
                      <a:pt x="23" y="26"/>
                    </a:cubicBezTo>
                    <a:cubicBezTo>
                      <a:pt x="29" y="27"/>
                      <a:pt x="34" y="24"/>
                      <a:pt x="38" y="21"/>
                    </a:cubicBezTo>
                    <a:cubicBezTo>
                      <a:pt x="48" y="23"/>
                      <a:pt x="61" y="19"/>
                      <a:pt x="70" y="12"/>
                    </a:cubicBezTo>
                    <a:cubicBezTo>
                      <a:pt x="72" y="9"/>
                      <a:pt x="72" y="5"/>
                      <a:pt x="70" y="3"/>
                    </a:cubicBezTo>
                    <a:cubicBezTo>
                      <a:pt x="68" y="0"/>
                      <a:pt x="64" y="0"/>
                      <a:pt x="61" y="2"/>
                    </a:cubicBezTo>
                    <a:cubicBezTo>
                      <a:pt x="55" y="8"/>
                      <a:pt x="45" y="11"/>
                      <a:pt x="38" y="8"/>
                    </a:cubicBezTo>
                    <a:cubicBezTo>
                      <a:pt x="36" y="7"/>
                      <a:pt x="36" y="7"/>
                      <a:pt x="36" y="7"/>
                    </a:cubicBezTo>
                    <a:cubicBezTo>
                      <a:pt x="31" y="11"/>
                      <a:pt x="31" y="11"/>
                      <a:pt x="31" y="11"/>
                    </a:cubicBezTo>
                    <a:cubicBezTo>
                      <a:pt x="26" y="14"/>
                      <a:pt x="25" y="14"/>
                      <a:pt x="24" y="13"/>
                    </a:cubicBezTo>
                    <a:cubicBezTo>
                      <a:pt x="20" y="12"/>
                      <a:pt x="20" y="12"/>
                      <a:pt x="20" y="12"/>
                    </a:cubicBezTo>
                    <a:lnTo>
                      <a:pt x="17" y="14"/>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696" name="Freeform 2919"/>
              <p:cNvSpPr>
                <a:spLocks/>
              </p:cNvSpPr>
              <p:nvPr/>
            </p:nvSpPr>
            <p:spPr bwMode="auto">
              <a:xfrm>
                <a:off x="8688388" y="3094038"/>
                <a:ext cx="287337" cy="155575"/>
              </a:xfrm>
              <a:custGeom>
                <a:avLst/>
                <a:gdLst>
                  <a:gd name="T0" fmla="*/ 2147483647 w 70"/>
                  <a:gd name="T1" fmla="*/ 2147483647 h 38"/>
                  <a:gd name="T2" fmla="*/ 2147483647 w 70"/>
                  <a:gd name="T3" fmla="*/ 2147483647 h 38"/>
                  <a:gd name="T4" fmla="*/ 2147483647 w 70"/>
                  <a:gd name="T5" fmla="*/ 2147483647 h 38"/>
                  <a:gd name="T6" fmla="*/ 2147483647 w 70"/>
                  <a:gd name="T7" fmla="*/ 2147483647 h 38"/>
                  <a:gd name="T8" fmla="*/ 2147483647 w 70"/>
                  <a:gd name="T9" fmla="*/ 2147483647 h 38"/>
                  <a:gd name="T10" fmla="*/ 2147483647 w 70"/>
                  <a:gd name="T11" fmla="*/ 2147483647 h 38"/>
                  <a:gd name="T12" fmla="*/ 2147483647 w 70"/>
                  <a:gd name="T13" fmla="*/ 2147483647 h 38"/>
                  <a:gd name="T14" fmla="*/ 2147483647 w 70"/>
                  <a:gd name="T15" fmla="*/ 2147483647 h 38"/>
                  <a:gd name="T16" fmla="*/ 0 w 70"/>
                  <a:gd name="T17" fmla="*/ 2147483647 h 38"/>
                  <a:gd name="T18" fmla="*/ 2147483647 w 70"/>
                  <a:gd name="T19" fmla="*/ 2147483647 h 38"/>
                  <a:gd name="T20" fmla="*/ 2147483647 w 70"/>
                  <a:gd name="T21" fmla="*/ 2147483647 h 38"/>
                  <a:gd name="T22" fmla="*/ 2147483647 w 70"/>
                  <a:gd name="T23" fmla="*/ 2147483647 h 38"/>
                  <a:gd name="T24" fmla="*/ 2147483647 w 70"/>
                  <a:gd name="T25" fmla="*/ 2147483647 h 38"/>
                  <a:gd name="T26" fmla="*/ 2147483647 w 70"/>
                  <a:gd name="T27" fmla="*/ 2147483647 h 38"/>
                  <a:gd name="T28" fmla="*/ 2147483647 w 70"/>
                  <a:gd name="T29" fmla="*/ 2147483647 h 38"/>
                  <a:gd name="T30" fmla="*/ 2147483647 w 70"/>
                  <a:gd name="T31" fmla="*/ 2147483647 h 38"/>
                  <a:gd name="T32" fmla="*/ 2147483647 w 70"/>
                  <a:gd name="T33" fmla="*/ 2147483647 h 38"/>
                  <a:gd name="T34" fmla="*/ 2147483647 w 70"/>
                  <a:gd name="T35" fmla="*/ 2147483647 h 38"/>
                  <a:gd name="T36" fmla="*/ 2147483647 w 70"/>
                  <a:gd name="T37" fmla="*/ 2147483647 h 38"/>
                  <a:gd name="T38" fmla="*/ 2147483647 w 70"/>
                  <a:gd name="T39" fmla="*/ 2147483647 h 38"/>
                  <a:gd name="T40" fmla="*/ 2147483647 w 70"/>
                  <a:gd name="T41" fmla="*/ 2147483647 h 38"/>
                  <a:gd name="T42" fmla="*/ 2147483647 w 70"/>
                  <a:gd name="T43" fmla="*/ 2147483647 h 38"/>
                  <a:gd name="T44" fmla="*/ 2147483647 w 70"/>
                  <a:gd name="T45" fmla="*/ 2147483647 h 38"/>
                  <a:gd name="T46" fmla="*/ 2147483647 w 70"/>
                  <a:gd name="T47" fmla="*/ 2147483647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0"/>
                  <a:gd name="T73" fmla="*/ 0 h 38"/>
                  <a:gd name="T74" fmla="*/ 70 w 70"/>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0" h="38">
                    <a:moveTo>
                      <a:pt x="31" y="10"/>
                    </a:moveTo>
                    <a:cubicBezTo>
                      <a:pt x="29" y="11"/>
                      <a:pt x="28" y="12"/>
                      <a:pt x="27" y="13"/>
                    </a:cubicBezTo>
                    <a:cubicBezTo>
                      <a:pt x="26" y="13"/>
                      <a:pt x="25" y="13"/>
                      <a:pt x="24" y="13"/>
                    </a:cubicBezTo>
                    <a:cubicBezTo>
                      <a:pt x="24" y="13"/>
                      <a:pt x="20" y="12"/>
                      <a:pt x="20" y="12"/>
                    </a:cubicBezTo>
                    <a:cubicBezTo>
                      <a:pt x="20" y="12"/>
                      <a:pt x="18" y="14"/>
                      <a:pt x="17" y="14"/>
                    </a:cubicBezTo>
                    <a:cubicBezTo>
                      <a:pt x="17" y="14"/>
                      <a:pt x="17" y="14"/>
                      <a:pt x="17" y="14"/>
                    </a:cubicBezTo>
                    <a:cubicBezTo>
                      <a:pt x="17" y="14"/>
                      <a:pt x="17" y="14"/>
                      <a:pt x="17" y="14"/>
                    </a:cubicBezTo>
                    <a:cubicBezTo>
                      <a:pt x="2" y="28"/>
                      <a:pt x="2" y="28"/>
                      <a:pt x="2" y="28"/>
                    </a:cubicBezTo>
                    <a:cubicBezTo>
                      <a:pt x="1" y="29"/>
                      <a:pt x="0" y="32"/>
                      <a:pt x="0" y="33"/>
                    </a:cubicBezTo>
                    <a:cubicBezTo>
                      <a:pt x="0" y="34"/>
                      <a:pt x="1" y="35"/>
                      <a:pt x="1" y="36"/>
                    </a:cubicBezTo>
                    <a:cubicBezTo>
                      <a:pt x="2" y="36"/>
                      <a:pt x="2" y="37"/>
                      <a:pt x="3" y="37"/>
                    </a:cubicBezTo>
                    <a:cubicBezTo>
                      <a:pt x="5" y="38"/>
                      <a:pt x="7" y="37"/>
                      <a:pt x="10" y="35"/>
                    </a:cubicBezTo>
                    <a:cubicBezTo>
                      <a:pt x="10" y="35"/>
                      <a:pt x="19" y="27"/>
                      <a:pt x="22" y="24"/>
                    </a:cubicBezTo>
                    <a:cubicBezTo>
                      <a:pt x="27" y="25"/>
                      <a:pt x="32" y="22"/>
                      <a:pt x="36" y="19"/>
                    </a:cubicBezTo>
                    <a:cubicBezTo>
                      <a:pt x="36" y="19"/>
                      <a:pt x="36" y="20"/>
                      <a:pt x="36" y="20"/>
                    </a:cubicBezTo>
                    <a:cubicBezTo>
                      <a:pt x="37" y="20"/>
                      <a:pt x="38" y="20"/>
                      <a:pt x="39" y="20"/>
                    </a:cubicBezTo>
                    <a:cubicBezTo>
                      <a:pt x="48" y="21"/>
                      <a:pt x="59" y="17"/>
                      <a:pt x="67" y="10"/>
                    </a:cubicBezTo>
                    <a:cubicBezTo>
                      <a:pt x="69" y="8"/>
                      <a:pt x="70" y="6"/>
                      <a:pt x="69" y="4"/>
                    </a:cubicBezTo>
                    <a:cubicBezTo>
                      <a:pt x="69" y="3"/>
                      <a:pt x="69" y="2"/>
                      <a:pt x="69" y="2"/>
                    </a:cubicBezTo>
                    <a:cubicBezTo>
                      <a:pt x="68" y="2"/>
                      <a:pt x="68" y="1"/>
                      <a:pt x="67" y="1"/>
                    </a:cubicBezTo>
                    <a:cubicBezTo>
                      <a:pt x="65" y="0"/>
                      <a:pt x="62" y="1"/>
                      <a:pt x="60" y="2"/>
                    </a:cubicBezTo>
                    <a:cubicBezTo>
                      <a:pt x="54" y="8"/>
                      <a:pt x="45" y="10"/>
                      <a:pt x="38" y="9"/>
                    </a:cubicBezTo>
                    <a:cubicBezTo>
                      <a:pt x="38" y="9"/>
                      <a:pt x="36" y="8"/>
                      <a:pt x="35" y="8"/>
                    </a:cubicBezTo>
                    <a:cubicBezTo>
                      <a:pt x="35" y="8"/>
                      <a:pt x="31" y="10"/>
                      <a:pt x="31" y="10"/>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697" name="Freeform 2920"/>
              <p:cNvSpPr>
                <a:spLocks/>
              </p:cNvSpPr>
              <p:nvPr/>
            </p:nvSpPr>
            <p:spPr bwMode="auto">
              <a:xfrm>
                <a:off x="8693150" y="3098800"/>
                <a:ext cx="277813" cy="147638"/>
              </a:xfrm>
              <a:custGeom>
                <a:avLst/>
                <a:gdLst>
                  <a:gd name="T0" fmla="*/ 2147483647 w 68"/>
                  <a:gd name="T1" fmla="*/ 2147483647 h 36"/>
                  <a:gd name="T2" fmla="*/ 2147483647 w 68"/>
                  <a:gd name="T3" fmla="*/ 2147483647 h 36"/>
                  <a:gd name="T4" fmla="*/ 2147483647 w 68"/>
                  <a:gd name="T5" fmla="*/ 2147483647 h 36"/>
                  <a:gd name="T6" fmla="*/ 2147483647 w 68"/>
                  <a:gd name="T7" fmla="*/ 2147483647 h 36"/>
                  <a:gd name="T8" fmla="*/ 2147483647 w 68"/>
                  <a:gd name="T9" fmla="*/ 2147483647 h 36"/>
                  <a:gd name="T10" fmla="*/ 2147483647 w 68"/>
                  <a:gd name="T11" fmla="*/ 2147483647 h 36"/>
                  <a:gd name="T12" fmla="*/ 2147483647 w 68"/>
                  <a:gd name="T13" fmla="*/ 2147483647 h 36"/>
                  <a:gd name="T14" fmla="*/ 2147483647 w 68"/>
                  <a:gd name="T15" fmla="*/ 2147483647 h 36"/>
                  <a:gd name="T16" fmla="*/ 0 w 68"/>
                  <a:gd name="T17" fmla="*/ 2147483647 h 36"/>
                  <a:gd name="T18" fmla="*/ 2147483647 w 68"/>
                  <a:gd name="T19" fmla="*/ 2147483647 h 36"/>
                  <a:gd name="T20" fmla="*/ 2147483647 w 68"/>
                  <a:gd name="T21" fmla="*/ 2147483647 h 36"/>
                  <a:gd name="T22" fmla="*/ 2147483647 w 68"/>
                  <a:gd name="T23" fmla="*/ 2147483647 h 36"/>
                  <a:gd name="T24" fmla="*/ 2147483647 w 68"/>
                  <a:gd name="T25" fmla="*/ 2147483647 h 36"/>
                  <a:gd name="T26" fmla="*/ 2147483647 w 68"/>
                  <a:gd name="T27" fmla="*/ 2147483647 h 36"/>
                  <a:gd name="T28" fmla="*/ 2147483647 w 68"/>
                  <a:gd name="T29" fmla="*/ 2147483647 h 36"/>
                  <a:gd name="T30" fmla="*/ 2147483647 w 68"/>
                  <a:gd name="T31" fmla="*/ 2147483647 h 36"/>
                  <a:gd name="T32" fmla="*/ 2147483647 w 68"/>
                  <a:gd name="T33" fmla="*/ 2147483647 h 36"/>
                  <a:gd name="T34" fmla="*/ 2147483647 w 68"/>
                  <a:gd name="T35" fmla="*/ 2147483647 h 36"/>
                  <a:gd name="T36" fmla="*/ 2147483647 w 68"/>
                  <a:gd name="T37" fmla="*/ 2147483647 h 36"/>
                  <a:gd name="T38" fmla="*/ 2147483647 w 68"/>
                  <a:gd name="T39" fmla="*/ 2147483647 h 36"/>
                  <a:gd name="T40" fmla="*/ 2147483647 w 68"/>
                  <a:gd name="T41" fmla="*/ 2147483647 h 36"/>
                  <a:gd name="T42" fmla="*/ 2147483647 w 68"/>
                  <a:gd name="T43" fmla="*/ 2147483647 h 36"/>
                  <a:gd name="T44" fmla="*/ 2147483647 w 68"/>
                  <a:gd name="T45" fmla="*/ 2147483647 h 36"/>
                  <a:gd name="T46" fmla="*/ 2147483647 w 68"/>
                  <a:gd name="T47" fmla="*/ 2147483647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8"/>
                  <a:gd name="T73" fmla="*/ 0 h 36"/>
                  <a:gd name="T74" fmla="*/ 68 w 68"/>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8" h="36">
                    <a:moveTo>
                      <a:pt x="31" y="10"/>
                    </a:moveTo>
                    <a:cubicBezTo>
                      <a:pt x="29" y="11"/>
                      <a:pt x="28" y="12"/>
                      <a:pt x="27" y="12"/>
                    </a:cubicBezTo>
                    <a:cubicBezTo>
                      <a:pt x="26" y="13"/>
                      <a:pt x="25" y="13"/>
                      <a:pt x="24" y="13"/>
                    </a:cubicBezTo>
                    <a:cubicBezTo>
                      <a:pt x="24" y="14"/>
                      <a:pt x="21" y="13"/>
                      <a:pt x="20" y="13"/>
                    </a:cubicBezTo>
                    <a:cubicBezTo>
                      <a:pt x="19" y="13"/>
                      <a:pt x="17" y="14"/>
                      <a:pt x="17" y="14"/>
                    </a:cubicBezTo>
                    <a:cubicBezTo>
                      <a:pt x="16" y="14"/>
                      <a:pt x="16" y="14"/>
                      <a:pt x="16" y="14"/>
                    </a:cubicBezTo>
                    <a:cubicBezTo>
                      <a:pt x="16" y="14"/>
                      <a:pt x="16" y="14"/>
                      <a:pt x="16" y="14"/>
                    </a:cubicBezTo>
                    <a:cubicBezTo>
                      <a:pt x="2" y="28"/>
                      <a:pt x="2" y="28"/>
                      <a:pt x="2" y="28"/>
                    </a:cubicBezTo>
                    <a:cubicBezTo>
                      <a:pt x="1" y="28"/>
                      <a:pt x="0" y="31"/>
                      <a:pt x="0" y="32"/>
                    </a:cubicBezTo>
                    <a:cubicBezTo>
                      <a:pt x="0" y="33"/>
                      <a:pt x="0" y="34"/>
                      <a:pt x="1" y="34"/>
                    </a:cubicBezTo>
                    <a:cubicBezTo>
                      <a:pt x="1" y="35"/>
                      <a:pt x="2" y="35"/>
                      <a:pt x="2" y="35"/>
                    </a:cubicBezTo>
                    <a:cubicBezTo>
                      <a:pt x="4" y="36"/>
                      <a:pt x="6" y="35"/>
                      <a:pt x="8" y="33"/>
                    </a:cubicBezTo>
                    <a:cubicBezTo>
                      <a:pt x="10" y="32"/>
                      <a:pt x="18" y="24"/>
                      <a:pt x="20" y="22"/>
                    </a:cubicBezTo>
                    <a:cubicBezTo>
                      <a:pt x="26" y="23"/>
                      <a:pt x="30" y="21"/>
                      <a:pt x="34" y="18"/>
                    </a:cubicBezTo>
                    <a:cubicBezTo>
                      <a:pt x="34" y="18"/>
                      <a:pt x="34" y="18"/>
                      <a:pt x="35" y="18"/>
                    </a:cubicBezTo>
                    <a:cubicBezTo>
                      <a:pt x="35" y="18"/>
                      <a:pt x="36" y="18"/>
                      <a:pt x="37" y="17"/>
                    </a:cubicBezTo>
                    <a:cubicBezTo>
                      <a:pt x="46" y="19"/>
                      <a:pt x="57" y="15"/>
                      <a:pt x="65" y="9"/>
                    </a:cubicBezTo>
                    <a:cubicBezTo>
                      <a:pt x="67" y="7"/>
                      <a:pt x="68" y="5"/>
                      <a:pt x="68" y="3"/>
                    </a:cubicBezTo>
                    <a:cubicBezTo>
                      <a:pt x="68" y="2"/>
                      <a:pt x="68" y="2"/>
                      <a:pt x="67" y="1"/>
                    </a:cubicBezTo>
                    <a:cubicBezTo>
                      <a:pt x="67" y="1"/>
                      <a:pt x="66" y="1"/>
                      <a:pt x="66" y="1"/>
                    </a:cubicBezTo>
                    <a:cubicBezTo>
                      <a:pt x="64" y="0"/>
                      <a:pt x="61" y="1"/>
                      <a:pt x="59" y="3"/>
                    </a:cubicBezTo>
                    <a:cubicBezTo>
                      <a:pt x="53" y="7"/>
                      <a:pt x="45" y="10"/>
                      <a:pt x="38" y="9"/>
                    </a:cubicBezTo>
                    <a:cubicBezTo>
                      <a:pt x="38" y="9"/>
                      <a:pt x="36" y="8"/>
                      <a:pt x="35" y="8"/>
                    </a:cubicBezTo>
                    <a:cubicBezTo>
                      <a:pt x="35" y="8"/>
                      <a:pt x="31" y="10"/>
                      <a:pt x="31" y="10"/>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698" name="Freeform 2921"/>
              <p:cNvSpPr>
                <a:spLocks/>
              </p:cNvSpPr>
              <p:nvPr/>
            </p:nvSpPr>
            <p:spPr bwMode="auto">
              <a:xfrm>
                <a:off x="8696325" y="3101975"/>
                <a:ext cx="271463" cy="139700"/>
              </a:xfrm>
              <a:custGeom>
                <a:avLst/>
                <a:gdLst>
                  <a:gd name="T0" fmla="*/ 2147483647 w 66"/>
                  <a:gd name="T1" fmla="*/ 2147483647 h 34"/>
                  <a:gd name="T2" fmla="*/ 2147483647 w 66"/>
                  <a:gd name="T3" fmla="*/ 2147483647 h 34"/>
                  <a:gd name="T4" fmla="*/ 2147483647 w 66"/>
                  <a:gd name="T5" fmla="*/ 2147483647 h 34"/>
                  <a:gd name="T6" fmla="*/ 2147483647 w 66"/>
                  <a:gd name="T7" fmla="*/ 2147483647 h 34"/>
                  <a:gd name="T8" fmla="*/ 2147483647 w 66"/>
                  <a:gd name="T9" fmla="*/ 2147483647 h 34"/>
                  <a:gd name="T10" fmla="*/ 2147483647 w 66"/>
                  <a:gd name="T11" fmla="*/ 2147483647 h 34"/>
                  <a:gd name="T12" fmla="*/ 2147483647 w 66"/>
                  <a:gd name="T13" fmla="*/ 2147483647 h 34"/>
                  <a:gd name="T14" fmla="*/ 2147483647 w 66"/>
                  <a:gd name="T15" fmla="*/ 2147483647 h 34"/>
                  <a:gd name="T16" fmla="*/ 0 w 66"/>
                  <a:gd name="T17" fmla="*/ 2147483647 h 34"/>
                  <a:gd name="T18" fmla="*/ 0 w 66"/>
                  <a:gd name="T19" fmla="*/ 2147483647 h 34"/>
                  <a:gd name="T20" fmla="*/ 2147483647 w 66"/>
                  <a:gd name="T21" fmla="*/ 2147483647 h 34"/>
                  <a:gd name="T22" fmla="*/ 2147483647 w 66"/>
                  <a:gd name="T23" fmla="*/ 2147483647 h 34"/>
                  <a:gd name="T24" fmla="*/ 2147483647 w 66"/>
                  <a:gd name="T25" fmla="*/ 2147483647 h 34"/>
                  <a:gd name="T26" fmla="*/ 2147483647 w 66"/>
                  <a:gd name="T27" fmla="*/ 2147483647 h 34"/>
                  <a:gd name="T28" fmla="*/ 2147483647 w 66"/>
                  <a:gd name="T29" fmla="*/ 2147483647 h 34"/>
                  <a:gd name="T30" fmla="*/ 2147483647 w 66"/>
                  <a:gd name="T31" fmla="*/ 2147483647 h 34"/>
                  <a:gd name="T32" fmla="*/ 2147483647 w 66"/>
                  <a:gd name="T33" fmla="*/ 2147483647 h 34"/>
                  <a:gd name="T34" fmla="*/ 2147483647 w 66"/>
                  <a:gd name="T35" fmla="*/ 2147483647 h 34"/>
                  <a:gd name="T36" fmla="*/ 2147483647 w 66"/>
                  <a:gd name="T37" fmla="*/ 2147483647 h 34"/>
                  <a:gd name="T38" fmla="*/ 2147483647 w 66"/>
                  <a:gd name="T39" fmla="*/ 0 h 34"/>
                  <a:gd name="T40" fmla="*/ 2147483647 w 66"/>
                  <a:gd name="T41" fmla="*/ 2147483647 h 34"/>
                  <a:gd name="T42" fmla="*/ 2147483647 w 66"/>
                  <a:gd name="T43" fmla="*/ 2147483647 h 34"/>
                  <a:gd name="T44" fmla="*/ 2147483647 w 66"/>
                  <a:gd name="T45" fmla="*/ 2147483647 h 34"/>
                  <a:gd name="T46" fmla="*/ 2147483647 w 66"/>
                  <a:gd name="T47" fmla="*/ 2147483647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34"/>
                  <a:gd name="T74" fmla="*/ 66 w 66"/>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34">
                    <a:moveTo>
                      <a:pt x="31" y="10"/>
                    </a:moveTo>
                    <a:cubicBezTo>
                      <a:pt x="30" y="10"/>
                      <a:pt x="28" y="12"/>
                      <a:pt x="27" y="12"/>
                    </a:cubicBezTo>
                    <a:cubicBezTo>
                      <a:pt x="26" y="13"/>
                      <a:pt x="25" y="13"/>
                      <a:pt x="24" y="13"/>
                    </a:cubicBezTo>
                    <a:cubicBezTo>
                      <a:pt x="23" y="14"/>
                      <a:pt x="21" y="13"/>
                      <a:pt x="20" y="13"/>
                    </a:cubicBezTo>
                    <a:cubicBezTo>
                      <a:pt x="19" y="14"/>
                      <a:pt x="17" y="14"/>
                      <a:pt x="16" y="14"/>
                    </a:cubicBezTo>
                    <a:cubicBezTo>
                      <a:pt x="16" y="14"/>
                      <a:pt x="16" y="14"/>
                      <a:pt x="16" y="14"/>
                    </a:cubicBezTo>
                    <a:cubicBezTo>
                      <a:pt x="16" y="14"/>
                      <a:pt x="16" y="14"/>
                      <a:pt x="16" y="14"/>
                    </a:cubicBezTo>
                    <a:cubicBezTo>
                      <a:pt x="2" y="27"/>
                      <a:pt x="2" y="27"/>
                      <a:pt x="2" y="27"/>
                    </a:cubicBezTo>
                    <a:cubicBezTo>
                      <a:pt x="1" y="28"/>
                      <a:pt x="0" y="30"/>
                      <a:pt x="0" y="31"/>
                    </a:cubicBezTo>
                    <a:cubicBezTo>
                      <a:pt x="0" y="32"/>
                      <a:pt x="0" y="32"/>
                      <a:pt x="0" y="33"/>
                    </a:cubicBezTo>
                    <a:cubicBezTo>
                      <a:pt x="1" y="33"/>
                      <a:pt x="1" y="34"/>
                      <a:pt x="2" y="34"/>
                    </a:cubicBezTo>
                    <a:cubicBezTo>
                      <a:pt x="3" y="34"/>
                      <a:pt x="5" y="33"/>
                      <a:pt x="7" y="31"/>
                    </a:cubicBezTo>
                    <a:cubicBezTo>
                      <a:pt x="9" y="29"/>
                      <a:pt x="17" y="22"/>
                      <a:pt x="19" y="20"/>
                    </a:cubicBezTo>
                    <a:cubicBezTo>
                      <a:pt x="24" y="21"/>
                      <a:pt x="28" y="19"/>
                      <a:pt x="32" y="16"/>
                    </a:cubicBezTo>
                    <a:cubicBezTo>
                      <a:pt x="32" y="16"/>
                      <a:pt x="32" y="16"/>
                      <a:pt x="33" y="16"/>
                    </a:cubicBezTo>
                    <a:cubicBezTo>
                      <a:pt x="33" y="16"/>
                      <a:pt x="34" y="16"/>
                      <a:pt x="35" y="15"/>
                    </a:cubicBezTo>
                    <a:cubicBezTo>
                      <a:pt x="43" y="17"/>
                      <a:pt x="55" y="14"/>
                      <a:pt x="62" y="7"/>
                    </a:cubicBezTo>
                    <a:cubicBezTo>
                      <a:pt x="64" y="6"/>
                      <a:pt x="65" y="4"/>
                      <a:pt x="66" y="2"/>
                    </a:cubicBezTo>
                    <a:cubicBezTo>
                      <a:pt x="66" y="2"/>
                      <a:pt x="66" y="1"/>
                      <a:pt x="66" y="1"/>
                    </a:cubicBezTo>
                    <a:cubicBezTo>
                      <a:pt x="65" y="0"/>
                      <a:pt x="65" y="0"/>
                      <a:pt x="64" y="0"/>
                    </a:cubicBezTo>
                    <a:cubicBezTo>
                      <a:pt x="62" y="0"/>
                      <a:pt x="60" y="1"/>
                      <a:pt x="58" y="3"/>
                    </a:cubicBezTo>
                    <a:cubicBezTo>
                      <a:pt x="53" y="7"/>
                      <a:pt x="44" y="10"/>
                      <a:pt x="38" y="9"/>
                    </a:cubicBezTo>
                    <a:cubicBezTo>
                      <a:pt x="37" y="9"/>
                      <a:pt x="36" y="9"/>
                      <a:pt x="35" y="9"/>
                    </a:cubicBezTo>
                    <a:cubicBezTo>
                      <a:pt x="34" y="9"/>
                      <a:pt x="32" y="10"/>
                      <a:pt x="31" y="10"/>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699" name="Freeform 2922"/>
              <p:cNvSpPr>
                <a:spLocks/>
              </p:cNvSpPr>
              <p:nvPr/>
            </p:nvSpPr>
            <p:spPr bwMode="auto">
              <a:xfrm>
                <a:off x="8696325" y="3106738"/>
                <a:ext cx="271463" cy="130175"/>
              </a:xfrm>
              <a:custGeom>
                <a:avLst/>
                <a:gdLst>
                  <a:gd name="T0" fmla="*/ 2147483647 w 66"/>
                  <a:gd name="T1" fmla="*/ 2147483647 h 32"/>
                  <a:gd name="T2" fmla="*/ 2147483647 w 66"/>
                  <a:gd name="T3" fmla="*/ 2147483647 h 32"/>
                  <a:gd name="T4" fmla="*/ 2147483647 w 66"/>
                  <a:gd name="T5" fmla="*/ 2147483647 h 32"/>
                  <a:gd name="T6" fmla="*/ 2147483647 w 66"/>
                  <a:gd name="T7" fmla="*/ 2147483647 h 32"/>
                  <a:gd name="T8" fmla="*/ 2147483647 w 66"/>
                  <a:gd name="T9" fmla="*/ 2147483647 h 32"/>
                  <a:gd name="T10" fmla="*/ 2147483647 w 66"/>
                  <a:gd name="T11" fmla="*/ 2147483647 h 32"/>
                  <a:gd name="T12" fmla="*/ 2147483647 w 66"/>
                  <a:gd name="T13" fmla="*/ 2147483647 h 32"/>
                  <a:gd name="T14" fmla="*/ 2147483647 w 66"/>
                  <a:gd name="T15" fmla="*/ 2147483647 h 32"/>
                  <a:gd name="T16" fmla="*/ 2147483647 w 66"/>
                  <a:gd name="T17" fmla="*/ 2147483647 h 32"/>
                  <a:gd name="T18" fmla="*/ 2147483647 w 66"/>
                  <a:gd name="T19" fmla="*/ 2147483647 h 32"/>
                  <a:gd name="T20" fmla="*/ 2147483647 w 66"/>
                  <a:gd name="T21" fmla="*/ 2147483647 h 32"/>
                  <a:gd name="T22" fmla="*/ 2147483647 w 66"/>
                  <a:gd name="T23" fmla="*/ 2147483647 h 32"/>
                  <a:gd name="T24" fmla="*/ 2147483647 w 66"/>
                  <a:gd name="T25" fmla="*/ 2147483647 h 32"/>
                  <a:gd name="T26" fmla="*/ 2147483647 w 66"/>
                  <a:gd name="T27" fmla="*/ 2147483647 h 32"/>
                  <a:gd name="T28" fmla="*/ 2147483647 w 66"/>
                  <a:gd name="T29" fmla="*/ 2147483647 h 32"/>
                  <a:gd name="T30" fmla="*/ 2147483647 w 66"/>
                  <a:gd name="T31" fmla="*/ 2147483647 h 32"/>
                  <a:gd name="T32" fmla="*/ 2147483647 w 66"/>
                  <a:gd name="T33" fmla="*/ 2147483647 h 32"/>
                  <a:gd name="T34" fmla="*/ 2147483647 w 66"/>
                  <a:gd name="T35" fmla="*/ 2147483647 h 32"/>
                  <a:gd name="T36" fmla="*/ 2147483647 w 66"/>
                  <a:gd name="T37" fmla="*/ 0 h 32"/>
                  <a:gd name="T38" fmla="*/ 2147483647 w 66"/>
                  <a:gd name="T39" fmla="*/ 0 h 32"/>
                  <a:gd name="T40" fmla="*/ 2147483647 w 66"/>
                  <a:gd name="T41" fmla="*/ 2147483647 h 32"/>
                  <a:gd name="T42" fmla="*/ 2147483647 w 66"/>
                  <a:gd name="T43" fmla="*/ 2147483647 h 32"/>
                  <a:gd name="T44" fmla="*/ 2147483647 w 66"/>
                  <a:gd name="T45" fmla="*/ 2147483647 h 32"/>
                  <a:gd name="T46" fmla="*/ 2147483647 w 66"/>
                  <a:gd name="T47" fmla="*/ 2147483647 h 32"/>
                  <a:gd name="T48" fmla="*/ 2147483647 w 66"/>
                  <a:gd name="T49" fmla="*/ 2147483647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32"/>
                  <a:gd name="T77" fmla="*/ 66 w 66"/>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32">
                    <a:moveTo>
                      <a:pt x="31" y="9"/>
                    </a:moveTo>
                    <a:cubicBezTo>
                      <a:pt x="31" y="10"/>
                      <a:pt x="29" y="11"/>
                      <a:pt x="29" y="11"/>
                    </a:cubicBezTo>
                    <a:cubicBezTo>
                      <a:pt x="27" y="12"/>
                      <a:pt x="26" y="13"/>
                      <a:pt x="25" y="13"/>
                    </a:cubicBezTo>
                    <a:cubicBezTo>
                      <a:pt x="24" y="14"/>
                      <a:pt x="22" y="14"/>
                      <a:pt x="21" y="14"/>
                    </a:cubicBezTo>
                    <a:cubicBezTo>
                      <a:pt x="20" y="14"/>
                      <a:pt x="18" y="14"/>
                      <a:pt x="17" y="14"/>
                    </a:cubicBezTo>
                    <a:cubicBezTo>
                      <a:pt x="16" y="14"/>
                      <a:pt x="16" y="14"/>
                      <a:pt x="16" y="14"/>
                    </a:cubicBezTo>
                    <a:cubicBezTo>
                      <a:pt x="16" y="14"/>
                      <a:pt x="16" y="14"/>
                      <a:pt x="16" y="14"/>
                    </a:cubicBezTo>
                    <a:cubicBezTo>
                      <a:pt x="3" y="27"/>
                      <a:pt x="3" y="27"/>
                      <a:pt x="3" y="27"/>
                    </a:cubicBezTo>
                    <a:cubicBezTo>
                      <a:pt x="2" y="27"/>
                      <a:pt x="0" y="30"/>
                      <a:pt x="1" y="30"/>
                    </a:cubicBezTo>
                    <a:cubicBezTo>
                      <a:pt x="0" y="31"/>
                      <a:pt x="0" y="31"/>
                      <a:pt x="1" y="32"/>
                    </a:cubicBezTo>
                    <a:cubicBezTo>
                      <a:pt x="1" y="32"/>
                      <a:pt x="2" y="32"/>
                      <a:pt x="2" y="32"/>
                    </a:cubicBezTo>
                    <a:cubicBezTo>
                      <a:pt x="3" y="32"/>
                      <a:pt x="4" y="31"/>
                      <a:pt x="6" y="29"/>
                    </a:cubicBezTo>
                    <a:cubicBezTo>
                      <a:pt x="10" y="26"/>
                      <a:pt x="17" y="19"/>
                      <a:pt x="18" y="18"/>
                    </a:cubicBezTo>
                    <a:cubicBezTo>
                      <a:pt x="23" y="20"/>
                      <a:pt x="27" y="17"/>
                      <a:pt x="31" y="15"/>
                    </a:cubicBezTo>
                    <a:cubicBezTo>
                      <a:pt x="31" y="15"/>
                      <a:pt x="32" y="14"/>
                      <a:pt x="32" y="14"/>
                    </a:cubicBezTo>
                    <a:cubicBezTo>
                      <a:pt x="32" y="14"/>
                      <a:pt x="33" y="14"/>
                      <a:pt x="34" y="13"/>
                    </a:cubicBezTo>
                    <a:cubicBezTo>
                      <a:pt x="42" y="15"/>
                      <a:pt x="53" y="12"/>
                      <a:pt x="61" y="6"/>
                    </a:cubicBezTo>
                    <a:cubicBezTo>
                      <a:pt x="63" y="5"/>
                      <a:pt x="64" y="3"/>
                      <a:pt x="65" y="2"/>
                    </a:cubicBezTo>
                    <a:cubicBezTo>
                      <a:pt x="66" y="1"/>
                      <a:pt x="65" y="0"/>
                      <a:pt x="65" y="0"/>
                    </a:cubicBezTo>
                    <a:cubicBezTo>
                      <a:pt x="65" y="0"/>
                      <a:pt x="64" y="0"/>
                      <a:pt x="64" y="0"/>
                    </a:cubicBezTo>
                    <a:cubicBezTo>
                      <a:pt x="62" y="1"/>
                      <a:pt x="60" y="1"/>
                      <a:pt x="59" y="3"/>
                    </a:cubicBezTo>
                    <a:cubicBezTo>
                      <a:pt x="53" y="7"/>
                      <a:pt x="45" y="10"/>
                      <a:pt x="39" y="10"/>
                    </a:cubicBezTo>
                    <a:cubicBezTo>
                      <a:pt x="38" y="10"/>
                      <a:pt x="37" y="10"/>
                      <a:pt x="36" y="9"/>
                    </a:cubicBezTo>
                    <a:cubicBezTo>
                      <a:pt x="35" y="9"/>
                      <a:pt x="33" y="10"/>
                      <a:pt x="32" y="10"/>
                    </a:cubicBezTo>
                    <a:lnTo>
                      <a:pt x="31" y="9"/>
                    </a:lnTo>
                    <a:close/>
                  </a:path>
                </a:pathLst>
              </a:custGeom>
              <a:solidFill>
                <a:srgbClr val="AECF8F"/>
              </a:solidFill>
              <a:ln w="9525">
                <a:noFill/>
                <a:round/>
                <a:headEnd/>
                <a:tailEnd/>
              </a:ln>
            </p:spPr>
            <p:txBody>
              <a:bodyPr/>
              <a:lstStyle/>
              <a:p>
                <a:endParaRPr lang="en-US">
                  <a:latin typeface="Calibri" pitchFamily="34" charset="0"/>
                </a:endParaRPr>
              </a:p>
            </p:txBody>
          </p:sp>
          <p:sp>
            <p:nvSpPr>
              <p:cNvPr id="155700" name="Freeform 2923"/>
              <p:cNvSpPr>
                <a:spLocks/>
              </p:cNvSpPr>
              <p:nvPr/>
            </p:nvSpPr>
            <p:spPr bwMode="auto">
              <a:xfrm>
                <a:off x="8701088" y="3106738"/>
                <a:ext cx="261937" cy="130175"/>
              </a:xfrm>
              <a:custGeom>
                <a:avLst/>
                <a:gdLst>
                  <a:gd name="T0" fmla="*/ 2147483647 w 64"/>
                  <a:gd name="T1" fmla="*/ 2147483647 h 32"/>
                  <a:gd name="T2" fmla="*/ 0 w 64"/>
                  <a:gd name="T3" fmla="*/ 2147483647 h 32"/>
                  <a:gd name="T4" fmla="*/ 0 w 64"/>
                  <a:gd name="T5" fmla="*/ 2147483647 h 32"/>
                  <a:gd name="T6" fmla="*/ 2147483647 w 64"/>
                  <a:gd name="T7" fmla="*/ 2147483647 h 32"/>
                  <a:gd name="T8" fmla="*/ 2147483647 w 64"/>
                  <a:gd name="T9" fmla="*/ 2147483647 h 32"/>
                  <a:gd name="T10" fmla="*/ 2147483647 w 64"/>
                  <a:gd name="T11" fmla="*/ 2147483647 h 32"/>
                  <a:gd name="T12" fmla="*/ 2147483647 w 64"/>
                  <a:gd name="T13" fmla="*/ 2147483647 h 32"/>
                  <a:gd name="T14" fmla="*/ 2147483647 w 64"/>
                  <a:gd name="T15" fmla="*/ 2147483647 h 32"/>
                  <a:gd name="T16" fmla="*/ 2147483647 w 64"/>
                  <a:gd name="T17" fmla="*/ 0 h 32"/>
                  <a:gd name="T18" fmla="*/ 2147483647 w 64"/>
                  <a:gd name="T19" fmla="*/ 0 h 32"/>
                  <a:gd name="T20" fmla="*/ 2147483647 w 64"/>
                  <a:gd name="T21" fmla="*/ 2147483647 h 32"/>
                  <a:gd name="T22" fmla="*/ 2147483647 w 64"/>
                  <a:gd name="T23" fmla="*/ 2147483647 h 32"/>
                  <a:gd name="T24" fmla="*/ 2147483647 w 64"/>
                  <a:gd name="T25" fmla="*/ 2147483647 h 32"/>
                  <a:gd name="T26" fmla="*/ 2147483647 w 64"/>
                  <a:gd name="T27" fmla="*/ 2147483647 h 32"/>
                  <a:gd name="T28" fmla="*/ 2147483647 w 64"/>
                  <a:gd name="T29" fmla="*/ 2147483647 h 32"/>
                  <a:gd name="T30" fmla="*/ 2147483647 w 64"/>
                  <a:gd name="T31" fmla="*/ 2147483647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
                  <a:gd name="T49" fmla="*/ 0 h 32"/>
                  <a:gd name="T50" fmla="*/ 64 w 64"/>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 h="32">
                    <a:moveTo>
                      <a:pt x="15" y="15"/>
                    </a:moveTo>
                    <a:cubicBezTo>
                      <a:pt x="0" y="30"/>
                      <a:pt x="0" y="30"/>
                      <a:pt x="0" y="30"/>
                    </a:cubicBezTo>
                    <a:cubicBezTo>
                      <a:pt x="0" y="30"/>
                      <a:pt x="0" y="31"/>
                      <a:pt x="0" y="31"/>
                    </a:cubicBezTo>
                    <a:cubicBezTo>
                      <a:pt x="1" y="32"/>
                      <a:pt x="1" y="32"/>
                      <a:pt x="2" y="31"/>
                    </a:cubicBezTo>
                    <a:cubicBezTo>
                      <a:pt x="2" y="31"/>
                      <a:pt x="16" y="18"/>
                      <a:pt x="16" y="17"/>
                    </a:cubicBezTo>
                    <a:cubicBezTo>
                      <a:pt x="21" y="19"/>
                      <a:pt x="25" y="17"/>
                      <a:pt x="30" y="14"/>
                    </a:cubicBezTo>
                    <a:cubicBezTo>
                      <a:pt x="30" y="14"/>
                      <a:pt x="31" y="13"/>
                      <a:pt x="32" y="12"/>
                    </a:cubicBezTo>
                    <a:cubicBezTo>
                      <a:pt x="41" y="15"/>
                      <a:pt x="56" y="9"/>
                      <a:pt x="63" y="2"/>
                    </a:cubicBezTo>
                    <a:cubicBezTo>
                      <a:pt x="64" y="2"/>
                      <a:pt x="64" y="1"/>
                      <a:pt x="64" y="0"/>
                    </a:cubicBezTo>
                    <a:cubicBezTo>
                      <a:pt x="63" y="0"/>
                      <a:pt x="63" y="0"/>
                      <a:pt x="62" y="0"/>
                    </a:cubicBezTo>
                    <a:cubicBezTo>
                      <a:pt x="55" y="7"/>
                      <a:pt x="40" y="13"/>
                      <a:pt x="32" y="10"/>
                    </a:cubicBezTo>
                    <a:cubicBezTo>
                      <a:pt x="31" y="10"/>
                      <a:pt x="31" y="10"/>
                      <a:pt x="31" y="10"/>
                    </a:cubicBezTo>
                    <a:cubicBezTo>
                      <a:pt x="29" y="12"/>
                      <a:pt x="29" y="12"/>
                      <a:pt x="29" y="12"/>
                    </a:cubicBezTo>
                    <a:cubicBezTo>
                      <a:pt x="24" y="15"/>
                      <a:pt x="21" y="17"/>
                      <a:pt x="17" y="15"/>
                    </a:cubicBezTo>
                    <a:cubicBezTo>
                      <a:pt x="16" y="15"/>
                      <a:pt x="16" y="15"/>
                      <a:pt x="16" y="15"/>
                    </a:cubicBezTo>
                    <a:lnTo>
                      <a:pt x="15" y="15"/>
                    </a:lnTo>
                    <a:close/>
                  </a:path>
                </a:pathLst>
              </a:custGeom>
              <a:solidFill>
                <a:srgbClr val="CFE4B5"/>
              </a:solidFill>
              <a:ln w="9525">
                <a:noFill/>
                <a:round/>
                <a:headEnd/>
                <a:tailEnd/>
              </a:ln>
            </p:spPr>
            <p:txBody>
              <a:bodyPr/>
              <a:lstStyle/>
              <a:p>
                <a:endParaRPr lang="en-US">
                  <a:latin typeface="Calibri" pitchFamily="34" charset="0"/>
                </a:endParaRPr>
              </a:p>
            </p:txBody>
          </p:sp>
          <p:sp>
            <p:nvSpPr>
              <p:cNvPr id="155701" name="Freeform 2924"/>
              <p:cNvSpPr>
                <a:spLocks/>
              </p:cNvSpPr>
              <p:nvPr/>
            </p:nvSpPr>
            <p:spPr bwMode="auto">
              <a:xfrm>
                <a:off x="8636000" y="2922588"/>
                <a:ext cx="184150" cy="285750"/>
              </a:xfrm>
              <a:custGeom>
                <a:avLst/>
                <a:gdLst>
                  <a:gd name="T0" fmla="*/ 2147483647 w 45"/>
                  <a:gd name="T1" fmla="*/ 2147483647 h 70"/>
                  <a:gd name="T2" fmla="*/ 2147483647 w 45"/>
                  <a:gd name="T3" fmla="*/ 2147483647 h 70"/>
                  <a:gd name="T4" fmla="*/ 2147483647 w 45"/>
                  <a:gd name="T5" fmla="*/ 2147483647 h 70"/>
                  <a:gd name="T6" fmla="*/ 2147483647 w 45"/>
                  <a:gd name="T7" fmla="*/ 2147483647 h 70"/>
                  <a:gd name="T8" fmla="*/ 2147483647 w 45"/>
                  <a:gd name="T9" fmla="*/ 2147483647 h 70"/>
                  <a:gd name="T10" fmla="*/ 2147483647 w 45"/>
                  <a:gd name="T11" fmla="*/ 2147483647 h 70"/>
                  <a:gd name="T12" fmla="*/ 2147483647 w 45"/>
                  <a:gd name="T13" fmla="*/ 2147483647 h 70"/>
                  <a:gd name="T14" fmla="*/ 2147483647 w 45"/>
                  <a:gd name="T15" fmla="*/ 2147483647 h 70"/>
                  <a:gd name="T16" fmla="*/ 2147483647 w 45"/>
                  <a:gd name="T17" fmla="*/ 2147483647 h 70"/>
                  <a:gd name="T18" fmla="*/ 2147483647 w 45"/>
                  <a:gd name="T19" fmla="*/ 2147483647 h 70"/>
                  <a:gd name="T20" fmla="*/ 2147483647 w 45"/>
                  <a:gd name="T21" fmla="*/ 2147483647 h 70"/>
                  <a:gd name="T22" fmla="*/ 2147483647 w 45"/>
                  <a:gd name="T23" fmla="*/ 2147483647 h 70"/>
                  <a:gd name="T24" fmla="*/ 2147483647 w 45"/>
                  <a:gd name="T25" fmla="*/ 2147483647 h 70"/>
                  <a:gd name="T26" fmla="*/ 2147483647 w 45"/>
                  <a:gd name="T27" fmla="*/ 2147483647 h 70"/>
                  <a:gd name="T28" fmla="*/ 2147483647 w 45"/>
                  <a:gd name="T29" fmla="*/ 2147483647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70"/>
                  <a:gd name="T47" fmla="*/ 45 w 45"/>
                  <a:gd name="T48" fmla="*/ 70 h 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70">
                    <a:moveTo>
                      <a:pt x="34" y="2"/>
                    </a:moveTo>
                    <a:cubicBezTo>
                      <a:pt x="25" y="10"/>
                      <a:pt x="20" y="22"/>
                      <a:pt x="21" y="33"/>
                    </a:cubicBezTo>
                    <a:cubicBezTo>
                      <a:pt x="18" y="37"/>
                      <a:pt x="15" y="41"/>
                      <a:pt x="16" y="47"/>
                    </a:cubicBezTo>
                    <a:cubicBezTo>
                      <a:pt x="12" y="50"/>
                      <a:pt x="3" y="58"/>
                      <a:pt x="3" y="58"/>
                    </a:cubicBezTo>
                    <a:cubicBezTo>
                      <a:pt x="1" y="61"/>
                      <a:pt x="0" y="64"/>
                      <a:pt x="3" y="67"/>
                    </a:cubicBezTo>
                    <a:cubicBezTo>
                      <a:pt x="3" y="67"/>
                      <a:pt x="3" y="67"/>
                      <a:pt x="3" y="67"/>
                    </a:cubicBezTo>
                    <a:cubicBezTo>
                      <a:pt x="5" y="70"/>
                      <a:pt x="9" y="70"/>
                      <a:pt x="12" y="68"/>
                    </a:cubicBezTo>
                    <a:cubicBezTo>
                      <a:pt x="30" y="51"/>
                      <a:pt x="30" y="51"/>
                      <a:pt x="30" y="51"/>
                    </a:cubicBezTo>
                    <a:cubicBezTo>
                      <a:pt x="28" y="47"/>
                      <a:pt x="28" y="47"/>
                      <a:pt x="28" y="47"/>
                    </a:cubicBezTo>
                    <a:cubicBezTo>
                      <a:pt x="28" y="46"/>
                      <a:pt x="28" y="45"/>
                      <a:pt x="32" y="40"/>
                    </a:cubicBezTo>
                    <a:cubicBezTo>
                      <a:pt x="35" y="36"/>
                      <a:pt x="35" y="36"/>
                      <a:pt x="35" y="36"/>
                    </a:cubicBezTo>
                    <a:cubicBezTo>
                      <a:pt x="34" y="33"/>
                      <a:pt x="34" y="33"/>
                      <a:pt x="34" y="33"/>
                    </a:cubicBezTo>
                    <a:cubicBezTo>
                      <a:pt x="32" y="27"/>
                      <a:pt x="36" y="17"/>
                      <a:pt x="42" y="11"/>
                    </a:cubicBezTo>
                    <a:cubicBezTo>
                      <a:pt x="45" y="9"/>
                      <a:pt x="45" y="5"/>
                      <a:pt x="43" y="2"/>
                    </a:cubicBezTo>
                    <a:cubicBezTo>
                      <a:pt x="40" y="0"/>
                      <a:pt x="36" y="0"/>
                      <a:pt x="34" y="2"/>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702" name="Freeform 2925"/>
              <p:cNvSpPr>
                <a:spLocks/>
              </p:cNvSpPr>
              <p:nvPr/>
            </p:nvSpPr>
            <p:spPr bwMode="auto">
              <a:xfrm>
                <a:off x="8639175" y="2927350"/>
                <a:ext cx="176213" cy="277813"/>
              </a:xfrm>
              <a:custGeom>
                <a:avLst/>
                <a:gdLst>
                  <a:gd name="T0" fmla="*/ 2147483647 w 43"/>
                  <a:gd name="T1" fmla="*/ 2147483647 h 68"/>
                  <a:gd name="T2" fmla="*/ 2147483647 w 43"/>
                  <a:gd name="T3" fmla="*/ 2147483647 h 68"/>
                  <a:gd name="T4" fmla="*/ 2147483647 w 43"/>
                  <a:gd name="T5" fmla="*/ 2147483647 h 68"/>
                  <a:gd name="T6" fmla="*/ 2147483647 w 43"/>
                  <a:gd name="T7" fmla="*/ 2147483647 h 68"/>
                  <a:gd name="T8" fmla="*/ 2147483647 w 43"/>
                  <a:gd name="T9" fmla="*/ 2147483647 h 68"/>
                  <a:gd name="T10" fmla="*/ 2147483647 w 43"/>
                  <a:gd name="T11" fmla="*/ 2147483647 h 68"/>
                  <a:gd name="T12" fmla="*/ 2147483647 w 43"/>
                  <a:gd name="T13" fmla="*/ 2147483647 h 68"/>
                  <a:gd name="T14" fmla="*/ 2147483647 w 43"/>
                  <a:gd name="T15" fmla="*/ 2147483647 h 68"/>
                  <a:gd name="T16" fmla="*/ 2147483647 w 43"/>
                  <a:gd name="T17" fmla="*/ 2147483647 h 68"/>
                  <a:gd name="T18" fmla="*/ 2147483647 w 43"/>
                  <a:gd name="T19" fmla="*/ 2147483647 h 68"/>
                  <a:gd name="T20" fmla="*/ 2147483647 w 43"/>
                  <a:gd name="T21" fmla="*/ 2147483647 h 68"/>
                  <a:gd name="T22" fmla="*/ 2147483647 w 43"/>
                  <a:gd name="T23" fmla="*/ 2147483647 h 68"/>
                  <a:gd name="T24" fmla="*/ 2147483647 w 43"/>
                  <a:gd name="T25" fmla="*/ 2147483647 h 68"/>
                  <a:gd name="T26" fmla="*/ 2147483647 w 43"/>
                  <a:gd name="T27" fmla="*/ 2147483647 h 68"/>
                  <a:gd name="T28" fmla="*/ 2147483647 w 43"/>
                  <a:gd name="T29" fmla="*/ 2147483647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68"/>
                  <a:gd name="T47" fmla="*/ 43 w 43"/>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68">
                    <a:moveTo>
                      <a:pt x="33" y="2"/>
                    </a:moveTo>
                    <a:cubicBezTo>
                      <a:pt x="25" y="10"/>
                      <a:pt x="20" y="22"/>
                      <a:pt x="21" y="32"/>
                    </a:cubicBezTo>
                    <a:cubicBezTo>
                      <a:pt x="19" y="36"/>
                      <a:pt x="16" y="39"/>
                      <a:pt x="17" y="44"/>
                    </a:cubicBezTo>
                    <a:cubicBezTo>
                      <a:pt x="13" y="47"/>
                      <a:pt x="6" y="54"/>
                      <a:pt x="6" y="55"/>
                    </a:cubicBezTo>
                    <a:cubicBezTo>
                      <a:pt x="4" y="57"/>
                      <a:pt x="0" y="63"/>
                      <a:pt x="2" y="65"/>
                    </a:cubicBezTo>
                    <a:cubicBezTo>
                      <a:pt x="2" y="66"/>
                      <a:pt x="2" y="66"/>
                      <a:pt x="2" y="66"/>
                    </a:cubicBezTo>
                    <a:cubicBezTo>
                      <a:pt x="4" y="68"/>
                      <a:pt x="7" y="68"/>
                      <a:pt x="10" y="66"/>
                    </a:cubicBezTo>
                    <a:cubicBezTo>
                      <a:pt x="28" y="50"/>
                      <a:pt x="28" y="50"/>
                      <a:pt x="28" y="50"/>
                    </a:cubicBezTo>
                    <a:cubicBezTo>
                      <a:pt x="27" y="47"/>
                      <a:pt x="27" y="47"/>
                      <a:pt x="27" y="47"/>
                    </a:cubicBezTo>
                    <a:cubicBezTo>
                      <a:pt x="26" y="44"/>
                      <a:pt x="26" y="43"/>
                      <a:pt x="30" y="39"/>
                    </a:cubicBezTo>
                    <a:cubicBezTo>
                      <a:pt x="33" y="35"/>
                      <a:pt x="33" y="35"/>
                      <a:pt x="33" y="35"/>
                    </a:cubicBezTo>
                    <a:cubicBezTo>
                      <a:pt x="32" y="33"/>
                      <a:pt x="32" y="33"/>
                      <a:pt x="32" y="33"/>
                    </a:cubicBezTo>
                    <a:cubicBezTo>
                      <a:pt x="30" y="26"/>
                      <a:pt x="34" y="16"/>
                      <a:pt x="40" y="10"/>
                    </a:cubicBezTo>
                    <a:cubicBezTo>
                      <a:pt x="43" y="8"/>
                      <a:pt x="43" y="4"/>
                      <a:pt x="41" y="2"/>
                    </a:cubicBezTo>
                    <a:cubicBezTo>
                      <a:pt x="39" y="0"/>
                      <a:pt x="35" y="0"/>
                      <a:pt x="33" y="2"/>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703" name="Freeform 2926"/>
              <p:cNvSpPr>
                <a:spLocks/>
              </p:cNvSpPr>
              <p:nvPr/>
            </p:nvSpPr>
            <p:spPr bwMode="auto">
              <a:xfrm>
                <a:off x="8643938" y="2930525"/>
                <a:ext cx="168275" cy="269875"/>
              </a:xfrm>
              <a:custGeom>
                <a:avLst/>
                <a:gdLst>
                  <a:gd name="T0" fmla="*/ 2147483647 w 41"/>
                  <a:gd name="T1" fmla="*/ 2147483647 h 66"/>
                  <a:gd name="T2" fmla="*/ 2147483647 w 41"/>
                  <a:gd name="T3" fmla="*/ 2147483647 h 66"/>
                  <a:gd name="T4" fmla="*/ 2147483647 w 41"/>
                  <a:gd name="T5" fmla="*/ 2147483647 h 66"/>
                  <a:gd name="T6" fmla="*/ 2147483647 w 41"/>
                  <a:gd name="T7" fmla="*/ 2147483647 h 66"/>
                  <a:gd name="T8" fmla="*/ 2147483647 w 41"/>
                  <a:gd name="T9" fmla="*/ 2147483647 h 66"/>
                  <a:gd name="T10" fmla="*/ 2147483647 w 41"/>
                  <a:gd name="T11" fmla="*/ 2147483647 h 66"/>
                  <a:gd name="T12" fmla="*/ 2147483647 w 41"/>
                  <a:gd name="T13" fmla="*/ 2147483647 h 66"/>
                  <a:gd name="T14" fmla="*/ 2147483647 w 41"/>
                  <a:gd name="T15" fmla="*/ 2147483647 h 66"/>
                  <a:gd name="T16" fmla="*/ 2147483647 w 41"/>
                  <a:gd name="T17" fmla="*/ 2147483647 h 66"/>
                  <a:gd name="T18" fmla="*/ 2147483647 w 41"/>
                  <a:gd name="T19" fmla="*/ 2147483647 h 66"/>
                  <a:gd name="T20" fmla="*/ 2147483647 w 41"/>
                  <a:gd name="T21" fmla="*/ 2147483647 h 66"/>
                  <a:gd name="T22" fmla="*/ 2147483647 w 41"/>
                  <a:gd name="T23" fmla="*/ 2147483647 h 66"/>
                  <a:gd name="T24" fmla="*/ 2147483647 w 41"/>
                  <a:gd name="T25" fmla="*/ 2147483647 h 66"/>
                  <a:gd name="T26" fmla="*/ 2147483647 w 41"/>
                  <a:gd name="T27" fmla="*/ 2147483647 h 66"/>
                  <a:gd name="T28" fmla="*/ 2147483647 w 41"/>
                  <a:gd name="T29" fmla="*/ 2147483647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66"/>
                  <a:gd name="T47" fmla="*/ 41 w 41"/>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66">
                    <a:moveTo>
                      <a:pt x="33" y="2"/>
                    </a:moveTo>
                    <a:cubicBezTo>
                      <a:pt x="25" y="9"/>
                      <a:pt x="20" y="22"/>
                      <a:pt x="21" y="32"/>
                    </a:cubicBezTo>
                    <a:cubicBezTo>
                      <a:pt x="20" y="34"/>
                      <a:pt x="17" y="37"/>
                      <a:pt x="18" y="40"/>
                    </a:cubicBezTo>
                    <a:cubicBezTo>
                      <a:pt x="14" y="44"/>
                      <a:pt x="9" y="50"/>
                      <a:pt x="9" y="53"/>
                    </a:cubicBezTo>
                    <a:cubicBezTo>
                      <a:pt x="7" y="54"/>
                      <a:pt x="0" y="62"/>
                      <a:pt x="2" y="64"/>
                    </a:cubicBezTo>
                    <a:cubicBezTo>
                      <a:pt x="1" y="64"/>
                      <a:pt x="1" y="64"/>
                      <a:pt x="2" y="65"/>
                    </a:cubicBezTo>
                    <a:cubicBezTo>
                      <a:pt x="3" y="66"/>
                      <a:pt x="6" y="66"/>
                      <a:pt x="8" y="65"/>
                    </a:cubicBezTo>
                    <a:cubicBezTo>
                      <a:pt x="26" y="49"/>
                      <a:pt x="26" y="49"/>
                      <a:pt x="26" y="49"/>
                    </a:cubicBezTo>
                    <a:cubicBezTo>
                      <a:pt x="25" y="46"/>
                      <a:pt x="25" y="46"/>
                      <a:pt x="25" y="46"/>
                    </a:cubicBezTo>
                    <a:cubicBezTo>
                      <a:pt x="24" y="43"/>
                      <a:pt x="24" y="42"/>
                      <a:pt x="28" y="37"/>
                    </a:cubicBezTo>
                    <a:cubicBezTo>
                      <a:pt x="30" y="34"/>
                      <a:pt x="30" y="34"/>
                      <a:pt x="30" y="34"/>
                    </a:cubicBezTo>
                    <a:cubicBezTo>
                      <a:pt x="30" y="32"/>
                      <a:pt x="30" y="32"/>
                      <a:pt x="30" y="32"/>
                    </a:cubicBezTo>
                    <a:cubicBezTo>
                      <a:pt x="28" y="24"/>
                      <a:pt x="32" y="14"/>
                      <a:pt x="39" y="8"/>
                    </a:cubicBezTo>
                    <a:cubicBezTo>
                      <a:pt x="40" y="6"/>
                      <a:pt x="41" y="4"/>
                      <a:pt x="39" y="2"/>
                    </a:cubicBezTo>
                    <a:cubicBezTo>
                      <a:pt x="37" y="0"/>
                      <a:pt x="35" y="0"/>
                      <a:pt x="33" y="2"/>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704" name="Freeform 2927"/>
              <p:cNvSpPr>
                <a:spLocks/>
              </p:cNvSpPr>
              <p:nvPr/>
            </p:nvSpPr>
            <p:spPr bwMode="auto">
              <a:xfrm>
                <a:off x="8648700" y="2935288"/>
                <a:ext cx="153988" cy="265112"/>
              </a:xfrm>
              <a:custGeom>
                <a:avLst/>
                <a:gdLst>
                  <a:gd name="T0" fmla="*/ 2147483647 w 38"/>
                  <a:gd name="T1" fmla="*/ 2147483647 h 65"/>
                  <a:gd name="T2" fmla="*/ 2147483647 w 38"/>
                  <a:gd name="T3" fmla="*/ 2147483647 h 65"/>
                  <a:gd name="T4" fmla="*/ 2147483647 w 38"/>
                  <a:gd name="T5" fmla="*/ 2147483647 h 65"/>
                  <a:gd name="T6" fmla="*/ 2147483647 w 38"/>
                  <a:gd name="T7" fmla="*/ 2147483647 h 65"/>
                  <a:gd name="T8" fmla="*/ 2147483647 w 38"/>
                  <a:gd name="T9" fmla="*/ 2147483647 h 65"/>
                  <a:gd name="T10" fmla="*/ 2147483647 w 38"/>
                  <a:gd name="T11" fmla="*/ 2147483647 h 65"/>
                  <a:gd name="T12" fmla="*/ 2147483647 w 38"/>
                  <a:gd name="T13" fmla="*/ 2147483647 h 65"/>
                  <a:gd name="T14" fmla="*/ 2147483647 w 38"/>
                  <a:gd name="T15" fmla="*/ 2147483647 h 65"/>
                  <a:gd name="T16" fmla="*/ 2147483647 w 38"/>
                  <a:gd name="T17" fmla="*/ 2147483647 h 65"/>
                  <a:gd name="T18" fmla="*/ 2147483647 w 38"/>
                  <a:gd name="T19" fmla="*/ 2147483647 h 65"/>
                  <a:gd name="T20" fmla="*/ 2147483647 w 38"/>
                  <a:gd name="T21" fmla="*/ 2147483647 h 65"/>
                  <a:gd name="T22" fmla="*/ 2147483647 w 38"/>
                  <a:gd name="T23" fmla="*/ 2147483647 h 65"/>
                  <a:gd name="T24" fmla="*/ 2147483647 w 38"/>
                  <a:gd name="T25" fmla="*/ 2147483647 h 65"/>
                  <a:gd name="T26" fmla="*/ 2147483647 w 38"/>
                  <a:gd name="T27" fmla="*/ 2147483647 h 65"/>
                  <a:gd name="T28" fmla="*/ 2147483647 w 38"/>
                  <a:gd name="T29" fmla="*/ 2147483647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
                  <a:gd name="T46" fmla="*/ 0 h 65"/>
                  <a:gd name="T47" fmla="*/ 38 w 38"/>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 h="65">
                    <a:moveTo>
                      <a:pt x="33" y="1"/>
                    </a:moveTo>
                    <a:cubicBezTo>
                      <a:pt x="24" y="9"/>
                      <a:pt x="20" y="21"/>
                      <a:pt x="22" y="31"/>
                    </a:cubicBezTo>
                    <a:cubicBezTo>
                      <a:pt x="20" y="33"/>
                      <a:pt x="19" y="35"/>
                      <a:pt x="19" y="37"/>
                    </a:cubicBezTo>
                    <a:cubicBezTo>
                      <a:pt x="15" y="41"/>
                      <a:pt x="11" y="47"/>
                      <a:pt x="12" y="50"/>
                    </a:cubicBezTo>
                    <a:cubicBezTo>
                      <a:pt x="11" y="51"/>
                      <a:pt x="0" y="61"/>
                      <a:pt x="1" y="62"/>
                    </a:cubicBezTo>
                    <a:cubicBezTo>
                      <a:pt x="1" y="63"/>
                      <a:pt x="1" y="63"/>
                      <a:pt x="1" y="63"/>
                    </a:cubicBezTo>
                    <a:cubicBezTo>
                      <a:pt x="2" y="64"/>
                      <a:pt x="4" y="65"/>
                      <a:pt x="6" y="63"/>
                    </a:cubicBezTo>
                    <a:cubicBezTo>
                      <a:pt x="24" y="47"/>
                      <a:pt x="24" y="47"/>
                      <a:pt x="24" y="47"/>
                    </a:cubicBezTo>
                    <a:cubicBezTo>
                      <a:pt x="23" y="45"/>
                      <a:pt x="23" y="45"/>
                      <a:pt x="23" y="45"/>
                    </a:cubicBezTo>
                    <a:cubicBezTo>
                      <a:pt x="22" y="42"/>
                      <a:pt x="23" y="40"/>
                      <a:pt x="26" y="35"/>
                    </a:cubicBezTo>
                    <a:cubicBezTo>
                      <a:pt x="28" y="33"/>
                      <a:pt x="28" y="33"/>
                      <a:pt x="28" y="33"/>
                    </a:cubicBezTo>
                    <a:cubicBezTo>
                      <a:pt x="28" y="31"/>
                      <a:pt x="28" y="31"/>
                      <a:pt x="28" y="31"/>
                    </a:cubicBezTo>
                    <a:cubicBezTo>
                      <a:pt x="26" y="23"/>
                      <a:pt x="30" y="13"/>
                      <a:pt x="37" y="6"/>
                    </a:cubicBezTo>
                    <a:cubicBezTo>
                      <a:pt x="38" y="5"/>
                      <a:pt x="38" y="3"/>
                      <a:pt x="37" y="2"/>
                    </a:cubicBezTo>
                    <a:cubicBezTo>
                      <a:pt x="36" y="0"/>
                      <a:pt x="34" y="0"/>
                      <a:pt x="33" y="1"/>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705" name="Freeform 2928"/>
              <p:cNvSpPr>
                <a:spLocks/>
              </p:cNvSpPr>
              <p:nvPr/>
            </p:nvSpPr>
            <p:spPr bwMode="auto">
              <a:xfrm>
                <a:off x="8651875" y="2938463"/>
                <a:ext cx="147638" cy="258762"/>
              </a:xfrm>
              <a:custGeom>
                <a:avLst/>
                <a:gdLst>
                  <a:gd name="T0" fmla="*/ 2147483647 w 36"/>
                  <a:gd name="T1" fmla="*/ 2147483647 h 63"/>
                  <a:gd name="T2" fmla="*/ 2147483647 w 36"/>
                  <a:gd name="T3" fmla="*/ 2147483647 h 63"/>
                  <a:gd name="T4" fmla="*/ 2147483647 w 36"/>
                  <a:gd name="T5" fmla="*/ 2147483647 h 63"/>
                  <a:gd name="T6" fmla="*/ 2147483647 w 36"/>
                  <a:gd name="T7" fmla="*/ 2147483647 h 63"/>
                  <a:gd name="T8" fmla="*/ 2147483647 w 36"/>
                  <a:gd name="T9" fmla="*/ 2147483647 h 63"/>
                  <a:gd name="T10" fmla="*/ 0 w 36"/>
                  <a:gd name="T11" fmla="*/ 2147483647 h 63"/>
                  <a:gd name="T12" fmla="*/ 2147483647 w 36"/>
                  <a:gd name="T13" fmla="*/ 2147483647 h 63"/>
                  <a:gd name="T14" fmla="*/ 2147483647 w 36"/>
                  <a:gd name="T15" fmla="*/ 2147483647 h 63"/>
                  <a:gd name="T16" fmla="*/ 2147483647 w 36"/>
                  <a:gd name="T17" fmla="*/ 2147483647 h 63"/>
                  <a:gd name="T18" fmla="*/ 2147483647 w 36"/>
                  <a:gd name="T19" fmla="*/ 2147483647 h 63"/>
                  <a:gd name="T20" fmla="*/ 2147483647 w 36"/>
                  <a:gd name="T21" fmla="*/ 2147483647 h 63"/>
                  <a:gd name="T22" fmla="*/ 2147483647 w 36"/>
                  <a:gd name="T23" fmla="*/ 2147483647 h 63"/>
                  <a:gd name="T24" fmla="*/ 2147483647 w 36"/>
                  <a:gd name="T25" fmla="*/ 2147483647 h 63"/>
                  <a:gd name="T26" fmla="*/ 2147483647 w 36"/>
                  <a:gd name="T27" fmla="*/ 2147483647 h 63"/>
                  <a:gd name="T28" fmla="*/ 2147483647 w 36"/>
                  <a:gd name="T29" fmla="*/ 2147483647 h 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63"/>
                  <a:gd name="T47" fmla="*/ 36 w 36"/>
                  <a:gd name="T48" fmla="*/ 63 h 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63">
                    <a:moveTo>
                      <a:pt x="32" y="1"/>
                    </a:moveTo>
                    <a:cubicBezTo>
                      <a:pt x="24" y="9"/>
                      <a:pt x="20" y="21"/>
                      <a:pt x="22" y="30"/>
                    </a:cubicBezTo>
                    <a:cubicBezTo>
                      <a:pt x="21" y="31"/>
                      <a:pt x="20" y="33"/>
                      <a:pt x="20" y="34"/>
                    </a:cubicBezTo>
                    <a:cubicBezTo>
                      <a:pt x="16" y="38"/>
                      <a:pt x="14" y="43"/>
                      <a:pt x="15" y="47"/>
                    </a:cubicBezTo>
                    <a:cubicBezTo>
                      <a:pt x="14" y="48"/>
                      <a:pt x="0" y="60"/>
                      <a:pt x="1" y="61"/>
                    </a:cubicBezTo>
                    <a:cubicBezTo>
                      <a:pt x="0" y="61"/>
                      <a:pt x="0" y="62"/>
                      <a:pt x="0" y="62"/>
                    </a:cubicBezTo>
                    <a:cubicBezTo>
                      <a:pt x="1" y="62"/>
                      <a:pt x="3" y="63"/>
                      <a:pt x="3" y="62"/>
                    </a:cubicBezTo>
                    <a:cubicBezTo>
                      <a:pt x="22" y="46"/>
                      <a:pt x="22" y="46"/>
                      <a:pt x="22" y="46"/>
                    </a:cubicBezTo>
                    <a:cubicBezTo>
                      <a:pt x="22" y="45"/>
                      <a:pt x="22" y="45"/>
                      <a:pt x="22" y="45"/>
                    </a:cubicBezTo>
                    <a:cubicBezTo>
                      <a:pt x="20" y="41"/>
                      <a:pt x="21" y="38"/>
                      <a:pt x="24" y="34"/>
                    </a:cubicBezTo>
                    <a:cubicBezTo>
                      <a:pt x="26" y="31"/>
                      <a:pt x="26" y="31"/>
                      <a:pt x="26" y="31"/>
                    </a:cubicBezTo>
                    <a:cubicBezTo>
                      <a:pt x="26" y="30"/>
                      <a:pt x="26" y="30"/>
                      <a:pt x="26" y="30"/>
                    </a:cubicBezTo>
                    <a:cubicBezTo>
                      <a:pt x="24" y="22"/>
                      <a:pt x="28" y="11"/>
                      <a:pt x="35" y="4"/>
                    </a:cubicBezTo>
                    <a:cubicBezTo>
                      <a:pt x="36" y="3"/>
                      <a:pt x="36" y="2"/>
                      <a:pt x="35" y="1"/>
                    </a:cubicBezTo>
                    <a:cubicBezTo>
                      <a:pt x="35" y="0"/>
                      <a:pt x="33" y="0"/>
                      <a:pt x="32" y="1"/>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706" name="Freeform 2929"/>
              <p:cNvSpPr>
                <a:spLocks/>
              </p:cNvSpPr>
              <p:nvPr/>
            </p:nvSpPr>
            <p:spPr bwMode="auto">
              <a:xfrm>
                <a:off x="8656638" y="2946400"/>
                <a:ext cx="138112" cy="246063"/>
              </a:xfrm>
              <a:custGeom>
                <a:avLst/>
                <a:gdLst>
                  <a:gd name="T0" fmla="*/ 2147483647 w 34"/>
                  <a:gd name="T1" fmla="*/ 0 h 60"/>
                  <a:gd name="T2" fmla="*/ 2147483647 w 34"/>
                  <a:gd name="T3" fmla="*/ 2147483647 h 60"/>
                  <a:gd name="T4" fmla="*/ 2147483647 w 34"/>
                  <a:gd name="T5" fmla="*/ 2147483647 h 60"/>
                  <a:gd name="T6" fmla="*/ 2147483647 w 34"/>
                  <a:gd name="T7" fmla="*/ 2147483647 h 60"/>
                  <a:gd name="T8" fmla="*/ 0 w 34"/>
                  <a:gd name="T9" fmla="*/ 2147483647 h 60"/>
                  <a:gd name="T10" fmla="*/ 0 w 34"/>
                  <a:gd name="T11" fmla="*/ 2147483647 h 60"/>
                  <a:gd name="T12" fmla="*/ 2147483647 w 34"/>
                  <a:gd name="T13" fmla="*/ 2147483647 h 60"/>
                  <a:gd name="T14" fmla="*/ 2147483647 w 34"/>
                  <a:gd name="T15" fmla="*/ 2147483647 h 60"/>
                  <a:gd name="T16" fmla="*/ 2147483647 w 34"/>
                  <a:gd name="T17" fmla="*/ 2147483647 h 60"/>
                  <a:gd name="T18" fmla="*/ 2147483647 w 34"/>
                  <a:gd name="T19" fmla="*/ 2147483647 h 60"/>
                  <a:gd name="T20" fmla="*/ 2147483647 w 34"/>
                  <a:gd name="T21" fmla="*/ 2147483647 h 60"/>
                  <a:gd name="T22" fmla="*/ 2147483647 w 34"/>
                  <a:gd name="T23" fmla="*/ 2147483647 h 60"/>
                  <a:gd name="T24" fmla="*/ 2147483647 w 34"/>
                  <a:gd name="T25" fmla="*/ 2147483647 h 60"/>
                  <a:gd name="T26" fmla="*/ 2147483647 w 34"/>
                  <a:gd name="T27" fmla="*/ 0 h 60"/>
                  <a:gd name="T28" fmla="*/ 2147483647 w 34"/>
                  <a:gd name="T29" fmla="*/ 0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60"/>
                  <a:gd name="T47" fmla="*/ 34 w 34"/>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60">
                    <a:moveTo>
                      <a:pt x="32" y="0"/>
                    </a:moveTo>
                    <a:cubicBezTo>
                      <a:pt x="24" y="7"/>
                      <a:pt x="20" y="19"/>
                      <a:pt x="22" y="29"/>
                    </a:cubicBezTo>
                    <a:cubicBezTo>
                      <a:pt x="21" y="29"/>
                      <a:pt x="21" y="30"/>
                      <a:pt x="21" y="30"/>
                    </a:cubicBezTo>
                    <a:cubicBezTo>
                      <a:pt x="17" y="34"/>
                      <a:pt x="17" y="38"/>
                      <a:pt x="18" y="43"/>
                    </a:cubicBezTo>
                    <a:cubicBezTo>
                      <a:pt x="17" y="44"/>
                      <a:pt x="0" y="58"/>
                      <a:pt x="0" y="58"/>
                    </a:cubicBezTo>
                    <a:cubicBezTo>
                      <a:pt x="0" y="59"/>
                      <a:pt x="0" y="59"/>
                      <a:pt x="0" y="60"/>
                    </a:cubicBezTo>
                    <a:cubicBezTo>
                      <a:pt x="0" y="60"/>
                      <a:pt x="1" y="60"/>
                      <a:pt x="1" y="60"/>
                    </a:cubicBezTo>
                    <a:cubicBezTo>
                      <a:pt x="20" y="44"/>
                      <a:pt x="20" y="44"/>
                      <a:pt x="20" y="44"/>
                    </a:cubicBezTo>
                    <a:cubicBezTo>
                      <a:pt x="20" y="43"/>
                      <a:pt x="20" y="43"/>
                      <a:pt x="20" y="43"/>
                    </a:cubicBezTo>
                    <a:cubicBezTo>
                      <a:pt x="19" y="38"/>
                      <a:pt x="19" y="35"/>
                      <a:pt x="23" y="31"/>
                    </a:cubicBezTo>
                    <a:cubicBezTo>
                      <a:pt x="24" y="29"/>
                      <a:pt x="24" y="29"/>
                      <a:pt x="24" y="29"/>
                    </a:cubicBezTo>
                    <a:cubicBezTo>
                      <a:pt x="24" y="29"/>
                      <a:pt x="24" y="29"/>
                      <a:pt x="24" y="29"/>
                    </a:cubicBezTo>
                    <a:cubicBezTo>
                      <a:pt x="22" y="20"/>
                      <a:pt x="26" y="8"/>
                      <a:pt x="34" y="2"/>
                    </a:cubicBezTo>
                    <a:cubicBezTo>
                      <a:pt x="34" y="1"/>
                      <a:pt x="34" y="0"/>
                      <a:pt x="34" y="0"/>
                    </a:cubicBezTo>
                    <a:cubicBezTo>
                      <a:pt x="33" y="0"/>
                      <a:pt x="33" y="0"/>
                      <a:pt x="32" y="0"/>
                    </a:cubicBezTo>
                    <a:close/>
                  </a:path>
                </a:pathLst>
              </a:custGeom>
              <a:solidFill>
                <a:srgbClr val="CFE4B5"/>
              </a:solidFill>
              <a:ln w="9525">
                <a:noFill/>
                <a:round/>
                <a:headEnd/>
                <a:tailEnd/>
              </a:ln>
            </p:spPr>
            <p:txBody>
              <a:bodyPr/>
              <a:lstStyle/>
              <a:p>
                <a:endParaRPr lang="en-US">
                  <a:latin typeface="Calibri" pitchFamily="34" charset="0"/>
                </a:endParaRPr>
              </a:p>
            </p:txBody>
          </p:sp>
          <p:pic>
            <p:nvPicPr>
              <p:cNvPr id="155707" name="Picture 2930"/>
              <p:cNvPicPr>
                <a:picLocks noChangeAspect="1" noChangeArrowheads="1"/>
              </p:cNvPicPr>
              <p:nvPr/>
            </p:nvPicPr>
            <p:blipFill>
              <a:blip r:embed="rId16"/>
              <a:srcRect/>
              <a:stretch>
                <a:fillRect/>
              </a:stretch>
            </p:blipFill>
            <p:spPr bwMode="auto">
              <a:xfrm>
                <a:off x="8039100" y="2954338"/>
                <a:ext cx="760413" cy="933450"/>
              </a:xfrm>
              <a:prstGeom prst="rect">
                <a:avLst/>
              </a:prstGeom>
              <a:noFill/>
              <a:ln w="9525">
                <a:noFill/>
                <a:miter lim="800000"/>
                <a:headEnd/>
                <a:tailEnd/>
              </a:ln>
            </p:spPr>
          </p:pic>
          <p:sp>
            <p:nvSpPr>
              <p:cNvPr id="155708" name="Freeform 2931"/>
              <p:cNvSpPr>
                <a:spLocks/>
              </p:cNvSpPr>
              <p:nvPr/>
            </p:nvSpPr>
            <p:spPr bwMode="auto">
              <a:xfrm>
                <a:off x="8058150" y="2971800"/>
                <a:ext cx="725488" cy="895350"/>
              </a:xfrm>
              <a:custGeom>
                <a:avLst/>
                <a:gdLst>
                  <a:gd name="T0" fmla="*/ 2147483647 w 177"/>
                  <a:gd name="T1" fmla="*/ 2147483647 h 219"/>
                  <a:gd name="T2" fmla="*/ 2147483647 w 177"/>
                  <a:gd name="T3" fmla="*/ 2147483647 h 219"/>
                  <a:gd name="T4" fmla="*/ 2147483647 w 177"/>
                  <a:gd name="T5" fmla="*/ 2147483647 h 219"/>
                  <a:gd name="T6" fmla="*/ 2147483647 w 177"/>
                  <a:gd name="T7" fmla="*/ 2147483647 h 219"/>
                  <a:gd name="T8" fmla="*/ 2147483647 w 177"/>
                  <a:gd name="T9" fmla="*/ 2147483647 h 219"/>
                  <a:gd name="T10" fmla="*/ 2147483647 w 177"/>
                  <a:gd name="T11" fmla="*/ 2147483647 h 219"/>
                  <a:gd name="T12" fmla="*/ 2147483647 w 177"/>
                  <a:gd name="T13" fmla="*/ 2147483647 h 219"/>
                  <a:gd name="T14" fmla="*/ 2147483647 w 177"/>
                  <a:gd name="T15" fmla="*/ 2147483647 h 219"/>
                  <a:gd name="T16" fmla="*/ 2147483647 w 177"/>
                  <a:gd name="T17" fmla="*/ 2147483647 h 219"/>
                  <a:gd name="T18" fmla="*/ 2147483647 w 177"/>
                  <a:gd name="T19" fmla="*/ 2147483647 h 219"/>
                  <a:gd name="T20" fmla="*/ 2147483647 w 177"/>
                  <a:gd name="T21" fmla="*/ 2147483647 h 219"/>
                  <a:gd name="T22" fmla="*/ 2147483647 w 177"/>
                  <a:gd name="T23" fmla="*/ 2147483647 h 219"/>
                  <a:gd name="T24" fmla="*/ 2147483647 w 177"/>
                  <a:gd name="T25" fmla="*/ 2147483647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7"/>
                  <a:gd name="T40" fmla="*/ 0 h 219"/>
                  <a:gd name="T41" fmla="*/ 177 w 177"/>
                  <a:gd name="T42" fmla="*/ 219 h 2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7" h="219">
                    <a:moveTo>
                      <a:pt x="169" y="70"/>
                    </a:moveTo>
                    <a:cubicBezTo>
                      <a:pt x="171" y="74"/>
                      <a:pt x="176" y="97"/>
                      <a:pt x="177" y="119"/>
                    </a:cubicBezTo>
                    <a:cubicBezTo>
                      <a:pt x="177" y="139"/>
                      <a:pt x="172" y="154"/>
                      <a:pt x="164" y="168"/>
                    </a:cubicBezTo>
                    <a:cubicBezTo>
                      <a:pt x="153" y="174"/>
                      <a:pt x="143" y="190"/>
                      <a:pt x="130" y="200"/>
                    </a:cubicBezTo>
                    <a:cubicBezTo>
                      <a:pt x="113" y="201"/>
                      <a:pt x="104" y="219"/>
                      <a:pt x="83" y="202"/>
                    </a:cubicBezTo>
                    <a:cubicBezTo>
                      <a:pt x="66" y="197"/>
                      <a:pt x="56" y="200"/>
                      <a:pt x="38" y="179"/>
                    </a:cubicBezTo>
                    <a:cubicBezTo>
                      <a:pt x="28" y="174"/>
                      <a:pt x="18" y="160"/>
                      <a:pt x="8" y="139"/>
                    </a:cubicBezTo>
                    <a:cubicBezTo>
                      <a:pt x="1" y="122"/>
                      <a:pt x="4" y="117"/>
                      <a:pt x="1" y="91"/>
                    </a:cubicBezTo>
                    <a:cubicBezTo>
                      <a:pt x="0" y="69"/>
                      <a:pt x="10" y="65"/>
                      <a:pt x="15" y="44"/>
                    </a:cubicBezTo>
                    <a:cubicBezTo>
                      <a:pt x="24" y="33"/>
                      <a:pt x="36" y="23"/>
                      <a:pt x="49" y="13"/>
                    </a:cubicBezTo>
                    <a:cubicBezTo>
                      <a:pt x="67" y="14"/>
                      <a:pt x="83" y="13"/>
                      <a:pt x="96" y="9"/>
                    </a:cubicBezTo>
                    <a:cubicBezTo>
                      <a:pt x="106" y="0"/>
                      <a:pt x="123" y="13"/>
                      <a:pt x="139" y="31"/>
                    </a:cubicBezTo>
                    <a:cubicBezTo>
                      <a:pt x="150" y="38"/>
                      <a:pt x="162" y="55"/>
                      <a:pt x="169" y="70"/>
                    </a:cubicBezTo>
                    <a:close/>
                  </a:path>
                </a:pathLst>
              </a:custGeom>
              <a:noFill/>
              <a:ln w="3175">
                <a:solidFill>
                  <a:srgbClr val="0E1E7D"/>
                </a:solidFill>
                <a:miter lim="800000"/>
                <a:headEnd/>
                <a:tailEnd/>
              </a:ln>
            </p:spPr>
            <p:txBody>
              <a:bodyPr/>
              <a:lstStyle/>
              <a:p>
                <a:endParaRPr lang="en-US">
                  <a:latin typeface="Calibri" pitchFamily="34" charset="0"/>
                </a:endParaRPr>
              </a:p>
            </p:txBody>
          </p:sp>
          <p:pic>
            <p:nvPicPr>
              <p:cNvPr id="155709" name="Picture 2932"/>
              <p:cNvPicPr>
                <a:picLocks noChangeAspect="1" noChangeArrowheads="1"/>
              </p:cNvPicPr>
              <p:nvPr/>
            </p:nvPicPr>
            <p:blipFill>
              <a:blip r:embed="rId17"/>
              <a:srcRect/>
              <a:stretch>
                <a:fillRect/>
              </a:stretch>
            </p:blipFill>
            <p:spPr bwMode="auto">
              <a:xfrm>
                <a:off x="8207375" y="3165475"/>
                <a:ext cx="381000" cy="417513"/>
              </a:xfrm>
              <a:prstGeom prst="rect">
                <a:avLst/>
              </a:prstGeom>
              <a:noFill/>
              <a:ln w="9525">
                <a:noFill/>
                <a:miter lim="800000"/>
                <a:headEnd/>
                <a:tailEnd/>
              </a:ln>
            </p:spPr>
          </p:pic>
          <p:sp>
            <p:nvSpPr>
              <p:cNvPr id="155710" name="Freeform 2933"/>
              <p:cNvSpPr>
                <a:spLocks/>
              </p:cNvSpPr>
              <p:nvPr/>
            </p:nvSpPr>
            <p:spPr bwMode="auto">
              <a:xfrm>
                <a:off x="8226425" y="3187700"/>
                <a:ext cx="339725" cy="377825"/>
              </a:xfrm>
              <a:custGeom>
                <a:avLst/>
                <a:gdLst>
                  <a:gd name="T0" fmla="*/ 2147483647 w 83"/>
                  <a:gd name="T1" fmla="*/ 2147483647 h 92"/>
                  <a:gd name="T2" fmla="*/ 2147483647 w 83"/>
                  <a:gd name="T3" fmla="*/ 2147483647 h 92"/>
                  <a:gd name="T4" fmla="*/ 2147483647 w 83"/>
                  <a:gd name="T5" fmla="*/ 2147483647 h 92"/>
                  <a:gd name="T6" fmla="*/ 2147483647 w 83"/>
                  <a:gd name="T7" fmla="*/ 2147483647 h 92"/>
                  <a:gd name="T8" fmla="*/ 2147483647 w 83"/>
                  <a:gd name="T9" fmla="*/ 2147483647 h 92"/>
                  <a:gd name="T10" fmla="*/ 2147483647 w 83"/>
                  <a:gd name="T11" fmla="*/ 2147483647 h 92"/>
                  <a:gd name="T12" fmla="*/ 2147483647 w 83"/>
                  <a:gd name="T13" fmla="*/ 2147483647 h 92"/>
                  <a:gd name="T14" fmla="*/ 2147483647 w 83"/>
                  <a:gd name="T15" fmla="*/ 2147483647 h 92"/>
                  <a:gd name="T16" fmla="*/ 2147483647 w 83"/>
                  <a:gd name="T17" fmla="*/ 2147483647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
                  <a:gd name="T28" fmla="*/ 0 h 92"/>
                  <a:gd name="T29" fmla="*/ 83 w 83"/>
                  <a:gd name="T30" fmla="*/ 92 h 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 h="92">
                    <a:moveTo>
                      <a:pt x="77" y="31"/>
                    </a:moveTo>
                    <a:cubicBezTo>
                      <a:pt x="83" y="46"/>
                      <a:pt x="79" y="48"/>
                      <a:pt x="78" y="62"/>
                    </a:cubicBezTo>
                    <a:cubicBezTo>
                      <a:pt x="74" y="71"/>
                      <a:pt x="68" y="82"/>
                      <a:pt x="58" y="85"/>
                    </a:cubicBezTo>
                    <a:cubicBezTo>
                      <a:pt x="49" y="90"/>
                      <a:pt x="39" y="92"/>
                      <a:pt x="28" y="84"/>
                    </a:cubicBezTo>
                    <a:cubicBezTo>
                      <a:pt x="19" y="81"/>
                      <a:pt x="9" y="68"/>
                      <a:pt x="6" y="61"/>
                    </a:cubicBezTo>
                    <a:cubicBezTo>
                      <a:pt x="3" y="54"/>
                      <a:pt x="0" y="36"/>
                      <a:pt x="5" y="30"/>
                    </a:cubicBezTo>
                    <a:cubicBezTo>
                      <a:pt x="9" y="22"/>
                      <a:pt x="17" y="15"/>
                      <a:pt x="24" y="7"/>
                    </a:cubicBezTo>
                    <a:cubicBezTo>
                      <a:pt x="35" y="4"/>
                      <a:pt x="44" y="0"/>
                      <a:pt x="55" y="8"/>
                    </a:cubicBezTo>
                    <a:cubicBezTo>
                      <a:pt x="66" y="18"/>
                      <a:pt x="70" y="15"/>
                      <a:pt x="77" y="31"/>
                    </a:cubicBezTo>
                    <a:close/>
                  </a:path>
                </a:pathLst>
              </a:custGeom>
              <a:noFill/>
              <a:ln w="3175">
                <a:solidFill>
                  <a:srgbClr val="3F007D"/>
                </a:solidFill>
                <a:miter lim="800000"/>
                <a:headEnd/>
                <a:tailEnd/>
              </a:ln>
            </p:spPr>
            <p:txBody>
              <a:bodyPr/>
              <a:lstStyle/>
              <a:p>
                <a:endParaRPr lang="en-US">
                  <a:latin typeface="Calibri" pitchFamily="34" charset="0"/>
                </a:endParaRPr>
              </a:p>
            </p:txBody>
          </p:sp>
          <p:sp>
            <p:nvSpPr>
              <p:cNvPr id="155711" name="Freeform 2934"/>
              <p:cNvSpPr>
                <a:spLocks/>
              </p:cNvSpPr>
              <p:nvPr/>
            </p:nvSpPr>
            <p:spPr bwMode="auto">
              <a:xfrm>
                <a:off x="7072313" y="2071688"/>
                <a:ext cx="193675" cy="119062"/>
              </a:xfrm>
              <a:custGeom>
                <a:avLst/>
                <a:gdLst>
                  <a:gd name="T0" fmla="*/ 2147483647 w 47"/>
                  <a:gd name="T1" fmla="*/ 2147483647 h 29"/>
                  <a:gd name="T2" fmla="*/ 2147483647 w 47"/>
                  <a:gd name="T3" fmla="*/ 2147483647 h 29"/>
                  <a:gd name="T4" fmla="*/ 2147483647 w 47"/>
                  <a:gd name="T5" fmla="*/ 2147483647 h 29"/>
                  <a:gd name="T6" fmla="*/ 2147483647 w 47"/>
                  <a:gd name="T7" fmla="*/ 2147483647 h 29"/>
                  <a:gd name="T8" fmla="*/ 2147483647 w 47"/>
                  <a:gd name="T9" fmla="*/ 2147483647 h 29"/>
                  <a:gd name="T10" fmla="*/ 2147483647 w 47"/>
                  <a:gd name="T11" fmla="*/ 2147483647 h 29"/>
                  <a:gd name="T12" fmla="*/ 2147483647 w 47"/>
                  <a:gd name="T13" fmla="*/ 0 h 29"/>
                  <a:gd name="T14" fmla="*/ 0 w 47"/>
                  <a:gd name="T15" fmla="*/ 2147483647 h 29"/>
                  <a:gd name="T16" fmla="*/ 2147483647 w 47"/>
                  <a:gd name="T17" fmla="*/ 2147483647 h 29"/>
                  <a:gd name="T18" fmla="*/ 2147483647 w 47"/>
                  <a:gd name="T19" fmla="*/ 2147483647 h 29"/>
                  <a:gd name="T20" fmla="*/ 2147483647 w 47"/>
                  <a:gd name="T21" fmla="*/ 2147483647 h 29"/>
                  <a:gd name="T22" fmla="*/ 2147483647 w 47"/>
                  <a:gd name="T23" fmla="*/ 2147483647 h 29"/>
                  <a:gd name="T24" fmla="*/ 2147483647 w 47"/>
                  <a:gd name="T25" fmla="*/ 2147483647 h 29"/>
                  <a:gd name="T26" fmla="*/ 2147483647 w 47"/>
                  <a:gd name="T27" fmla="*/ 2147483647 h 29"/>
                  <a:gd name="T28" fmla="*/ 2147483647 w 47"/>
                  <a:gd name="T29" fmla="*/ 2147483647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29"/>
                  <a:gd name="T47" fmla="*/ 47 w 47"/>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29">
                    <a:moveTo>
                      <a:pt x="28" y="27"/>
                    </a:moveTo>
                    <a:cubicBezTo>
                      <a:pt x="41" y="29"/>
                      <a:pt x="41" y="29"/>
                      <a:pt x="41" y="29"/>
                    </a:cubicBezTo>
                    <a:cubicBezTo>
                      <a:pt x="44" y="29"/>
                      <a:pt x="46" y="28"/>
                      <a:pt x="46" y="26"/>
                    </a:cubicBezTo>
                    <a:cubicBezTo>
                      <a:pt x="47" y="23"/>
                      <a:pt x="45" y="21"/>
                      <a:pt x="43" y="21"/>
                    </a:cubicBezTo>
                    <a:cubicBezTo>
                      <a:pt x="43" y="21"/>
                      <a:pt x="35" y="19"/>
                      <a:pt x="32" y="19"/>
                    </a:cubicBezTo>
                    <a:cubicBezTo>
                      <a:pt x="30" y="15"/>
                      <a:pt x="26" y="14"/>
                      <a:pt x="23" y="13"/>
                    </a:cubicBezTo>
                    <a:cubicBezTo>
                      <a:pt x="20" y="7"/>
                      <a:pt x="13" y="2"/>
                      <a:pt x="5" y="0"/>
                    </a:cubicBezTo>
                    <a:cubicBezTo>
                      <a:pt x="3" y="0"/>
                      <a:pt x="1" y="1"/>
                      <a:pt x="0" y="4"/>
                    </a:cubicBezTo>
                    <a:cubicBezTo>
                      <a:pt x="0" y="6"/>
                      <a:pt x="2" y="8"/>
                      <a:pt x="4" y="8"/>
                    </a:cubicBezTo>
                    <a:cubicBezTo>
                      <a:pt x="9" y="9"/>
                      <a:pt x="15" y="14"/>
                      <a:pt x="16" y="18"/>
                    </a:cubicBezTo>
                    <a:cubicBezTo>
                      <a:pt x="17" y="20"/>
                      <a:pt x="17" y="20"/>
                      <a:pt x="17" y="20"/>
                    </a:cubicBezTo>
                    <a:cubicBezTo>
                      <a:pt x="21" y="21"/>
                      <a:pt x="21" y="21"/>
                      <a:pt x="21" y="21"/>
                    </a:cubicBezTo>
                    <a:cubicBezTo>
                      <a:pt x="24" y="22"/>
                      <a:pt x="25" y="23"/>
                      <a:pt x="25" y="24"/>
                    </a:cubicBezTo>
                    <a:cubicBezTo>
                      <a:pt x="25" y="26"/>
                      <a:pt x="25" y="26"/>
                      <a:pt x="25" y="26"/>
                    </a:cubicBezTo>
                    <a:lnTo>
                      <a:pt x="28" y="27"/>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712" name="Freeform 2935"/>
              <p:cNvSpPr>
                <a:spLocks/>
              </p:cNvSpPr>
              <p:nvPr/>
            </p:nvSpPr>
            <p:spPr bwMode="auto">
              <a:xfrm>
                <a:off x="7077075" y="2074863"/>
                <a:ext cx="184150" cy="111125"/>
              </a:xfrm>
              <a:custGeom>
                <a:avLst/>
                <a:gdLst>
                  <a:gd name="T0" fmla="*/ 0 w 45"/>
                  <a:gd name="T1" fmla="*/ 2147483647 h 27"/>
                  <a:gd name="T2" fmla="*/ 0 w 45"/>
                  <a:gd name="T3" fmla="*/ 2147483647 h 27"/>
                  <a:gd name="T4" fmla="*/ 2147483647 w 45"/>
                  <a:gd name="T5" fmla="*/ 2147483647 h 27"/>
                  <a:gd name="T6" fmla="*/ 2147483647 w 45"/>
                  <a:gd name="T7" fmla="*/ 2147483647 h 27"/>
                  <a:gd name="T8" fmla="*/ 2147483647 w 45"/>
                  <a:gd name="T9" fmla="*/ 2147483647 h 27"/>
                  <a:gd name="T10" fmla="*/ 2147483647 w 45"/>
                  <a:gd name="T11" fmla="*/ 2147483647 h 27"/>
                  <a:gd name="T12" fmla="*/ 2147483647 w 45"/>
                  <a:gd name="T13" fmla="*/ 2147483647 h 27"/>
                  <a:gd name="T14" fmla="*/ 2147483647 w 45"/>
                  <a:gd name="T15" fmla="*/ 2147483647 h 27"/>
                  <a:gd name="T16" fmla="*/ 2147483647 w 45"/>
                  <a:gd name="T17" fmla="*/ 2147483647 h 27"/>
                  <a:gd name="T18" fmla="*/ 2147483647 w 45"/>
                  <a:gd name="T19" fmla="*/ 2147483647 h 27"/>
                  <a:gd name="T20" fmla="*/ 2147483647 w 45"/>
                  <a:gd name="T21" fmla="*/ 2147483647 h 27"/>
                  <a:gd name="T22" fmla="*/ 2147483647 w 45"/>
                  <a:gd name="T23" fmla="*/ 2147483647 h 27"/>
                  <a:gd name="T24" fmla="*/ 2147483647 w 45"/>
                  <a:gd name="T25" fmla="*/ 2147483647 h 27"/>
                  <a:gd name="T26" fmla="*/ 2147483647 w 45"/>
                  <a:gd name="T27" fmla="*/ 2147483647 h 27"/>
                  <a:gd name="T28" fmla="*/ 2147483647 w 45"/>
                  <a:gd name="T29" fmla="*/ 2147483647 h 27"/>
                  <a:gd name="T30" fmla="*/ 2147483647 w 45"/>
                  <a:gd name="T31" fmla="*/ 2147483647 h 27"/>
                  <a:gd name="T32" fmla="*/ 2147483647 w 45"/>
                  <a:gd name="T33" fmla="*/ 2147483647 h 27"/>
                  <a:gd name="T34" fmla="*/ 2147483647 w 45"/>
                  <a:gd name="T35" fmla="*/ 2147483647 h 27"/>
                  <a:gd name="T36" fmla="*/ 2147483647 w 45"/>
                  <a:gd name="T37" fmla="*/ 2147483647 h 27"/>
                  <a:gd name="T38" fmla="*/ 2147483647 w 45"/>
                  <a:gd name="T39" fmla="*/ 2147483647 h 27"/>
                  <a:gd name="T40" fmla="*/ 2147483647 w 45"/>
                  <a:gd name="T41" fmla="*/ 2147483647 h 27"/>
                  <a:gd name="T42" fmla="*/ 2147483647 w 45"/>
                  <a:gd name="T43" fmla="*/ 2147483647 h 27"/>
                  <a:gd name="T44" fmla="*/ 2147483647 w 45"/>
                  <a:gd name="T45" fmla="*/ 2147483647 h 27"/>
                  <a:gd name="T46" fmla="*/ 2147483647 w 45"/>
                  <a:gd name="T47" fmla="*/ 2147483647 h 27"/>
                  <a:gd name="T48" fmla="*/ 2147483647 w 45"/>
                  <a:gd name="T49" fmla="*/ 0 h 27"/>
                  <a:gd name="T50" fmla="*/ 0 w 45"/>
                  <a:gd name="T51" fmla="*/ 2147483647 h 27"/>
                  <a:gd name="T52" fmla="*/ 0 w 45"/>
                  <a:gd name="T53" fmla="*/ 2147483647 h 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5"/>
                  <a:gd name="T82" fmla="*/ 0 h 27"/>
                  <a:gd name="T83" fmla="*/ 45 w 45"/>
                  <a:gd name="T84" fmla="*/ 27 h 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5" h="27">
                    <a:moveTo>
                      <a:pt x="0" y="3"/>
                    </a:moveTo>
                    <a:cubicBezTo>
                      <a:pt x="0" y="3"/>
                      <a:pt x="0" y="3"/>
                      <a:pt x="0" y="4"/>
                    </a:cubicBezTo>
                    <a:cubicBezTo>
                      <a:pt x="0" y="5"/>
                      <a:pt x="2" y="7"/>
                      <a:pt x="4" y="7"/>
                    </a:cubicBezTo>
                    <a:cubicBezTo>
                      <a:pt x="5" y="7"/>
                      <a:pt x="6" y="8"/>
                      <a:pt x="7" y="8"/>
                    </a:cubicBezTo>
                    <a:cubicBezTo>
                      <a:pt x="10" y="9"/>
                      <a:pt x="12" y="11"/>
                      <a:pt x="14" y="13"/>
                    </a:cubicBezTo>
                    <a:cubicBezTo>
                      <a:pt x="14" y="13"/>
                      <a:pt x="14" y="13"/>
                      <a:pt x="14" y="13"/>
                    </a:cubicBezTo>
                    <a:cubicBezTo>
                      <a:pt x="14" y="14"/>
                      <a:pt x="15" y="14"/>
                      <a:pt x="15" y="14"/>
                    </a:cubicBezTo>
                    <a:cubicBezTo>
                      <a:pt x="16" y="15"/>
                      <a:pt x="17" y="16"/>
                      <a:pt x="18" y="18"/>
                    </a:cubicBezTo>
                    <a:cubicBezTo>
                      <a:pt x="18" y="18"/>
                      <a:pt x="18" y="19"/>
                      <a:pt x="18" y="20"/>
                    </a:cubicBezTo>
                    <a:cubicBezTo>
                      <a:pt x="19" y="20"/>
                      <a:pt x="19" y="20"/>
                      <a:pt x="19" y="20"/>
                    </a:cubicBezTo>
                    <a:cubicBezTo>
                      <a:pt x="20" y="20"/>
                      <a:pt x="20" y="20"/>
                      <a:pt x="20" y="20"/>
                    </a:cubicBezTo>
                    <a:cubicBezTo>
                      <a:pt x="22" y="21"/>
                      <a:pt x="22" y="21"/>
                      <a:pt x="22" y="21"/>
                    </a:cubicBezTo>
                    <a:cubicBezTo>
                      <a:pt x="24" y="22"/>
                      <a:pt x="25" y="22"/>
                      <a:pt x="25" y="23"/>
                    </a:cubicBezTo>
                    <a:cubicBezTo>
                      <a:pt x="26" y="25"/>
                      <a:pt x="26" y="25"/>
                      <a:pt x="26" y="25"/>
                    </a:cubicBezTo>
                    <a:cubicBezTo>
                      <a:pt x="28" y="25"/>
                      <a:pt x="28" y="25"/>
                      <a:pt x="28" y="25"/>
                    </a:cubicBezTo>
                    <a:cubicBezTo>
                      <a:pt x="41" y="27"/>
                      <a:pt x="41" y="27"/>
                      <a:pt x="41" y="27"/>
                    </a:cubicBezTo>
                    <a:cubicBezTo>
                      <a:pt x="42" y="27"/>
                      <a:pt x="43" y="27"/>
                      <a:pt x="44" y="26"/>
                    </a:cubicBezTo>
                    <a:cubicBezTo>
                      <a:pt x="45" y="26"/>
                      <a:pt x="45" y="25"/>
                      <a:pt x="45" y="24"/>
                    </a:cubicBezTo>
                    <a:cubicBezTo>
                      <a:pt x="45" y="24"/>
                      <a:pt x="45" y="24"/>
                      <a:pt x="45" y="23"/>
                    </a:cubicBezTo>
                    <a:cubicBezTo>
                      <a:pt x="45" y="22"/>
                      <a:pt x="43" y="21"/>
                      <a:pt x="42" y="20"/>
                    </a:cubicBezTo>
                    <a:cubicBezTo>
                      <a:pt x="41" y="20"/>
                      <a:pt x="33" y="19"/>
                      <a:pt x="31" y="19"/>
                    </a:cubicBezTo>
                    <a:cubicBezTo>
                      <a:pt x="29" y="15"/>
                      <a:pt x="25" y="14"/>
                      <a:pt x="22" y="13"/>
                    </a:cubicBezTo>
                    <a:cubicBezTo>
                      <a:pt x="22" y="13"/>
                      <a:pt x="22" y="12"/>
                      <a:pt x="21" y="12"/>
                    </a:cubicBezTo>
                    <a:cubicBezTo>
                      <a:pt x="20" y="8"/>
                      <a:pt x="16" y="5"/>
                      <a:pt x="13" y="3"/>
                    </a:cubicBezTo>
                    <a:cubicBezTo>
                      <a:pt x="10" y="2"/>
                      <a:pt x="7" y="1"/>
                      <a:pt x="5" y="0"/>
                    </a:cubicBezTo>
                    <a:cubicBezTo>
                      <a:pt x="3" y="0"/>
                      <a:pt x="1" y="0"/>
                      <a:pt x="0" y="2"/>
                    </a:cubicBezTo>
                    <a:cubicBezTo>
                      <a:pt x="0" y="2"/>
                      <a:pt x="0" y="2"/>
                      <a:pt x="0" y="3"/>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713" name="Freeform 2936"/>
              <p:cNvSpPr>
                <a:spLocks/>
              </p:cNvSpPr>
              <p:nvPr/>
            </p:nvSpPr>
            <p:spPr bwMode="auto">
              <a:xfrm>
                <a:off x="7077075" y="2079625"/>
                <a:ext cx="184150" cy="106363"/>
              </a:xfrm>
              <a:custGeom>
                <a:avLst/>
                <a:gdLst>
                  <a:gd name="T0" fmla="*/ 0 w 45"/>
                  <a:gd name="T1" fmla="*/ 2147483647 h 26"/>
                  <a:gd name="T2" fmla="*/ 0 w 45"/>
                  <a:gd name="T3" fmla="*/ 2147483647 h 26"/>
                  <a:gd name="T4" fmla="*/ 2147483647 w 45"/>
                  <a:gd name="T5" fmla="*/ 2147483647 h 26"/>
                  <a:gd name="T6" fmla="*/ 2147483647 w 45"/>
                  <a:gd name="T7" fmla="*/ 2147483647 h 26"/>
                  <a:gd name="T8" fmla="*/ 2147483647 w 45"/>
                  <a:gd name="T9" fmla="*/ 2147483647 h 26"/>
                  <a:gd name="T10" fmla="*/ 2147483647 w 45"/>
                  <a:gd name="T11" fmla="*/ 2147483647 h 26"/>
                  <a:gd name="T12" fmla="*/ 2147483647 w 45"/>
                  <a:gd name="T13" fmla="*/ 2147483647 h 26"/>
                  <a:gd name="T14" fmla="*/ 2147483647 w 45"/>
                  <a:gd name="T15" fmla="*/ 2147483647 h 26"/>
                  <a:gd name="T16" fmla="*/ 2147483647 w 45"/>
                  <a:gd name="T17" fmla="*/ 2147483647 h 26"/>
                  <a:gd name="T18" fmla="*/ 2147483647 w 45"/>
                  <a:gd name="T19" fmla="*/ 2147483647 h 26"/>
                  <a:gd name="T20" fmla="*/ 2147483647 w 45"/>
                  <a:gd name="T21" fmla="*/ 2147483647 h 26"/>
                  <a:gd name="T22" fmla="*/ 2147483647 w 45"/>
                  <a:gd name="T23" fmla="*/ 2147483647 h 26"/>
                  <a:gd name="T24" fmla="*/ 2147483647 w 45"/>
                  <a:gd name="T25" fmla="*/ 2147483647 h 26"/>
                  <a:gd name="T26" fmla="*/ 2147483647 w 45"/>
                  <a:gd name="T27" fmla="*/ 2147483647 h 26"/>
                  <a:gd name="T28" fmla="*/ 2147483647 w 45"/>
                  <a:gd name="T29" fmla="*/ 2147483647 h 26"/>
                  <a:gd name="T30" fmla="*/ 2147483647 w 45"/>
                  <a:gd name="T31" fmla="*/ 2147483647 h 26"/>
                  <a:gd name="T32" fmla="*/ 2147483647 w 45"/>
                  <a:gd name="T33" fmla="*/ 2147483647 h 26"/>
                  <a:gd name="T34" fmla="*/ 2147483647 w 45"/>
                  <a:gd name="T35" fmla="*/ 2147483647 h 26"/>
                  <a:gd name="T36" fmla="*/ 2147483647 w 45"/>
                  <a:gd name="T37" fmla="*/ 2147483647 h 26"/>
                  <a:gd name="T38" fmla="*/ 2147483647 w 45"/>
                  <a:gd name="T39" fmla="*/ 2147483647 h 26"/>
                  <a:gd name="T40" fmla="*/ 2147483647 w 45"/>
                  <a:gd name="T41" fmla="*/ 2147483647 h 26"/>
                  <a:gd name="T42" fmla="*/ 2147483647 w 45"/>
                  <a:gd name="T43" fmla="*/ 2147483647 h 26"/>
                  <a:gd name="T44" fmla="*/ 2147483647 w 45"/>
                  <a:gd name="T45" fmla="*/ 2147483647 h 26"/>
                  <a:gd name="T46" fmla="*/ 2147483647 w 45"/>
                  <a:gd name="T47" fmla="*/ 2147483647 h 26"/>
                  <a:gd name="T48" fmla="*/ 2147483647 w 45"/>
                  <a:gd name="T49" fmla="*/ 0 h 26"/>
                  <a:gd name="T50" fmla="*/ 2147483647 w 45"/>
                  <a:gd name="T51" fmla="*/ 2147483647 h 26"/>
                  <a:gd name="T52" fmla="*/ 0 w 45"/>
                  <a:gd name="T53" fmla="*/ 2147483647 h 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5"/>
                  <a:gd name="T82" fmla="*/ 0 h 26"/>
                  <a:gd name="T83" fmla="*/ 45 w 45"/>
                  <a:gd name="T84" fmla="*/ 26 h 2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5" h="26">
                    <a:moveTo>
                      <a:pt x="0" y="2"/>
                    </a:moveTo>
                    <a:cubicBezTo>
                      <a:pt x="0" y="2"/>
                      <a:pt x="0" y="2"/>
                      <a:pt x="0" y="3"/>
                    </a:cubicBezTo>
                    <a:cubicBezTo>
                      <a:pt x="1" y="4"/>
                      <a:pt x="3" y="5"/>
                      <a:pt x="5" y="6"/>
                    </a:cubicBezTo>
                    <a:cubicBezTo>
                      <a:pt x="6" y="6"/>
                      <a:pt x="7" y="7"/>
                      <a:pt x="8" y="7"/>
                    </a:cubicBezTo>
                    <a:cubicBezTo>
                      <a:pt x="11" y="9"/>
                      <a:pt x="14" y="11"/>
                      <a:pt x="15" y="13"/>
                    </a:cubicBezTo>
                    <a:cubicBezTo>
                      <a:pt x="15" y="13"/>
                      <a:pt x="15" y="13"/>
                      <a:pt x="15" y="13"/>
                    </a:cubicBezTo>
                    <a:cubicBezTo>
                      <a:pt x="16" y="13"/>
                      <a:pt x="17" y="14"/>
                      <a:pt x="17" y="14"/>
                    </a:cubicBezTo>
                    <a:cubicBezTo>
                      <a:pt x="18" y="15"/>
                      <a:pt x="19" y="16"/>
                      <a:pt x="20" y="17"/>
                    </a:cubicBezTo>
                    <a:cubicBezTo>
                      <a:pt x="20" y="17"/>
                      <a:pt x="21" y="19"/>
                      <a:pt x="21" y="19"/>
                    </a:cubicBezTo>
                    <a:cubicBezTo>
                      <a:pt x="21" y="20"/>
                      <a:pt x="21" y="20"/>
                      <a:pt x="21" y="20"/>
                    </a:cubicBezTo>
                    <a:cubicBezTo>
                      <a:pt x="22" y="20"/>
                      <a:pt x="22" y="20"/>
                      <a:pt x="22" y="20"/>
                    </a:cubicBezTo>
                    <a:cubicBezTo>
                      <a:pt x="23" y="20"/>
                      <a:pt x="23" y="20"/>
                      <a:pt x="23" y="20"/>
                    </a:cubicBezTo>
                    <a:cubicBezTo>
                      <a:pt x="26" y="21"/>
                      <a:pt x="26" y="21"/>
                      <a:pt x="26" y="22"/>
                    </a:cubicBezTo>
                    <a:cubicBezTo>
                      <a:pt x="27" y="23"/>
                      <a:pt x="27" y="23"/>
                      <a:pt x="27" y="23"/>
                    </a:cubicBezTo>
                    <a:cubicBezTo>
                      <a:pt x="29" y="24"/>
                      <a:pt x="29" y="24"/>
                      <a:pt x="29" y="24"/>
                    </a:cubicBezTo>
                    <a:cubicBezTo>
                      <a:pt x="41" y="26"/>
                      <a:pt x="41" y="26"/>
                      <a:pt x="41" y="26"/>
                    </a:cubicBezTo>
                    <a:cubicBezTo>
                      <a:pt x="42" y="26"/>
                      <a:pt x="43" y="25"/>
                      <a:pt x="44" y="25"/>
                    </a:cubicBezTo>
                    <a:cubicBezTo>
                      <a:pt x="44" y="25"/>
                      <a:pt x="45" y="24"/>
                      <a:pt x="45" y="23"/>
                    </a:cubicBezTo>
                    <a:cubicBezTo>
                      <a:pt x="45" y="23"/>
                      <a:pt x="45" y="23"/>
                      <a:pt x="44" y="22"/>
                    </a:cubicBezTo>
                    <a:cubicBezTo>
                      <a:pt x="44" y="21"/>
                      <a:pt x="43" y="20"/>
                      <a:pt x="41" y="20"/>
                    </a:cubicBezTo>
                    <a:cubicBezTo>
                      <a:pt x="40" y="20"/>
                      <a:pt x="32" y="19"/>
                      <a:pt x="30" y="18"/>
                    </a:cubicBezTo>
                    <a:cubicBezTo>
                      <a:pt x="29" y="15"/>
                      <a:pt x="25" y="14"/>
                      <a:pt x="22" y="13"/>
                    </a:cubicBezTo>
                    <a:cubicBezTo>
                      <a:pt x="22" y="12"/>
                      <a:pt x="22" y="12"/>
                      <a:pt x="21" y="12"/>
                    </a:cubicBezTo>
                    <a:cubicBezTo>
                      <a:pt x="20" y="8"/>
                      <a:pt x="16" y="5"/>
                      <a:pt x="13" y="3"/>
                    </a:cubicBezTo>
                    <a:cubicBezTo>
                      <a:pt x="10" y="2"/>
                      <a:pt x="8" y="1"/>
                      <a:pt x="5" y="0"/>
                    </a:cubicBezTo>
                    <a:cubicBezTo>
                      <a:pt x="3" y="0"/>
                      <a:pt x="2" y="0"/>
                      <a:pt x="1" y="1"/>
                    </a:cubicBezTo>
                    <a:cubicBezTo>
                      <a:pt x="1" y="1"/>
                      <a:pt x="0" y="1"/>
                      <a:pt x="0" y="2"/>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714" name="Freeform 2937"/>
              <p:cNvSpPr>
                <a:spLocks/>
              </p:cNvSpPr>
              <p:nvPr/>
            </p:nvSpPr>
            <p:spPr bwMode="auto">
              <a:xfrm>
                <a:off x="7081838" y="2079625"/>
                <a:ext cx="174625" cy="101600"/>
              </a:xfrm>
              <a:custGeom>
                <a:avLst/>
                <a:gdLst>
                  <a:gd name="T0" fmla="*/ 0 w 43"/>
                  <a:gd name="T1" fmla="*/ 2147483647 h 25"/>
                  <a:gd name="T2" fmla="*/ 0 w 43"/>
                  <a:gd name="T3" fmla="*/ 2147483647 h 25"/>
                  <a:gd name="T4" fmla="*/ 2147483647 w 43"/>
                  <a:gd name="T5" fmla="*/ 2147483647 h 25"/>
                  <a:gd name="T6" fmla="*/ 2147483647 w 43"/>
                  <a:gd name="T7" fmla="*/ 2147483647 h 25"/>
                  <a:gd name="T8" fmla="*/ 2147483647 w 43"/>
                  <a:gd name="T9" fmla="*/ 2147483647 h 25"/>
                  <a:gd name="T10" fmla="*/ 2147483647 w 43"/>
                  <a:gd name="T11" fmla="*/ 2147483647 h 25"/>
                  <a:gd name="T12" fmla="*/ 2147483647 w 43"/>
                  <a:gd name="T13" fmla="*/ 2147483647 h 25"/>
                  <a:gd name="T14" fmla="*/ 2147483647 w 43"/>
                  <a:gd name="T15" fmla="*/ 2147483647 h 25"/>
                  <a:gd name="T16" fmla="*/ 2147483647 w 43"/>
                  <a:gd name="T17" fmla="*/ 2147483647 h 25"/>
                  <a:gd name="T18" fmla="*/ 2147483647 w 43"/>
                  <a:gd name="T19" fmla="*/ 2147483647 h 25"/>
                  <a:gd name="T20" fmla="*/ 2147483647 w 43"/>
                  <a:gd name="T21" fmla="*/ 2147483647 h 25"/>
                  <a:gd name="T22" fmla="*/ 2147483647 w 43"/>
                  <a:gd name="T23" fmla="*/ 2147483647 h 25"/>
                  <a:gd name="T24" fmla="*/ 2147483647 w 43"/>
                  <a:gd name="T25" fmla="*/ 2147483647 h 25"/>
                  <a:gd name="T26" fmla="*/ 2147483647 w 43"/>
                  <a:gd name="T27" fmla="*/ 2147483647 h 25"/>
                  <a:gd name="T28" fmla="*/ 2147483647 w 43"/>
                  <a:gd name="T29" fmla="*/ 2147483647 h 25"/>
                  <a:gd name="T30" fmla="*/ 2147483647 w 43"/>
                  <a:gd name="T31" fmla="*/ 2147483647 h 25"/>
                  <a:gd name="T32" fmla="*/ 2147483647 w 43"/>
                  <a:gd name="T33" fmla="*/ 2147483647 h 25"/>
                  <a:gd name="T34" fmla="*/ 2147483647 w 43"/>
                  <a:gd name="T35" fmla="*/ 2147483647 h 25"/>
                  <a:gd name="T36" fmla="*/ 2147483647 w 43"/>
                  <a:gd name="T37" fmla="*/ 2147483647 h 25"/>
                  <a:gd name="T38" fmla="*/ 2147483647 w 43"/>
                  <a:gd name="T39" fmla="*/ 2147483647 h 25"/>
                  <a:gd name="T40" fmla="*/ 2147483647 w 43"/>
                  <a:gd name="T41" fmla="*/ 2147483647 h 25"/>
                  <a:gd name="T42" fmla="*/ 2147483647 w 43"/>
                  <a:gd name="T43" fmla="*/ 2147483647 h 25"/>
                  <a:gd name="T44" fmla="*/ 2147483647 w 43"/>
                  <a:gd name="T45" fmla="*/ 2147483647 h 25"/>
                  <a:gd name="T46" fmla="*/ 2147483647 w 43"/>
                  <a:gd name="T47" fmla="*/ 2147483647 h 25"/>
                  <a:gd name="T48" fmla="*/ 2147483647 w 43"/>
                  <a:gd name="T49" fmla="*/ 2147483647 h 25"/>
                  <a:gd name="T50" fmla="*/ 0 w 43"/>
                  <a:gd name="T51" fmla="*/ 2147483647 h 25"/>
                  <a:gd name="T52" fmla="*/ 0 w 43"/>
                  <a:gd name="T53" fmla="*/ 2147483647 h 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
                  <a:gd name="T82" fmla="*/ 0 h 25"/>
                  <a:gd name="T83" fmla="*/ 43 w 43"/>
                  <a:gd name="T84" fmla="*/ 25 h 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 h="25">
                    <a:moveTo>
                      <a:pt x="0" y="2"/>
                    </a:moveTo>
                    <a:cubicBezTo>
                      <a:pt x="0" y="2"/>
                      <a:pt x="0" y="3"/>
                      <a:pt x="0" y="3"/>
                    </a:cubicBezTo>
                    <a:cubicBezTo>
                      <a:pt x="1" y="4"/>
                      <a:pt x="3" y="5"/>
                      <a:pt x="6" y="6"/>
                    </a:cubicBezTo>
                    <a:cubicBezTo>
                      <a:pt x="7" y="6"/>
                      <a:pt x="8" y="7"/>
                      <a:pt x="9" y="7"/>
                    </a:cubicBezTo>
                    <a:cubicBezTo>
                      <a:pt x="12" y="9"/>
                      <a:pt x="14" y="11"/>
                      <a:pt x="16" y="14"/>
                    </a:cubicBezTo>
                    <a:cubicBezTo>
                      <a:pt x="16" y="14"/>
                      <a:pt x="16" y="14"/>
                      <a:pt x="16" y="14"/>
                    </a:cubicBezTo>
                    <a:cubicBezTo>
                      <a:pt x="16" y="14"/>
                      <a:pt x="17" y="15"/>
                      <a:pt x="17" y="15"/>
                    </a:cubicBezTo>
                    <a:cubicBezTo>
                      <a:pt x="19" y="16"/>
                      <a:pt x="20" y="16"/>
                      <a:pt x="21" y="18"/>
                    </a:cubicBezTo>
                    <a:cubicBezTo>
                      <a:pt x="22" y="18"/>
                      <a:pt x="22" y="19"/>
                      <a:pt x="22" y="20"/>
                    </a:cubicBezTo>
                    <a:cubicBezTo>
                      <a:pt x="23" y="20"/>
                      <a:pt x="23" y="20"/>
                      <a:pt x="23" y="20"/>
                    </a:cubicBezTo>
                    <a:cubicBezTo>
                      <a:pt x="23" y="20"/>
                      <a:pt x="23" y="20"/>
                      <a:pt x="23" y="20"/>
                    </a:cubicBezTo>
                    <a:cubicBezTo>
                      <a:pt x="24" y="21"/>
                      <a:pt x="24" y="21"/>
                      <a:pt x="24" y="21"/>
                    </a:cubicBezTo>
                    <a:cubicBezTo>
                      <a:pt x="26" y="21"/>
                      <a:pt x="27" y="21"/>
                      <a:pt x="27" y="22"/>
                    </a:cubicBezTo>
                    <a:cubicBezTo>
                      <a:pt x="27" y="23"/>
                      <a:pt x="27" y="23"/>
                      <a:pt x="27" y="23"/>
                    </a:cubicBezTo>
                    <a:cubicBezTo>
                      <a:pt x="29" y="23"/>
                      <a:pt x="29" y="23"/>
                      <a:pt x="29" y="23"/>
                    </a:cubicBezTo>
                    <a:cubicBezTo>
                      <a:pt x="40" y="25"/>
                      <a:pt x="40" y="25"/>
                      <a:pt x="40" y="25"/>
                    </a:cubicBezTo>
                    <a:cubicBezTo>
                      <a:pt x="40" y="25"/>
                      <a:pt x="42" y="25"/>
                      <a:pt x="42" y="24"/>
                    </a:cubicBezTo>
                    <a:cubicBezTo>
                      <a:pt x="43" y="24"/>
                      <a:pt x="43" y="24"/>
                      <a:pt x="43" y="23"/>
                    </a:cubicBezTo>
                    <a:cubicBezTo>
                      <a:pt x="43" y="23"/>
                      <a:pt x="43" y="22"/>
                      <a:pt x="43" y="22"/>
                    </a:cubicBezTo>
                    <a:cubicBezTo>
                      <a:pt x="43" y="22"/>
                      <a:pt x="42" y="21"/>
                      <a:pt x="40" y="21"/>
                    </a:cubicBezTo>
                    <a:cubicBezTo>
                      <a:pt x="37" y="20"/>
                      <a:pt x="31" y="19"/>
                      <a:pt x="29" y="19"/>
                    </a:cubicBezTo>
                    <a:cubicBezTo>
                      <a:pt x="28" y="16"/>
                      <a:pt x="24" y="14"/>
                      <a:pt x="21" y="13"/>
                    </a:cubicBezTo>
                    <a:cubicBezTo>
                      <a:pt x="21" y="13"/>
                      <a:pt x="20" y="13"/>
                      <a:pt x="20" y="12"/>
                    </a:cubicBezTo>
                    <a:cubicBezTo>
                      <a:pt x="19" y="9"/>
                      <a:pt x="16" y="6"/>
                      <a:pt x="12" y="4"/>
                    </a:cubicBezTo>
                    <a:cubicBezTo>
                      <a:pt x="10" y="3"/>
                      <a:pt x="7" y="2"/>
                      <a:pt x="4" y="1"/>
                    </a:cubicBezTo>
                    <a:cubicBezTo>
                      <a:pt x="3" y="0"/>
                      <a:pt x="1" y="1"/>
                      <a:pt x="0" y="1"/>
                    </a:cubicBezTo>
                    <a:cubicBezTo>
                      <a:pt x="0" y="1"/>
                      <a:pt x="0" y="2"/>
                      <a:pt x="0" y="2"/>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715" name="Freeform 2938"/>
              <p:cNvSpPr>
                <a:spLocks/>
              </p:cNvSpPr>
              <p:nvPr/>
            </p:nvSpPr>
            <p:spPr bwMode="auto">
              <a:xfrm>
                <a:off x="7081838" y="2084388"/>
                <a:ext cx="174625" cy="93662"/>
              </a:xfrm>
              <a:custGeom>
                <a:avLst/>
                <a:gdLst>
                  <a:gd name="T0" fmla="*/ 0 w 43"/>
                  <a:gd name="T1" fmla="*/ 2147483647 h 23"/>
                  <a:gd name="T2" fmla="*/ 0 w 43"/>
                  <a:gd name="T3" fmla="*/ 2147483647 h 23"/>
                  <a:gd name="T4" fmla="*/ 2147483647 w 43"/>
                  <a:gd name="T5" fmla="*/ 2147483647 h 23"/>
                  <a:gd name="T6" fmla="*/ 2147483647 w 43"/>
                  <a:gd name="T7" fmla="*/ 2147483647 h 23"/>
                  <a:gd name="T8" fmla="*/ 2147483647 w 43"/>
                  <a:gd name="T9" fmla="*/ 2147483647 h 23"/>
                  <a:gd name="T10" fmla="*/ 2147483647 w 43"/>
                  <a:gd name="T11" fmla="*/ 2147483647 h 23"/>
                  <a:gd name="T12" fmla="*/ 2147483647 w 43"/>
                  <a:gd name="T13" fmla="*/ 2147483647 h 23"/>
                  <a:gd name="T14" fmla="*/ 2147483647 w 43"/>
                  <a:gd name="T15" fmla="*/ 2147483647 h 23"/>
                  <a:gd name="T16" fmla="*/ 2147483647 w 43"/>
                  <a:gd name="T17" fmla="*/ 2147483647 h 23"/>
                  <a:gd name="T18" fmla="*/ 2147483647 w 43"/>
                  <a:gd name="T19" fmla="*/ 2147483647 h 23"/>
                  <a:gd name="T20" fmla="*/ 2147483647 w 43"/>
                  <a:gd name="T21" fmla="*/ 2147483647 h 23"/>
                  <a:gd name="T22" fmla="*/ 2147483647 w 43"/>
                  <a:gd name="T23" fmla="*/ 2147483647 h 23"/>
                  <a:gd name="T24" fmla="*/ 2147483647 w 43"/>
                  <a:gd name="T25" fmla="*/ 2147483647 h 23"/>
                  <a:gd name="T26" fmla="*/ 2147483647 w 43"/>
                  <a:gd name="T27" fmla="*/ 2147483647 h 23"/>
                  <a:gd name="T28" fmla="*/ 2147483647 w 43"/>
                  <a:gd name="T29" fmla="*/ 2147483647 h 23"/>
                  <a:gd name="T30" fmla="*/ 2147483647 w 43"/>
                  <a:gd name="T31" fmla="*/ 2147483647 h 23"/>
                  <a:gd name="T32" fmla="*/ 2147483647 w 43"/>
                  <a:gd name="T33" fmla="*/ 2147483647 h 23"/>
                  <a:gd name="T34" fmla="*/ 2147483647 w 43"/>
                  <a:gd name="T35" fmla="*/ 2147483647 h 23"/>
                  <a:gd name="T36" fmla="*/ 2147483647 w 43"/>
                  <a:gd name="T37" fmla="*/ 2147483647 h 23"/>
                  <a:gd name="T38" fmla="*/ 2147483647 w 43"/>
                  <a:gd name="T39" fmla="*/ 2147483647 h 23"/>
                  <a:gd name="T40" fmla="*/ 2147483647 w 43"/>
                  <a:gd name="T41" fmla="*/ 2147483647 h 23"/>
                  <a:gd name="T42" fmla="*/ 2147483647 w 43"/>
                  <a:gd name="T43" fmla="*/ 2147483647 h 23"/>
                  <a:gd name="T44" fmla="*/ 2147483647 w 43"/>
                  <a:gd name="T45" fmla="*/ 2147483647 h 23"/>
                  <a:gd name="T46" fmla="*/ 2147483647 w 43"/>
                  <a:gd name="T47" fmla="*/ 2147483647 h 23"/>
                  <a:gd name="T48" fmla="*/ 2147483647 w 43"/>
                  <a:gd name="T49" fmla="*/ 2147483647 h 23"/>
                  <a:gd name="T50" fmla="*/ 2147483647 w 43"/>
                  <a:gd name="T51" fmla="*/ 0 h 23"/>
                  <a:gd name="T52" fmla="*/ 0 w 43"/>
                  <a:gd name="T53" fmla="*/ 2147483647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
                  <a:gd name="T82" fmla="*/ 0 h 23"/>
                  <a:gd name="T83" fmla="*/ 43 w 43"/>
                  <a:gd name="T84" fmla="*/ 23 h 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 h="23">
                    <a:moveTo>
                      <a:pt x="0" y="1"/>
                    </a:moveTo>
                    <a:cubicBezTo>
                      <a:pt x="0" y="1"/>
                      <a:pt x="0" y="2"/>
                      <a:pt x="0" y="2"/>
                    </a:cubicBezTo>
                    <a:cubicBezTo>
                      <a:pt x="2" y="3"/>
                      <a:pt x="4" y="4"/>
                      <a:pt x="7" y="5"/>
                    </a:cubicBezTo>
                    <a:cubicBezTo>
                      <a:pt x="8" y="5"/>
                      <a:pt x="9" y="6"/>
                      <a:pt x="10" y="6"/>
                    </a:cubicBezTo>
                    <a:cubicBezTo>
                      <a:pt x="13" y="8"/>
                      <a:pt x="16" y="11"/>
                      <a:pt x="17" y="13"/>
                    </a:cubicBezTo>
                    <a:cubicBezTo>
                      <a:pt x="17" y="13"/>
                      <a:pt x="17" y="14"/>
                      <a:pt x="17" y="14"/>
                    </a:cubicBezTo>
                    <a:cubicBezTo>
                      <a:pt x="17" y="14"/>
                      <a:pt x="19" y="14"/>
                      <a:pt x="19" y="14"/>
                    </a:cubicBezTo>
                    <a:cubicBezTo>
                      <a:pt x="21" y="15"/>
                      <a:pt x="23" y="16"/>
                      <a:pt x="24" y="17"/>
                    </a:cubicBezTo>
                    <a:cubicBezTo>
                      <a:pt x="24" y="18"/>
                      <a:pt x="25" y="19"/>
                      <a:pt x="25" y="19"/>
                    </a:cubicBezTo>
                    <a:cubicBezTo>
                      <a:pt x="25" y="20"/>
                      <a:pt x="25" y="20"/>
                      <a:pt x="25" y="20"/>
                    </a:cubicBezTo>
                    <a:cubicBezTo>
                      <a:pt x="26" y="20"/>
                      <a:pt x="26" y="20"/>
                      <a:pt x="26" y="20"/>
                    </a:cubicBezTo>
                    <a:cubicBezTo>
                      <a:pt x="26" y="20"/>
                      <a:pt x="26" y="20"/>
                      <a:pt x="26" y="20"/>
                    </a:cubicBezTo>
                    <a:cubicBezTo>
                      <a:pt x="27" y="20"/>
                      <a:pt x="28" y="21"/>
                      <a:pt x="28" y="21"/>
                    </a:cubicBezTo>
                    <a:cubicBezTo>
                      <a:pt x="28" y="21"/>
                      <a:pt x="28" y="21"/>
                      <a:pt x="28" y="21"/>
                    </a:cubicBezTo>
                    <a:cubicBezTo>
                      <a:pt x="29" y="22"/>
                      <a:pt x="29" y="22"/>
                      <a:pt x="29" y="22"/>
                    </a:cubicBezTo>
                    <a:cubicBezTo>
                      <a:pt x="40" y="23"/>
                      <a:pt x="40" y="23"/>
                      <a:pt x="40" y="23"/>
                    </a:cubicBezTo>
                    <a:cubicBezTo>
                      <a:pt x="40" y="23"/>
                      <a:pt x="42" y="23"/>
                      <a:pt x="42" y="23"/>
                    </a:cubicBezTo>
                    <a:cubicBezTo>
                      <a:pt x="42" y="23"/>
                      <a:pt x="43" y="23"/>
                      <a:pt x="43" y="22"/>
                    </a:cubicBezTo>
                    <a:cubicBezTo>
                      <a:pt x="43" y="22"/>
                      <a:pt x="43" y="21"/>
                      <a:pt x="42" y="21"/>
                    </a:cubicBezTo>
                    <a:cubicBezTo>
                      <a:pt x="42" y="21"/>
                      <a:pt x="41" y="20"/>
                      <a:pt x="39" y="20"/>
                    </a:cubicBezTo>
                    <a:cubicBezTo>
                      <a:pt x="36" y="20"/>
                      <a:pt x="30" y="19"/>
                      <a:pt x="29" y="19"/>
                    </a:cubicBezTo>
                    <a:cubicBezTo>
                      <a:pt x="27" y="15"/>
                      <a:pt x="24" y="14"/>
                      <a:pt x="21" y="13"/>
                    </a:cubicBezTo>
                    <a:cubicBezTo>
                      <a:pt x="21" y="13"/>
                      <a:pt x="20" y="12"/>
                      <a:pt x="20" y="12"/>
                    </a:cubicBezTo>
                    <a:cubicBezTo>
                      <a:pt x="19" y="9"/>
                      <a:pt x="16" y="6"/>
                      <a:pt x="12" y="4"/>
                    </a:cubicBezTo>
                    <a:cubicBezTo>
                      <a:pt x="10" y="3"/>
                      <a:pt x="7" y="2"/>
                      <a:pt x="5" y="1"/>
                    </a:cubicBezTo>
                    <a:cubicBezTo>
                      <a:pt x="3" y="0"/>
                      <a:pt x="2" y="0"/>
                      <a:pt x="1" y="0"/>
                    </a:cubicBezTo>
                    <a:cubicBezTo>
                      <a:pt x="0" y="0"/>
                      <a:pt x="0" y="1"/>
                      <a:pt x="0" y="1"/>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716" name="Freeform 2939"/>
              <p:cNvSpPr>
                <a:spLocks/>
              </p:cNvSpPr>
              <p:nvPr/>
            </p:nvSpPr>
            <p:spPr bwMode="auto">
              <a:xfrm>
                <a:off x="7081838" y="2087563"/>
                <a:ext cx="174625" cy="90487"/>
              </a:xfrm>
              <a:custGeom>
                <a:avLst/>
                <a:gdLst>
                  <a:gd name="T0" fmla="*/ 2147483647 w 43"/>
                  <a:gd name="T1" fmla="*/ 2147483647 h 22"/>
                  <a:gd name="T2" fmla="*/ 2147483647 w 43"/>
                  <a:gd name="T3" fmla="*/ 2147483647 h 22"/>
                  <a:gd name="T4" fmla="*/ 2147483647 w 43"/>
                  <a:gd name="T5" fmla="*/ 2147483647 h 22"/>
                  <a:gd name="T6" fmla="*/ 2147483647 w 43"/>
                  <a:gd name="T7" fmla="*/ 2147483647 h 22"/>
                  <a:gd name="T8" fmla="*/ 2147483647 w 43"/>
                  <a:gd name="T9" fmla="*/ 2147483647 h 22"/>
                  <a:gd name="T10" fmla="*/ 2147483647 w 43"/>
                  <a:gd name="T11" fmla="*/ 2147483647 h 22"/>
                  <a:gd name="T12" fmla="*/ 2147483647 w 43"/>
                  <a:gd name="T13" fmla="*/ 2147483647 h 22"/>
                  <a:gd name="T14" fmla="*/ 2147483647 w 43"/>
                  <a:gd name="T15" fmla="*/ 2147483647 h 22"/>
                  <a:gd name="T16" fmla="*/ 2147483647 w 43"/>
                  <a:gd name="T17" fmla="*/ 0 h 22"/>
                  <a:gd name="T18" fmla="*/ 0 w 43"/>
                  <a:gd name="T19" fmla="*/ 0 h 22"/>
                  <a:gd name="T20" fmla="*/ 2147483647 w 43"/>
                  <a:gd name="T21" fmla="*/ 2147483647 h 22"/>
                  <a:gd name="T22" fmla="*/ 2147483647 w 43"/>
                  <a:gd name="T23" fmla="*/ 2147483647 h 22"/>
                  <a:gd name="T24" fmla="*/ 2147483647 w 43"/>
                  <a:gd name="T25" fmla="*/ 2147483647 h 22"/>
                  <a:gd name="T26" fmla="*/ 2147483647 w 43"/>
                  <a:gd name="T27" fmla="*/ 2147483647 h 22"/>
                  <a:gd name="T28" fmla="*/ 2147483647 w 43"/>
                  <a:gd name="T29" fmla="*/ 2147483647 h 22"/>
                  <a:gd name="T30" fmla="*/ 2147483647 w 43"/>
                  <a:gd name="T31" fmla="*/ 2147483647 h 22"/>
                  <a:gd name="T32" fmla="*/ 2147483647 w 43"/>
                  <a:gd name="T33" fmla="*/ 2147483647 h 22"/>
                  <a:gd name="T34" fmla="*/ 2147483647 w 43"/>
                  <a:gd name="T35" fmla="*/ 2147483647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
                  <a:gd name="T55" fmla="*/ 0 h 22"/>
                  <a:gd name="T56" fmla="*/ 43 w 43"/>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 h="22">
                    <a:moveTo>
                      <a:pt x="28" y="20"/>
                    </a:moveTo>
                    <a:cubicBezTo>
                      <a:pt x="42" y="22"/>
                      <a:pt x="42" y="22"/>
                      <a:pt x="42" y="22"/>
                    </a:cubicBezTo>
                    <a:cubicBezTo>
                      <a:pt x="42" y="22"/>
                      <a:pt x="43" y="21"/>
                      <a:pt x="43" y="21"/>
                    </a:cubicBezTo>
                    <a:cubicBezTo>
                      <a:pt x="43" y="21"/>
                      <a:pt x="42" y="20"/>
                      <a:pt x="42" y="20"/>
                    </a:cubicBezTo>
                    <a:cubicBezTo>
                      <a:pt x="42" y="20"/>
                      <a:pt x="29" y="18"/>
                      <a:pt x="28" y="18"/>
                    </a:cubicBezTo>
                    <a:cubicBezTo>
                      <a:pt x="27" y="15"/>
                      <a:pt x="25" y="14"/>
                      <a:pt x="21" y="13"/>
                    </a:cubicBezTo>
                    <a:cubicBezTo>
                      <a:pt x="21" y="13"/>
                      <a:pt x="20" y="12"/>
                      <a:pt x="20" y="12"/>
                    </a:cubicBezTo>
                    <a:cubicBezTo>
                      <a:pt x="19" y="9"/>
                      <a:pt x="16" y="6"/>
                      <a:pt x="12" y="4"/>
                    </a:cubicBezTo>
                    <a:cubicBezTo>
                      <a:pt x="9" y="2"/>
                      <a:pt x="5" y="0"/>
                      <a:pt x="1" y="0"/>
                    </a:cubicBezTo>
                    <a:cubicBezTo>
                      <a:pt x="1" y="0"/>
                      <a:pt x="0" y="0"/>
                      <a:pt x="0" y="0"/>
                    </a:cubicBezTo>
                    <a:cubicBezTo>
                      <a:pt x="0" y="1"/>
                      <a:pt x="1" y="1"/>
                      <a:pt x="1" y="1"/>
                    </a:cubicBezTo>
                    <a:cubicBezTo>
                      <a:pt x="4" y="2"/>
                      <a:pt x="8" y="3"/>
                      <a:pt x="12" y="5"/>
                    </a:cubicBezTo>
                    <a:cubicBezTo>
                      <a:pt x="15" y="7"/>
                      <a:pt x="18" y="10"/>
                      <a:pt x="19" y="13"/>
                    </a:cubicBezTo>
                    <a:cubicBezTo>
                      <a:pt x="19" y="13"/>
                      <a:pt x="19" y="13"/>
                      <a:pt x="19" y="13"/>
                    </a:cubicBezTo>
                    <a:cubicBezTo>
                      <a:pt x="21" y="14"/>
                      <a:pt x="21" y="14"/>
                      <a:pt x="21" y="14"/>
                    </a:cubicBezTo>
                    <a:cubicBezTo>
                      <a:pt x="24" y="15"/>
                      <a:pt x="27" y="16"/>
                      <a:pt x="27" y="19"/>
                    </a:cubicBezTo>
                    <a:cubicBezTo>
                      <a:pt x="27" y="20"/>
                      <a:pt x="27" y="20"/>
                      <a:pt x="27" y="20"/>
                    </a:cubicBezTo>
                    <a:lnTo>
                      <a:pt x="28" y="20"/>
                    </a:lnTo>
                    <a:close/>
                  </a:path>
                </a:pathLst>
              </a:custGeom>
              <a:solidFill>
                <a:srgbClr val="CFE4B5"/>
              </a:solidFill>
              <a:ln w="9525">
                <a:noFill/>
                <a:round/>
                <a:headEnd/>
                <a:tailEnd/>
              </a:ln>
            </p:spPr>
            <p:txBody>
              <a:bodyPr/>
              <a:lstStyle/>
              <a:p>
                <a:endParaRPr lang="en-US">
                  <a:latin typeface="Calibri" pitchFamily="34" charset="0"/>
                </a:endParaRPr>
              </a:p>
            </p:txBody>
          </p:sp>
          <p:sp>
            <p:nvSpPr>
              <p:cNvPr id="155717" name="Freeform 2940"/>
              <p:cNvSpPr>
                <a:spLocks/>
              </p:cNvSpPr>
              <p:nvPr/>
            </p:nvSpPr>
            <p:spPr bwMode="auto">
              <a:xfrm>
                <a:off x="7048500" y="2185988"/>
                <a:ext cx="212725" cy="77787"/>
              </a:xfrm>
              <a:custGeom>
                <a:avLst/>
                <a:gdLst>
                  <a:gd name="T0" fmla="*/ 2147483647 w 52"/>
                  <a:gd name="T1" fmla="*/ 2147483647 h 19"/>
                  <a:gd name="T2" fmla="*/ 2147483647 w 52"/>
                  <a:gd name="T3" fmla="*/ 2147483647 h 19"/>
                  <a:gd name="T4" fmla="*/ 2147483647 w 52"/>
                  <a:gd name="T5" fmla="*/ 2147483647 h 19"/>
                  <a:gd name="T6" fmla="*/ 2147483647 w 52"/>
                  <a:gd name="T7" fmla="*/ 2147483647 h 19"/>
                  <a:gd name="T8" fmla="*/ 2147483647 w 52"/>
                  <a:gd name="T9" fmla="*/ 2147483647 h 19"/>
                  <a:gd name="T10" fmla="*/ 2147483647 w 52"/>
                  <a:gd name="T11" fmla="*/ 2147483647 h 19"/>
                  <a:gd name="T12" fmla="*/ 2147483647 w 52"/>
                  <a:gd name="T13" fmla="*/ 2147483647 h 19"/>
                  <a:gd name="T14" fmla="*/ 2147483647 w 52"/>
                  <a:gd name="T15" fmla="*/ 0 h 19"/>
                  <a:gd name="T16" fmla="*/ 2147483647 w 52"/>
                  <a:gd name="T17" fmla="*/ 2147483647 h 19"/>
                  <a:gd name="T18" fmla="*/ 2147483647 w 52"/>
                  <a:gd name="T19" fmla="*/ 2147483647 h 19"/>
                  <a:gd name="T20" fmla="*/ 2147483647 w 52"/>
                  <a:gd name="T21" fmla="*/ 2147483647 h 19"/>
                  <a:gd name="T22" fmla="*/ 2147483647 w 52"/>
                  <a:gd name="T23" fmla="*/ 2147483647 h 19"/>
                  <a:gd name="T24" fmla="*/ 2147483647 w 52"/>
                  <a:gd name="T25" fmla="*/ 2147483647 h 19"/>
                  <a:gd name="T26" fmla="*/ 2147483647 w 52"/>
                  <a:gd name="T27" fmla="*/ 2147483647 h 19"/>
                  <a:gd name="T28" fmla="*/ 2147483647 w 52"/>
                  <a:gd name="T29" fmla="*/ 2147483647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19"/>
                  <a:gd name="T47" fmla="*/ 52 w 52"/>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19">
                    <a:moveTo>
                      <a:pt x="4" y="18"/>
                    </a:moveTo>
                    <a:cubicBezTo>
                      <a:pt x="12" y="19"/>
                      <a:pt x="21" y="17"/>
                      <a:pt x="26" y="12"/>
                    </a:cubicBezTo>
                    <a:cubicBezTo>
                      <a:pt x="29" y="12"/>
                      <a:pt x="32" y="12"/>
                      <a:pt x="35" y="9"/>
                    </a:cubicBezTo>
                    <a:cubicBezTo>
                      <a:pt x="38" y="10"/>
                      <a:pt x="46" y="11"/>
                      <a:pt x="46" y="11"/>
                    </a:cubicBezTo>
                    <a:cubicBezTo>
                      <a:pt x="49" y="12"/>
                      <a:pt x="51" y="10"/>
                      <a:pt x="51" y="8"/>
                    </a:cubicBezTo>
                    <a:cubicBezTo>
                      <a:pt x="51" y="8"/>
                      <a:pt x="51" y="8"/>
                      <a:pt x="51" y="8"/>
                    </a:cubicBezTo>
                    <a:cubicBezTo>
                      <a:pt x="52" y="6"/>
                      <a:pt x="50" y="3"/>
                      <a:pt x="48" y="3"/>
                    </a:cubicBezTo>
                    <a:cubicBezTo>
                      <a:pt x="32" y="0"/>
                      <a:pt x="32" y="0"/>
                      <a:pt x="32" y="0"/>
                    </a:cubicBezTo>
                    <a:cubicBezTo>
                      <a:pt x="30" y="3"/>
                      <a:pt x="30" y="3"/>
                      <a:pt x="30" y="3"/>
                    </a:cubicBezTo>
                    <a:cubicBezTo>
                      <a:pt x="30" y="3"/>
                      <a:pt x="29" y="4"/>
                      <a:pt x="25" y="4"/>
                    </a:cubicBezTo>
                    <a:cubicBezTo>
                      <a:pt x="22" y="4"/>
                      <a:pt x="22" y="4"/>
                      <a:pt x="22" y="4"/>
                    </a:cubicBezTo>
                    <a:cubicBezTo>
                      <a:pt x="21" y="5"/>
                      <a:pt x="21" y="5"/>
                      <a:pt x="21" y="5"/>
                    </a:cubicBezTo>
                    <a:cubicBezTo>
                      <a:pt x="18" y="9"/>
                      <a:pt x="11" y="11"/>
                      <a:pt x="6" y="10"/>
                    </a:cubicBezTo>
                    <a:cubicBezTo>
                      <a:pt x="3" y="9"/>
                      <a:pt x="1" y="11"/>
                      <a:pt x="1" y="13"/>
                    </a:cubicBezTo>
                    <a:cubicBezTo>
                      <a:pt x="0" y="16"/>
                      <a:pt x="2" y="18"/>
                      <a:pt x="4" y="18"/>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718" name="Freeform 2941"/>
              <p:cNvSpPr>
                <a:spLocks/>
              </p:cNvSpPr>
              <p:nvPr/>
            </p:nvSpPr>
            <p:spPr bwMode="auto">
              <a:xfrm>
                <a:off x="7053263" y="2190750"/>
                <a:ext cx="203200" cy="73025"/>
              </a:xfrm>
              <a:custGeom>
                <a:avLst/>
                <a:gdLst>
                  <a:gd name="T0" fmla="*/ 2147483647 w 50"/>
                  <a:gd name="T1" fmla="*/ 2147483647 h 18"/>
                  <a:gd name="T2" fmla="*/ 2147483647 w 50"/>
                  <a:gd name="T3" fmla="*/ 2147483647 h 18"/>
                  <a:gd name="T4" fmla="*/ 2147483647 w 50"/>
                  <a:gd name="T5" fmla="*/ 2147483647 h 18"/>
                  <a:gd name="T6" fmla="*/ 2147483647 w 50"/>
                  <a:gd name="T7" fmla="*/ 2147483647 h 18"/>
                  <a:gd name="T8" fmla="*/ 2147483647 w 50"/>
                  <a:gd name="T9" fmla="*/ 2147483647 h 18"/>
                  <a:gd name="T10" fmla="*/ 2147483647 w 50"/>
                  <a:gd name="T11" fmla="*/ 2147483647 h 18"/>
                  <a:gd name="T12" fmla="*/ 2147483647 w 50"/>
                  <a:gd name="T13" fmla="*/ 2147483647 h 18"/>
                  <a:gd name="T14" fmla="*/ 2147483647 w 50"/>
                  <a:gd name="T15" fmla="*/ 0 h 18"/>
                  <a:gd name="T16" fmla="*/ 2147483647 w 50"/>
                  <a:gd name="T17" fmla="*/ 2147483647 h 18"/>
                  <a:gd name="T18" fmla="*/ 2147483647 w 50"/>
                  <a:gd name="T19" fmla="*/ 2147483647 h 18"/>
                  <a:gd name="T20" fmla="*/ 2147483647 w 50"/>
                  <a:gd name="T21" fmla="*/ 2147483647 h 18"/>
                  <a:gd name="T22" fmla="*/ 2147483647 w 50"/>
                  <a:gd name="T23" fmla="*/ 2147483647 h 18"/>
                  <a:gd name="T24" fmla="*/ 2147483647 w 50"/>
                  <a:gd name="T25" fmla="*/ 2147483647 h 18"/>
                  <a:gd name="T26" fmla="*/ 2147483647 w 50"/>
                  <a:gd name="T27" fmla="*/ 2147483647 h 18"/>
                  <a:gd name="T28" fmla="*/ 2147483647 w 50"/>
                  <a:gd name="T29" fmla="*/ 2147483647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18"/>
                  <a:gd name="T47" fmla="*/ 50 w 50"/>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18">
                    <a:moveTo>
                      <a:pt x="3" y="16"/>
                    </a:moveTo>
                    <a:cubicBezTo>
                      <a:pt x="11" y="18"/>
                      <a:pt x="19" y="15"/>
                      <a:pt x="24" y="10"/>
                    </a:cubicBezTo>
                    <a:cubicBezTo>
                      <a:pt x="27" y="10"/>
                      <a:pt x="30" y="10"/>
                      <a:pt x="32" y="8"/>
                    </a:cubicBezTo>
                    <a:cubicBezTo>
                      <a:pt x="36" y="9"/>
                      <a:pt x="42" y="10"/>
                      <a:pt x="43" y="9"/>
                    </a:cubicBezTo>
                    <a:cubicBezTo>
                      <a:pt x="45" y="9"/>
                      <a:pt x="49" y="9"/>
                      <a:pt x="50" y="7"/>
                    </a:cubicBezTo>
                    <a:cubicBezTo>
                      <a:pt x="50" y="7"/>
                      <a:pt x="50" y="7"/>
                      <a:pt x="50" y="7"/>
                    </a:cubicBezTo>
                    <a:cubicBezTo>
                      <a:pt x="50" y="5"/>
                      <a:pt x="49" y="3"/>
                      <a:pt x="47" y="3"/>
                    </a:cubicBezTo>
                    <a:cubicBezTo>
                      <a:pt x="31" y="0"/>
                      <a:pt x="31" y="0"/>
                      <a:pt x="31" y="0"/>
                    </a:cubicBezTo>
                    <a:cubicBezTo>
                      <a:pt x="30" y="2"/>
                      <a:pt x="30" y="2"/>
                      <a:pt x="30" y="2"/>
                    </a:cubicBezTo>
                    <a:cubicBezTo>
                      <a:pt x="29" y="3"/>
                      <a:pt x="28" y="3"/>
                      <a:pt x="24" y="3"/>
                    </a:cubicBezTo>
                    <a:cubicBezTo>
                      <a:pt x="21" y="3"/>
                      <a:pt x="21" y="3"/>
                      <a:pt x="21" y="3"/>
                    </a:cubicBezTo>
                    <a:cubicBezTo>
                      <a:pt x="20" y="5"/>
                      <a:pt x="20" y="5"/>
                      <a:pt x="20" y="5"/>
                    </a:cubicBezTo>
                    <a:cubicBezTo>
                      <a:pt x="17" y="8"/>
                      <a:pt x="10" y="11"/>
                      <a:pt x="5" y="10"/>
                    </a:cubicBezTo>
                    <a:cubicBezTo>
                      <a:pt x="3" y="9"/>
                      <a:pt x="1" y="10"/>
                      <a:pt x="1" y="12"/>
                    </a:cubicBezTo>
                    <a:cubicBezTo>
                      <a:pt x="0" y="14"/>
                      <a:pt x="1" y="16"/>
                      <a:pt x="3" y="16"/>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719" name="Freeform 2942"/>
              <p:cNvSpPr>
                <a:spLocks/>
              </p:cNvSpPr>
              <p:nvPr/>
            </p:nvSpPr>
            <p:spPr bwMode="auto">
              <a:xfrm>
                <a:off x="7056438" y="2190750"/>
                <a:ext cx="200025" cy="68263"/>
              </a:xfrm>
              <a:custGeom>
                <a:avLst/>
                <a:gdLst>
                  <a:gd name="T0" fmla="*/ 2147483647 w 49"/>
                  <a:gd name="T1" fmla="*/ 2147483647 h 17"/>
                  <a:gd name="T2" fmla="*/ 2147483647 w 49"/>
                  <a:gd name="T3" fmla="*/ 2147483647 h 17"/>
                  <a:gd name="T4" fmla="*/ 2147483647 w 49"/>
                  <a:gd name="T5" fmla="*/ 2147483647 h 17"/>
                  <a:gd name="T6" fmla="*/ 2147483647 w 49"/>
                  <a:gd name="T7" fmla="*/ 2147483647 h 17"/>
                  <a:gd name="T8" fmla="*/ 2147483647 w 49"/>
                  <a:gd name="T9" fmla="*/ 2147483647 h 17"/>
                  <a:gd name="T10" fmla="*/ 2147483647 w 49"/>
                  <a:gd name="T11" fmla="*/ 2147483647 h 17"/>
                  <a:gd name="T12" fmla="*/ 2147483647 w 49"/>
                  <a:gd name="T13" fmla="*/ 2147483647 h 17"/>
                  <a:gd name="T14" fmla="*/ 2147483647 w 49"/>
                  <a:gd name="T15" fmla="*/ 0 h 17"/>
                  <a:gd name="T16" fmla="*/ 2147483647 w 49"/>
                  <a:gd name="T17" fmla="*/ 2147483647 h 17"/>
                  <a:gd name="T18" fmla="*/ 2147483647 w 49"/>
                  <a:gd name="T19" fmla="*/ 2147483647 h 17"/>
                  <a:gd name="T20" fmla="*/ 2147483647 w 49"/>
                  <a:gd name="T21" fmla="*/ 2147483647 h 17"/>
                  <a:gd name="T22" fmla="*/ 2147483647 w 49"/>
                  <a:gd name="T23" fmla="*/ 2147483647 h 17"/>
                  <a:gd name="T24" fmla="*/ 2147483647 w 49"/>
                  <a:gd name="T25" fmla="*/ 2147483647 h 17"/>
                  <a:gd name="T26" fmla="*/ 0 w 49"/>
                  <a:gd name="T27" fmla="*/ 2147483647 h 17"/>
                  <a:gd name="T28" fmla="*/ 2147483647 w 49"/>
                  <a:gd name="T29" fmla="*/ 2147483647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
                  <a:gd name="T46" fmla="*/ 0 h 17"/>
                  <a:gd name="T47" fmla="*/ 49 w 49"/>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 h="17">
                    <a:moveTo>
                      <a:pt x="3" y="16"/>
                    </a:moveTo>
                    <a:cubicBezTo>
                      <a:pt x="10" y="17"/>
                      <a:pt x="18" y="15"/>
                      <a:pt x="23" y="10"/>
                    </a:cubicBezTo>
                    <a:cubicBezTo>
                      <a:pt x="25" y="10"/>
                      <a:pt x="28" y="10"/>
                      <a:pt x="29" y="8"/>
                    </a:cubicBezTo>
                    <a:cubicBezTo>
                      <a:pt x="33" y="8"/>
                      <a:pt x="38" y="9"/>
                      <a:pt x="39" y="8"/>
                    </a:cubicBezTo>
                    <a:cubicBezTo>
                      <a:pt x="41" y="8"/>
                      <a:pt x="48" y="8"/>
                      <a:pt x="48" y="7"/>
                    </a:cubicBezTo>
                    <a:cubicBezTo>
                      <a:pt x="48" y="7"/>
                      <a:pt x="48" y="7"/>
                      <a:pt x="49" y="7"/>
                    </a:cubicBezTo>
                    <a:cubicBezTo>
                      <a:pt x="49" y="5"/>
                      <a:pt x="48" y="4"/>
                      <a:pt x="46" y="3"/>
                    </a:cubicBezTo>
                    <a:cubicBezTo>
                      <a:pt x="30" y="0"/>
                      <a:pt x="30" y="0"/>
                      <a:pt x="30" y="0"/>
                    </a:cubicBezTo>
                    <a:cubicBezTo>
                      <a:pt x="29" y="2"/>
                      <a:pt x="29" y="2"/>
                      <a:pt x="29" y="2"/>
                    </a:cubicBezTo>
                    <a:cubicBezTo>
                      <a:pt x="28" y="4"/>
                      <a:pt x="27" y="4"/>
                      <a:pt x="23" y="4"/>
                    </a:cubicBezTo>
                    <a:cubicBezTo>
                      <a:pt x="21" y="4"/>
                      <a:pt x="21" y="4"/>
                      <a:pt x="21" y="4"/>
                    </a:cubicBezTo>
                    <a:cubicBezTo>
                      <a:pt x="20" y="5"/>
                      <a:pt x="20" y="5"/>
                      <a:pt x="20" y="5"/>
                    </a:cubicBezTo>
                    <a:cubicBezTo>
                      <a:pt x="17" y="9"/>
                      <a:pt x="9" y="11"/>
                      <a:pt x="3" y="10"/>
                    </a:cubicBezTo>
                    <a:cubicBezTo>
                      <a:pt x="2" y="10"/>
                      <a:pt x="0" y="11"/>
                      <a:pt x="0" y="12"/>
                    </a:cubicBezTo>
                    <a:cubicBezTo>
                      <a:pt x="0" y="14"/>
                      <a:pt x="1" y="15"/>
                      <a:pt x="3" y="16"/>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720" name="Freeform 2943"/>
              <p:cNvSpPr>
                <a:spLocks/>
              </p:cNvSpPr>
              <p:nvPr/>
            </p:nvSpPr>
            <p:spPr bwMode="auto">
              <a:xfrm>
                <a:off x="7061200" y="2193925"/>
                <a:ext cx="192088" cy="61913"/>
              </a:xfrm>
              <a:custGeom>
                <a:avLst/>
                <a:gdLst>
                  <a:gd name="T0" fmla="*/ 2147483647 w 47"/>
                  <a:gd name="T1" fmla="*/ 2147483647 h 15"/>
                  <a:gd name="T2" fmla="*/ 2147483647 w 47"/>
                  <a:gd name="T3" fmla="*/ 2147483647 h 15"/>
                  <a:gd name="T4" fmla="*/ 2147483647 w 47"/>
                  <a:gd name="T5" fmla="*/ 2147483647 h 15"/>
                  <a:gd name="T6" fmla="*/ 2147483647 w 47"/>
                  <a:gd name="T7" fmla="*/ 2147483647 h 15"/>
                  <a:gd name="T8" fmla="*/ 2147483647 w 47"/>
                  <a:gd name="T9" fmla="*/ 2147483647 h 15"/>
                  <a:gd name="T10" fmla="*/ 2147483647 w 47"/>
                  <a:gd name="T11" fmla="*/ 2147483647 h 15"/>
                  <a:gd name="T12" fmla="*/ 2147483647 w 47"/>
                  <a:gd name="T13" fmla="*/ 2147483647 h 15"/>
                  <a:gd name="T14" fmla="*/ 2147483647 w 47"/>
                  <a:gd name="T15" fmla="*/ 0 h 15"/>
                  <a:gd name="T16" fmla="*/ 2147483647 w 47"/>
                  <a:gd name="T17" fmla="*/ 2147483647 h 15"/>
                  <a:gd name="T18" fmla="*/ 2147483647 w 47"/>
                  <a:gd name="T19" fmla="*/ 2147483647 h 15"/>
                  <a:gd name="T20" fmla="*/ 2147483647 w 47"/>
                  <a:gd name="T21" fmla="*/ 2147483647 h 15"/>
                  <a:gd name="T22" fmla="*/ 2147483647 w 47"/>
                  <a:gd name="T23" fmla="*/ 2147483647 h 15"/>
                  <a:gd name="T24" fmla="*/ 2147483647 w 47"/>
                  <a:gd name="T25" fmla="*/ 2147483647 h 15"/>
                  <a:gd name="T26" fmla="*/ 0 w 47"/>
                  <a:gd name="T27" fmla="*/ 2147483647 h 15"/>
                  <a:gd name="T28" fmla="*/ 2147483647 w 47"/>
                  <a:gd name="T29" fmla="*/ 2147483647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15"/>
                  <a:gd name="T47" fmla="*/ 47 w 47"/>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15">
                    <a:moveTo>
                      <a:pt x="2" y="14"/>
                    </a:moveTo>
                    <a:cubicBezTo>
                      <a:pt x="9" y="15"/>
                      <a:pt x="17" y="13"/>
                      <a:pt x="22" y="8"/>
                    </a:cubicBezTo>
                    <a:cubicBezTo>
                      <a:pt x="23" y="8"/>
                      <a:pt x="25" y="8"/>
                      <a:pt x="26" y="7"/>
                    </a:cubicBezTo>
                    <a:cubicBezTo>
                      <a:pt x="30" y="7"/>
                      <a:pt x="34" y="7"/>
                      <a:pt x="36" y="5"/>
                    </a:cubicBezTo>
                    <a:cubicBezTo>
                      <a:pt x="37" y="6"/>
                      <a:pt x="46" y="7"/>
                      <a:pt x="47" y="6"/>
                    </a:cubicBezTo>
                    <a:cubicBezTo>
                      <a:pt x="47" y="6"/>
                      <a:pt x="47" y="6"/>
                      <a:pt x="47" y="6"/>
                    </a:cubicBezTo>
                    <a:cubicBezTo>
                      <a:pt x="47" y="5"/>
                      <a:pt x="47" y="3"/>
                      <a:pt x="45" y="3"/>
                    </a:cubicBezTo>
                    <a:cubicBezTo>
                      <a:pt x="29" y="0"/>
                      <a:pt x="29" y="0"/>
                      <a:pt x="29" y="0"/>
                    </a:cubicBezTo>
                    <a:cubicBezTo>
                      <a:pt x="29" y="1"/>
                      <a:pt x="29" y="1"/>
                      <a:pt x="29" y="1"/>
                    </a:cubicBezTo>
                    <a:cubicBezTo>
                      <a:pt x="27" y="3"/>
                      <a:pt x="26" y="4"/>
                      <a:pt x="22" y="4"/>
                    </a:cubicBezTo>
                    <a:cubicBezTo>
                      <a:pt x="20" y="4"/>
                      <a:pt x="20" y="4"/>
                      <a:pt x="20" y="4"/>
                    </a:cubicBezTo>
                    <a:cubicBezTo>
                      <a:pt x="19" y="5"/>
                      <a:pt x="19" y="5"/>
                      <a:pt x="19" y="5"/>
                    </a:cubicBezTo>
                    <a:cubicBezTo>
                      <a:pt x="16" y="9"/>
                      <a:pt x="9" y="11"/>
                      <a:pt x="2" y="10"/>
                    </a:cubicBezTo>
                    <a:cubicBezTo>
                      <a:pt x="1" y="10"/>
                      <a:pt x="0" y="10"/>
                      <a:pt x="0" y="12"/>
                    </a:cubicBezTo>
                    <a:cubicBezTo>
                      <a:pt x="0" y="13"/>
                      <a:pt x="0" y="14"/>
                      <a:pt x="2" y="14"/>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721" name="Freeform 2944"/>
              <p:cNvSpPr>
                <a:spLocks/>
              </p:cNvSpPr>
              <p:nvPr/>
            </p:nvSpPr>
            <p:spPr bwMode="auto">
              <a:xfrm>
                <a:off x="7061200" y="2198688"/>
                <a:ext cx="192088" cy="57150"/>
              </a:xfrm>
              <a:custGeom>
                <a:avLst/>
                <a:gdLst>
                  <a:gd name="T0" fmla="*/ 2147483647 w 47"/>
                  <a:gd name="T1" fmla="*/ 2147483647 h 14"/>
                  <a:gd name="T2" fmla="*/ 2147483647 w 47"/>
                  <a:gd name="T3" fmla="*/ 2147483647 h 14"/>
                  <a:gd name="T4" fmla="*/ 2147483647 w 47"/>
                  <a:gd name="T5" fmla="*/ 2147483647 h 14"/>
                  <a:gd name="T6" fmla="*/ 2147483647 w 47"/>
                  <a:gd name="T7" fmla="*/ 2147483647 h 14"/>
                  <a:gd name="T8" fmla="*/ 2147483647 w 47"/>
                  <a:gd name="T9" fmla="*/ 2147483647 h 14"/>
                  <a:gd name="T10" fmla="*/ 2147483647 w 47"/>
                  <a:gd name="T11" fmla="*/ 2147483647 h 14"/>
                  <a:gd name="T12" fmla="*/ 2147483647 w 47"/>
                  <a:gd name="T13" fmla="*/ 2147483647 h 14"/>
                  <a:gd name="T14" fmla="*/ 2147483647 w 47"/>
                  <a:gd name="T15" fmla="*/ 0 h 14"/>
                  <a:gd name="T16" fmla="*/ 2147483647 w 47"/>
                  <a:gd name="T17" fmla="*/ 0 h 14"/>
                  <a:gd name="T18" fmla="*/ 2147483647 w 47"/>
                  <a:gd name="T19" fmla="*/ 2147483647 h 14"/>
                  <a:gd name="T20" fmla="*/ 2147483647 w 47"/>
                  <a:gd name="T21" fmla="*/ 2147483647 h 14"/>
                  <a:gd name="T22" fmla="*/ 2147483647 w 47"/>
                  <a:gd name="T23" fmla="*/ 2147483647 h 14"/>
                  <a:gd name="T24" fmla="*/ 2147483647 w 47"/>
                  <a:gd name="T25" fmla="*/ 2147483647 h 14"/>
                  <a:gd name="T26" fmla="*/ 2147483647 w 47"/>
                  <a:gd name="T27" fmla="*/ 2147483647 h 14"/>
                  <a:gd name="T28" fmla="*/ 2147483647 w 47"/>
                  <a:gd name="T29" fmla="*/ 2147483647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14"/>
                  <a:gd name="T47" fmla="*/ 47 w 47"/>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14">
                    <a:moveTo>
                      <a:pt x="2" y="12"/>
                    </a:moveTo>
                    <a:cubicBezTo>
                      <a:pt x="9" y="14"/>
                      <a:pt x="17" y="11"/>
                      <a:pt x="21" y="6"/>
                    </a:cubicBezTo>
                    <a:cubicBezTo>
                      <a:pt x="22" y="6"/>
                      <a:pt x="24" y="6"/>
                      <a:pt x="24" y="6"/>
                    </a:cubicBezTo>
                    <a:cubicBezTo>
                      <a:pt x="28" y="6"/>
                      <a:pt x="31" y="5"/>
                      <a:pt x="33" y="3"/>
                    </a:cubicBezTo>
                    <a:cubicBezTo>
                      <a:pt x="34" y="3"/>
                      <a:pt x="46" y="5"/>
                      <a:pt x="46" y="5"/>
                    </a:cubicBezTo>
                    <a:cubicBezTo>
                      <a:pt x="46" y="5"/>
                      <a:pt x="47" y="5"/>
                      <a:pt x="47" y="5"/>
                    </a:cubicBezTo>
                    <a:cubicBezTo>
                      <a:pt x="47" y="4"/>
                      <a:pt x="46" y="3"/>
                      <a:pt x="46" y="3"/>
                    </a:cubicBezTo>
                    <a:cubicBezTo>
                      <a:pt x="30" y="0"/>
                      <a:pt x="30" y="0"/>
                      <a:pt x="30" y="0"/>
                    </a:cubicBezTo>
                    <a:cubicBezTo>
                      <a:pt x="29" y="0"/>
                      <a:pt x="29" y="0"/>
                      <a:pt x="29" y="0"/>
                    </a:cubicBezTo>
                    <a:cubicBezTo>
                      <a:pt x="27" y="3"/>
                      <a:pt x="26" y="3"/>
                      <a:pt x="22" y="3"/>
                    </a:cubicBezTo>
                    <a:cubicBezTo>
                      <a:pt x="20" y="3"/>
                      <a:pt x="20" y="3"/>
                      <a:pt x="20" y="3"/>
                    </a:cubicBezTo>
                    <a:cubicBezTo>
                      <a:pt x="20" y="4"/>
                      <a:pt x="20" y="4"/>
                      <a:pt x="20" y="4"/>
                    </a:cubicBezTo>
                    <a:cubicBezTo>
                      <a:pt x="16" y="8"/>
                      <a:pt x="9" y="11"/>
                      <a:pt x="2" y="10"/>
                    </a:cubicBezTo>
                    <a:cubicBezTo>
                      <a:pt x="1" y="9"/>
                      <a:pt x="1" y="10"/>
                      <a:pt x="1" y="11"/>
                    </a:cubicBezTo>
                    <a:cubicBezTo>
                      <a:pt x="0" y="12"/>
                      <a:pt x="1" y="12"/>
                      <a:pt x="2" y="12"/>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722" name="Freeform 2945"/>
              <p:cNvSpPr>
                <a:spLocks/>
              </p:cNvSpPr>
              <p:nvPr/>
            </p:nvSpPr>
            <p:spPr bwMode="auto">
              <a:xfrm>
                <a:off x="7064375" y="2198688"/>
                <a:ext cx="184150" cy="52387"/>
              </a:xfrm>
              <a:custGeom>
                <a:avLst/>
                <a:gdLst>
                  <a:gd name="T0" fmla="*/ 2147483647 w 45"/>
                  <a:gd name="T1" fmla="*/ 2147483647 h 13"/>
                  <a:gd name="T2" fmla="*/ 2147483647 w 45"/>
                  <a:gd name="T3" fmla="*/ 2147483647 h 13"/>
                  <a:gd name="T4" fmla="*/ 2147483647 w 45"/>
                  <a:gd name="T5" fmla="*/ 2147483647 h 13"/>
                  <a:gd name="T6" fmla="*/ 2147483647 w 45"/>
                  <a:gd name="T7" fmla="*/ 2147483647 h 13"/>
                  <a:gd name="T8" fmla="*/ 2147483647 w 45"/>
                  <a:gd name="T9" fmla="*/ 2147483647 h 13"/>
                  <a:gd name="T10" fmla="*/ 2147483647 w 45"/>
                  <a:gd name="T11" fmla="*/ 2147483647 h 13"/>
                  <a:gd name="T12" fmla="*/ 2147483647 w 45"/>
                  <a:gd name="T13" fmla="*/ 2147483647 h 13"/>
                  <a:gd name="T14" fmla="*/ 2147483647 w 45"/>
                  <a:gd name="T15" fmla="*/ 0 h 13"/>
                  <a:gd name="T16" fmla="*/ 2147483647 w 45"/>
                  <a:gd name="T17" fmla="*/ 0 h 13"/>
                  <a:gd name="T18" fmla="*/ 2147483647 w 45"/>
                  <a:gd name="T19" fmla="*/ 2147483647 h 13"/>
                  <a:gd name="T20" fmla="*/ 2147483647 w 45"/>
                  <a:gd name="T21" fmla="*/ 2147483647 h 13"/>
                  <a:gd name="T22" fmla="*/ 2147483647 w 45"/>
                  <a:gd name="T23" fmla="*/ 2147483647 h 13"/>
                  <a:gd name="T24" fmla="*/ 2147483647 w 45"/>
                  <a:gd name="T25" fmla="*/ 2147483647 h 13"/>
                  <a:gd name="T26" fmla="*/ 0 w 45"/>
                  <a:gd name="T27" fmla="*/ 2147483647 h 13"/>
                  <a:gd name="T28" fmla="*/ 2147483647 w 45"/>
                  <a:gd name="T29" fmla="*/ 2147483647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13"/>
                  <a:gd name="T47" fmla="*/ 45 w 45"/>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13">
                    <a:moveTo>
                      <a:pt x="1" y="12"/>
                    </a:moveTo>
                    <a:cubicBezTo>
                      <a:pt x="8" y="13"/>
                      <a:pt x="16" y="10"/>
                      <a:pt x="20" y="6"/>
                    </a:cubicBezTo>
                    <a:cubicBezTo>
                      <a:pt x="21" y="6"/>
                      <a:pt x="21" y="6"/>
                      <a:pt x="21" y="6"/>
                    </a:cubicBezTo>
                    <a:cubicBezTo>
                      <a:pt x="25" y="6"/>
                      <a:pt x="27" y="4"/>
                      <a:pt x="29" y="2"/>
                    </a:cubicBezTo>
                    <a:cubicBezTo>
                      <a:pt x="30" y="2"/>
                      <a:pt x="45" y="5"/>
                      <a:pt x="45" y="5"/>
                    </a:cubicBezTo>
                    <a:cubicBezTo>
                      <a:pt x="45" y="5"/>
                      <a:pt x="45" y="5"/>
                      <a:pt x="45" y="4"/>
                    </a:cubicBezTo>
                    <a:cubicBezTo>
                      <a:pt x="45" y="4"/>
                      <a:pt x="45" y="4"/>
                      <a:pt x="45" y="4"/>
                    </a:cubicBezTo>
                    <a:cubicBezTo>
                      <a:pt x="29" y="0"/>
                      <a:pt x="29" y="0"/>
                      <a:pt x="29" y="0"/>
                    </a:cubicBezTo>
                    <a:cubicBezTo>
                      <a:pt x="28" y="0"/>
                      <a:pt x="28" y="0"/>
                      <a:pt x="28" y="0"/>
                    </a:cubicBezTo>
                    <a:cubicBezTo>
                      <a:pt x="27" y="3"/>
                      <a:pt x="25" y="4"/>
                      <a:pt x="21" y="4"/>
                    </a:cubicBezTo>
                    <a:cubicBezTo>
                      <a:pt x="20" y="4"/>
                      <a:pt x="20" y="4"/>
                      <a:pt x="20" y="4"/>
                    </a:cubicBezTo>
                    <a:cubicBezTo>
                      <a:pt x="19" y="4"/>
                      <a:pt x="19" y="4"/>
                      <a:pt x="19" y="4"/>
                    </a:cubicBezTo>
                    <a:cubicBezTo>
                      <a:pt x="16" y="9"/>
                      <a:pt x="8" y="11"/>
                      <a:pt x="1" y="10"/>
                    </a:cubicBezTo>
                    <a:cubicBezTo>
                      <a:pt x="1" y="10"/>
                      <a:pt x="0" y="10"/>
                      <a:pt x="0" y="11"/>
                    </a:cubicBezTo>
                    <a:cubicBezTo>
                      <a:pt x="0" y="11"/>
                      <a:pt x="0" y="12"/>
                      <a:pt x="1" y="12"/>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55723" name="Freeform 2946"/>
              <p:cNvSpPr>
                <a:spLocks/>
              </p:cNvSpPr>
              <p:nvPr/>
            </p:nvSpPr>
            <p:spPr bwMode="auto">
              <a:xfrm>
                <a:off x="7507288" y="2447925"/>
                <a:ext cx="65087" cy="212725"/>
              </a:xfrm>
              <a:custGeom>
                <a:avLst/>
                <a:gdLst>
                  <a:gd name="T0" fmla="*/ 2147483647 w 16"/>
                  <a:gd name="T1" fmla="*/ 2147483647 h 52"/>
                  <a:gd name="T2" fmla="*/ 2147483647 w 16"/>
                  <a:gd name="T3" fmla="*/ 2147483647 h 52"/>
                  <a:gd name="T4" fmla="*/ 2147483647 w 16"/>
                  <a:gd name="T5" fmla="*/ 0 h 52"/>
                  <a:gd name="T6" fmla="*/ 2147483647 w 16"/>
                  <a:gd name="T7" fmla="*/ 2147483647 h 52"/>
                  <a:gd name="T8" fmla="*/ 2147483647 w 16"/>
                  <a:gd name="T9" fmla="*/ 2147483647 h 52"/>
                  <a:gd name="T10" fmla="*/ 2147483647 w 16"/>
                  <a:gd name="T11" fmla="*/ 2147483647 h 52"/>
                  <a:gd name="T12" fmla="*/ 2147483647 w 16"/>
                  <a:gd name="T13" fmla="*/ 2147483647 h 52"/>
                  <a:gd name="T14" fmla="*/ 2147483647 w 16"/>
                  <a:gd name="T15" fmla="*/ 2147483647 h 52"/>
                  <a:gd name="T16" fmla="*/ 2147483647 w 16"/>
                  <a:gd name="T17" fmla="*/ 2147483647 h 52"/>
                  <a:gd name="T18" fmla="*/ 2147483647 w 16"/>
                  <a:gd name="T19" fmla="*/ 2147483647 h 52"/>
                  <a:gd name="T20" fmla="*/ 2147483647 w 16"/>
                  <a:gd name="T21" fmla="*/ 2147483647 h 52"/>
                  <a:gd name="T22" fmla="*/ 2147483647 w 16"/>
                  <a:gd name="T23" fmla="*/ 2147483647 h 52"/>
                  <a:gd name="T24" fmla="*/ 2147483647 w 16"/>
                  <a:gd name="T25" fmla="*/ 2147483647 h 52"/>
                  <a:gd name="T26" fmla="*/ 2147483647 w 16"/>
                  <a:gd name="T27" fmla="*/ 2147483647 h 52"/>
                  <a:gd name="T28" fmla="*/ 2147483647 w 16"/>
                  <a:gd name="T29" fmla="*/ 2147483647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52"/>
                  <a:gd name="T47" fmla="*/ 16 w 16"/>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52">
                    <a:moveTo>
                      <a:pt x="15" y="16"/>
                    </a:moveTo>
                    <a:cubicBezTo>
                      <a:pt x="11" y="3"/>
                      <a:pt x="11" y="3"/>
                      <a:pt x="11" y="3"/>
                    </a:cubicBezTo>
                    <a:cubicBezTo>
                      <a:pt x="10" y="1"/>
                      <a:pt x="7" y="0"/>
                      <a:pt x="5" y="0"/>
                    </a:cubicBezTo>
                    <a:cubicBezTo>
                      <a:pt x="3" y="1"/>
                      <a:pt x="2" y="4"/>
                      <a:pt x="3" y="6"/>
                    </a:cubicBezTo>
                    <a:cubicBezTo>
                      <a:pt x="3" y="6"/>
                      <a:pt x="5" y="13"/>
                      <a:pt x="6" y="16"/>
                    </a:cubicBezTo>
                    <a:cubicBezTo>
                      <a:pt x="4" y="20"/>
                      <a:pt x="5" y="23"/>
                      <a:pt x="5" y="26"/>
                    </a:cubicBezTo>
                    <a:cubicBezTo>
                      <a:pt x="1" y="32"/>
                      <a:pt x="0" y="41"/>
                      <a:pt x="3" y="49"/>
                    </a:cubicBezTo>
                    <a:cubicBezTo>
                      <a:pt x="3" y="51"/>
                      <a:pt x="6" y="52"/>
                      <a:pt x="8" y="51"/>
                    </a:cubicBezTo>
                    <a:cubicBezTo>
                      <a:pt x="10" y="50"/>
                      <a:pt x="11" y="48"/>
                      <a:pt x="11" y="46"/>
                    </a:cubicBezTo>
                    <a:cubicBezTo>
                      <a:pt x="9" y="41"/>
                      <a:pt x="10" y="34"/>
                      <a:pt x="13" y="30"/>
                    </a:cubicBezTo>
                    <a:cubicBezTo>
                      <a:pt x="14" y="29"/>
                      <a:pt x="14" y="29"/>
                      <a:pt x="14" y="29"/>
                    </a:cubicBezTo>
                    <a:cubicBezTo>
                      <a:pt x="14" y="25"/>
                      <a:pt x="14" y="25"/>
                      <a:pt x="14" y="25"/>
                    </a:cubicBezTo>
                    <a:cubicBezTo>
                      <a:pt x="13" y="21"/>
                      <a:pt x="13" y="21"/>
                      <a:pt x="14" y="20"/>
                    </a:cubicBezTo>
                    <a:cubicBezTo>
                      <a:pt x="16" y="18"/>
                      <a:pt x="16" y="18"/>
                      <a:pt x="16" y="18"/>
                    </a:cubicBezTo>
                    <a:lnTo>
                      <a:pt x="15" y="16"/>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724" name="Freeform 2947"/>
              <p:cNvSpPr>
                <a:spLocks/>
              </p:cNvSpPr>
              <p:nvPr/>
            </p:nvSpPr>
            <p:spPr bwMode="auto">
              <a:xfrm>
                <a:off x="7510463" y="2452688"/>
                <a:ext cx="57150" cy="203200"/>
              </a:xfrm>
              <a:custGeom>
                <a:avLst/>
                <a:gdLst>
                  <a:gd name="T0" fmla="*/ 2147483647 w 14"/>
                  <a:gd name="T1" fmla="*/ 0 h 50"/>
                  <a:gd name="T2" fmla="*/ 2147483647 w 14"/>
                  <a:gd name="T3" fmla="*/ 0 h 50"/>
                  <a:gd name="T4" fmla="*/ 2147483647 w 14"/>
                  <a:gd name="T5" fmla="*/ 2147483647 h 50"/>
                  <a:gd name="T6" fmla="*/ 2147483647 w 14"/>
                  <a:gd name="T7" fmla="*/ 2147483647 h 50"/>
                  <a:gd name="T8" fmla="*/ 2147483647 w 14"/>
                  <a:gd name="T9" fmla="*/ 2147483647 h 50"/>
                  <a:gd name="T10" fmla="*/ 2147483647 w 14"/>
                  <a:gd name="T11" fmla="*/ 2147483647 h 50"/>
                  <a:gd name="T12" fmla="*/ 2147483647 w 14"/>
                  <a:gd name="T13" fmla="*/ 2147483647 h 50"/>
                  <a:gd name="T14" fmla="*/ 2147483647 w 14"/>
                  <a:gd name="T15" fmla="*/ 2147483647 h 50"/>
                  <a:gd name="T16" fmla="*/ 2147483647 w 14"/>
                  <a:gd name="T17" fmla="*/ 2147483647 h 50"/>
                  <a:gd name="T18" fmla="*/ 2147483647 w 14"/>
                  <a:gd name="T19" fmla="*/ 2147483647 h 50"/>
                  <a:gd name="T20" fmla="*/ 2147483647 w 14"/>
                  <a:gd name="T21" fmla="*/ 2147483647 h 50"/>
                  <a:gd name="T22" fmla="*/ 2147483647 w 14"/>
                  <a:gd name="T23" fmla="*/ 2147483647 h 50"/>
                  <a:gd name="T24" fmla="*/ 2147483647 w 14"/>
                  <a:gd name="T25" fmla="*/ 2147483647 h 50"/>
                  <a:gd name="T26" fmla="*/ 2147483647 w 14"/>
                  <a:gd name="T27" fmla="*/ 2147483647 h 50"/>
                  <a:gd name="T28" fmla="*/ 2147483647 w 14"/>
                  <a:gd name="T29" fmla="*/ 2147483647 h 50"/>
                  <a:gd name="T30" fmla="*/ 2147483647 w 14"/>
                  <a:gd name="T31" fmla="*/ 2147483647 h 50"/>
                  <a:gd name="T32" fmla="*/ 2147483647 w 14"/>
                  <a:gd name="T33" fmla="*/ 2147483647 h 50"/>
                  <a:gd name="T34" fmla="*/ 2147483647 w 14"/>
                  <a:gd name="T35" fmla="*/ 2147483647 h 50"/>
                  <a:gd name="T36" fmla="*/ 2147483647 w 14"/>
                  <a:gd name="T37" fmla="*/ 2147483647 h 50"/>
                  <a:gd name="T38" fmla="*/ 2147483647 w 14"/>
                  <a:gd name="T39" fmla="*/ 2147483647 h 50"/>
                  <a:gd name="T40" fmla="*/ 2147483647 w 14"/>
                  <a:gd name="T41" fmla="*/ 2147483647 h 50"/>
                  <a:gd name="T42" fmla="*/ 2147483647 w 14"/>
                  <a:gd name="T43" fmla="*/ 0 h 50"/>
                  <a:gd name="T44" fmla="*/ 2147483647 w 14"/>
                  <a:gd name="T45" fmla="*/ 0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
                  <a:gd name="T70" fmla="*/ 0 h 50"/>
                  <a:gd name="T71" fmla="*/ 14 w 14"/>
                  <a:gd name="T72" fmla="*/ 50 h 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 h="50">
                    <a:moveTo>
                      <a:pt x="4" y="0"/>
                    </a:moveTo>
                    <a:cubicBezTo>
                      <a:pt x="4" y="0"/>
                      <a:pt x="4" y="0"/>
                      <a:pt x="3" y="0"/>
                    </a:cubicBezTo>
                    <a:cubicBezTo>
                      <a:pt x="2" y="1"/>
                      <a:pt x="2" y="3"/>
                      <a:pt x="2" y="5"/>
                    </a:cubicBezTo>
                    <a:cubicBezTo>
                      <a:pt x="3" y="6"/>
                      <a:pt x="5" y="12"/>
                      <a:pt x="6" y="14"/>
                    </a:cubicBezTo>
                    <a:cubicBezTo>
                      <a:pt x="6" y="15"/>
                      <a:pt x="6" y="15"/>
                      <a:pt x="6" y="15"/>
                    </a:cubicBezTo>
                    <a:cubicBezTo>
                      <a:pt x="4" y="18"/>
                      <a:pt x="4" y="21"/>
                      <a:pt x="5" y="24"/>
                    </a:cubicBezTo>
                    <a:cubicBezTo>
                      <a:pt x="5" y="24"/>
                      <a:pt x="5" y="25"/>
                      <a:pt x="5" y="25"/>
                    </a:cubicBezTo>
                    <a:cubicBezTo>
                      <a:pt x="1" y="31"/>
                      <a:pt x="0" y="40"/>
                      <a:pt x="2" y="48"/>
                    </a:cubicBezTo>
                    <a:cubicBezTo>
                      <a:pt x="3" y="49"/>
                      <a:pt x="5" y="50"/>
                      <a:pt x="7" y="50"/>
                    </a:cubicBezTo>
                    <a:cubicBezTo>
                      <a:pt x="9" y="49"/>
                      <a:pt x="10" y="47"/>
                      <a:pt x="9" y="45"/>
                    </a:cubicBezTo>
                    <a:cubicBezTo>
                      <a:pt x="7" y="40"/>
                      <a:pt x="8" y="33"/>
                      <a:pt x="11" y="30"/>
                    </a:cubicBezTo>
                    <a:cubicBezTo>
                      <a:pt x="11" y="30"/>
                      <a:pt x="12" y="28"/>
                      <a:pt x="12" y="28"/>
                    </a:cubicBezTo>
                    <a:cubicBezTo>
                      <a:pt x="12" y="28"/>
                      <a:pt x="12" y="25"/>
                      <a:pt x="12" y="25"/>
                    </a:cubicBezTo>
                    <a:cubicBezTo>
                      <a:pt x="12" y="24"/>
                      <a:pt x="12" y="24"/>
                      <a:pt x="12" y="24"/>
                    </a:cubicBezTo>
                    <a:cubicBezTo>
                      <a:pt x="12" y="23"/>
                      <a:pt x="12" y="22"/>
                      <a:pt x="12" y="22"/>
                    </a:cubicBezTo>
                    <a:cubicBezTo>
                      <a:pt x="11" y="21"/>
                      <a:pt x="12" y="20"/>
                      <a:pt x="12" y="20"/>
                    </a:cubicBezTo>
                    <a:cubicBezTo>
                      <a:pt x="12" y="19"/>
                      <a:pt x="14" y="18"/>
                      <a:pt x="14" y="17"/>
                    </a:cubicBezTo>
                    <a:cubicBezTo>
                      <a:pt x="14" y="17"/>
                      <a:pt x="13" y="15"/>
                      <a:pt x="13" y="15"/>
                    </a:cubicBezTo>
                    <a:cubicBezTo>
                      <a:pt x="13" y="15"/>
                      <a:pt x="13" y="15"/>
                      <a:pt x="13" y="15"/>
                    </a:cubicBezTo>
                    <a:cubicBezTo>
                      <a:pt x="13" y="15"/>
                      <a:pt x="13" y="15"/>
                      <a:pt x="13" y="15"/>
                    </a:cubicBezTo>
                    <a:cubicBezTo>
                      <a:pt x="9" y="2"/>
                      <a:pt x="9" y="2"/>
                      <a:pt x="9" y="2"/>
                    </a:cubicBezTo>
                    <a:cubicBezTo>
                      <a:pt x="9" y="1"/>
                      <a:pt x="7" y="0"/>
                      <a:pt x="6" y="0"/>
                    </a:cubicBezTo>
                    <a:cubicBezTo>
                      <a:pt x="6" y="0"/>
                      <a:pt x="5" y="0"/>
                      <a:pt x="4" y="0"/>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725" name="Freeform 2948"/>
              <p:cNvSpPr>
                <a:spLocks/>
              </p:cNvSpPr>
              <p:nvPr/>
            </p:nvSpPr>
            <p:spPr bwMode="auto">
              <a:xfrm>
                <a:off x="7515225" y="2452688"/>
                <a:ext cx="49213" cy="203200"/>
              </a:xfrm>
              <a:custGeom>
                <a:avLst/>
                <a:gdLst>
                  <a:gd name="T0" fmla="*/ 2147483647 w 12"/>
                  <a:gd name="T1" fmla="*/ 0 h 50"/>
                  <a:gd name="T2" fmla="*/ 2147483647 w 12"/>
                  <a:gd name="T3" fmla="*/ 2147483647 h 50"/>
                  <a:gd name="T4" fmla="*/ 2147483647 w 12"/>
                  <a:gd name="T5" fmla="*/ 2147483647 h 50"/>
                  <a:gd name="T6" fmla="*/ 2147483647 w 12"/>
                  <a:gd name="T7" fmla="*/ 2147483647 h 50"/>
                  <a:gd name="T8" fmla="*/ 2147483647 w 12"/>
                  <a:gd name="T9" fmla="*/ 2147483647 h 50"/>
                  <a:gd name="T10" fmla="*/ 2147483647 w 12"/>
                  <a:gd name="T11" fmla="*/ 2147483647 h 50"/>
                  <a:gd name="T12" fmla="*/ 2147483647 w 12"/>
                  <a:gd name="T13" fmla="*/ 2147483647 h 50"/>
                  <a:gd name="T14" fmla="*/ 2147483647 w 12"/>
                  <a:gd name="T15" fmla="*/ 2147483647 h 50"/>
                  <a:gd name="T16" fmla="*/ 2147483647 w 12"/>
                  <a:gd name="T17" fmla="*/ 2147483647 h 50"/>
                  <a:gd name="T18" fmla="*/ 2147483647 w 12"/>
                  <a:gd name="T19" fmla="*/ 2147483647 h 50"/>
                  <a:gd name="T20" fmla="*/ 2147483647 w 12"/>
                  <a:gd name="T21" fmla="*/ 2147483647 h 50"/>
                  <a:gd name="T22" fmla="*/ 2147483647 w 12"/>
                  <a:gd name="T23" fmla="*/ 2147483647 h 50"/>
                  <a:gd name="T24" fmla="*/ 2147483647 w 12"/>
                  <a:gd name="T25" fmla="*/ 2147483647 h 50"/>
                  <a:gd name="T26" fmla="*/ 2147483647 w 12"/>
                  <a:gd name="T27" fmla="*/ 2147483647 h 50"/>
                  <a:gd name="T28" fmla="*/ 2147483647 w 12"/>
                  <a:gd name="T29" fmla="*/ 2147483647 h 50"/>
                  <a:gd name="T30" fmla="*/ 2147483647 w 12"/>
                  <a:gd name="T31" fmla="*/ 2147483647 h 50"/>
                  <a:gd name="T32" fmla="*/ 2147483647 w 12"/>
                  <a:gd name="T33" fmla="*/ 2147483647 h 50"/>
                  <a:gd name="T34" fmla="*/ 2147483647 w 12"/>
                  <a:gd name="T35" fmla="*/ 2147483647 h 50"/>
                  <a:gd name="T36" fmla="*/ 2147483647 w 12"/>
                  <a:gd name="T37" fmla="*/ 2147483647 h 50"/>
                  <a:gd name="T38" fmla="*/ 2147483647 w 12"/>
                  <a:gd name="T39" fmla="*/ 2147483647 h 50"/>
                  <a:gd name="T40" fmla="*/ 2147483647 w 12"/>
                  <a:gd name="T41" fmla="*/ 2147483647 h 50"/>
                  <a:gd name="T42" fmla="*/ 2147483647 w 12"/>
                  <a:gd name="T43" fmla="*/ 0 h 50"/>
                  <a:gd name="T44" fmla="*/ 2147483647 w 12"/>
                  <a:gd name="T45" fmla="*/ 0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
                  <a:gd name="T70" fmla="*/ 0 h 50"/>
                  <a:gd name="T71" fmla="*/ 12 w 12"/>
                  <a:gd name="T72" fmla="*/ 50 h 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 h="50">
                    <a:moveTo>
                      <a:pt x="3" y="0"/>
                    </a:moveTo>
                    <a:cubicBezTo>
                      <a:pt x="3" y="0"/>
                      <a:pt x="3" y="1"/>
                      <a:pt x="3" y="1"/>
                    </a:cubicBezTo>
                    <a:cubicBezTo>
                      <a:pt x="2" y="1"/>
                      <a:pt x="2" y="3"/>
                      <a:pt x="2" y="5"/>
                    </a:cubicBezTo>
                    <a:cubicBezTo>
                      <a:pt x="3" y="7"/>
                      <a:pt x="5" y="12"/>
                      <a:pt x="6" y="15"/>
                    </a:cubicBezTo>
                    <a:cubicBezTo>
                      <a:pt x="6" y="15"/>
                      <a:pt x="5" y="15"/>
                      <a:pt x="5" y="16"/>
                    </a:cubicBezTo>
                    <a:cubicBezTo>
                      <a:pt x="4" y="18"/>
                      <a:pt x="4" y="21"/>
                      <a:pt x="4" y="24"/>
                    </a:cubicBezTo>
                    <a:cubicBezTo>
                      <a:pt x="5" y="24"/>
                      <a:pt x="5" y="25"/>
                      <a:pt x="5" y="26"/>
                    </a:cubicBezTo>
                    <a:cubicBezTo>
                      <a:pt x="1" y="31"/>
                      <a:pt x="0" y="41"/>
                      <a:pt x="2" y="48"/>
                    </a:cubicBezTo>
                    <a:cubicBezTo>
                      <a:pt x="3" y="49"/>
                      <a:pt x="4" y="50"/>
                      <a:pt x="6" y="49"/>
                    </a:cubicBezTo>
                    <a:cubicBezTo>
                      <a:pt x="7" y="49"/>
                      <a:pt x="8" y="47"/>
                      <a:pt x="8" y="46"/>
                    </a:cubicBezTo>
                    <a:cubicBezTo>
                      <a:pt x="6" y="41"/>
                      <a:pt x="6" y="34"/>
                      <a:pt x="9" y="30"/>
                    </a:cubicBezTo>
                    <a:cubicBezTo>
                      <a:pt x="9" y="30"/>
                      <a:pt x="10" y="29"/>
                      <a:pt x="10" y="28"/>
                    </a:cubicBezTo>
                    <a:cubicBezTo>
                      <a:pt x="10" y="28"/>
                      <a:pt x="10" y="25"/>
                      <a:pt x="10" y="25"/>
                    </a:cubicBezTo>
                    <a:cubicBezTo>
                      <a:pt x="10" y="25"/>
                      <a:pt x="10" y="25"/>
                      <a:pt x="10" y="25"/>
                    </a:cubicBezTo>
                    <a:cubicBezTo>
                      <a:pt x="10" y="24"/>
                      <a:pt x="10" y="22"/>
                      <a:pt x="10" y="22"/>
                    </a:cubicBezTo>
                    <a:cubicBezTo>
                      <a:pt x="10" y="21"/>
                      <a:pt x="10" y="21"/>
                      <a:pt x="10" y="20"/>
                    </a:cubicBezTo>
                    <a:cubicBezTo>
                      <a:pt x="10" y="20"/>
                      <a:pt x="11" y="18"/>
                      <a:pt x="11" y="18"/>
                    </a:cubicBezTo>
                    <a:cubicBezTo>
                      <a:pt x="12" y="17"/>
                      <a:pt x="11" y="16"/>
                      <a:pt x="12" y="15"/>
                    </a:cubicBezTo>
                    <a:cubicBezTo>
                      <a:pt x="12" y="15"/>
                      <a:pt x="12" y="15"/>
                      <a:pt x="12" y="15"/>
                    </a:cubicBezTo>
                    <a:cubicBezTo>
                      <a:pt x="12" y="15"/>
                      <a:pt x="12" y="15"/>
                      <a:pt x="12" y="15"/>
                    </a:cubicBezTo>
                    <a:cubicBezTo>
                      <a:pt x="7" y="3"/>
                      <a:pt x="7" y="3"/>
                      <a:pt x="7" y="3"/>
                    </a:cubicBezTo>
                    <a:cubicBezTo>
                      <a:pt x="7" y="2"/>
                      <a:pt x="6" y="0"/>
                      <a:pt x="5" y="0"/>
                    </a:cubicBezTo>
                    <a:cubicBezTo>
                      <a:pt x="5" y="0"/>
                      <a:pt x="4" y="0"/>
                      <a:pt x="3" y="0"/>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726" name="Freeform 2949"/>
              <p:cNvSpPr>
                <a:spLocks/>
              </p:cNvSpPr>
              <p:nvPr/>
            </p:nvSpPr>
            <p:spPr bwMode="auto">
              <a:xfrm>
                <a:off x="7518400" y="2452688"/>
                <a:ext cx="41275" cy="200025"/>
              </a:xfrm>
              <a:custGeom>
                <a:avLst/>
                <a:gdLst>
                  <a:gd name="T0" fmla="*/ 2147483647 w 10"/>
                  <a:gd name="T1" fmla="*/ 0 h 49"/>
                  <a:gd name="T2" fmla="*/ 2147483647 w 10"/>
                  <a:gd name="T3" fmla="*/ 2147483647 h 49"/>
                  <a:gd name="T4" fmla="*/ 2147483647 w 10"/>
                  <a:gd name="T5" fmla="*/ 2147483647 h 49"/>
                  <a:gd name="T6" fmla="*/ 2147483647 w 10"/>
                  <a:gd name="T7" fmla="*/ 2147483647 h 49"/>
                  <a:gd name="T8" fmla="*/ 2147483647 w 10"/>
                  <a:gd name="T9" fmla="*/ 2147483647 h 49"/>
                  <a:gd name="T10" fmla="*/ 2147483647 w 10"/>
                  <a:gd name="T11" fmla="*/ 2147483647 h 49"/>
                  <a:gd name="T12" fmla="*/ 2147483647 w 10"/>
                  <a:gd name="T13" fmla="*/ 2147483647 h 49"/>
                  <a:gd name="T14" fmla="*/ 2147483647 w 10"/>
                  <a:gd name="T15" fmla="*/ 2147483647 h 49"/>
                  <a:gd name="T16" fmla="*/ 2147483647 w 10"/>
                  <a:gd name="T17" fmla="*/ 2147483647 h 49"/>
                  <a:gd name="T18" fmla="*/ 2147483647 w 10"/>
                  <a:gd name="T19" fmla="*/ 2147483647 h 49"/>
                  <a:gd name="T20" fmla="*/ 2147483647 w 10"/>
                  <a:gd name="T21" fmla="*/ 2147483647 h 49"/>
                  <a:gd name="T22" fmla="*/ 2147483647 w 10"/>
                  <a:gd name="T23" fmla="*/ 2147483647 h 49"/>
                  <a:gd name="T24" fmla="*/ 2147483647 w 10"/>
                  <a:gd name="T25" fmla="*/ 2147483647 h 49"/>
                  <a:gd name="T26" fmla="*/ 2147483647 w 10"/>
                  <a:gd name="T27" fmla="*/ 2147483647 h 49"/>
                  <a:gd name="T28" fmla="*/ 2147483647 w 10"/>
                  <a:gd name="T29" fmla="*/ 2147483647 h 49"/>
                  <a:gd name="T30" fmla="*/ 2147483647 w 10"/>
                  <a:gd name="T31" fmla="*/ 2147483647 h 49"/>
                  <a:gd name="T32" fmla="*/ 2147483647 w 10"/>
                  <a:gd name="T33" fmla="*/ 2147483647 h 49"/>
                  <a:gd name="T34" fmla="*/ 2147483647 w 10"/>
                  <a:gd name="T35" fmla="*/ 2147483647 h 49"/>
                  <a:gd name="T36" fmla="*/ 2147483647 w 10"/>
                  <a:gd name="T37" fmla="*/ 2147483647 h 49"/>
                  <a:gd name="T38" fmla="*/ 2147483647 w 10"/>
                  <a:gd name="T39" fmla="*/ 2147483647 h 49"/>
                  <a:gd name="T40" fmla="*/ 2147483647 w 10"/>
                  <a:gd name="T41" fmla="*/ 2147483647 h 49"/>
                  <a:gd name="T42" fmla="*/ 2147483647 w 10"/>
                  <a:gd name="T43" fmla="*/ 2147483647 h 49"/>
                  <a:gd name="T44" fmla="*/ 2147483647 w 10"/>
                  <a:gd name="T45" fmla="*/ 0 h 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
                  <a:gd name="T70" fmla="*/ 0 h 49"/>
                  <a:gd name="T71" fmla="*/ 10 w 10"/>
                  <a:gd name="T72" fmla="*/ 49 h 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 h="49">
                    <a:moveTo>
                      <a:pt x="3" y="0"/>
                    </a:moveTo>
                    <a:cubicBezTo>
                      <a:pt x="2" y="1"/>
                      <a:pt x="2" y="1"/>
                      <a:pt x="2" y="1"/>
                    </a:cubicBezTo>
                    <a:cubicBezTo>
                      <a:pt x="1" y="2"/>
                      <a:pt x="1" y="3"/>
                      <a:pt x="2" y="5"/>
                    </a:cubicBezTo>
                    <a:cubicBezTo>
                      <a:pt x="3" y="7"/>
                      <a:pt x="5" y="13"/>
                      <a:pt x="5" y="15"/>
                    </a:cubicBezTo>
                    <a:cubicBezTo>
                      <a:pt x="5" y="15"/>
                      <a:pt x="5" y="15"/>
                      <a:pt x="5" y="16"/>
                    </a:cubicBezTo>
                    <a:cubicBezTo>
                      <a:pt x="3" y="18"/>
                      <a:pt x="4" y="21"/>
                      <a:pt x="4" y="24"/>
                    </a:cubicBezTo>
                    <a:cubicBezTo>
                      <a:pt x="4" y="24"/>
                      <a:pt x="4" y="25"/>
                      <a:pt x="4" y="26"/>
                    </a:cubicBezTo>
                    <a:cubicBezTo>
                      <a:pt x="0" y="31"/>
                      <a:pt x="0" y="41"/>
                      <a:pt x="2" y="48"/>
                    </a:cubicBezTo>
                    <a:cubicBezTo>
                      <a:pt x="2" y="49"/>
                      <a:pt x="4" y="49"/>
                      <a:pt x="5" y="49"/>
                    </a:cubicBezTo>
                    <a:cubicBezTo>
                      <a:pt x="6" y="49"/>
                      <a:pt x="6" y="47"/>
                      <a:pt x="6" y="46"/>
                    </a:cubicBezTo>
                    <a:cubicBezTo>
                      <a:pt x="4" y="41"/>
                      <a:pt x="5" y="35"/>
                      <a:pt x="7" y="30"/>
                    </a:cubicBezTo>
                    <a:cubicBezTo>
                      <a:pt x="7" y="30"/>
                      <a:pt x="8" y="29"/>
                      <a:pt x="8" y="29"/>
                    </a:cubicBezTo>
                    <a:cubicBezTo>
                      <a:pt x="8" y="28"/>
                      <a:pt x="8" y="26"/>
                      <a:pt x="8" y="25"/>
                    </a:cubicBezTo>
                    <a:cubicBezTo>
                      <a:pt x="9" y="25"/>
                      <a:pt x="9" y="25"/>
                      <a:pt x="9" y="25"/>
                    </a:cubicBezTo>
                    <a:cubicBezTo>
                      <a:pt x="8" y="25"/>
                      <a:pt x="8" y="23"/>
                      <a:pt x="8" y="23"/>
                    </a:cubicBezTo>
                    <a:cubicBezTo>
                      <a:pt x="8" y="22"/>
                      <a:pt x="8" y="21"/>
                      <a:pt x="8" y="20"/>
                    </a:cubicBezTo>
                    <a:cubicBezTo>
                      <a:pt x="8" y="20"/>
                      <a:pt x="9" y="18"/>
                      <a:pt x="9" y="18"/>
                    </a:cubicBezTo>
                    <a:cubicBezTo>
                      <a:pt x="9" y="17"/>
                      <a:pt x="9" y="16"/>
                      <a:pt x="10" y="15"/>
                    </a:cubicBezTo>
                    <a:cubicBezTo>
                      <a:pt x="10" y="15"/>
                      <a:pt x="10" y="15"/>
                      <a:pt x="10" y="15"/>
                    </a:cubicBezTo>
                    <a:cubicBezTo>
                      <a:pt x="10" y="15"/>
                      <a:pt x="10" y="15"/>
                      <a:pt x="10" y="15"/>
                    </a:cubicBezTo>
                    <a:cubicBezTo>
                      <a:pt x="6" y="3"/>
                      <a:pt x="6" y="3"/>
                      <a:pt x="6" y="3"/>
                    </a:cubicBezTo>
                    <a:cubicBezTo>
                      <a:pt x="5" y="2"/>
                      <a:pt x="4" y="1"/>
                      <a:pt x="4" y="1"/>
                    </a:cubicBezTo>
                    <a:cubicBezTo>
                      <a:pt x="4" y="0"/>
                      <a:pt x="3" y="0"/>
                      <a:pt x="3" y="0"/>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727" name="Freeform 2950"/>
              <p:cNvSpPr>
                <a:spLocks/>
              </p:cNvSpPr>
              <p:nvPr/>
            </p:nvSpPr>
            <p:spPr bwMode="auto">
              <a:xfrm>
                <a:off x="7523163" y="2455863"/>
                <a:ext cx="31750" cy="196850"/>
              </a:xfrm>
              <a:custGeom>
                <a:avLst/>
                <a:gdLst>
                  <a:gd name="T0" fmla="*/ 2147483647 w 8"/>
                  <a:gd name="T1" fmla="*/ 0 h 48"/>
                  <a:gd name="T2" fmla="*/ 2147483647 w 8"/>
                  <a:gd name="T3" fmla="*/ 2147483647 h 48"/>
                  <a:gd name="T4" fmla="*/ 2147483647 w 8"/>
                  <a:gd name="T5" fmla="*/ 2147483647 h 48"/>
                  <a:gd name="T6" fmla="*/ 2147483647 w 8"/>
                  <a:gd name="T7" fmla="*/ 2147483647 h 48"/>
                  <a:gd name="T8" fmla="*/ 2147483647 w 8"/>
                  <a:gd name="T9" fmla="*/ 2147483647 h 48"/>
                  <a:gd name="T10" fmla="*/ 2147483647 w 8"/>
                  <a:gd name="T11" fmla="*/ 2147483647 h 48"/>
                  <a:gd name="T12" fmla="*/ 2147483647 w 8"/>
                  <a:gd name="T13" fmla="*/ 2147483647 h 48"/>
                  <a:gd name="T14" fmla="*/ 2147483647 w 8"/>
                  <a:gd name="T15" fmla="*/ 2147483647 h 48"/>
                  <a:gd name="T16" fmla="*/ 2147483647 w 8"/>
                  <a:gd name="T17" fmla="*/ 2147483647 h 48"/>
                  <a:gd name="T18" fmla="*/ 2147483647 w 8"/>
                  <a:gd name="T19" fmla="*/ 2147483647 h 48"/>
                  <a:gd name="T20" fmla="*/ 2147483647 w 8"/>
                  <a:gd name="T21" fmla="*/ 2147483647 h 48"/>
                  <a:gd name="T22" fmla="*/ 2147483647 w 8"/>
                  <a:gd name="T23" fmla="*/ 2147483647 h 48"/>
                  <a:gd name="T24" fmla="*/ 2147483647 w 8"/>
                  <a:gd name="T25" fmla="*/ 2147483647 h 48"/>
                  <a:gd name="T26" fmla="*/ 2147483647 w 8"/>
                  <a:gd name="T27" fmla="*/ 2147483647 h 48"/>
                  <a:gd name="T28" fmla="*/ 2147483647 w 8"/>
                  <a:gd name="T29" fmla="*/ 2147483647 h 48"/>
                  <a:gd name="T30" fmla="*/ 2147483647 w 8"/>
                  <a:gd name="T31" fmla="*/ 2147483647 h 48"/>
                  <a:gd name="T32" fmla="*/ 2147483647 w 8"/>
                  <a:gd name="T33" fmla="*/ 2147483647 h 48"/>
                  <a:gd name="T34" fmla="*/ 2147483647 w 8"/>
                  <a:gd name="T35" fmla="*/ 2147483647 h 48"/>
                  <a:gd name="T36" fmla="*/ 2147483647 w 8"/>
                  <a:gd name="T37" fmla="*/ 2147483647 h 48"/>
                  <a:gd name="T38" fmla="*/ 2147483647 w 8"/>
                  <a:gd name="T39" fmla="*/ 2147483647 h 48"/>
                  <a:gd name="T40" fmla="*/ 2147483647 w 8"/>
                  <a:gd name="T41" fmla="*/ 2147483647 h 48"/>
                  <a:gd name="T42" fmla="*/ 2147483647 w 8"/>
                  <a:gd name="T43" fmla="*/ 0 h 48"/>
                  <a:gd name="T44" fmla="*/ 2147483647 w 8"/>
                  <a:gd name="T45" fmla="*/ 0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
                  <a:gd name="T70" fmla="*/ 0 h 48"/>
                  <a:gd name="T71" fmla="*/ 8 w 8"/>
                  <a:gd name="T72" fmla="*/ 48 h 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 h="48">
                    <a:moveTo>
                      <a:pt x="2" y="0"/>
                    </a:moveTo>
                    <a:cubicBezTo>
                      <a:pt x="1" y="0"/>
                      <a:pt x="1" y="0"/>
                      <a:pt x="1" y="1"/>
                    </a:cubicBezTo>
                    <a:cubicBezTo>
                      <a:pt x="1" y="1"/>
                      <a:pt x="1" y="2"/>
                      <a:pt x="2" y="4"/>
                    </a:cubicBezTo>
                    <a:cubicBezTo>
                      <a:pt x="3" y="7"/>
                      <a:pt x="5" y="13"/>
                      <a:pt x="5" y="14"/>
                    </a:cubicBezTo>
                    <a:cubicBezTo>
                      <a:pt x="5" y="14"/>
                      <a:pt x="5" y="14"/>
                      <a:pt x="5" y="15"/>
                    </a:cubicBezTo>
                    <a:cubicBezTo>
                      <a:pt x="3" y="17"/>
                      <a:pt x="3" y="20"/>
                      <a:pt x="4" y="23"/>
                    </a:cubicBezTo>
                    <a:cubicBezTo>
                      <a:pt x="4" y="23"/>
                      <a:pt x="4" y="24"/>
                      <a:pt x="4" y="25"/>
                    </a:cubicBezTo>
                    <a:cubicBezTo>
                      <a:pt x="0" y="30"/>
                      <a:pt x="0" y="40"/>
                      <a:pt x="2" y="47"/>
                    </a:cubicBezTo>
                    <a:cubicBezTo>
                      <a:pt x="2" y="47"/>
                      <a:pt x="3" y="48"/>
                      <a:pt x="4" y="48"/>
                    </a:cubicBezTo>
                    <a:cubicBezTo>
                      <a:pt x="4" y="47"/>
                      <a:pt x="5" y="47"/>
                      <a:pt x="4" y="46"/>
                    </a:cubicBezTo>
                    <a:cubicBezTo>
                      <a:pt x="3" y="41"/>
                      <a:pt x="3" y="34"/>
                      <a:pt x="5" y="30"/>
                    </a:cubicBezTo>
                    <a:cubicBezTo>
                      <a:pt x="5" y="29"/>
                      <a:pt x="5" y="28"/>
                      <a:pt x="5" y="28"/>
                    </a:cubicBezTo>
                    <a:cubicBezTo>
                      <a:pt x="6" y="27"/>
                      <a:pt x="6" y="25"/>
                      <a:pt x="7" y="25"/>
                    </a:cubicBezTo>
                    <a:cubicBezTo>
                      <a:pt x="7" y="25"/>
                      <a:pt x="7" y="25"/>
                      <a:pt x="7" y="25"/>
                    </a:cubicBezTo>
                    <a:cubicBezTo>
                      <a:pt x="7" y="24"/>
                      <a:pt x="7" y="22"/>
                      <a:pt x="7" y="22"/>
                    </a:cubicBezTo>
                    <a:cubicBezTo>
                      <a:pt x="6" y="21"/>
                      <a:pt x="6" y="21"/>
                      <a:pt x="6" y="20"/>
                    </a:cubicBezTo>
                    <a:cubicBezTo>
                      <a:pt x="6" y="19"/>
                      <a:pt x="7" y="17"/>
                      <a:pt x="7" y="17"/>
                    </a:cubicBezTo>
                    <a:cubicBezTo>
                      <a:pt x="7" y="16"/>
                      <a:pt x="7" y="15"/>
                      <a:pt x="8" y="15"/>
                    </a:cubicBezTo>
                    <a:cubicBezTo>
                      <a:pt x="8" y="14"/>
                      <a:pt x="8" y="14"/>
                      <a:pt x="8" y="14"/>
                    </a:cubicBezTo>
                    <a:cubicBezTo>
                      <a:pt x="8" y="14"/>
                      <a:pt x="8" y="14"/>
                      <a:pt x="8" y="14"/>
                    </a:cubicBezTo>
                    <a:cubicBezTo>
                      <a:pt x="4" y="2"/>
                      <a:pt x="4" y="2"/>
                      <a:pt x="4" y="2"/>
                    </a:cubicBezTo>
                    <a:cubicBezTo>
                      <a:pt x="4" y="2"/>
                      <a:pt x="3" y="0"/>
                      <a:pt x="3" y="0"/>
                    </a:cubicBezTo>
                    <a:cubicBezTo>
                      <a:pt x="2" y="0"/>
                      <a:pt x="2" y="0"/>
                      <a:pt x="2" y="0"/>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728" name="Freeform 2951"/>
              <p:cNvSpPr>
                <a:spLocks/>
              </p:cNvSpPr>
              <p:nvPr/>
            </p:nvSpPr>
            <p:spPr bwMode="auto">
              <a:xfrm>
                <a:off x="7523163" y="2455863"/>
                <a:ext cx="31750" cy="192087"/>
              </a:xfrm>
              <a:custGeom>
                <a:avLst/>
                <a:gdLst>
                  <a:gd name="T0" fmla="*/ 2147483647 w 8"/>
                  <a:gd name="T1" fmla="*/ 2147483647 h 47"/>
                  <a:gd name="T2" fmla="*/ 2147483647 w 8"/>
                  <a:gd name="T3" fmla="*/ 2147483647 h 47"/>
                  <a:gd name="T4" fmla="*/ 2147483647 w 8"/>
                  <a:gd name="T5" fmla="*/ 0 h 47"/>
                  <a:gd name="T6" fmla="*/ 2147483647 w 8"/>
                  <a:gd name="T7" fmla="*/ 2147483647 h 47"/>
                  <a:gd name="T8" fmla="*/ 2147483647 w 8"/>
                  <a:gd name="T9" fmla="*/ 2147483647 h 47"/>
                  <a:gd name="T10" fmla="*/ 2147483647 w 8"/>
                  <a:gd name="T11" fmla="*/ 2147483647 h 47"/>
                  <a:gd name="T12" fmla="*/ 2147483647 w 8"/>
                  <a:gd name="T13" fmla="*/ 2147483647 h 47"/>
                  <a:gd name="T14" fmla="*/ 2147483647 w 8"/>
                  <a:gd name="T15" fmla="*/ 2147483647 h 47"/>
                  <a:gd name="T16" fmla="*/ 2147483647 w 8"/>
                  <a:gd name="T17" fmla="*/ 2147483647 h 47"/>
                  <a:gd name="T18" fmla="*/ 2147483647 w 8"/>
                  <a:gd name="T19" fmla="*/ 2147483647 h 47"/>
                  <a:gd name="T20" fmla="*/ 2147483647 w 8"/>
                  <a:gd name="T21" fmla="*/ 2147483647 h 47"/>
                  <a:gd name="T22" fmla="*/ 2147483647 w 8"/>
                  <a:gd name="T23" fmla="*/ 2147483647 h 47"/>
                  <a:gd name="T24" fmla="*/ 2147483647 w 8"/>
                  <a:gd name="T25" fmla="*/ 2147483647 h 47"/>
                  <a:gd name="T26" fmla="*/ 2147483647 w 8"/>
                  <a:gd name="T27" fmla="*/ 2147483647 h 47"/>
                  <a:gd name="T28" fmla="*/ 2147483647 w 8"/>
                  <a:gd name="T29" fmla="*/ 2147483647 h 47"/>
                  <a:gd name="T30" fmla="*/ 2147483647 w 8"/>
                  <a:gd name="T31" fmla="*/ 214748364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
                  <a:gd name="T49" fmla="*/ 0 h 47"/>
                  <a:gd name="T50" fmla="*/ 8 w 8"/>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 h="47">
                    <a:moveTo>
                      <a:pt x="7" y="14"/>
                    </a:moveTo>
                    <a:cubicBezTo>
                      <a:pt x="3" y="1"/>
                      <a:pt x="3" y="1"/>
                      <a:pt x="3" y="1"/>
                    </a:cubicBezTo>
                    <a:cubicBezTo>
                      <a:pt x="2" y="0"/>
                      <a:pt x="2" y="0"/>
                      <a:pt x="2" y="0"/>
                    </a:cubicBezTo>
                    <a:cubicBezTo>
                      <a:pt x="1" y="0"/>
                      <a:pt x="1" y="1"/>
                      <a:pt x="1" y="1"/>
                    </a:cubicBezTo>
                    <a:cubicBezTo>
                      <a:pt x="1" y="1"/>
                      <a:pt x="6" y="13"/>
                      <a:pt x="6" y="14"/>
                    </a:cubicBezTo>
                    <a:cubicBezTo>
                      <a:pt x="4" y="16"/>
                      <a:pt x="4" y="20"/>
                      <a:pt x="4" y="23"/>
                    </a:cubicBezTo>
                    <a:cubicBezTo>
                      <a:pt x="4" y="23"/>
                      <a:pt x="5" y="24"/>
                      <a:pt x="5" y="25"/>
                    </a:cubicBezTo>
                    <a:cubicBezTo>
                      <a:pt x="1" y="29"/>
                      <a:pt x="0" y="40"/>
                      <a:pt x="3" y="47"/>
                    </a:cubicBezTo>
                    <a:cubicBezTo>
                      <a:pt x="3" y="47"/>
                      <a:pt x="3" y="47"/>
                      <a:pt x="4" y="47"/>
                    </a:cubicBezTo>
                    <a:cubicBezTo>
                      <a:pt x="4" y="47"/>
                      <a:pt x="4" y="47"/>
                      <a:pt x="4" y="46"/>
                    </a:cubicBezTo>
                    <a:cubicBezTo>
                      <a:pt x="2" y="40"/>
                      <a:pt x="2" y="30"/>
                      <a:pt x="6" y="25"/>
                    </a:cubicBezTo>
                    <a:cubicBezTo>
                      <a:pt x="6" y="25"/>
                      <a:pt x="6" y="25"/>
                      <a:pt x="6" y="25"/>
                    </a:cubicBezTo>
                    <a:cubicBezTo>
                      <a:pt x="6" y="23"/>
                      <a:pt x="6" y="23"/>
                      <a:pt x="6" y="23"/>
                    </a:cubicBezTo>
                    <a:cubicBezTo>
                      <a:pt x="5" y="19"/>
                      <a:pt x="5" y="17"/>
                      <a:pt x="7" y="15"/>
                    </a:cubicBezTo>
                    <a:cubicBezTo>
                      <a:pt x="8" y="14"/>
                      <a:pt x="8" y="14"/>
                      <a:pt x="8" y="14"/>
                    </a:cubicBezTo>
                    <a:lnTo>
                      <a:pt x="7" y="14"/>
                    </a:lnTo>
                    <a:close/>
                  </a:path>
                </a:pathLst>
              </a:custGeom>
              <a:solidFill>
                <a:srgbClr val="CFE4B5"/>
              </a:solidFill>
              <a:ln w="9525">
                <a:noFill/>
                <a:round/>
                <a:headEnd/>
                <a:tailEnd/>
              </a:ln>
            </p:spPr>
            <p:txBody>
              <a:bodyPr/>
              <a:lstStyle/>
              <a:p>
                <a:endParaRPr lang="en-US">
                  <a:latin typeface="Calibri" pitchFamily="34" charset="0"/>
                </a:endParaRPr>
              </a:p>
            </p:txBody>
          </p:sp>
          <p:sp>
            <p:nvSpPr>
              <p:cNvPr id="155729" name="Freeform 2952"/>
              <p:cNvSpPr>
                <a:spLocks/>
              </p:cNvSpPr>
              <p:nvPr/>
            </p:nvSpPr>
            <p:spPr bwMode="auto">
              <a:xfrm>
                <a:off x="7551738" y="2432050"/>
                <a:ext cx="147637" cy="174625"/>
              </a:xfrm>
              <a:custGeom>
                <a:avLst/>
                <a:gdLst>
                  <a:gd name="T0" fmla="*/ 2147483647 w 36"/>
                  <a:gd name="T1" fmla="*/ 2147483647 h 43"/>
                  <a:gd name="T2" fmla="*/ 2147483647 w 36"/>
                  <a:gd name="T3" fmla="*/ 2147483647 h 43"/>
                  <a:gd name="T4" fmla="*/ 2147483647 w 36"/>
                  <a:gd name="T5" fmla="*/ 2147483647 h 43"/>
                  <a:gd name="T6" fmla="*/ 2147483647 w 36"/>
                  <a:gd name="T7" fmla="*/ 2147483647 h 43"/>
                  <a:gd name="T8" fmla="*/ 2147483647 w 36"/>
                  <a:gd name="T9" fmla="*/ 0 h 43"/>
                  <a:gd name="T10" fmla="*/ 2147483647 w 36"/>
                  <a:gd name="T11" fmla="*/ 0 h 43"/>
                  <a:gd name="T12" fmla="*/ 2147483647 w 36"/>
                  <a:gd name="T13" fmla="*/ 2147483647 h 43"/>
                  <a:gd name="T14" fmla="*/ 2147483647 w 36"/>
                  <a:gd name="T15" fmla="*/ 2147483647 h 43"/>
                  <a:gd name="T16" fmla="*/ 2147483647 w 36"/>
                  <a:gd name="T17" fmla="*/ 2147483647 h 43"/>
                  <a:gd name="T18" fmla="*/ 2147483647 w 36"/>
                  <a:gd name="T19" fmla="*/ 2147483647 h 43"/>
                  <a:gd name="T20" fmla="*/ 2147483647 w 36"/>
                  <a:gd name="T21" fmla="*/ 2147483647 h 43"/>
                  <a:gd name="T22" fmla="*/ 2147483647 w 36"/>
                  <a:gd name="T23" fmla="*/ 2147483647 h 43"/>
                  <a:gd name="T24" fmla="*/ 2147483647 w 36"/>
                  <a:gd name="T25" fmla="*/ 2147483647 h 43"/>
                  <a:gd name="T26" fmla="*/ 2147483647 w 36"/>
                  <a:gd name="T27" fmla="*/ 2147483647 h 43"/>
                  <a:gd name="T28" fmla="*/ 2147483647 w 36"/>
                  <a:gd name="T29" fmla="*/ 2147483647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43"/>
                  <a:gd name="T47" fmla="*/ 36 w 36"/>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43">
                    <a:moveTo>
                      <a:pt x="35" y="37"/>
                    </a:moveTo>
                    <a:cubicBezTo>
                      <a:pt x="33" y="29"/>
                      <a:pt x="27" y="23"/>
                      <a:pt x="20" y="21"/>
                    </a:cubicBezTo>
                    <a:cubicBezTo>
                      <a:pt x="18" y="18"/>
                      <a:pt x="16" y="15"/>
                      <a:pt x="13" y="14"/>
                    </a:cubicBezTo>
                    <a:cubicBezTo>
                      <a:pt x="12" y="11"/>
                      <a:pt x="9" y="3"/>
                      <a:pt x="9" y="3"/>
                    </a:cubicBezTo>
                    <a:cubicBezTo>
                      <a:pt x="8" y="1"/>
                      <a:pt x="6" y="0"/>
                      <a:pt x="4" y="0"/>
                    </a:cubicBezTo>
                    <a:cubicBezTo>
                      <a:pt x="4" y="0"/>
                      <a:pt x="4" y="0"/>
                      <a:pt x="4" y="0"/>
                    </a:cubicBezTo>
                    <a:cubicBezTo>
                      <a:pt x="2" y="1"/>
                      <a:pt x="0" y="4"/>
                      <a:pt x="1" y="6"/>
                    </a:cubicBezTo>
                    <a:cubicBezTo>
                      <a:pt x="6" y="21"/>
                      <a:pt x="6" y="21"/>
                      <a:pt x="6" y="21"/>
                    </a:cubicBezTo>
                    <a:cubicBezTo>
                      <a:pt x="9" y="21"/>
                      <a:pt x="9" y="21"/>
                      <a:pt x="9" y="21"/>
                    </a:cubicBezTo>
                    <a:cubicBezTo>
                      <a:pt x="10" y="22"/>
                      <a:pt x="11" y="22"/>
                      <a:pt x="13" y="25"/>
                    </a:cubicBezTo>
                    <a:cubicBezTo>
                      <a:pt x="14" y="28"/>
                      <a:pt x="14" y="28"/>
                      <a:pt x="14" y="28"/>
                    </a:cubicBezTo>
                    <a:cubicBezTo>
                      <a:pt x="16" y="29"/>
                      <a:pt x="16" y="29"/>
                      <a:pt x="16" y="29"/>
                    </a:cubicBezTo>
                    <a:cubicBezTo>
                      <a:pt x="21" y="29"/>
                      <a:pt x="26" y="34"/>
                      <a:pt x="27" y="40"/>
                    </a:cubicBezTo>
                    <a:cubicBezTo>
                      <a:pt x="28" y="42"/>
                      <a:pt x="30" y="43"/>
                      <a:pt x="33" y="42"/>
                    </a:cubicBezTo>
                    <a:cubicBezTo>
                      <a:pt x="35" y="41"/>
                      <a:pt x="36" y="39"/>
                      <a:pt x="35" y="37"/>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730" name="Freeform 2953"/>
              <p:cNvSpPr>
                <a:spLocks/>
              </p:cNvSpPr>
              <p:nvPr/>
            </p:nvSpPr>
            <p:spPr bwMode="auto">
              <a:xfrm>
                <a:off x="7554913" y="2432050"/>
                <a:ext cx="139700" cy="171450"/>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2147483647 w 34"/>
                  <a:gd name="T9" fmla="*/ 2147483647 h 42"/>
                  <a:gd name="T10" fmla="*/ 2147483647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42"/>
                  <a:gd name="T47" fmla="*/ 34 w 34"/>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42">
                    <a:moveTo>
                      <a:pt x="34" y="37"/>
                    </a:moveTo>
                    <a:cubicBezTo>
                      <a:pt x="31" y="30"/>
                      <a:pt x="25" y="24"/>
                      <a:pt x="18" y="22"/>
                    </a:cubicBezTo>
                    <a:cubicBezTo>
                      <a:pt x="17" y="19"/>
                      <a:pt x="15" y="17"/>
                      <a:pt x="13" y="16"/>
                    </a:cubicBezTo>
                    <a:cubicBezTo>
                      <a:pt x="11" y="13"/>
                      <a:pt x="9" y="6"/>
                      <a:pt x="8" y="6"/>
                    </a:cubicBezTo>
                    <a:cubicBezTo>
                      <a:pt x="8" y="4"/>
                      <a:pt x="5" y="0"/>
                      <a:pt x="3" y="1"/>
                    </a:cubicBezTo>
                    <a:cubicBezTo>
                      <a:pt x="3" y="1"/>
                      <a:pt x="3" y="1"/>
                      <a:pt x="3" y="1"/>
                    </a:cubicBezTo>
                    <a:cubicBezTo>
                      <a:pt x="1" y="1"/>
                      <a:pt x="0" y="3"/>
                      <a:pt x="1" y="5"/>
                    </a:cubicBezTo>
                    <a:cubicBezTo>
                      <a:pt x="6" y="21"/>
                      <a:pt x="6" y="21"/>
                      <a:pt x="6" y="21"/>
                    </a:cubicBezTo>
                    <a:cubicBezTo>
                      <a:pt x="8" y="21"/>
                      <a:pt x="8" y="21"/>
                      <a:pt x="8" y="21"/>
                    </a:cubicBezTo>
                    <a:cubicBezTo>
                      <a:pt x="10" y="21"/>
                      <a:pt x="10" y="22"/>
                      <a:pt x="12" y="25"/>
                    </a:cubicBezTo>
                    <a:cubicBezTo>
                      <a:pt x="14" y="28"/>
                      <a:pt x="14" y="28"/>
                      <a:pt x="14" y="28"/>
                    </a:cubicBezTo>
                    <a:cubicBezTo>
                      <a:pt x="15" y="28"/>
                      <a:pt x="15" y="28"/>
                      <a:pt x="15" y="28"/>
                    </a:cubicBezTo>
                    <a:cubicBezTo>
                      <a:pt x="20" y="29"/>
                      <a:pt x="25" y="34"/>
                      <a:pt x="27" y="39"/>
                    </a:cubicBezTo>
                    <a:cubicBezTo>
                      <a:pt x="28" y="41"/>
                      <a:pt x="30" y="42"/>
                      <a:pt x="31" y="41"/>
                    </a:cubicBezTo>
                    <a:cubicBezTo>
                      <a:pt x="33" y="41"/>
                      <a:pt x="34" y="39"/>
                      <a:pt x="34" y="37"/>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731" name="Freeform 2954"/>
              <p:cNvSpPr>
                <a:spLocks/>
              </p:cNvSpPr>
              <p:nvPr/>
            </p:nvSpPr>
            <p:spPr bwMode="auto">
              <a:xfrm>
                <a:off x="7559675" y="2435225"/>
                <a:ext cx="131763" cy="163513"/>
              </a:xfrm>
              <a:custGeom>
                <a:avLst/>
                <a:gdLst>
                  <a:gd name="T0" fmla="*/ 2147483647 w 32"/>
                  <a:gd name="T1" fmla="*/ 2147483647 h 40"/>
                  <a:gd name="T2" fmla="*/ 2147483647 w 32"/>
                  <a:gd name="T3" fmla="*/ 2147483647 h 40"/>
                  <a:gd name="T4" fmla="*/ 2147483647 w 32"/>
                  <a:gd name="T5" fmla="*/ 2147483647 h 40"/>
                  <a:gd name="T6" fmla="*/ 2147483647 w 32"/>
                  <a:gd name="T7" fmla="*/ 2147483647 h 40"/>
                  <a:gd name="T8" fmla="*/ 2147483647 w 32"/>
                  <a:gd name="T9" fmla="*/ 0 h 40"/>
                  <a:gd name="T10" fmla="*/ 2147483647 w 32"/>
                  <a:gd name="T11" fmla="*/ 0 h 40"/>
                  <a:gd name="T12" fmla="*/ 0 w 32"/>
                  <a:gd name="T13" fmla="*/ 2147483647 h 40"/>
                  <a:gd name="T14" fmla="*/ 2147483647 w 32"/>
                  <a:gd name="T15" fmla="*/ 2147483647 h 40"/>
                  <a:gd name="T16" fmla="*/ 2147483647 w 32"/>
                  <a:gd name="T17" fmla="*/ 2147483647 h 40"/>
                  <a:gd name="T18" fmla="*/ 2147483647 w 32"/>
                  <a:gd name="T19" fmla="*/ 2147483647 h 40"/>
                  <a:gd name="T20" fmla="*/ 2147483647 w 32"/>
                  <a:gd name="T21" fmla="*/ 2147483647 h 40"/>
                  <a:gd name="T22" fmla="*/ 2147483647 w 32"/>
                  <a:gd name="T23" fmla="*/ 2147483647 h 40"/>
                  <a:gd name="T24" fmla="*/ 2147483647 w 32"/>
                  <a:gd name="T25" fmla="*/ 2147483647 h 40"/>
                  <a:gd name="T26" fmla="*/ 2147483647 w 32"/>
                  <a:gd name="T27" fmla="*/ 2147483647 h 40"/>
                  <a:gd name="T28" fmla="*/ 2147483647 w 32"/>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40"/>
                  <a:gd name="T47" fmla="*/ 32 w 32"/>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40">
                    <a:moveTo>
                      <a:pt x="32" y="36"/>
                    </a:moveTo>
                    <a:cubicBezTo>
                      <a:pt x="29" y="29"/>
                      <a:pt x="23" y="23"/>
                      <a:pt x="17" y="21"/>
                    </a:cubicBezTo>
                    <a:cubicBezTo>
                      <a:pt x="16" y="19"/>
                      <a:pt x="15" y="17"/>
                      <a:pt x="12" y="16"/>
                    </a:cubicBezTo>
                    <a:cubicBezTo>
                      <a:pt x="11" y="13"/>
                      <a:pt x="9" y="8"/>
                      <a:pt x="7" y="8"/>
                    </a:cubicBezTo>
                    <a:cubicBezTo>
                      <a:pt x="7" y="6"/>
                      <a:pt x="4" y="0"/>
                      <a:pt x="3" y="0"/>
                    </a:cubicBezTo>
                    <a:cubicBezTo>
                      <a:pt x="2" y="0"/>
                      <a:pt x="2" y="0"/>
                      <a:pt x="2" y="0"/>
                    </a:cubicBezTo>
                    <a:cubicBezTo>
                      <a:pt x="1" y="1"/>
                      <a:pt x="0" y="2"/>
                      <a:pt x="0" y="4"/>
                    </a:cubicBezTo>
                    <a:cubicBezTo>
                      <a:pt x="5" y="19"/>
                      <a:pt x="5" y="19"/>
                      <a:pt x="5" y="19"/>
                    </a:cubicBezTo>
                    <a:cubicBezTo>
                      <a:pt x="7" y="19"/>
                      <a:pt x="7" y="19"/>
                      <a:pt x="7" y="19"/>
                    </a:cubicBezTo>
                    <a:cubicBezTo>
                      <a:pt x="9" y="20"/>
                      <a:pt x="10" y="20"/>
                      <a:pt x="12" y="24"/>
                    </a:cubicBezTo>
                    <a:cubicBezTo>
                      <a:pt x="13" y="26"/>
                      <a:pt x="13" y="26"/>
                      <a:pt x="13" y="26"/>
                    </a:cubicBezTo>
                    <a:cubicBezTo>
                      <a:pt x="14" y="26"/>
                      <a:pt x="14" y="26"/>
                      <a:pt x="14" y="26"/>
                    </a:cubicBezTo>
                    <a:cubicBezTo>
                      <a:pt x="19" y="27"/>
                      <a:pt x="25" y="32"/>
                      <a:pt x="27" y="38"/>
                    </a:cubicBezTo>
                    <a:cubicBezTo>
                      <a:pt x="27" y="40"/>
                      <a:pt x="29" y="40"/>
                      <a:pt x="30" y="40"/>
                    </a:cubicBezTo>
                    <a:cubicBezTo>
                      <a:pt x="32" y="39"/>
                      <a:pt x="32" y="38"/>
                      <a:pt x="32" y="36"/>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732" name="Freeform 2955"/>
              <p:cNvSpPr>
                <a:spLocks/>
              </p:cNvSpPr>
              <p:nvPr/>
            </p:nvSpPr>
            <p:spPr bwMode="auto">
              <a:xfrm>
                <a:off x="7559675" y="2435225"/>
                <a:ext cx="131763" cy="163513"/>
              </a:xfrm>
              <a:custGeom>
                <a:avLst/>
                <a:gdLst>
                  <a:gd name="T0" fmla="*/ 2147483647 w 32"/>
                  <a:gd name="T1" fmla="*/ 2147483647 h 40"/>
                  <a:gd name="T2" fmla="*/ 2147483647 w 32"/>
                  <a:gd name="T3" fmla="*/ 2147483647 h 40"/>
                  <a:gd name="T4" fmla="*/ 2147483647 w 32"/>
                  <a:gd name="T5" fmla="*/ 2147483647 h 40"/>
                  <a:gd name="T6" fmla="*/ 2147483647 w 32"/>
                  <a:gd name="T7" fmla="*/ 2147483647 h 40"/>
                  <a:gd name="T8" fmla="*/ 2147483647 w 32"/>
                  <a:gd name="T9" fmla="*/ 2147483647 h 40"/>
                  <a:gd name="T10" fmla="*/ 2147483647 w 32"/>
                  <a:gd name="T11" fmla="*/ 2147483647 h 40"/>
                  <a:gd name="T12" fmla="*/ 2147483647 w 32"/>
                  <a:gd name="T13" fmla="*/ 2147483647 h 40"/>
                  <a:gd name="T14" fmla="*/ 2147483647 w 32"/>
                  <a:gd name="T15" fmla="*/ 2147483647 h 40"/>
                  <a:gd name="T16" fmla="*/ 2147483647 w 32"/>
                  <a:gd name="T17" fmla="*/ 2147483647 h 40"/>
                  <a:gd name="T18" fmla="*/ 2147483647 w 32"/>
                  <a:gd name="T19" fmla="*/ 2147483647 h 40"/>
                  <a:gd name="T20" fmla="*/ 2147483647 w 32"/>
                  <a:gd name="T21" fmla="*/ 2147483647 h 40"/>
                  <a:gd name="T22" fmla="*/ 2147483647 w 32"/>
                  <a:gd name="T23" fmla="*/ 2147483647 h 40"/>
                  <a:gd name="T24" fmla="*/ 2147483647 w 32"/>
                  <a:gd name="T25" fmla="*/ 2147483647 h 40"/>
                  <a:gd name="T26" fmla="*/ 2147483647 w 32"/>
                  <a:gd name="T27" fmla="*/ 2147483647 h 40"/>
                  <a:gd name="T28" fmla="*/ 2147483647 w 32"/>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40"/>
                  <a:gd name="T47" fmla="*/ 32 w 32"/>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40">
                    <a:moveTo>
                      <a:pt x="31" y="37"/>
                    </a:moveTo>
                    <a:cubicBezTo>
                      <a:pt x="29" y="29"/>
                      <a:pt x="23" y="23"/>
                      <a:pt x="16" y="22"/>
                    </a:cubicBezTo>
                    <a:cubicBezTo>
                      <a:pt x="16" y="20"/>
                      <a:pt x="15" y="19"/>
                      <a:pt x="13" y="18"/>
                    </a:cubicBezTo>
                    <a:cubicBezTo>
                      <a:pt x="12" y="15"/>
                      <a:pt x="10" y="11"/>
                      <a:pt x="7" y="11"/>
                    </a:cubicBezTo>
                    <a:cubicBezTo>
                      <a:pt x="7" y="10"/>
                      <a:pt x="4" y="1"/>
                      <a:pt x="3" y="1"/>
                    </a:cubicBezTo>
                    <a:cubicBezTo>
                      <a:pt x="3" y="1"/>
                      <a:pt x="2" y="0"/>
                      <a:pt x="2" y="1"/>
                    </a:cubicBezTo>
                    <a:cubicBezTo>
                      <a:pt x="1" y="1"/>
                      <a:pt x="0" y="2"/>
                      <a:pt x="1" y="3"/>
                    </a:cubicBezTo>
                    <a:cubicBezTo>
                      <a:pt x="6" y="19"/>
                      <a:pt x="6" y="19"/>
                      <a:pt x="6" y="19"/>
                    </a:cubicBezTo>
                    <a:cubicBezTo>
                      <a:pt x="7" y="19"/>
                      <a:pt x="7" y="19"/>
                      <a:pt x="7" y="19"/>
                    </a:cubicBezTo>
                    <a:cubicBezTo>
                      <a:pt x="9" y="19"/>
                      <a:pt x="11" y="20"/>
                      <a:pt x="12" y="23"/>
                    </a:cubicBezTo>
                    <a:cubicBezTo>
                      <a:pt x="14" y="25"/>
                      <a:pt x="14" y="25"/>
                      <a:pt x="14" y="25"/>
                    </a:cubicBezTo>
                    <a:cubicBezTo>
                      <a:pt x="15" y="26"/>
                      <a:pt x="15" y="26"/>
                      <a:pt x="15" y="26"/>
                    </a:cubicBezTo>
                    <a:cubicBezTo>
                      <a:pt x="20" y="27"/>
                      <a:pt x="25" y="32"/>
                      <a:pt x="27" y="38"/>
                    </a:cubicBezTo>
                    <a:cubicBezTo>
                      <a:pt x="28" y="39"/>
                      <a:pt x="29" y="40"/>
                      <a:pt x="30" y="39"/>
                    </a:cubicBezTo>
                    <a:cubicBezTo>
                      <a:pt x="31" y="39"/>
                      <a:pt x="32" y="38"/>
                      <a:pt x="31" y="37"/>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733" name="Freeform 2956"/>
              <p:cNvSpPr>
                <a:spLocks/>
              </p:cNvSpPr>
              <p:nvPr/>
            </p:nvSpPr>
            <p:spPr bwMode="auto">
              <a:xfrm>
                <a:off x="7564438" y="2439988"/>
                <a:ext cx="122237" cy="155575"/>
              </a:xfrm>
              <a:custGeom>
                <a:avLst/>
                <a:gdLst>
                  <a:gd name="T0" fmla="*/ 2147483647 w 30"/>
                  <a:gd name="T1" fmla="*/ 2147483647 h 38"/>
                  <a:gd name="T2" fmla="*/ 2147483647 w 30"/>
                  <a:gd name="T3" fmla="*/ 2147483647 h 38"/>
                  <a:gd name="T4" fmla="*/ 2147483647 w 30"/>
                  <a:gd name="T5" fmla="*/ 2147483647 h 38"/>
                  <a:gd name="T6" fmla="*/ 2147483647 w 30"/>
                  <a:gd name="T7" fmla="*/ 2147483647 h 38"/>
                  <a:gd name="T8" fmla="*/ 2147483647 w 30"/>
                  <a:gd name="T9" fmla="*/ 0 h 38"/>
                  <a:gd name="T10" fmla="*/ 2147483647 w 30"/>
                  <a:gd name="T11" fmla="*/ 0 h 38"/>
                  <a:gd name="T12" fmla="*/ 0 w 30"/>
                  <a:gd name="T13" fmla="*/ 2147483647 h 38"/>
                  <a:gd name="T14" fmla="*/ 2147483647 w 30"/>
                  <a:gd name="T15" fmla="*/ 2147483647 h 38"/>
                  <a:gd name="T16" fmla="*/ 2147483647 w 30"/>
                  <a:gd name="T17" fmla="*/ 2147483647 h 38"/>
                  <a:gd name="T18" fmla="*/ 2147483647 w 30"/>
                  <a:gd name="T19" fmla="*/ 2147483647 h 38"/>
                  <a:gd name="T20" fmla="*/ 2147483647 w 30"/>
                  <a:gd name="T21" fmla="*/ 2147483647 h 38"/>
                  <a:gd name="T22" fmla="*/ 2147483647 w 30"/>
                  <a:gd name="T23" fmla="*/ 2147483647 h 38"/>
                  <a:gd name="T24" fmla="*/ 2147483647 w 30"/>
                  <a:gd name="T25" fmla="*/ 2147483647 h 38"/>
                  <a:gd name="T26" fmla="*/ 2147483647 w 30"/>
                  <a:gd name="T27" fmla="*/ 2147483647 h 38"/>
                  <a:gd name="T28" fmla="*/ 2147483647 w 30"/>
                  <a:gd name="T29" fmla="*/ 2147483647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38"/>
                  <a:gd name="T47" fmla="*/ 30 w 30"/>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38">
                    <a:moveTo>
                      <a:pt x="30" y="36"/>
                    </a:moveTo>
                    <a:cubicBezTo>
                      <a:pt x="27" y="29"/>
                      <a:pt x="21" y="23"/>
                      <a:pt x="15" y="21"/>
                    </a:cubicBezTo>
                    <a:cubicBezTo>
                      <a:pt x="14" y="21"/>
                      <a:pt x="14" y="19"/>
                      <a:pt x="13" y="19"/>
                    </a:cubicBezTo>
                    <a:cubicBezTo>
                      <a:pt x="11" y="16"/>
                      <a:pt x="9" y="13"/>
                      <a:pt x="7" y="13"/>
                    </a:cubicBezTo>
                    <a:cubicBezTo>
                      <a:pt x="6" y="12"/>
                      <a:pt x="2" y="0"/>
                      <a:pt x="2" y="0"/>
                    </a:cubicBezTo>
                    <a:cubicBezTo>
                      <a:pt x="2" y="0"/>
                      <a:pt x="2" y="0"/>
                      <a:pt x="1" y="0"/>
                    </a:cubicBezTo>
                    <a:cubicBezTo>
                      <a:pt x="1" y="0"/>
                      <a:pt x="0" y="1"/>
                      <a:pt x="0" y="2"/>
                    </a:cubicBezTo>
                    <a:cubicBezTo>
                      <a:pt x="5" y="17"/>
                      <a:pt x="5" y="17"/>
                      <a:pt x="5" y="17"/>
                    </a:cubicBezTo>
                    <a:cubicBezTo>
                      <a:pt x="6" y="18"/>
                      <a:pt x="6" y="18"/>
                      <a:pt x="6" y="18"/>
                    </a:cubicBezTo>
                    <a:cubicBezTo>
                      <a:pt x="9" y="18"/>
                      <a:pt x="10" y="19"/>
                      <a:pt x="12" y="22"/>
                    </a:cubicBezTo>
                    <a:cubicBezTo>
                      <a:pt x="13" y="24"/>
                      <a:pt x="13" y="24"/>
                      <a:pt x="13" y="24"/>
                    </a:cubicBezTo>
                    <a:cubicBezTo>
                      <a:pt x="14" y="24"/>
                      <a:pt x="14" y="24"/>
                      <a:pt x="14" y="24"/>
                    </a:cubicBezTo>
                    <a:cubicBezTo>
                      <a:pt x="19" y="25"/>
                      <a:pt x="25" y="30"/>
                      <a:pt x="27" y="37"/>
                    </a:cubicBezTo>
                    <a:cubicBezTo>
                      <a:pt x="27" y="37"/>
                      <a:pt x="28" y="38"/>
                      <a:pt x="29" y="38"/>
                    </a:cubicBezTo>
                    <a:cubicBezTo>
                      <a:pt x="30" y="37"/>
                      <a:pt x="30" y="36"/>
                      <a:pt x="30" y="36"/>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734" name="Freeform 2957"/>
              <p:cNvSpPr>
                <a:spLocks/>
              </p:cNvSpPr>
              <p:nvPr/>
            </p:nvSpPr>
            <p:spPr bwMode="auto">
              <a:xfrm>
                <a:off x="7567613" y="2439988"/>
                <a:ext cx="114300" cy="150812"/>
              </a:xfrm>
              <a:custGeom>
                <a:avLst/>
                <a:gdLst>
                  <a:gd name="T0" fmla="*/ 2147483647 w 28"/>
                  <a:gd name="T1" fmla="*/ 2147483647 h 37"/>
                  <a:gd name="T2" fmla="*/ 2147483647 w 28"/>
                  <a:gd name="T3" fmla="*/ 2147483647 h 37"/>
                  <a:gd name="T4" fmla="*/ 2147483647 w 28"/>
                  <a:gd name="T5" fmla="*/ 2147483647 h 37"/>
                  <a:gd name="T6" fmla="*/ 2147483647 w 28"/>
                  <a:gd name="T7" fmla="*/ 2147483647 h 37"/>
                  <a:gd name="T8" fmla="*/ 2147483647 w 28"/>
                  <a:gd name="T9" fmla="*/ 2147483647 h 37"/>
                  <a:gd name="T10" fmla="*/ 0 w 28"/>
                  <a:gd name="T11" fmla="*/ 0 h 37"/>
                  <a:gd name="T12" fmla="*/ 0 w 28"/>
                  <a:gd name="T13" fmla="*/ 2147483647 h 37"/>
                  <a:gd name="T14" fmla="*/ 2147483647 w 28"/>
                  <a:gd name="T15" fmla="*/ 2147483647 h 37"/>
                  <a:gd name="T16" fmla="*/ 2147483647 w 28"/>
                  <a:gd name="T17" fmla="*/ 2147483647 h 37"/>
                  <a:gd name="T18" fmla="*/ 2147483647 w 28"/>
                  <a:gd name="T19" fmla="*/ 2147483647 h 37"/>
                  <a:gd name="T20" fmla="*/ 2147483647 w 28"/>
                  <a:gd name="T21" fmla="*/ 2147483647 h 37"/>
                  <a:gd name="T22" fmla="*/ 2147483647 w 28"/>
                  <a:gd name="T23" fmla="*/ 2147483647 h 37"/>
                  <a:gd name="T24" fmla="*/ 2147483647 w 28"/>
                  <a:gd name="T25" fmla="*/ 2147483647 h 37"/>
                  <a:gd name="T26" fmla="*/ 2147483647 w 28"/>
                  <a:gd name="T27" fmla="*/ 2147483647 h 37"/>
                  <a:gd name="T28" fmla="*/ 2147483647 w 28"/>
                  <a:gd name="T29" fmla="*/ 2147483647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37"/>
                  <a:gd name="T47" fmla="*/ 28 w 28"/>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37">
                    <a:moveTo>
                      <a:pt x="28" y="36"/>
                    </a:moveTo>
                    <a:cubicBezTo>
                      <a:pt x="26" y="29"/>
                      <a:pt x="20" y="23"/>
                      <a:pt x="13" y="22"/>
                    </a:cubicBezTo>
                    <a:cubicBezTo>
                      <a:pt x="13" y="22"/>
                      <a:pt x="13" y="21"/>
                      <a:pt x="13" y="21"/>
                    </a:cubicBezTo>
                    <a:cubicBezTo>
                      <a:pt x="11" y="18"/>
                      <a:pt x="9" y="16"/>
                      <a:pt x="6" y="16"/>
                    </a:cubicBezTo>
                    <a:cubicBezTo>
                      <a:pt x="5" y="15"/>
                      <a:pt x="1" y="1"/>
                      <a:pt x="1" y="1"/>
                    </a:cubicBezTo>
                    <a:cubicBezTo>
                      <a:pt x="1" y="0"/>
                      <a:pt x="1" y="0"/>
                      <a:pt x="0" y="0"/>
                    </a:cubicBezTo>
                    <a:cubicBezTo>
                      <a:pt x="0" y="0"/>
                      <a:pt x="0" y="1"/>
                      <a:pt x="0" y="1"/>
                    </a:cubicBezTo>
                    <a:cubicBezTo>
                      <a:pt x="5" y="17"/>
                      <a:pt x="5" y="17"/>
                      <a:pt x="5" y="17"/>
                    </a:cubicBezTo>
                    <a:cubicBezTo>
                      <a:pt x="5" y="17"/>
                      <a:pt x="5" y="17"/>
                      <a:pt x="5" y="17"/>
                    </a:cubicBezTo>
                    <a:cubicBezTo>
                      <a:pt x="8" y="17"/>
                      <a:pt x="10" y="18"/>
                      <a:pt x="12" y="22"/>
                    </a:cubicBezTo>
                    <a:cubicBezTo>
                      <a:pt x="12" y="23"/>
                      <a:pt x="12" y="23"/>
                      <a:pt x="12" y="23"/>
                    </a:cubicBezTo>
                    <a:cubicBezTo>
                      <a:pt x="13" y="23"/>
                      <a:pt x="13" y="23"/>
                      <a:pt x="13" y="23"/>
                    </a:cubicBezTo>
                    <a:cubicBezTo>
                      <a:pt x="18" y="24"/>
                      <a:pt x="24" y="30"/>
                      <a:pt x="27" y="36"/>
                    </a:cubicBezTo>
                    <a:cubicBezTo>
                      <a:pt x="27" y="37"/>
                      <a:pt x="27" y="37"/>
                      <a:pt x="28" y="37"/>
                    </a:cubicBezTo>
                    <a:cubicBezTo>
                      <a:pt x="28" y="37"/>
                      <a:pt x="28" y="36"/>
                      <a:pt x="28" y="36"/>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55735" name="Freeform 2958"/>
              <p:cNvSpPr>
                <a:spLocks/>
              </p:cNvSpPr>
              <p:nvPr/>
            </p:nvSpPr>
            <p:spPr bwMode="auto">
              <a:xfrm>
                <a:off x="7650163" y="2046288"/>
                <a:ext cx="207962" cy="85725"/>
              </a:xfrm>
              <a:custGeom>
                <a:avLst/>
                <a:gdLst>
                  <a:gd name="T0" fmla="*/ 2147483647 w 51"/>
                  <a:gd name="T1" fmla="*/ 2147483647 h 21"/>
                  <a:gd name="T2" fmla="*/ 2147483647 w 51"/>
                  <a:gd name="T3" fmla="*/ 2147483647 h 21"/>
                  <a:gd name="T4" fmla="*/ 2147483647 w 51"/>
                  <a:gd name="T5" fmla="*/ 2147483647 h 21"/>
                  <a:gd name="T6" fmla="*/ 2147483647 w 51"/>
                  <a:gd name="T7" fmla="*/ 2147483647 h 21"/>
                  <a:gd name="T8" fmla="*/ 2147483647 w 51"/>
                  <a:gd name="T9" fmla="*/ 2147483647 h 21"/>
                  <a:gd name="T10" fmla="*/ 2147483647 w 51"/>
                  <a:gd name="T11" fmla="*/ 2147483647 h 21"/>
                  <a:gd name="T12" fmla="*/ 2147483647 w 51"/>
                  <a:gd name="T13" fmla="*/ 2147483647 h 21"/>
                  <a:gd name="T14" fmla="*/ 2147483647 w 51"/>
                  <a:gd name="T15" fmla="*/ 2147483647 h 21"/>
                  <a:gd name="T16" fmla="*/ 2147483647 w 51"/>
                  <a:gd name="T17" fmla="*/ 2147483647 h 21"/>
                  <a:gd name="T18" fmla="*/ 2147483647 w 51"/>
                  <a:gd name="T19" fmla="*/ 2147483647 h 21"/>
                  <a:gd name="T20" fmla="*/ 2147483647 w 51"/>
                  <a:gd name="T21" fmla="*/ 2147483647 h 21"/>
                  <a:gd name="T22" fmla="*/ 2147483647 w 51"/>
                  <a:gd name="T23" fmla="*/ 2147483647 h 21"/>
                  <a:gd name="T24" fmla="*/ 2147483647 w 51"/>
                  <a:gd name="T25" fmla="*/ 2147483647 h 21"/>
                  <a:gd name="T26" fmla="*/ 2147483647 w 51"/>
                  <a:gd name="T27" fmla="*/ 2147483647 h 21"/>
                  <a:gd name="T28" fmla="*/ 2147483647 w 51"/>
                  <a:gd name="T29" fmla="*/ 2147483647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
                  <a:gd name="T46" fmla="*/ 0 h 21"/>
                  <a:gd name="T47" fmla="*/ 51 w 51"/>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 h="21">
                    <a:moveTo>
                      <a:pt x="14" y="5"/>
                    </a:moveTo>
                    <a:cubicBezTo>
                      <a:pt x="3" y="13"/>
                      <a:pt x="3" y="13"/>
                      <a:pt x="3" y="13"/>
                    </a:cubicBezTo>
                    <a:cubicBezTo>
                      <a:pt x="1" y="15"/>
                      <a:pt x="0" y="17"/>
                      <a:pt x="2" y="19"/>
                    </a:cubicBezTo>
                    <a:cubicBezTo>
                      <a:pt x="3" y="21"/>
                      <a:pt x="6" y="21"/>
                      <a:pt x="8" y="20"/>
                    </a:cubicBezTo>
                    <a:cubicBezTo>
                      <a:pt x="8" y="20"/>
                      <a:pt x="14" y="15"/>
                      <a:pt x="17" y="14"/>
                    </a:cubicBezTo>
                    <a:cubicBezTo>
                      <a:pt x="21" y="15"/>
                      <a:pt x="24" y="13"/>
                      <a:pt x="27" y="12"/>
                    </a:cubicBezTo>
                    <a:cubicBezTo>
                      <a:pt x="33" y="14"/>
                      <a:pt x="42" y="12"/>
                      <a:pt x="49" y="8"/>
                    </a:cubicBezTo>
                    <a:cubicBezTo>
                      <a:pt x="51" y="7"/>
                      <a:pt x="51" y="4"/>
                      <a:pt x="50" y="2"/>
                    </a:cubicBezTo>
                    <a:cubicBezTo>
                      <a:pt x="48" y="0"/>
                      <a:pt x="46" y="0"/>
                      <a:pt x="44" y="1"/>
                    </a:cubicBezTo>
                    <a:cubicBezTo>
                      <a:pt x="39" y="4"/>
                      <a:pt x="32" y="5"/>
                      <a:pt x="28" y="3"/>
                    </a:cubicBezTo>
                    <a:cubicBezTo>
                      <a:pt x="26" y="2"/>
                      <a:pt x="26" y="2"/>
                      <a:pt x="26" y="2"/>
                    </a:cubicBezTo>
                    <a:cubicBezTo>
                      <a:pt x="23" y="4"/>
                      <a:pt x="23" y="4"/>
                      <a:pt x="23" y="4"/>
                    </a:cubicBezTo>
                    <a:cubicBezTo>
                      <a:pt x="20" y="6"/>
                      <a:pt x="19" y="6"/>
                      <a:pt x="18" y="5"/>
                    </a:cubicBezTo>
                    <a:cubicBezTo>
                      <a:pt x="16" y="4"/>
                      <a:pt x="16" y="4"/>
                      <a:pt x="16" y="4"/>
                    </a:cubicBezTo>
                    <a:lnTo>
                      <a:pt x="14" y="5"/>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736" name="Freeform 2959"/>
              <p:cNvSpPr>
                <a:spLocks/>
              </p:cNvSpPr>
              <p:nvPr/>
            </p:nvSpPr>
            <p:spPr bwMode="auto">
              <a:xfrm>
                <a:off x="7653338" y="2051050"/>
                <a:ext cx="201612" cy="77788"/>
              </a:xfrm>
              <a:custGeom>
                <a:avLst/>
                <a:gdLst>
                  <a:gd name="T0" fmla="*/ 2147483647 w 49"/>
                  <a:gd name="T1" fmla="*/ 2147483647 h 19"/>
                  <a:gd name="T2" fmla="*/ 2147483647 w 49"/>
                  <a:gd name="T3" fmla="*/ 2147483647 h 19"/>
                  <a:gd name="T4" fmla="*/ 2147483647 w 49"/>
                  <a:gd name="T5" fmla="*/ 2147483647 h 19"/>
                  <a:gd name="T6" fmla="*/ 2147483647 w 49"/>
                  <a:gd name="T7" fmla="*/ 2147483647 h 19"/>
                  <a:gd name="T8" fmla="*/ 2147483647 w 49"/>
                  <a:gd name="T9" fmla="*/ 2147483647 h 19"/>
                  <a:gd name="T10" fmla="*/ 2147483647 w 49"/>
                  <a:gd name="T11" fmla="*/ 2147483647 h 19"/>
                  <a:gd name="T12" fmla="*/ 2147483647 w 49"/>
                  <a:gd name="T13" fmla="*/ 2147483647 h 19"/>
                  <a:gd name="T14" fmla="*/ 2147483647 w 49"/>
                  <a:gd name="T15" fmla="*/ 2147483647 h 19"/>
                  <a:gd name="T16" fmla="*/ 2147483647 w 49"/>
                  <a:gd name="T17" fmla="*/ 2147483647 h 19"/>
                  <a:gd name="T18" fmla="*/ 2147483647 w 49"/>
                  <a:gd name="T19" fmla="*/ 2147483647 h 19"/>
                  <a:gd name="T20" fmla="*/ 2147483647 w 49"/>
                  <a:gd name="T21" fmla="*/ 2147483647 h 19"/>
                  <a:gd name="T22" fmla="*/ 2147483647 w 49"/>
                  <a:gd name="T23" fmla="*/ 2147483647 h 19"/>
                  <a:gd name="T24" fmla="*/ 2147483647 w 49"/>
                  <a:gd name="T25" fmla="*/ 2147483647 h 19"/>
                  <a:gd name="T26" fmla="*/ 2147483647 w 49"/>
                  <a:gd name="T27" fmla="*/ 2147483647 h 19"/>
                  <a:gd name="T28" fmla="*/ 2147483647 w 49"/>
                  <a:gd name="T29" fmla="*/ 2147483647 h 19"/>
                  <a:gd name="T30" fmla="*/ 2147483647 w 49"/>
                  <a:gd name="T31" fmla="*/ 2147483647 h 19"/>
                  <a:gd name="T32" fmla="*/ 2147483647 w 49"/>
                  <a:gd name="T33" fmla="*/ 2147483647 h 19"/>
                  <a:gd name="T34" fmla="*/ 2147483647 w 49"/>
                  <a:gd name="T35" fmla="*/ 0 h 19"/>
                  <a:gd name="T36" fmla="*/ 2147483647 w 49"/>
                  <a:gd name="T37" fmla="*/ 2147483647 h 19"/>
                  <a:gd name="T38" fmla="*/ 2147483647 w 49"/>
                  <a:gd name="T39" fmla="*/ 2147483647 h 19"/>
                  <a:gd name="T40" fmla="*/ 2147483647 w 49"/>
                  <a:gd name="T41" fmla="*/ 2147483647 h 19"/>
                  <a:gd name="T42" fmla="*/ 2147483647 w 49"/>
                  <a:gd name="T43" fmla="*/ 2147483647 h 19"/>
                  <a:gd name="T44" fmla="*/ 2147483647 w 49"/>
                  <a:gd name="T45" fmla="*/ 2147483647 h 19"/>
                  <a:gd name="T46" fmla="*/ 2147483647 w 49"/>
                  <a:gd name="T47" fmla="*/ 2147483647 h 19"/>
                  <a:gd name="T48" fmla="*/ 2147483647 w 49"/>
                  <a:gd name="T49" fmla="*/ 2147483647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19"/>
                  <a:gd name="T77" fmla="*/ 49 w 49"/>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19">
                    <a:moveTo>
                      <a:pt x="18" y="5"/>
                    </a:moveTo>
                    <a:cubicBezTo>
                      <a:pt x="18" y="5"/>
                      <a:pt x="16" y="4"/>
                      <a:pt x="16" y="4"/>
                    </a:cubicBezTo>
                    <a:cubicBezTo>
                      <a:pt x="16" y="4"/>
                      <a:pt x="14" y="5"/>
                      <a:pt x="14" y="5"/>
                    </a:cubicBezTo>
                    <a:cubicBezTo>
                      <a:pt x="14" y="5"/>
                      <a:pt x="5" y="11"/>
                      <a:pt x="5" y="11"/>
                    </a:cubicBezTo>
                    <a:cubicBezTo>
                      <a:pt x="4" y="11"/>
                      <a:pt x="4" y="11"/>
                      <a:pt x="4" y="11"/>
                    </a:cubicBezTo>
                    <a:cubicBezTo>
                      <a:pt x="4" y="11"/>
                      <a:pt x="4" y="11"/>
                      <a:pt x="4" y="11"/>
                    </a:cubicBezTo>
                    <a:cubicBezTo>
                      <a:pt x="3" y="12"/>
                      <a:pt x="0" y="16"/>
                      <a:pt x="1" y="17"/>
                    </a:cubicBezTo>
                    <a:cubicBezTo>
                      <a:pt x="1" y="17"/>
                      <a:pt x="1" y="18"/>
                      <a:pt x="1" y="18"/>
                    </a:cubicBezTo>
                    <a:cubicBezTo>
                      <a:pt x="1" y="18"/>
                      <a:pt x="2" y="18"/>
                      <a:pt x="2" y="19"/>
                    </a:cubicBezTo>
                    <a:cubicBezTo>
                      <a:pt x="3" y="19"/>
                      <a:pt x="5" y="19"/>
                      <a:pt x="6" y="18"/>
                    </a:cubicBezTo>
                    <a:cubicBezTo>
                      <a:pt x="7" y="18"/>
                      <a:pt x="13" y="13"/>
                      <a:pt x="15" y="12"/>
                    </a:cubicBezTo>
                    <a:cubicBezTo>
                      <a:pt x="15" y="12"/>
                      <a:pt x="15" y="12"/>
                      <a:pt x="16" y="12"/>
                    </a:cubicBezTo>
                    <a:cubicBezTo>
                      <a:pt x="19" y="13"/>
                      <a:pt x="22" y="11"/>
                      <a:pt x="25" y="10"/>
                    </a:cubicBezTo>
                    <a:cubicBezTo>
                      <a:pt x="26" y="10"/>
                      <a:pt x="26" y="10"/>
                      <a:pt x="27" y="10"/>
                    </a:cubicBezTo>
                    <a:cubicBezTo>
                      <a:pt x="33" y="12"/>
                      <a:pt x="41" y="10"/>
                      <a:pt x="47" y="7"/>
                    </a:cubicBezTo>
                    <a:cubicBezTo>
                      <a:pt x="48" y="6"/>
                      <a:pt x="49" y="4"/>
                      <a:pt x="49" y="2"/>
                    </a:cubicBezTo>
                    <a:cubicBezTo>
                      <a:pt x="49" y="2"/>
                      <a:pt x="49" y="2"/>
                      <a:pt x="48" y="1"/>
                    </a:cubicBezTo>
                    <a:cubicBezTo>
                      <a:pt x="48" y="1"/>
                      <a:pt x="48" y="1"/>
                      <a:pt x="47" y="0"/>
                    </a:cubicBezTo>
                    <a:cubicBezTo>
                      <a:pt x="46" y="0"/>
                      <a:pt x="44" y="0"/>
                      <a:pt x="43" y="1"/>
                    </a:cubicBezTo>
                    <a:cubicBezTo>
                      <a:pt x="38" y="4"/>
                      <a:pt x="32" y="5"/>
                      <a:pt x="28" y="3"/>
                    </a:cubicBezTo>
                    <a:cubicBezTo>
                      <a:pt x="28" y="3"/>
                      <a:pt x="26" y="2"/>
                      <a:pt x="26" y="2"/>
                    </a:cubicBezTo>
                    <a:cubicBezTo>
                      <a:pt x="26" y="2"/>
                      <a:pt x="23" y="4"/>
                      <a:pt x="23" y="4"/>
                    </a:cubicBezTo>
                    <a:cubicBezTo>
                      <a:pt x="22" y="4"/>
                      <a:pt x="21" y="4"/>
                      <a:pt x="21" y="4"/>
                    </a:cubicBezTo>
                    <a:cubicBezTo>
                      <a:pt x="21" y="4"/>
                      <a:pt x="20" y="4"/>
                      <a:pt x="20" y="5"/>
                    </a:cubicBezTo>
                    <a:cubicBezTo>
                      <a:pt x="20" y="5"/>
                      <a:pt x="19" y="5"/>
                      <a:pt x="18" y="5"/>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737" name="Freeform 2960"/>
              <p:cNvSpPr>
                <a:spLocks/>
              </p:cNvSpPr>
              <p:nvPr/>
            </p:nvSpPr>
            <p:spPr bwMode="auto">
              <a:xfrm>
                <a:off x="7658100" y="2055813"/>
                <a:ext cx="192088" cy="73025"/>
              </a:xfrm>
              <a:custGeom>
                <a:avLst/>
                <a:gdLst>
                  <a:gd name="T0" fmla="*/ 2147483647 w 47"/>
                  <a:gd name="T1" fmla="*/ 2147483647 h 18"/>
                  <a:gd name="T2" fmla="*/ 2147483647 w 47"/>
                  <a:gd name="T3" fmla="*/ 2147483647 h 18"/>
                  <a:gd name="T4" fmla="*/ 2147483647 w 47"/>
                  <a:gd name="T5" fmla="*/ 2147483647 h 18"/>
                  <a:gd name="T6" fmla="*/ 2147483647 w 47"/>
                  <a:gd name="T7" fmla="*/ 2147483647 h 18"/>
                  <a:gd name="T8" fmla="*/ 2147483647 w 47"/>
                  <a:gd name="T9" fmla="*/ 2147483647 h 18"/>
                  <a:gd name="T10" fmla="*/ 2147483647 w 47"/>
                  <a:gd name="T11" fmla="*/ 2147483647 h 18"/>
                  <a:gd name="T12" fmla="*/ 0 w 47"/>
                  <a:gd name="T13" fmla="*/ 2147483647 h 18"/>
                  <a:gd name="T14" fmla="*/ 0 w 47"/>
                  <a:gd name="T15" fmla="*/ 2147483647 h 18"/>
                  <a:gd name="T16" fmla="*/ 2147483647 w 47"/>
                  <a:gd name="T17" fmla="*/ 2147483647 h 18"/>
                  <a:gd name="T18" fmla="*/ 2147483647 w 47"/>
                  <a:gd name="T19" fmla="*/ 2147483647 h 18"/>
                  <a:gd name="T20" fmla="*/ 2147483647 w 47"/>
                  <a:gd name="T21" fmla="*/ 2147483647 h 18"/>
                  <a:gd name="T22" fmla="*/ 2147483647 w 47"/>
                  <a:gd name="T23" fmla="*/ 2147483647 h 18"/>
                  <a:gd name="T24" fmla="*/ 2147483647 w 47"/>
                  <a:gd name="T25" fmla="*/ 2147483647 h 18"/>
                  <a:gd name="T26" fmla="*/ 2147483647 w 47"/>
                  <a:gd name="T27" fmla="*/ 2147483647 h 18"/>
                  <a:gd name="T28" fmla="*/ 2147483647 w 47"/>
                  <a:gd name="T29" fmla="*/ 2147483647 h 18"/>
                  <a:gd name="T30" fmla="*/ 2147483647 w 47"/>
                  <a:gd name="T31" fmla="*/ 2147483647 h 18"/>
                  <a:gd name="T32" fmla="*/ 2147483647 w 47"/>
                  <a:gd name="T33" fmla="*/ 0 h 18"/>
                  <a:gd name="T34" fmla="*/ 2147483647 w 47"/>
                  <a:gd name="T35" fmla="*/ 0 h 18"/>
                  <a:gd name="T36" fmla="*/ 2147483647 w 47"/>
                  <a:gd name="T37" fmla="*/ 2147483647 h 18"/>
                  <a:gd name="T38" fmla="*/ 2147483647 w 47"/>
                  <a:gd name="T39" fmla="*/ 2147483647 h 18"/>
                  <a:gd name="T40" fmla="*/ 2147483647 w 47"/>
                  <a:gd name="T41" fmla="*/ 2147483647 h 18"/>
                  <a:gd name="T42" fmla="*/ 2147483647 w 47"/>
                  <a:gd name="T43" fmla="*/ 2147483647 h 18"/>
                  <a:gd name="T44" fmla="*/ 2147483647 w 47"/>
                  <a:gd name="T45" fmla="*/ 2147483647 h 18"/>
                  <a:gd name="T46" fmla="*/ 2147483647 w 47"/>
                  <a:gd name="T47" fmla="*/ 2147483647 h 18"/>
                  <a:gd name="T48" fmla="*/ 2147483647 w 47"/>
                  <a:gd name="T49" fmla="*/ 2147483647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18"/>
                  <a:gd name="T77" fmla="*/ 47 w 47"/>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18">
                    <a:moveTo>
                      <a:pt x="19" y="4"/>
                    </a:moveTo>
                    <a:cubicBezTo>
                      <a:pt x="18" y="4"/>
                      <a:pt x="17" y="4"/>
                      <a:pt x="17" y="4"/>
                    </a:cubicBezTo>
                    <a:cubicBezTo>
                      <a:pt x="16" y="4"/>
                      <a:pt x="15" y="5"/>
                      <a:pt x="15" y="5"/>
                    </a:cubicBezTo>
                    <a:cubicBezTo>
                      <a:pt x="14" y="5"/>
                      <a:pt x="7" y="10"/>
                      <a:pt x="6" y="9"/>
                    </a:cubicBezTo>
                    <a:cubicBezTo>
                      <a:pt x="6" y="9"/>
                      <a:pt x="6" y="9"/>
                      <a:pt x="6" y="9"/>
                    </a:cubicBezTo>
                    <a:cubicBezTo>
                      <a:pt x="6" y="9"/>
                      <a:pt x="6" y="9"/>
                      <a:pt x="6" y="9"/>
                    </a:cubicBezTo>
                    <a:cubicBezTo>
                      <a:pt x="4" y="10"/>
                      <a:pt x="0" y="15"/>
                      <a:pt x="0" y="16"/>
                    </a:cubicBezTo>
                    <a:cubicBezTo>
                      <a:pt x="0" y="16"/>
                      <a:pt x="0" y="16"/>
                      <a:pt x="0" y="17"/>
                    </a:cubicBezTo>
                    <a:cubicBezTo>
                      <a:pt x="1" y="17"/>
                      <a:pt x="1" y="17"/>
                      <a:pt x="1" y="17"/>
                    </a:cubicBezTo>
                    <a:cubicBezTo>
                      <a:pt x="2" y="18"/>
                      <a:pt x="4" y="18"/>
                      <a:pt x="5" y="17"/>
                    </a:cubicBezTo>
                    <a:cubicBezTo>
                      <a:pt x="6" y="16"/>
                      <a:pt x="12" y="11"/>
                      <a:pt x="14" y="10"/>
                    </a:cubicBezTo>
                    <a:cubicBezTo>
                      <a:pt x="14" y="10"/>
                      <a:pt x="14" y="10"/>
                      <a:pt x="14" y="10"/>
                    </a:cubicBezTo>
                    <a:cubicBezTo>
                      <a:pt x="18" y="11"/>
                      <a:pt x="21" y="10"/>
                      <a:pt x="24" y="9"/>
                    </a:cubicBezTo>
                    <a:cubicBezTo>
                      <a:pt x="24" y="9"/>
                      <a:pt x="25" y="9"/>
                      <a:pt x="25" y="9"/>
                    </a:cubicBezTo>
                    <a:cubicBezTo>
                      <a:pt x="31" y="10"/>
                      <a:pt x="39" y="9"/>
                      <a:pt x="45" y="5"/>
                    </a:cubicBezTo>
                    <a:cubicBezTo>
                      <a:pt x="46" y="4"/>
                      <a:pt x="47" y="3"/>
                      <a:pt x="47" y="2"/>
                    </a:cubicBezTo>
                    <a:cubicBezTo>
                      <a:pt x="47" y="1"/>
                      <a:pt x="47" y="1"/>
                      <a:pt x="47" y="0"/>
                    </a:cubicBezTo>
                    <a:cubicBezTo>
                      <a:pt x="47" y="0"/>
                      <a:pt x="46" y="0"/>
                      <a:pt x="46" y="0"/>
                    </a:cubicBezTo>
                    <a:cubicBezTo>
                      <a:pt x="45" y="0"/>
                      <a:pt x="43" y="0"/>
                      <a:pt x="42" y="1"/>
                    </a:cubicBezTo>
                    <a:cubicBezTo>
                      <a:pt x="38" y="3"/>
                      <a:pt x="32" y="4"/>
                      <a:pt x="28" y="3"/>
                    </a:cubicBezTo>
                    <a:cubicBezTo>
                      <a:pt x="27" y="3"/>
                      <a:pt x="26" y="3"/>
                      <a:pt x="26" y="3"/>
                    </a:cubicBezTo>
                    <a:cubicBezTo>
                      <a:pt x="25" y="2"/>
                      <a:pt x="23" y="3"/>
                      <a:pt x="23" y="3"/>
                    </a:cubicBezTo>
                    <a:cubicBezTo>
                      <a:pt x="22" y="4"/>
                      <a:pt x="21" y="4"/>
                      <a:pt x="21" y="4"/>
                    </a:cubicBezTo>
                    <a:cubicBezTo>
                      <a:pt x="21" y="4"/>
                      <a:pt x="21" y="4"/>
                      <a:pt x="20" y="4"/>
                    </a:cubicBezTo>
                    <a:cubicBezTo>
                      <a:pt x="20" y="4"/>
                      <a:pt x="19" y="4"/>
                      <a:pt x="19" y="4"/>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738" name="Freeform 2961"/>
              <p:cNvSpPr>
                <a:spLocks/>
              </p:cNvSpPr>
              <p:nvPr/>
            </p:nvSpPr>
            <p:spPr bwMode="auto">
              <a:xfrm>
                <a:off x="7658100" y="2055813"/>
                <a:ext cx="192088" cy="68262"/>
              </a:xfrm>
              <a:custGeom>
                <a:avLst/>
                <a:gdLst>
                  <a:gd name="T0" fmla="*/ 2147483647 w 47"/>
                  <a:gd name="T1" fmla="*/ 2147483647 h 17"/>
                  <a:gd name="T2" fmla="*/ 2147483647 w 47"/>
                  <a:gd name="T3" fmla="*/ 2147483647 h 17"/>
                  <a:gd name="T4" fmla="*/ 2147483647 w 47"/>
                  <a:gd name="T5" fmla="*/ 2147483647 h 17"/>
                  <a:gd name="T6" fmla="*/ 2147483647 w 47"/>
                  <a:gd name="T7" fmla="*/ 2147483647 h 17"/>
                  <a:gd name="T8" fmla="*/ 2147483647 w 47"/>
                  <a:gd name="T9" fmla="*/ 2147483647 h 17"/>
                  <a:gd name="T10" fmla="*/ 2147483647 w 47"/>
                  <a:gd name="T11" fmla="*/ 2147483647 h 17"/>
                  <a:gd name="T12" fmla="*/ 2147483647 w 47"/>
                  <a:gd name="T13" fmla="*/ 2147483647 h 17"/>
                  <a:gd name="T14" fmla="*/ 2147483647 w 47"/>
                  <a:gd name="T15" fmla="*/ 2147483647 h 17"/>
                  <a:gd name="T16" fmla="*/ 2147483647 w 47"/>
                  <a:gd name="T17" fmla="*/ 2147483647 h 17"/>
                  <a:gd name="T18" fmla="*/ 2147483647 w 47"/>
                  <a:gd name="T19" fmla="*/ 2147483647 h 17"/>
                  <a:gd name="T20" fmla="*/ 2147483647 w 47"/>
                  <a:gd name="T21" fmla="*/ 2147483647 h 17"/>
                  <a:gd name="T22" fmla="*/ 2147483647 w 47"/>
                  <a:gd name="T23" fmla="*/ 2147483647 h 17"/>
                  <a:gd name="T24" fmla="*/ 2147483647 w 47"/>
                  <a:gd name="T25" fmla="*/ 2147483647 h 17"/>
                  <a:gd name="T26" fmla="*/ 2147483647 w 47"/>
                  <a:gd name="T27" fmla="*/ 2147483647 h 17"/>
                  <a:gd name="T28" fmla="*/ 2147483647 w 47"/>
                  <a:gd name="T29" fmla="*/ 2147483647 h 17"/>
                  <a:gd name="T30" fmla="*/ 2147483647 w 47"/>
                  <a:gd name="T31" fmla="*/ 2147483647 h 17"/>
                  <a:gd name="T32" fmla="*/ 2147483647 w 47"/>
                  <a:gd name="T33" fmla="*/ 2147483647 h 17"/>
                  <a:gd name="T34" fmla="*/ 2147483647 w 47"/>
                  <a:gd name="T35" fmla="*/ 0 h 17"/>
                  <a:gd name="T36" fmla="*/ 2147483647 w 47"/>
                  <a:gd name="T37" fmla="*/ 2147483647 h 17"/>
                  <a:gd name="T38" fmla="*/ 2147483647 w 47"/>
                  <a:gd name="T39" fmla="*/ 2147483647 h 17"/>
                  <a:gd name="T40" fmla="*/ 2147483647 w 47"/>
                  <a:gd name="T41" fmla="*/ 2147483647 h 17"/>
                  <a:gd name="T42" fmla="*/ 2147483647 w 47"/>
                  <a:gd name="T43" fmla="*/ 2147483647 h 17"/>
                  <a:gd name="T44" fmla="*/ 2147483647 w 47"/>
                  <a:gd name="T45" fmla="*/ 2147483647 h 17"/>
                  <a:gd name="T46" fmla="*/ 2147483647 w 47"/>
                  <a:gd name="T47" fmla="*/ 2147483647 h 17"/>
                  <a:gd name="T48" fmla="*/ 2147483647 w 47"/>
                  <a:gd name="T49" fmla="*/ 2147483647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17"/>
                  <a:gd name="T77" fmla="*/ 47 w 47"/>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17">
                    <a:moveTo>
                      <a:pt x="20" y="5"/>
                    </a:moveTo>
                    <a:cubicBezTo>
                      <a:pt x="19" y="5"/>
                      <a:pt x="18" y="4"/>
                      <a:pt x="18" y="5"/>
                    </a:cubicBezTo>
                    <a:cubicBezTo>
                      <a:pt x="18" y="5"/>
                      <a:pt x="16" y="5"/>
                      <a:pt x="16" y="6"/>
                    </a:cubicBezTo>
                    <a:cubicBezTo>
                      <a:pt x="15" y="6"/>
                      <a:pt x="10" y="9"/>
                      <a:pt x="9" y="8"/>
                    </a:cubicBezTo>
                    <a:cubicBezTo>
                      <a:pt x="8" y="8"/>
                      <a:pt x="8" y="8"/>
                      <a:pt x="8" y="8"/>
                    </a:cubicBezTo>
                    <a:cubicBezTo>
                      <a:pt x="8" y="9"/>
                      <a:pt x="8" y="9"/>
                      <a:pt x="8" y="9"/>
                    </a:cubicBezTo>
                    <a:cubicBezTo>
                      <a:pt x="7" y="9"/>
                      <a:pt x="0" y="15"/>
                      <a:pt x="1" y="16"/>
                    </a:cubicBezTo>
                    <a:cubicBezTo>
                      <a:pt x="0" y="16"/>
                      <a:pt x="0" y="16"/>
                      <a:pt x="1" y="16"/>
                    </a:cubicBezTo>
                    <a:cubicBezTo>
                      <a:pt x="1" y="17"/>
                      <a:pt x="1" y="17"/>
                      <a:pt x="2" y="17"/>
                    </a:cubicBezTo>
                    <a:cubicBezTo>
                      <a:pt x="2" y="17"/>
                      <a:pt x="4" y="17"/>
                      <a:pt x="5" y="16"/>
                    </a:cubicBezTo>
                    <a:cubicBezTo>
                      <a:pt x="7" y="15"/>
                      <a:pt x="12" y="11"/>
                      <a:pt x="14" y="9"/>
                    </a:cubicBezTo>
                    <a:cubicBezTo>
                      <a:pt x="14" y="9"/>
                      <a:pt x="14" y="9"/>
                      <a:pt x="14" y="9"/>
                    </a:cubicBezTo>
                    <a:cubicBezTo>
                      <a:pt x="17" y="11"/>
                      <a:pt x="20" y="9"/>
                      <a:pt x="23" y="8"/>
                    </a:cubicBezTo>
                    <a:cubicBezTo>
                      <a:pt x="24" y="8"/>
                      <a:pt x="24" y="8"/>
                      <a:pt x="25" y="8"/>
                    </a:cubicBezTo>
                    <a:cubicBezTo>
                      <a:pt x="30" y="10"/>
                      <a:pt x="38" y="8"/>
                      <a:pt x="44" y="5"/>
                    </a:cubicBezTo>
                    <a:cubicBezTo>
                      <a:pt x="45" y="4"/>
                      <a:pt x="46" y="3"/>
                      <a:pt x="47" y="2"/>
                    </a:cubicBezTo>
                    <a:cubicBezTo>
                      <a:pt x="47" y="1"/>
                      <a:pt x="47" y="1"/>
                      <a:pt x="47" y="1"/>
                    </a:cubicBezTo>
                    <a:cubicBezTo>
                      <a:pt x="46" y="0"/>
                      <a:pt x="46" y="0"/>
                      <a:pt x="46" y="0"/>
                    </a:cubicBezTo>
                    <a:cubicBezTo>
                      <a:pt x="44" y="0"/>
                      <a:pt x="43" y="1"/>
                      <a:pt x="42" y="1"/>
                    </a:cubicBezTo>
                    <a:cubicBezTo>
                      <a:pt x="38" y="4"/>
                      <a:pt x="32" y="5"/>
                      <a:pt x="28" y="4"/>
                    </a:cubicBezTo>
                    <a:cubicBezTo>
                      <a:pt x="28" y="4"/>
                      <a:pt x="27" y="4"/>
                      <a:pt x="26" y="4"/>
                    </a:cubicBezTo>
                    <a:cubicBezTo>
                      <a:pt x="26" y="4"/>
                      <a:pt x="24" y="4"/>
                      <a:pt x="23" y="4"/>
                    </a:cubicBezTo>
                    <a:cubicBezTo>
                      <a:pt x="23" y="4"/>
                      <a:pt x="22" y="4"/>
                      <a:pt x="22" y="4"/>
                    </a:cubicBezTo>
                    <a:cubicBezTo>
                      <a:pt x="22" y="4"/>
                      <a:pt x="22" y="4"/>
                      <a:pt x="22" y="4"/>
                    </a:cubicBezTo>
                    <a:cubicBezTo>
                      <a:pt x="21" y="4"/>
                      <a:pt x="20" y="5"/>
                      <a:pt x="20" y="5"/>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739" name="Freeform 2962"/>
              <p:cNvSpPr>
                <a:spLocks/>
              </p:cNvSpPr>
              <p:nvPr/>
            </p:nvSpPr>
            <p:spPr bwMode="auto">
              <a:xfrm>
                <a:off x="7661275" y="2055813"/>
                <a:ext cx="184150" cy="68262"/>
              </a:xfrm>
              <a:custGeom>
                <a:avLst/>
                <a:gdLst>
                  <a:gd name="T0" fmla="*/ 2147483647 w 45"/>
                  <a:gd name="T1" fmla="*/ 2147483647 h 17"/>
                  <a:gd name="T2" fmla="*/ 2147483647 w 45"/>
                  <a:gd name="T3" fmla="*/ 2147483647 h 17"/>
                  <a:gd name="T4" fmla="*/ 2147483647 w 45"/>
                  <a:gd name="T5" fmla="*/ 2147483647 h 17"/>
                  <a:gd name="T6" fmla="*/ 2147483647 w 45"/>
                  <a:gd name="T7" fmla="*/ 2147483647 h 17"/>
                  <a:gd name="T8" fmla="*/ 2147483647 w 45"/>
                  <a:gd name="T9" fmla="*/ 2147483647 h 17"/>
                  <a:gd name="T10" fmla="*/ 2147483647 w 45"/>
                  <a:gd name="T11" fmla="*/ 2147483647 h 17"/>
                  <a:gd name="T12" fmla="*/ 0 w 45"/>
                  <a:gd name="T13" fmla="*/ 2147483647 h 17"/>
                  <a:gd name="T14" fmla="*/ 0 w 45"/>
                  <a:gd name="T15" fmla="*/ 2147483647 h 17"/>
                  <a:gd name="T16" fmla="*/ 2147483647 w 45"/>
                  <a:gd name="T17" fmla="*/ 2147483647 h 17"/>
                  <a:gd name="T18" fmla="*/ 2147483647 w 45"/>
                  <a:gd name="T19" fmla="*/ 2147483647 h 17"/>
                  <a:gd name="T20" fmla="*/ 2147483647 w 45"/>
                  <a:gd name="T21" fmla="*/ 2147483647 h 17"/>
                  <a:gd name="T22" fmla="*/ 2147483647 w 45"/>
                  <a:gd name="T23" fmla="*/ 2147483647 h 17"/>
                  <a:gd name="T24" fmla="*/ 2147483647 w 45"/>
                  <a:gd name="T25" fmla="*/ 2147483647 h 17"/>
                  <a:gd name="T26" fmla="*/ 2147483647 w 45"/>
                  <a:gd name="T27" fmla="*/ 2147483647 h 17"/>
                  <a:gd name="T28" fmla="*/ 2147483647 w 45"/>
                  <a:gd name="T29" fmla="*/ 2147483647 h 17"/>
                  <a:gd name="T30" fmla="*/ 2147483647 w 45"/>
                  <a:gd name="T31" fmla="*/ 2147483647 h 17"/>
                  <a:gd name="T32" fmla="*/ 2147483647 w 45"/>
                  <a:gd name="T33" fmla="*/ 2147483647 h 17"/>
                  <a:gd name="T34" fmla="*/ 2147483647 w 45"/>
                  <a:gd name="T35" fmla="*/ 2147483647 h 17"/>
                  <a:gd name="T36" fmla="*/ 2147483647 w 45"/>
                  <a:gd name="T37" fmla="*/ 2147483647 h 17"/>
                  <a:gd name="T38" fmla="*/ 2147483647 w 45"/>
                  <a:gd name="T39" fmla="*/ 2147483647 h 17"/>
                  <a:gd name="T40" fmla="*/ 2147483647 w 45"/>
                  <a:gd name="T41" fmla="*/ 2147483647 h 17"/>
                  <a:gd name="T42" fmla="*/ 2147483647 w 45"/>
                  <a:gd name="T43" fmla="*/ 2147483647 h 17"/>
                  <a:gd name="T44" fmla="*/ 2147483647 w 45"/>
                  <a:gd name="T45" fmla="*/ 2147483647 h 17"/>
                  <a:gd name="T46" fmla="*/ 2147483647 w 45"/>
                  <a:gd name="T47" fmla="*/ 2147483647 h 17"/>
                  <a:gd name="T48" fmla="*/ 2147483647 w 45"/>
                  <a:gd name="T49" fmla="*/ 2147483647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
                  <a:gd name="T76" fmla="*/ 0 h 17"/>
                  <a:gd name="T77" fmla="*/ 45 w 45"/>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 h="17">
                    <a:moveTo>
                      <a:pt x="20" y="5"/>
                    </a:moveTo>
                    <a:cubicBezTo>
                      <a:pt x="19" y="5"/>
                      <a:pt x="18" y="5"/>
                      <a:pt x="18" y="5"/>
                    </a:cubicBezTo>
                    <a:cubicBezTo>
                      <a:pt x="18" y="6"/>
                      <a:pt x="17" y="6"/>
                      <a:pt x="16" y="6"/>
                    </a:cubicBezTo>
                    <a:cubicBezTo>
                      <a:pt x="15" y="7"/>
                      <a:pt x="11" y="8"/>
                      <a:pt x="10" y="7"/>
                    </a:cubicBezTo>
                    <a:cubicBezTo>
                      <a:pt x="10" y="7"/>
                      <a:pt x="10" y="7"/>
                      <a:pt x="10" y="7"/>
                    </a:cubicBezTo>
                    <a:cubicBezTo>
                      <a:pt x="9" y="8"/>
                      <a:pt x="9" y="8"/>
                      <a:pt x="9" y="8"/>
                    </a:cubicBezTo>
                    <a:cubicBezTo>
                      <a:pt x="9" y="8"/>
                      <a:pt x="0" y="15"/>
                      <a:pt x="0" y="15"/>
                    </a:cubicBezTo>
                    <a:cubicBezTo>
                      <a:pt x="0" y="16"/>
                      <a:pt x="0" y="16"/>
                      <a:pt x="0" y="16"/>
                    </a:cubicBezTo>
                    <a:cubicBezTo>
                      <a:pt x="0" y="17"/>
                      <a:pt x="1" y="17"/>
                      <a:pt x="1" y="17"/>
                    </a:cubicBezTo>
                    <a:cubicBezTo>
                      <a:pt x="1" y="17"/>
                      <a:pt x="2" y="16"/>
                      <a:pt x="4" y="15"/>
                    </a:cubicBezTo>
                    <a:cubicBezTo>
                      <a:pt x="6" y="13"/>
                      <a:pt x="11" y="10"/>
                      <a:pt x="12" y="9"/>
                    </a:cubicBezTo>
                    <a:cubicBezTo>
                      <a:pt x="13" y="9"/>
                      <a:pt x="13" y="9"/>
                      <a:pt x="13" y="9"/>
                    </a:cubicBezTo>
                    <a:cubicBezTo>
                      <a:pt x="16" y="10"/>
                      <a:pt x="19" y="9"/>
                      <a:pt x="22" y="7"/>
                    </a:cubicBezTo>
                    <a:cubicBezTo>
                      <a:pt x="22" y="8"/>
                      <a:pt x="23" y="7"/>
                      <a:pt x="23" y="7"/>
                    </a:cubicBezTo>
                    <a:cubicBezTo>
                      <a:pt x="28" y="9"/>
                      <a:pt x="36" y="8"/>
                      <a:pt x="42" y="4"/>
                    </a:cubicBezTo>
                    <a:cubicBezTo>
                      <a:pt x="43" y="4"/>
                      <a:pt x="44" y="3"/>
                      <a:pt x="45" y="2"/>
                    </a:cubicBezTo>
                    <a:cubicBezTo>
                      <a:pt x="45" y="2"/>
                      <a:pt x="45" y="1"/>
                      <a:pt x="45" y="1"/>
                    </a:cubicBezTo>
                    <a:cubicBezTo>
                      <a:pt x="45" y="1"/>
                      <a:pt x="45" y="0"/>
                      <a:pt x="44" y="1"/>
                    </a:cubicBezTo>
                    <a:cubicBezTo>
                      <a:pt x="43" y="1"/>
                      <a:pt x="42" y="1"/>
                      <a:pt x="41" y="2"/>
                    </a:cubicBezTo>
                    <a:cubicBezTo>
                      <a:pt x="37" y="4"/>
                      <a:pt x="32" y="5"/>
                      <a:pt x="28" y="5"/>
                    </a:cubicBezTo>
                    <a:cubicBezTo>
                      <a:pt x="27" y="5"/>
                      <a:pt x="27" y="5"/>
                      <a:pt x="26" y="5"/>
                    </a:cubicBezTo>
                    <a:cubicBezTo>
                      <a:pt x="25" y="5"/>
                      <a:pt x="24" y="5"/>
                      <a:pt x="23" y="5"/>
                    </a:cubicBezTo>
                    <a:cubicBezTo>
                      <a:pt x="23" y="5"/>
                      <a:pt x="22" y="5"/>
                      <a:pt x="22" y="5"/>
                    </a:cubicBezTo>
                    <a:cubicBezTo>
                      <a:pt x="22" y="5"/>
                      <a:pt x="22" y="4"/>
                      <a:pt x="22" y="4"/>
                    </a:cubicBezTo>
                    <a:cubicBezTo>
                      <a:pt x="21" y="5"/>
                      <a:pt x="20" y="5"/>
                      <a:pt x="20" y="5"/>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740" name="Freeform 2963"/>
              <p:cNvSpPr>
                <a:spLocks/>
              </p:cNvSpPr>
              <p:nvPr/>
            </p:nvSpPr>
            <p:spPr bwMode="auto">
              <a:xfrm>
                <a:off x="7661275" y="2058988"/>
                <a:ext cx="184150" cy="61912"/>
              </a:xfrm>
              <a:custGeom>
                <a:avLst/>
                <a:gdLst>
                  <a:gd name="T0" fmla="*/ 2147483647 w 45"/>
                  <a:gd name="T1" fmla="*/ 2147483647 h 15"/>
                  <a:gd name="T2" fmla="*/ 0 w 45"/>
                  <a:gd name="T3" fmla="*/ 2147483647 h 15"/>
                  <a:gd name="T4" fmla="*/ 0 w 45"/>
                  <a:gd name="T5" fmla="*/ 2147483647 h 15"/>
                  <a:gd name="T6" fmla="*/ 2147483647 w 45"/>
                  <a:gd name="T7" fmla="*/ 2147483647 h 15"/>
                  <a:gd name="T8" fmla="*/ 2147483647 w 45"/>
                  <a:gd name="T9" fmla="*/ 2147483647 h 15"/>
                  <a:gd name="T10" fmla="*/ 2147483647 w 45"/>
                  <a:gd name="T11" fmla="*/ 2147483647 h 15"/>
                  <a:gd name="T12" fmla="*/ 2147483647 w 45"/>
                  <a:gd name="T13" fmla="*/ 2147483647 h 15"/>
                  <a:gd name="T14" fmla="*/ 2147483647 w 45"/>
                  <a:gd name="T15" fmla="*/ 2147483647 h 15"/>
                  <a:gd name="T16" fmla="*/ 2147483647 w 45"/>
                  <a:gd name="T17" fmla="*/ 0 h 15"/>
                  <a:gd name="T18" fmla="*/ 2147483647 w 45"/>
                  <a:gd name="T19" fmla="*/ 0 h 15"/>
                  <a:gd name="T20" fmla="*/ 2147483647 w 45"/>
                  <a:gd name="T21" fmla="*/ 2147483647 h 15"/>
                  <a:gd name="T22" fmla="*/ 2147483647 w 45"/>
                  <a:gd name="T23" fmla="*/ 2147483647 h 15"/>
                  <a:gd name="T24" fmla="*/ 2147483647 w 45"/>
                  <a:gd name="T25" fmla="*/ 2147483647 h 15"/>
                  <a:gd name="T26" fmla="*/ 2147483647 w 45"/>
                  <a:gd name="T27" fmla="*/ 2147483647 h 15"/>
                  <a:gd name="T28" fmla="*/ 2147483647 w 45"/>
                  <a:gd name="T29" fmla="*/ 2147483647 h 15"/>
                  <a:gd name="T30" fmla="*/ 2147483647 w 45"/>
                  <a:gd name="T31" fmla="*/ 2147483647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15"/>
                  <a:gd name="T50" fmla="*/ 45 w 45"/>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15">
                    <a:moveTo>
                      <a:pt x="12" y="6"/>
                    </a:moveTo>
                    <a:cubicBezTo>
                      <a:pt x="0" y="14"/>
                      <a:pt x="0" y="14"/>
                      <a:pt x="0" y="14"/>
                    </a:cubicBezTo>
                    <a:cubicBezTo>
                      <a:pt x="0" y="14"/>
                      <a:pt x="0" y="15"/>
                      <a:pt x="0" y="15"/>
                    </a:cubicBezTo>
                    <a:cubicBezTo>
                      <a:pt x="1" y="15"/>
                      <a:pt x="1" y="15"/>
                      <a:pt x="1" y="15"/>
                    </a:cubicBezTo>
                    <a:cubicBezTo>
                      <a:pt x="1" y="15"/>
                      <a:pt x="12" y="7"/>
                      <a:pt x="12" y="7"/>
                    </a:cubicBezTo>
                    <a:cubicBezTo>
                      <a:pt x="15" y="9"/>
                      <a:pt x="18" y="8"/>
                      <a:pt x="21" y="6"/>
                    </a:cubicBezTo>
                    <a:cubicBezTo>
                      <a:pt x="21" y="6"/>
                      <a:pt x="22" y="5"/>
                      <a:pt x="23" y="5"/>
                    </a:cubicBezTo>
                    <a:cubicBezTo>
                      <a:pt x="29" y="8"/>
                      <a:pt x="39" y="5"/>
                      <a:pt x="45" y="1"/>
                    </a:cubicBezTo>
                    <a:cubicBezTo>
                      <a:pt x="45" y="1"/>
                      <a:pt x="45" y="0"/>
                      <a:pt x="45" y="0"/>
                    </a:cubicBezTo>
                    <a:cubicBezTo>
                      <a:pt x="45" y="0"/>
                      <a:pt x="44" y="0"/>
                      <a:pt x="44" y="0"/>
                    </a:cubicBezTo>
                    <a:cubicBezTo>
                      <a:pt x="38" y="4"/>
                      <a:pt x="28" y="6"/>
                      <a:pt x="23" y="4"/>
                    </a:cubicBezTo>
                    <a:cubicBezTo>
                      <a:pt x="23" y="4"/>
                      <a:pt x="23" y="4"/>
                      <a:pt x="23" y="4"/>
                    </a:cubicBezTo>
                    <a:cubicBezTo>
                      <a:pt x="21" y="5"/>
                      <a:pt x="21" y="5"/>
                      <a:pt x="21" y="5"/>
                    </a:cubicBezTo>
                    <a:cubicBezTo>
                      <a:pt x="18" y="6"/>
                      <a:pt x="15" y="7"/>
                      <a:pt x="12" y="6"/>
                    </a:cubicBezTo>
                    <a:cubicBezTo>
                      <a:pt x="12" y="5"/>
                      <a:pt x="12" y="5"/>
                      <a:pt x="12" y="5"/>
                    </a:cubicBezTo>
                    <a:lnTo>
                      <a:pt x="12" y="6"/>
                    </a:lnTo>
                    <a:close/>
                  </a:path>
                </a:pathLst>
              </a:custGeom>
              <a:solidFill>
                <a:srgbClr val="CFE4B5"/>
              </a:solidFill>
              <a:ln w="9525">
                <a:noFill/>
                <a:round/>
                <a:headEnd/>
                <a:tailEnd/>
              </a:ln>
            </p:spPr>
            <p:txBody>
              <a:bodyPr/>
              <a:lstStyle/>
              <a:p>
                <a:endParaRPr lang="en-US">
                  <a:latin typeface="Calibri" pitchFamily="34" charset="0"/>
                </a:endParaRPr>
              </a:p>
            </p:txBody>
          </p:sp>
          <p:sp>
            <p:nvSpPr>
              <p:cNvPr id="155741" name="Freeform 2964"/>
              <p:cNvSpPr>
                <a:spLocks/>
              </p:cNvSpPr>
              <p:nvPr/>
            </p:nvSpPr>
            <p:spPr bwMode="auto">
              <a:xfrm>
                <a:off x="7624763" y="1919288"/>
                <a:ext cx="139700" cy="180975"/>
              </a:xfrm>
              <a:custGeom>
                <a:avLst/>
                <a:gdLst>
                  <a:gd name="T0" fmla="*/ 2147483647 w 34"/>
                  <a:gd name="T1" fmla="*/ 2147483647 h 44"/>
                  <a:gd name="T2" fmla="*/ 2147483647 w 34"/>
                  <a:gd name="T3" fmla="*/ 2147483647 h 44"/>
                  <a:gd name="T4" fmla="*/ 2147483647 w 34"/>
                  <a:gd name="T5" fmla="*/ 2147483647 h 44"/>
                  <a:gd name="T6" fmla="*/ 2147483647 w 34"/>
                  <a:gd name="T7" fmla="*/ 2147483647 h 44"/>
                  <a:gd name="T8" fmla="*/ 2147483647 w 34"/>
                  <a:gd name="T9" fmla="*/ 2147483647 h 44"/>
                  <a:gd name="T10" fmla="*/ 2147483647 w 34"/>
                  <a:gd name="T11" fmla="*/ 2147483647 h 44"/>
                  <a:gd name="T12" fmla="*/ 2147483647 w 34"/>
                  <a:gd name="T13" fmla="*/ 2147483647 h 44"/>
                  <a:gd name="T14" fmla="*/ 2147483647 w 34"/>
                  <a:gd name="T15" fmla="*/ 2147483647 h 44"/>
                  <a:gd name="T16" fmla="*/ 2147483647 w 34"/>
                  <a:gd name="T17" fmla="*/ 2147483647 h 44"/>
                  <a:gd name="T18" fmla="*/ 2147483647 w 34"/>
                  <a:gd name="T19" fmla="*/ 2147483647 h 44"/>
                  <a:gd name="T20" fmla="*/ 2147483647 w 34"/>
                  <a:gd name="T21" fmla="*/ 2147483647 h 44"/>
                  <a:gd name="T22" fmla="*/ 2147483647 w 34"/>
                  <a:gd name="T23" fmla="*/ 2147483647 h 44"/>
                  <a:gd name="T24" fmla="*/ 2147483647 w 34"/>
                  <a:gd name="T25" fmla="*/ 2147483647 h 44"/>
                  <a:gd name="T26" fmla="*/ 2147483647 w 34"/>
                  <a:gd name="T27" fmla="*/ 2147483647 h 44"/>
                  <a:gd name="T28" fmla="*/ 2147483647 w 34"/>
                  <a:gd name="T29" fmla="*/ 2147483647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44"/>
                  <a:gd name="T47" fmla="*/ 34 w 34"/>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44">
                    <a:moveTo>
                      <a:pt x="27" y="1"/>
                    </a:moveTo>
                    <a:cubicBezTo>
                      <a:pt x="21" y="6"/>
                      <a:pt x="16" y="14"/>
                      <a:pt x="16" y="21"/>
                    </a:cubicBezTo>
                    <a:cubicBezTo>
                      <a:pt x="14" y="23"/>
                      <a:pt x="12" y="26"/>
                      <a:pt x="11" y="30"/>
                    </a:cubicBezTo>
                    <a:cubicBezTo>
                      <a:pt x="9" y="31"/>
                      <a:pt x="2" y="36"/>
                      <a:pt x="2" y="36"/>
                    </a:cubicBezTo>
                    <a:cubicBezTo>
                      <a:pt x="0" y="37"/>
                      <a:pt x="0" y="40"/>
                      <a:pt x="1" y="42"/>
                    </a:cubicBezTo>
                    <a:cubicBezTo>
                      <a:pt x="1" y="42"/>
                      <a:pt x="1" y="42"/>
                      <a:pt x="1" y="42"/>
                    </a:cubicBezTo>
                    <a:cubicBezTo>
                      <a:pt x="3" y="44"/>
                      <a:pt x="5" y="44"/>
                      <a:pt x="7" y="43"/>
                    </a:cubicBezTo>
                    <a:cubicBezTo>
                      <a:pt x="20" y="34"/>
                      <a:pt x="20" y="34"/>
                      <a:pt x="20" y="34"/>
                    </a:cubicBezTo>
                    <a:cubicBezTo>
                      <a:pt x="20" y="31"/>
                      <a:pt x="20" y="31"/>
                      <a:pt x="20" y="31"/>
                    </a:cubicBezTo>
                    <a:cubicBezTo>
                      <a:pt x="20" y="30"/>
                      <a:pt x="20" y="29"/>
                      <a:pt x="23" y="27"/>
                    </a:cubicBezTo>
                    <a:cubicBezTo>
                      <a:pt x="25" y="24"/>
                      <a:pt x="25" y="24"/>
                      <a:pt x="25" y="24"/>
                    </a:cubicBezTo>
                    <a:cubicBezTo>
                      <a:pt x="25" y="22"/>
                      <a:pt x="25" y="22"/>
                      <a:pt x="25" y="22"/>
                    </a:cubicBezTo>
                    <a:cubicBezTo>
                      <a:pt x="24" y="18"/>
                      <a:pt x="27" y="12"/>
                      <a:pt x="32" y="8"/>
                    </a:cubicBezTo>
                    <a:cubicBezTo>
                      <a:pt x="34" y="7"/>
                      <a:pt x="34" y="4"/>
                      <a:pt x="33" y="3"/>
                    </a:cubicBezTo>
                    <a:cubicBezTo>
                      <a:pt x="32" y="1"/>
                      <a:pt x="29" y="0"/>
                      <a:pt x="27" y="1"/>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742" name="Freeform 2965"/>
              <p:cNvSpPr>
                <a:spLocks/>
              </p:cNvSpPr>
              <p:nvPr/>
            </p:nvSpPr>
            <p:spPr bwMode="auto">
              <a:xfrm>
                <a:off x="7624763" y="1924050"/>
                <a:ext cx="139700" cy="176213"/>
              </a:xfrm>
              <a:custGeom>
                <a:avLst/>
                <a:gdLst>
                  <a:gd name="T0" fmla="*/ 2147483647 w 34"/>
                  <a:gd name="T1" fmla="*/ 2147483647 h 43"/>
                  <a:gd name="T2" fmla="*/ 2147483647 w 34"/>
                  <a:gd name="T3" fmla="*/ 2147483647 h 43"/>
                  <a:gd name="T4" fmla="*/ 2147483647 w 34"/>
                  <a:gd name="T5" fmla="*/ 2147483647 h 43"/>
                  <a:gd name="T6" fmla="*/ 2147483647 w 34"/>
                  <a:gd name="T7" fmla="*/ 2147483647 h 43"/>
                  <a:gd name="T8" fmla="*/ 2147483647 w 34"/>
                  <a:gd name="T9" fmla="*/ 2147483647 h 43"/>
                  <a:gd name="T10" fmla="*/ 2147483647 w 34"/>
                  <a:gd name="T11" fmla="*/ 2147483647 h 43"/>
                  <a:gd name="T12" fmla="*/ 2147483647 w 34"/>
                  <a:gd name="T13" fmla="*/ 2147483647 h 43"/>
                  <a:gd name="T14" fmla="*/ 2147483647 w 34"/>
                  <a:gd name="T15" fmla="*/ 2147483647 h 43"/>
                  <a:gd name="T16" fmla="*/ 2147483647 w 34"/>
                  <a:gd name="T17" fmla="*/ 2147483647 h 43"/>
                  <a:gd name="T18" fmla="*/ 2147483647 w 34"/>
                  <a:gd name="T19" fmla="*/ 2147483647 h 43"/>
                  <a:gd name="T20" fmla="*/ 2147483647 w 34"/>
                  <a:gd name="T21" fmla="*/ 2147483647 h 43"/>
                  <a:gd name="T22" fmla="*/ 2147483647 w 34"/>
                  <a:gd name="T23" fmla="*/ 2147483647 h 43"/>
                  <a:gd name="T24" fmla="*/ 2147483647 w 34"/>
                  <a:gd name="T25" fmla="*/ 2147483647 h 43"/>
                  <a:gd name="T26" fmla="*/ 2147483647 w 34"/>
                  <a:gd name="T27" fmla="*/ 2147483647 h 43"/>
                  <a:gd name="T28" fmla="*/ 2147483647 w 34"/>
                  <a:gd name="T29" fmla="*/ 2147483647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43"/>
                  <a:gd name="T47" fmla="*/ 34 w 34"/>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43">
                    <a:moveTo>
                      <a:pt x="28" y="1"/>
                    </a:moveTo>
                    <a:cubicBezTo>
                      <a:pt x="21" y="6"/>
                      <a:pt x="17" y="13"/>
                      <a:pt x="17" y="20"/>
                    </a:cubicBezTo>
                    <a:cubicBezTo>
                      <a:pt x="15" y="22"/>
                      <a:pt x="13" y="24"/>
                      <a:pt x="13" y="27"/>
                    </a:cubicBezTo>
                    <a:cubicBezTo>
                      <a:pt x="10" y="29"/>
                      <a:pt x="5" y="33"/>
                      <a:pt x="5" y="34"/>
                    </a:cubicBezTo>
                    <a:cubicBezTo>
                      <a:pt x="3" y="35"/>
                      <a:pt x="0" y="39"/>
                      <a:pt x="1" y="40"/>
                    </a:cubicBezTo>
                    <a:cubicBezTo>
                      <a:pt x="1" y="41"/>
                      <a:pt x="1" y="41"/>
                      <a:pt x="2" y="41"/>
                    </a:cubicBezTo>
                    <a:cubicBezTo>
                      <a:pt x="3" y="42"/>
                      <a:pt x="5" y="43"/>
                      <a:pt x="6" y="42"/>
                    </a:cubicBezTo>
                    <a:cubicBezTo>
                      <a:pt x="20" y="32"/>
                      <a:pt x="20" y="32"/>
                      <a:pt x="20" y="32"/>
                    </a:cubicBezTo>
                    <a:cubicBezTo>
                      <a:pt x="19" y="30"/>
                      <a:pt x="19" y="30"/>
                      <a:pt x="19" y="30"/>
                    </a:cubicBezTo>
                    <a:cubicBezTo>
                      <a:pt x="19" y="29"/>
                      <a:pt x="19" y="28"/>
                      <a:pt x="22" y="25"/>
                    </a:cubicBezTo>
                    <a:cubicBezTo>
                      <a:pt x="24" y="23"/>
                      <a:pt x="24" y="23"/>
                      <a:pt x="24" y="23"/>
                    </a:cubicBezTo>
                    <a:cubicBezTo>
                      <a:pt x="24" y="21"/>
                      <a:pt x="24" y="21"/>
                      <a:pt x="24" y="21"/>
                    </a:cubicBezTo>
                    <a:cubicBezTo>
                      <a:pt x="24" y="16"/>
                      <a:pt x="27" y="10"/>
                      <a:pt x="32" y="7"/>
                    </a:cubicBezTo>
                    <a:cubicBezTo>
                      <a:pt x="33" y="6"/>
                      <a:pt x="34" y="3"/>
                      <a:pt x="32" y="2"/>
                    </a:cubicBezTo>
                    <a:cubicBezTo>
                      <a:pt x="31" y="0"/>
                      <a:pt x="29" y="0"/>
                      <a:pt x="28" y="1"/>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743" name="Freeform 2966"/>
              <p:cNvSpPr>
                <a:spLocks/>
              </p:cNvSpPr>
              <p:nvPr/>
            </p:nvSpPr>
            <p:spPr bwMode="auto">
              <a:xfrm>
                <a:off x="7629525" y="1928813"/>
                <a:ext cx="130175" cy="166687"/>
              </a:xfrm>
              <a:custGeom>
                <a:avLst/>
                <a:gdLst>
                  <a:gd name="T0" fmla="*/ 2147483647 w 32"/>
                  <a:gd name="T1" fmla="*/ 2147483647 h 41"/>
                  <a:gd name="T2" fmla="*/ 2147483647 w 32"/>
                  <a:gd name="T3" fmla="*/ 2147483647 h 41"/>
                  <a:gd name="T4" fmla="*/ 2147483647 w 32"/>
                  <a:gd name="T5" fmla="*/ 2147483647 h 41"/>
                  <a:gd name="T6" fmla="*/ 2147483647 w 32"/>
                  <a:gd name="T7" fmla="*/ 2147483647 h 41"/>
                  <a:gd name="T8" fmla="*/ 2147483647 w 32"/>
                  <a:gd name="T9" fmla="*/ 2147483647 h 41"/>
                  <a:gd name="T10" fmla="*/ 2147483647 w 32"/>
                  <a:gd name="T11" fmla="*/ 2147483647 h 41"/>
                  <a:gd name="T12" fmla="*/ 2147483647 w 32"/>
                  <a:gd name="T13" fmla="*/ 2147483647 h 41"/>
                  <a:gd name="T14" fmla="*/ 2147483647 w 32"/>
                  <a:gd name="T15" fmla="*/ 2147483647 h 41"/>
                  <a:gd name="T16" fmla="*/ 2147483647 w 32"/>
                  <a:gd name="T17" fmla="*/ 2147483647 h 41"/>
                  <a:gd name="T18" fmla="*/ 2147483647 w 32"/>
                  <a:gd name="T19" fmla="*/ 2147483647 h 41"/>
                  <a:gd name="T20" fmla="*/ 2147483647 w 32"/>
                  <a:gd name="T21" fmla="*/ 2147483647 h 41"/>
                  <a:gd name="T22" fmla="*/ 2147483647 w 32"/>
                  <a:gd name="T23" fmla="*/ 2147483647 h 41"/>
                  <a:gd name="T24" fmla="*/ 2147483647 w 32"/>
                  <a:gd name="T25" fmla="*/ 2147483647 h 41"/>
                  <a:gd name="T26" fmla="*/ 2147483647 w 32"/>
                  <a:gd name="T27" fmla="*/ 2147483647 h 41"/>
                  <a:gd name="T28" fmla="*/ 2147483647 w 32"/>
                  <a:gd name="T29" fmla="*/ 2147483647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41"/>
                  <a:gd name="T47" fmla="*/ 32 w 32"/>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41">
                    <a:moveTo>
                      <a:pt x="27" y="1"/>
                    </a:moveTo>
                    <a:cubicBezTo>
                      <a:pt x="21" y="5"/>
                      <a:pt x="17" y="13"/>
                      <a:pt x="17" y="19"/>
                    </a:cubicBezTo>
                    <a:cubicBezTo>
                      <a:pt x="15" y="21"/>
                      <a:pt x="14" y="23"/>
                      <a:pt x="13" y="25"/>
                    </a:cubicBezTo>
                    <a:cubicBezTo>
                      <a:pt x="11" y="27"/>
                      <a:pt x="7" y="31"/>
                      <a:pt x="7" y="32"/>
                    </a:cubicBezTo>
                    <a:cubicBezTo>
                      <a:pt x="5" y="33"/>
                      <a:pt x="0" y="38"/>
                      <a:pt x="1" y="39"/>
                    </a:cubicBezTo>
                    <a:cubicBezTo>
                      <a:pt x="1" y="39"/>
                      <a:pt x="1" y="39"/>
                      <a:pt x="1" y="40"/>
                    </a:cubicBezTo>
                    <a:cubicBezTo>
                      <a:pt x="2" y="41"/>
                      <a:pt x="3" y="41"/>
                      <a:pt x="5" y="40"/>
                    </a:cubicBezTo>
                    <a:cubicBezTo>
                      <a:pt x="18" y="31"/>
                      <a:pt x="18" y="31"/>
                      <a:pt x="18" y="31"/>
                    </a:cubicBezTo>
                    <a:cubicBezTo>
                      <a:pt x="18" y="29"/>
                      <a:pt x="18" y="29"/>
                      <a:pt x="18" y="29"/>
                    </a:cubicBezTo>
                    <a:cubicBezTo>
                      <a:pt x="18" y="27"/>
                      <a:pt x="18" y="26"/>
                      <a:pt x="21" y="24"/>
                    </a:cubicBezTo>
                    <a:cubicBezTo>
                      <a:pt x="23" y="22"/>
                      <a:pt x="23" y="22"/>
                      <a:pt x="23" y="22"/>
                    </a:cubicBezTo>
                    <a:cubicBezTo>
                      <a:pt x="22" y="20"/>
                      <a:pt x="22" y="20"/>
                      <a:pt x="22" y="20"/>
                    </a:cubicBezTo>
                    <a:cubicBezTo>
                      <a:pt x="22" y="15"/>
                      <a:pt x="25" y="9"/>
                      <a:pt x="30" y="5"/>
                    </a:cubicBezTo>
                    <a:cubicBezTo>
                      <a:pt x="31" y="4"/>
                      <a:pt x="32" y="3"/>
                      <a:pt x="31" y="1"/>
                    </a:cubicBezTo>
                    <a:cubicBezTo>
                      <a:pt x="30" y="0"/>
                      <a:pt x="28" y="0"/>
                      <a:pt x="27" y="1"/>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744" name="Freeform 2967"/>
              <p:cNvSpPr>
                <a:spLocks/>
              </p:cNvSpPr>
              <p:nvPr/>
            </p:nvSpPr>
            <p:spPr bwMode="auto">
              <a:xfrm>
                <a:off x="7632700" y="1931988"/>
                <a:ext cx="123825" cy="163512"/>
              </a:xfrm>
              <a:custGeom>
                <a:avLst/>
                <a:gdLst>
                  <a:gd name="T0" fmla="*/ 2147483647 w 30"/>
                  <a:gd name="T1" fmla="*/ 0 h 40"/>
                  <a:gd name="T2" fmla="*/ 2147483647 w 30"/>
                  <a:gd name="T3" fmla="*/ 2147483647 h 40"/>
                  <a:gd name="T4" fmla="*/ 2147483647 w 30"/>
                  <a:gd name="T5" fmla="*/ 2147483647 h 40"/>
                  <a:gd name="T6" fmla="*/ 2147483647 w 30"/>
                  <a:gd name="T7" fmla="*/ 2147483647 h 40"/>
                  <a:gd name="T8" fmla="*/ 0 w 30"/>
                  <a:gd name="T9" fmla="*/ 2147483647 h 40"/>
                  <a:gd name="T10" fmla="*/ 0 w 30"/>
                  <a:gd name="T11" fmla="*/ 2147483647 h 40"/>
                  <a:gd name="T12" fmla="*/ 2147483647 w 30"/>
                  <a:gd name="T13" fmla="*/ 2147483647 h 40"/>
                  <a:gd name="T14" fmla="*/ 2147483647 w 30"/>
                  <a:gd name="T15" fmla="*/ 2147483647 h 40"/>
                  <a:gd name="T16" fmla="*/ 2147483647 w 30"/>
                  <a:gd name="T17" fmla="*/ 2147483647 h 40"/>
                  <a:gd name="T18" fmla="*/ 2147483647 w 30"/>
                  <a:gd name="T19" fmla="*/ 2147483647 h 40"/>
                  <a:gd name="T20" fmla="*/ 2147483647 w 30"/>
                  <a:gd name="T21" fmla="*/ 2147483647 h 40"/>
                  <a:gd name="T22" fmla="*/ 2147483647 w 30"/>
                  <a:gd name="T23" fmla="*/ 2147483647 h 40"/>
                  <a:gd name="T24" fmla="*/ 2147483647 w 30"/>
                  <a:gd name="T25" fmla="*/ 2147483647 h 40"/>
                  <a:gd name="T26" fmla="*/ 2147483647 w 30"/>
                  <a:gd name="T27" fmla="*/ 2147483647 h 40"/>
                  <a:gd name="T28" fmla="*/ 2147483647 w 30"/>
                  <a:gd name="T29" fmla="*/ 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40"/>
                  <a:gd name="T47" fmla="*/ 30 w 30"/>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40">
                    <a:moveTo>
                      <a:pt x="26" y="0"/>
                    </a:moveTo>
                    <a:cubicBezTo>
                      <a:pt x="20" y="5"/>
                      <a:pt x="16" y="12"/>
                      <a:pt x="16" y="19"/>
                    </a:cubicBezTo>
                    <a:cubicBezTo>
                      <a:pt x="15" y="20"/>
                      <a:pt x="14" y="21"/>
                      <a:pt x="14" y="23"/>
                    </a:cubicBezTo>
                    <a:cubicBezTo>
                      <a:pt x="11" y="25"/>
                      <a:pt x="8" y="28"/>
                      <a:pt x="9" y="30"/>
                    </a:cubicBezTo>
                    <a:cubicBezTo>
                      <a:pt x="8" y="31"/>
                      <a:pt x="0" y="37"/>
                      <a:pt x="0" y="38"/>
                    </a:cubicBezTo>
                    <a:cubicBezTo>
                      <a:pt x="0" y="38"/>
                      <a:pt x="0" y="38"/>
                      <a:pt x="0" y="38"/>
                    </a:cubicBezTo>
                    <a:cubicBezTo>
                      <a:pt x="1" y="39"/>
                      <a:pt x="2" y="40"/>
                      <a:pt x="3" y="39"/>
                    </a:cubicBezTo>
                    <a:cubicBezTo>
                      <a:pt x="17" y="30"/>
                      <a:pt x="17" y="30"/>
                      <a:pt x="17" y="30"/>
                    </a:cubicBezTo>
                    <a:cubicBezTo>
                      <a:pt x="16" y="28"/>
                      <a:pt x="16" y="28"/>
                      <a:pt x="16" y="28"/>
                    </a:cubicBezTo>
                    <a:cubicBezTo>
                      <a:pt x="16" y="26"/>
                      <a:pt x="16" y="25"/>
                      <a:pt x="19" y="22"/>
                    </a:cubicBezTo>
                    <a:cubicBezTo>
                      <a:pt x="21" y="20"/>
                      <a:pt x="21" y="20"/>
                      <a:pt x="21" y="20"/>
                    </a:cubicBezTo>
                    <a:cubicBezTo>
                      <a:pt x="21" y="19"/>
                      <a:pt x="21" y="19"/>
                      <a:pt x="21" y="19"/>
                    </a:cubicBezTo>
                    <a:cubicBezTo>
                      <a:pt x="20" y="14"/>
                      <a:pt x="24" y="7"/>
                      <a:pt x="29" y="4"/>
                    </a:cubicBezTo>
                    <a:cubicBezTo>
                      <a:pt x="30" y="3"/>
                      <a:pt x="30" y="2"/>
                      <a:pt x="29" y="1"/>
                    </a:cubicBezTo>
                    <a:cubicBezTo>
                      <a:pt x="29" y="0"/>
                      <a:pt x="27" y="0"/>
                      <a:pt x="26" y="0"/>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745" name="Freeform 2968"/>
              <p:cNvSpPr>
                <a:spLocks/>
              </p:cNvSpPr>
              <p:nvPr/>
            </p:nvSpPr>
            <p:spPr bwMode="auto">
              <a:xfrm>
                <a:off x="7632700" y="1931988"/>
                <a:ext cx="119063" cy="160337"/>
              </a:xfrm>
              <a:custGeom>
                <a:avLst/>
                <a:gdLst>
                  <a:gd name="T0" fmla="*/ 2147483647 w 29"/>
                  <a:gd name="T1" fmla="*/ 2147483647 h 39"/>
                  <a:gd name="T2" fmla="*/ 2147483647 w 29"/>
                  <a:gd name="T3" fmla="*/ 2147483647 h 39"/>
                  <a:gd name="T4" fmla="*/ 2147483647 w 29"/>
                  <a:gd name="T5" fmla="*/ 2147483647 h 39"/>
                  <a:gd name="T6" fmla="*/ 2147483647 w 29"/>
                  <a:gd name="T7" fmla="*/ 2147483647 h 39"/>
                  <a:gd name="T8" fmla="*/ 2147483647 w 29"/>
                  <a:gd name="T9" fmla="*/ 2147483647 h 39"/>
                  <a:gd name="T10" fmla="*/ 0 w 29"/>
                  <a:gd name="T11" fmla="*/ 2147483647 h 39"/>
                  <a:gd name="T12" fmla="*/ 2147483647 w 29"/>
                  <a:gd name="T13" fmla="*/ 2147483647 h 39"/>
                  <a:gd name="T14" fmla="*/ 2147483647 w 29"/>
                  <a:gd name="T15" fmla="*/ 2147483647 h 39"/>
                  <a:gd name="T16" fmla="*/ 2147483647 w 29"/>
                  <a:gd name="T17" fmla="*/ 2147483647 h 39"/>
                  <a:gd name="T18" fmla="*/ 2147483647 w 29"/>
                  <a:gd name="T19" fmla="*/ 2147483647 h 39"/>
                  <a:gd name="T20" fmla="*/ 2147483647 w 29"/>
                  <a:gd name="T21" fmla="*/ 2147483647 h 39"/>
                  <a:gd name="T22" fmla="*/ 2147483647 w 29"/>
                  <a:gd name="T23" fmla="*/ 2147483647 h 39"/>
                  <a:gd name="T24" fmla="*/ 2147483647 w 29"/>
                  <a:gd name="T25" fmla="*/ 2147483647 h 39"/>
                  <a:gd name="T26" fmla="*/ 2147483647 w 29"/>
                  <a:gd name="T27" fmla="*/ 2147483647 h 39"/>
                  <a:gd name="T28" fmla="*/ 2147483647 w 29"/>
                  <a:gd name="T29" fmla="*/ 2147483647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
                  <a:gd name="T46" fmla="*/ 0 h 39"/>
                  <a:gd name="T47" fmla="*/ 29 w 29"/>
                  <a:gd name="T48" fmla="*/ 39 h 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 h="39">
                    <a:moveTo>
                      <a:pt x="27" y="1"/>
                    </a:moveTo>
                    <a:cubicBezTo>
                      <a:pt x="21" y="5"/>
                      <a:pt x="17" y="13"/>
                      <a:pt x="17" y="19"/>
                    </a:cubicBezTo>
                    <a:cubicBezTo>
                      <a:pt x="17" y="20"/>
                      <a:pt x="16" y="21"/>
                      <a:pt x="16" y="21"/>
                    </a:cubicBezTo>
                    <a:cubicBezTo>
                      <a:pt x="13" y="24"/>
                      <a:pt x="11" y="27"/>
                      <a:pt x="11" y="29"/>
                    </a:cubicBezTo>
                    <a:cubicBezTo>
                      <a:pt x="11" y="30"/>
                      <a:pt x="0" y="37"/>
                      <a:pt x="1" y="37"/>
                    </a:cubicBezTo>
                    <a:cubicBezTo>
                      <a:pt x="0" y="38"/>
                      <a:pt x="0" y="38"/>
                      <a:pt x="0" y="38"/>
                    </a:cubicBezTo>
                    <a:cubicBezTo>
                      <a:pt x="1" y="39"/>
                      <a:pt x="2" y="39"/>
                      <a:pt x="2" y="39"/>
                    </a:cubicBezTo>
                    <a:cubicBezTo>
                      <a:pt x="16" y="29"/>
                      <a:pt x="16" y="29"/>
                      <a:pt x="16" y="29"/>
                    </a:cubicBezTo>
                    <a:cubicBezTo>
                      <a:pt x="16" y="29"/>
                      <a:pt x="16" y="29"/>
                      <a:pt x="16" y="29"/>
                    </a:cubicBezTo>
                    <a:cubicBezTo>
                      <a:pt x="15" y="26"/>
                      <a:pt x="16" y="24"/>
                      <a:pt x="19" y="22"/>
                    </a:cubicBezTo>
                    <a:cubicBezTo>
                      <a:pt x="20" y="20"/>
                      <a:pt x="20" y="20"/>
                      <a:pt x="20" y="20"/>
                    </a:cubicBezTo>
                    <a:cubicBezTo>
                      <a:pt x="20" y="19"/>
                      <a:pt x="20" y="19"/>
                      <a:pt x="20" y="19"/>
                    </a:cubicBezTo>
                    <a:cubicBezTo>
                      <a:pt x="19" y="14"/>
                      <a:pt x="23" y="7"/>
                      <a:pt x="28" y="3"/>
                    </a:cubicBezTo>
                    <a:cubicBezTo>
                      <a:pt x="29" y="3"/>
                      <a:pt x="29" y="2"/>
                      <a:pt x="29" y="1"/>
                    </a:cubicBezTo>
                    <a:cubicBezTo>
                      <a:pt x="28" y="0"/>
                      <a:pt x="27" y="0"/>
                      <a:pt x="27" y="1"/>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746" name="Freeform 2969"/>
              <p:cNvSpPr>
                <a:spLocks/>
              </p:cNvSpPr>
              <p:nvPr/>
            </p:nvSpPr>
            <p:spPr bwMode="auto">
              <a:xfrm>
                <a:off x="7637463" y="1936750"/>
                <a:ext cx="111125" cy="150813"/>
              </a:xfrm>
              <a:custGeom>
                <a:avLst/>
                <a:gdLst>
                  <a:gd name="T0" fmla="*/ 2147483647 w 27"/>
                  <a:gd name="T1" fmla="*/ 0 h 37"/>
                  <a:gd name="T2" fmla="*/ 2147483647 w 27"/>
                  <a:gd name="T3" fmla="*/ 2147483647 h 37"/>
                  <a:gd name="T4" fmla="*/ 2147483647 w 27"/>
                  <a:gd name="T5" fmla="*/ 2147483647 h 37"/>
                  <a:gd name="T6" fmla="*/ 2147483647 w 27"/>
                  <a:gd name="T7" fmla="*/ 2147483647 h 37"/>
                  <a:gd name="T8" fmla="*/ 0 w 27"/>
                  <a:gd name="T9" fmla="*/ 2147483647 h 37"/>
                  <a:gd name="T10" fmla="*/ 0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37"/>
                  <a:gd name="T47" fmla="*/ 27 w 27"/>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37">
                    <a:moveTo>
                      <a:pt x="26" y="0"/>
                    </a:moveTo>
                    <a:cubicBezTo>
                      <a:pt x="20" y="5"/>
                      <a:pt x="16" y="12"/>
                      <a:pt x="17" y="18"/>
                    </a:cubicBezTo>
                    <a:cubicBezTo>
                      <a:pt x="17" y="19"/>
                      <a:pt x="16" y="19"/>
                      <a:pt x="16" y="19"/>
                    </a:cubicBezTo>
                    <a:cubicBezTo>
                      <a:pt x="14" y="22"/>
                      <a:pt x="13" y="24"/>
                      <a:pt x="13" y="28"/>
                    </a:cubicBezTo>
                    <a:cubicBezTo>
                      <a:pt x="13" y="28"/>
                      <a:pt x="0" y="36"/>
                      <a:pt x="0" y="36"/>
                    </a:cubicBezTo>
                    <a:cubicBezTo>
                      <a:pt x="0" y="36"/>
                      <a:pt x="0" y="37"/>
                      <a:pt x="0" y="37"/>
                    </a:cubicBezTo>
                    <a:cubicBezTo>
                      <a:pt x="0" y="37"/>
                      <a:pt x="0" y="37"/>
                      <a:pt x="1" y="37"/>
                    </a:cubicBezTo>
                    <a:cubicBezTo>
                      <a:pt x="15" y="28"/>
                      <a:pt x="15" y="28"/>
                      <a:pt x="15" y="28"/>
                    </a:cubicBezTo>
                    <a:cubicBezTo>
                      <a:pt x="15" y="28"/>
                      <a:pt x="15" y="28"/>
                      <a:pt x="15" y="28"/>
                    </a:cubicBezTo>
                    <a:cubicBezTo>
                      <a:pt x="14" y="25"/>
                      <a:pt x="14" y="23"/>
                      <a:pt x="17" y="20"/>
                    </a:cubicBezTo>
                    <a:cubicBezTo>
                      <a:pt x="18" y="19"/>
                      <a:pt x="18" y="19"/>
                      <a:pt x="18" y="19"/>
                    </a:cubicBezTo>
                    <a:cubicBezTo>
                      <a:pt x="18" y="19"/>
                      <a:pt x="18" y="19"/>
                      <a:pt x="18" y="19"/>
                    </a:cubicBezTo>
                    <a:cubicBezTo>
                      <a:pt x="18" y="13"/>
                      <a:pt x="21" y="5"/>
                      <a:pt x="27" y="1"/>
                    </a:cubicBezTo>
                    <a:cubicBezTo>
                      <a:pt x="27" y="1"/>
                      <a:pt x="27" y="1"/>
                      <a:pt x="27" y="1"/>
                    </a:cubicBezTo>
                    <a:cubicBezTo>
                      <a:pt x="27" y="0"/>
                      <a:pt x="27" y="0"/>
                      <a:pt x="26" y="0"/>
                    </a:cubicBezTo>
                    <a:close/>
                  </a:path>
                </a:pathLst>
              </a:custGeom>
              <a:solidFill>
                <a:srgbClr val="CFE4B5"/>
              </a:solidFill>
              <a:ln w="9525">
                <a:noFill/>
                <a:round/>
                <a:headEnd/>
                <a:tailEnd/>
              </a:ln>
            </p:spPr>
            <p:txBody>
              <a:bodyPr/>
              <a:lstStyle/>
              <a:p>
                <a:endParaRPr lang="en-US">
                  <a:latin typeface="Calibri" pitchFamily="34" charset="0"/>
                </a:endParaRPr>
              </a:p>
            </p:txBody>
          </p:sp>
          <p:pic>
            <p:nvPicPr>
              <p:cNvPr id="155747" name="Picture 2970"/>
              <p:cNvPicPr>
                <a:picLocks noChangeAspect="1" noChangeArrowheads="1"/>
              </p:cNvPicPr>
              <p:nvPr/>
            </p:nvPicPr>
            <p:blipFill>
              <a:blip r:embed="rId18"/>
              <a:srcRect/>
              <a:stretch>
                <a:fillRect/>
              </a:stretch>
            </p:blipFill>
            <p:spPr bwMode="auto">
              <a:xfrm>
                <a:off x="7202488" y="1912938"/>
                <a:ext cx="515937" cy="627062"/>
              </a:xfrm>
              <a:prstGeom prst="rect">
                <a:avLst/>
              </a:prstGeom>
              <a:noFill/>
              <a:ln w="9525">
                <a:noFill/>
                <a:miter lim="800000"/>
                <a:headEnd/>
                <a:tailEnd/>
              </a:ln>
            </p:spPr>
          </p:pic>
          <p:sp>
            <p:nvSpPr>
              <p:cNvPr id="155748" name="Freeform 2971"/>
              <p:cNvSpPr>
                <a:spLocks/>
              </p:cNvSpPr>
              <p:nvPr/>
            </p:nvSpPr>
            <p:spPr bwMode="auto">
              <a:xfrm>
                <a:off x="7219950" y="1928813"/>
                <a:ext cx="482600" cy="592137"/>
              </a:xfrm>
              <a:custGeom>
                <a:avLst/>
                <a:gdLst>
                  <a:gd name="T0" fmla="*/ 2147483647 w 118"/>
                  <a:gd name="T1" fmla="*/ 2147483647 h 145"/>
                  <a:gd name="T2" fmla="*/ 2147483647 w 118"/>
                  <a:gd name="T3" fmla="*/ 2147483647 h 145"/>
                  <a:gd name="T4" fmla="*/ 2147483647 w 118"/>
                  <a:gd name="T5" fmla="*/ 2147483647 h 145"/>
                  <a:gd name="T6" fmla="*/ 2147483647 w 118"/>
                  <a:gd name="T7" fmla="*/ 2147483647 h 145"/>
                  <a:gd name="T8" fmla="*/ 2147483647 w 118"/>
                  <a:gd name="T9" fmla="*/ 2147483647 h 145"/>
                  <a:gd name="T10" fmla="*/ 2147483647 w 118"/>
                  <a:gd name="T11" fmla="*/ 2147483647 h 145"/>
                  <a:gd name="T12" fmla="*/ 2147483647 w 118"/>
                  <a:gd name="T13" fmla="*/ 2147483647 h 145"/>
                  <a:gd name="T14" fmla="*/ 2147483647 w 118"/>
                  <a:gd name="T15" fmla="*/ 2147483647 h 145"/>
                  <a:gd name="T16" fmla="*/ 2147483647 w 118"/>
                  <a:gd name="T17" fmla="*/ 2147483647 h 145"/>
                  <a:gd name="T18" fmla="*/ 2147483647 w 118"/>
                  <a:gd name="T19" fmla="*/ 2147483647 h 145"/>
                  <a:gd name="T20" fmla="*/ 2147483647 w 118"/>
                  <a:gd name="T21" fmla="*/ 2147483647 h 145"/>
                  <a:gd name="T22" fmla="*/ 2147483647 w 118"/>
                  <a:gd name="T23" fmla="*/ 2147483647 h 145"/>
                  <a:gd name="T24" fmla="*/ 2147483647 w 118"/>
                  <a:gd name="T25" fmla="*/ 2147483647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8"/>
                  <a:gd name="T40" fmla="*/ 0 h 145"/>
                  <a:gd name="T41" fmla="*/ 118 w 118"/>
                  <a:gd name="T42" fmla="*/ 145 h 1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8" h="145">
                    <a:moveTo>
                      <a:pt x="116" y="52"/>
                    </a:moveTo>
                    <a:cubicBezTo>
                      <a:pt x="116" y="54"/>
                      <a:pt x="118" y="70"/>
                      <a:pt x="117" y="85"/>
                    </a:cubicBezTo>
                    <a:cubicBezTo>
                      <a:pt x="115" y="98"/>
                      <a:pt x="110" y="108"/>
                      <a:pt x="104" y="116"/>
                    </a:cubicBezTo>
                    <a:cubicBezTo>
                      <a:pt x="96" y="119"/>
                      <a:pt x="88" y="129"/>
                      <a:pt x="79" y="134"/>
                    </a:cubicBezTo>
                    <a:cubicBezTo>
                      <a:pt x="67" y="134"/>
                      <a:pt x="60" y="145"/>
                      <a:pt x="47" y="132"/>
                    </a:cubicBezTo>
                    <a:cubicBezTo>
                      <a:pt x="37" y="127"/>
                      <a:pt x="30" y="128"/>
                      <a:pt x="20" y="112"/>
                    </a:cubicBezTo>
                    <a:cubicBezTo>
                      <a:pt x="14" y="109"/>
                      <a:pt x="8" y="99"/>
                      <a:pt x="3" y="84"/>
                    </a:cubicBezTo>
                    <a:cubicBezTo>
                      <a:pt x="0" y="72"/>
                      <a:pt x="2" y="69"/>
                      <a:pt x="3" y="51"/>
                    </a:cubicBezTo>
                    <a:cubicBezTo>
                      <a:pt x="4" y="37"/>
                      <a:pt x="11" y="35"/>
                      <a:pt x="16" y="22"/>
                    </a:cubicBezTo>
                    <a:cubicBezTo>
                      <a:pt x="23" y="15"/>
                      <a:pt x="32" y="9"/>
                      <a:pt x="41" y="4"/>
                    </a:cubicBezTo>
                    <a:cubicBezTo>
                      <a:pt x="53" y="6"/>
                      <a:pt x="64" y="7"/>
                      <a:pt x="72" y="6"/>
                    </a:cubicBezTo>
                    <a:cubicBezTo>
                      <a:pt x="80" y="0"/>
                      <a:pt x="90" y="10"/>
                      <a:pt x="99" y="24"/>
                    </a:cubicBezTo>
                    <a:cubicBezTo>
                      <a:pt x="106" y="29"/>
                      <a:pt x="113" y="41"/>
                      <a:pt x="116" y="52"/>
                    </a:cubicBezTo>
                    <a:close/>
                  </a:path>
                </a:pathLst>
              </a:custGeom>
              <a:noFill/>
              <a:ln w="3175">
                <a:solidFill>
                  <a:srgbClr val="0E1E7D"/>
                </a:solidFill>
                <a:miter lim="800000"/>
                <a:headEnd/>
                <a:tailEnd/>
              </a:ln>
            </p:spPr>
            <p:txBody>
              <a:bodyPr/>
              <a:lstStyle/>
              <a:p>
                <a:endParaRPr lang="en-US">
                  <a:latin typeface="Calibri" pitchFamily="34" charset="0"/>
                </a:endParaRPr>
              </a:p>
            </p:txBody>
          </p:sp>
          <p:pic>
            <p:nvPicPr>
              <p:cNvPr id="155749" name="Picture 2972"/>
              <p:cNvPicPr>
                <a:picLocks noChangeAspect="1" noChangeArrowheads="1"/>
              </p:cNvPicPr>
              <p:nvPr/>
            </p:nvPicPr>
            <p:blipFill>
              <a:blip r:embed="rId19"/>
              <a:srcRect/>
              <a:stretch>
                <a:fillRect/>
              </a:stretch>
            </p:blipFill>
            <p:spPr bwMode="auto">
              <a:xfrm>
                <a:off x="7321550" y="2047875"/>
                <a:ext cx="257175" cy="282575"/>
              </a:xfrm>
              <a:prstGeom prst="rect">
                <a:avLst/>
              </a:prstGeom>
              <a:noFill/>
              <a:ln w="9525">
                <a:noFill/>
                <a:miter lim="800000"/>
                <a:headEnd/>
                <a:tailEnd/>
              </a:ln>
            </p:spPr>
          </p:pic>
          <p:sp>
            <p:nvSpPr>
              <p:cNvPr id="155750" name="Freeform 2973"/>
              <p:cNvSpPr>
                <a:spLocks/>
              </p:cNvSpPr>
              <p:nvPr/>
            </p:nvSpPr>
            <p:spPr bwMode="auto">
              <a:xfrm>
                <a:off x="7339013" y="2063750"/>
                <a:ext cx="225425" cy="249238"/>
              </a:xfrm>
              <a:custGeom>
                <a:avLst/>
                <a:gdLst>
                  <a:gd name="T0" fmla="*/ 2147483647 w 55"/>
                  <a:gd name="T1" fmla="*/ 2147483647 h 61"/>
                  <a:gd name="T2" fmla="*/ 2147483647 w 55"/>
                  <a:gd name="T3" fmla="*/ 2147483647 h 61"/>
                  <a:gd name="T4" fmla="*/ 2147483647 w 55"/>
                  <a:gd name="T5" fmla="*/ 2147483647 h 61"/>
                  <a:gd name="T6" fmla="*/ 2147483647 w 55"/>
                  <a:gd name="T7" fmla="*/ 2147483647 h 61"/>
                  <a:gd name="T8" fmla="*/ 2147483647 w 55"/>
                  <a:gd name="T9" fmla="*/ 2147483647 h 61"/>
                  <a:gd name="T10" fmla="*/ 2147483647 w 55"/>
                  <a:gd name="T11" fmla="*/ 2147483647 h 61"/>
                  <a:gd name="T12" fmla="*/ 2147483647 w 55"/>
                  <a:gd name="T13" fmla="*/ 2147483647 h 61"/>
                  <a:gd name="T14" fmla="*/ 2147483647 w 55"/>
                  <a:gd name="T15" fmla="*/ 2147483647 h 61"/>
                  <a:gd name="T16" fmla="*/ 2147483647 w 55"/>
                  <a:gd name="T17" fmla="*/ 2147483647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61"/>
                  <a:gd name="T29" fmla="*/ 55 w 55"/>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61">
                    <a:moveTo>
                      <a:pt x="51" y="24"/>
                    </a:moveTo>
                    <a:cubicBezTo>
                      <a:pt x="55" y="34"/>
                      <a:pt x="52" y="35"/>
                      <a:pt x="50" y="44"/>
                    </a:cubicBezTo>
                    <a:cubicBezTo>
                      <a:pt x="46" y="50"/>
                      <a:pt x="42" y="57"/>
                      <a:pt x="35" y="58"/>
                    </a:cubicBezTo>
                    <a:cubicBezTo>
                      <a:pt x="28" y="60"/>
                      <a:pt x="21" y="61"/>
                      <a:pt x="15" y="54"/>
                    </a:cubicBezTo>
                    <a:cubicBezTo>
                      <a:pt x="9" y="52"/>
                      <a:pt x="3" y="42"/>
                      <a:pt x="2" y="38"/>
                    </a:cubicBezTo>
                    <a:cubicBezTo>
                      <a:pt x="1" y="32"/>
                      <a:pt x="0" y="20"/>
                      <a:pt x="4" y="17"/>
                    </a:cubicBezTo>
                    <a:cubicBezTo>
                      <a:pt x="7" y="12"/>
                      <a:pt x="13" y="8"/>
                      <a:pt x="19" y="3"/>
                    </a:cubicBezTo>
                    <a:cubicBezTo>
                      <a:pt x="26" y="2"/>
                      <a:pt x="32" y="0"/>
                      <a:pt x="39" y="7"/>
                    </a:cubicBezTo>
                    <a:cubicBezTo>
                      <a:pt x="46" y="14"/>
                      <a:pt x="48" y="12"/>
                      <a:pt x="51" y="24"/>
                    </a:cubicBezTo>
                    <a:close/>
                  </a:path>
                </a:pathLst>
              </a:custGeom>
              <a:noFill/>
              <a:ln w="3175">
                <a:solidFill>
                  <a:srgbClr val="3F007D"/>
                </a:solidFill>
                <a:miter lim="800000"/>
                <a:headEnd/>
                <a:tailEnd/>
              </a:ln>
            </p:spPr>
            <p:txBody>
              <a:bodyPr/>
              <a:lstStyle/>
              <a:p>
                <a:endParaRPr lang="en-US">
                  <a:latin typeface="Calibri" pitchFamily="34" charset="0"/>
                </a:endParaRPr>
              </a:p>
            </p:txBody>
          </p:sp>
          <p:sp>
            <p:nvSpPr>
              <p:cNvPr id="155751" name="Freeform 2974"/>
              <p:cNvSpPr>
                <a:spLocks/>
              </p:cNvSpPr>
              <p:nvPr/>
            </p:nvSpPr>
            <p:spPr bwMode="auto">
              <a:xfrm>
                <a:off x="8312150" y="4849813"/>
                <a:ext cx="25400" cy="44450"/>
              </a:xfrm>
              <a:custGeom>
                <a:avLst/>
                <a:gdLst>
                  <a:gd name="T0" fmla="*/ 2147483647 w 6"/>
                  <a:gd name="T1" fmla="*/ 2147483647 h 11"/>
                  <a:gd name="T2" fmla="*/ 2147483647 w 6"/>
                  <a:gd name="T3" fmla="*/ 2147483647 h 11"/>
                  <a:gd name="T4" fmla="*/ 2147483647 w 6"/>
                  <a:gd name="T5" fmla="*/ 2147483647 h 11"/>
                  <a:gd name="T6" fmla="*/ 2147483647 w 6"/>
                  <a:gd name="T7" fmla="*/ 2147483647 h 11"/>
                  <a:gd name="T8" fmla="*/ 2147483647 w 6"/>
                  <a:gd name="T9" fmla="*/ 2147483647 h 11"/>
                  <a:gd name="T10" fmla="*/ 2147483647 w 6"/>
                  <a:gd name="T11" fmla="*/ 2147483647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1" y="9"/>
                    </a:moveTo>
                    <a:cubicBezTo>
                      <a:pt x="1" y="6"/>
                      <a:pt x="3" y="4"/>
                      <a:pt x="3" y="2"/>
                    </a:cubicBezTo>
                    <a:cubicBezTo>
                      <a:pt x="4" y="0"/>
                      <a:pt x="6" y="0"/>
                      <a:pt x="6" y="2"/>
                    </a:cubicBezTo>
                    <a:cubicBezTo>
                      <a:pt x="5" y="4"/>
                      <a:pt x="6" y="4"/>
                      <a:pt x="6" y="6"/>
                    </a:cubicBezTo>
                    <a:cubicBezTo>
                      <a:pt x="6" y="8"/>
                      <a:pt x="4" y="11"/>
                      <a:pt x="4" y="11"/>
                    </a:cubicBezTo>
                    <a:cubicBezTo>
                      <a:pt x="4" y="11"/>
                      <a:pt x="0" y="11"/>
                      <a:pt x="1" y="9"/>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752" name="Freeform 2975"/>
              <p:cNvSpPr>
                <a:spLocks/>
              </p:cNvSpPr>
              <p:nvPr/>
            </p:nvSpPr>
            <p:spPr bwMode="auto">
              <a:xfrm>
                <a:off x="8283575" y="4841875"/>
                <a:ext cx="25400" cy="49213"/>
              </a:xfrm>
              <a:custGeom>
                <a:avLst/>
                <a:gdLst>
                  <a:gd name="T0" fmla="*/ 2147483647 w 6"/>
                  <a:gd name="T1" fmla="*/ 2147483647 h 12"/>
                  <a:gd name="T2" fmla="*/ 2147483647 w 6"/>
                  <a:gd name="T3" fmla="*/ 2147483647 h 12"/>
                  <a:gd name="T4" fmla="*/ 2147483647 w 6"/>
                  <a:gd name="T5" fmla="*/ 2147483647 h 12"/>
                  <a:gd name="T6" fmla="*/ 2147483647 w 6"/>
                  <a:gd name="T7" fmla="*/ 2147483647 h 12"/>
                  <a:gd name="T8" fmla="*/ 2147483647 w 6"/>
                  <a:gd name="T9" fmla="*/ 2147483647 h 12"/>
                  <a:gd name="T10" fmla="*/ 2147483647 w 6"/>
                  <a:gd name="T11" fmla="*/ 2147483647 h 12"/>
                  <a:gd name="T12" fmla="*/ 0 60000 65536"/>
                  <a:gd name="T13" fmla="*/ 0 60000 65536"/>
                  <a:gd name="T14" fmla="*/ 0 60000 65536"/>
                  <a:gd name="T15" fmla="*/ 0 60000 65536"/>
                  <a:gd name="T16" fmla="*/ 0 60000 65536"/>
                  <a:gd name="T17" fmla="*/ 0 60000 65536"/>
                  <a:gd name="T18" fmla="*/ 0 w 6"/>
                  <a:gd name="T19" fmla="*/ 0 h 12"/>
                  <a:gd name="T20" fmla="*/ 6 w 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 h="12">
                    <a:moveTo>
                      <a:pt x="1" y="10"/>
                    </a:moveTo>
                    <a:cubicBezTo>
                      <a:pt x="1" y="7"/>
                      <a:pt x="3" y="4"/>
                      <a:pt x="3" y="2"/>
                    </a:cubicBezTo>
                    <a:cubicBezTo>
                      <a:pt x="4" y="0"/>
                      <a:pt x="6" y="1"/>
                      <a:pt x="6" y="2"/>
                    </a:cubicBezTo>
                    <a:cubicBezTo>
                      <a:pt x="6" y="4"/>
                      <a:pt x="6" y="4"/>
                      <a:pt x="6" y="6"/>
                    </a:cubicBezTo>
                    <a:cubicBezTo>
                      <a:pt x="6" y="8"/>
                      <a:pt x="4" y="12"/>
                      <a:pt x="4" y="12"/>
                    </a:cubicBezTo>
                    <a:cubicBezTo>
                      <a:pt x="4" y="12"/>
                      <a:pt x="0" y="12"/>
                      <a:pt x="1" y="10"/>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753" name="Freeform 2976"/>
              <p:cNvSpPr>
                <a:spLocks/>
              </p:cNvSpPr>
              <p:nvPr/>
            </p:nvSpPr>
            <p:spPr bwMode="auto">
              <a:xfrm>
                <a:off x="8267700" y="4979988"/>
                <a:ext cx="20638" cy="53975"/>
              </a:xfrm>
              <a:custGeom>
                <a:avLst/>
                <a:gdLst>
                  <a:gd name="T0" fmla="*/ 2147483647 w 5"/>
                  <a:gd name="T1" fmla="*/ 2147483647 h 13"/>
                  <a:gd name="T2" fmla="*/ 2147483647 w 5"/>
                  <a:gd name="T3" fmla="*/ 2147483647 h 13"/>
                  <a:gd name="T4" fmla="*/ 2147483647 w 5"/>
                  <a:gd name="T5" fmla="*/ 2147483647 h 13"/>
                  <a:gd name="T6" fmla="*/ 0 w 5"/>
                  <a:gd name="T7" fmla="*/ 2147483647 h 13"/>
                  <a:gd name="T8" fmla="*/ 0 w 5"/>
                  <a:gd name="T9" fmla="*/ 2147483647 h 13"/>
                  <a:gd name="T10" fmla="*/ 2147483647 w 5"/>
                  <a:gd name="T11" fmla="*/ 2147483647 h 13"/>
                  <a:gd name="T12" fmla="*/ 0 60000 65536"/>
                  <a:gd name="T13" fmla="*/ 0 60000 65536"/>
                  <a:gd name="T14" fmla="*/ 0 60000 65536"/>
                  <a:gd name="T15" fmla="*/ 0 60000 65536"/>
                  <a:gd name="T16" fmla="*/ 0 60000 65536"/>
                  <a:gd name="T17" fmla="*/ 0 60000 65536"/>
                  <a:gd name="T18" fmla="*/ 0 w 5"/>
                  <a:gd name="T19" fmla="*/ 0 h 13"/>
                  <a:gd name="T20" fmla="*/ 5 w 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 h="13">
                    <a:moveTo>
                      <a:pt x="4" y="3"/>
                    </a:moveTo>
                    <a:cubicBezTo>
                      <a:pt x="5" y="6"/>
                      <a:pt x="4" y="9"/>
                      <a:pt x="4" y="11"/>
                    </a:cubicBezTo>
                    <a:cubicBezTo>
                      <a:pt x="3" y="13"/>
                      <a:pt x="2" y="13"/>
                      <a:pt x="1" y="11"/>
                    </a:cubicBezTo>
                    <a:cubicBezTo>
                      <a:pt x="1" y="9"/>
                      <a:pt x="1" y="10"/>
                      <a:pt x="0" y="8"/>
                    </a:cubicBezTo>
                    <a:cubicBezTo>
                      <a:pt x="0" y="6"/>
                      <a:pt x="0" y="2"/>
                      <a:pt x="0" y="2"/>
                    </a:cubicBezTo>
                    <a:cubicBezTo>
                      <a:pt x="0" y="2"/>
                      <a:pt x="4" y="0"/>
                      <a:pt x="4" y="3"/>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754" name="Freeform 2977"/>
              <p:cNvSpPr>
                <a:spLocks/>
              </p:cNvSpPr>
              <p:nvPr/>
            </p:nvSpPr>
            <p:spPr bwMode="auto">
              <a:xfrm>
                <a:off x="8291513" y="4979988"/>
                <a:ext cx="20637" cy="53975"/>
              </a:xfrm>
              <a:custGeom>
                <a:avLst/>
                <a:gdLst>
                  <a:gd name="T0" fmla="*/ 2147483647 w 5"/>
                  <a:gd name="T1" fmla="*/ 2147483647 h 13"/>
                  <a:gd name="T2" fmla="*/ 2147483647 w 5"/>
                  <a:gd name="T3" fmla="*/ 2147483647 h 13"/>
                  <a:gd name="T4" fmla="*/ 2147483647 w 5"/>
                  <a:gd name="T5" fmla="*/ 2147483647 h 13"/>
                  <a:gd name="T6" fmla="*/ 2147483647 w 5"/>
                  <a:gd name="T7" fmla="*/ 2147483647 h 13"/>
                  <a:gd name="T8" fmla="*/ 2147483647 w 5"/>
                  <a:gd name="T9" fmla="*/ 2147483647 h 13"/>
                  <a:gd name="T10" fmla="*/ 2147483647 w 5"/>
                  <a:gd name="T11" fmla="*/ 2147483647 h 13"/>
                  <a:gd name="T12" fmla="*/ 0 60000 65536"/>
                  <a:gd name="T13" fmla="*/ 0 60000 65536"/>
                  <a:gd name="T14" fmla="*/ 0 60000 65536"/>
                  <a:gd name="T15" fmla="*/ 0 60000 65536"/>
                  <a:gd name="T16" fmla="*/ 0 60000 65536"/>
                  <a:gd name="T17" fmla="*/ 0 60000 65536"/>
                  <a:gd name="T18" fmla="*/ 0 w 5"/>
                  <a:gd name="T19" fmla="*/ 0 h 13"/>
                  <a:gd name="T20" fmla="*/ 5 w 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 h="13">
                    <a:moveTo>
                      <a:pt x="5" y="2"/>
                    </a:moveTo>
                    <a:cubicBezTo>
                      <a:pt x="5" y="5"/>
                      <a:pt x="5" y="8"/>
                      <a:pt x="4" y="10"/>
                    </a:cubicBezTo>
                    <a:cubicBezTo>
                      <a:pt x="4" y="13"/>
                      <a:pt x="2" y="13"/>
                      <a:pt x="2" y="11"/>
                    </a:cubicBezTo>
                    <a:cubicBezTo>
                      <a:pt x="2" y="9"/>
                      <a:pt x="2" y="9"/>
                      <a:pt x="1" y="7"/>
                    </a:cubicBezTo>
                    <a:cubicBezTo>
                      <a:pt x="0" y="6"/>
                      <a:pt x="1" y="1"/>
                      <a:pt x="1" y="1"/>
                    </a:cubicBezTo>
                    <a:cubicBezTo>
                      <a:pt x="1" y="1"/>
                      <a:pt x="4" y="0"/>
                      <a:pt x="5"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755" name="Freeform 2978"/>
              <p:cNvSpPr>
                <a:spLocks/>
              </p:cNvSpPr>
              <p:nvPr/>
            </p:nvSpPr>
            <p:spPr bwMode="auto">
              <a:xfrm>
                <a:off x="8340725" y="4940300"/>
                <a:ext cx="49213" cy="20638"/>
              </a:xfrm>
              <a:custGeom>
                <a:avLst/>
                <a:gdLst>
                  <a:gd name="T0" fmla="*/ 2147483647 w 12"/>
                  <a:gd name="T1" fmla="*/ 0 h 5"/>
                  <a:gd name="T2" fmla="*/ 2147483647 w 12"/>
                  <a:gd name="T3" fmla="*/ 2147483647 h 5"/>
                  <a:gd name="T4" fmla="*/ 2147483647 w 12"/>
                  <a:gd name="T5" fmla="*/ 2147483647 h 5"/>
                  <a:gd name="T6" fmla="*/ 2147483647 w 12"/>
                  <a:gd name="T7" fmla="*/ 2147483647 h 5"/>
                  <a:gd name="T8" fmla="*/ 2147483647 w 12"/>
                  <a:gd name="T9" fmla="*/ 2147483647 h 5"/>
                  <a:gd name="T10" fmla="*/ 2147483647 w 12"/>
                  <a:gd name="T11" fmla="*/ 0 h 5"/>
                  <a:gd name="T12" fmla="*/ 0 60000 65536"/>
                  <a:gd name="T13" fmla="*/ 0 60000 65536"/>
                  <a:gd name="T14" fmla="*/ 0 60000 65536"/>
                  <a:gd name="T15" fmla="*/ 0 60000 65536"/>
                  <a:gd name="T16" fmla="*/ 0 60000 65536"/>
                  <a:gd name="T17" fmla="*/ 0 60000 65536"/>
                  <a:gd name="T18" fmla="*/ 0 w 12"/>
                  <a:gd name="T19" fmla="*/ 0 h 5"/>
                  <a:gd name="T20" fmla="*/ 12 w 12"/>
                  <a:gd name="T21" fmla="*/ 5 h 5"/>
                </a:gdLst>
                <a:ahLst/>
                <a:cxnLst>
                  <a:cxn ang="T12">
                    <a:pos x="T0" y="T1"/>
                  </a:cxn>
                  <a:cxn ang="T13">
                    <a:pos x="T2" y="T3"/>
                  </a:cxn>
                  <a:cxn ang="T14">
                    <a:pos x="T4" y="T5"/>
                  </a:cxn>
                  <a:cxn ang="T15">
                    <a:pos x="T6" y="T7"/>
                  </a:cxn>
                  <a:cxn ang="T16">
                    <a:pos x="T8" y="T9"/>
                  </a:cxn>
                  <a:cxn ang="T17">
                    <a:pos x="T10" y="T11"/>
                  </a:cxn>
                </a:cxnLst>
                <a:rect l="T18" t="T19" r="T20" b="T21"/>
                <a:pathLst>
                  <a:path w="12" h="5">
                    <a:moveTo>
                      <a:pt x="3" y="0"/>
                    </a:moveTo>
                    <a:cubicBezTo>
                      <a:pt x="5" y="0"/>
                      <a:pt x="8" y="1"/>
                      <a:pt x="10" y="2"/>
                    </a:cubicBezTo>
                    <a:cubicBezTo>
                      <a:pt x="12" y="2"/>
                      <a:pt x="12" y="4"/>
                      <a:pt x="10" y="4"/>
                    </a:cubicBezTo>
                    <a:cubicBezTo>
                      <a:pt x="8" y="4"/>
                      <a:pt x="9" y="4"/>
                      <a:pt x="7" y="4"/>
                    </a:cubicBezTo>
                    <a:cubicBezTo>
                      <a:pt x="5" y="5"/>
                      <a:pt x="1" y="4"/>
                      <a:pt x="1" y="4"/>
                    </a:cubicBezTo>
                    <a:cubicBezTo>
                      <a:pt x="1" y="4"/>
                      <a:pt x="0" y="0"/>
                      <a:pt x="3" y="0"/>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756" name="Freeform 2979"/>
              <p:cNvSpPr>
                <a:spLocks/>
              </p:cNvSpPr>
              <p:nvPr/>
            </p:nvSpPr>
            <p:spPr bwMode="auto">
              <a:xfrm>
                <a:off x="8345488" y="4914900"/>
                <a:ext cx="49212" cy="20638"/>
              </a:xfrm>
              <a:custGeom>
                <a:avLst/>
                <a:gdLst>
                  <a:gd name="T0" fmla="*/ 2147483647 w 12"/>
                  <a:gd name="T1" fmla="*/ 0 h 5"/>
                  <a:gd name="T2" fmla="*/ 2147483647 w 12"/>
                  <a:gd name="T3" fmla="*/ 2147483647 h 5"/>
                  <a:gd name="T4" fmla="*/ 2147483647 w 12"/>
                  <a:gd name="T5" fmla="*/ 2147483647 h 5"/>
                  <a:gd name="T6" fmla="*/ 2147483647 w 12"/>
                  <a:gd name="T7" fmla="*/ 2147483647 h 5"/>
                  <a:gd name="T8" fmla="*/ 2147483647 w 12"/>
                  <a:gd name="T9" fmla="*/ 2147483647 h 5"/>
                  <a:gd name="T10" fmla="*/ 2147483647 w 12"/>
                  <a:gd name="T11" fmla="*/ 0 h 5"/>
                  <a:gd name="T12" fmla="*/ 0 60000 65536"/>
                  <a:gd name="T13" fmla="*/ 0 60000 65536"/>
                  <a:gd name="T14" fmla="*/ 0 60000 65536"/>
                  <a:gd name="T15" fmla="*/ 0 60000 65536"/>
                  <a:gd name="T16" fmla="*/ 0 60000 65536"/>
                  <a:gd name="T17" fmla="*/ 0 60000 65536"/>
                  <a:gd name="T18" fmla="*/ 0 w 12"/>
                  <a:gd name="T19" fmla="*/ 0 h 5"/>
                  <a:gd name="T20" fmla="*/ 12 w 12"/>
                  <a:gd name="T21" fmla="*/ 5 h 5"/>
                </a:gdLst>
                <a:ahLst/>
                <a:cxnLst>
                  <a:cxn ang="T12">
                    <a:pos x="T0" y="T1"/>
                  </a:cxn>
                  <a:cxn ang="T13">
                    <a:pos x="T2" y="T3"/>
                  </a:cxn>
                  <a:cxn ang="T14">
                    <a:pos x="T4" y="T5"/>
                  </a:cxn>
                  <a:cxn ang="T15">
                    <a:pos x="T6" y="T7"/>
                  </a:cxn>
                  <a:cxn ang="T16">
                    <a:pos x="T8" y="T9"/>
                  </a:cxn>
                  <a:cxn ang="T17">
                    <a:pos x="T10" y="T11"/>
                  </a:cxn>
                </a:cxnLst>
                <a:rect l="T18" t="T19" r="T20" b="T21"/>
                <a:pathLst>
                  <a:path w="12" h="5">
                    <a:moveTo>
                      <a:pt x="2" y="0"/>
                    </a:moveTo>
                    <a:cubicBezTo>
                      <a:pt x="5" y="0"/>
                      <a:pt x="8" y="1"/>
                      <a:pt x="10" y="2"/>
                    </a:cubicBezTo>
                    <a:cubicBezTo>
                      <a:pt x="12" y="3"/>
                      <a:pt x="12" y="4"/>
                      <a:pt x="10" y="4"/>
                    </a:cubicBezTo>
                    <a:cubicBezTo>
                      <a:pt x="8" y="4"/>
                      <a:pt x="8" y="4"/>
                      <a:pt x="7" y="5"/>
                    </a:cubicBezTo>
                    <a:cubicBezTo>
                      <a:pt x="5" y="5"/>
                      <a:pt x="1" y="4"/>
                      <a:pt x="1" y="4"/>
                    </a:cubicBezTo>
                    <a:cubicBezTo>
                      <a:pt x="1" y="4"/>
                      <a:pt x="0" y="0"/>
                      <a:pt x="2" y="0"/>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757" name="Freeform 2980"/>
              <p:cNvSpPr>
                <a:spLocks/>
              </p:cNvSpPr>
              <p:nvPr/>
            </p:nvSpPr>
            <p:spPr bwMode="auto">
              <a:xfrm>
                <a:off x="8194675" y="4902200"/>
                <a:ext cx="52388" cy="25400"/>
              </a:xfrm>
              <a:custGeom>
                <a:avLst/>
                <a:gdLst>
                  <a:gd name="T0" fmla="*/ 2147483647 w 13"/>
                  <a:gd name="T1" fmla="*/ 2147483647 h 6"/>
                  <a:gd name="T2" fmla="*/ 2147483647 w 13"/>
                  <a:gd name="T3" fmla="*/ 2147483647 h 6"/>
                  <a:gd name="T4" fmla="*/ 2147483647 w 13"/>
                  <a:gd name="T5" fmla="*/ 2147483647 h 6"/>
                  <a:gd name="T6" fmla="*/ 2147483647 w 13"/>
                  <a:gd name="T7" fmla="*/ 2147483647 h 6"/>
                  <a:gd name="T8" fmla="*/ 2147483647 w 13"/>
                  <a:gd name="T9" fmla="*/ 2147483647 h 6"/>
                  <a:gd name="T10" fmla="*/ 2147483647 w 13"/>
                  <a:gd name="T11" fmla="*/ 2147483647 h 6"/>
                  <a:gd name="T12" fmla="*/ 0 60000 65536"/>
                  <a:gd name="T13" fmla="*/ 0 60000 65536"/>
                  <a:gd name="T14" fmla="*/ 0 60000 65536"/>
                  <a:gd name="T15" fmla="*/ 0 60000 65536"/>
                  <a:gd name="T16" fmla="*/ 0 60000 65536"/>
                  <a:gd name="T17" fmla="*/ 0 60000 65536"/>
                  <a:gd name="T18" fmla="*/ 0 w 13"/>
                  <a:gd name="T19" fmla="*/ 0 h 6"/>
                  <a:gd name="T20" fmla="*/ 13 w 13"/>
                  <a:gd name="T21" fmla="*/ 6 h 6"/>
                </a:gdLst>
                <a:ahLst/>
                <a:cxnLst>
                  <a:cxn ang="T12">
                    <a:pos x="T0" y="T1"/>
                  </a:cxn>
                  <a:cxn ang="T13">
                    <a:pos x="T2" y="T3"/>
                  </a:cxn>
                  <a:cxn ang="T14">
                    <a:pos x="T4" y="T5"/>
                  </a:cxn>
                  <a:cxn ang="T15">
                    <a:pos x="T6" y="T7"/>
                  </a:cxn>
                  <a:cxn ang="T16">
                    <a:pos x="T8" y="T9"/>
                  </a:cxn>
                  <a:cxn ang="T17">
                    <a:pos x="T10" y="T11"/>
                  </a:cxn>
                </a:cxnLst>
                <a:rect l="T18" t="T19" r="T20" b="T21"/>
                <a:pathLst>
                  <a:path w="13" h="6">
                    <a:moveTo>
                      <a:pt x="11" y="5"/>
                    </a:moveTo>
                    <a:cubicBezTo>
                      <a:pt x="8" y="5"/>
                      <a:pt x="5" y="4"/>
                      <a:pt x="3" y="3"/>
                    </a:cubicBezTo>
                    <a:cubicBezTo>
                      <a:pt x="0" y="3"/>
                      <a:pt x="1" y="1"/>
                      <a:pt x="3" y="1"/>
                    </a:cubicBezTo>
                    <a:cubicBezTo>
                      <a:pt x="5" y="1"/>
                      <a:pt x="4" y="1"/>
                      <a:pt x="6" y="1"/>
                    </a:cubicBezTo>
                    <a:cubicBezTo>
                      <a:pt x="8" y="0"/>
                      <a:pt x="13" y="1"/>
                      <a:pt x="13" y="1"/>
                    </a:cubicBezTo>
                    <a:cubicBezTo>
                      <a:pt x="13" y="1"/>
                      <a:pt x="13" y="6"/>
                      <a:pt x="11" y="5"/>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758" name="Freeform 2981"/>
              <p:cNvSpPr>
                <a:spLocks/>
              </p:cNvSpPr>
              <p:nvPr/>
            </p:nvSpPr>
            <p:spPr bwMode="auto">
              <a:xfrm>
                <a:off x="8194675" y="4927600"/>
                <a:ext cx="47625" cy="20638"/>
              </a:xfrm>
              <a:custGeom>
                <a:avLst/>
                <a:gdLst>
                  <a:gd name="T0" fmla="*/ 2147483647 w 12"/>
                  <a:gd name="T1" fmla="*/ 2147483647 h 5"/>
                  <a:gd name="T2" fmla="*/ 2147483647 w 12"/>
                  <a:gd name="T3" fmla="*/ 2147483647 h 5"/>
                  <a:gd name="T4" fmla="*/ 2147483647 w 12"/>
                  <a:gd name="T5" fmla="*/ 2147483647 h 5"/>
                  <a:gd name="T6" fmla="*/ 2147483647 w 12"/>
                  <a:gd name="T7" fmla="*/ 0 h 5"/>
                  <a:gd name="T8" fmla="*/ 2147483647 w 12"/>
                  <a:gd name="T9" fmla="*/ 2147483647 h 5"/>
                  <a:gd name="T10" fmla="*/ 2147483647 w 12"/>
                  <a:gd name="T11" fmla="*/ 2147483647 h 5"/>
                  <a:gd name="T12" fmla="*/ 0 60000 65536"/>
                  <a:gd name="T13" fmla="*/ 0 60000 65536"/>
                  <a:gd name="T14" fmla="*/ 0 60000 65536"/>
                  <a:gd name="T15" fmla="*/ 0 60000 65536"/>
                  <a:gd name="T16" fmla="*/ 0 60000 65536"/>
                  <a:gd name="T17" fmla="*/ 0 60000 65536"/>
                  <a:gd name="T18" fmla="*/ 0 w 12"/>
                  <a:gd name="T19" fmla="*/ 0 h 5"/>
                  <a:gd name="T20" fmla="*/ 12 w 12"/>
                  <a:gd name="T21" fmla="*/ 5 h 5"/>
                </a:gdLst>
                <a:ahLst/>
                <a:cxnLst>
                  <a:cxn ang="T12">
                    <a:pos x="T0" y="T1"/>
                  </a:cxn>
                  <a:cxn ang="T13">
                    <a:pos x="T2" y="T3"/>
                  </a:cxn>
                  <a:cxn ang="T14">
                    <a:pos x="T4" y="T5"/>
                  </a:cxn>
                  <a:cxn ang="T15">
                    <a:pos x="T6" y="T7"/>
                  </a:cxn>
                  <a:cxn ang="T16">
                    <a:pos x="T8" y="T9"/>
                  </a:cxn>
                  <a:cxn ang="T17">
                    <a:pos x="T10" y="T11"/>
                  </a:cxn>
                </a:cxnLst>
                <a:rect l="T18" t="T19" r="T20" b="T21"/>
                <a:pathLst>
                  <a:path w="12" h="5">
                    <a:moveTo>
                      <a:pt x="10" y="5"/>
                    </a:moveTo>
                    <a:cubicBezTo>
                      <a:pt x="7" y="5"/>
                      <a:pt x="4" y="4"/>
                      <a:pt x="2" y="3"/>
                    </a:cubicBezTo>
                    <a:cubicBezTo>
                      <a:pt x="0" y="2"/>
                      <a:pt x="0" y="1"/>
                      <a:pt x="2" y="1"/>
                    </a:cubicBezTo>
                    <a:cubicBezTo>
                      <a:pt x="4" y="1"/>
                      <a:pt x="3" y="0"/>
                      <a:pt x="6" y="0"/>
                    </a:cubicBezTo>
                    <a:cubicBezTo>
                      <a:pt x="8" y="0"/>
                      <a:pt x="12" y="1"/>
                      <a:pt x="12" y="1"/>
                    </a:cubicBezTo>
                    <a:cubicBezTo>
                      <a:pt x="12" y="1"/>
                      <a:pt x="12" y="5"/>
                      <a:pt x="10" y="5"/>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759" name="Freeform 2982"/>
              <p:cNvSpPr>
                <a:spLocks/>
              </p:cNvSpPr>
              <p:nvPr/>
            </p:nvSpPr>
            <p:spPr bwMode="auto">
              <a:xfrm>
                <a:off x="8231188" y="4878388"/>
                <a:ext cx="134937" cy="122237"/>
              </a:xfrm>
              <a:custGeom>
                <a:avLst/>
                <a:gdLst>
                  <a:gd name="T0" fmla="*/ 2147483647 w 33"/>
                  <a:gd name="T1" fmla="*/ 2147483647 h 30"/>
                  <a:gd name="T2" fmla="*/ 2147483647 w 33"/>
                  <a:gd name="T3" fmla="*/ 2147483647 h 30"/>
                  <a:gd name="T4" fmla="*/ 2147483647 w 33"/>
                  <a:gd name="T5" fmla="*/ 2147483647 h 30"/>
                  <a:gd name="T6" fmla="*/ 2147483647 w 33"/>
                  <a:gd name="T7" fmla="*/ 2147483647 h 30"/>
                  <a:gd name="T8" fmla="*/ 2147483647 w 33"/>
                  <a:gd name="T9" fmla="*/ 2147483647 h 30"/>
                  <a:gd name="T10" fmla="*/ 2147483647 w 33"/>
                  <a:gd name="T11" fmla="*/ 2147483647 h 30"/>
                  <a:gd name="T12" fmla="*/ 2147483647 w 33"/>
                  <a:gd name="T13" fmla="*/ 2147483647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26" y="23"/>
                    </a:moveTo>
                    <a:cubicBezTo>
                      <a:pt x="21" y="28"/>
                      <a:pt x="19" y="30"/>
                      <a:pt x="12" y="28"/>
                    </a:cubicBezTo>
                    <a:cubicBezTo>
                      <a:pt x="5" y="27"/>
                      <a:pt x="4" y="25"/>
                      <a:pt x="2" y="18"/>
                    </a:cubicBezTo>
                    <a:cubicBezTo>
                      <a:pt x="0" y="12"/>
                      <a:pt x="0" y="10"/>
                      <a:pt x="5" y="5"/>
                    </a:cubicBezTo>
                    <a:cubicBezTo>
                      <a:pt x="9" y="0"/>
                      <a:pt x="10" y="0"/>
                      <a:pt x="17" y="1"/>
                    </a:cubicBezTo>
                    <a:cubicBezTo>
                      <a:pt x="24" y="2"/>
                      <a:pt x="25" y="2"/>
                      <a:pt x="29" y="8"/>
                    </a:cubicBezTo>
                    <a:cubicBezTo>
                      <a:pt x="33" y="14"/>
                      <a:pt x="30" y="17"/>
                      <a:pt x="26" y="23"/>
                    </a:cubicBezTo>
                    <a:close/>
                  </a:path>
                </a:pathLst>
              </a:custGeom>
              <a:solidFill>
                <a:srgbClr val="C4D077"/>
              </a:solidFill>
              <a:ln w="11113">
                <a:solidFill>
                  <a:srgbClr val="94B25A"/>
                </a:solidFill>
                <a:miter lim="800000"/>
                <a:headEnd/>
                <a:tailEnd/>
              </a:ln>
            </p:spPr>
            <p:txBody>
              <a:bodyPr/>
              <a:lstStyle/>
              <a:p>
                <a:endParaRPr lang="en-US">
                  <a:latin typeface="Calibri" pitchFamily="34" charset="0"/>
                </a:endParaRPr>
              </a:p>
            </p:txBody>
          </p:sp>
          <p:sp>
            <p:nvSpPr>
              <p:cNvPr id="155760" name="Freeform 2983"/>
              <p:cNvSpPr>
                <a:spLocks/>
              </p:cNvSpPr>
              <p:nvPr/>
            </p:nvSpPr>
            <p:spPr bwMode="auto">
              <a:xfrm>
                <a:off x="8234363" y="4883150"/>
                <a:ext cx="127000" cy="109538"/>
              </a:xfrm>
              <a:custGeom>
                <a:avLst/>
                <a:gdLst>
                  <a:gd name="T0" fmla="*/ 2147483647 w 31"/>
                  <a:gd name="T1" fmla="*/ 2147483647 h 27"/>
                  <a:gd name="T2" fmla="*/ 2147483647 w 31"/>
                  <a:gd name="T3" fmla="*/ 2147483647 h 27"/>
                  <a:gd name="T4" fmla="*/ 2147483647 w 31"/>
                  <a:gd name="T5" fmla="*/ 2147483647 h 27"/>
                  <a:gd name="T6" fmla="*/ 2147483647 w 31"/>
                  <a:gd name="T7" fmla="*/ 2147483647 h 27"/>
                  <a:gd name="T8" fmla="*/ 2147483647 w 31"/>
                  <a:gd name="T9" fmla="*/ 2147483647 h 27"/>
                  <a:gd name="T10" fmla="*/ 2147483647 w 31"/>
                  <a:gd name="T11" fmla="*/ 2147483647 h 27"/>
                  <a:gd name="T12" fmla="*/ 2147483647 w 31"/>
                  <a:gd name="T13" fmla="*/ 2147483647 h 27"/>
                  <a:gd name="T14" fmla="*/ 0 60000 65536"/>
                  <a:gd name="T15" fmla="*/ 0 60000 65536"/>
                  <a:gd name="T16" fmla="*/ 0 60000 65536"/>
                  <a:gd name="T17" fmla="*/ 0 60000 65536"/>
                  <a:gd name="T18" fmla="*/ 0 60000 65536"/>
                  <a:gd name="T19" fmla="*/ 0 60000 65536"/>
                  <a:gd name="T20" fmla="*/ 0 60000 65536"/>
                  <a:gd name="T21" fmla="*/ 0 w 31"/>
                  <a:gd name="T22" fmla="*/ 0 h 27"/>
                  <a:gd name="T23" fmla="*/ 31 w 3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7">
                    <a:moveTo>
                      <a:pt x="24" y="21"/>
                    </a:moveTo>
                    <a:cubicBezTo>
                      <a:pt x="20" y="26"/>
                      <a:pt x="18" y="27"/>
                      <a:pt x="12" y="26"/>
                    </a:cubicBezTo>
                    <a:cubicBezTo>
                      <a:pt x="6" y="25"/>
                      <a:pt x="5" y="23"/>
                      <a:pt x="2" y="17"/>
                    </a:cubicBezTo>
                    <a:cubicBezTo>
                      <a:pt x="0" y="11"/>
                      <a:pt x="1" y="10"/>
                      <a:pt x="5" y="5"/>
                    </a:cubicBezTo>
                    <a:cubicBezTo>
                      <a:pt x="9" y="0"/>
                      <a:pt x="10" y="0"/>
                      <a:pt x="16" y="1"/>
                    </a:cubicBezTo>
                    <a:cubicBezTo>
                      <a:pt x="22" y="2"/>
                      <a:pt x="23" y="2"/>
                      <a:pt x="27" y="8"/>
                    </a:cubicBezTo>
                    <a:cubicBezTo>
                      <a:pt x="31" y="13"/>
                      <a:pt x="28" y="16"/>
                      <a:pt x="24" y="21"/>
                    </a:cubicBezTo>
                    <a:close/>
                  </a:path>
                </a:pathLst>
              </a:custGeom>
              <a:solidFill>
                <a:srgbClr val="CAD277"/>
              </a:solidFill>
              <a:ln w="9525">
                <a:noFill/>
                <a:round/>
                <a:headEnd/>
                <a:tailEnd/>
              </a:ln>
            </p:spPr>
            <p:txBody>
              <a:bodyPr/>
              <a:lstStyle/>
              <a:p>
                <a:endParaRPr lang="en-US">
                  <a:latin typeface="Calibri" pitchFamily="34" charset="0"/>
                </a:endParaRPr>
              </a:p>
            </p:txBody>
          </p:sp>
          <p:sp>
            <p:nvSpPr>
              <p:cNvPr id="155761" name="Freeform 2984"/>
              <p:cNvSpPr>
                <a:spLocks/>
              </p:cNvSpPr>
              <p:nvPr/>
            </p:nvSpPr>
            <p:spPr bwMode="auto">
              <a:xfrm>
                <a:off x="8242300" y="4886325"/>
                <a:ext cx="111125" cy="103188"/>
              </a:xfrm>
              <a:custGeom>
                <a:avLst/>
                <a:gdLst>
                  <a:gd name="T0" fmla="*/ 2147483647 w 27"/>
                  <a:gd name="T1" fmla="*/ 2147483647 h 25"/>
                  <a:gd name="T2" fmla="*/ 2147483647 w 27"/>
                  <a:gd name="T3" fmla="*/ 2147483647 h 25"/>
                  <a:gd name="T4" fmla="*/ 2147483647 w 27"/>
                  <a:gd name="T5" fmla="*/ 2147483647 h 25"/>
                  <a:gd name="T6" fmla="*/ 2147483647 w 27"/>
                  <a:gd name="T7" fmla="*/ 2147483647 h 25"/>
                  <a:gd name="T8" fmla="*/ 2147483647 w 27"/>
                  <a:gd name="T9" fmla="*/ 2147483647 h 25"/>
                  <a:gd name="T10" fmla="*/ 2147483647 w 27"/>
                  <a:gd name="T11" fmla="*/ 2147483647 h 25"/>
                  <a:gd name="T12" fmla="*/ 2147483647 w 27"/>
                  <a:gd name="T13" fmla="*/ 2147483647 h 25"/>
                  <a:gd name="T14" fmla="*/ 0 60000 65536"/>
                  <a:gd name="T15" fmla="*/ 0 60000 65536"/>
                  <a:gd name="T16" fmla="*/ 0 60000 65536"/>
                  <a:gd name="T17" fmla="*/ 0 60000 65536"/>
                  <a:gd name="T18" fmla="*/ 0 60000 65536"/>
                  <a:gd name="T19" fmla="*/ 0 60000 65536"/>
                  <a:gd name="T20" fmla="*/ 0 60000 65536"/>
                  <a:gd name="T21" fmla="*/ 0 w 27"/>
                  <a:gd name="T22" fmla="*/ 0 h 25"/>
                  <a:gd name="T23" fmla="*/ 27 w 2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5">
                    <a:moveTo>
                      <a:pt x="21" y="19"/>
                    </a:moveTo>
                    <a:cubicBezTo>
                      <a:pt x="17" y="23"/>
                      <a:pt x="16" y="25"/>
                      <a:pt x="10" y="24"/>
                    </a:cubicBezTo>
                    <a:cubicBezTo>
                      <a:pt x="5" y="23"/>
                      <a:pt x="4" y="21"/>
                      <a:pt x="2" y="16"/>
                    </a:cubicBezTo>
                    <a:cubicBezTo>
                      <a:pt x="0" y="10"/>
                      <a:pt x="0" y="9"/>
                      <a:pt x="4" y="5"/>
                    </a:cubicBezTo>
                    <a:cubicBezTo>
                      <a:pt x="8" y="0"/>
                      <a:pt x="9" y="0"/>
                      <a:pt x="14" y="1"/>
                    </a:cubicBezTo>
                    <a:cubicBezTo>
                      <a:pt x="20" y="2"/>
                      <a:pt x="20" y="2"/>
                      <a:pt x="24" y="7"/>
                    </a:cubicBezTo>
                    <a:cubicBezTo>
                      <a:pt x="27" y="12"/>
                      <a:pt x="24" y="14"/>
                      <a:pt x="21" y="19"/>
                    </a:cubicBezTo>
                    <a:close/>
                  </a:path>
                </a:pathLst>
              </a:custGeom>
              <a:solidFill>
                <a:srgbClr val="D1D577"/>
              </a:solidFill>
              <a:ln w="9525">
                <a:noFill/>
                <a:round/>
                <a:headEnd/>
                <a:tailEnd/>
              </a:ln>
            </p:spPr>
            <p:txBody>
              <a:bodyPr/>
              <a:lstStyle/>
              <a:p>
                <a:endParaRPr lang="en-US">
                  <a:latin typeface="Calibri" pitchFamily="34" charset="0"/>
                </a:endParaRPr>
              </a:p>
            </p:txBody>
          </p:sp>
          <p:sp>
            <p:nvSpPr>
              <p:cNvPr id="155762" name="Freeform 2985"/>
              <p:cNvSpPr>
                <a:spLocks/>
              </p:cNvSpPr>
              <p:nvPr/>
            </p:nvSpPr>
            <p:spPr bwMode="auto">
              <a:xfrm>
                <a:off x="8251825" y="4891088"/>
                <a:ext cx="93663" cy="88900"/>
              </a:xfrm>
              <a:custGeom>
                <a:avLst/>
                <a:gdLst>
                  <a:gd name="T0" fmla="*/ 2147483647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2147483647 h 22"/>
                  <a:gd name="T12" fmla="*/ 2147483647 w 23"/>
                  <a:gd name="T13" fmla="*/ 2147483647 h 22"/>
                  <a:gd name="T14" fmla="*/ 0 60000 65536"/>
                  <a:gd name="T15" fmla="*/ 0 60000 65536"/>
                  <a:gd name="T16" fmla="*/ 0 60000 65536"/>
                  <a:gd name="T17" fmla="*/ 0 60000 65536"/>
                  <a:gd name="T18" fmla="*/ 0 60000 65536"/>
                  <a:gd name="T19" fmla="*/ 0 60000 65536"/>
                  <a:gd name="T20" fmla="*/ 0 60000 65536"/>
                  <a:gd name="T21" fmla="*/ 0 w 23"/>
                  <a:gd name="T22" fmla="*/ 0 h 22"/>
                  <a:gd name="T23" fmla="*/ 23 w 2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2">
                    <a:moveTo>
                      <a:pt x="18" y="17"/>
                    </a:moveTo>
                    <a:cubicBezTo>
                      <a:pt x="14" y="21"/>
                      <a:pt x="13" y="22"/>
                      <a:pt x="9" y="21"/>
                    </a:cubicBezTo>
                    <a:cubicBezTo>
                      <a:pt x="4" y="20"/>
                      <a:pt x="3" y="19"/>
                      <a:pt x="1" y="14"/>
                    </a:cubicBezTo>
                    <a:cubicBezTo>
                      <a:pt x="0" y="9"/>
                      <a:pt x="0" y="8"/>
                      <a:pt x="3" y="4"/>
                    </a:cubicBezTo>
                    <a:cubicBezTo>
                      <a:pt x="6" y="0"/>
                      <a:pt x="7" y="1"/>
                      <a:pt x="12" y="1"/>
                    </a:cubicBezTo>
                    <a:cubicBezTo>
                      <a:pt x="17" y="2"/>
                      <a:pt x="18" y="2"/>
                      <a:pt x="20" y="6"/>
                    </a:cubicBezTo>
                    <a:cubicBezTo>
                      <a:pt x="23" y="11"/>
                      <a:pt x="21" y="13"/>
                      <a:pt x="18" y="17"/>
                    </a:cubicBezTo>
                    <a:close/>
                  </a:path>
                </a:pathLst>
              </a:custGeom>
              <a:solidFill>
                <a:srgbClr val="D7D777"/>
              </a:solidFill>
              <a:ln w="9525">
                <a:noFill/>
                <a:round/>
                <a:headEnd/>
                <a:tailEnd/>
              </a:ln>
            </p:spPr>
            <p:txBody>
              <a:bodyPr/>
              <a:lstStyle/>
              <a:p>
                <a:endParaRPr lang="en-US">
                  <a:latin typeface="Calibri" pitchFamily="34" charset="0"/>
                </a:endParaRPr>
              </a:p>
            </p:txBody>
          </p:sp>
          <p:sp>
            <p:nvSpPr>
              <p:cNvPr id="155763" name="Freeform 2986"/>
              <p:cNvSpPr>
                <a:spLocks/>
              </p:cNvSpPr>
              <p:nvPr/>
            </p:nvSpPr>
            <p:spPr bwMode="auto">
              <a:xfrm>
                <a:off x="8255000" y="4899025"/>
                <a:ext cx="82550" cy="77788"/>
              </a:xfrm>
              <a:custGeom>
                <a:avLst/>
                <a:gdLst>
                  <a:gd name="T0" fmla="*/ 2147483647 w 20"/>
                  <a:gd name="T1" fmla="*/ 2147483647 h 19"/>
                  <a:gd name="T2" fmla="*/ 2147483647 w 20"/>
                  <a:gd name="T3" fmla="*/ 2147483647 h 19"/>
                  <a:gd name="T4" fmla="*/ 2147483647 w 20"/>
                  <a:gd name="T5" fmla="*/ 2147483647 h 19"/>
                  <a:gd name="T6" fmla="*/ 2147483647 w 20"/>
                  <a:gd name="T7" fmla="*/ 2147483647 h 19"/>
                  <a:gd name="T8" fmla="*/ 2147483647 w 20"/>
                  <a:gd name="T9" fmla="*/ 2147483647 h 19"/>
                  <a:gd name="T10" fmla="*/ 2147483647 w 20"/>
                  <a:gd name="T11" fmla="*/ 2147483647 h 19"/>
                  <a:gd name="T12" fmla="*/ 2147483647 w 20"/>
                  <a:gd name="T13" fmla="*/ 2147483647 h 19"/>
                  <a:gd name="T14" fmla="*/ 0 60000 65536"/>
                  <a:gd name="T15" fmla="*/ 0 60000 65536"/>
                  <a:gd name="T16" fmla="*/ 0 60000 65536"/>
                  <a:gd name="T17" fmla="*/ 0 60000 65536"/>
                  <a:gd name="T18" fmla="*/ 0 60000 65536"/>
                  <a:gd name="T19" fmla="*/ 0 60000 65536"/>
                  <a:gd name="T20" fmla="*/ 0 60000 65536"/>
                  <a:gd name="T21" fmla="*/ 0 w 20"/>
                  <a:gd name="T22" fmla="*/ 0 h 19"/>
                  <a:gd name="T23" fmla="*/ 20 w 2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9">
                    <a:moveTo>
                      <a:pt x="16" y="14"/>
                    </a:moveTo>
                    <a:cubicBezTo>
                      <a:pt x="13" y="17"/>
                      <a:pt x="12" y="19"/>
                      <a:pt x="8" y="18"/>
                    </a:cubicBezTo>
                    <a:cubicBezTo>
                      <a:pt x="4" y="17"/>
                      <a:pt x="3" y="16"/>
                      <a:pt x="2" y="12"/>
                    </a:cubicBezTo>
                    <a:cubicBezTo>
                      <a:pt x="0" y="7"/>
                      <a:pt x="1" y="7"/>
                      <a:pt x="3" y="3"/>
                    </a:cubicBezTo>
                    <a:cubicBezTo>
                      <a:pt x="6" y="0"/>
                      <a:pt x="7" y="0"/>
                      <a:pt x="11" y="1"/>
                    </a:cubicBezTo>
                    <a:cubicBezTo>
                      <a:pt x="15" y="1"/>
                      <a:pt x="16" y="1"/>
                      <a:pt x="18" y="5"/>
                    </a:cubicBezTo>
                    <a:cubicBezTo>
                      <a:pt x="20" y="8"/>
                      <a:pt x="18" y="10"/>
                      <a:pt x="16" y="14"/>
                    </a:cubicBezTo>
                    <a:close/>
                  </a:path>
                </a:pathLst>
              </a:custGeom>
              <a:solidFill>
                <a:srgbClr val="DDD977"/>
              </a:solidFill>
              <a:ln w="9525">
                <a:noFill/>
                <a:round/>
                <a:headEnd/>
                <a:tailEnd/>
              </a:ln>
            </p:spPr>
            <p:txBody>
              <a:bodyPr/>
              <a:lstStyle/>
              <a:p>
                <a:endParaRPr lang="en-US">
                  <a:latin typeface="Calibri" pitchFamily="34" charset="0"/>
                </a:endParaRPr>
              </a:p>
            </p:txBody>
          </p:sp>
          <p:sp>
            <p:nvSpPr>
              <p:cNvPr id="155764" name="Freeform 2987"/>
              <p:cNvSpPr>
                <a:spLocks/>
              </p:cNvSpPr>
              <p:nvPr/>
            </p:nvSpPr>
            <p:spPr bwMode="auto">
              <a:xfrm>
                <a:off x="8262938" y="4902200"/>
                <a:ext cx="69850" cy="66675"/>
              </a:xfrm>
              <a:custGeom>
                <a:avLst/>
                <a:gdLst>
                  <a:gd name="T0" fmla="*/ 2147483647 w 17"/>
                  <a:gd name="T1" fmla="*/ 2147483647 h 16"/>
                  <a:gd name="T2" fmla="*/ 2147483647 w 17"/>
                  <a:gd name="T3" fmla="*/ 2147483647 h 16"/>
                  <a:gd name="T4" fmla="*/ 2147483647 w 17"/>
                  <a:gd name="T5" fmla="*/ 2147483647 h 16"/>
                  <a:gd name="T6" fmla="*/ 2147483647 w 17"/>
                  <a:gd name="T7" fmla="*/ 2147483647 h 16"/>
                  <a:gd name="T8" fmla="*/ 2147483647 w 17"/>
                  <a:gd name="T9" fmla="*/ 2147483647 h 16"/>
                  <a:gd name="T10" fmla="*/ 2147483647 w 17"/>
                  <a:gd name="T11" fmla="*/ 2147483647 h 16"/>
                  <a:gd name="T12" fmla="*/ 2147483647 w 17"/>
                  <a:gd name="T13" fmla="*/ 2147483647 h 16"/>
                  <a:gd name="T14" fmla="*/ 0 60000 65536"/>
                  <a:gd name="T15" fmla="*/ 0 60000 65536"/>
                  <a:gd name="T16" fmla="*/ 0 60000 65536"/>
                  <a:gd name="T17" fmla="*/ 0 60000 65536"/>
                  <a:gd name="T18" fmla="*/ 0 60000 65536"/>
                  <a:gd name="T19" fmla="*/ 0 60000 65536"/>
                  <a:gd name="T20" fmla="*/ 0 60000 65536"/>
                  <a:gd name="T21" fmla="*/ 0 w 17"/>
                  <a:gd name="T22" fmla="*/ 0 h 16"/>
                  <a:gd name="T23" fmla="*/ 17 w 1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6">
                    <a:moveTo>
                      <a:pt x="12" y="12"/>
                    </a:moveTo>
                    <a:cubicBezTo>
                      <a:pt x="10" y="15"/>
                      <a:pt x="10" y="16"/>
                      <a:pt x="6" y="15"/>
                    </a:cubicBezTo>
                    <a:cubicBezTo>
                      <a:pt x="3" y="15"/>
                      <a:pt x="2" y="14"/>
                      <a:pt x="1" y="10"/>
                    </a:cubicBezTo>
                    <a:cubicBezTo>
                      <a:pt x="0" y="7"/>
                      <a:pt x="0" y="6"/>
                      <a:pt x="3" y="3"/>
                    </a:cubicBezTo>
                    <a:cubicBezTo>
                      <a:pt x="5" y="0"/>
                      <a:pt x="5" y="0"/>
                      <a:pt x="9" y="1"/>
                    </a:cubicBezTo>
                    <a:cubicBezTo>
                      <a:pt x="12" y="1"/>
                      <a:pt x="13" y="1"/>
                      <a:pt x="15" y="4"/>
                    </a:cubicBezTo>
                    <a:cubicBezTo>
                      <a:pt x="17" y="7"/>
                      <a:pt x="15" y="9"/>
                      <a:pt x="12" y="12"/>
                    </a:cubicBezTo>
                    <a:close/>
                  </a:path>
                </a:pathLst>
              </a:custGeom>
              <a:solidFill>
                <a:srgbClr val="E3DC77"/>
              </a:solidFill>
              <a:ln w="9525">
                <a:noFill/>
                <a:round/>
                <a:headEnd/>
                <a:tailEnd/>
              </a:ln>
            </p:spPr>
            <p:txBody>
              <a:bodyPr/>
              <a:lstStyle/>
              <a:p>
                <a:endParaRPr lang="en-US">
                  <a:latin typeface="Calibri" pitchFamily="34" charset="0"/>
                </a:endParaRPr>
              </a:p>
            </p:txBody>
          </p:sp>
          <p:sp>
            <p:nvSpPr>
              <p:cNvPr id="155765" name="Freeform 2988"/>
              <p:cNvSpPr>
                <a:spLocks/>
              </p:cNvSpPr>
              <p:nvPr/>
            </p:nvSpPr>
            <p:spPr bwMode="auto">
              <a:xfrm>
                <a:off x="8251825" y="4927600"/>
                <a:ext cx="19050" cy="20638"/>
              </a:xfrm>
              <a:custGeom>
                <a:avLst/>
                <a:gdLst>
                  <a:gd name="T0" fmla="*/ 2147483647 w 5"/>
                  <a:gd name="T1" fmla="*/ 2147483647 h 5"/>
                  <a:gd name="T2" fmla="*/ 2147483647 w 5"/>
                  <a:gd name="T3" fmla="*/ 2147483647 h 5"/>
                  <a:gd name="T4" fmla="*/ 2147483647 w 5"/>
                  <a:gd name="T5" fmla="*/ 2147483647 h 5"/>
                  <a:gd name="T6" fmla="*/ 0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1"/>
                    </a:moveTo>
                    <a:cubicBezTo>
                      <a:pt x="4" y="1"/>
                      <a:pt x="5" y="2"/>
                      <a:pt x="5" y="3"/>
                    </a:cubicBezTo>
                    <a:cubicBezTo>
                      <a:pt x="5" y="4"/>
                      <a:pt x="3" y="5"/>
                      <a:pt x="2" y="5"/>
                    </a:cubicBezTo>
                    <a:cubicBezTo>
                      <a:pt x="1" y="5"/>
                      <a:pt x="0" y="4"/>
                      <a:pt x="0" y="2"/>
                    </a:cubicBezTo>
                    <a:cubicBezTo>
                      <a:pt x="1" y="1"/>
                      <a:pt x="2" y="0"/>
                      <a:pt x="3" y="1"/>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766" name="Freeform 2989"/>
              <p:cNvSpPr>
                <a:spLocks/>
              </p:cNvSpPr>
              <p:nvPr/>
            </p:nvSpPr>
            <p:spPr bwMode="auto">
              <a:xfrm>
                <a:off x="8283575" y="4951413"/>
                <a:ext cx="25400" cy="25400"/>
              </a:xfrm>
              <a:custGeom>
                <a:avLst/>
                <a:gdLst>
                  <a:gd name="T0" fmla="*/ 2147483647 w 6"/>
                  <a:gd name="T1" fmla="*/ 0 h 6"/>
                  <a:gd name="T2" fmla="*/ 2147483647 w 6"/>
                  <a:gd name="T3" fmla="*/ 2147483647 h 6"/>
                  <a:gd name="T4" fmla="*/ 2147483647 w 6"/>
                  <a:gd name="T5" fmla="*/ 2147483647 h 6"/>
                  <a:gd name="T6" fmla="*/ 0 w 6"/>
                  <a:gd name="T7" fmla="*/ 2147483647 h 6"/>
                  <a:gd name="T8" fmla="*/ 2147483647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0"/>
                    </a:moveTo>
                    <a:cubicBezTo>
                      <a:pt x="5" y="1"/>
                      <a:pt x="6" y="2"/>
                      <a:pt x="6" y="4"/>
                    </a:cubicBezTo>
                    <a:cubicBezTo>
                      <a:pt x="6" y="5"/>
                      <a:pt x="4" y="6"/>
                      <a:pt x="3" y="6"/>
                    </a:cubicBezTo>
                    <a:cubicBezTo>
                      <a:pt x="1" y="6"/>
                      <a:pt x="0" y="4"/>
                      <a:pt x="0" y="3"/>
                    </a:cubicBezTo>
                    <a:cubicBezTo>
                      <a:pt x="1" y="1"/>
                      <a:pt x="2" y="0"/>
                      <a:pt x="4"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767" name="Freeform 2990"/>
              <p:cNvSpPr>
                <a:spLocks/>
              </p:cNvSpPr>
              <p:nvPr/>
            </p:nvSpPr>
            <p:spPr bwMode="auto">
              <a:xfrm>
                <a:off x="8301038" y="4902200"/>
                <a:ext cx="23812" cy="20638"/>
              </a:xfrm>
              <a:custGeom>
                <a:avLst/>
                <a:gdLst>
                  <a:gd name="T0" fmla="*/ 2147483647 w 6"/>
                  <a:gd name="T1" fmla="*/ 0 h 5"/>
                  <a:gd name="T2" fmla="*/ 2147483647 w 6"/>
                  <a:gd name="T3" fmla="*/ 2147483647 h 5"/>
                  <a:gd name="T4" fmla="*/ 2147483647 w 6"/>
                  <a:gd name="T5" fmla="*/ 2147483647 h 5"/>
                  <a:gd name="T6" fmla="*/ 0 w 6"/>
                  <a:gd name="T7" fmla="*/ 2147483647 h 5"/>
                  <a:gd name="T8" fmla="*/ 2147483647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3" y="0"/>
                    </a:moveTo>
                    <a:cubicBezTo>
                      <a:pt x="5" y="0"/>
                      <a:pt x="6" y="2"/>
                      <a:pt x="5" y="3"/>
                    </a:cubicBezTo>
                    <a:cubicBezTo>
                      <a:pt x="5" y="5"/>
                      <a:pt x="4" y="5"/>
                      <a:pt x="2" y="5"/>
                    </a:cubicBezTo>
                    <a:cubicBezTo>
                      <a:pt x="1" y="5"/>
                      <a:pt x="0" y="4"/>
                      <a:pt x="0" y="2"/>
                    </a:cubicBezTo>
                    <a:cubicBezTo>
                      <a:pt x="1" y="1"/>
                      <a:pt x="2" y="0"/>
                      <a:pt x="3"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768" name="Freeform 2991"/>
              <p:cNvSpPr>
                <a:spLocks/>
              </p:cNvSpPr>
              <p:nvPr/>
            </p:nvSpPr>
            <p:spPr bwMode="auto">
              <a:xfrm>
                <a:off x="8275638" y="4902200"/>
                <a:ext cx="12700" cy="12700"/>
              </a:xfrm>
              <a:custGeom>
                <a:avLst/>
                <a:gdLst>
                  <a:gd name="T0" fmla="*/ 2147483647 w 3"/>
                  <a:gd name="T1" fmla="*/ 0 h 3"/>
                  <a:gd name="T2" fmla="*/ 2147483647 w 3"/>
                  <a:gd name="T3" fmla="*/ 2147483647 h 3"/>
                  <a:gd name="T4" fmla="*/ 2147483647 w 3"/>
                  <a:gd name="T5" fmla="*/ 2147483647 h 3"/>
                  <a:gd name="T6" fmla="*/ 0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0"/>
                    </a:moveTo>
                    <a:cubicBezTo>
                      <a:pt x="2" y="0"/>
                      <a:pt x="3" y="1"/>
                      <a:pt x="3" y="2"/>
                    </a:cubicBezTo>
                    <a:cubicBezTo>
                      <a:pt x="3" y="3"/>
                      <a:pt x="2" y="3"/>
                      <a:pt x="1" y="3"/>
                    </a:cubicBezTo>
                    <a:cubicBezTo>
                      <a:pt x="0" y="3"/>
                      <a:pt x="0" y="2"/>
                      <a:pt x="0" y="1"/>
                    </a:cubicBezTo>
                    <a:cubicBezTo>
                      <a:pt x="0" y="1"/>
                      <a:pt x="1" y="0"/>
                      <a:pt x="1"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769" name="Freeform 2992"/>
              <p:cNvSpPr>
                <a:spLocks/>
              </p:cNvSpPr>
              <p:nvPr/>
            </p:nvSpPr>
            <p:spPr bwMode="auto">
              <a:xfrm>
                <a:off x="8308975" y="4932363"/>
                <a:ext cx="15875" cy="19050"/>
              </a:xfrm>
              <a:custGeom>
                <a:avLst/>
                <a:gdLst>
                  <a:gd name="T0" fmla="*/ 2147483647 w 4"/>
                  <a:gd name="T1" fmla="*/ 0 h 5"/>
                  <a:gd name="T2" fmla="*/ 2147483647 w 4"/>
                  <a:gd name="T3" fmla="*/ 2147483647 h 5"/>
                  <a:gd name="T4" fmla="*/ 2147483647 w 4"/>
                  <a:gd name="T5" fmla="*/ 2147483647 h 5"/>
                  <a:gd name="T6" fmla="*/ 0 w 4"/>
                  <a:gd name="T7" fmla="*/ 2147483647 h 5"/>
                  <a:gd name="T8" fmla="*/ 2147483647 w 4"/>
                  <a:gd name="T9" fmla="*/ 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0"/>
                    </a:moveTo>
                    <a:cubicBezTo>
                      <a:pt x="4" y="1"/>
                      <a:pt x="4" y="2"/>
                      <a:pt x="4" y="3"/>
                    </a:cubicBezTo>
                    <a:cubicBezTo>
                      <a:pt x="4" y="4"/>
                      <a:pt x="3" y="5"/>
                      <a:pt x="2" y="5"/>
                    </a:cubicBezTo>
                    <a:cubicBezTo>
                      <a:pt x="0" y="5"/>
                      <a:pt x="0" y="4"/>
                      <a:pt x="0" y="2"/>
                    </a:cubicBezTo>
                    <a:cubicBezTo>
                      <a:pt x="0" y="1"/>
                      <a:pt x="1" y="0"/>
                      <a:pt x="2"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770" name="Freeform 2993"/>
              <p:cNvSpPr>
                <a:spLocks/>
              </p:cNvSpPr>
              <p:nvPr/>
            </p:nvSpPr>
            <p:spPr bwMode="auto">
              <a:xfrm>
                <a:off x="8283575" y="4922838"/>
                <a:ext cx="7938" cy="9525"/>
              </a:xfrm>
              <a:custGeom>
                <a:avLst/>
                <a:gdLst>
                  <a:gd name="T0" fmla="*/ 2147483647 w 2"/>
                  <a:gd name="T1" fmla="*/ 2147483647 h 2"/>
                  <a:gd name="T2" fmla="*/ 2147483647 w 2"/>
                  <a:gd name="T3" fmla="*/ 2147483647 h 2"/>
                  <a:gd name="T4" fmla="*/ 2147483647 w 2"/>
                  <a:gd name="T5" fmla="*/ 2147483647 h 2"/>
                  <a:gd name="T6" fmla="*/ 0 w 2"/>
                  <a:gd name="T7" fmla="*/ 2147483647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1"/>
                    </a:moveTo>
                    <a:cubicBezTo>
                      <a:pt x="1" y="1"/>
                      <a:pt x="2" y="1"/>
                      <a:pt x="2" y="2"/>
                    </a:cubicBezTo>
                    <a:cubicBezTo>
                      <a:pt x="2" y="2"/>
                      <a:pt x="1" y="2"/>
                      <a:pt x="1" y="2"/>
                    </a:cubicBezTo>
                    <a:cubicBezTo>
                      <a:pt x="0" y="2"/>
                      <a:pt x="0" y="2"/>
                      <a:pt x="0" y="1"/>
                    </a:cubicBezTo>
                    <a:cubicBezTo>
                      <a:pt x="0" y="1"/>
                      <a:pt x="0" y="0"/>
                      <a:pt x="1" y="1"/>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771" name="Freeform 2994"/>
              <p:cNvSpPr>
                <a:spLocks/>
              </p:cNvSpPr>
              <p:nvPr/>
            </p:nvSpPr>
            <p:spPr bwMode="auto">
              <a:xfrm>
                <a:off x="7759700" y="1654175"/>
                <a:ext cx="61913" cy="212725"/>
              </a:xfrm>
              <a:custGeom>
                <a:avLst/>
                <a:gdLst>
                  <a:gd name="T0" fmla="*/ 2147483647 w 15"/>
                  <a:gd name="T1" fmla="*/ 2147483647 h 52"/>
                  <a:gd name="T2" fmla="*/ 2147483647 w 15"/>
                  <a:gd name="T3" fmla="*/ 2147483647 h 52"/>
                  <a:gd name="T4" fmla="*/ 2147483647 w 15"/>
                  <a:gd name="T5" fmla="*/ 2147483647 h 52"/>
                  <a:gd name="T6" fmla="*/ 2147483647 w 15"/>
                  <a:gd name="T7" fmla="*/ 2147483647 h 52"/>
                  <a:gd name="T8" fmla="*/ 2147483647 w 15"/>
                  <a:gd name="T9" fmla="*/ 2147483647 h 52"/>
                  <a:gd name="T10" fmla="*/ 2147483647 w 15"/>
                  <a:gd name="T11" fmla="*/ 2147483647 h 52"/>
                  <a:gd name="T12" fmla="*/ 2147483647 w 15"/>
                  <a:gd name="T13" fmla="*/ 2147483647 h 52"/>
                  <a:gd name="T14" fmla="*/ 2147483647 w 15"/>
                  <a:gd name="T15" fmla="*/ 2147483647 h 52"/>
                  <a:gd name="T16" fmla="*/ 2147483647 w 15"/>
                  <a:gd name="T17" fmla="*/ 2147483647 h 52"/>
                  <a:gd name="T18" fmla="*/ 2147483647 w 15"/>
                  <a:gd name="T19" fmla="*/ 2147483647 h 52"/>
                  <a:gd name="T20" fmla="*/ 0 w 15"/>
                  <a:gd name="T21" fmla="*/ 2147483647 h 52"/>
                  <a:gd name="T22" fmla="*/ 2147483647 w 15"/>
                  <a:gd name="T23" fmla="*/ 2147483647 h 52"/>
                  <a:gd name="T24" fmla="*/ 2147483647 w 15"/>
                  <a:gd name="T25" fmla="*/ 2147483647 h 52"/>
                  <a:gd name="T26" fmla="*/ 0 w 15"/>
                  <a:gd name="T27" fmla="*/ 2147483647 h 52"/>
                  <a:gd name="T28" fmla="*/ 2147483647 w 15"/>
                  <a:gd name="T29" fmla="*/ 2147483647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52"/>
                  <a:gd name="T47" fmla="*/ 15 w 15"/>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52">
                    <a:moveTo>
                      <a:pt x="1" y="37"/>
                    </a:moveTo>
                    <a:cubicBezTo>
                      <a:pt x="6" y="49"/>
                      <a:pt x="6" y="49"/>
                      <a:pt x="6" y="49"/>
                    </a:cubicBezTo>
                    <a:cubicBezTo>
                      <a:pt x="7" y="52"/>
                      <a:pt x="10" y="52"/>
                      <a:pt x="12" y="52"/>
                    </a:cubicBezTo>
                    <a:cubicBezTo>
                      <a:pt x="14" y="51"/>
                      <a:pt x="15" y="48"/>
                      <a:pt x="14" y="46"/>
                    </a:cubicBezTo>
                    <a:cubicBezTo>
                      <a:pt x="14" y="46"/>
                      <a:pt x="11" y="39"/>
                      <a:pt x="9" y="36"/>
                    </a:cubicBezTo>
                    <a:cubicBezTo>
                      <a:pt x="11" y="32"/>
                      <a:pt x="10" y="29"/>
                      <a:pt x="9" y="26"/>
                    </a:cubicBezTo>
                    <a:cubicBezTo>
                      <a:pt x="13" y="19"/>
                      <a:pt x="13" y="10"/>
                      <a:pt x="10" y="3"/>
                    </a:cubicBezTo>
                    <a:cubicBezTo>
                      <a:pt x="9" y="1"/>
                      <a:pt x="6" y="0"/>
                      <a:pt x="4" y="1"/>
                    </a:cubicBezTo>
                    <a:cubicBezTo>
                      <a:pt x="2" y="2"/>
                      <a:pt x="1" y="5"/>
                      <a:pt x="2" y="7"/>
                    </a:cubicBezTo>
                    <a:cubicBezTo>
                      <a:pt x="4" y="12"/>
                      <a:pt x="4" y="19"/>
                      <a:pt x="1" y="22"/>
                    </a:cubicBezTo>
                    <a:cubicBezTo>
                      <a:pt x="0" y="24"/>
                      <a:pt x="0" y="24"/>
                      <a:pt x="0" y="24"/>
                    </a:cubicBezTo>
                    <a:cubicBezTo>
                      <a:pt x="1" y="28"/>
                      <a:pt x="1" y="28"/>
                      <a:pt x="1" y="28"/>
                    </a:cubicBezTo>
                    <a:cubicBezTo>
                      <a:pt x="2" y="31"/>
                      <a:pt x="2" y="32"/>
                      <a:pt x="1" y="33"/>
                    </a:cubicBezTo>
                    <a:cubicBezTo>
                      <a:pt x="0" y="35"/>
                      <a:pt x="0" y="35"/>
                      <a:pt x="0" y="35"/>
                    </a:cubicBezTo>
                    <a:lnTo>
                      <a:pt x="1" y="37"/>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772" name="Freeform 2995"/>
              <p:cNvSpPr>
                <a:spLocks/>
              </p:cNvSpPr>
              <p:nvPr/>
            </p:nvSpPr>
            <p:spPr bwMode="auto">
              <a:xfrm>
                <a:off x="7764463" y="1658938"/>
                <a:ext cx="52387" cy="207962"/>
              </a:xfrm>
              <a:custGeom>
                <a:avLst/>
                <a:gdLst>
                  <a:gd name="T0" fmla="*/ 2147483647 w 13"/>
                  <a:gd name="T1" fmla="*/ 2147483647 h 51"/>
                  <a:gd name="T2" fmla="*/ 2147483647 w 13"/>
                  <a:gd name="T3" fmla="*/ 2147483647 h 51"/>
                  <a:gd name="T4" fmla="*/ 2147483647 w 13"/>
                  <a:gd name="T5" fmla="*/ 2147483647 h 51"/>
                  <a:gd name="T6" fmla="*/ 2147483647 w 13"/>
                  <a:gd name="T7" fmla="*/ 2147483647 h 51"/>
                  <a:gd name="T8" fmla="*/ 0 w 13"/>
                  <a:gd name="T9" fmla="*/ 2147483647 h 51"/>
                  <a:gd name="T10" fmla="*/ 2147483647 w 13"/>
                  <a:gd name="T11" fmla="*/ 2147483647 h 51"/>
                  <a:gd name="T12" fmla="*/ 2147483647 w 13"/>
                  <a:gd name="T13" fmla="*/ 2147483647 h 51"/>
                  <a:gd name="T14" fmla="*/ 2147483647 w 13"/>
                  <a:gd name="T15" fmla="*/ 2147483647 h 51"/>
                  <a:gd name="T16" fmla="*/ 2147483647 w 13"/>
                  <a:gd name="T17" fmla="*/ 2147483647 h 51"/>
                  <a:gd name="T18" fmla="*/ 0 w 13"/>
                  <a:gd name="T19" fmla="*/ 2147483647 h 51"/>
                  <a:gd name="T20" fmla="*/ 0 w 13"/>
                  <a:gd name="T21" fmla="*/ 2147483647 h 51"/>
                  <a:gd name="T22" fmla="*/ 0 w 13"/>
                  <a:gd name="T23" fmla="*/ 2147483647 h 51"/>
                  <a:gd name="T24" fmla="*/ 0 w 13"/>
                  <a:gd name="T25" fmla="*/ 2147483647 h 51"/>
                  <a:gd name="T26" fmla="*/ 2147483647 w 13"/>
                  <a:gd name="T27" fmla="*/ 2147483647 h 51"/>
                  <a:gd name="T28" fmla="*/ 2147483647 w 13"/>
                  <a:gd name="T29" fmla="*/ 2147483647 h 51"/>
                  <a:gd name="T30" fmla="*/ 2147483647 w 13"/>
                  <a:gd name="T31" fmla="*/ 2147483647 h 51"/>
                  <a:gd name="T32" fmla="*/ 2147483647 w 13"/>
                  <a:gd name="T33" fmla="*/ 2147483647 h 51"/>
                  <a:gd name="T34" fmla="*/ 2147483647 w 13"/>
                  <a:gd name="T35" fmla="*/ 2147483647 h 51"/>
                  <a:gd name="T36" fmla="*/ 2147483647 w 13"/>
                  <a:gd name="T37" fmla="*/ 2147483647 h 51"/>
                  <a:gd name="T38" fmla="*/ 2147483647 w 13"/>
                  <a:gd name="T39" fmla="*/ 2147483647 h 51"/>
                  <a:gd name="T40" fmla="*/ 2147483647 w 13"/>
                  <a:gd name="T41" fmla="*/ 2147483647 h 51"/>
                  <a:gd name="T42" fmla="*/ 2147483647 w 13"/>
                  <a:gd name="T43" fmla="*/ 2147483647 h 51"/>
                  <a:gd name="T44" fmla="*/ 2147483647 w 13"/>
                  <a:gd name="T45" fmla="*/ 2147483647 h 51"/>
                  <a:gd name="T46" fmla="*/ 2147483647 w 13"/>
                  <a:gd name="T47" fmla="*/ 2147483647 h 51"/>
                  <a:gd name="T48" fmla="*/ 2147483647 w 13"/>
                  <a:gd name="T49" fmla="*/ 0 h 51"/>
                  <a:gd name="T50" fmla="*/ 2147483647 w 13"/>
                  <a:gd name="T51" fmla="*/ 2147483647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
                  <a:gd name="T79" fmla="*/ 0 h 51"/>
                  <a:gd name="T80" fmla="*/ 13 w 13"/>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 h="51">
                    <a:moveTo>
                      <a:pt x="3" y="1"/>
                    </a:moveTo>
                    <a:cubicBezTo>
                      <a:pt x="3" y="1"/>
                      <a:pt x="3" y="1"/>
                      <a:pt x="2" y="1"/>
                    </a:cubicBezTo>
                    <a:cubicBezTo>
                      <a:pt x="1" y="3"/>
                      <a:pt x="1" y="4"/>
                      <a:pt x="2" y="6"/>
                    </a:cubicBezTo>
                    <a:cubicBezTo>
                      <a:pt x="4" y="11"/>
                      <a:pt x="4" y="17"/>
                      <a:pt x="1" y="21"/>
                    </a:cubicBezTo>
                    <a:cubicBezTo>
                      <a:pt x="1" y="21"/>
                      <a:pt x="0" y="23"/>
                      <a:pt x="0" y="23"/>
                    </a:cubicBezTo>
                    <a:cubicBezTo>
                      <a:pt x="0" y="23"/>
                      <a:pt x="1" y="26"/>
                      <a:pt x="1" y="26"/>
                    </a:cubicBezTo>
                    <a:cubicBezTo>
                      <a:pt x="1" y="26"/>
                      <a:pt x="1" y="26"/>
                      <a:pt x="1" y="26"/>
                    </a:cubicBezTo>
                    <a:cubicBezTo>
                      <a:pt x="1" y="28"/>
                      <a:pt x="1" y="29"/>
                      <a:pt x="1" y="29"/>
                    </a:cubicBezTo>
                    <a:cubicBezTo>
                      <a:pt x="2" y="30"/>
                      <a:pt x="1" y="31"/>
                      <a:pt x="1" y="31"/>
                    </a:cubicBezTo>
                    <a:cubicBezTo>
                      <a:pt x="1" y="31"/>
                      <a:pt x="0" y="33"/>
                      <a:pt x="0" y="33"/>
                    </a:cubicBezTo>
                    <a:cubicBezTo>
                      <a:pt x="0" y="34"/>
                      <a:pt x="0" y="35"/>
                      <a:pt x="0" y="36"/>
                    </a:cubicBezTo>
                    <a:cubicBezTo>
                      <a:pt x="0" y="36"/>
                      <a:pt x="0" y="36"/>
                      <a:pt x="0" y="36"/>
                    </a:cubicBezTo>
                    <a:cubicBezTo>
                      <a:pt x="0" y="36"/>
                      <a:pt x="0" y="36"/>
                      <a:pt x="0" y="36"/>
                    </a:cubicBezTo>
                    <a:cubicBezTo>
                      <a:pt x="6" y="48"/>
                      <a:pt x="6" y="48"/>
                      <a:pt x="6" y="48"/>
                    </a:cubicBezTo>
                    <a:cubicBezTo>
                      <a:pt x="6" y="49"/>
                      <a:pt x="8" y="50"/>
                      <a:pt x="9" y="50"/>
                    </a:cubicBezTo>
                    <a:cubicBezTo>
                      <a:pt x="10" y="51"/>
                      <a:pt x="10" y="50"/>
                      <a:pt x="11" y="50"/>
                    </a:cubicBezTo>
                    <a:cubicBezTo>
                      <a:pt x="11" y="50"/>
                      <a:pt x="11" y="50"/>
                      <a:pt x="12" y="49"/>
                    </a:cubicBezTo>
                    <a:cubicBezTo>
                      <a:pt x="13" y="48"/>
                      <a:pt x="13" y="47"/>
                      <a:pt x="12" y="45"/>
                    </a:cubicBezTo>
                    <a:cubicBezTo>
                      <a:pt x="12" y="44"/>
                      <a:pt x="9" y="37"/>
                      <a:pt x="8" y="35"/>
                    </a:cubicBezTo>
                    <a:cubicBezTo>
                      <a:pt x="8" y="35"/>
                      <a:pt x="8" y="35"/>
                      <a:pt x="8" y="35"/>
                    </a:cubicBezTo>
                    <a:cubicBezTo>
                      <a:pt x="9" y="32"/>
                      <a:pt x="8" y="28"/>
                      <a:pt x="8" y="25"/>
                    </a:cubicBezTo>
                    <a:cubicBezTo>
                      <a:pt x="8" y="25"/>
                      <a:pt x="8" y="25"/>
                      <a:pt x="8" y="25"/>
                    </a:cubicBezTo>
                    <a:cubicBezTo>
                      <a:pt x="8" y="24"/>
                      <a:pt x="8" y="24"/>
                      <a:pt x="8" y="23"/>
                    </a:cubicBezTo>
                    <a:cubicBezTo>
                      <a:pt x="11" y="17"/>
                      <a:pt x="11" y="10"/>
                      <a:pt x="8" y="3"/>
                    </a:cubicBezTo>
                    <a:cubicBezTo>
                      <a:pt x="8" y="2"/>
                      <a:pt x="6" y="1"/>
                      <a:pt x="5" y="0"/>
                    </a:cubicBezTo>
                    <a:cubicBezTo>
                      <a:pt x="4" y="0"/>
                      <a:pt x="4" y="0"/>
                      <a:pt x="3" y="1"/>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773" name="Freeform 2996"/>
              <p:cNvSpPr>
                <a:spLocks/>
              </p:cNvSpPr>
              <p:nvPr/>
            </p:nvSpPr>
            <p:spPr bwMode="auto">
              <a:xfrm>
                <a:off x="7767638" y="1662113"/>
                <a:ext cx="46037" cy="200025"/>
              </a:xfrm>
              <a:custGeom>
                <a:avLst/>
                <a:gdLst>
                  <a:gd name="T0" fmla="*/ 2147483647 w 11"/>
                  <a:gd name="T1" fmla="*/ 0 h 49"/>
                  <a:gd name="T2" fmla="*/ 2147483647 w 11"/>
                  <a:gd name="T3" fmla="*/ 2147483647 h 49"/>
                  <a:gd name="T4" fmla="*/ 2147483647 w 11"/>
                  <a:gd name="T5" fmla="*/ 2147483647 h 49"/>
                  <a:gd name="T6" fmla="*/ 2147483647 w 11"/>
                  <a:gd name="T7" fmla="*/ 2147483647 h 49"/>
                  <a:gd name="T8" fmla="*/ 0 w 11"/>
                  <a:gd name="T9" fmla="*/ 2147483647 h 49"/>
                  <a:gd name="T10" fmla="*/ 0 w 11"/>
                  <a:gd name="T11" fmla="*/ 2147483647 h 49"/>
                  <a:gd name="T12" fmla="*/ 0 w 11"/>
                  <a:gd name="T13" fmla="*/ 2147483647 h 49"/>
                  <a:gd name="T14" fmla="*/ 2147483647 w 11"/>
                  <a:gd name="T15" fmla="*/ 2147483647 h 49"/>
                  <a:gd name="T16" fmla="*/ 2147483647 w 11"/>
                  <a:gd name="T17" fmla="*/ 2147483647 h 49"/>
                  <a:gd name="T18" fmla="*/ 0 w 11"/>
                  <a:gd name="T19" fmla="*/ 2147483647 h 49"/>
                  <a:gd name="T20" fmla="*/ 0 w 11"/>
                  <a:gd name="T21" fmla="*/ 2147483647 h 49"/>
                  <a:gd name="T22" fmla="*/ 0 w 11"/>
                  <a:gd name="T23" fmla="*/ 2147483647 h 49"/>
                  <a:gd name="T24" fmla="*/ 0 w 11"/>
                  <a:gd name="T25" fmla="*/ 2147483647 h 49"/>
                  <a:gd name="T26" fmla="*/ 2147483647 w 11"/>
                  <a:gd name="T27" fmla="*/ 2147483647 h 49"/>
                  <a:gd name="T28" fmla="*/ 2147483647 w 11"/>
                  <a:gd name="T29" fmla="*/ 2147483647 h 49"/>
                  <a:gd name="T30" fmla="*/ 2147483647 w 11"/>
                  <a:gd name="T31" fmla="*/ 2147483647 h 49"/>
                  <a:gd name="T32" fmla="*/ 2147483647 w 11"/>
                  <a:gd name="T33" fmla="*/ 2147483647 h 49"/>
                  <a:gd name="T34" fmla="*/ 2147483647 w 11"/>
                  <a:gd name="T35" fmla="*/ 2147483647 h 49"/>
                  <a:gd name="T36" fmla="*/ 2147483647 w 11"/>
                  <a:gd name="T37" fmla="*/ 2147483647 h 49"/>
                  <a:gd name="T38" fmla="*/ 2147483647 w 11"/>
                  <a:gd name="T39" fmla="*/ 2147483647 h 49"/>
                  <a:gd name="T40" fmla="*/ 2147483647 w 11"/>
                  <a:gd name="T41" fmla="*/ 2147483647 h 49"/>
                  <a:gd name="T42" fmla="*/ 2147483647 w 11"/>
                  <a:gd name="T43" fmla="*/ 2147483647 h 49"/>
                  <a:gd name="T44" fmla="*/ 2147483647 w 11"/>
                  <a:gd name="T45" fmla="*/ 2147483647 h 49"/>
                  <a:gd name="T46" fmla="*/ 2147483647 w 11"/>
                  <a:gd name="T47" fmla="*/ 2147483647 h 49"/>
                  <a:gd name="T48" fmla="*/ 2147483647 w 11"/>
                  <a:gd name="T49" fmla="*/ 0 h 49"/>
                  <a:gd name="T50" fmla="*/ 2147483647 w 11"/>
                  <a:gd name="T51" fmla="*/ 0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
                  <a:gd name="T79" fmla="*/ 0 h 49"/>
                  <a:gd name="T80" fmla="*/ 11 w 11"/>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 h="49">
                    <a:moveTo>
                      <a:pt x="2" y="0"/>
                    </a:moveTo>
                    <a:cubicBezTo>
                      <a:pt x="2" y="0"/>
                      <a:pt x="2" y="1"/>
                      <a:pt x="2" y="1"/>
                    </a:cubicBezTo>
                    <a:cubicBezTo>
                      <a:pt x="1" y="2"/>
                      <a:pt x="1" y="4"/>
                      <a:pt x="2" y="5"/>
                    </a:cubicBezTo>
                    <a:cubicBezTo>
                      <a:pt x="3" y="10"/>
                      <a:pt x="3" y="16"/>
                      <a:pt x="1" y="20"/>
                    </a:cubicBezTo>
                    <a:cubicBezTo>
                      <a:pt x="1" y="20"/>
                      <a:pt x="0" y="21"/>
                      <a:pt x="0" y="22"/>
                    </a:cubicBezTo>
                    <a:cubicBezTo>
                      <a:pt x="0" y="22"/>
                      <a:pt x="1" y="25"/>
                      <a:pt x="0" y="25"/>
                    </a:cubicBezTo>
                    <a:cubicBezTo>
                      <a:pt x="0" y="25"/>
                      <a:pt x="0" y="25"/>
                      <a:pt x="0" y="25"/>
                    </a:cubicBezTo>
                    <a:cubicBezTo>
                      <a:pt x="1" y="26"/>
                      <a:pt x="1" y="27"/>
                      <a:pt x="1" y="28"/>
                    </a:cubicBezTo>
                    <a:cubicBezTo>
                      <a:pt x="1" y="29"/>
                      <a:pt x="1" y="29"/>
                      <a:pt x="1" y="30"/>
                    </a:cubicBezTo>
                    <a:cubicBezTo>
                      <a:pt x="1" y="30"/>
                      <a:pt x="0" y="32"/>
                      <a:pt x="0" y="32"/>
                    </a:cubicBezTo>
                    <a:cubicBezTo>
                      <a:pt x="0" y="33"/>
                      <a:pt x="0" y="34"/>
                      <a:pt x="0" y="34"/>
                    </a:cubicBezTo>
                    <a:cubicBezTo>
                      <a:pt x="0" y="35"/>
                      <a:pt x="0" y="35"/>
                      <a:pt x="0" y="35"/>
                    </a:cubicBezTo>
                    <a:cubicBezTo>
                      <a:pt x="0" y="35"/>
                      <a:pt x="0" y="35"/>
                      <a:pt x="0" y="35"/>
                    </a:cubicBezTo>
                    <a:cubicBezTo>
                      <a:pt x="5" y="47"/>
                      <a:pt x="5" y="47"/>
                      <a:pt x="5" y="47"/>
                    </a:cubicBezTo>
                    <a:cubicBezTo>
                      <a:pt x="6" y="47"/>
                      <a:pt x="7" y="49"/>
                      <a:pt x="8" y="49"/>
                    </a:cubicBezTo>
                    <a:cubicBezTo>
                      <a:pt x="9" y="49"/>
                      <a:pt x="9" y="49"/>
                      <a:pt x="10" y="49"/>
                    </a:cubicBezTo>
                    <a:cubicBezTo>
                      <a:pt x="10" y="49"/>
                      <a:pt x="10" y="48"/>
                      <a:pt x="10" y="48"/>
                    </a:cubicBezTo>
                    <a:cubicBezTo>
                      <a:pt x="11" y="47"/>
                      <a:pt x="11" y="46"/>
                      <a:pt x="10" y="44"/>
                    </a:cubicBezTo>
                    <a:cubicBezTo>
                      <a:pt x="10" y="43"/>
                      <a:pt x="7" y="36"/>
                      <a:pt x="6" y="34"/>
                    </a:cubicBezTo>
                    <a:cubicBezTo>
                      <a:pt x="6" y="34"/>
                      <a:pt x="6" y="34"/>
                      <a:pt x="6" y="34"/>
                    </a:cubicBezTo>
                    <a:cubicBezTo>
                      <a:pt x="8" y="31"/>
                      <a:pt x="7" y="28"/>
                      <a:pt x="6" y="24"/>
                    </a:cubicBezTo>
                    <a:cubicBezTo>
                      <a:pt x="6" y="24"/>
                      <a:pt x="6" y="24"/>
                      <a:pt x="6" y="24"/>
                    </a:cubicBezTo>
                    <a:cubicBezTo>
                      <a:pt x="6" y="24"/>
                      <a:pt x="6" y="23"/>
                      <a:pt x="6" y="23"/>
                    </a:cubicBezTo>
                    <a:cubicBezTo>
                      <a:pt x="9" y="17"/>
                      <a:pt x="9" y="9"/>
                      <a:pt x="7" y="3"/>
                    </a:cubicBezTo>
                    <a:cubicBezTo>
                      <a:pt x="6" y="1"/>
                      <a:pt x="5" y="0"/>
                      <a:pt x="4" y="0"/>
                    </a:cubicBezTo>
                    <a:cubicBezTo>
                      <a:pt x="3" y="0"/>
                      <a:pt x="3" y="0"/>
                      <a:pt x="2" y="0"/>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774" name="Freeform 2997"/>
              <p:cNvSpPr>
                <a:spLocks/>
              </p:cNvSpPr>
              <p:nvPr/>
            </p:nvSpPr>
            <p:spPr bwMode="auto">
              <a:xfrm>
                <a:off x="7772400" y="1662113"/>
                <a:ext cx="41275" cy="200025"/>
              </a:xfrm>
              <a:custGeom>
                <a:avLst/>
                <a:gdLst>
                  <a:gd name="T0" fmla="*/ 2147483647 w 10"/>
                  <a:gd name="T1" fmla="*/ 0 h 49"/>
                  <a:gd name="T2" fmla="*/ 2147483647 w 10"/>
                  <a:gd name="T3" fmla="*/ 2147483647 h 49"/>
                  <a:gd name="T4" fmla="*/ 2147483647 w 10"/>
                  <a:gd name="T5" fmla="*/ 2147483647 h 49"/>
                  <a:gd name="T6" fmla="*/ 2147483647 w 10"/>
                  <a:gd name="T7" fmla="*/ 2147483647 h 49"/>
                  <a:gd name="T8" fmla="*/ 0 w 10"/>
                  <a:gd name="T9" fmla="*/ 2147483647 h 49"/>
                  <a:gd name="T10" fmla="*/ 0 w 10"/>
                  <a:gd name="T11" fmla="*/ 2147483647 h 49"/>
                  <a:gd name="T12" fmla="*/ 0 w 10"/>
                  <a:gd name="T13" fmla="*/ 2147483647 h 49"/>
                  <a:gd name="T14" fmla="*/ 2147483647 w 10"/>
                  <a:gd name="T15" fmla="*/ 2147483647 h 49"/>
                  <a:gd name="T16" fmla="*/ 2147483647 w 10"/>
                  <a:gd name="T17" fmla="*/ 2147483647 h 49"/>
                  <a:gd name="T18" fmla="*/ 0 w 10"/>
                  <a:gd name="T19" fmla="*/ 2147483647 h 49"/>
                  <a:gd name="T20" fmla="*/ 0 w 10"/>
                  <a:gd name="T21" fmla="*/ 2147483647 h 49"/>
                  <a:gd name="T22" fmla="*/ 0 w 10"/>
                  <a:gd name="T23" fmla="*/ 2147483647 h 49"/>
                  <a:gd name="T24" fmla="*/ 0 w 10"/>
                  <a:gd name="T25" fmla="*/ 2147483647 h 49"/>
                  <a:gd name="T26" fmla="*/ 2147483647 w 10"/>
                  <a:gd name="T27" fmla="*/ 2147483647 h 49"/>
                  <a:gd name="T28" fmla="*/ 2147483647 w 10"/>
                  <a:gd name="T29" fmla="*/ 2147483647 h 49"/>
                  <a:gd name="T30" fmla="*/ 2147483647 w 10"/>
                  <a:gd name="T31" fmla="*/ 2147483647 h 49"/>
                  <a:gd name="T32" fmla="*/ 2147483647 w 10"/>
                  <a:gd name="T33" fmla="*/ 2147483647 h 49"/>
                  <a:gd name="T34" fmla="*/ 2147483647 w 10"/>
                  <a:gd name="T35" fmla="*/ 2147483647 h 49"/>
                  <a:gd name="T36" fmla="*/ 2147483647 w 10"/>
                  <a:gd name="T37" fmla="*/ 2147483647 h 49"/>
                  <a:gd name="T38" fmla="*/ 2147483647 w 10"/>
                  <a:gd name="T39" fmla="*/ 2147483647 h 49"/>
                  <a:gd name="T40" fmla="*/ 2147483647 w 10"/>
                  <a:gd name="T41" fmla="*/ 2147483647 h 49"/>
                  <a:gd name="T42" fmla="*/ 2147483647 w 10"/>
                  <a:gd name="T43" fmla="*/ 2147483647 h 49"/>
                  <a:gd name="T44" fmla="*/ 2147483647 w 10"/>
                  <a:gd name="T45" fmla="*/ 2147483647 h 49"/>
                  <a:gd name="T46" fmla="*/ 2147483647 w 10"/>
                  <a:gd name="T47" fmla="*/ 2147483647 h 49"/>
                  <a:gd name="T48" fmla="*/ 2147483647 w 10"/>
                  <a:gd name="T49" fmla="*/ 0 h 49"/>
                  <a:gd name="T50" fmla="*/ 2147483647 w 10"/>
                  <a:gd name="T51" fmla="*/ 0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
                  <a:gd name="T79" fmla="*/ 0 h 49"/>
                  <a:gd name="T80" fmla="*/ 10 w 10"/>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 h="49">
                    <a:moveTo>
                      <a:pt x="2" y="0"/>
                    </a:moveTo>
                    <a:cubicBezTo>
                      <a:pt x="1" y="1"/>
                      <a:pt x="1" y="1"/>
                      <a:pt x="1" y="1"/>
                    </a:cubicBezTo>
                    <a:cubicBezTo>
                      <a:pt x="1" y="2"/>
                      <a:pt x="1" y="4"/>
                      <a:pt x="1" y="5"/>
                    </a:cubicBezTo>
                    <a:cubicBezTo>
                      <a:pt x="3" y="10"/>
                      <a:pt x="3" y="16"/>
                      <a:pt x="1" y="20"/>
                    </a:cubicBezTo>
                    <a:cubicBezTo>
                      <a:pt x="1" y="20"/>
                      <a:pt x="1" y="21"/>
                      <a:pt x="0" y="21"/>
                    </a:cubicBezTo>
                    <a:cubicBezTo>
                      <a:pt x="0" y="22"/>
                      <a:pt x="0" y="24"/>
                      <a:pt x="0" y="24"/>
                    </a:cubicBezTo>
                    <a:cubicBezTo>
                      <a:pt x="0" y="25"/>
                      <a:pt x="0" y="25"/>
                      <a:pt x="0" y="25"/>
                    </a:cubicBezTo>
                    <a:cubicBezTo>
                      <a:pt x="0" y="25"/>
                      <a:pt x="1" y="27"/>
                      <a:pt x="1" y="27"/>
                    </a:cubicBezTo>
                    <a:cubicBezTo>
                      <a:pt x="1" y="28"/>
                      <a:pt x="1" y="29"/>
                      <a:pt x="1" y="29"/>
                    </a:cubicBezTo>
                    <a:cubicBezTo>
                      <a:pt x="1" y="30"/>
                      <a:pt x="0" y="32"/>
                      <a:pt x="0" y="32"/>
                    </a:cubicBezTo>
                    <a:cubicBezTo>
                      <a:pt x="0" y="33"/>
                      <a:pt x="0" y="34"/>
                      <a:pt x="0" y="34"/>
                    </a:cubicBezTo>
                    <a:cubicBezTo>
                      <a:pt x="0" y="35"/>
                      <a:pt x="0" y="35"/>
                      <a:pt x="0" y="35"/>
                    </a:cubicBezTo>
                    <a:cubicBezTo>
                      <a:pt x="0" y="35"/>
                      <a:pt x="0" y="35"/>
                      <a:pt x="0" y="35"/>
                    </a:cubicBezTo>
                    <a:cubicBezTo>
                      <a:pt x="5" y="46"/>
                      <a:pt x="5" y="46"/>
                      <a:pt x="5" y="46"/>
                    </a:cubicBezTo>
                    <a:cubicBezTo>
                      <a:pt x="5" y="47"/>
                      <a:pt x="7" y="48"/>
                      <a:pt x="7" y="48"/>
                    </a:cubicBezTo>
                    <a:cubicBezTo>
                      <a:pt x="7" y="49"/>
                      <a:pt x="8" y="49"/>
                      <a:pt x="8" y="48"/>
                    </a:cubicBezTo>
                    <a:cubicBezTo>
                      <a:pt x="9" y="48"/>
                      <a:pt x="9" y="48"/>
                      <a:pt x="9" y="48"/>
                    </a:cubicBezTo>
                    <a:cubicBezTo>
                      <a:pt x="10" y="47"/>
                      <a:pt x="9" y="46"/>
                      <a:pt x="9" y="44"/>
                    </a:cubicBezTo>
                    <a:cubicBezTo>
                      <a:pt x="8" y="42"/>
                      <a:pt x="5" y="36"/>
                      <a:pt x="4" y="34"/>
                    </a:cubicBezTo>
                    <a:cubicBezTo>
                      <a:pt x="4" y="34"/>
                      <a:pt x="4" y="34"/>
                      <a:pt x="4" y="34"/>
                    </a:cubicBezTo>
                    <a:cubicBezTo>
                      <a:pt x="6" y="31"/>
                      <a:pt x="5" y="28"/>
                      <a:pt x="4" y="25"/>
                    </a:cubicBezTo>
                    <a:cubicBezTo>
                      <a:pt x="4" y="25"/>
                      <a:pt x="4" y="25"/>
                      <a:pt x="4" y="24"/>
                    </a:cubicBezTo>
                    <a:cubicBezTo>
                      <a:pt x="5" y="24"/>
                      <a:pt x="4" y="23"/>
                      <a:pt x="5" y="23"/>
                    </a:cubicBezTo>
                    <a:cubicBezTo>
                      <a:pt x="7" y="18"/>
                      <a:pt x="7" y="10"/>
                      <a:pt x="5" y="4"/>
                    </a:cubicBezTo>
                    <a:cubicBezTo>
                      <a:pt x="5" y="2"/>
                      <a:pt x="4" y="1"/>
                      <a:pt x="3" y="0"/>
                    </a:cubicBezTo>
                    <a:cubicBezTo>
                      <a:pt x="2" y="0"/>
                      <a:pt x="2" y="0"/>
                      <a:pt x="2" y="0"/>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775" name="Freeform 2998"/>
              <p:cNvSpPr>
                <a:spLocks/>
              </p:cNvSpPr>
              <p:nvPr/>
            </p:nvSpPr>
            <p:spPr bwMode="auto">
              <a:xfrm>
                <a:off x="7772400" y="1666875"/>
                <a:ext cx="36513" cy="192088"/>
              </a:xfrm>
              <a:custGeom>
                <a:avLst/>
                <a:gdLst>
                  <a:gd name="T0" fmla="*/ 2147483647 w 9"/>
                  <a:gd name="T1" fmla="*/ 0 h 47"/>
                  <a:gd name="T2" fmla="*/ 2147483647 w 9"/>
                  <a:gd name="T3" fmla="*/ 2147483647 h 47"/>
                  <a:gd name="T4" fmla="*/ 2147483647 w 9"/>
                  <a:gd name="T5" fmla="*/ 2147483647 h 47"/>
                  <a:gd name="T6" fmla="*/ 2147483647 w 9"/>
                  <a:gd name="T7" fmla="*/ 2147483647 h 47"/>
                  <a:gd name="T8" fmla="*/ 2147483647 w 9"/>
                  <a:gd name="T9" fmla="*/ 2147483647 h 47"/>
                  <a:gd name="T10" fmla="*/ 2147483647 w 9"/>
                  <a:gd name="T11" fmla="*/ 2147483647 h 47"/>
                  <a:gd name="T12" fmla="*/ 2147483647 w 9"/>
                  <a:gd name="T13" fmla="*/ 2147483647 h 47"/>
                  <a:gd name="T14" fmla="*/ 2147483647 w 9"/>
                  <a:gd name="T15" fmla="*/ 2147483647 h 47"/>
                  <a:gd name="T16" fmla="*/ 2147483647 w 9"/>
                  <a:gd name="T17" fmla="*/ 2147483647 h 47"/>
                  <a:gd name="T18" fmla="*/ 2147483647 w 9"/>
                  <a:gd name="T19" fmla="*/ 2147483647 h 47"/>
                  <a:gd name="T20" fmla="*/ 2147483647 w 9"/>
                  <a:gd name="T21" fmla="*/ 2147483647 h 47"/>
                  <a:gd name="T22" fmla="*/ 0 w 9"/>
                  <a:gd name="T23" fmla="*/ 2147483647 h 47"/>
                  <a:gd name="T24" fmla="*/ 0 w 9"/>
                  <a:gd name="T25" fmla="*/ 2147483647 h 47"/>
                  <a:gd name="T26" fmla="*/ 2147483647 w 9"/>
                  <a:gd name="T27" fmla="*/ 2147483647 h 47"/>
                  <a:gd name="T28" fmla="*/ 2147483647 w 9"/>
                  <a:gd name="T29" fmla="*/ 2147483647 h 47"/>
                  <a:gd name="T30" fmla="*/ 2147483647 w 9"/>
                  <a:gd name="T31" fmla="*/ 2147483647 h 47"/>
                  <a:gd name="T32" fmla="*/ 2147483647 w 9"/>
                  <a:gd name="T33" fmla="*/ 2147483647 h 47"/>
                  <a:gd name="T34" fmla="*/ 2147483647 w 9"/>
                  <a:gd name="T35" fmla="*/ 2147483647 h 47"/>
                  <a:gd name="T36" fmla="*/ 2147483647 w 9"/>
                  <a:gd name="T37" fmla="*/ 2147483647 h 47"/>
                  <a:gd name="T38" fmla="*/ 2147483647 w 9"/>
                  <a:gd name="T39" fmla="*/ 2147483647 h 47"/>
                  <a:gd name="T40" fmla="*/ 2147483647 w 9"/>
                  <a:gd name="T41" fmla="*/ 2147483647 h 47"/>
                  <a:gd name="T42" fmla="*/ 2147483647 w 9"/>
                  <a:gd name="T43" fmla="*/ 2147483647 h 47"/>
                  <a:gd name="T44" fmla="*/ 2147483647 w 9"/>
                  <a:gd name="T45" fmla="*/ 2147483647 h 47"/>
                  <a:gd name="T46" fmla="*/ 2147483647 w 9"/>
                  <a:gd name="T47" fmla="*/ 2147483647 h 47"/>
                  <a:gd name="T48" fmla="*/ 2147483647 w 9"/>
                  <a:gd name="T49" fmla="*/ 0 h 47"/>
                  <a:gd name="T50" fmla="*/ 2147483647 w 9"/>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
                  <a:gd name="T79" fmla="*/ 0 h 47"/>
                  <a:gd name="T80" fmla="*/ 9 w 9"/>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 h="47">
                    <a:moveTo>
                      <a:pt x="2" y="0"/>
                    </a:moveTo>
                    <a:cubicBezTo>
                      <a:pt x="1" y="0"/>
                      <a:pt x="1" y="0"/>
                      <a:pt x="1" y="1"/>
                    </a:cubicBezTo>
                    <a:cubicBezTo>
                      <a:pt x="1" y="2"/>
                      <a:pt x="2" y="3"/>
                      <a:pt x="2" y="5"/>
                    </a:cubicBezTo>
                    <a:cubicBezTo>
                      <a:pt x="3" y="9"/>
                      <a:pt x="4" y="15"/>
                      <a:pt x="2" y="19"/>
                    </a:cubicBezTo>
                    <a:cubicBezTo>
                      <a:pt x="2" y="19"/>
                      <a:pt x="2" y="20"/>
                      <a:pt x="2" y="20"/>
                    </a:cubicBezTo>
                    <a:cubicBezTo>
                      <a:pt x="1" y="21"/>
                      <a:pt x="1" y="22"/>
                      <a:pt x="1" y="23"/>
                    </a:cubicBezTo>
                    <a:cubicBezTo>
                      <a:pt x="1" y="23"/>
                      <a:pt x="1" y="23"/>
                      <a:pt x="1" y="23"/>
                    </a:cubicBezTo>
                    <a:cubicBezTo>
                      <a:pt x="1" y="23"/>
                      <a:pt x="1" y="25"/>
                      <a:pt x="1" y="25"/>
                    </a:cubicBezTo>
                    <a:cubicBezTo>
                      <a:pt x="1" y="26"/>
                      <a:pt x="2" y="27"/>
                      <a:pt x="2" y="28"/>
                    </a:cubicBezTo>
                    <a:cubicBezTo>
                      <a:pt x="2" y="29"/>
                      <a:pt x="2" y="30"/>
                      <a:pt x="1" y="31"/>
                    </a:cubicBezTo>
                    <a:cubicBezTo>
                      <a:pt x="1" y="32"/>
                      <a:pt x="1" y="33"/>
                      <a:pt x="1" y="33"/>
                    </a:cubicBezTo>
                    <a:cubicBezTo>
                      <a:pt x="0" y="34"/>
                      <a:pt x="0" y="34"/>
                      <a:pt x="0" y="34"/>
                    </a:cubicBezTo>
                    <a:cubicBezTo>
                      <a:pt x="0" y="34"/>
                      <a:pt x="0" y="34"/>
                      <a:pt x="0" y="34"/>
                    </a:cubicBezTo>
                    <a:cubicBezTo>
                      <a:pt x="6" y="45"/>
                      <a:pt x="6" y="45"/>
                      <a:pt x="6" y="45"/>
                    </a:cubicBezTo>
                    <a:cubicBezTo>
                      <a:pt x="6" y="45"/>
                      <a:pt x="7" y="47"/>
                      <a:pt x="7" y="47"/>
                    </a:cubicBezTo>
                    <a:cubicBezTo>
                      <a:pt x="7" y="47"/>
                      <a:pt x="8" y="47"/>
                      <a:pt x="8" y="47"/>
                    </a:cubicBezTo>
                    <a:cubicBezTo>
                      <a:pt x="9" y="47"/>
                      <a:pt x="9" y="47"/>
                      <a:pt x="9" y="46"/>
                    </a:cubicBezTo>
                    <a:cubicBezTo>
                      <a:pt x="9" y="46"/>
                      <a:pt x="9" y="45"/>
                      <a:pt x="8" y="43"/>
                    </a:cubicBezTo>
                    <a:cubicBezTo>
                      <a:pt x="7" y="40"/>
                      <a:pt x="4" y="35"/>
                      <a:pt x="3" y="33"/>
                    </a:cubicBezTo>
                    <a:cubicBezTo>
                      <a:pt x="3" y="33"/>
                      <a:pt x="3" y="33"/>
                      <a:pt x="3" y="33"/>
                    </a:cubicBezTo>
                    <a:cubicBezTo>
                      <a:pt x="5" y="31"/>
                      <a:pt x="5" y="27"/>
                      <a:pt x="4" y="24"/>
                    </a:cubicBezTo>
                    <a:cubicBezTo>
                      <a:pt x="4" y="24"/>
                      <a:pt x="4" y="24"/>
                      <a:pt x="4" y="24"/>
                    </a:cubicBezTo>
                    <a:cubicBezTo>
                      <a:pt x="4" y="24"/>
                      <a:pt x="4" y="23"/>
                      <a:pt x="4" y="22"/>
                    </a:cubicBezTo>
                    <a:cubicBezTo>
                      <a:pt x="7" y="18"/>
                      <a:pt x="7" y="10"/>
                      <a:pt x="5" y="4"/>
                    </a:cubicBezTo>
                    <a:cubicBezTo>
                      <a:pt x="4" y="2"/>
                      <a:pt x="3" y="1"/>
                      <a:pt x="3" y="0"/>
                    </a:cubicBezTo>
                    <a:cubicBezTo>
                      <a:pt x="2" y="0"/>
                      <a:pt x="2" y="0"/>
                      <a:pt x="2" y="0"/>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776" name="Freeform 2999"/>
              <p:cNvSpPr>
                <a:spLocks/>
              </p:cNvSpPr>
              <p:nvPr/>
            </p:nvSpPr>
            <p:spPr bwMode="auto">
              <a:xfrm>
                <a:off x="7777163" y="1666875"/>
                <a:ext cx="31750" cy="192088"/>
              </a:xfrm>
              <a:custGeom>
                <a:avLst/>
                <a:gdLst>
                  <a:gd name="T0" fmla="*/ 0 w 8"/>
                  <a:gd name="T1" fmla="*/ 2147483647 h 47"/>
                  <a:gd name="T2" fmla="*/ 2147483647 w 8"/>
                  <a:gd name="T3" fmla="*/ 2147483647 h 47"/>
                  <a:gd name="T4" fmla="*/ 2147483647 w 8"/>
                  <a:gd name="T5" fmla="*/ 2147483647 h 47"/>
                  <a:gd name="T6" fmla="*/ 2147483647 w 8"/>
                  <a:gd name="T7" fmla="*/ 2147483647 h 47"/>
                  <a:gd name="T8" fmla="*/ 2147483647 w 8"/>
                  <a:gd name="T9" fmla="*/ 2147483647 h 47"/>
                  <a:gd name="T10" fmla="*/ 2147483647 w 8"/>
                  <a:gd name="T11" fmla="*/ 2147483647 h 47"/>
                  <a:gd name="T12" fmla="*/ 2147483647 w 8"/>
                  <a:gd name="T13" fmla="*/ 2147483647 h 47"/>
                  <a:gd name="T14" fmla="*/ 2147483647 w 8"/>
                  <a:gd name="T15" fmla="*/ 2147483647 h 47"/>
                  <a:gd name="T16" fmla="*/ 2147483647 w 8"/>
                  <a:gd name="T17" fmla="*/ 0 h 47"/>
                  <a:gd name="T18" fmla="*/ 0 w 8"/>
                  <a:gd name="T19" fmla="*/ 2147483647 h 47"/>
                  <a:gd name="T20" fmla="*/ 0 w 8"/>
                  <a:gd name="T21" fmla="*/ 2147483647 h 47"/>
                  <a:gd name="T22" fmla="*/ 0 w 8"/>
                  <a:gd name="T23" fmla="*/ 2147483647 h 47"/>
                  <a:gd name="T24" fmla="*/ 2147483647 w 8"/>
                  <a:gd name="T25" fmla="*/ 2147483647 h 47"/>
                  <a:gd name="T26" fmla="*/ 0 w 8"/>
                  <a:gd name="T27" fmla="*/ 2147483647 h 47"/>
                  <a:gd name="T28" fmla="*/ 0 w 8"/>
                  <a:gd name="T29" fmla="*/ 2147483647 h 47"/>
                  <a:gd name="T30" fmla="*/ 0 w 8"/>
                  <a:gd name="T31" fmla="*/ 214748364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
                  <a:gd name="T49" fmla="*/ 0 h 47"/>
                  <a:gd name="T50" fmla="*/ 8 w 8"/>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 h="47">
                    <a:moveTo>
                      <a:pt x="0" y="34"/>
                    </a:moveTo>
                    <a:cubicBezTo>
                      <a:pt x="6" y="46"/>
                      <a:pt x="6" y="46"/>
                      <a:pt x="6" y="46"/>
                    </a:cubicBezTo>
                    <a:cubicBezTo>
                      <a:pt x="6" y="47"/>
                      <a:pt x="7" y="47"/>
                      <a:pt x="7" y="47"/>
                    </a:cubicBezTo>
                    <a:cubicBezTo>
                      <a:pt x="8" y="47"/>
                      <a:pt x="8" y="46"/>
                      <a:pt x="8" y="46"/>
                    </a:cubicBezTo>
                    <a:cubicBezTo>
                      <a:pt x="8" y="46"/>
                      <a:pt x="2" y="34"/>
                      <a:pt x="2" y="34"/>
                    </a:cubicBezTo>
                    <a:cubicBezTo>
                      <a:pt x="4" y="31"/>
                      <a:pt x="3" y="28"/>
                      <a:pt x="2" y="24"/>
                    </a:cubicBezTo>
                    <a:cubicBezTo>
                      <a:pt x="2" y="24"/>
                      <a:pt x="2" y="23"/>
                      <a:pt x="2" y="23"/>
                    </a:cubicBezTo>
                    <a:cubicBezTo>
                      <a:pt x="5" y="18"/>
                      <a:pt x="5" y="7"/>
                      <a:pt x="2" y="1"/>
                    </a:cubicBezTo>
                    <a:cubicBezTo>
                      <a:pt x="2" y="0"/>
                      <a:pt x="1" y="0"/>
                      <a:pt x="1" y="0"/>
                    </a:cubicBezTo>
                    <a:cubicBezTo>
                      <a:pt x="0" y="0"/>
                      <a:pt x="0" y="1"/>
                      <a:pt x="0" y="1"/>
                    </a:cubicBezTo>
                    <a:cubicBezTo>
                      <a:pt x="3" y="7"/>
                      <a:pt x="4" y="18"/>
                      <a:pt x="0" y="22"/>
                    </a:cubicBezTo>
                    <a:cubicBezTo>
                      <a:pt x="0" y="23"/>
                      <a:pt x="0" y="23"/>
                      <a:pt x="0" y="23"/>
                    </a:cubicBezTo>
                    <a:cubicBezTo>
                      <a:pt x="1" y="25"/>
                      <a:pt x="1" y="25"/>
                      <a:pt x="1" y="25"/>
                    </a:cubicBezTo>
                    <a:cubicBezTo>
                      <a:pt x="2" y="28"/>
                      <a:pt x="2" y="31"/>
                      <a:pt x="0" y="33"/>
                    </a:cubicBezTo>
                    <a:cubicBezTo>
                      <a:pt x="0" y="33"/>
                      <a:pt x="0" y="33"/>
                      <a:pt x="0" y="33"/>
                    </a:cubicBezTo>
                    <a:lnTo>
                      <a:pt x="0" y="34"/>
                    </a:lnTo>
                    <a:close/>
                  </a:path>
                </a:pathLst>
              </a:custGeom>
              <a:solidFill>
                <a:srgbClr val="CFE4B5"/>
              </a:solidFill>
              <a:ln w="9525">
                <a:noFill/>
                <a:round/>
                <a:headEnd/>
                <a:tailEnd/>
              </a:ln>
            </p:spPr>
            <p:txBody>
              <a:bodyPr/>
              <a:lstStyle/>
              <a:p>
                <a:endParaRPr lang="en-US">
                  <a:latin typeface="Calibri" pitchFamily="34" charset="0"/>
                </a:endParaRPr>
              </a:p>
            </p:txBody>
          </p:sp>
          <p:sp>
            <p:nvSpPr>
              <p:cNvPr id="155777" name="Freeform 3000"/>
              <p:cNvSpPr>
                <a:spLocks/>
              </p:cNvSpPr>
              <p:nvPr/>
            </p:nvSpPr>
            <p:spPr bwMode="auto">
              <a:xfrm>
                <a:off x="7624763" y="1724025"/>
                <a:ext cx="160337" cy="163513"/>
              </a:xfrm>
              <a:custGeom>
                <a:avLst/>
                <a:gdLst>
                  <a:gd name="T0" fmla="*/ 2147483647 w 39"/>
                  <a:gd name="T1" fmla="*/ 2147483647 h 40"/>
                  <a:gd name="T2" fmla="*/ 2147483647 w 39"/>
                  <a:gd name="T3" fmla="*/ 2147483647 h 40"/>
                  <a:gd name="T4" fmla="*/ 2147483647 w 39"/>
                  <a:gd name="T5" fmla="*/ 2147483647 h 40"/>
                  <a:gd name="T6" fmla="*/ 2147483647 w 39"/>
                  <a:gd name="T7" fmla="*/ 2147483647 h 40"/>
                  <a:gd name="T8" fmla="*/ 2147483647 w 39"/>
                  <a:gd name="T9" fmla="*/ 2147483647 h 40"/>
                  <a:gd name="T10" fmla="*/ 2147483647 w 39"/>
                  <a:gd name="T11" fmla="*/ 2147483647 h 40"/>
                  <a:gd name="T12" fmla="*/ 2147483647 w 39"/>
                  <a:gd name="T13" fmla="*/ 2147483647 h 40"/>
                  <a:gd name="T14" fmla="*/ 2147483647 w 39"/>
                  <a:gd name="T15" fmla="*/ 2147483647 h 40"/>
                  <a:gd name="T16" fmla="*/ 2147483647 w 39"/>
                  <a:gd name="T17" fmla="*/ 2147483647 h 40"/>
                  <a:gd name="T18" fmla="*/ 2147483647 w 39"/>
                  <a:gd name="T19" fmla="*/ 2147483647 h 40"/>
                  <a:gd name="T20" fmla="*/ 2147483647 w 39"/>
                  <a:gd name="T21" fmla="*/ 2147483647 h 40"/>
                  <a:gd name="T22" fmla="*/ 2147483647 w 39"/>
                  <a:gd name="T23" fmla="*/ 2147483647 h 40"/>
                  <a:gd name="T24" fmla="*/ 2147483647 w 39"/>
                  <a:gd name="T25" fmla="*/ 2147483647 h 40"/>
                  <a:gd name="T26" fmla="*/ 2147483647 w 39"/>
                  <a:gd name="T27" fmla="*/ 2147483647 h 40"/>
                  <a:gd name="T28" fmla="*/ 2147483647 w 39"/>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40"/>
                  <a:gd name="T47" fmla="*/ 39 w 39"/>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40">
                    <a:moveTo>
                      <a:pt x="1" y="6"/>
                    </a:moveTo>
                    <a:cubicBezTo>
                      <a:pt x="4" y="14"/>
                      <a:pt x="11" y="19"/>
                      <a:pt x="18" y="21"/>
                    </a:cubicBezTo>
                    <a:cubicBezTo>
                      <a:pt x="20" y="23"/>
                      <a:pt x="22" y="26"/>
                      <a:pt x="25" y="27"/>
                    </a:cubicBezTo>
                    <a:cubicBezTo>
                      <a:pt x="27" y="30"/>
                      <a:pt x="30" y="37"/>
                      <a:pt x="30" y="37"/>
                    </a:cubicBezTo>
                    <a:cubicBezTo>
                      <a:pt x="31" y="39"/>
                      <a:pt x="33" y="40"/>
                      <a:pt x="35" y="39"/>
                    </a:cubicBezTo>
                    <a:cubicBezTo>
                      <a:pt x="36" y="39"/>
                      <a:pt x="36" y="39"/>
                      <a:pt x="36" y="39"/>
                    </a:cubicBezTo>
                    <a:cubicBezTo>
                      <a:pt x="38" y="38"/>
                      <a:pt x="39" y="36"/>
                      <a:pt x="38" y="34"/>
                    </a:cubicBezTo>
                    <a:cubicBezTo>
                      <a:pt x="31" y="19"/>
                      <a:pt x="31" y="19"/>
                      <a:pt x="31" y="19"/>
                    </a:cubicBezTo>
                    <a:cubicBezTo>
                      <a:pt x="28" y="19"/>
                      <a:pt x="28" y="19"/>
                      <a:pt x="28" y="19"/>
                    </a:cubicBezTo>
                    <a:cubicBezTo>
                      <a:pt x="27" y="19"/>
                      <a:pt x="27" y="19"/>
                      <a:pt x="25" y="15"/>
                    </a:cubicBezTo>
                    <a:cubicBezTo>
                      <a:pt x="23" y="13"/>
                      <a:pt x="23" y="13"/>
                      <a:pt x="23" y="13"/>
                    </a:cubicBezTo>
                    <a:cubicBezTo>
                      <a:pt x="21" y="13"/>
                      <a:pt x="21" y="13"/>
                      <a:pt x="21" y="13"/>
                    </a:cubicBezTo>
                    <a:cubicBezTo>
                      <a:pt x="16" y="12"/>
                      <a:pt x="11" y="8"/>
                      <a:pt x="8" y="3"/>
                    </a:cubicBezTo>
                    <a:cubicBezTo>
                      <a:pt x="8" y="1"/>
                      <a:pt x="5" y="0"/>
                      <a:pt x="3" y="1"/>
                    </a:cubicBezTo>
                    <a:cubicBezTo>
                      <a:pt x="1" y="2"/>
                      <a:pt x="0" y="4"/>
                      <a:pt x="1" y="6"/>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778" name="Freeform 3001"/>
              <p:cNvSpPr>
                <a:spLocks/>
              </p:cNvSpPr>
              <p:nvPr/>
            </p:nvSpPr>
            <p:spPr bwMode="auto">
              <a:xfrm>
                <a:off x="7629525" y="1727200"/>
                <a:ext cx="150813" cy="160338"/>
              </a:xfrm>
              <a:custGeom>
                <a:avLst/>
                <a:gdLst>
                  <a:gd name="T0" fmla="*/ 0 w 37"/>
                  <a:gd name="T1" fmla="*/ 2147483647 h 39"/>
                  <a:gd name="T2" fmla="*/ 2147483647 w 37"/>
                  <a:gd name="T3" fmla="*/ 2147483647 h 39"/>
                  <a:gd name="T4" fmla="*/ 2147483647 w 37"/>
                  <a:gd name="T5" fmla="*/ 2147483647 h 39"/>
                  <a:gd name="T6" fmla="*/ 2147483647 w 37"/>
                  <a:gd name="T7" fmla="*/ 2147483647 h 39"/>
                  <a:gd name="T8" fmla="*/ 2147483647 w 37"/>
                  <a:gd name="T9" fmla="*/ 2147483647 h 39"/>
                  <a:gd name="T10" fmla="*/ 2147483647 w 37"/>
                  <a:gd name="T11" fmla="*/ 2147483647 h 39"/>
                  <a:gd name="T12" fmla="*/ 2147483647 w 37"/>
                  <a:gd name="T13" fmla="*/ 2147483647 h 39"/>
                  <a:gd name="T14" fmla="*/ 2147483647 w 37"/>
                  <a:gd name="T15" fmla="*/ 2147483647 h 39"/>
                  <a:gd name="T16" fmla="*/ 2147483647 w 37"/>
                  <a:gd name="T17" fmla="*/ 2147483647 h 39"/>
                  <a:gd name="T18" fmla="*/ 2147483647 w 37"/>
                  <a:gd name="T19" fmla="*/ 2147483647 h 39"/>
                  <a:gd name="T20" fmla="*/ 2147483647 w 37"/>
                  <a:gd name="T21" fmla="*/ 2147483647 h 39"/>
                  <a:gd name="T22" fmla="*/ 2147483647 w 37"/>
                  <a:gd name="T23" fmla="*/ 2147483647 h 39"/>
                  <a:gd name="T24" fmla="*/ 2147483647 w 37"/>
                  <a:gd name="T25" fmla="*/ 2147483647 h 39"/>
                  <a:gd name="T26" fmla="*/ 2147483647 w 37"/>
                  <a:gd name="T27" fmla="*/ 0 h 39"/>
                  <a:gd name="T28" fmla="*/ 0 w 37"/>
                  <a:gd name="T29" fmla="*/ 2147483647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39"/>
                  <a:gd name="T47" fmla="*/ 37 w 37"/>
                  <a:gd name="T48" fmla="*/ 39 h 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39">
                    <a:moveTo>
                      <a:pt x="0" y="5"/>
                    </a:moveTo>
                    <a:cubicBezTo>
                      <a:pt x="4" y="12"/>
                      <a:pt x="10" y="18"/>
                      <a:pt x="17" y="19"/>
                    </a:cubicBezTo>
                    <a:cubicBezTo>
                      <a:pt x="19" y="21"/>
                      <a:pt x="21" y="24"/>
                      <a:pt x="23" y="24"/>
                    </a:cubicBezTo>
                    <a:cubicBezTo>
                      <a:pt x="25" y="27"/>
                      <a:pt x="28" y="33"/>
                      <a:pt x="29" y="33"/>
                    </a:cubicBezTo>
                    <a:cubicBezTo>
                      <a:pt x="30" y="35"/>
                      <a:pt x="33" y="39"/>
                      <a:pt x="34" y="38"/>
                    </a:cubicBezTo>
                    <a:cubicBezTo>
                      <a:pt x="34" y="38"/>
                      <a:pt x="34" y="38"/>
                      <a:pt x="35" y="38"/>
                    </a:cubicBezTo>
                    <a:cubicBezTo>
                      <a:pt x="36" y="37"/>
                      <a:pt x="37" y="35"/>
                      <a:pt x="36" y="33"/>
                    </a:cubicBezTo>
                    <a:cubicBezTo>
                      <a:pt x="30" y="19"/>
                      <a:pt x="30" y="19"/>
                      <a:pt x="30" y="19"/>
                    </a:cubicBezTo>
                    <a:cubicBezTo>
                      <a:pt x="27" y="19"/>
                      <a:pt x="27" y="19"/>
                      <a:pt x="27" y="19"/>
                    </a:cubicBezTo>
                    <a:cubicBezTo>
                      <a:pt x="26" y="19"/>
                      <a:pt x="25" y="18"/>
                      <a:pt x="23" y="15"/>
                    </a:cubicBezTo>
                    <a:cubicBezTo>
                      <a:pt x="21" y="12"/>
                      <a:pt x="21" y="12"/>
                      <a:pt x="21" y="12"/>
                    </a:cubicBezTo>
                    <a:cubicBezTo>
                      <a:pt x="20" y="12"/>
                      <a:pt x="20" y="12"/>
                      <a:pt x="20" y="12"/>
                    </a:cubicBezTo>
                    <a:cubicBezTo>
                      <a:pt x="15" y="12"/>
                      <a:pt x="9" y="7"/>
                      <a:pt x="7" y="2"/>
                    </a:cubicBezTo>
                    <a:cubicBezTo>
                      <a:pt x="6" y="0"/>
                      <a:pt x="4" y="0"/>
                      <a:pt x="2" y="0"/>
                    </a:cubicBezTo>
                    <a:cubicBezTo>
                      <a:pt x="0" y="1"/>
                      <a:pt x="0" y="3"/>
                      <a:pt x="0" y="5"/>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779" name="Freeform 3002"/>
              <p:cNvSpPr>
                <a:spLocks/>
              </p:cNvSpPr>
              <p:nvPr/>
            </p:nvSpPr>
            <p:spPr bwMode="auto">
              <a:xfrm>
                <a:off x="7629525" y="1727200"/>
                <a:ext cx="147638" cy="155575"/>
              </a:xfrm>
              <a:custGeom>
                <a:avLst/>
                <a:gdLst>
                  <a:gd name="T0" fmla="*/ 2147483647 w 36"/>
                  <a:gd name="T1" fmla="*/ 2147483647 h 38"/>
                  <a:gd name="T2" fmla="*/ 2147483647 w 36"/>
                  <a:gd name="T3" fmla="*/ 2147483647 h 38"/>
                  <a:gd name="T4" fmla="*/ 2147483647 w 36"/>
                  <a:gd name="T5" fmla="*/ 2147483647 h 38"/>
                  <a:gd name="T6" fmla="*/ 2147483647 w 36"/>
                  <a:gd name="T7" fmla="*/ 2147483647 h 38"/>
                  <a:gd name="T8" fmla="*/ 2147483647 w 36"/>
                  <a:gd name="T9" fmla="*/ 2147483647 h 38"/>
                  <a:gd name="T10" fmla="*/ 2147483647 w 36"/>
                  <a:gd name="T11" fmla="*/ 2147483647 h 38"/>
                  <a:gd name="T12" fmla="*/ 2147483647 w 36"/>
                  <a:gd name="T13" fmla="*/ 2147483647 h 38"/>
                  <a:gd name="T14" fmla="*/ 2147483647 w 36"/>
                  <a:gd name="T15" fmla="*/ 2147483647 h 38"/>
                  <a:gd name="T16" fmla="*/ 2147483647 w 36"/>
                  <a:gd name="T17" fmla="*/ 2147483647 h 38"/>
                  <a:gd name="T18" fmla="*/ 2147483647 w 36"/>
                  <a:gd name="T19" fmla="*/ 2147483647 h 38"/>
                  <a:gd name="T20" fmla="*/ 2147483647 w 36"/>
                  <a:gd name="T21" fmla="*/ 2147483647 h 38"/>
                  <a:gd name="T22" fmla="*/ 2147483647 w 36"/>
                  <a:gd name="T23" fmla="*/ 2147483647 h 38"/>
                  <a:gd name="T24" fmla="*/ 2147483647 w 36"/>
                  <a:gd name="T25" fmla="*/ 2147483647 h 38"/>
                  <a:gd name="T26" fmla="*/ 2147483647 w 36"/>
                  <a:gd name="T27" fmla="*/ 2147483647 h 38"/>
                  <a:gd name="T28" fmla="*/ 2147483647 w 36"/>
                  <a:gd name="T29" fmla="*/ 2147483647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38"/>
                  <a:gd name="T47" fmla="*/ 36 w 36"/>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38">
                    <a:moveTo>
                      <a:pt x="1" y="5"/>
                    </a:moveTo>
                    <a:cubicBezTo>
                      <a:pt x="4" y="12"/>
                      <a:pt x="11" y="17"/>
                      <a:pt x="18" y="18"/>
                    </a:cubicBezTo>
                    <a:cubicBezTo>
                      <a:pt x="19" y="20"/>
                      <a:pt x="20" y="22"/>
                      <a:pt x="22" y="23"/>
                    </a:cubicBezTo>
                    <a:cubicBezTo>
                      <a:pt x="24" y="26"/>
                      <a:pt x="27" y="30"/>
                      <a:pt x="28" y="30"/>
                    </a:cubicBezTo>
                    <a:cubicBezTo>
                      <a:pt x="29" y="32"/>
                      <a:pt x="33" y="38"/>
                      <a:pt x="34" y="38"/>
                    </a:cubicBezTo>
                    <a:cubicBezTo>
                      <a:pt x="34" y="38"/>
                      <a:pt x="34" y="38"/>
                      <a:pt x="34" y="38"/>
                    </a:cubicBezTo>
                    <a:cubicBezTo>
                      <a:pt x="36" y="37"/>
                      <a:pt x="36" y="35"/>
                      <a:pt x="36" y="34"/>
                    </a:cubicBezTo>
                    <a:cubicBezTo>
                      <a:pt x="29" y="19"/>
                      <a:pt x="29" y="19"/>
                      <a:pt x="29" y="19"/>
                    </a:cubicBezTo>
                    <a:cubicBezTo>
                      <a:pt x="27" y="19"/>
                      <a:pt x="27" y="19"/>
                      <a:pt x="27" y="19"/>
                    </a:cubicBezTo>
                    <a:cubicBezTo>
                      <a:pt x="26" y="19"/>
                      <a:pt x="25" y="19"/>
                      <a:pt x="22" y="15"/>
                    </a:cubicBezTo>
                    <a:cubicBezTo>
                      <a:pt x="21" y="13"/>
                      <a:pt x="21" y="13"/>
                      <a:pt x="21" y="13"/>
                    </a:cubicBezTo>
                    <a:cubicBezTo>
                      <a:pt x="20" y="13"/>
                      <a:pt x="20" y="13"/>
                      <a:pt x="20" y="13"/>
                    </a:cubicBezTo>
                    <a:cubicBezTo>
                      <a:pt x="15" y="13"/>
                      <a:pt x="9" y="8"/>
                      <a:pt x="6" y="2"/>
                    </a:cubicBezTo>
                    <a:cubicBezTo>
                      <a:pt x="6" y="1"/>
                      <a:pt x="4" y="0"/>
                      <a:pt x="2" y="1"/>
                    </a:cubicBezTo>
                    <a:cubicBezTo>
                      <a:pt x="1" y="2"/>
                      <a:pt x="0" y="3"/>
                      <a:pt x="1" y="5"/>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780" name="Freeform 3003"/>
              <p:cNvSpPr>
                <a:spLocks/>
              </p:cNvSpPr>
              <p:nvPr/>
            </p:nvSpPr>
            <p:spPr bwMode="auto">
              <a:xfrm>
                <a:off x="7632700" y="1731963"/>
                <a:ext cx="144463" cy="150812"/>
              </a:xfrm>
              <a:custGeom>
                <a:avLst/>
                <a:gdLst>
                  <a:gd name="T0" fmla="*/ 2147483647 w 35"/>
                  <a:gd name="T1" fmla="*/ 2147483647 h 37"/>
                  <a:gd name="T2" fmla="*/ 2147483647 w 35"/>
                  <a:gd name="T3" fmla="*/ 2147483647 h 37"/>
                  <a:gd name="T4" fmla="*/ 2147483647 w 35"/>
                  <a:gd name="T5" fmla="*/ 2147483647 h 37"/>
                  <a:gd name="T6" fmla="*/ 2147483647 w 35"/>
                  <a:gd name="T7" fmla="*/ 2147483647 h 37"/>
                  <a:gd name="T8" fmla="*/ 2147483647 w 35"/>
                  <a:gd name="T9" fmla="*/ 2147483647 h 37"/>
                  <a:gd name="T10" fmla="*/ 2147483647 w 35"/>
                  <a:gd name="T11" fmla="*/ 2147483647 h 37"/>
                  <a:gd name="T12" fmla="*/ 2147483647 w 35"/>
                  <a:gd name="T13" fmla="*/ 2147483647 h 37"/>
                  <a:gd name="T14" fmla="*/ 2147483647 w 35"/>
                  <a:gd name="T15" fmla="*/ 2147483647 h 37"/>
                  <a:gd name="T16" fmla="*/ 2147483647 w 35"/>
                  <a:gd name="T17" fmla="*/ 2147483647 h 37"/>
                  <a:gd name="T18" fmla="*/ 2147483647 w 35"/>
                  <a:gd name="T19" fmla="*/ 2147483647 h 37"/>
                  <a:gd name="T20" fmla="*/ 2147483647 w 35"/>
                  <a:gd name="T21" fmla="*/ 2147483647 h 37"/>
                  <a:gd name="T22" fmla="*/ 2147483647 w 35"/>
                  <a:gd name="T23" fmla="*/ 2147483647 h 37"/>
                  <a:gd name="T24" fmla="*/ 2147483647 w 35"/>
                  <a:gd name="T25" fmla="*/ 2147483647 h 37"/>
                  <a:gd name="T26" fmla="*/ 2147483647 w 35"/>
                  <a:gd name="T27" fmla="*/ 2147483647 h 37"/>
                  <a:gd name="T28" fmla="*/ 2147483647 w 35"/>
                  <a:gd name="T29" fmla="*/ 2147483647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37"/>
                  <a:gd name="T47" fmla="*/ 35 w 35"/>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37">
                    <a:moveTo>
                      <a:pt x="1" y="3"/>
                    </a:moveTo>
                    <a:cubicBezTo>
                      <a:pt x="4" y="10"/>
                      <a:pt x="11" y="16"/>
                      <a:pt x="17" y="17"/>
                    </a:cubicBezTo>
                    <a:cubicBezTo>
                      <a:pt x="18" y="18"/>
                      <a:pt x="19" y="19"/>
                      <a:pt x="20" y="20"/>
                    </a:cubicBezTo>
                    <a:cubicBezTo>
                      <a:pt x="22" y="23"/>
                      <a:pt x="25" y="26"/>
                      <a:pt x="27" y="27"/>
                    </a:cubicBezTo>
                    <a:cubicBezTo>
                      <a:pt x="28" y="28"/>
                      <a:pt x="32" y="37"/>
                      <a:pt x="33" y="36"/>
                    </a:cubicBezTo>
                    <a:cubicBezTo>
                      <a:pt x="33" y="36"/>
                      <a:pt x="33" y="36"/>
                      <a:pt x="33" y="36"/>
                    </a:cubicBezTo>
                    <a:cubicBezTo>
                      <a:pt x="34" y="36"/>
                      <a:pt x="35" y="35"/>
                      <a:pt x="34" y="34"/>
                    </a:cubicBezTo>
                    <a:cubicBezTo>
                      <a:pt x="28" y="18"/>
                      <a:pt x="28" y="18"/>
                      <a:pt x="28" y="18"/>
                    </a:cubicBezTo>
                    <a:cubicBezTo>
                      <a:pt x="27" y="18"/>
                      <a:pt x="27" y="18"/>
                      <a:pt x="27" y="18"/>
                    </a:cubicBezTo>
                    <a:cubicBezTo>
                      <a:pt x="24" y="18"/>
                      <a:pt x="23" y="18"/>
                      <a:pt x="21" y="15"/>
                    </a:cubicBezTo>
                    <a:cubicBezTo>
                      <a:pt x="20" y="13"/>
                      <a:pt x="20" y="13"/>
                      <a:pt x="20" y="13"/>
                    </a:cubicBezTo>
                    <a:cubicBezTo>
                      <a:pt x="19" y="13"/>
                      <a:pt x="19" y="13"/>
                      <a:pt x="19" y="13"/>
                    </a:cubicBezTo>
                    <a:cubicBezTo>
                      <a:pt x="13" y="12"/>
                      <a:pt x="7" y="7"/>
                      <a:pt x="5" y="2"/>
                    </a:cubicBezTo>
                    <a:cubicBezTo>
                      <a:pt x="4" y="1"/>
                      <a:pt x="3" y="0"/>
                      <a:pt x="2" y="1"/>
                    </a:cubicBezTo>
                    <a:cubicBezTo>
                      <a:pt x="1" y="1"/>
                      <a:pt x="0" y="2"/>
                      <a:pt x="1" y="3"/>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781" name="Freeform 3004"/>
              <p:cNvSpPr>
                <a:spLocks/>
              </p:cNvSpPr>
              <p:nvPr/>
            </p:nvSpPr>
            <p:spPr bwMode="auto">
              <a:xfrm>
                <a:off x="7637463" y="1735138"/>
                <a:ext cx="134937" cy="144462"/>
              </a:xfrm>
              <a:custGeom>
                <a:avLst/>
                <a:gdLst>
                  <a:gd name="T0" fmla="*/ 0 w 33"/>
                  <a:gd name="T1" fmla="*/ 2147483647 h 35"/>
                  <a:gd name="T2" fmla="*/ 2147483647 w 33"/>
                  <a:gd name="T3" fmla="*/ 2147483647 h 35"/>
                  <a:gd name="T4" fmla="*/ 2147483647 w 33"/>
                  <a:gd name="T5" fmla="*/ 2147483647 h 35"/>
                  <a:gd name="T6" fmla="*/ 2147483647 w 33"/>
                  <a:gd name="T7" fmla="*/ 2147483647 h 35"/>
                  <a:gd name="T8" fmla="*/ 2147483647 w 33"/>
                  <a:gd name="T9" fmla="*/ 2147483647 h 35"/>
                  <a:gd name="T10" fmla="*/ 2147483647 w 33"/>
                  <a:gd name="T11" fmla="*/ 2147483647 h 35"/>
                  <a:gd name="T12" fmla="*/ 2147483647 w 33"/>
                  <a:gd name="T13" fmla="*/ 2147483647 h 35"/>
                  <a:gd name="T14" fmla="*/ 2147483647 w 33"/>
                  <a:gd name="T15" fmla="*/ 2147483647 h 35"/>
                  <a:gd name="T16" fmla="*/ 2147483647 w 33"/>
                  <a:gd name="T17" fmla="*/ 2147483647 h 35"/>
                  <a:gd name="T18" fmla="*/ 2147483647 w 33"/>
                  <a:gd name="T19" fmla="*/ 2147483647 h 35"/>
                  <a:gd name="T20" fmla="*/ 2147483647 w 33"/>
                  <a:gd name="T21" fmla="*/ 2147483647 h 35"/>
                  <a:gd name="T22" fmla="*/ 2147483647 w 33"/>
                  <a:gd name="T23" fmla="*/ 2147483647 h 35"/>
                  <a:gd name="T24" fmla="*/ 2147483647 w 33"/>
                  <a:gd name="T25" fmla="*/ 2147483647 h 35"/>
                  <a:gd name="T26" fmla="*/ 2147483647 w 33"/>
                  <a:gd name="T27" fmla="*/ 0 h 35"/>
                  <a:gd name="T28" fmla="*/ 0 w 33"/>
                  <a:gd name="T29" fmla="*/ 2147483647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35"/>
                  <a:gd name="T47" fmla="*/ 33 w 33"/>
                  <a:gd name="T48" fmla="*/ 35 h 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35">
                    <a:moveTo>
                      <a:pt x="0" y="2"/>
                    </a:moveTo>
                    <a:cubicBezTo>
                      <a:pt x="3" y="9"/>
                      <a:pt x="10" y="14"/>
                      <a:pt x="17" y="15"/>
                    </a:cubicBezTo>
                    <a:cubicBezTo>
                      <a:pt x="17" y="16"/>
                      <a:pt x="18" y="17"/>
                      <a:pt x="18" y="17"/>
                    </a:cubicBezTo>
                    <a:cubicBezTo>
                      <a:pt x="20" y="20"/>
                      <a:pt x="23" y="22"/>
                      <a:pt x="26" y="23"/>
                    </a:cubicBezTo>
                    <a:cubicBezTo>
                      <a:pt x="26" y="24"/>
                      <a:pt x="31" y="35"/>
                      <a:pt x="31" y="35"/>
                    </a:cubicBezTo>
                    <a:cubicBezTo>
                      <a:pt x="32" y="35"/>
                      <a:pt x="32" y="35"/>
                      <a:pt x="32" y="35"/>
                    </a:cubicBezTo>
                    <a:cubicBezTo>
                      <a:pt x="33" y="35"/>
                      <a:pt x="33" y="34"/>
                      <a:pt x="33" y="33"/>
                    </a:cubicBezTo>
                    <a:cubicBezTo>
                      <a:pt x="27" y="18"/>
                      <a:pt x="27" y="18"/>
                      <a:pt x="27" y="18"/>
                    </a:cubicBezTo>
                    <a:cubicBezTo>
                      <a:pt x="26" y="18"/>
                      <a:pt x="26" y="18"/>
                      <a:pt x="26" y="18"/>
                    </a:cubicBezTo>
                    <a:cubicBezTo>
                      <a:pt x="23" y="18"/>
                      <a:pt x="21" y="17"/>
                      <a:pt x="19" y="14"/>
                    </a:cubicBezTo>
                    <a:cubicBezTo>
                      <a:pt x="18" y="12"/>
                      <a:pt x="18" y="12"/>
                      <a:pt x="18" y="12"/>
                    </a:cubicBezTo>
                    <a:cubicBezTo>
                      <a:pt x="17" y="12"/>
                      <a:pt x="17" y="12"/>
                      <a:pt x="17" y="12"/>
                    </a:cubicBezTo>
                    <a:cubicBezTo>
                      <a:pt x="12" y="12"/>
                      <a:pt x="6" y="7"/>
                      <a:pt x="3" y="1"/>
                    </a:cubicBezTo>
                    <a:cubicBezTo>
                      <a:pt x="3" y="0"/>
                      <a:pt x="2" y="0"/>
                      <a:pt x="1" y="0"/>
                    </a:cubicBezTo>
                    <a:cubicBezTo>
                      <a:pt x="0" y="1"/>
                      <a:pt x="0" y="1"/>
                      <a:pt x="0" y="2"/>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782" name="Freeform 3005"/>
              <p:cNvSpPr>
                <a:spLocks/>
              </p:cNvSpPr>
              <p:nvPr/>
            </p:nvSpPr>
            <p:spPr bwMode="auto">
              <a:xfrm>
                <a:off x="7642225" y="1739900"/>
                <a:ext cx="130175" cy="139700"/>
              </a:xfrm>
              <a:custGeom>
                <a:avLst/>
                <a:gdLst>
                  <a:gd name="T0" fmla="*/ 0 w 32"/>
                  <a:gd name="T1" fmla="*/ 2147483647 h 34"/>
                  <a:gd name="T2" fmla="*/ 2147483647 w 32"/>
                  <a:gd name="T3" fmla="*/ 2147483647 h 34"/>
                  <a:gd name="T4" fmla="*/ 2147483647 w 32"/>
                  <a:gd name="T5" fmla="*/ 2147483647 h 34"/>
                  <a:gd name="T6" fmla="*/ 2147483647 w 32"/>
                  <a:gd name="T7" fmla="*/ 2147483647 h 34"/>
                  <a:gd name="T8" fmla="*/ 2147483647 w 32"/>
                  <a:gd name="T9" fmla="*/ 2147483647 h 34"/>
                  <a:gd name="T10" fmla="*/ 2147483647 w 32"/>
                  <a:gd name="T11" fmla="*/ 2147483647 h 34"/>
                  <a:gd name="T12" fmla="*/ 2147483647 w 32"/>
                  <a:gd name="T13" fmla="*/ 2147483647 h 34"/>
                  <a:gd name="T14" fmla="*/ 2147483647 w 32"/>
                  <a:gd name="T15" fmla="*/ 2147483647 h 34"/>
                  <a:gd name="T16" fmla="*/ 2147483647 w 32"/>
                  <a:gd name="T17" fmla="*/ 2147483647 h 34"/>
                  <a:gd name="T18" fmla="*/ 2147483647 w 32"/>
                  <a:gd name="T19" fmla="*/ 2147483647 h 34"/>
                  <a:gd name="T20" fmla="*/ 2147483647 w 32"/>
                  <a:gd name="T21" fmla="*/ 2147483647 h 34"/>
                  <a:gd name="T22" fmla="*/ 2147483647 w 32"/>
                  <a:gd name="T23" fmla="*/ 2147483647 h 34"/>
                  <a:gd name="T24" fmla="*/ 2147483647 w 32"/>
                  <a:gd name="T25" fmla="*/ 0 h 34"/>
                  <a:gd name="T26" fmla="*/ 0 w 32"/>
                  <a:gd name="T27" fmla="*/ 0 h 34"/>
                  <a:gd name="T28" fmla="*/ 0 w 32"/>
                  <a:gd name="T29" fmla="*/ 2147483647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4"/>
                  <a:gd name="T47" fmla="*/ 32 w 32"/>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4">
                    <a:moveTo>
                      <a:pt x="0" y="1"/>
                    </a:moveTo>
                    <a:cubicBezTo>
                      <a:pt x="3" y="8"/>
                      <a:pt x="10" y="13"/>
                      <a:pt x="16" y="13"/>
                    </a:cubicBezTo>
                    <a:cubicBezTo>
                      <a:pt x="16" y="14"/>
                      <a:pt x="16" y="14"/>
                      <a:pt x="16" y="14"/>
                    </a:cubicBezTo>
                    <a:cubicBezTo>
                      <a:pt x="19" y="17"/>
                      <a:pt x="21" y="19"/>
                      <a:pt x="24" y="19"/>
                    </a:cubicBezTo>
                    <a:cubicBezTo>
                      <a:pt x="25" y="19"/>
                      <a:pt x="30" y="33"/>
                      <a:pt x="30" y="33"/>
                    </a:cubicBezTo>
                    <a:cubicBezTo>
                      <a:pt x="30" y="34"/>
                      <a:pt x="31" y="34"/>
                      <a:pt x="31" y="34"/>
                    </a:cubicBezTo>
                    <a:cubicBezTo>
                      <a:pt x="31" y="34"/>
                      <a:pt x="32" y="33"/>
                      <a:pt x="31" y="33"/>
                    </a:cubicBezTo>
                    <a:cubicBezTo>
                      <a:pt x="25" y="17"/>
                      <a:pt x="25" y="17"/>
                      <a:pt x="25" y="17"/>
                    </a:cubicBezTo>
                    <a:cubicBezTo>
                      <a:pt x="25" y="17"/>
                      <a:pt x="25" y="17"/>
                      <a:pt x="25" y="17"/>
                    </a:cubicBezTo>
                    <a:cubicBezTo>
                      <a:pt x="22" y="17"/>
                      <a:pt x="20" y="17"/>
                      <a:pt x="18" y="13"/>
                    </a:cubicBezTo>
                    <a:cubicBezTo>
                      <a:pt x="17" y="12"/>
                      <a:pt x="17" y="12"/>
                      <a:pt x="17" y="12"/>
                    </a:cubicBezTo>
                    <a:cubicBezTo>
                      <a:pt x="16" y="12"/>
                      <a:pt x="16" y="12"/>
                      <a:pt x="16" y="12"/>
                    </a:cubicBezTo>
                    <a:cubicBezTo>
                      <a:pt x="11" y="12"/>
                      <a:pt x="4" y="7"/>
                      <a:pt x="1" y="0"/>
                    </a:cubicBezTo>
                    <a:cubicBezTo>
                      <a:pt x="1" y="0"/>
                      <a:pt x="1" y="0"/>
                      <a:pt x="0" y="0"/>
                    </a:cubicBezTo>
                    <a:cubicBezTo>
                      <a:pt x="0" y="0"/>
                      <a:pt x="0" y="1"/>
                      <a:pt x="0" y="1"/>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55783" name="Freeform 3006"/>
              <p:cNvSpPr>
                <a:spLocks/>
              </p:cNvSpPr>
              <p:nvPr/>
            </p:nvSpPr>
            <p:spPr bwMode="auto">
              <a:xfrm>
                <a:off x="7554913" y="2230438"/>
                <a:ext cx="184150" cy="139700"/>
              </a:xfrm>
              <a:custGeom>
                <a:avLst/>
                <a:gdLst>
                  <a:gd name="T0" fmla="*/ 2147483647 w 45"/>
                  <a:gd name="T1" fmla="*/ 2147483647 h 34"/>
                  <a:gd name="T2" fmla="*/ 2147483647 w 45"/>
                  <a:gd name="T3" fmla="*/ 2147483647 h 34"/>
                  <a:gd name="T4" fmla="*/ 2147483647 w 45"/>
                  <a:gd name="T5" fmla="*/ 2147483647 h 34"/>
                  <a:gd name="T6" fmla="*/ 2147483647 w 45"/>
                  <a:gd name="T7" fmla="*/ 2147483647 h 34"/>
                  <a:gd name="T8" fmla="*/ 2147483647 w 45"/>
                  <a:gd name="T9" fmla="*/ 2147483647 h 34"/>
                  <a:gd name="T10" fmla="*/ 2147483647 w 45"/>
                  <a:gd name="T11" fmla="*/ 2147483647 h 34"/>
                  <a:gd name="T12" fmla="*/ 2147483647 w 45"/>
                  <a:gd name="T13" fmla="*/ 2147483647 h 34"/>
                  <a:gd name="T14" fmla="*/ 2147483647 w 45"/>
                  <a:gd name="T15" fmla="*/ 2147483647 h 34"/>
                  <a:gd name="T16" fmla="*/ 2147483647 w 45"/>
                  <a:gd name="T17" fmla="*/ 2147483647 h 34"/>
                  <a:gd name="T18" fmla="*/ 2147483647 w 45"/>
                  <a:gd name="T19" fmla="*/ 2147483647 h 34"/>
                  <a:gd name="T20" fmla="*/ 2147483647 w 45"/>
                  <a:gd name="T21" fmla="*/ 2147483647 h 34"/>
                  <a:gd name="T22" fmla="*/ 2147483647 w 45"/>
                  <a:gd name="T23" fmla="*/ 2147483647 h 34"/>
                  <a:gd name="T24" fmla="*/ 2147483647 w 45"/>
                  <a:gd name="T25" fmla="*/ 2147483647 h 34"/>
                  <a:gd name="T26" fmla="*/ 2147483647 w 45"/>
                  <a:gd name="T27" fmla="*/ 2147483647 h 34"/>
                  <a:gd name="T28" fmla="*/ 2147483647 w 45"/>
                  <a:gd name="T29" fmla="*/ 2147483647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34"/>
                  <a:gd name="T47" fmla="*/ 45 w 45"/>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34">
                    <a:moveTo>
                      <a:pt x="36" y="18"/>
                    </a:moveTo>
                    <a:cubicBezTo>
                      <a:pt x="44" y="8"/>
                      <a:pt x="44" y="8"/>
                      <a:pt x="44" y="8"/>
                    </a:cubicBezTo>
                    <a:cubicBezTo>
                      <a:pt x="45" y="6"/>
                      <a:pt x="45" y="3"/>
                      <a:pt x="43" y="2"/>
                    </a:cubicBezTo>
                    <a:cubicBezTo>
                      <a:pt x="41" y="0"/>
                      <a:pt x="39" y="1"/>
                      <a:pt x="37" y="3"/>
                    </a:cubicBezTo>
                    <a:cubicBezTo>
                      <a:pt x="37" y="3"/>
                      <a:pt x="32" y="9"/>
                      <a:pt x="30" y="12"/>
                    </a:cubicBezTo>
                    <a:cubicBezTo>
                      <a:pt x="27" y="12"/>
                      <a:pt x="24" y="14"/>
                      <a:pt x="22" y="17"/>
                    </a:cubicBezTo>
                    <a:cubicBezTo>
                      <a:pt x="14" y="16"/>
                      <a:pt x="6" y="20"/>
                      <a:pt x="2" y="27"/>
                    </a:cubicBezTo>
                    <a:cubicBezTo>
                      <a:pt x="0" y="29"/>
                      <a:pt x="1" y="31"/>
                      <a:pt x="3" y="33"/>
                    </a:cubicBezTo>
                    <a:cubicBezTo>
                      <a:pt x="4" y="34"/>
                      <a:pt x="7" y="34"/>
                      <a:pt x="8" y="32"/>
                    </a:cubicBezTo>
                    <a:cubicBezTo>
                      <a:pt x="12" y="27"/>
                      <a:pt x="18" y="24"/>
                      <a:pt x="23" y="25"/>
                    </a:cubicBezTo>
                    <a:cubicBezTo>
                      <a:pt x="25" y="25"/>
                      <a:pt x="25" y="25"/>
                      <a:pt x="25" y="25"/>
                    </a:cubicBezTo>
                    <a:cubicBezTo>
                      <a:pt x="27" y="23"/>
                      <a:pt x="27" y="23"/>
                      <a:pt x="27" y="23"/>
                    </a:cubicBezTo>
                    <a:cubicBezTo>
                      <a:pt x="30" y="20"/>
                      <a:pt x="31" y="20"/>
                      <a:pt x="31" y="20"/>
                    </a:cubicBezTo>
                    <a:cubicBezTo>
                      <a:pt x="34" y="21"/>
                      <a:pt x="34" y="21"/>
                      <a:pt x="34" y="21"/>
                    </a:cubicBezTo>
                    <a:lnTo>
                      <a:pt x="36" y="18"/>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784" name="Freeform 3007"/>
              <p:cNvSpPr>
                <a:spLocks/>
              </p:cNvSpPr>
              <p:nvPr/>
            </p:nvSpPr>
            <p:spPr bwMode="auto">
              <a:xfrm>
                <a:off x="7559675" y="2235200"/>
                <a:ext cx="176213" cy="130175"/>
              </a:xfrm>
              <a:custGeom>
                <a:avLst/>
                <a:gdLst>
                  <a:gd name="T0" fmla="*/ 2147483647 w 43"/>
                  <a:gd name="T1" fmla="*/ 2147483647 h 32"/>
                  <a:gd name="T2" fmla="*/ 2147483647 w 43"/>
                  <a:gd name="T3" fmla="*/ 2147483647 h 32"/>
                  <a:gd name="T4" fmla="*/ 2147483647 w 43"/>
                  <a:gd name="T5" fmla="*/ 2147483647 h 32"/>
                  <a:gd name="T6" fmla="*/ 2147483647 w 43"/>
                  <a:gd name="T7" fmla="*/ 2147483647 h 32"/>
                  <a:gd name="T8" fmla="*/ 2147483647 w 43"/>
                  <a:gd name="T9" fmla="*/ 2147483647 h 32"/>
                  <a:gd name="T10" fmla="*/ 2147483647 w 43"/>
                  <a:gd name="T11" fmla="*/ 2147483647 h 32"/>
                  <a:gd name="T12" fmla="*/ 2147483647 w 43"/>
                  <a:gd name="T13" fmla="*/ 2147483647 h 32"/>
                  <a:gd name="T14" fmla="*/ 2147483647 w 43"/>
                  <a:gd name="T15" fmla="*/ 2147483647 h 32"/>
                  <a:gd name="T16" fmla="*/ 2147483647 w 43"/>
                  <a:gd name="T17" fmla="*/ 2147483647 h 32"/>
                  <a:gd name="T18" fmla="*/ 2147483647 w 43"/>
                  <a:gd name="T19" fmla="*/ 2147483647 h 32"/>
                  <a:gd name="T20" fmla="*/ 2147483647 w 43"/>
                  <a:gd name="T21" fmla="*/ 2147483647 h 32"/>
                  <a:gd name="T22" fmla="*/ 2147483647 w 43"/>
                  <a:gd name="T23" fmla="*/ 2147483647 h 32"/>
                  <a:gd name="T24" fmla="*/ 2147483647 w 43"/>
                  <a:gd name="T25" fmla="*/ 2147483647 h 32"/>
                  <a:gd name="T26" fmla="*/ 2147483647 w 43"/>
                  <a:gd name="T27" fmla="*/ 2147483647 h 32"/>
                  <a:gd name="T28" fmla="*/ 2147483647 w 43"/>
                  <a:gd name="T29" fmla="*/ 2147483647 h 32"/>
                  <a:gd name="T30" fmla="*/ 2147483647 w 43"/>
                  <a:gd name="T31" fmla="*/ 2147483647 h 32"/>
                  <a:gd name="T32" fmla="*/ 2147483647 w 43"/>
                  <a:gd name="T33" fmla="*/ 2147483647 h 32"/>
                  <a:gd name="T34" fmla="*/ 2147483647 w 43"/>
                  <a:gd name="T35" fmla="*/ 2147483647 h 32"/>
                  <a:gd name="T36" fmla="*/ 2147483647 w 43"/>
                  <a:gd name="T37" fmla="*/ 2147483647 h 32"/>
                  <a:gd name="T38" fmla="*/ 2147483647 w 43"/>
                  <a:gd name="T39" fmla="*/ 2147483647 h 32"/>
                  <a:gd name="T40" fmla="*/ 2147483647 w 43"/>
                  <a:gd name="T41" fmla="*/ 2147483647 h 32"/>
                  <a:gd name="T42" fmla="*/ 2147483647 w 43"/>
                  <a:gd name="T43" fmla="*/ 2147483647 h 32"/>
                  <a:gd name="T44" fmla="*/ 2147483647 w 43"/>
                  <a:gd name="T45" fmla="*/ 2147483647 h 32"/>
                  <a:gd name="T46" fmla="*/ 2147483647 w 43"/>
                  <a:gd name="T47" fmla="*/ 2147483647 h 32"/>
                  <a:gd name="T48" fmla="*/ 2147483647 w 43"/>
                  <a:gd name="T49" fmla="*/ 2147483647 h 32"/>
                  <a:gd name="T50" fmla="*/ 2147483647 w 43"/>
                  <a:gd name="T51" fmla="*/ 2147483647 h 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
                  <a:gd name="T79" fmla="*/ 0 h 32"/>
                  <a:gd name="T80" fmla="*/ 43 w 43"/>
                  <a:gd name="T81" fmla="*/ 32 h 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 h="32">
                    <a:moveTo>
                      <a:pt x="42" y="1"/>
                    </a:moveTo>
                    <a:cubicBezTo>
                      <a:pt x="41" y="1"/>
                      <a:pt x="41" y="1"/>
                      <a:pt x="41" y="1"/>
                    </a:cubicBezTo>
                    <a:cubicBezTo>
                      <a:pt x="39" y="0"/>
                      <a:pt x="38" y="1"/>
                      <a:pt x="37" y="2"/>
                    </a:cubicBezTo>
                    <a:cubicBezTo>
                      <a:pt x="36" y="3"/>
                      <a:pt x="31" y="9"/>
                      <a:pt x="30" y="11"/>
                    </a:cubicBezTo>
                    <a:cubicBezTo>
                      <a:pt x="26" y="11"/>
                      <a:pt x="23" y="14"/>
                      <a:pt x="21" y="16"/>
                    </a:cubicBezTo>
                    <a:cubicBezTo>
                      <a:pt x="21" y="16"/>
                      <a:pt x="20" y="16"/>
                      <a:pt x="20" y="16"/>
                    </a:cubicBezTo>
                    <a:cubicBezTo>
                      <a:pt x="16" y="16"/>
                      <a:pt x="12" y="18"/>
                      <a:pt x="8" y="20"/>
                    </a:cubicBezTo>
                    <a:cubicBezTo>
                      <a:pt x="6" y="22"/>
                      <a:pt x="3" y="24"/>
                      <a:pt x="2" y="26"/>
                    </a:cubicBezTo>
                    <a:cubicBezTo>
                      <a:pt x="1" y="27"/>
                      <a:pt x="0" y="29"/>
                      <a:pt x="1" y="30"/>
                    </a:cubicBezTo>
                    <a:cubicBezTo>
                      <a:pt x="1" y="31"/>
                      <a:pt x="1" y="31"/>
                      <a:pt x="2" y="31"/>
                    </a:cubicBezTo>
                    <a:cubicBezTo>
                      <a:pt x="2" y="32"/>
                      <a:pt x="3" y="32"/>
                      <a:pt x="3" y="32"/>
                    </a:cubicBezTo>
                    <a:cubicBezTo>
                      <a:pt x="4" y="32"/>
                      <a:pt x="6" y="31"/>
                      <a:pt x="7" y="30"/>
                    </a:cubicBezTo>
                    <a:cubicBezTo>
                      <a:pt x="11" y="26"/>
                      <a:pt x="17" y="23"/>
                      <a:pt x="21" y="23"/>
                    </a:cubicBezTo>
                    <a:cubicBezTo>
                      <a:pt x="21" y="23"/>
                      <a:pt x="23" y="23"/>
                      <a:pt x="23" y="23"/>
                    </a:cubicBezTo>
                    <a:cubicBezTo>
                      <a:pt x="23" y="23"/>
                      <a:pt x="24" y="23"/>
                      <a:pt x="24" y="23"/>
                    </a:cubicBezTo>
                    <a:cubicBezTo>
                      <a:pt x="24" y="23"/>
                      <a:pt x="24" y="23"/>
                      <a:pt x="24" y="23"/>
                    </a:cubicBezTo>
                    <a:cubicBezTo>
                      <a:pt x="26" y="21"/>
                      <a:pt x="26" y="21"/>
                      <a:pt x="26" y="21"/>
                    </a:cubicBezTo>
                    <a:cubicBezTo>
                      <a:pt x="26" y="21"/>
                      <a:pt x="26" y="21"/>
                      <a:pt x="26" y="21"/>
                    </a:cubicBezTo>
                    <a:cubicBezTo>
                      <a:pt x="28" y="19"/>
                      <a:pt x="29" y="18"/>
                      <a:pt x="30" y="18"/>
                    </a:cubicBezTo>
                    <a:cubicBezTo>
                      <a:pt x="30" y="18"/>
                      <a:pt x="32" y="19"/>
                      <a:pt x="33" y="19"/>
                    </a:cubicBezTo>
                    <a:cubicBezTo>
                      <a:pt x="33" y="19"/>
                      <a:pt x="34" y="17"/>
                      <a:pt x="34" y="18"/>
                    </a:cubicBezTo>
                    <a:cubicBezTo>
                      <a:pt x="34" y="17"/>
                      <a:pt x="34" y="17"/>
                      <a:pt x="34" y="17"/>
                    </a:cubicBezTo>
                    <a:cubicBezTo>
                      <a:pt x="34" y="17"/>
                      <a:pt x="34" y="17"/>
                      <a:pt x="34" y="17"/>
                    </a:cubicBezTo>
                    <a:cubicBezTo>
                      <a:pt x="42" y="6"/>
                      <a:pt x="42" y="6"/>
                      <a:pt x="42" y="6"/>
                    </a:cubicBezTo>
                    <a:cubicBezTo>
                      <a:pt x="43" y="5"/>
                      <a:pt x="43" y="4"/>
                      <a:pt x="43" y="2"/>
                    </a:cubicBezTo>
                    <a:cubicBezTo>
                      <a:pt x="43" y="2"/>
                      <a:pt x="42" y="1"/>
                      <a:pt x="42" y="1"/>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785" name="Freeform 3008"/>
              <p:cNvSpPr>
                <a:spLocks/>
              </p:cNvSpPr>
              <p:nvPr/>
            </p:nvSpPr>
            <p:spPr bwMode="auto">
              <a:xfrm>
                <a:off x="7564438" y="2239963"/>
                <a:ext cx="171450" cy="122237"/>
              </a:xfrm>
              <a:custGeom>
                <a:avLst/>
                <a:gdLst>
                  <a:gd name="T0" fmla="*/ 2147483647 w 42"/>
                  <a:gd name="T1" fmla="*/ 0 h 30"/>
                  <a:gd name="T2" fmla="*/ 2147483647 w 42"/>
                  <a:gd name="T3" fmla="*/ 0 h 30"/>
                  <a:gd name="T4" fmla="*/ 2147483647 w 42"/>
                  <a:gd name="T5" fmla="*/ 2147483647 h 30"/>
                  <a:gd name="T6" fmla="*/ 2147483647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2147483647 h 30"/>
                  <a:gd name="T18" fmla="*/ 2147483647 w 42"/>
                  <a:gd name="T19" fmla="*/ 2147483647 h 30"/>
                  <a:gd name="T20" fmla="*/ 2147483647 w 42"/>
                  <a:gd name="T21" fmla="*/ 2147483647 h 30"/>
                  <a:gd name="T22" fmla="*/ 2147483647 w 42"/>
                  <a:gd name="T23" fmla="*/ 2147483647 h 30"/>
                  <a:gd name="T24" fmla="*/ 2147483647 w 42"/>
                  <a:gd name="T25" fmla="*/ 2147483647 h 30"/>
                  <a:gd name="T26" fmla="*/ 2147483647 w 42"/>
                  <a:gd name="T27" fmla="*/ 2147483647 h 30"/>
                  <a:gd name="T28" fmla="*/ 2147483647 w 42"/>
                  <a:gd name="T29" fmla="*/ 2147483647 h 30"/>
                  <a:gd name="T30" fmla="*/ 2147483647 w 42"/>
                  <a:gd name="T31" fmla="*/ 2147483647 h 30"/>
                  <a:gd name="T32" fmla="*/ 2147483647 w 42"/>
                  <a:gd name="T33" fmla="*/ 2147483647 h 30"/>
                  <a:gd name="T34" fmla="*/ 2147483647 w 42"/>
                  <a:gd name="T35" fmla="*/ 2147483647 h 30"/>
                  <a:gd name="T36" fmla="*/ 2147483647 w 42"/>
                  <a:gd name="T37" fmla="*/ 2147483647 h 30"/>
                  <a:gd name="T38" fmla="*/ 2147483647 w 42"/>
                  <a:gd name="T39" fmla="*/ 2147483647 h 30"/>
                  <a:gd name="T40" fmla="*/ 2147483647 w 42"/>
                  <a:gd name="T41" fmla="*/ 2147483647 h 30"/>
                  <a:gd name="T42" fmla="*/ 2147483647 w 42"/>
                  <a:gd name="T43" fmla="*/ 2147483647 h 30"/>
                  <a:gd name="T44" fmla="*/ 2147483647 w 42"/>
                  <a:gd name="T45" fmla="*/ 2147483647 h 30"/>
                  <a:gd name="T46" fmla="*/ 2147483647 w 42"/>
                  <a:gd name="T47" fmla="*/ 2147483647 h 30"/>
                  <a:gd name="T48" fmla="*/ 2147483647 w 42"/>
                  <a:gd name="T49" fmla="*/ 2147483647 h 30"/>
                  <a:gd name="T50" fmla="*/ 2147483647 w 42"/>
                  <a:gd name="T51" fmla="*/ 0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30"/>
                  <a:gd name="T80" fmla="*/ 42 w 42"/>
                  <a:gd name="T81" fmla="*/ 30 h 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30">
                    <a:moveTo>
                      <a:pt x="41" y="0"/>
                    </a:moveTo>
                    <a:cubicBezTo>
                      <a:pt x="40" y="0"/>
                      <a:pt x="40" y="0"/>
                      <a:pt x="40" y="0"/>
                    </a:cubicBezTo>
                    <a:cubicBezTo>
                      <a:pt x="39" y="0"/>
                      <a:pt x="37" y="0"/>
                      <a:pt x="36" y="2"/>
                    </a:cubicBezTo>
                    <a:cubicBezTo>
                      <a:pt x="35" y="3"/>
                      <a:pt x="31" y="9"/>
                      <a:pt x="29" y="11"/>
                    </a:cubicBezTo>
                    <a:cubicBezTo>
                      <a:pt x="26" y="11"/>
                      <a:pt x="23" y="13"/>
                      <a:pt x="21" y="15"/>
                    </a:cubicBezTo>
                    <a:cubicBezTo>
                      <a:pt x="20" y="15"/>
                      <a:pt x="20" y="16"/>
                      <a:pt x="19" y="16"/>
                    </a:cubicBezTo>
                    <a:cubicBezTo>
                      <a:pt x="16" y="16"/>
                      <a:pt x="12" y="17"/>
                      <a:pt x="8" y="19"/>
                    </a:cubicBezTo>
                    <a:cubicBezTo>
                      <a:pt x="6" y="21"/>
                      <a:pt x="3" y="23"/>
                      <a:pt x="2" y="25"/>
                    </a:cubicBezTo>
                    <a:cubicBezTo>
                      <a:pt x="1" y="26"/>
                      <a:pt x="0" y="28"/>
                      <a:pt x="1" y="29"/>
                    </a:cubicBezTo>
                    <a:cubicBezTo>
                      <a:pt x="1" y="29"/>
                      <a:pt x="1" y="30"/>
                      <a:pt x="1" y="30"/>
                    </a:cubicBezTo>
                    <a:cubicBezTo>
                      <a:pt x="1" y="30"/>
                      <a:pt x="2" y="30"/>
                      <a:pt x="2" y="30"/>
                    </a:cubicBezTo>
                    <a:cubicBezTo>
                      <a:pt x="4" y="30"/>
                      <a:pt x="5" y="29"/>
                      <a:pt x="6" y="28"/>
                    </a:cubicBezTo>
                    <a:cubicBezTo>
                      <a:pt x="10" y="24"/>
                      <a:pt x="15" y="21"/>
                      <a:pt x="20" y="21"/>
                    </a:cubicBezTo>
                    <a:cubicBezTo>
                      <a:pt x="20" y="21"/>
                      <a:pt x="22" y="21"/>
                      <a:pt x="22" y="21"/>
                    </a:cubicBezTo>
                    <a:cubicBezTo>
                      <a:pt x="22" y="21"/>
                      <a:pt x="22" y="21"/>
                      <a:pt x="22" y="21"/>
                    </a:cubicBezTo>
                    <a:cubicBezTo>
                      <a:pt x="23" y="21"/>
                      <a:pt x="23" y="21"/>
                      <a:pt x="23" y="21"/>
                    </a:cubicBezTo>
                    <a:cubicBezTo>
                      <a:pt x="24" y="19"/>
                      <a:pt x="24" y="19"/>
                      <a:pt x="24" y="19"/>
                    </a:cubicBezTo>
                    <a:cubicBezTo>
                      <a:pt x="25" y="19"/>
                      <a:pt x="25" y="19"/>
                      <a:pt x="25" y="19"/>
                    </a:cubicBezTo>
                    <a:cubicBezTo>
                      <a:pt x="27" y="17"/>
                      <a:pt x="28" y="17"/>
                      <a:pt x="29" y="17"/>
                    </a:cubicBezTo>
                    <a:cubicBezTo>
                      <a:pt x="29" y="16"/>
                      <a:pt x="31" y="17"/>
                      <a:pt x="31" y="17"/>
                    </a:cubicBezTo>
                    <a:cubicBezTo>
                      <a:pt x="31" y="17"/>
                      <a:pt x="32" y="16"/>
                      <a:pt x="32" y="16"/>
                    </a:cubicBezTo>
                    <a:cubicBezTo>
                      <a:pt x="33" y="16"/>
                      <a:pt x="33" y="16"/>
                      <a:pt x="33" y="16"/>
                    </a:cubicBezTo>
                    <a:cubicBezTo>
                      <a:pt x="33" y="15"/>
                      <a:pt x="33" y="15"/>
                      <a:pt x="33" y="15"/>
                    </a:cubicBezTo>
                    <a:cubicBezTo>
                      <a:pt x="41" y="5"/>
                      <a:pt x="41" y="5"/>
                      <a:pt x="41" y="5"/>
                    </a:cubicBezTo>
                    <a:cubicBezTo>
                      <a:pt x="41" y="4"/>
                      <a:pt x="42" y="2"/>
                      <a:pt x="41" y="2"/>
                    </a:cubicBezTo>
                    <a:cubicBezTo>
                      <a:pt x="41" y="1"/>
                      <a:pt x="41" y="1"/>
                      <a:pt x="41" y="0"/>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786" name="Freeform 3009"/>
              <p:cNvSpPr>
                <a:spLocks/>
              </p:cNvSpPr>
              <p:nvPr/>
            </p:nvSpPr>
            <p:spPr bwMode="auto">
              <a:xfrm>
                <a:off x="7567613" y="2239963"/>
                <a:ext cx="163512" cy="122237"/>
              </a:xfrm>
              <a:custGeom>
                <a:avLst/>
                <a:gdLst>
                  <a:gd name="T0" fmla="*/ 2147483647 w 40"/>
                  <a:gd name="T1" fmla="*/ 2147483647 h 30"/>
                  <a:gd name="T2" fmla="*/ 2147483647 w 40"/>
                  <a:gd name="T3" fmla="*/ 0 h 30"/>
                  <a:gd name="T4" fmla="*/ 2147483647 w 40"/>
                  <a:gd name="T5" fmla="*/ 2147483647 h 30"/>
                  <a:gd name="T6" fmla="*/ 2147483647 w 40"/>
                  <a:gd name="T7" fmla="*/ 2147483647 h 30"/>
                  <a:gd name="T8" fmla="*/ 2147483647 w 40"/>
                  <a:gd name="T9" fmla="*/ 2147483647 h 30"/>
                  <a:gd name="T10" fmla="*/ 2147483647 w 40"/>
                  <a:gd name="T11" fmla="*/ 2147483647 h 30"/>
                  <a:gd name="T12" fmla="*/ 2147483647 w 40"/>
                  <a:gd name="T13" fmla="*/ 2147483647 h 30"/>
                  <a:gd name="T14" fmla="*/ 2147483647 w 40"/>
                  <a:gd name="T15" fmla="*/ 2147483647 h 30"/>
                  <a:gd name="T16" fmla="*/ 0 w 40"/>
                  <a:gd name="T17" fmla="*/ 2147483647 h 30"/>
                  <a:gd name="T18" fmla="*/ 0 w 40"/>
                  <a:gd name="T19" fmla="*/ 2147483647 h 30"/>
                  <a:gd name="T20" fmla="*/ 2147483647 w 40"/>
                  <a:gd name="T21" fmla="*/ 2147483647 h 30"/>
                  <a:gd name="T22" fmla="*/ 2147483647 w 40"/>
                  <a:gd name="T23" fmla="*/ 2147483647 h 30"/>
                  <a:gd name="T24" fmla="*/ 2147483647 w 40"/>
                  <a:gd name="T25" fmla="*/ 2147483647 h 30"/>
                  <a:gd name="T26" fmla="*/ 2147483647 w 40"/>
                  <a:gd name="T27" fmla="*/ 2147483647 h 30"/>
                  <a:gd name="T28" fmla="*/ 2147483647 w 40"/>
                  <a:gd name="T29" fmla="*/ 2147483647 h 30"/>
                  <a:gd name="T30" fmla="*/ 2147483647 w 40"/>
                  <a:gd name="T31" fmla="*/ 2147483647 h 30"/>
                  <a:gd name="T32" fmla="*/ 2147483647 w 40"/>
                  <a:gd name="T33" fmla="*/ 2147483647 h 30"/>
                  <a:gd name="T34" fmla="*/ 2147483647 w 40"/>
                  <a:gd name="T35" fmla="*/ 2147483647 h 30"/>
                  <a:gd name="T36" fmla="*/ 2147483647 w 40"/>
                  <a:gd name="T37" fmla="*/ 2147483647 h 30"/>
                  <a:gd name="T38" fmla="*/ 2147483647 w 40"/>
                  <a:gd name="T39" fmla="*/ 2147483647 h 30"/>
                  <a:gd name="T40" fmla="*/ 2147483647 w 40"/>
                  <a:gd name="T41" fmla="*/ 2147483647 h 30"/>
                  <a:gd name="T42" fmla="*/ 2147483647 w 40"/>
                  <a:gd name="T43" fmla="*/ 2147483647 h 30"/>
                  <a:gd name="T44" fmla="*/ 2147483647 w 40"/>
                  <a:gd name="T45" fmla="*/ 2147483647 h 30"/>
                  <a:gd name="T46" fmla="*/ 2147483647 w 40"/>
                  <a:gd name="T47" fmla="*/ 2147483647 h 30"/>
                  <a:gd name="T48" fmla="*/ 2147483647 w 40"/>
                  <a:gd name="T49" fmla="*/ 2147483647 h 30"/>
                  <a:gd name="T50" fmla="*/ 2147483647 w 40"/>
                  <a:gd name="T51" fmla="*/ 2147483647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30"/>
                  <a:gd name="T80" fmla="*/ 40 w 40"/>
                  <a:gd name="T81" fmla="*/ 30 h 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30">
                    <a:moveTo>
                      <a:pt x="39" y="1"/>
                    </a:moveTo>
                    <a:cubicBezTo>
                      <a:pt x="39" y="0"/>
                      <a:pt x="39" y="0"/>
                      <a:pt x="38" y="0"/>
                    </a:cubicBezTo>
                    <a:cubicBezTo>
                      <a:pt x="38" y="0"/>
                      <a:pt x="36" y="1"/>
                      <a:pt x="35" y="3"/>
                    </a:cubicBezTo>
                    <a:cubicBezTo>
                      <a:pt x="34" y="4"/>
                      <a:pt x="30" y="10"/>
                      <a:pt x="29" y="11"/>
                    </a:cubicBezTo>
                    <a:cubicBezTo>
                      <a:pt x="25" y="11"/>
                      <a:pt x="23" y="13"/>
                      <a:pt x="20" y="16"/>
                    </a:cubicBezTo>
                    <a:cubicBezTo>
                      <a:pt x="20" y="16"/>
                      <a:pt x="19" y="16"/>
                      <a:pt x="19" y="16"/>
                    </a:cubicBezTo>
                    <a:cubicBezTo>
                      <a:pt x="16" y="16"/>
                      <a:pt x="12" y="18"/>
                      <a:pt x="8" y="20"/>
                    </a:cubicBezTo>
                    <a:cubicBezTo>
                      <a:pt x="6" y="21"/>
                      <a:pt x="3" y="23"/>
                      <a:pt x="2" y="25"/>
                    </a:cubicBezTo>
                    <a:cubicBezTo>
                      <a:pt x="1" y="26"/>
                      <a:pt x="0" y="28"/>
                      <a:pt x="0" y="29"/>
                    </a:cubicBezTo>
                    <a:cubicBezTo>
                      <a:pt x="0" y="29"/>
                      <a:pt x="0" y="29"/>
                      <a:pt x="0" y="30"/>
                    </a:cubicBezTo>
                    <a:cubicBezTo>
                      <a:pt x="1" y="30"/>
                      <a:pt x="1" y="30"/>
                      <a:pt x="1" y="30"/>
                    </a:cubicBezTo>
                    <a:cubicBezTo>
                      <a:pt x="3" y="29"/>
                      <a:pt x="4" y="29"/>
                      <a:pt x="5" y="27"/>
                    </a:cubicBezTo>
                    <a:cubicBezTo>
                      <a:pt x="9" y="24"/>
                      <a:pt x="14" y="21"/>
                      <a:pt x="19" y="20"/>
                    </a:cubicBezTo>
                    <a:cubicBezTo>
                      <a:pt x="19" y="20"/>
                      <a:pt x="20" y="21"/>
                      <a:pt x="21" y="21"/>
                    </a:cubicBezTo>
                    <a:cubicBezTo>
                      <a:pt x="21" y="21"/>
                      <a:pt x="21" y="20"/>
                      <a:pt x="21" y="20"/>
                    </a:cubicBezTo>
                    <a:cubicBezTo>
                      <a:pt x="21" y="20"/>
                      <a:pt x="21" y="20"/>
                      <a:pt x="21" y="20"/>
                    </a:cubicBezTo>
                    <a:cubicBezTo>
                      <a:pt x="23" y="19"/>
                      <a:pt x="23" y="19"/>
                      <a:pt x="23" y="19"/>
                    </a:cubicBezTo>
                    <a:cubicBezTo>
                      <a:pt x="23" y="19"/>
                      <a:pt x="23" y="19"/>
                      <a:pt x="23" y="18"/>
                    </a:cubicBezTo>
                    <a:cubicBezTo>
                      <a:pt x="25" y="17"/>
                      <a:pt x="26" y="16"/>
                      <a:pt x="27" y="16"/>
                    </a:cubicBezTo>
                    <a:cubicBezTo>
                      <a:pt x="28" y="16"/>
                      <a:pt x="29" y="16"/>
                      <a:pt x="30" y="16"/>
                    </a:cubicBezTo>
                    <a:cubicBezTo>
                      <a:pt x="30" y="16"/>
                      <a:pt x="31" y="15"/>
                      <a:pt x="31" y="15"/>
                    </a:cubicBezTo>
                    <a:cubicBezTo>
                      <a:pt x="31" y="15"/>
                      <a:pt x="31" y="15"/>
                      <a:pt x="31" y="15"/>
                    </a:cubicBezTo>
                    <a:cubicBezTo>
                      <a:pt x="32" y="15"/>
                      <a:pt x="32" y="15"/>
                      <a:pt x="32" y="15"/>
                    </a:cubicBezTo>
                    <a:cubicBezTo>
                      <a:pt x="39" y="5"/>
                      <a:pt x="39" y="5"/>
                      <a:pt x="39" y="5"/>
                    </a:cubicBezTo>
                    <a:cubicBezTo>
                      <a:pt x="39" y="4"/>
                      <a:pt x="40" y="2"/>
                      <a:pt x="40" y="2"/>
                    </a:cubicBezTo>
                    <a:cubicBezTo>
                      <a:pt x="40" y="1"/>
                      <a:pt x="40" y="1"/>
                      <a:pt x="39" y="1"/>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787" name="Freeform 3010"/>
              <p:cNvSpPr>
                <a:spLocks/>
              </p:cNvSpPr>
              <p:nvPr/>
            </p:nvSpPr>
            <p:spPr bwMode="auto">
              <a:xfrm>
                <a:off x="7567613" y="2243138"/>
                <a:ext cx="163512" cy="119062"/>
              </a:xfrm>
              <a:custGeom>
                <a:avLst/>
                <a:gdLst>
                  <a:gd name="T0" fmla="*/ 2147483647 w 40"/>
                  <a:gd name="T1" fmla="*/ 0 h 29"/>
                  <a:gd name="T2" fmla="*/ 2147483647 w 40"/>
                  <a:gd name="T3" fmla="*/ 0 h 29"/>
                  <a:gd name="T4" fmla="*/ 2147483647 w 40"/>
                  <a:gd name="T5" fmla="*/ 2147483647 h 29"/>
                  <a:gd name="T6" fmla="*/ 2147483647 w 40"/>
                  <a:gd name="T7" fmla="*/ 2147483647 h 29"/>
                  <a:gd name="T8" fmla="*/ 2147483647 w 40"/>
                  <a:gd name="T9" fmla="*/ 2147483647 h 29"/>
                  <a:gd name="T10" fmla="*/ 2147483647 w 40"/>
                  <a:gd name="T11" fmla="*/ 2147483647 h 29"/>
                  <a:gd name="T12" fmla="*/ 2147483647 w 40"/>
                  <a:gd name="T13" fmla="*/ 2147483647 h 29"/>
                  <a:gd name="T14" fmla="*/ 2147483647 w 40"/>
                  <a:gd name="T15" fmla="*/ 2147483647 h 29"/>
                  <a:gd name="T16" fmla="*/ 0 w 40"/>
                  <a:gd name="T17" fmla="*/ 2147483647 h 29"/>
                  <a:gd name="T18" fmla="*/ 2147483647 w 40"/>
                  <a:gd name="T19" fmla="*/ 2147483647 h 29"/>
                  <a:gd name="T20" fmla="*/ 2147483647 w 40"/>
                  <a:gd name="T21" fmla="*/ 2147483647 h 29"/>
                  <a:gd name="T22" fmla="*/ 2147483647 w 40"/>
                  <a:gd name="T23" fmla="*/ 2147483647 h 29"/>
                  <a:gd name="T24" fmla="*/ 2147483647 w 40"/>
                  <a:gd name="T25" fmla="*/ 2147483647 h 29"/>
                  <a:gd name="T26" fmla="*/ 2147483647 w 40"/>
                  <a:gd name="T27" fmla="*/ 2147483647 h 29"/>
                  <a:gd name="T28" fmla="*/ 2147483647 w 40"/>
                  <a:gd name="T29" fmla="*/ 2147483647 h 29"/>
                  <a:gd name="T30" fmla="*/ 2147483647 w 40"/>
                  <a:gd name="T31" fmla="*/ 2147483647 h 29"/>
                  <a:gd name="T32" fmla="*/ 2147483647 w 40"/>
                  <a:gd name="T33" fmla="*/ 2147483647 h 29"/>
                  <a:gd name="T34" fmla="*/ 2147483647 w 40"/>
                  <a:gd name="T35" fmla="*/ 2147483647 h 29"/>
                  <a:gd name="T36" fmla="*/ 2147483647 w 40"/>
                  <a:gd name="T37" fmla="*/ 2147483647 h 29"/>
                  <a:gd name="T38" fmla="*/ 2147483647 w 40"/>
                  <a:gd name="T39" fmla="*/ 2147483647 h 29"/>
                  <a:gd name="T40" fmla="*/ 2147483647 w 40"/>
                  <a:gd name="T41" fmla="*/ 2147483647 h 29"/>
                  <a:gd name="T42" fmla="*/ 2147483647 w 40"/>
                  <a:gd name="T43" fmla="*/ 2147483647 h 29"/>
                  <a:gd name="T44" fmla="*/ 2147483647 w 40"/>
                  <a:gd name="T45" fmla="*/ 2147483647 h 29"/>
                  <a:gd name="T46" fmla="*/ 2147483647 w 40"/>
                  <a:gd name="T47" fmla="*/ 2147483647 h 29"/>
                  <a:gd name="T48" fmla="*/ 2147483647 w 40"/>
                  <a:gd name="T49" fmla="*/ 2147483647 h 29"/>
                  <a:gd name="T50" fmla="*/ 2147483647 w 40"/>
                  <a:gd name="T51" fmla="*/ 0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29"/>
                  <a:gd name="T80" fmla="*/ 40 w 40"/>
                  <a:gd name="T81" fmla="*/ 29 h 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29">
                    <a:moveTo>
                      <a:pt x="39" y="0"/>
                    </a:moveTo>
                    <a:cubicBezTo>
                      <a:pt x="39" y="0"/>
                      <a:pt x="38" y="0"/>
                      <a:pt x="38" y="0"/>
                    </a:cubicBezTo>
                    <a:cubicBezTo>
                      <a:pt x="38" y="0"/>
                      <a:pt x="37" y="1"/>
                      <a:pt x="36" y="2"/>
                    </a:cubicBezTo>
                    <a:cubicBezTo>
                      <a:pt x="34" y="5"/>
                      <a:pt x="30" y="10"/>
                      <a:pt x="29" y="11"/>
                    </a:cubicBezTo>
                    <a:cubicBezTo>
                      <a:pt x="26" y="10"/>
                      <a:pt x="23" y="13"/>
                      <a:pt x="21" y="15"/>
                    </a:cubicBezTo>
                    <a:cubicBezTo>
                      <a:pt x="21" y="15"/>
                      <a:pt x="20" y="16"/>
                      <a:pt x="20" y="16"/>
                    </a:cubicBezTo>
                    <a:cubicBezTo>
                      <a:pt x="16" y="16"/>
                      <a:pt x="13" y="17"/>
                      <a:pt x="9" y="19"/>
                    </a:cubicBezTo>
                    <a:cubicBezTo>
                      <a:pt x="7" y="20"/>
                      <a:pt x="4" y="22"/>
                      <a:pt x="3" y="24"/>
                    </a:cubicBezTo>
                    <a:cubicBezTo>
                      <a:pt x="2" y="25"/>
                      <a:pt x="1" y="26"/>
                      <a:pt x="0" y="27"/>
                    </a:cubicBezTo>
                    <a:cubicBezTo>
                      <a:pt x="0" y="28"/>
                      <a:pt x="0" y="28"/>
                      <a:pt x="1" y="28"/>
                    </a:cubicBezTo>
                    <a:cubicBezTo>
                      <a:pt x="1" y="29"/>
                      <a:pt x="1" y="29"/>
                      <a:pt x="2" y="28"/>
                    </a:cubicBezTo>
                    <a:cubicBezTo>
                      <a:pt x="3" y="28"/>
                      <a:pt x="4" y="27"/>
                      <a:pt x="5" y="26"/>
                    </a:cubicBezTo>
                    <a:cubicBezTo>
                      <a:pt x="9" y="22"/>
                      <a:pt x="14" y="19"/>
                      <a:pt x="18" y="19"/>
                    </a:cubicBezTo>
                    <a:cubicBezTo>
                      <a:pt x="19" y="19"/>
                      <a:pt x="20" y="19"/>
                      <a:pt x="20" y="19"/>
                    </a:cubicBezTo>
                    <a:cubicBezTo>
                      <a:pt x="20" y="19"/>
                      <a:pt x="21" y="19"/>
                      <a:pt x="21" y="19"/>
                    </a:cubicBezTo>
                    <a:cubicBezTo>
                      <a:pt x="21" y="19"/>
                      <a:pt x="21" y="19"/>
                      <a:pt x="21" y="19"/>
                    </a:cubicBezTo>
                    <a:cubicBezTo>
                      <a:pt x="23" y="17"/>
                      <a:pt x="23" y="17"/>
                      <a:pt x="23" y="17"/>
                    </a:cubicBezTo>
                    <a:cubicBezTo>
                      <a:pt x="23" y="17"/>
                      <a:pt x="23" y="17"/>
                      <a:pt x="23" y="17"/>
                    </a:cubicBezTo>
                    <a:cubicBezTo>
                      <a:pt x="25" y="15"/>
                      <a:pt x="26" y="14"/>
                      <a:pt x="27" y="14"/>
                    </a:cubicBezTo>
                    <a:cubicBezTo>
                      <a:pt x="27" y="14"/>
                      <a:pt x="28" y="14"/>
                      <a:pt x="29" y="14"/>
                    </a:cubicBezTo>
                    <a:cubicBezTo>
                      <a:pt x="29" y="14"/>
                      <a:pt x="30" y="13"/>
                      <a:pt x="31" y="14"/>
                    </a:cubicBezTo>
                    <a:cubicBezTo>
                      <a:pt x="31" y="14"/>
                      <a:pt x="31" y="14"/>
                      <a:pt x="31" y="14"/>
                    </a:cubicBezTo>
                    <a:cubicBezTo>
                      <a:pt x="31" y="13"/>
                      <a:pt x="31" y="13"/>
                      <a:pt x="31" y="13"/>
                    </a:cubicBezTo>
                    <a:cubicBezTo>
                      <a:pt x="38" y="3"/>
                      <a:pt x="38" y="3"/>
                      <a:pt x="38" y="3"/>
                    </a:cubicBezTo>
                    <a:cubicBezTo>
                      <a:pt x="38" y="3"/>
                      <a:pt x="40" y="1"/>
                      <a:pt x="39" y="1"/>
                    </a:cubicBezTo>
                    <a:cubicBezTo>
                      <a:pt x="40" y="1"/>
                      <a:pt x="39" y="0"/>
                      <a:pt x="39" y="0"/>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788" name="Freeform 3011"/>
              <p:cNvSpPr>
                <a:spLocks/>
              </p:cNvSpPr>
              <p:nvPr/>
            </p:nvSpPr>
            <p:spPr bwMode="auto">
              <a:xfrm>
                <a:off x="7572375" y="2243138"/>
                <a:ext cx="155575" cy="114300"/>
              </a:xfrm>
              <a:custGeom>
                <a:avLst/>
                <a:gdLst>
                  <a:gd name="T0" fmla="*/ 2147483647 w 38"/>
                  <a:gd name="T1" fmla="*/ 2147483647 h 28"/>
                  <a:gd name="T2" fmla="*/ 2147483647 w 38"/>
                  <a:gd name="T3" fmla="*/ 2147483647 h 28"/>
                  <a:gd name="T4" fmla="*/ 2147483647 w 38"/>
                  <a:gd name="T5" fmla="*/ 0 h 28"/>
                  <a:gd name="T6" fmla="*/ 2147483647 w 38"/>
                  <a:gd name="T7" fmla="*/ 0 h 28"/>
                  <a:gd name="T8" fmla="*/ 2147483647 w 38"/>
                  <a:gd name="T9" fmla="*/ 2147483647 h 28"/>
                  <a:gd name="T10" fmla="*/ 2147483647 w 38"/>
                  <a:gd name="T11" fmla="*/ 2147483647 h 28"/>
                  <a:gd name="T12" fmla="*/ 2147483647 w 38"/>
                  <a:gd name="T13" fmla="*/ 2147483647 h 28"/>
                  <a:gd name="T14" fmla="*/ 2147483647 w 38"/>
                  <a:gd name="T15" fmla="*/ 2147483647 h 28"/>
                  <a:gd name="T16" fmla="*/ 0 w 38"/>
                  <a:gd name="T17" fmla="*/ 2147483647 h 28"/>
                  <a:gd name="T18" fmla="*/ 0 w 38"/>
                  <a:gd name="T19" fmla="*/ 2147483647 h 28"/>
                  <a:gd name="T20" fmla="*/ 2147483647 w 38"/>
                  <a:gd name="T21" fmla="*/ 2147483647 h 28"/>
                  <a:gd name="T22" fmla="*/ 2147483647 w 38"/>
                  <a:gd name="T23" fmla="*/ 2147483647 h 28"/>
                  <a:gd name="T24" fmla="*/ 2147483647 w 38"/>
                  <a:gd name="T25" fmla="*/ 2147483647 h 28"/>
                  <a:gd name="T26" fmla="*/ 2147483647 w 38"/>
                  <a:gd name="T27" fmla="*/ 2147483647 h 28"/>
                  <a:gd name="T28" fmla="*/ 2147483647 w 38"/>
                  <a:gd name="T29" fmla="*/ 2147483647 h 28"/>
                  <a:gd name="T30" fmla="*/ 2147483647 w 38"/>
                  <a:gd name="T31" fmla="*/ 2147483647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
                  <a:gd name="T49" fmla="*/ 0 h 28"/>
                  <a:gd name="T50" fmla="*/ 38 w 38"/>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 h="28">
                    <a:moveTo>
                      <a:pt x="30" y="13"/>
                    </a:moveTo>
                    <a:cubicBezTo>
                      <a:pt x="38" y="1"/>
                      <a:pt x="38" y="1"/>
                      <a:pt x="38" y="1"/>
                    </a:cubicBezTo>
                    <a:cubicBezTo>
                      <a:pt x="38" y="1"/>
                      <a:pt x="38" y="0"/>
                      <a:pt x="38" y="0"/>
                    </a:cubicBezTo>
                    <a:cubicBezTo>
                      <a:pt x="38" y="0"/>
                      <a:pt x="37" y="0"/>
                      <a:pt x="37" y="0"/>
                    </a:cubicBezTo>
                    <a:cubicBezTo>
                      <a:pt x="37" y="0"/>
                      <a:pt x="29" y="11"/>
                      <a:pt x="29" y="11"/>
                    </a:cubicBezTo>
                    <a:cubicBezTo>
                      <a:pt x="26" y="11"/>
                      <a:pt x="23" y="13"/>
                      <a:pt x="20" y="15"/>
                    </a:cubicBezTo>
                    <a:cubicBezTo>
                      <a:pt x="20" y="15"/>
                      <a:pt x="20" y="16"/>
                      <a:pt x="19" y="16"/>
                    </a:cubicBezTo>
                    <a:cubicBezTo>
                      <a:pt x="16" y="16"/>
                      <a:pt x="12" y="17"/>
                      <a:pt x="9" y="19"/>
                    </a:cubicBezTo>
                    <a:cubicBezTo>
                      <a:pt x="5" y="21"/>
                      <a:pt x="2" y="24"/>
                      <a:pt x="0" y="27"/>
                    </a:cubicBezTo>
                    <a:cubicBezTo>
                      <a:pt x="0" y="27"/>
                      <a:pt x="0" y="28"/>
                      <a:pt x="0" y="28"/>
                    </a:cubicBezTo>
                    <a:cubicBezTo>
                      <a:pt x="0" y="28"/>
                      <a:pt x="1" y="28"/>
                      <a:pt x="1" y="28"/>
                    </a:cubicBezTo>
                    <a:cubicBezTo>
                      <a:pt x="5" y="23"/>
                      <a:pt x="14" y="17"/>
                      <a:pt x="20" y="18"/>
                    </a:cubicBezTo>
                    <a:cubicBezTo>
                      <a:pt x="20" y="18"/>
                      <a:pt x="20" y="18"/>
                      <a:pt x="20" y="18"/>
                    </a:cubicBezTo>
                    <a:cubicBezTo>
                      <a:pt x="21" y="16"/>
                      <a:pt x="21" y="16"/>
                      <a:pt x="21" y="16"/>
                    </a:cubicBezTo>
                    <a:cubicBezTo>
                      <a:pt x="24" y="14"/>
                      <a:pt x="26" y="12"/>
                      <a:pt x="29" y="13"/>
                    </a:cubicBezTo>
                    <a:cubicBezTo>
                      <a:pt x="30" y="13"/>
                      <a:pt x="30" y="13"/>
                      <a:pt x="30" y="13"/>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55789" name="Freeform 3012"/>
              <p:cNvSpPr>
                <a:spLocks/>
              </p:cNvSpPr>
              <p:nvPr/>
            </p:nvSpPr>
            <p:spPr bwMode="auto">
              <a:xfrm>
                <a:off x="7681913" y="2255838"/>
                <a:ext cx="95250" cy="204787"/>
              </a:xfrm>
              <a:custGeom>
                <a:avLst/>
                <a:gdLst>
                  <a:gd name="T0" fmla="*/ 2147483647 w 23"/>
                  <a:gd name="T1" fmla="*/ 2147483647 h 50"/>
                  <a:gd name="T2" fmla="*/ 2147483647 w 23"/>
                  <a:gd name="T3" fmla="*/ 2147483647 h 50"/>
                  <a:gd name="T4" fmla="*/ 2147483647 w 23"/>
                  <a:gd name="T5" fmla="*/ 2147483647 h 50"/>
                  <a:gd name="T6" fmla="*/ 2147483647 w 23"/>
                  <a:gd name="T7" fmla="*/ 2147483647 h 50"/>
                  <a:gd name="T8" fmla="*/ 2147483647 w 23"/>
                  <a:gd name="T9" fmla="*/ 2147483647 h 50"/>
                  <a:gd name="T10" fmla="*/ 2147483647 w 23"/>
                  <a:gd name="T11" fmla="*/ 2147483647 h 50"/>
                  <a:gd name="T12" fmla="*/ 2147483647 w 23"/>
                  <a:gd name="T13" fmla="*/ 2147483647 h 50"/>
                  <a:gd name="T14" fmla="*/ 2147483647 w 23"/>
                  <a:gd name="T15" fmla="*/ 2147483647 h 50"/>
                  <a:gd name="T16" fmla="*/ 2147483647 w 23"/>
                  <a:gd name="T17" fmla="*/ 2147483647 h 50"/>
                  <a:gd name="T18" fmla="*/ 2147483647 w 23"/>
                  <a:gd name="T19" fmla="*/ 2147483647 h 50"/>
                  <a:gd name="T20" fmla="*/ 2147483647 w 23"/>
                  <a:gd name="T21" fmla="*/ 2147483647 h 50"/>
                  <a:gd name="T22" fmla="*/ 2147483647 w 23"/>
                  <a:gd name="T23" fmla="*/ 2147483647 h 50"/>
                  <a:gd name="T24" fmla="*/ 2147483647 w 23"/>
                  <a:gd name="T25" fmla="*/ 2147483647 h 50"/>
                  <a:gd name="T26" fmla="*/ 2147483647 w 23"/>
                  <a:gd name="T27" fmla="*/ 2147483647 h 50"/>
                  <a:gd name="T28" fmla="*/ 2147483647 w 23"/>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
                  <a:gd name="T46" fmla="*/ 0 h 50"/>
                  <a:gd name="T47" fmla="*/ 23 w 23"/>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 h="50">
                    <a:moveTo>
                      <a:pt x="8" y="48"/>
                    </a:moveTo>
                    <a:cubicBezTo>
                      <a:pt x="13" y="42"/>
                      <a:pt x="15" y="33"/>
                      <a:pt x="13" y="26"/>
                    </a:cubicBezTo>
                    <a:cubicBezTo>
                      <a:pt x="14" y="23"/>
                      <a:pt x="16" y="20"/>
                      <a:pt x="15" y="16"/>
                    </a:cubicBezTo>
                    <a:cubicBezTo>
                      <a:pt x="17" y="14"/>
                      <a:pt x="22" y="7"/>
                      <a:pt x="22" y="7"/>
                    </a:cubicBezTo>
                    <a:cubicBezTo>
                      <a:pt x="23" y="6"/>
                      <a:pt x="23" y="3"/>
                      <a:pt x="21" y="2"/>
                    </a:cubicBezTo>
                    <a:cubicBezTo>
                      <a:pt x="21" y="2"/>
                      <a:pt x="21" y="2"/>
                      <a:pt x="21" y="2"/>
                    </a:cubicBezTo>
                    <a:cubicBezTo>
                      <a:pt x="19" y="0"/>
                      <a:pt x="16" y="0"/>
                      <a:pt x="15" y="2"/>
                    </a:cubicBezTo>
                    <a:cubicBezTo>
                      <a:pt x="5" y="15"/>
                      <a:pt x="5" y="15"/>
                      <a:pt x="5" y="15"/>
                    </a:cubicBezTo>
                    <a:cubicBezTo>
                      <a:pt x="6" y="18"/>
                      <a:pt x="6" y="18"/>
                      <a:pt x="6" y="18"/>
                    </a:cubicBezTo>
                    <a:cubicBezTo>
                      <a:pt x="7" y="19"/>
                      <a:pt x="7" y="19"/>
                      <a:pt x="5" y="23"/>
                    </a:cubicBezTo>
                    <a:cubicBezTo>
                      <a:pt x="4" y="26"/>
                      <a:pt x="4" y="26"/>
                      <a:pt x="4" y="26"/>
                    </a:cubicBezTo>
                    <a:cubicBezTo>
                      <a:pt x="4" y="28"/>
                      <a:pt x="4" y="28"/>
                      <a:pt x="4" y="28"/>
                    </a:cubicBezTo>
                    <a:cubicBezTo>
                      <a:pt x="6" y="32"/>
                      <a:pt x="5" y="38"/>
                      <a:pt x="2" y="43"/>
                    </a:cubicBezTo>
                    <a:cubicBezTo>
                      <a:pt x="0" y="45"/>
                      <a:pt x="1" y="47"/>
                      <a:pt x="2" y="49"/>
                    </a:cubicBezTo>
                    <a:cubicBezTo>
                      <a:pt x="4" y="50"/>
                      <a:pt x="7" y="50"/>
                      <a:pt x="8" y="48"/>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790" name="Freeform 3013"/>
              <p:cNvSpPr>
                <a:spLocks/>
              </p:cNvSpPr>
              <p:nvPr/>
            </p:nvSpPr>
            <p:spPr bwMode="auto">
              <a:xfrm>
                <a:off x="7686675" y="2259013"/>
                <a:ext cx="85725" cy="196850"/>
              </a:xfrm>
              <a:custGeom>
                <a:avLst/>
                <a:gdLst>
                  <a:gd name="T0" fmla="*/ 2147483647 w 21"/>
                  <a:gd name="T1" fmla="*/ 2147483647 h 48"/>
                  <a:gd name="T2" fmla="*/ 2147483647 w 21"/>
                  <a:gd name="T3" fmla="*/ 2147483647 h 48"/>
                  <a:gd name="T4" fmla="*/ 2147483647 w 21"/>
                  <a:gd name="T5" fmla="*/ 2147483647 h 48"/>
                  <a:gd name="T6" fmla="*/ 2147483647 w 21"/>
                  <a:gd name="T7" fmla="*/ 2147483647 h 48"/>
                  <a:gd name="T8" fmla="*/ 2147483647 w 21"/>
                  <a:gd name="T9" fmla="*/ 2147483647 h 48"/>
                  <a:gd name="T10" fmla="*/ 2147483647 w 21"/>
                  <a:gd name="T11" fmla="*/ 2147483647 h 48"/>
                  <a:gd name="T12" fmla="*/ 2147483647 w 21"/>
                  <a:gd name="T13" fmla="*/ 2147483647 h 48"/>
                  <a:gd name="T14" fmla="*/ 2147483647 w 21"/>
                  <a:gd name="T15" fmla="*/ 2147483647 h 48"/>
                  <a:gd name="T16" fmla="*/ 2147483647 w 21"/>
                  <a:gd name="T17" fmla="*/ 2147483647 h 48"/>
                  <a:gd name="T18" fmla="*/ 2147483647 w 21"/>
                  <a:gd name="T19" fmla="*/ 2147483647 h 48"/>
                  <a:gd name="T20" fmla="*/ 2147483647 w 21"/>
                  <a:gd name="T21" fmla="*/ 2147483647 h 48"/>
                  <a:gd name="T22" fmla="*/ 2147483647 w 21"/>
                  <a:gd name="T23" fmla="*/ 2147483647 h 48"/>
                  <a:gd name="T24" fmla="*/ 2147483647 w 21"/>
                  <a:gd name="T25" fmla="*/ 2147483647 h 48"/>
                  <a:gd name="T26" fmla="*/ 2147483647 w 21"/>
                  <a:gd name="T27" fmla="*/ 2147483647 h 48"/>
                  <a:gd name="T28" fmla="*/ 2147483647 w 21"/>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48"/>
                  <a:gd name="T47" fmla="*/ 21 w 21"/>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48">
                    <a:moveTo>
                      <a:pt x="7" y="47"/>
                    </a:moveTo>
                    <a:cubicBezTo>
                      <a:pt x="11" y="40"/>
                      <a:pt x="13" y="32"/>
                      <a:pt x="11" y="25"/>
                    </a:cubicBezTo>
                    <a:cubicBezTo>
                      <a:pt x="12" y="23"/>
                      <a:pt x="13" y="20"/>
                      <a:pt x="13" y="17"/>
                    </a:cubicBezTo>
                    <a:cubicBezTo>
                      <a:pt x="15" y="14"/>
                      <a:pt x="18" y="9"/>
                      <a:pt x="18" y="8"/>
                    </a:cubicBezTo>
                    <a:cubicBezTo>
                      <a:pt x="19" y="7"/>
                      <a:pt x="21" y="2"/>
                      <a:pt x="20" y="1"/>
                    </a:cubicBezTo>
                    <a:cubicBezTo>
                      <a:pt x="20" y="1"/>
                      <a:pt x="20" y="1"/>
                      <a:pt x="19" y="1"/>
                    </a:cubicBezTo>
                    <a:cubicBezTo>
                      <a:pt x="18" y="0"/>
                      <a:pt x="16" y="0"/>
                      <a:pt x="15" y="1"/>
                    </a:cubicBezTo>
                    <a:cubicBezTo>
                      <a:pt x="5" y="14"/>
                      <a:pt x="5" y="14"/>
                      <a:pt x="5" y="14"/>
                    </a:cubicBezTo>
                    <a:cubicBezTo>
                      <a:pt x="6" y="16"/>
                      <a:pt x="6" y="16"/>
                      <a:pt x="6" y="16"/>
                    </a:cubicBezTo>
                    <a:cubicBezTo>
                      <a:pt x="7" y="18"/>
                      <a:pt x="7" y="19"/>
                      <a:pt x="5" y="22"/>
                    </a:cubicBezTo>
                    <a:cubicBezTo>
                      <a:pt x="3" y="25"/>
                      <a:pt x="3" y="25"/>
                      <a:pt x="3" y="25"/>
                    </a:cubicBezTo>
                    <a:cubicBezTo>
                      <a:pt x="4" y="26"/>
                      <a:pt x="4" y="26"/>
                      <a:pt x="4" y="26"/>
                    </a:cubicBezTo>
                    <a:cubicBezTo>
                      <a:pt x="6" y="31"/>
                      <a:pt x="5" y="38"/>
                      <a:pt x="1" y="42"/>
                    </a:cubicBezTo>
                    <a:cubicBezTo>
                      <a:pt x="0" y="44"/>
                      <a:pt x="0" y="46"/>
                      <a:pt x="2" y="47"/>
                    </a:cubicBezTo>
                    <a:cubicBezTo>
                      <a:pt x="3" y="48"/>
                      <a:pt x="6" y="48"/>
                      <a:pt x="7" y="47"/>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791" name="Freeform 3014"/>
              <p:cNvSpPr>
                <a:spLocks/>
              </p:cNvSpPr>
              <p:nvPr/>
            </p:nvSpPr>
            <p:spPr bwMode="auto">
              <a:xfrm>
                <a:off x="7691438" y="2259013"/>
                <a:ext cx="76200" cy="196850"/>
              </a:xfrm>
              <a:custGeom>
                <a:avLst/>
                <a:gdLst>
                  <a:gd name="T0" fmla="*/ 2147483647 w 19"/>
                  <a:gd name="T1" fmla="*/ 2147483647 h 48"/>
                  <a:gd name="T2" fmla="*/ 2147483647 w 19"/>
                  <a:gd name="T3" fmla="*/ 2147483647 h 48"/>
                  <a:gd name="T4" fmla="*/ 2147483647 w 19"/>
                  <a:gd name="T5" fmla="*/ 2147483647 h 48"/>
                  <a:gd name="T6" fmla="*/ 2147483647 w 19"/>
                  <a:gd name="T7" fmla="*/ 2147483647 h 48"/>
                  <a:gd name="T8" fmla="*/ 2147483647 w 19"/>
                  <a:gd name="T9" fmla="*/ 2147483647 h 48"/>
                  <a:gd name="T10" fmla="*/ 2147483647 w 19"/>
                  <a:gd name="T11" fmla="*/ 2147483647 h 48"/>
                  <a:gd name="T12" fmla="*/ 2147483647 w 19"/>
                  <a:gd name="T13" fmla="*/ 2147483647 h 48"/>
                  <a:gd name="T14" fmla="*/ 2147483647 w 19"/>
                  <a:gd name="T15" fmla="*/ 2147483647 h 48"/>
                  <a:gd name="T16" fmla="*/ 2147483647 w 19"/>
                  <a:gd name="T17" fmla="*/ 2147483647 h 48"/>
                  <a:gd name="T18" fmla="*/ 2147483647 w 19"/>
                  <a:gd name="T19" fmla="*/ 2147483647 h 48"/>
                  <a:gd name="T20" fmla="*/ 2147483647 w 19"/>
                  <a:gd name="T21" fmla="*/ 2147483647 h 48"/>
                  <a:gd name="T22" fmla="*/ 2147483647 w 19"/>
                  <a:gd name="T23" fmla="*/ 2147483647 h 48"/>
                  <a:gd name="T24" fmla="*/ 2147483647 w 19"/>
                  <a:gd name="T25" fmla="*/ 2147483647 h 48"/>
                  <a:gd name="T26" fmla="*/ 2147483647 w 19"/>
                  <a:gd name="T27" fmla="*/ 2147483647 h 48"/>
                  <a:gd name="T28" fmla="*/ 2147483647 w 19"/>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48"/>
                  <a:gd name="T47" fmla="*/ 19 w 19"/>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48">
                    <a:moveTo>
                      <a:pt x="5" y="46"/>
                    </a:moveTo>
                    <a:cubicBezTo>
                      <a:pt x="10" y="40"/>
                      <a:pt x="11" y="31"/>
                      <a:pt x="9" y="25"/>
                    </a:cubicBezTo>
                    <a:cubicBezTo>
                      <a:pt x="10" y="23"/>
                      <a:pt x="11" y="21"/>
                      <a:pt x="11" y="19"/>
                    </a:cubicBezTo>
                    <a:cubicBezTo>
                      <a:pt x="12" y="16"/>
                      <a:pt x="15" y="11"/>
                      <a:pt x="15" y="10"/>
                    </a:cubicBezTo>
                    <a:cubicBezTo>
                      <a:pt x="16" y="9"/>
                      <a:pt x="19" y="2"/>
                      <a:pt x="18" y="2"/>
                    </a:cubicBezTo>
                    <a:cubicBezTo>
                      <a:pt x="18" y="1"/>
                      <a:pt x="18" y="1"/>
                      <a:pt x="18" y="1"/>
                    </a:cubicBezTo>
                    <a:cubicBezTo>
                      <a:pt x="17" y="0"/>
                      <a:pt x="15" y="0"/>
                      <a:pt x="14" y="2"/>
                    </a:cubicBezTo>
                    <a:cubicBezTo>
                      <a:pt x="4" y="15"/>
                      <a:pt x="4" y="15"/>
                      <a:pt x="4" y="15"/>
                    </a:cubicBezTo>
                    <a:cubicBezTo>
                      <a:pt x="5" y="16"/>
                      <a:pt x="5" y="16"/>
                      <a:pt x="5" y="16"/>
                    </a:cubicBezTo>
                    <a:cubicBezTo>
                      <a:pt x="6" y="18"/>
                      <a:pt x="6" y="19"/>
                      <a:pt x="4" y="22"/>
                    </a:cubicBezTo>
                    <a:cubicBezTo>
                      <a:pt x="3" y="25"/>
                      <a:pt x="3" y="25"/>
                      <a:pt x="3" y="25"/>
                    </a:cubicBezTo>
                    <a:cubicBezTo>
                      <a:pt x="4" y="26"/>
                      <a:pt x="4" y="26"/>
                      <a:pt x="4" y="26"/>
                    </a:cubicBezTo>
                    <a:cubicBezTo>
                      <a:pt x="6" y="31"/>
                      <a:pt x="4" y="38"/>
                      <a:pt x="1" y="43"/>
                    </a:cubicBezTo>
                    <a:cubicBezTo>
                      <a:pt x="0" y="44"/>
                      <a:pt x="0" y="46"/>
                      <a:pt x="1" y="47"/>
                    </a:cubicBezTo>
                    <a:cubicBezTo>
                      <a:pt x="3" y="48"/>
                      <a:pt x="4" y="47"/>
                      <a:pt x="5" y="46"/>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792" name="Freeform 3015"/>
              <p:cNvSpPr>
                <a:spLocks/>
              </p:cNvSpPr>
              <p:nvPr/>
            </p:nvSpPr>
            <p:spPr bwMode="auto">
              <a:xfrm>
                <a:off x="7694613" y="2263775"/>
                <a:ext cx="73025" cy="188913"/>
              </a:xfrm>
              <a:custGeom>
                <a:avLst/>
                <a:gdLst>
                  <a:gd name="T0" fmla="*/ 2147483647 w 18"/>
                  <a:gd name="T1" fmla="*/ 2147483647 h 46"/>
                  <a:gd name="T2" fmla="*/ 2147483647 w 18"/>
                  <a:gd name="T3" fmla="*/ 2147483647 h 46"/>
                  <a:gd name="T4" fmla="*/ 2147483647 w 18"/>
                  <a:gd name="T5" fmla="*/ 2147483647 h 46"/>
                  <a:gd name="T6" fmla="*/ 2147483647 w 18"/>
                  <a:gd name="T7" fmla="*/ 2147483647 h 46"/>
                  <a:gd name="T8" fmla="*/ 2147483647 w 18"/>
                  <a:gd name="T9" fmla="*/ 2147483647 h 46"/>
                  <a:gd name="T10" fmla="*/ 2147483647 w 18"/>
                  <a:gd name="T11" fmla="*/ 0 h 46"/>
                  <a:gd name="T12" fmla="*/ 2147483647 w 18"/>
                  <a:gd name="T13" fmla="*/ 2147483647 h 46"/>
                  <a:gd name="T14" fmla="*/ 2147483647 w 18"/>
                  <a:gd name="T15" fmla="*/ 2147483647 h 46"/>
                  <a:gd name="T16" fmla="*/ 2147483647 w 18"/>
                  <a:gd name="T17" fmla="*/ 2147483647 h 46"/>
                  <a:gd name="T18" fmla="*/ 2147483647 w 18"/>
                  <a:gd name="T19" fmla="*/ 2147483647 h 46"/>
                  <a:gd name="T20" fmla="*/ 2147483647 w 18"/>
                  <a:gd name="T21" fmla="*/ 2147483647 h 46"/>
                  <a:gd name="T22" fmla="*/ 2147483647 w 18"/>
                  <a:gd name="T23" fmla="*/ 2147483647 h 46"/>
                  <a:gd name="T24" fmla="*/ 0 w 18"/>
                  <a:gd name="T25" fmla="*/ 2147483647 h 46"/>
                  <a:gd name="T26" fmla="*/ 2147483647 w 18"/>
                  <a:gd name="T27" fmla="*/ 2147483647 h 46"/>
                  <a:gd name="T28" fmla="*/ 2147483647 w 18"/>
                  <a:gd name="T29" fmla="*/ 2147483647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46"/>
                  <a:gd name="T47" fmla="*/ 18 w 18"/>
                  <a:gd name="T48" fmla="*/ 46 h 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46">
                    <a:moveTo>
                      <a:pt x="4" y="45"/>
                    </a:moveTo>
                    <a:cubicBezTo>
                      <a:pt x="8" y="39"/>
                      <a:pt x="10" y="30"/>
                      <a:pt x="7" y="24"/>
                    </a:cubicBezTo>
                    <a:cubicBezTo>
                      <a:pt x="8" y="23"/>
                      <a:pt x="9" y="21"/>
                      <a:pt x="9" y="20"/>
                    </a:cubicBezTo>
                    <a:cubicBezTo>
                      <a:pt x="10" y="17"/>
                      <a:pt x="12" y="13"/>
                      <a:pt x="11" y="11"/>
                    </a:cubicBezTo>
                    <a:cubicBezTo>
                      <a:pt x="12" y="10"/>
                      <a:pt x="18" y="2"/>
                      <a:pt x="17" y="1"/>
                    </a:cubicBezTo>
                    <a:cubicBezTo>
                      <a:pt x="17" y="1"/>
                      <a:pt x="17" y="0"/>
                      <a:pt x="17" y="0"/>
                    </a:cubicBezTo>
                    <a:cubicBezTo>
                      <a:pt x="16" y="0"/>
                      <a:pt x="15" y="0"/>
                      <a:pt x="14" y="1"/>
                    </a:cubicBezTo>
                    <a:cubicBezTo>
                      <a:pt x="4" y="14"/>
                      <a:pt x="4" y="14"/>
                      <a:pt x="4" y="14"/>
                    </a:cubicBezTo>
                    <a:cubicBezTo>
                      <a:pt x="5" y="15"/>
                      <a:pt x="5" y="15"/>
                      <a:pt x="5" y="15"/>
                    </a:cubicBezTo>
                    <a:cubicBezTo>
                      <a:pt x="6" y="17"/>
                      <a:pt x="6" y="18"/>
                      <a:pt x="4" y="22"/>
                    </a:cubicBezTo>
                    <a:cubicBezTo>
                      <a:pt x="3" y="24"/>
                      <a:pt x="3" y="24"/>
                      <a:pt x="3" y="24"/>
                    </a:cubicBezTo>
                    <a:cubicBezTo>
                      <a:pt x="3" y="25"/>
                      <a:pt x="3" y="25"/>
                      <a:pt x="3" y="25"/>
                    </a:cubicBezTo>
                    <a:cubicBezTo>
                      <a:pt x="5" y="30"/>
                      <a:pt x="4" y="37"/>
                      <a:pt x="0" y="42"/>
                    </a:cubicBezTo>
                    <a:cubicBezTo>
                      <a:pt x="0" y="43"/>
                      <a:pt x="0" y="44"/>
                      <a:pt x="1" y="45"/>
                    </a:cubicBezTo>
                    <a:cubicBezTo>
                      <a:pt x="2" y="46"/>
                      <a:pt x="3" y="46"/>
                      <a:pt x="4" y="45"/>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793" name="Freeform 3016"/>
              <p:cNvSpPr>
                <a:spLocks/>
              </p:cNvSpPr>
              <p:nvPr/>
            </p:nvSpPr>
            <p:spPr bwMode="auto">
              <a:xfrm>
                <a:off x="7694613" y="2263775"/>
                <a:ext cx="69850" cy="184150"/>
              </a:xfrm>
              <a:custGeom>
                <a:avLst/>
                <a:gdLst>
                  <a:gd name="T0" fmla="*/ 2147483647 w 17"/>
                  <a:gd name="T1" fmla="*/ 2147483647 h 45"/>
                  <a:gd name="T2" fmla="*/ 2147483647 w 17"/>
                  <a:gd name="T3" fmla="*/ 2147483647 h 45"/>
                  <a:gd name="T4" fmla="*/ 2147483647 w 17"/>
                  <a:gd name="T5" fmla="*/ 2147483647 h 45"/>
                  <a:gd name="T6" fmla="*/ 2147483647 w 17"/>
                  <a:gd name="T7" fmla="*/ 2147483647 h 45"/>
                  <a:gd name="T8" fmla="*/ 2147483647 w 17"/>
                  <a:gd name="T9" fmla="*/ 2147483647 h 45"/>
                  <a:gd name="T10" fmla="*/ 2147483647 w 17"/>
                  <a:gd name="T11" fmla="*/ 2147483647 h 45"/>
                  <a:gd name="T12" fmla="*/ 2147483647 w 17"/>
                  <a:gd name="T13" fmla="*/ 2147483647 h 45"/>
                  <a:gd name="T14" fmla="*/ 2147483647 w 17"/>
                  <a:gd name="T15" fmla="*/ 2147483647 h 45"/>
                  <a:gd name="T16" fmla="*/ 2147483647 w 17"/>
                  <a:gd name="T17" fmla="*/ 2147483647 h 45"/>
                  <a:gd name="T18" fmla="*/ 2147483647 w 17"/>
                  <a:gd name="T19" fmla="*/ 2147483647 h 45"/>
                  <a:gd name="T20" fmla="*/ 2147483647 w 17"/>
                  <a:gd name="T21" fmla="*/ 2147483647 h 45"/>
                  <a:gd name="T22" fmla="*/ 2147483647 w 17"/>
                  <a:gd name="T23" fmla="*/ 2147483647 h 45"/>
                  <a:gd name="T24" fmla="*/ 2147483647 w 17"/>
                  <a:gd name="T25" fmla="*/ 2147483647 h 45"/>
                  <a:gd name="T26" fmla="*/ 2147483647 w 17"/>
                  <a:gd name="T27" fmla="*/ 2147483647 h 45"/>
                  <a:gd name="T28" fmla="*/ 2147483647 w 17"/>
                  <a:gd name="T29" fmla="*/ 2147483647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45"/>
                  <a:gd name="T47" fmla="*/ 17 w 17"/>
                  <a:gd name="T48" fmla="*/ 45 h 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45">
                    <a:moveTo>
                      <a:pt x="3" y="44"/>
                    </a:moveTo>
                    <a:cubicBezTo>
                      <a:pt x="8" y="38"/>
                      <a:pt x="9" y="30"/>
                      <a:pt x="7" y="24"/>
                    </a:cubicBezTo>
                    <a:cubicBezTo>
                      <a:pt x="7" y="23"/>
                      <a:pt x="8" y="22"/>
                      <a:pt x="7" y="21"/>
                    </a:cubicBezTo>
                    <a:cubicBezTo>
                      <a:pt x="9" y="18"/>
                      <a:pt x="10" y="15"/>
                      <a:pt x="9" y="12"/>
                    </a:cubicBezTo>
                    <a:cubicBezTo>
                      <a:pt x="10" y="11"/>
                      <a:pt x="17" y="2"/>
                      <a:pt x="17" y="1"/>
                    </a:cubicBezTo>
                    <a:cubicBezTo>
                      <a:pt x="17" y="1"/>
                      <a:pt x="17" y="1"/>
                      <a:pt x="17" y="1"/>
                    </a:cubicBezTo>
                    <a:cubicBezTo>
                      <a:pt x="16" y="0"/>
                      <a:pt x="15" y="0"/>
                      <a:pt x="15" y="1"/>
                    </a:cubicBezTo>
                    <a:cubicBezTo>
                      <a:pt x="4" y="14"/>
                      <a:pt x="4" y="14"/>
                      <a:pt x="4" y="14"/>
                    </a:cubicBezTo>
                    <a:cubicBezTo>
                      <a:pt x="5" y="14"/>
                      <a:pt x="5" y="14"/>
                      <a:pt x="5" y="14"/>
                    </a:cubicBezTo>
                    <a:cubicBezTo>
                      <a:pt x="6" y="17"/>
                      <a:pt x="6" y="19"/>
                      <a:pt x="5" y="22"/>
                    </a:cubicBezTo>
                    <a:cubicBezTo>
                      <a:pt x="4" y="24"/>
                      <a:pt x="4" y="24"/>
                      <a:pt x="4" y="24"/>
                    </a:cubicBezTo>
                    <a:cubicBezTo>
                      <a:pt x="4" y="24"/>
                      <a:pt x="4" y="24"/>
                      <a:pt x="4" y="24"/>
                    </a:cubicBezTo>
                    <a:cubicBezTo>
                      <a:pt x="6" y="29"/>
                      <a:pt x="5" y="37"/>
                      <a:pt x="1" y="43"/>
                    </a:cubicBezTo>
                    <a:cubicBezTo>
                      <a:pt x="0" y="43"/>
                      <a:pt x="1" y="44"/>
                      <a:pt x="1" y="45"/>
                    </a:cubicBezTo>
                    <a:cubicBezTo>
                      <a:pt x="2" y="45"/>
                      <a:pt x="3" y="45"/>
                      <a:pt x="3" y="44"/>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794" name="Freeform 3017"/>
              <p:cNvSpPr>
                <a:spLocks/>
              </p:cNvSpPr>
              <p:nvPr/>
            </p:nvSpPr>
            <p:spPr bwMode="auto">
              <a:xfrm>
                <a:off x="7699375" y="2268538"/>
                <a:ext cx="65088" cy="174625"/>
              </a:xfrm>
              <a:custGeom>
                <a:avLst/>
                <a:gdLst>
                  <a:gd name="T0" fmla="*/ 2147483647 w 16"/>
                  <a:gd name="T1" fmla="*/ 2147483647 h 43"/>
                  <a:gd name="T2" fmla="*/ 2147483647 w 16"/>
                  <a:gd name="T3" fmla="*/ 2147483647 h 43"/>
                  <a:gd name="T4" fmla="*/ 2147483647 w 16"/>
                  <a:gd name="T5" fmla="*/ 2147483647 h 43"/>
                  <a:gd name="T6" fmla="*/ 2147483647 w 16"/>
                  <a:gd name="T7" fmla="*/ 2147483647 h 43"/>
                  <a:gd name="T8" fmla="*/ 2147483647 w 16"/>
                  <a:gd name="T9" fmla="*/ 2147483647 h 43"/>
                  <a:gd name="T10" fmla="*/ 2147483647 w 16"/>
                  <a:gd name="T11" fmla="*/ 0 h 43"/>
                  <a:gd name="T12" fmla="*/ 2147483647 w 16"/>
                  <a:gd name="T13" fmla="*/ 0 h 43"/>
                  <a:gd name="T14" fmla="*/ 2147483647 w 16"/>
                  <a:gd name="T15" fmla="*/ 2147483647 h 43"/>
                  <a:gd name="T16" fmla="*/ 2147483647 w 16"/>
                  <a:gd name="T17" fmla="*/ 2147483647 h 43"/>
                  <a:gd name="T18" fmla="*/ 2147483647 w 16"/>
                  <a:gd name="T19" fmla="*/ 2147483647 h 43"/>
                  <a:gd name="T20" fmla="*/ 2147483647 w 16"/>
                  <a:gd name="T21" fmla="*/ 2147483647 h 43"/>
                  <a:gd name="T22" fmla="*/ 2147483647 w 16"/>
                  <a:gd name="T23" fmla="*/ 2147483647 h 43"/>
                  <a:gd name="T24" fmla="*/ 0 w 16"/>
                  <a:gd name="T25" fmla="*/ 2147483647 h 43"/>
                  <a:gd name="T26" fmla="*/ 2147483647 w 16"/>
                  <a:gd name="T27" fmla="*/ 2147483647 h 43"/>
                  <a:gd name="T28" fmla="*/ 2147483647 w 16"/>
                  <a:gd name="T29" fmla="*/ 2147483647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43"/>
                  <a:gd name="T47" fmla="*/ 16 w 16"/>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43">
                    <a:moveTo>
                      <a:pt x="2" y="43"/>
                    </a:moveTo>
                    <a:cubicBezTo>
                      <a:pt x="6" y="37"/>
                      <a:pt x="7" y="29"/>
                      <a:pt x="5" y="23"/>
                    </a:cubicBezTo>
                    <a:cubicBezTo>
                      <a:pt x="5" y="23"/>
                      <a:pt x="5" y="22"/>
                      <a:pt x="5" y="22"/>
                    </a:cubicBezTo>
                    <a:cubicBezTo>
                      <a:pt x="7" y="19"/>
                      <a:pt x="7" y="16"/>
                      <a:pt x="6" y="13"/>
                    </a:cubicBezTo>
                    <a:cubicBezTo>
                      <a:pt x="6" y="12"/>
                      <a:pt x="16" y="1"/>
                      <a:pt x="16" y="1"/>
                    </a:cubicBezTo>
                    <a:cubicBezTo>
                      <a:pt x="16" y="1"/>
                      <a:pt x="16" y="0"/>
                      <a:pt x="16" y="0"/>
                    </a:cubicBezTo>
                    <a:cubicBezTo>
                      <a:pt x="16" y="0"/>
                      <a:pt x="15" y="0"/>
                      <a:pt x="15" y="0"/>
                    </a:cubicBezTo>
                    <a:cubicBezTo>
                      <a:pt x="4" y="13"/>
                      <a:pt x="4" y="13"/>
                      <a:pt x="4" y="13"/>
                    </a:cubicBezTo>
                    <a:cubicBezTo>
                      <a:pt x="4" y="13"/>
                      <a:pt x="4" y="13"/>
                      <a:pt x="4" y="13"/>
                    </a:cubicBezTo>
                    <a:cubicBezTo>
                      <a:pt x="6" y="16"/>
                      <a:pt x="6" y="18"/>
                      <a:pt x="4" y="21"/>
                    </a:cubicBezTo>
                    <a:cubicBezTo>
                      <a:pt x="3" y="23"/>
                      <a:pt x="3" y="23"/>
                      <a:pt x="3" y="23"/>
                    </a:cubicBezTo>
                    <a:cubicBezTo>
                      <a:pt x="4" y="23"/>
                      <a:pt x="4" y="23"/>
                      <a:pt x="4" y="23"/>
                    </a:cubicBezTo>
                    <a:cubicBezTo>
                      <a:pt x="6" y="28"/>
                      <a:pt x="5" y="37"/>
                      <a:pt x="0" y="42"/>
                    </a:cubicBezTo>
                    <a:cubicBezTo>
                      <a:pt x="0" y="42"/>
                      <a:pt x="0" y="43"/>
                      <a:pt x="1" y="43"/>
                    </a:cubicBezTo>
                    <a:cubicBezTo>
                      <a:pt x="1" y="43"/>
                      <a:pt x="1" y="43"/>
                      <a:pt x="2" y="43"/>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55795" name="Freeform 3018"/>
              <p:cNvSpPr>
                <a:spLocks/>
              </p:cNvSpPr>
              <p:nvPr/>
            </p:nvSpPr>
            <p:spPr bwMode="auto">
              <a:xfrm>
                <a:off x="8070850" y="2149475"/>
                <a:ext cx="171450" cy="150813"/>
              </a:xfrm>
              <a:custGeom>
                <a:avLst/>
                <a:gdLst>
                  <a:gd name="T0" fmla="*/ 2147483647 w 42"/>
                  <a:gd name="T1" fmla="*/ 2147483647 h 37"/>
                  <a:gd name="T2" fmla="*/ 2147483647 w 42"/>
                  <a:gd name="T3" fmla="*/ 2147483647 h 37"/>
                  <a:gd name="T4" fmla="*/ 0 w 42"/>
                  <a:gd name="T5" fmla="*/ 2147483647 h 37"/>
                  <a:gd name="T6" fmla="*/ 2147483647 w 42"/>
                  <a:gd name="T7" fmla="*/ 2147483647 h 37"/>
                  <a:gd name="T8" fmla="*/ 2147483647 w 42"/>
                  <a:gd name="T9" fmla="*/ 2147483647 h 37"/>
                  <a:gd name="T10" fmla="*/ 2147483647 w 42"/>
                  <a:gd name="T11" fmla="*/ 2147483647 h 37"/>
                  <a:gd name="T12" fmla="*/ 2147483647 w 42"/>
                  <a:gd name="T13" fmla="*/ 2147483647 h 37"/>
                  <a:gd name="T14" fmla="*/ 2147483647 w 42"/>
                  <a:gd name="T15" fmla="*/ 2147483647 h 37"/>
                  <a:gd name="T16" fmla="*/ 2147483647 w 42"/>
                  <a:gd name="T17" fmla="*/ 2147483647 h 37"/>
                  <a:gd name="T18" fmla="*/ 2147483647 w 42"/>
                  <a:gd name="T19" fmla="*/ 2147483647 h 37"/>
                  <a:gd name="T20" fmla="*/ 2147483647 w 42"/>
                  <a:gd name="T21" fmla="*/ 2147483647 h 37"/>
                  <a:gd name="T22" fmla="*/ 2147483647 w 42"/>
                  <a:gd name="T23" fmla="*/ 2147483647 h 37"/>
                  <a:gd name="T24" fmla="*/ 2147483647 w 42"/>
                  <a:gd name="T25" fmla="*/ 2147483647 h 37"/>
                  <a:gd name="T26" fmla="*/ 2147483647 w 42"/>
                  <a:gd name="T27" fmla="*/ 2147483647 h 37"/>
                  <a:gd name="T28" fmla="*/ 2147483647 w 42"/>
                  <a:gd name="T29" fmla="*/ 2147483647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37"/>
                  <a:gd name="T47" fmla="*/ 42 w 42"/>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37">
                    <a:moveTo>
                      <a:pt x="18" y="5"/>
                    </a:moveTo>
                    <a:cubicBezTo>
                      <a:pt x="6" y="1"/>
                      <a:pt x="6" y="1"/>
                      <a:pt x="6" y="1"/>
                    </a:cubicBezTo>
                    <a:cubicBezTo>
                      <a:pt x="4" y="0"/>
                      <a:pt x="1" y="1"/>
                      <a:pt x="0" y="3"/>
                    </a:cubicBezTo>
                    <a:cubicBezTo>
                      <a:pt x="0" y="5"/>
                      <a:pt x="1" y="8"/>
                      <a:pt x="3" y="9"/>
                    </a:cubicBezTo>
                    <a:cubicBezTo>
                      <a:pt x="3" y="9"/>
                      <a:pt x="10" y="11"/>
                      <a:pt x="13" y="12"/>
                    </a:cubicBezTo>
                    <a:cubicBezTo>
                      <a:pt x="15" y="16"/>
                      <a:pt x="18" y="18"/>
                      <a:pt x="21" y="20"/>
                    </a:cubicBezTo>
                    <a:cubicBezTo>
                      <a:pt x="23" y="26"/>
                      <a:pt x="29" y="33"/>
                      <a:pt x="36" y="36"/>
                    </a:cubicBezTo>
                    <a:cubicBezTo>
                      <a:pt x="38" y="37"/>
                      <a:pt x="41" y="35"/>
                      <a:pt x="41" y="33"/>
                    </a:cubicBezTo>
                    <a:cubicBezTo>
                      <a:pt x="42" y="31"/>
                      <a:pt x="41" y="29"/>
                      <a:pt x="39" y="28"/>
                    </a:cubicBezTo>
                    <a:cubicBezTo>
                      <a:pt x="34" y="26"/>
                      <a:pt x="29" y="21"/>
                      <a:pt x="28" y="16"/>
                    </a:cubicBezTo>
                    <a:cubicBezTo>
                      <a:pt x="28" y="14"/>
                      <a:pt x="28" y="14"/>
                      <a:pt x="28" y="14"/>
                    </a:cubicBezTo>
                    <a:cubicBezTo>
                      <a:pt x="25" y="12"/>
                      <a:pt x="25" y="12"/>
                      <a:pt x="25" y="12"/>
                    </a:cubicBezTo>
                    <a:cubicBezTo>
                      <a:pt x="22" y="10"/>
                      <a:pt x="21" y="10"/>
                      <a:pt x="21" y="9"/>
                    </a:cubicBezTo>
                    <a:cubicBezTo>
                      <a:pt x="21" y="6"/>
                      <a:pt x="21" y="6"/>
                      <a:pt x="21" y="6"/>
                    </a:cubicBezTo>
                    <a:lnTo>
                      <a:pt x="18" y="5"/>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796" name="Freeform 3019"/>
              <p:cNvSpPr>
                <a:spLocks/>
              </p:cNvSpPr>
              <p:nvPr/>
            </p:nvSpPr>
            <p:spPr bwMode="auto">
              <a:xfrm>
                <a:off x="8075613" y="2152650"/>
                <a:ext cx="163512" cy="139700"/>
              </a:xfrm>
              <a:custGeom>
                <a:avLst/>
                <a:gdLst>
                  <a:gd name="T0" fmla="*/ 0 w 40"/>
                  <a:gd name="T1" fmla="*/ 2147483647 h 34"/>
                  <a:gd name="T2" fmla="*/ 0 w 40"/>
                  <a:gd name="T3" fmla="*/ 2147483647 h 34"/>
                  <a:gd name="T4" fmla="*/ 2147483647 w 40"/>
                  <a:gd name="T5" fmla="*/ 2147483647 h 34"/>
                  <a:gd name="T6" fmla="*/ 2147483647 w 40"/>
                  <a:gd name="T7" fmla="*/ 2147483647 h 34"/>
                  <a:gd name="T8" fmla="*/ 2147483647 w 40"/>
                  <a:gd name="T9" fmla="*/ 2147483647 h 34"/>
                  <a:gd name="T10" fmla="*/ 2147483647 w 40"/>
                  <a:gd name="T11" fmla="*/ 2147483647 h 34"/>
                  <a:gd name="T12" fmla="*/ 2147483647 w 40"/>
                  <a:gd name="T13" fmla="*/ 2147483647 h 34"/>
                  <a:gd name="T14" fmla="*/ 2147483647 w 40"/>
                  <a:gd name="T15" fmla="*/ 2147483647 h 34"/>
                  <a:gd name="T16" fmla="*/ 2147483647 w 40"/>
                  <a:gd name="T17" fmla="*/ 2147483647 h 34"/>
                  <a:gd name="T18" fmla="*/ 2147483647 w 40"/>
                  <a:gd name="T19" fmla="*/ 2147483647 h 34"/>
                  <a:gd name="T20" fmla="*/ 2147483647 w 40"/>
                  <a:gd name="T21" fmla="*/ 2147483647 h 34"/>
                  <a:gd name="T22" fmla="*/ 2147483647 w 40"/>
                  <a:gd name="T23" fmla="*/ 2147483647 h 34"/>
                  <a:gd name="T24" fmla="*/ 2147483647 w 40"/>
                  <a:gd name="T25" fmla="*/ 2147483647 h 34"/>
                  <a:gd name="T26" fmla="*/ 2147483647 w 40"/>
                  <a:gd name="T27" fmla="*/ 2147483647 h 34"/>
                  <a:gd name="T28" fmla="*/ 2147483647 w 40"/>
                  <a:gd name="T29" fmla="*/ 2147483647 h 34"/>
                  <a:gd name="T30" fmla="*/ 2147483647 w 40"/>
                  <a:gd name="T31" fmla="*/ 2147483647 h 34"/>
                  <a:gd name="T32" fmla="*/ 2147483647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0 h 34"/>
                  <a:gd name="T54" fmla="*/ 2147483647 w 40"/>
                  <a:gd name="T55" fmla="*/ 2147483647 h 34"/>
                  <a:gd name="T56" fmla="*/ 0 w 40"/>
                  <a:gd name="T57" fmla="*/ 2147483647 h 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
                  <a:gd name="T88" fmla="*/ 0 h 34"/>
                  <a:gd name="T89" fmla="*/ 40 w 40"/>
                  <a:gd name="T90" fmla="*/ 34 h 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 h="34">
                    <a:moveTo>
                      <a:pt x="0" y="2"/>
                    </a:moveTo>
                    <a:cubicBezTo>
                      <a:pt x="0" y="3"/>
                      <a:pt x="0" y="3"/>
                      <a:pt x="0" y="3"/>
                    </a:cubicBezTo>
                    <a:cubicBezTo>
                      <a:pt x="0" y="5"/>
                      <a:pt x="1" y="6"/>
                      <a:pt x="2" y="7"/>
                    </a:cubicBezTo>
                    <a:cubicBezTo>
                      <a:pt x="3" y="7"/>
                      <a:pt x="10" y="10"/>
                      <a:pt x="13" y="11"/>
                    </a:cubicBezTo>
                    <a:cubicBezTo>
                      <a:pt x="13" y="11"/>
                      <a:pt x="13" y="11"/>
                      <a:pt x="13" y="11"/>
                    </a:cubicBezTo>
                    <a:cubicBezTo>
                      <a:pt x="14" y="14"/>
                      <a:pt x="17" y="16"/>
                      <a:pt x="20" y="18"/>
                    </a:cubicBezTo>
                    <a:cubicBezTo>
                      <a:pt x="20" y="18"/>
                      <a:pt x="20" y="18"/>
                      <a:pt x="20" y="18"/>
                    </a:cubicBezTo>
                    <a:cubicBezTo>
                      <a:pt x="20" y="19"/>
                      <a:pt x="20" y="19"/>
                      <a:pt x="21" y="20"/>
                    </a:cubicBezTo>
                    <a:cubicBezTo>
                      <a:pt x="22" y="23"/>
                      <a:pt x="24" y="27"/>
                      <a:pt x="28" y="29"/>
                    </a:cubicBezTo>
                    <a:cubicBezTo>
                      <a:pt x="30" y="31"/>
                      <a:pt x="32" y="33"/>
                      <a:pt x="35" y="34"/>
                    </a:cubicBezTo>
                    <a:cubicBezTo>
                      <a:pt x="36" y="34"/>
                      <a:pt x="38" y="34"/>
                      <a:pt x="39" y="33"/>
                    </a:cubicBezTo>
                    <a:cubicBezTo>
                      <a:pt x="40" y="33"/>
                      <a:pt x="40" y="32"/>
                      <a:pt x="40" y="32"/>
                    </a:cubicBezTo>
                    <a:cubicBezTo>
                      <a:pt x="40" y="32"/>
                      <a:pt x="40" y="31"/>
                      <a:pt x="40" y="31"/>
                    </a:cubicBezTo>
                    <a:cubicBezTo>
                      <a:pt x="40" y="29"/>
                      <a:pt x="39" y="28"/>
                      <a:pt x="37" y="27"/>
                    </a:cubicBezTo>
                    <a:cubicBezTo>
                      <a:pt x="35" y="26"/>
                      <a:pt x="33" y="25"/>
                      <a:pt x="31" y="23"/>
                    </a:cubicBezTo>
                    <a:cubicBezTo>
                      <a:pt x="29" y="21"/>
                      <a:pt x="27" y="18"/>
                      <a:pt x="27" y="16"/>
                    </a:cubicBezTo>
                    <a:cubicBezTo>
                      <a:pt x="27" y="16"/>
                      <a:pt x="26" y="14"/>
                      <a:pt x="26" y="14"/>
                    </a:cubicBezTo>
                    <a:cubicBezTo>
                      <a:pt x="26" y="14"/>
                      <a:pt x="26" y="14"/>
                      <a:pt x="26" y="13"/>
                    </a:cubicBezTo>
                    <a:cubicBezTo>
                      <a:pt x="26" y="13"/>
                      <a:pt x="26" y="13"/>
                      <a:pt x="26" y="13"/>
                    </a:cubicBezTo>
                    <a:cubicBezTo>
                      <a:pt x="24" y="12"/>
                      <a:pt x="24" y="12"/>
                      <a:pt x="24" y="12"/>
                    </a:cubicBezTo>
                    <a:cubicBezTo>
                      <a:pt x="24" y="12"/>
                      <a:pt x="23" y="12"/>
                      <a:pt x="23" y="12"/>
                    </a:cubicBezTo>
                    <a:cubicBezTo>
                      <a:pt x="20" y="10"/>
                      <a:pt x="20" y="10"/>
                      <a:pt x="20" y="9"/>
                    </a:cubicBezTo>
                    <a:cubicBezTo>
                      <a:pt x="19" y="9"/>
                      <a:pt x="19" y="6"/>
                      <a:pt x="19" y="6"/>
                    </a:cubicBezTo>
                    <a:cubicBezTo>
                      <a:pt x="19" y="6"/>
                      <a:pt x="18" y="5"/>
                      <a:pt x="18" y="5"/>
                    </a:cubicBezTo>
                    <a:cubicBezTo>
                      <a:pt x="17" y="5"/>
                      <a:pt x="17" y="5"/>
                      <a:pt x="17" y="5"/>
                    </a:cubicBezTo>
                    <a:cubicBezTo>
                      <a:pt x="17" y="5"/>
                      <a:pt x="17" y="5"/>
                      <a:pt x="17" y="5"/>
                    </a:cubicBezTo>
                    <a:cubicBezTo>
                      <a:pt x="5" y="0"/>
                      <a:pt x="5" y="0"/>
                      <a:pt x="5" y="0"/>
                    </a:cubicBezTo>
                    <a:cubicBezTo>
                      <a:pt x="3" y="0"/>
                      <a:pt x="2" y="0"/>
                      <a:pt x="1" y="1"/>
                    </a:cubicBezTo>
                    <a:cubicBezTo>
                      <a:pt x="0" y="1"/>
                      <a:pt x="0" y="2"/>
                      <a:pt x="0" y="2"/>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797" name="Freeform 3020"/>
              <p:cNvSpPr>
                <a:spLocks/>
              </p:cNvSpPr>
              <p:nvPr/>
            </p:nvSpPr>
            <p:spPr bwMode="auto">
              <a:xfrm>
                <a:off x="8075613" y="2157413"/>
                <a:ext cx="163512" cy="134937"/>
              </a:xfrm>
              <a:custGeom>
                <a:avLst/>
                <a:gdLst>
                  <a:gd name="T0" fmla="*/ 0 w 40"/>
                  <a:gd name="T1" fmla="*/ 2147483647 h 33"/>
                  <a:gd name="T2" fmla="*/ 0 w 40"/>
                  <a:gd name="T3" fmla="*/ 2147483647 h 33"/>
                  <a:gd name="T4" fmla="*/ 2147483647 w 40"/>
                  <a:gd name="T5" fmla="*/ 2147483647 h 33"/>
                  <a:gd name="T6" fmla="*/ 2147483647 w 40"/>
                  <a:gd name="T7" fmla="*/ 2147483647 h 33"/>
                  <a:gd name="T8" fmla="*/ 2147483647 w 40"/>
                  <a:gd name="T9" fmla="*/ 2147483647 h 33"/>
                  <a:gd name="T10" fmla="*/ 2147483647 w 40"/>
                  <a:gd name="T11" fmla="*/ 2147483647 h 33"/>
                  <a:gd name="T12" fmla="*/ 2147483647 w 40"/>
                  <a:gd name="T13" fmla="*/ 2147483647 h 33"/>
                  <a:gd name="T14" fmla="*/ 2147483647 w 40"/>
                  <a:gd name="T15" fmla="*/ 2147483647 h 33"/>
                  <a:gd name="T16" fmla="*/ 2147483647 w 40"/>
                  <a:gd name="T17" fmla="*/ 2147483647 h 33"/>
                  <a:gd name="T18" fmla="*/ 2147483647 w 40"/>
                  <a:gd name="T19" fmla="*/ 2147483647 h 33"/>
                  <a:gd name="T20" fmla="*/ 2147483647 w 40"/>
                  <a:gd name="T21" fmla="*/ 2147483647 h 33"/>
                  <a:gd name="T22" fmla="*/ 2147483647 w 40"/>
                  <a:gd name="T23" fmla="*/ 2147483647 h 33"/>
                  <a:gd name="T24" fmla="*/ 2147483647 w 40"/>
                  <a:gd name="T25" fmla="*/ 2147483647 h 33"/>
                  <a:gd name="T26" fmla="*/ 2147483647 w 40"/>
                  <a:gd name="T27" fmla="*/ 2147483647 h 33"/>
                  <a:gd name="T28" fmla="*/ 2147483647 w 40"/>
                  <a:gd name="T29" fmla="*/ 2147483647 h 33"/>
                  <a:gd name="T30" fmla="*/ 2147483647 w 40"/>
                  <a:gd name="T31" fmla="*/ 2147483647 h 33"/>
                  <a:gd name="T32" fmla="*/ 2147483647 w 40"/>
                  <a:gd name="T33" fmla="*/ 2147483647 h 33"/>
                  <a:gd name="T34" fmla="*/ 2147483647 w 40"/>
                  <a:gd name="T35" fmla="*/ 2147483647 h 33"/>
                  <a:gd name="T36" fmla="*/ 2147483647 w 40"/>
                  <a:gd name="T37" fmla="*/ 2147483647 h 33"/>
                  <a:gd name="T38" fmla="*/ 2147483647 w 40"/>
                  <a:gd name="T39" fmla="*/ 2147483647 h 33"/>
                  <a:gd name="T40" fmla="*/ 2147483647 w 40"/>
                  <a:gd name="T41" fmla="*/ 2147483647 h 33"/>
                  <a:gd name="T42" fmla="*/ 2147483647 w 40"/>
                  <a:gd name="T43" fmla="*/ 2147483647 h 33"/>
                  <a:gd name="T44" fmla="*/ 2147483647 w 40"/>
                  <a:gd name="T45" fmla="*/ 2147483647 h 33"/>
                  <a:gd name="T46" fmla="*/ 2147483647 w 40"/>
                  <a:gd name="T47" fmla="*/ 2147483647 h 33"/>
                  <a:gd name="T48" fmla="*/ 2147483647 w 40"/>
                  <a:gd name="T49" fmla="*/ 2147483647 h 33"/>
                  <a:gd name="T50" fmla="*/ 2147483647 w 40"/>
                  <a:gd name="T51" fmla="*/ 2147483647 h 33"/>
                  <a:gd name="T52" fmla="*/ 2147483647 w 40"/>
                  <a:gd name="T53" fmla="*/ 0 h 33"/>
                  <a:gd name="T54" fmla="*/ 2147483647 w 40"/>
                  <a:gd name="T55" fmla="*/ 0 h 33"/>
                  <a:gd name="T56" fmla="*/ 0 w 40"/>
                  <a:gd name="T57" fmla="*/ 2147483647 h 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
                  <a:gd name="T88" fmla="*/ 0 h 33"/>
                  <a:gd name="T89" fmla="*/ 40 w 40"/>
                  <a:gd name="T90" fmla="*/ 33 h 3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 h="33">
                    <a:moveTo>
                      <a:pt x="0" y="1"/>
                    </a:moveTo>
                    <a:cubicBezTo>
                      <a:pt x="0" y="2"/>
                      <a:pt x="0" y="2"/>
                      <a:pt x="0" y="3"/>
                    </a:cubicBezTo>
                    <a:cubicBezTo>
                      <a:pt x="0" y="4"/>
                      <a:pt x="1" y="5"/>
                      <a:pt x="3" y="5"/>
                    </a:cubicBezTo>
                    <a:cubicBezTo>
                      <a:pt x="4" y="6"/>
                      <a:pt x="11" y="8"/>
                      <a:pt x="13" y="9"/>
                    </a:cubicBezTo>
                    <a:cubicBezTo>
                      <a:pt x="13" y="9"/>
                      <a:pt x="13" y="9"/>
                      <a:pt x="13" y="9"/>
                    </a:cubicBezTo>
                    <a:cubicBezTo>
                      <a:pt x="14" y="13"/>
                      <a:pt x="17" y="15"/>
                      <a:pt x="20" y="16"/>
                    </a:cubicBezTo>
                    <a:cubicBezTo>
                      <a:pt x="20" y="16"/>
                      <a:pt x="20" y="16"/>
                      <a:pt x="20" y="16"/>
                    </a:cubicBezTo>
                    <a:cubicBezTo>
                      <a:pt x="20" y="17"/>
                      <a:pt x="21" y="17"/>
                      <a:pt x="21" y="18"/>
                    </a:cubicBezTo>
                    <a:cubicBezTo>
                      <a:pt x="22" y="21"/>
                      <a:pt x="24" y="25"/>
                      <a:pt x="28" y="27"/>
                    </a:cubicBezTo>
                    <a:cubicBezTo>
                      <a:pt x="30" y="29"/>
                      <a:pt x="32" y="31"/>
                      <a:pt x="35" y="32"/>
                    </a:cubicBezTo>
                    <a:cubicBezTo>
                      <a:pt x="36" y="33"/>
                      <a:pt x="38" y="32"/>
                      <a:pt x="39" y="32"/>
                    </a:cubicBezTo>
                    <a:cubicBezTo>
                      <a:pt x="39" y="32"/>
                      <a:pt x="39" y="31"/>
                      <a:pt x="40" y="31"/>
                    </a:cubicBezTo>
                    <a:cubicBezTo>
                      <a:pt x="40" y="31"/>
                      <a:pt x="40" y="30"/>
                      <a:pt x="40" y="30"/>
                    </a:cubicBezTo>
                    <a:cubicBezTo>
                      <a:pt x="39" y="29"/>
                      <a:pt x="38" y="27"/>
                      <a:pt x="36" y="27"/>
                    </a:cubicBezTo>
                    <a:cubicBezTo>
                      <a:pt x="34" y="26"/>
                      <a:pt x="32" y="24"/>
                      <a:pt x="30" y="22"/>
                    </a:cubicBezTo>
                    <a:cubicBezTo>
                      <a:pt x="28" y="20"/>
                      <a:pt x="27" y="18"/>
                      <a:pt x="26" y="15"/>
                    </a:cubicBezTo>
                    <a:cubicBezTo>
                      <a:pt x="26" y="15"/>
                      <a:pt x="26" y="14"/>
                      <a:pt x="26" y="13"/>
                    </a:cubicBezTo>
                    <a:cubicBezTo>
                      <a:pt x="26" y="13"/>
                      <a:pt x="25" y="13"/>
                      <a:pt x="25" y="13"/>
                    </a:cubicBezTo>
                    <a:cubicBezTo>
                      <a:pt x="25" y="13"/>
                      <a:pt x="25" y="13"/>
                      <a:pt x="25" y="13"/>
                    </a:cubicBezTo>
                    <a:cubicBezTo>
                      <a:pt x="23" y="11"/>
                      <a:pt x="23" y="11"/>
                      <a:pt x="23" y="11"/>
                    </a:cubicBezTo>
                    <a:cubicBezTo>
                      <a:pt x="23" y="11"/>
                      <a:pt x="23" y="11"/>
                      <a:pt x="23" y="11"/>
                    </a:cubicBezTo>
                    <a:cubicBezTo>
                      <a:pt x="20" y="10"/>
                      <a:pt x="19" y="9"/>
                      <a:pt x="19" y="8"/>
                    </a:cubicBezTo>
                    <a:cubicBezTo>
                      <a:pt x="19" y="8"/>
                      <a:pt x="18" y="6"/>
                      <a:pt x="18" y="6"/>
                    </a:cubicBezTo>
                    <a:cubicBezTo>
                      <a:pt x="18" y="6"/>
                      <a:pt x="17" y="5"/>
                      <a:pt x="17" y="5"/>
                    </a:cubicBezTo>
                    <a:cubicBezTo>
                      <a:pt x="17" y="5"/>
                      <a:pt x="17" y="5"/>
                      <a:pt x="17" y="5"/>
                    </a:cubicBezTo>
                    <a:cubicBezTo>
                      <a:pt x="17" y="4"/>
                      <a:pt x="17" y="4"/>
                      <a:pt x="17" y="4"/>
                    </a:cubicBezTo>
                    <a:cubicBezTo>
                      <a:pt x="5" y="0"/>
                      <a:pt x="5" y="0"/>
                      <a:pt x="5" y="0"/>
                    </a:cubicBezTo>
                    <a:cubicBezTo>
                      <a:pt x="4" y="0"/>
                      <a:pt x="2" y="0"/>
                      <a:pt x="1" y="0"/>
                    </a:cubicBezTo>
                    <a:cubicBezTo>
                      <a:pt x="1" y="1"/>
                      <a:pt x="0" y="1"/>
                      <a:pt x="0" y="1"/>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798" name="Freeform 3021"/>
              <p:cNvSpPr>
                <a:spLocks/>
              </p:cNvSpPr>
              <p:nvPr/>
            </p:nvSpPr>
            <p:spPr bwMode="auto">
              <a:xfrm>
                <a:off x="8075613" y="2157413"/>
                <a:ext cx="158750" cy="130175"/>
              </a:xfrm>
              <a:custGeom>
                <a:avLst/>
                <a:gdLst>
                  <a:gd name="T0" fmla="*/ 0 w 39"/>
                  <a:gd name="T1" fmla="*/ 2147483647 h 32"/>
                  <a:gd name="T2" fmla="*/ 2147483647 w 39"/>
                  <a:gd name="T3" fmla="*/ 2147483647 h 32"/>
                  <a:gd name="T4" fmla="*/ 2147483647 w 39"/>
                  <a:gd name="T5" fmla="*/ 2147483647 h 32"/>
                  <a:gd name="T6" fmla="*/ 2147483647 w 39"/>
                  <a:gd name="T7" fmla="*/ 2147483647 h 32"/>
                  <a:gd name="T8" fmla="*/ 2147483647 w 39"/>
                  <a:gd name="T9" fmla="*/ 2147483647 h 32"/>
                  <a:gd name="T10" fmla="*/ 2147483647 w 39"/>
                  <a:gd name="T11" fmla="*/ 2147483647 h 32"/>
                  <a:gd name="T12" fmla="*/ 2147483647 w 39"/>
                  <a:gd name="T13" fmla="*/ 2147483647 h 32"/>
                  <a:gd name="T14" fmla="*/ 2147483647 w 39"/>
                  <a:gd name="T15" fmla="*/ 2147483647 h 32"/>
                  <a:gd name="T16" fmla="*/ 2147483647 w 39"/>
                  <a:gd name="T17" fmla="*/ 2147483647 h 32"/>
                  <a:gd name="T18" fmla="*/ 2147483647 w 39"/>
                  <a:gd name="T19" fmla="*/ 2147483647 h 32"/>
                  <a:gd name="T20" fmla="*/ 2147483647 w 39"/>
                  <a:gd name="T21" fmla="*/ 2147483647 h 32"/>
                  <a:gd name="T22" fmla="*/ 2147483647 w 39"/>
                  <a:gd name="T23" fmla="*/ 2147483647 h 32"/>
                  <a:gd name="T24" fmla="*/ 2147483647 w 39"/>
                  <a:gd name="T25" fmla="*/ 2147483647 h 32"/>
                  <a:gd name="T26" fmla="*/ 2147483647 w 39"/>
                  <a:gd name="T27" fmla="*/ 2147483647 h 32"/>
                  <a:gd name="T28" fmla="*/ 2147483647 w 39"/>
                  <a:gd name="T29" fmla="*/ 2147483647 h 32"/>
                  <a:gd name="T30" fmla="*/ 2147483647 w 39"/>
                  <a:gd name="T31" fmla="*/ 2147483647 h 32"/>
                  <a:gd name="T32" fmla="*/ 2147483647 w 39"/>
                  <a:gd name="T33" fmla="*/ 2147483647 h 32"/>
                  <a:gd name="T34" fmla="*/ 2147483647 w 39"/>
                  <a:gd name="T35" fmla="*/ 2147483647 h 32"/>
                  <a:gd name="T36" fmla="*/ 2147483647 w 39"/>
                  <a:gd name="T37" fmla="*/ 2147483647 h 32"/>
                  <a:gd name="T38" fmla="*/ 2147483647 w 39"/>
                  <a:gd name="T39" fmla="*/ 2147483647 h 32"/>
                  <a:gd name="T40" fmla="*/ 2147483647 w 39"/>
                  <a:gd name="T41" fmla="*/ 2147483647 h 32"/>
                  <a:gd name="T42" fmla="*/ 2147483647 w 39"/>
                  <a:gd name="T43" fmla="*/ 2147483647 h 32"/>
                  <a:gd name="T44" fmla="*/ 2147483647 w 39"/>
                  <a:gd name="T45" fmla="*/ 2147483647 h 32"/>
                  <a:gd name="T46" fmla="*/ 2147483647 w 39"/>
                  <a:gd name="T47" fmla="*/ 2147483647 h 32"/>
                  <a:gd name="T48" fmla="*/ 2147483647 w 39"/>
                  <a:gd name="T49" fmla="*/ 2147483647 h 32"/>
                  <a:gd name="T50" fmla="*/ 2147483647 w 39"/>
                  <a:gd name="T51" fmla="*/ 2147483647 h 32"/>
                  <a:gd name="T52" fmla="*/ 2147483647 w 39"/>
                  <a:gd name="T53" fmla="*/ 2147483647 h 32"/>
                  <a:gd name="T54" fmla="*/ 2147483647 w 39"/>
                  <a:gd name="T55" fmla="*/ 2147483647 h 32"/>
                  <a:gd name="T56" fmla="*/ 0 w 39"/>
                  <a:gd name="T57" fmla="*/ 2147483647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9"/>
                  <a:gd name="T88" fmla="*/ 0 h 32"/>
                  <a:gd name="T89" fmla="*/ 39 w 39"/>
                  <a:gd name="T90" fmla="*/ 32 h 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9" h="32">
                    <a:moveTo>
                      <a:pt x="0" y="2"/>
                    </a:moveTo>
                    <a:cubicBezTo>
                      <a:pt x="0" y="2"/>
                      <a:pt x="0" y="2"/>
                      <a:pt x="1" y="3"/>
                    </a:cubicBezTo>
                    <a:cubicBezTo>
                      <a:pt x="1" y="3"/>
                      <a:pt x="2" y="4"/>
                      <a:pt x="3" y="5"/>
                    </a:cubicBezTo>
                    <a:cubicBezTo>
                      <a:pt x="6" y="6"/>
                      <a:pt x="12" y="8"/>
                      <a:pt x="14" y="9"/>
                    </a:cubicBezTo>
                    <a:cubicBezTo>
                      <a:pt x="14" y="9"/>
                      <a:pt x="14" y="9"/>
                      <a:pt x="14" y="9"/>
                    </a:cubicBezTo>
                    <a:cubicBezTo>
                      <a:pt x="14" y="12"/>
                      <a:pt x="17" y="14"/>
                      <a:pt x="20" y="15"/>
                    </a:cubicBezTo>
                    <a:cubicBezTo>
                      <a:pt x="20" y="16"/>
                      <a:pt x="20" y="16"/>
                      <a:pt x="20" y="16"/>
                    </a:cubicBezTo>
                    <a:cubicBezTo>
                      <a:pt x="20" y="16"/>
                      <a:pt x="21" y="16"/>
                      <a:pt x="21" y="17"/>
                    </a:cubicBezTo>
                    <a:cubicBezTo>
                      <a:pt x="22" y="20"/>
                      <a:pt x="25" y="24"/>
                      <a:pt x="28" y="26"/>
                    </a:cubicBezTo>
                    <a:cubicBezTo>
                      <a:pt x="30" y="28"/>
                      <a:pt x="32" y="30"/>
                      <a:pt x="34" y="31"/>
                    </a:cubicBezTo>
                    <a:cubicBezTo>
                      <a:pt x="36" y="32"/>
                      <a:pt x="37" y="32"/>
                      <a:pt x="38" y="31"/>
                    </a:cubicBezTo>
                    <a:cubicBezTo>
                      <a:pt x="39" y="31"/>
                      <a:pt x="39" y="31"/>
                      <a:pt x="39" y="31"/>
                    </a:cubicBezTo>
                    <a:cubicBezTo>
                      <a:pt x="39" y="30"/>
                      <a:pt x="39" y="30"/>
                      <a:pt x="39" y="30"/>
                    </a:cubicBezTo>
                    <a:cubicBezTo>
                      <a:pt x="38" y="29"/>
                      <a:pt x="37" y="28"/>
                      <a:pt x="36" y="27"/>
                    </a:cubicBezTo>
                    <a:cubicBezTo>
                      <a:pt x="34" y="26"/>
                      <a:pt x="31" y="24"/>
                      <a:pt x="30" y="23"/>
                    </a:cubicBezTo>
                    <a:cubicBezTo>
                      <a:pt x="28" y="20"/>
                      <a:pt x="26" y="18"/>
                      <a:pt x="25" y="16"/>
                    </a:cubicBezTo>
                    <a:cubicBezTo>
                      <a:pt x="25" y="15"/>
                      <a:pt x="25" y="14"/>
                      <a:pt x="25" y="14"/>
                    </a:cubicBezTo>
                    <a:cubicBezTo>
                      <a:pt x="25" y="14"/>
                      <a:pt x="25" y="14"/>
                      <a:pt x="25" y="13"/>
                    </a:cubicBezTo>
                    <a:cubicBezTo>
                      <a:pt x="25" y="13"/>
                      <a:pt x="25" y="13"/>
                      <a:pt x="25" y="13"/>
                    </a:cubicBezTo>
                    <a:cubicBezTo>
                      <a:pt x="22" y="12"/>
                      <a:pt x="22" y="12"/>
                      <a:pt x="22" y="12"/>
                    </a:cubicBezTo>
                    <a:cubicBezTo>
                      <a:pt x="22" y="12"/>
                      <a:pt x="22" y="12"/>
                      <a:pt x="22" y="12"/>
                    </a:cubicBezTo>
                    <a:cubicBezTo>
                      <a:pt x="20" y="11"/>
                      <a:pt x="19" y="10"/>
                      <a:pt x="18" y="9"/>
                    </a:cubicBezTo>
                    <a:cubicBezTo>
                      <a:pt x="18" y="9"/>
                      <a:pt x="18" y="7"/>
                      <a:pt x="18" y="7"/>
                    </a:cubicBezTo>
                    <a:cubicBezTo>
                      <a:pt x="18" y="6"/>
                      <a:pt x="17" y="6"/>
                      <a:pt x="17" y="6"/>
                    </a:cubicBezTo>
                    <a:cubicBezTo>
                      <a:pt x="17" y="5"/>
                      <a:pt x="17" y="5"/>
                      <a:pt x="17" y="5"/>
                    </a:cubicBezTo>
                    <a:cubicBezTo>
                      <a:pt x="16" y="5"/>
                      <a:pt x="16" y="5"/>
                      <a:pt x="16" y="5"/>
                    </a:cubicBezTo>
                    <a:cubicBezTo>
                      <a:pt x="4" y="1"/>
                      <a:pt x="4" y="1"/>
                      <a:pt x="4" y="1"/>
                    </a:cubicBezTo>
                    <a:cubicBezTo>
                      <a:pt x="4" y="1"/>
                      <a:pt x="2" y="0"/>
                      <a:pt x="1" y="1"/>
                    </a:cubicBezTo>
                    <a:cubicBezTo>
                      <a:pt x="1" y="1"/>
                      <a:pt x="1" y="1"/>
                      <a:pt x="0" y="2"/>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799" name="Freeform 3022"/>
              <p:cNvSpPr>
                <a:spLocks/>
              </p:cNvSpPr>
              <p:nvPr/>
            </p:nvSpPr>
            <p:spPr bwMode="auto">
              <a:xfrm>
                <a:off x="8078788" y="2162175"/>
                <a:ext cx="155575" cy="122238"/>
              </a:xfrm>
              <a:custGeom>
                <a:avLst/>
                <a:gdLst>
                  <a:gd name="T0" fmla="*/ 0 w 38"/>
                  <a:gd name="T1" fmla="*/ 2147483647 h 30"/>
                  <a:gd name="T2" fmla="*/ 0 w 38"/>
                  <a:gd name="T3" fmla="*/ 2147483647 h 30"/>
                  <a:gd name="T4" fmla="*/ 2147483647 w 38"/>
                  <a:gd name="T5" fmla="*/ 2147483647 h 30"/>
                  <a:gd name="T6" fmla="*/ 2147483647 w 38"/>
                  <a:gd name="T7" fmla="*/ 2147483647 h 30"/>
                  <a:gd name="T8" fmla="*/ 2147483647 w 38"/>
                  <a:gd name="T9" fmla="*/ 2147483647 h 30"/>
                  <a:gd name="T10" fmla="*/ 2147483647 w 38"/>
                  <a:gd name="T11" fmla="*/ 2147483647 h 30"/>
                  <a:gd name="T12" fmla="*/ 2147483647 w 38"/>
                  <a:gd name="T13" fmla="*/ 2147483647 h 30"/>
                  <a:gd name="T14" fmla="*/ 2147483647 w 38"/>
                  <a:gd name="T15" fmla="*/ 2147483647 h 30"/>
                  <a:gd name="T16" fmla="*/ 2147483647 w 38"/>
                  <a:gd name="T17" fmla="*/ 2147483647 h 30"/>
                  <a:gd name="T18" fmla="*/ 2147483647 w 38"/>
                  <a:gd name="T19" fmla="*/ 2147483647 h 30"/>
                  <a:gd name="T20" fmla="*/ 2147483647 w 38"/>
                  <a:gd name="T21" fmla="*/ 2147483647 h 30"/>
                  <a:gd name="T22" fmla="*/ 2147483647 w 38"/>
                  <a:gd name="T23" fmla="*/ 2147483647 h 30"/>
                  <a:gd name="T24" fmla="*/ 2147483647 w 38"/>
                  <a:gd name="T25" fmla="*/ 2147483647 h 30"/>
                  <a:gd name="T26" fmla="*/ 2147483647 w 38"/>
                  <a:gd name="T27" fmla="*/ 2147483647 h 30"/>
                  <a:gd name="T28" fmla="*/ 2147483647 w 38"/>
                  <a:gd name="T29" fmla="*/ 2147483647 h 30"/>
                  <a:gd name="T30" fmla="*/ 2147483647 w 38"/>
                  <a:gd name="T31" fmla="*/ 2147483647 h 30"/>
                  <a:gd name="T32" fmla="*/ 2147483647 w 38"/>
                  <a:gd name="T33" fmla="*/ 2147483647 h 30"/>
                  <a:gd name="T34" fmla="*/ 2147483647 w 38"/>
                  <a:gd name="T35" fmla="*/ 2147483647 h 30"/>
                  <a:gd name="T36" fmla="*/ 2147483647 w 38"/>
                  <a:gd name="T37" fmla="*/ 2147483647 h 30"/>
                  <a:gd name="T38" fmla="*/ 2147483647 w 38"/>
                  <a:gd name="T39" fmla="*/ 2147483647 h 30"/>
                  <a:gd name="T40" fmla="*/ 2147483647 w 38"/>
                  <a:gd name="T41" fmla="*/ 2147483647 h 30"/>
                  <a:gd name="T42" fmla="*/ 2147483647 w 38"/>
                  <a:gd name="T43" fmla="*/ 2147483647 h 30"/>
                  <a:gd name="T44" fmla="*/ 2147483647 w 38"/>
                  <a:gd name="T45" fmla="*/ 2147483647 h 30"/>
                  <a:gd name="T46" fmla="*/ 2147483647 w 38"/>
                  <a:gd name="T47" fmla="*/ 2147483647 h 30"/>
                  <a:gd name="T48" fmla="*/ 2147483647 w 38"/>
                  <a:gd name="T49" fmla="*/ 2147483647 h 30"/>
                  <a:gd name="T50" fmla="*/ 2147483647 w 38"/>
                  <a:gd name="T51" fmla="*/ 2147483647 h 30"/>
                  <a:gd name="T52" fmla="*/ 2147483647 w 38"/>
                  <a:gd name="T53" fmla="*/ 2147483647 h 30"/>
                  <a:gd name="T54" fmla="*/ 2147483647 w 38"/>
                  <a:gd name="T55" fmla="*/ 0 h 30"/>
                  <a:gd name="T56" fmla="*/ 0 w 38"/>
                  <a:gd name="T57" fmla="*/ 2147483647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30"/>
                  <a:gd name="T89" fmla="*/ 38 w 38"/>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30">
                    <a:moveTo>
                      <a:pt x="0" y="1"/>
                    </a:moveTo>
                    <a:cubicBezTo>
                      <a:pt x="0" y="1"/>
                      <a:pt x="0" y="2"/>
                      <a:pt x="0" y="2"/>
                    </a:cubicBezTo>
                    <a:cubicBezTo>
                      <a:pt x="0" y="2"/>
                      <a:pt x="1" y="3"/>
                      <a:pt x="3" y="3"/>
                    </a:cubicBezTo>
                    <a:cubicBezTo>
                      <a:pt x="6" y="4"/>
                      <a:pt x="12" y="6"/>
                      <a:pt x="13" y="7"/>
                    </a:cubicBezTo>
                    <a:cubicBezTo>
                      <a:pt x="13" y="7"/>
                      <a:pt x="13" y="7"/>
                      <a:pt x="13" y="7"/>
                    </a:cubicBezTo>
                    <a:cubicBezTo>
                      <a:pt x="14" y="10"/>
                      <a:pt x="16" y="12"/>
                      <a:pt x="19" y="14"/>
                    </a:cubicBezTo>
                    <a:cubicBezTo>
                      <a:pt x="19" y="14"/>
                      <a:pt x="19" y="14"/>
                      <a:pt x="19" y="14"/>
                    </a:cubicBezTo>
                    <a:cubicBezTo>
                      <a:pt x="19" y="14"/>
                      <a:pt x="20" y="15"/>
                      <a:pt x="21" y="15"/>
                    </a:cubicBezTo>
                    <a:cubicBezTo>
                      <a:pt x="21" y="18"/>
                      <a:pt x="24" y="21"/>
                      <a:pt x="27" y="24"/>
                    </a:cubicBezTo>
                    <a:cubicBezTo>
                      <a:pt x="29" y="26"/>
                      <a:pt x="31" y="28"/>
                      <a:pt x="33" y="29"/>
                    </a:cubicBezTo>
                    <a:cubicBezTo>
                      <a:pt x="35" y="30"/>
                      <a:pt x="36" y="30"/>
                      <a:pt x="37" y="30"/>
                    </a:cubicBezTo>
                    <a:cubicBezTo>
                      <a:pt x="37" y="30"/>
                      <a:pt x="38" y="30"/>
                      <a:pt x="38" y="30"/>
                    </a:cubicBezTo>
                    <a:cubicBezTo>
                      <a:pt x="38" y="29"/>
                      <a:pt x="38" y="29"/>
                      <a:pt x="38" y="29"/>
                    </a:cubicBezTo>
                    <a:cubicBezTo>
                      <a:pt x="37" y="28"/>
                      <a:pt x="35" y="27"/>
                      <a:pt x="34" y="26"/>
                    </a:cubicBezTo>
                    <a:cubicBezTo>
                      <a:pt x="32" y="25"/>
                      <a:pt x="30" y="24"/>
                      <a:pt x="28" y="22"/>
                    </a:cubicBezTo>
                    <a:cubicBezTo>
                      <a:pt x="26" y="20"/>
                      <a:pt x="24" y="18"/>
                      <a:pt x="24" y="15"/>
                    </a:cubicBezTo>
                    <a:cubicBezTo>
                      <a:pt x="23" y="15"/>
                      <a:pt x="23" y="14"/>
                      <a:pt x="23" y="14"/>
                    </a:cubicBezTo>
                    <a:cubicBezTo>
                      <a:pt x="23" y="13"/>
                      <a:pt x="23" y="13"/>
                      <a:pt x="23" y="13"/>
                    </a:cubicBezTo>
                    <a:cubicBezTo>
                      <a:pt x="23" y="13"/>
                      <a:pt x="23" y="13"/>
                      <a:pt x="23" y="13"/>
                    </a:cubicBezTo>
                    <a:cubicBezTo>
                      <a:pt x="21" y="12"/>
                      <a:pt x="21" y="12"/>
                      <a:pt x="21" y="12"/>
                    </a:cubicBezTo>
                    <a:cubicBezTo>
                      <a:pt x="21" y="11"/>
                      <a:pt x="20" y="11"/>
                      <a:pt x="20" y="11"/>
                    </a:cubicBezTo>
                    <a:cubicBezTo>
                      <a:pt x="19" y="10"/>
                      <a:pt x="17" y="10"/>
                      <a:pt x="17" y="9"/>
                    </a:cubicBezTo>
                    <a:cubicBezTo>
                      <a:pt x="16" y="8"/>
                      <a:pt x="16" y="7"/>
                      <a:pt x="16" y="6"/>
                    </a:cubicBezTo>
                    <a:cubicBezTo>
                      <a:pt x="16" y="6"/>
                      <a:pt x="15" y="6"/>
                      <a:pt x="15" y="5"/>
                    </a:cubicBezTo>
                    <a:cubicBezTo>
                      <a:pt x="15" y="5"/>
                      <a:pt x="15" y="5"/>
                      <a:pt x="15" y="5"/>
                    </a:cubicBezTo>
                    <a:cubicBezTo>
                      <a:pt x="15" y="5"/>
                      <a:pt x="15" y="5"/>
                      <a:pt x="15" y="5"/>
                    </a:cubicBezTo>
                    <a:cubicBezTo>
                      <a:pt x="3" y="1"/>
                      <a:pt x="3" y="1"/>
                      <a:pt x="3" y="1"/>
                    </a:cubicBezTo>
                    <a:cubicBezTo>
                      <a:pt x="3" y="0"/>
                      <a:pt x="1" y="0"/>
                      <a:pt x="1" y="0"/>
                    </a:cubicBezTo>
                    <a:cubicBezTo>
                      <a:pt x="0" y="0"/>
                      <a:pt x="0" y="0"/>
                      <a:pt x="0" y="1"/>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800" name="Freeform 3023"/>
              <p:cNvSpPr>
                <a:spLocks/>
              </p:cNvSpPr>
              <p:nvPr/>
            </p:nvSpPr>
            <p:spPr bwMode="auto">
              <a:xfrm>
                <a:off x="8078788" y="2162175"/>
                <a:ext cx="155575" cy="122238"/>
              </a:xfrm>
              <a:custGeom>
                <a:avLst/>
                <a:gdLst>
                  <a:gd name="T0" fmla="*/ 2147483647 w 38"/>
                  <a:gd name="T1" fmla="*/ 2147483647 h 30"/>
                  <a:gd name="T2" fmla="*/ 2147483647 w 38"/>
                  <a:gd name="T3" fmla="*/ 2147483647 h 30"/>
                  <a:gd name="T4" fmla="*/ 0 w 38"/>
                  <a:gd name="T5" fmla="*/ 2147483647 h 30"/>
                  <a:gd name="T6" fmla="*/ 0 w 38"/>
                  <a:gd name="T7" fmla="*/ 2147483647 h 30"/>
                  <a:gd name="T8" fmla="*/ 2147483647 w 38"/>
                  <a:gd name="T9" fmla="*/ 2147483647 h 30"/>
                  <a:gd name="T10" fmla="*/ 2147483647 w 38"/>
                  <a:gd name="T11" fmla="*/ 2147483647 h 30"/>
                  <a:gd name="T12" fmla="*/ 2147483647 w 38"/>
                  <a:gd name="T13" fmla="*/ 2147483647 h 30"/>
                  <a:gd name="T14" fmla="*/ 2147483647 w 38"/>
                  <a:gd name="T15" fmla="*/ 2147483647 h 30"/>
                  <a:gd name="T16" fmla="*/ 2147483647 w 38"/>
                  <a:gd name="T17" fmla="*/ 2147483647 h 30"/>
                  <a:gd name="T18" fmla="*/ 2147483647 w 38"/>
                  <a:gd name="T19" fmla="*/ 2147483647 h 30"/>
                  <a:gd name="T20" fmla="*/ 2147483647 w 38"/>
                  <a:gd name="T21" fmla="*/ 2147483647 h 30"/>
                  <a:gd name="T22" fmla="*/ 2147483647 w 38"/>
                  <a:gd name="T23" fmla="*/ 2147483647 h 30"/>
                  <a:gd name="T24" fmla="*/ 2147483647 w 38"/>
                  <a:gd name="T25" fmla="*/ 2147483647 h 30"/>
                  <a:gd name="T26" fmla="*/ 2147483647 w 38"/>
                  <a:gd name="T27" fmla="*/ 2147483647 h 30"/>
                  <a:gd name="T28" fmla="*/ 2147483647 w 38"/>
                  <a:gd name="T29" fmla="*/ 2147483647 h 30"/>
                  <a:gd name="T30" fmla="*/ 2147483647 w 38"/>
                  <a:gd name="T31" fmla="*/ 2147483647 h 30"/>
                  <a:gd name="T32" fmla="*/ 2147483647 w 38"/>
                  <a:gd name="T33" fmla="*/ 2147483647 h 30"/>
                  <a:gd name="T34" fmla="*/ 2147483647 w 38"/>
                  <a:gd name="T35" fmla="*/ 2147483647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
                  <a:gd name="T55" fmla="*/ 0 h 30"/>
                  <a:gd name="T56" fmla="*/ 38 w 38"/>
                  <a:gd name="T57" fmla="*/ 30 h 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 h="30">
                    <a:moveTo>
                      <a:pt x="14" y="5"/>
                    </a:moveTo>
                    <a:cubicBezTo>
                      <a:pt x="1" y="1"/>
                      <a:pt x="1" y="1"/>
                      <a:pt x="1" y="1"/>
                    </a:cubicBezTo>
                    <a:cubicBezTo>
                      <a:pt x="1" y="0"/>
                      <a:pt x="0" y="1"/>
                      <a:pt x="0" y="1"/>
                    </a:cubicBezTo>
                    <a:cubicBezTo>
                      <a:pt x="0" y="1"/>
                      <a:pt x="0" y="2"/>
                      <a:pt x="0" y="2"/>
                    </a:cubicBezTo>
                    <a:cubicBezTo>
                      <a:pt x="0" y="2"/>
                      <a:pt x="13" y="6"/>
                      <a:pt x="13" y="6"/>
                    </a:cubicBezTo>
                    <a:cubicBezTo>
                      <a:pt x="14" y="10"/>
                      <a:pt x="16" y="12"/>
                      <a:pt x="20" y="13"/>
                    </a:cubicBezTo>
                    <a:cubicBezTo>
                      <a:pt x="20" y="13"/>
                      <a:pt x="20" y="14"/>
                      <a:pt x="21" y="14"/>
                    </a:cubicBezTo>
                    <a:cubicBezTo>
                      <a:pt x="21" y="17"/>
                      <a:pt x="24" y="20"/>
                      <a:pt x="27" y="23"/>
                    </a:cubicBezTo>
                    <a:cubicBezTo>
                      <a:pt x="30" y="26"/>
                      <a:pt x="33" y="28"/>
                      <a:pt x="37" y="30"/>
                    </a:cubicBezTo>
                    <a:cubicBezTo>
                      <a:pt x="37" y="30"/>
                      <a:pt x="37" y="30"/>
                      <a:pt x="38" y="29"/>
                    </a:cubicBezTo>
                    <a:cubicBezTo>
                      <a:pt x="38" y="29"/>
                      <a:pt x="38" y="29"/>
                      <a:pt x="37" y="28"/>
                    </a:cubicBezTo>
                    <a:cubicBezTo>
                      <a:pt x="34" y="27"/>
                      <a:pt x="30" y="25"/>
                      <a:pt x="28" y="22"/>
                    </a:cubicBezTo>
                    <a:cubicBezTo>
                      <a:pt x="25" y="20"/>
                      <a:pt x="23" y="16"/>
                      <a:pt x="22" y="13"/>
                    </a:cubicBezTo>
                    <a:cubicBezTo>
                      <a:pt x="22" y="13"/>
                      <a:pt x="22" y="13"/>
                      <a:pt x="22" y="13"/>
                    </a:cubicBezTo>
                    <a:cubicBezTo>
                      <a:pt x="20" y="12"/>
                      <a:pt x="20" y="12"/>
                      <a:pt x="20" y="12"/>
                    </a:cubicBezTo>
                    <a:cubicBezTo>
                      <a:pt x="17" y="10"/>
                      <a:pt x="15" y="9"/>
                      <a:pt x="15" y="6"/>
                    </a:cubicBezTo>
                    <a:cubicBezTo>
                      <a:pt x="15" y="5"/>
                      <a:pt x="15" y="5"/>
                      <a:pt x="15" y="5"/>
                    </a:cubicBezTo>
                    <a:lnTo>
                      <a:pt x="14" y="5"/>
                    </a:lnTo>
                    <a:close/>
                  </a:path>
                </a:pathLst>
              </a:custGeom>
              <a:solidFill>
                <a:srgbClr val="CFE4B5"/>
              </a:solidFill>
              <a:ln w="9525">
                <a:noFill/>
                <a:round/>
                <a:headEnd/>
                <a:tailEnd/>
              </a:ln>
            </p:spPr>
            <p:txBody>
              <a:bodyPr/>
              <a:lstStyle/>
              <a:p>
                <a:endParaRPr lang="en-US">
                  <a:latin typeface="Calibri" pitchFamily="34" charset="0"/>
                </a:endParaRPr>
              </a:p>
            </p:txBody>
          </p:sp>
          <p:sp>
            <p:nvSpPr>
              <p:cNvPr id="155801" name="Freeform 3024"/>
              <p:cNvSpPr>
                <a:spLocks/>
              </p:cNvSpPr>
              <p:nvPr/>
            </p:nvSpPr>
            <p:spPr bwMode="auto">
              <a:xfrm>
                <a:off x="8083550" y="2103438"/>
                <a:ext cx="212725" cy="61912"/>
              </a:xfrm>
              <a:custGeom>
                <a:avLst/>
                <a:gdLst>
                  <a:gd name="T0" fmla="*/ 2147483647 w 52"/>
                  <a:gd name="T1" fmla="*/ 2147483647 h 15"/>
                  <a:gd name="T2" fmla="*/ 2147483647 w 52"/>
                  <a:gd name="T3" fmla="*/ 2147483647 h 15"/>
                  <a:gd name="T4" fmla="*/ 2147483647 w 52"/>
                  <a:gd name="T5" fmla="*/ 2147483647 h 15"/>
                  <a:gd name="T6" fmla="*/ 2147483647 w 52"/>
                  <a:gd name="T7" fmla="*/ 2147483647 h 15"/>
                  <a:gd name="T8" fmla="*/ 2147483647 w 52"/>
                  <a:gd name="T9" fmla="*/ 2147483647 h 15"/>
                  <a:gd name="T10" fmla="*/ 0 w 52"/>
                  <a:gd name="T11" fmla="*/ 2147483647 h 15"/>
                  <a:gd name="T12" fmla="*/ 2147483647 w 52"/>
                  <a:gd name="T13" fmla="*/ 2147483647 h 15"/>
                  <a:gd name="T14" fmla="*/ 2147483647 w 52"/>
                  <a:gd name="T15" fmla="*/ 2147483647 h 15"/>
                  <a:gd name="T16" fmla="*/ 2147483647 w 52"/>
                  <a:gd name="T17" fmla="*/ 2147483647 h 15"/>
                  <a:gd name="T18" fmla="*/ 2147483647 w 52"/>
                  <a:gd name="T19" fmla="*/ 2147483647 h 15"/>
                  <a:gd name="T20" fmla="*/ 2147483647 w 52"/>
                  <a:gd name="T21" fmla="*/ 2147483647 h 15"/>
                  <a:gd name="T22" fmla="*/ 2147483647 w 52"/>
                  <a:gd name="T23" fmla="*/ 2147483647 h 15"/>
                  <a:gd name="T24" fmla="*/ 2147483647 w 52"/>
                  <a:gd name="T25" fmla="*/ 2147483647 h 15"/>
                  <a:gd name="T26" fmla="*/ 2147483647 w 52"/>
                  <a:gd name="T27" fmla="*/ 2147483647 h 15"/>
                  <a:gd name="T28" fmla="*/ 2147483647 w 52"/>
                  <a:gd name="T29" fmla="*/ 2147483647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15"/>
                  <a:gd name="T47" fmla="*/ 52 w 52"/>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15">
                    <a:moveTo>
                      <a:pt x="48" y="3"/>
                    </a:moveTo>
                    <a:cubicBezTo>
                      <a:pt x="41" y="0"/>
                      <a:pt x="32" y="1"/>
                      <a:pt x="26" y="5"/>
                    </a:cubicBezTo>
                    <a:cubicBezTo>
                      <a:pt x="23" y="4"/>
                      <a:pt x="20" y="4"/>
                      <a:pt x="16" y="6"/>
                    </a:cubicBezTo>
                    <a:cubicBezTo>
                      <a:pt x="13" y="5"/>
                      <a:pt x="6" y="2"/>
                      <a:pt x="6" y="2"/>
                    </a:cubicBezTo>
                    <a:cubicBezTo>
                      <a:pt x="4" y="1"/>
                      <a:pt x="1" y="2"/>
                      <a:pt x="1" y="4"/>
                    </a:cubicBezTo>
                    <a:cubicBezTo>
                      <a:pt x="0" y="4"/>
                      <a:pt x="0" y="4"/>
                      <a:pt x="0" y="4"/>
                    </a:cubicBezTo>
                    <a:cubicBezTo>
                      <a:pt x="0" y="6"/>
                      <a:pt x="1" y="9"/>
                      <a:pt x="3" y="10"/>
                    </a:cubicBezTo>
                    <a:cubicBezTo>
                      <a:pt x="18" y="15"/>
                      <a:pt x="18" y="15"/>
                      <a:pt x="18" y="15"/>
                    </a:cubicBezTo>
                    <a:cubicBezTo>
                      <a:pt x="20" y="13"/>
                      <a:pt x="20" y="13"/>
                      <a:pt x="20" y="13"/>
                    </a:cubicBezTo>
                    <a:cubicBezTo>
                      <a:pt x="21" y="13"/>
                      <a:pt x="21" y="12"/>
                      <a:pt x="25" y="13"/>
                    </a:cubicBezTo>
                    <a:cubicBezTo>
                      <a:pt x="28" y="14"/>
                      <a:pt x="28" y="14"/>
                      <a:pt x="28" y="14"/>
                    </a:cubicBezTo>
                    <a:cubicBezTo>
                      <a:pt x="30" y="13"/>
                      <a:pt x="30" y="13"/>
                      <a:pt x="30" y="13"/>
                    </a:cubicBezTo>
                    <a:cubicBezTo>
                      <a:pt x="33" y="10"/>
                      <a:pt x="40" y="9"/>
                      <a:pt x="46" y="11"/>
                    </a:cubicBezTo>
                    <a:cubicBezTo>
                      <a:pt x="48" y="12"/>
                      <a:pt x="50" y="11"/>
                      <a:pt x="51" y="8"/>
                    </a:cubicBezTo>
                    <a:cubicBezTo>
                      <a:pt x="52" y="6"/>
                      <a:pt x="51" y="4"/>
                      <a:pt x="48" y="3"/>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802" name="Freeform 3025"/>
              <p:cNvSpPr>
                <a:spLocks/>
              </p:cNvSpPr>
              <p:nvPr/>
            </p:nvSpPr>
            <p:spPr bwMode="auto">
              <a:xfrm>
                <a:off x="8083550" y="2108200"/>
                <a:ext cx="207963" cy="57150"/>
              </a:xfrm>
              <a:custGeom>
                <a:avLst/>
                <a:gdLst>
                  <a:gd name="T0" fmla="*/ 2147483647 w 51"/>
                  <a:gd name="T1" fmla="*/ 2147483647 h 14"/>
                  <a:gd name="T2" fmla="*/ 2147483647 w 51"/>
                  <a:gd name="T3" fmla="*/ 2147483647 h 14"/>
                  <a:gd name="T4" fmla="*/ 2147483647 w 51"/>
                  <a:gd name="T5" fmla="*/ 2147483647 h 14"/>
                  <a:gd name="T6" fmla="*/ 2147483647 w 51"/>
                  <a:gd name="T7" fmla="*/ 2147483647 h 14"/>
                  <a:gd name="T8" fmla="*/ 2147483647 w 51"/>
                  <a:gd name="T9" fmla="*/ 2147483647 h 14"/>
                  <a:gd name="T10" fmla="*/ 2147483647 w 51"/>
                  <a:gd name="T11" fmla="*/ 2147483647 h 14"/>
                  <a:gd name="T12" fmla="*/ 2147483647 w 51"/>
                  <a:gd name="T13" fmla="*/ 2147483647 h 14"/>
                  <a:gd name="T14" fmla="*/ 2147483647 w 51"/>
                  <a:gd name="T15" fmla="*/ 2147483647 h 14"/>
                  <a:gd name="T16" fmla="*/ 2147483647 w 51"/>
                  <a:gd name="T17" fmla="*/ 2147483647 h 14"/>
                  <a:gd name="T18" fmla="*/ 2147483647 w 51"/>
                  <a:gd name="T19" fmla="*/ 2147483647 h 14"/>
                  <a:gd name="T20" fmla="*/ 2147483647 w 51"/>
                  <a:gd name="T21" fmla="*/ 2147483647 h 14"/>
                  <a:gd name="T22" fmla="*/ 2147483647 w 51"/>
                  <a:gd name="T23" fmla="*/ 2147483647 h 14"/>
                  <a:gd name="T24" fmla="*/ 2147483647 w 51"/>
                  <a:gd name="T25" fmla="*/ 2147483647 h 14"/>
                  <a:gd name="T26" fmla="*/ 2147483647 w 51"/>
                  <a:gd name="T27" fmla="*/ 2147483647 h 14"/>
                  <a:gd name="T28" fmla="*/ 2147483647 w 51"/>
                  <a:gd name="T29" fmla="*/ 2147483647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
                  <a:gd name="T46" fmla="*/ 0 h 14"/>
                  <a:gd name="T47" fmla="*/ 51 w 51"/>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 h="14">
                    <a:moveTo>
                      <a:pt x="48" y="3"/>
                    </a:moveTo>
                    <a:cubicBezTo>
                      <a:pt x="41" y="0"/>
                      <a:pt x="32" y="1"/>
                      <a:pt x="27" y="5"/>
                    </a:cubicBezTo>
                    <a:cubicBezTo>
                      <a:pt x="24" y="4"/>
                      <a:pt x="21" y="4"/>
                      <a:pt x="18" y="5"/>
                    </a:cubicBezTo>
                    <a:cubicBezTo>
                      <a:pt x="15" y="4"/>
                      <a:pt x="9" y="2"/>
                      <a:pt x="8" y="3"/>
                    </a:cubicBezTo>
                    <a:cubicBezTo>
                      <a:pt x="6" y="2"/>
                      <a:pt x="2" y="1"/>
                      <a:pt x="1" y="3"/>
                    </a:cubicBezTo>
                    <a:cubicBezTo>
                      <a:pt x="1" y="3"/>
                      <a:pt x="1" y="3"/>
                      <a:pt x="1" y="3"/>
                    </a:cubicBezTo>
                    <a:cubicBezTo>
                      <a:pt x="0" y="5"/>
                      <a:pt x="1" y="7"/>
                      <a:pt x="3" y="8"/>
                    </a:cubicBezTo>
                    <a:cubicBezTo>
                      <a:pt x="18" y="14"/>
                      <a:pt x="18" y="14"/>
                      <a:pt x="18" y="14"/>
                    </a:cubicBezTo>
                    <a:cubicBezTo>
                      <a:pt x="20" y="12"/>
                      <a:pt x="20" y="12"/>
                      <a:pt x="20" y="12"/>
                    </a:cubicBezTo>
                    <a:cubicBezTo>
                      <a:pt x="21" y="11"/>
                      <a:pt x="21" y="11"/>
                      <a:pt x="25" y="12"/>
                    </a:cubicBezTo>
                    <a:cubicBezTo>
                      <a:pt x="28" y="12"/>
                      <a:pt x="28" y="12"/>
                      <a:pt x="28" y="12"/>
                    </a:cubicBezTo>
                    <a:cubicBezTo>
                      <a:pt x="30" y="11"/>
                      <a:pt x="30" y="11"/>
                      <a:pt x="30" y="11"/>
                    </a:cubicBezTo>
                    <a:cubicBezTo>
                      <a:pt x="33" y="8"/>
                      <a:pt x="40" y="7"/>
                      <a:pt x="46" y="9"/>
                    </a:cubicBezTo>
                    <a:cubicBezTo>
                      <a:pt x="48" y="10"/>
                      <a:pt x="50" y="9"/>
                      <a:pt x="50" y="7"/>
                    </a:cubicBezTo>
                    <a:cubicBezTo>
                      <a:pt x="51" y="5"/>
                      <a:pt x="50" y="3"/>
                      <a:pt x="48" y="3"/>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803" name="Freeform 3026"/>
              <p:cNvSpPr>
                <a:spLocks/>
              </p:cNvSpPr>
              <p:nvPr/>
            </p:nvSpPr>
            <p:spPr bwMode="auto">
              <a:xfrm>
                <a:off x="8088313" y="2112963"/>
                <a:ext cx="200025" cy="49212"/>
              </a:xfrm>
              <a:custGeom>
                <a:avLst/>
                <a:gdLst>
                  <a:gd name="T0" fmla="*/ 2147483647 w 49"/>
                  <a:gd name="T1" fmla="*/ 2147483647 h 12"/>
                  <a:gd name="T2" fmla="*/ 2147483647 w 49"/>
                  <a:gd name="T3" fmla="*/ 2147483647 h 12"/>
                  <a:gd name="T4" fmla="*/ 2147483647 w 49"/>
                  <a:gd name="T5" fmla="*/ 2147483647 h 12"/>
                  <a:gd name="T6" fmla="*/ 2147483647 w 49"/>
                  <a:gd name="T7" fmla="*/ 2147483647 h 12"/>
                  <a:gd name="T8" fmla="*/ 0 w 49"/>
                  <a:gd name="T9" fmla="*/ 2147483647 h 12"/>
                  <a:gd name="T10" fmla="*/ 0 w 49"/>
                  <a:gd name="T11" fmla="*/ 2147483647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2147483647 w 49"/>
                  <a:gd name="T27" fmla="*/ 2147483647 h 12"/>
                  <a:gd name="T28" fmla="*/ 2147483647 w 49"/>
                  <a:gd name="T29" fmla="*/ 2147483647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
                  <a:gd name="T46" fmla="*/ 0 h 12"/>
                  <a:gd name="T47" fmla="*/ 49 w 49"/>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 h="12">
                    <a:moveTo>
                      <a:pt x="47" y="2"/>
                    </a:moveTo>
                    <a:cubicBezTo>
                      <a:pt x="40" y="0"/>
                      <a:pt x="31" y="0"/>
                      <a:pt x="26" y="4"/>
                    </a:cubicBezTo>
                    <a:cubicBezTo>
                      <a:pt x="24" y="4"/>
                      <a:pt x="21" y="4"/>
                      <a:pt x="19" y="5"/>
                    </a:cubicBezTo>
                    <a:cubicBezTo>
                      <a:pt x="16" y="4"/>
                      <a:pt x="11" y="2"/>
                      <a:pt x="9" y="3"/>
                    </a:cubicBezTo>
                    <a:cubicBezTo>
                      <a:pt x="8" y="3"/>
                      <a:pt x="1" y="1"/>
                      <a:pt x="0" y="2"/>
                    </a:cubicBezTo>
                    <a:cubicBezTo>
                      <a:pt x="0" y="2"/>
                      <a:pt x="0" y="2"/>
                      <a:pt x="0" y="3"/>
                    </a:cubicBezTo>
                    <a:cubicBezTo>
                      <a:pt x="0" y="4"/>
                      <a:pt x="0" y="6"/>
                      <a:pt x="2" y="6"/>
                    </a:cubicBezTo>
                    <a:cubicBezTo>
                      <a:pt x="17" y="12"/>
                      <a:pt x="17" y="12"/>
                      <a:pt x="17" y="12"/>
                    </a:cubicBezTo>
                    <a:cubicBezTo>
                      <a:pt x="18" y="11"/>
                      <a:pt x="18" y="11"/>
                      <a:pt x="18" y="11"/>
                    </a:cubicBezTo>
                    <a:cubicBezTo>
                      <a:pt x="20" y="9"/>
                      <a:pt x="21" y="9"/>
                      <a:pt x="24" y="10"/>
                    </a:cubicBezTo>
                    <a:cubicBezTo>
                      <a:pt x="27" y="10"/>
                      <a:pt x="27" y="10"/>
                      <a:pt x="27" y="10"/>
                    </a:cubicBezTo>
                    <a:cubicBezTo>
                      <a:pt x="28" y="10"/>
                      <a:pt x="28" y="10"/>
                      <a:pt x="28" y="10"/>
                    </a:cubicBezTo>
                    <a:cubicBezTo>
                      <a:pt x="32" y="6"/>
                      <a:pt x="39" y="5"/>
                      <a:pt x="45" y="8"/>
                    </a:cubicBezTo>
                    <a:cubicBezTo>
                      <a:pt x="46" y="8"/>
                      <a:pt x="48" y="7"/>
                      <a:pt x="49" y="6"/>
                    </a:cubicBezTo>
                    <a:cubicBezTo>
                      <a:pt x="49" y="4"/>
                      <a:pt x="48" y="3"/>
                      <a:pt x="47" y="2"/>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804" name="Freeform 3027"/>
              <p:cNvSpPr>
                <a:spLocks/>
              </p:cNvSpPr>
              <p:nvPr/>
            </p:nvSpPr>
            <p:spPr bwMode="auto">
              <a:xfrm>
                <a:off x="8088313" y="2112963"/>
                <a:ext cx="195262" cy="49212"/>
              </a:xfrm>
              <a:custGeom>
                <a:avLst/>
                <a:gdLst>
                  <a:gd name="T0" fmla="*/ 2147483647 w 48"/>
                  <a:gd name="T1" fmla="*/ 2147483647 h 12"/>
                  <a:gd name="T2" fmla="*/ 2147483647 w 48"/>
                  <a:gd name="T3" fmla="*/ 2147483647 h 12"/>
                  <a:gd name="T4" fmla="*/ 2147483647 w 48"/>
                  <a:gd name="T5" fmla="*/ 2147483647 h 12"/>
                  <a:gd name="T6" fmla="*/ 2147483647 w 48"/>
                  <a:gd name="T7" fmla="*/ 2147483647 h 12"/>
                  <a:gd name="T8" fmla="*/ 2147483647 w 48"/>
                  <a:gd name="T9" fmla="*/ 2147483647 h 12"/>
                  <a:gd name="T10" fmla="*/ 0 w 48"/>
                  <a:gd name="T11" fmla="*/ 2147483647 h 12"/>
                  <a:gd name="T12" fmla="*/ 2147483647 w 48"/>
                  <a:gd name="T13" fmla="*/ 2147483647 h 12"/>
                  <a:gd name="T14" fmla="*/ 2147483647 w 48"/>
                  <a:gd name="T15" fmla="*/ 2147483647 h 12"/>
                  <a:gd name="T16" fmla="*/ 2147483647 w 48"/>
                  <a:gd name="T17" fmla="*/ 2147483647 h 12"/>
                  <a:gd name="T18" fmla="*/ 2147483647 w 48"/>
                  <a:gd name="T19" fmla="*/ 2147483647 h 12"/>
                  <a:gd name="T20" fmla="*/ 2147483647 w 48"/>
                  <a:gd name="T21" fmla="*/ 2147483647 h 12"/>
                  <a:gd name="T22" fmla="*/ 2147483647 w 48"/>
                  <a:gd name="T23" fmla="*/ 2147483647 h 12"/>
                  <a:gd name="T24" fmla="*/ 2147483647 w 48"/>
                  <a:gd name="T25" fmla="*/ 2147483647 h 12"/>
                  <a:gd name="T26" fmla="*/ 2147483647 w 48"/>
                  <a:gd name="T27" fmla="*/ 2147483647 h 12"/>
                  <a:gd name="T28" fmla="*/ 2147483647 w 48"/>
                  <a:gd name="T29" fmla="*/ 2147483647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12"/>
                  <a:gd name="T47" fmla="*/ 48 w 48"/>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12">
                    <a:moveTo>
                      <a:pt x="47" y="3"/>
                    </a:moveTo>
                    <a:cubicBezTo>
                      <a:pt x="40" y="0"/>
                      <a:pt x="31" y="1"/>
                      <a:pt x="26" y="5"/>
                    </a:cubicBezTo>
                    <a:cubicBezTo>
                      <a:pt x="24" y="5"/>
                      <a:pt x="23" y="5"/>
                      <a:pt x="21" y="5"/>
                    </a:cubicBezTo>
                    <a:cubicBezTo>
                      <a:pt x="18" y="4"/>
                      <a:pt x="13" y="4"/>
                      <a:pt x="12" y="5"/>
                    </a:cubicBezTo>
                    <a:cubicBezTo>
                      <a:pt x="11" y="5"/>
                      <a:pt x="1" y="2"/>
                      <a:pt x="1" y="2"/>
                    </a:cubicBezTo>
                    <a:cubicBezTo>
                      <a:pt x="1" y="2"/>
                      <a:pt x="1" y="2"/>
                      <a:pt x="0" y="3"/>
                    </a:cubicBezTo>
                    <a:cubicBezTo>
                      <a:pt x="0" y="4"/>
                      <a:pt x="1" y="5"/>
                      <a:pt x="2" y="5"/>
                    </a:cubicBezTo>
                    <a:cubicBezTo>
                      <a:pt x="17" y="12"/>
                      <a:pt x="17" y="12"/>
                      <a:pt x="17" y="12"/>
                    </a:cubicBezTo>
                    <a:cubicBezTo>
                      <a:pt x="18" y="11"/>
                      <a:pt x="18" y="11"/>
                      <a:pt x="18" y="11"/>
                    </a:cubicBezTo>
                    <a:cubicBezTo>
                      <a:pt x="20" y="9"/>
                      <a:pt x="21" y="8"/>
                      <a:pt x="25" y="9"/>
                    </a:cubicBezTo>
                    <a:cubicBezTo>
                      <a:pt x="27" y="10"/>
                      <a:pt x="27" y="10"/>
                      <a:pt x="27" y="10"/>
                    </a:cubicBezTo>
                    <a:cubicBezTo>
                      <a:pt x="28" y="9"/>
                      <a:pt x="28" y="9"/>
                      <a:pt x="28" y="9"/>
                    </a:cubicBezTo>
                    <a:cubicBezTo>
                      <a:pt x="32" y="6"/>
                      <a:pt x="39" y="5"/>
                      <a:pt x="45" y="7"/>
                    </a:cubicBezTo>
                    <a:cubicBezTo>
                      <a:pt x="46" y="7"/>
                      <a:pt x="48" y="7"/>
                      <a:pt x="48" y="6"/>
                    </a:cubicBezTo>
                    <a:cubicBezTo>
                      <a:pt x="48" y="5"/>
                      <a:pt x="48" y="3"/>
                      <a:pt x="47" y="3"/>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805" name="Freeform 3028"/>
              <p:cNvSpPr>
                <a:spLocks/>
              </p:cNvSpPr>
              <p:nvPr/>
            </p:nvSpPr>
            <p:spPr bwMode="auto">
              <a:xfrm>
                <a:off x="8091488" y="2116138"/>
                <a:ext cx="192087" cy="41275"/>
              </a:xfrm>
              <a:custGeom>
                <a:avLst/>
                <a:gdLst>
                  <a:gd name="T0" fmla="*/ 2147483647 w 47"/>
                  <a:gd name="T1" fmla="*/ 2147483647 h 10"/>
                  <a:gd name="T2" fmla="*/ 2147483647 w 47"/>
                  <a:gd name="T3" fmla="*/ 2147483647 h 10"/>
                  <a:gd name="T4" fmla="*/ 2147483647 w 47"/>
                  <a:gd name="T5" fmla="*/ 2147483647 h 10"/>
                  <a:gd name="T6" fmla="*/ 2147483647 w 47"/>
                  <a:gd name="T7" fmla="*/ 2147483647 h 10"/>
                  <a:gd name="T8" fmla="*/ 0 w 47"/>
                  <a:gd name="T9" fmla="*/ 2147483647 h 10"/>
                  <a:gd name="T10" fmla="*/ 0 w 47"/>
                  <a:gd name="T11" fmla="*/ 2147483647 h 10"/>
                  <a:gd name="T12" fmla="*/ 2147483647 w 47"/>
                  <a:gd name="T13" fmla="*/ 2147483647 h 10"/>
                  <a:gd name="T14" fmla="*/ 2147483647 w 47"/>
                  <a:gd name="T15" fmla="*/ 2147483647 h 10"/>
                  <a:gd name="T16" fmla="*/ 2147483647 w 47"/>
                  <a:gd name="T17" fmla="*/ 2147483647 h 10"/>
                  <a:gd name="T18" fmla="*/ 2147483647 w 47"/>
                  <a:gd name="T19" fmla="*/ 2147483647 h 10"/>
                  <a:gd name="T20" fmla="*/ 2147483647 w 47"/>
                  <a:gd name="T21" fmla="*/ 2147483647 h 10"/>
                  <a:gd name="T22" fmla="*/ 2147483647 w 47"/>
                  <a:gd name="T23" fmla="*/ 2147483647 h 10"/>
                  <a:gd name="T24" fmla="*/ 2147483647 w 47"/>
                  <a:gd name="T25" fmla="*/ 2147483647 h 10"/>
                  <a:gd name="T26" fmla="*/ 2147483647 w 47"/>
                  <a:gd name="T27" fmla="*/ 2147483647 h 10"/>
                  <a:gd name="T28" fmla="*/ 2147483647 w 47"/>
                  <a:gd name="T29" fmla="*/ 2147483647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10"/>
                  <a:gd name="T47" fmla="*/ 47 w 47"/>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10">
                    <a:moveTo>
                      <a:pt x="46" y="3"/>
                    </a:moveTo>
                    <a:cubicBezTo>
                      <a:pt x="39" y="0"/>
                      <a:pt x="30" y="1"/>
                      <a:pt x="25" y="5"/>
                    </a:cubicBezTo>
                    <a:cubicBezTo>
                      <a:pt x="24" y="5"/>
                      <a:pt x="23" y="5"/>
                      <a:pt x="22" y="5"/>
                    </a:cubicBezTo>
                    <a:cubicBezTo>
                      <a:pt x="19" y="4"/>
                      <a:pt x="15" y="4"/>
                      <a:pt x="13" y="6"/>
                    </a:cubicBezTo>
                    <a:cubicBezTo>
                      <a:pt x="12" y="6"/>
                      <a:pt x="1" y="1"/>
                      <a:pt x="0" y="1"/>
                    </a:cubicBezTo>
                    <a:cubicBezTo>
                      <a:pt x="0" y="1"/>
                      <a:pt x="0" y="2"/>
                      <a:pt x="0" y="2"/>
                    </a:cubicBezTo>
                    <a:cubicBezTo>
                      <a:pt x="0" y="2"/>
                      <a:pt x="0" y="3"/>
                      <a:pt x="1" y="4"/>
                    </a:cubicBezTo>
                    <a:cubicBezTo>
                      <a:pt x="16" y="10"/>
                      <a:pt x="16" y="10"/>
                      <a:pt x="16" y="10"/>
                    </a:cubicBezTo>
                    <a:cubicBezTo>
                      <a:pt x="16" y="9"/>
                      <a:pt x="16" y="9"/>
                      <a:pt x="16" y="9"/>
                    </a:cubicBezTo>
                    <a:cubicBezTo>
                      <a:pt x="18" y="7"/>
                      <a:pt x="20" y="7"/>
                      <a:pt x="24" y="8"/>
                    </a:cubicBezTo>
                    <a:cubicBezTo>
                      <a:pt x="26" y="8"/>
                      <a:pt x="26" y="8"/>
                      <a:pt x="26" y="8"/>
                    </a:cubicBezTo>
                    <a:cubicBezTo>
                      <a:pt x="26" y="7"/>
                      <a:pt x="26" y="7"/>
                      <a:pt x="26" y="7"/>
                    </a:cubicBezTo>
                    <a:cubicBezTo>
                      <a:pt x="30" y="4"/>
                      <a:pt x="38" y="3"/>
                      <a:pt x="45" y="5"/>
                    </a:cubicBezTo>
                    <a:cubicBezTo>
                      <a:pt x="45" y="5"/>
                      <a:pt x="46" y="5"/>
                      <a:pt x="46" y="4"/>
                    </a:cubicBezTo>
                    <a:cubicBezTo>
                      <a:pt x="47" y="4"/>
                      <a:pt x="46" y="3"/>
                      <a:pt x="46" y="3"/>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806" name="Freeform 3029"/>
              <p:cNvSpPr>
                <a:spLocks/>
              </p:cNvSpPr>
              <p:nvPr/>
            </p:nvSpPr>
            <p:spPr bwMode="auto">
              <a:xfrm>
                <a:off x="8091488" y="2120900"/>
                <a:ext cx="188912" cy="31750"/>
              </a:xfrm>
              <a:custGeom>
                <a:avLst/>
                <a:gdLst>
                  <a:gd name="T0" fmla="*/ 2147483647 w 46"/>
                  <a:gd name="T1" fmla="*/ 2147483647 h 8"/>
                  <a:gd name="T2" fmla="*/ 2147483647 w 46"/>
                  <a:gd name="T3" fmla="*/ 2147483647 h 8"/>
                  <a:gd name="T4" fmla="*/ 2147483647 w 46"/>
                  <a:gd name="T5" fmla="*/ 2147483647 h 8"/>
                  <a:gd name="T6" fmla="*/ 2147483647 w 46"/>
                  <a:gd name="T7" fmla="*/ 2147483647 h 8"/>
                  <a:gd name="T8" fmla="*/ 2147483647 w 46"/>
                  <a:gd name="T9" fmla="*/ 2147483647 h 8"/>
                  <a:gd name="T10" fmla="*/ 0 w 46"/>
                  <a:gd name="T11" fmla="*/ 2147483647 h 8"/>
                  <a:gd name="T12" fmla="*/ 0 w 46"/>
                  <a:gd name="T13" fmla="*/ 2147483647 h 8"/>
                  <a:gd name="T14" fmla="*/ 2147483647 w 46"/>
                  <a:gd name="T15" fmla="*/ 2147483647 h 8"/>
                  <a:gd name="T16" fmla="*/ 2147483647 w 46"/>
                  <a:gd name="T17" fmla="*/ 2147483647 h 8"/>
                  <a:gd name="T18" fmla="*/ 2147483647 w 46"/>
                  <a:gd name="T19" fmla="*/ 2147483647 h 8"/>
                  <a:gd name="T20" fmla="*/ 2147483647 w 46"/>
                  <a:gd name="T21" fmla="*/ 2147483647 h 8"/>
                  <a:gd name="T22" fmla="*/ 2147483647 w 46"/>
                  <a:gd name="T23" fmla="*/ 2147483647 h 8"/>
                  <a:gd name="T24" fmla="*/ 2147483647 w 46"/>
                  <a:gd name="T25" fmla="*/ 2147483647 h 8"/>
                  <a:gd name="T26" fmla="*/ 2147483647 w 46"/>
                  <a:gd name="T27" fmla="*/ 2147483647 h 8"/>
                  <a:gd name="T28" fmla="*/ 2147483647 w 46"/>
                  <a:gd name="T29" fmla="*/ 2147483647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8"/>
                  <a:gd name="T47" fmla="*/ 46 w 46"/>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8">
                    <a:moveTo>
                      <a:pt x="45" y="2"/>
                    </a:moveTo>
                    <a:cubicBezTo>
                      <a:pt x="38" y="0"/>
                      <a:pt x="30" y="1"/>
                      <a:pt x="25" y="5"/>
                    </a:cubicBezTo>
                    <a:cubicBezTo>
                      <a:pt x="25" y="5"/>
                      <a:pt x="24" y="4"/>
                      <a:pt x="24" y="4"/>
                    </a:cubicBezTo>
                    <a:cubicBezTo>
                      <a:pt x="21" y="4"/>
                      <a:pt x="18" y="4"/>
                      <a:pt x="15" y="7"/>
                    </a:cubicBezTo>
                    <a:cubicBezTo>
                      <a:pt x="15" y="7"/>
                      <a:pt x="1" y="1"/>
                      <a:pt x="1" y="1"/>
                    </a:cubicBezTo>
                    <a:cubicBezTo>
                      <a:pt x="1" y="0"/>
                      <a:pt x="0" y="1"/>
                      <a:pt x="0" y="1"/>
                    </a:cubicBezTo>
                    <a:cubicBezTo>
                      <a:pt x="0" y="1"/>
                      <a:pt x="0" y="2"/>
                      <a:pt x="0" y="2"/>
                    </a:cubicBezTo>
                    <a:cubicBezTo>
                      <a:pt x="16" y="8"/>
                      <a:pt x="16" y="8"/>
                      <a:pt x="16" y="8"/>
                    </a:cubicBezTo>
                    <a:cubicBezTo>
                      <a:pt x="16" y="8"/>
                      <a:pt x="16" y="8"/>
                      <a:pt x="16" y="8"/>
                    </a:cubicBezTo>
                    <a:cubicBezTo>
                      <a:pt x="18" y="6"/>
                      <a:pt x="20" y="5"/>
                      <a:pt x="24" y="6"/>
                    </a:cubicBezTo>
                    <a:cubicBezTo>
                      <a:pt x="25" y="6"/>
                      <a:pt x="25" y="6"/>
                      <a:pt x="25" y="6"/>
                    </a:cubicBezTo>
                    <a:cubicBezTo>
                      <a:pt x="26" y="6"/>
                      <a:pt x="26" y="6"/>
                      <a:pt x="26" y="6"/>
                    </a:cubicBezTo>
                    <a:cubicBezTo>
                      <a:pt x="30" y="2"/>
                      <a:pt x="38" y="1"/>
                      <a:pt x="45" y="4"/>
                    </a:cubicBezTo>
                    <a:cubicBezTo>
                      <a:pt x="45" y="4"/>
                      <a:pt x="46" y="3"/>
                      <a:pt x="46" y="3"/>
                    </a:cubicBezTo>
                    <a:cubicBezTo>
                      <a:pt x="46" y="3"/>
                      <a:pt x="46" y="2"/>
                      <a:pt x="45" y="2"/>
                    </a:cubicBezTo>
                    <a:close/>
                  </a:path>
                </a:pathLst>
              </a:custGeom>
              <a:solidFill>
                <a:srgbClr val="CFE4B5"/>
              </a:solidFill>
              <a:ln w="9525">
                <a:noFill/>
                <a:round/>
                <a:headEnd/>
                <a:tailEnd/>
              </a:ln>
            </p:spPr>
            <p:txBody>
              <a:bodyPr/>
              <a:lstStyle/>
              <a:p>
                <a:endParaRPr lang="en-US">
                  <a:latin typeface="Calibri" pitchFamily="34" charset="0"/>
                </a:endParaRPr>
              </a:p>
            </p:txBody>
          </p:sp>
          <p:pic>
            <p:nvPicPr>
              <p:cNvPr id="155807" name="Picture 3030"/>
              <p:cNvPicPr>
                <a:picLocks noChangeAspect="1" noChangeArrowheads="1"/>
              </p:cNvPicPr>
              <p:nvPr/>
            </p:nvPicPr>
            <p:blipFill>
              <a:blip r:embed="rId20"/>
              <a:srcRect/>
              <a:stretch>
                <a:fillRect/>
              </a:stretch>
            </p:blipFill>
            <p:spPr bwMode="auto">
              <a:xfrm>
                <a:off x="7607300" y="1765300"/>
                <a:ext cx="588963" cy="565150"/>
              </a:xfrm>
              <a:prstGeom prst="rect">
                <a:avLst/>
              </a:prstGeom>
              <a:noFill/>
              <a:ln w="9525">
                <a:noFill/>
                <a:miter lim="800000"/>
                <a:headEnd/>
                <a:tailEnd/>
              </a:ln>
            </p:spPr>
          </p:pic>
          <p:sp>
            <p:nvSpPr>
              <p:cNvPr id="155808" name="Freeform 3031"/>
              <p:cNvSpPr>
                <a:spLocks/>
              </p:cNvSpPr>
              <p:nvPr/>
            </p:nvSpPr>
            <p:spPr bwMode="auto">
              <a:xfrm>
                <a:off x="7624763" y="1789113"/>
                <a:ext cx="549275" cy="523875"/>
              </a:xfrm>
              <a:custGeom>
                <a:avLst/>
                <a:gdLst>
                  <a:gd name="T0" fmla="*/ 2147483647 w 134"/>
                  <a:gd name="T1" fmla="*/ 2147483647 h 128"/>
                  <a:gd name="T2" fmla="*/ 2147483647 w 134"/>
                  <a:gd name="T3" fmla="*/ 2147483647 h 128"/>
                  <a:gd name="T4" fmla="*/ 2147483647 w 134"/>
                  <a:gd name="T5" fmla="*/ 2147483647 h 128"/>
                  <a:gd name="T6" fmla="*/ 2147483647 w 134"/>
                  <a:gd name="T7" fmla="*/ 2147483647 h 128"/>
                  <a:gd name="T8" fmla="*/ 2147483647 w 134"/>
                  <a:gd name="T9" fmla="*/ 2147483647 h 128"/>
                  <a:gd name="T10" fmla="*/ 2147483647 w 134"/>
                  <a:gd name="T11" fmla="*/ 2147483647 h 128"/>
                  <a:gd name="T12" fmla="*/ 2147483647 w 134"/>
                  <a:gd name="T13" fmla="*/ 2147483647 h 128"/>
                  <a:gd name="T14" fmla="*/ 2147483647 w 134"/>
                  <a:gd name="T15" fmla="*/ 2147483647 h 128"/>
                  <a:gd name="T16" fmla="*/ 2147483647 w 134"/>
                  <a:gd name="T17" fmla="*/ 2147483647 h 128"/>
                  <a:gd name="T18" fmla="*/ 2147483647 w 134"/>
                  <a:gd name="T19" fmla="*/ 2147483647 h 128"/>
                  <a:gd name="T20" fmla="*/ 2147483647 w 134"/>
                  <a:gd name="T21" fmla="*/ 2147483647 h 128"/>
                  <a:gd name="T22" fmla="*/ 2147483647 w 134"/>
                  <a:gd name="T23" fmla="*/ 2147483647 h 128"/>
                  <a:gd name="T24" fmla="*/ 2147483647 w 134"/>
                  <a:gd name="T25" fmla="*/ 2147483647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128"/>
                  <a:gd name="T41" fmla="*/ 134 w 134"/>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128">
                    <a:moveTo>
                      <a:pt x="111" y="100"/>
                    </a:moveTo>
                    <a:cubicBezTo>
                      <a:pt x="110" y="103"/>
                      <a:pt x="97" y="113"/>
                      <a:pt x="85" y="120"/>
                    </a:cubicBezTo>
                    <a:cubicBezTo>
                      <a:pt x="73" y="126"/>
                      <a:pt x="62" y="128"/>
                      <a:pt x="52" y="127"/>
                    </a:cubicBezTo>
                    <a:cubicBezTo>
                      <a:pt x="44" y="122"/>
                      <a:pt x="32" y="121"/>
                      <a:pt x="22" y="116"/>
                    </a:cubicBezTo>
                    <a:cubicBezTo>
                      <a:pt x="16" y="107"/>
                      <a:pt x="3" y="107"/>
                      <a:pt x="7" y="89"/>
                    </a:cubicBezTo>
                    <a:cubicBezTo>
                      <a:pt x="5" y="78"/>
                      <a:pt x="0" y="72"/>
                      <a:pt x="7" y="56"/>
                    </a:cubicBezTo>
                    <a:cubicBezTo>
                      <a:pt x="7" y="48"/>
                      <a:pt x="12" y="38"/>
                      <a:pt x="22" y="26"/>
                    </a:cubicBezTo>
                    <a:cubicBezTo>
                      <a:pt x="30" y="17"/>
                      <a:pt x="33" y="16"/>
                      <a:pt x="48" y="7"/>
                    </a:cubicBezTo>
                    <a:cubicBezTo>
                      <a:pt x="61" y="0"/>
                      <a:pt x="66" y="5"/>
                      <a:pt x="80" y="1"/>
                    </a:cubicBezTo>
                    <a:cubicBezTo>
                      <a:pt x="89" y="3"/>
                      <a:pt x="99" y="7"/>
                      <a:pt x="109" y="12"/>
                    </a:cubicBezTo>
                    <a:cubicBezTo>
                      <a:pt x="114" y="23"/>
                      <a:pt x="119" y="32"/>
                      <a:pt x="125" y="39"/>
                    </a:cubicBezTo>
                    <a:cubicBezTo>
                      <a:pt x="134" y="42"/>
                      <a:pt x="131" y="56"/>
                      <a:pt x="125" y="71"/>
                    </a:cubicBezTo>
                    <a:cubicBezTo>
                      <a:pt x="125" y="80"/>
                      <a:pt x="118" y="92"/>
                      <a:pt x="111" y="100"/>
                    </a:cubicBezTo>
                    <a:close/>
                  </a:path>
                </a:pathLst>
              </a:custGeom>
              <a:noFill/>
              <a:ln w="3175">
                <a:solidFill>
                  <a:srgbClr val="0E1E7D"/>
                </a:solidFill>
                <a:miter lim="800000"/>
                <a:headEnd/>
                <a:tailEnd/>
              </a:ln>
            </p:spPr>
            <p:txBody>
              <a:bodyPr/>
              <a:lstStyle/>
              <a:p>
                <a:endParaRPr lang="en-US">
                  <a:latin typeface="Calibri" pitchFamily="34" charset="0"/>
                </a:endParaRPr>
              </a:p>
            </p:txBody>
          </p:sp>
          <p:pic>
            <p:nvPicPr>
              <p:cNvPr id="155809" name="Picture 3032"/>
              <p:cNvPicPr>
                <a:picLocks noChangeAspect="1" noChangeArrowheads="1"/>
              </p:cNvPicPr>
              <p:nvPr/>
            </p:nvPicPr>
            <p:blipFill>
              <a:blip r:embed="rId21"/>
              <a:srcRect/>
              <a:stretch>
                <a:fillRect/>
              </a:stretch>
            </p:blipFill>
            <p:spPr bwMode="auto">
              <a:xfrm>
                <a:off x="7770813" y="1897063"/>
                <a:ext cx="269875" cy="257175"/>
              </a:xfrm>
              <a:prstGeom prst="rect">
                <a:avLst/>
              </a:prstGeom>
              <a:noFill/>
              <a:ln w="9525">
                <a:noFill/>
                <a:miter lim="800000"/>
                <a:headEnd/>
                <a:tailEnd/>
              </a:ln>
            </p:spPr>
          </p:pic>
          <p:sp>
            <p:nvSpPr>
              <p:cNvPr id="155810" name="Freeform 3033"/>
              <p:cNvSpPr>
                <a:spLocks/>
              </p:cNvSpPr>
              <p:nvPr/>
            </p:nvSpPr>
            <p:spPr bwMode="auto">
              <a:xfrm>
                <a:off x="7788275" y="1911350"/>
                <a:ext cx="230188" cy="225425"/>
              </a:xfrm>
              <a:custGeom>
                <a:avLst/>
                <a:gdLst>
                  <a:gd name="T0" fmla="*/ 2147483647 w 56"/>
                  <a:gd name="T1" fmla="*/ 2147483647 h 55"/>
                  <a:gd name="T2" fmla="*/ 2147483647 w 56"/>
                  <a:gd name="T3" fmla="*/ 2147483647 h 55"/>
                  <a:gd name="T4" fmla="*/ 2147483647 w 56"/>
                  <a:gd name="T5" fmla="*/ 2147483647 h 55"/>
                  <a:gd name="T6" fmla="*/ 2147483647 w 56"/>
                  <a:gd name="T7" fmla="*/ 2147483647 h 55"/>
                  <a:gd name="T8" fmla="*/ 2147483647 w 56"/>
                  <a:gd name="T9" fmla="*/ 2147483647 h 55"/>
                  <a:gd name="T10" fmla="*/ 2147483647 w 56"/>
                  <a:gd name="T11" fmla="*/ 2147483647 h 55"/>
                  <a:gd name="T12" fmla="*/ 2147483647 w 56"/>
                  <a:gd name="T13" fmla="*/ 2147483647 h 55"/>
                  <a:gd name="T14" fmla="*/ 2147483647 w 56"/>
                  <a:gd name="T15" fmla="*/ 2147483647 h 55"/>
                  <a:gd name="T16" fmla="*/ 2147483647 w 56"/>
                  <a:gd name="T17" fmla="*/ 2147483647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55"/>
                  <a:gd name="T29" fmla="*/ 56 w 56"/>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55">
                    <a:moveTo>
                      <a:pt x="48" y="44"/>
                    </a:moveTo>
                    <a:cubicBezTo>
                      <a:pt x="40" y="53"/>
                      <a:pt x="38" y="51"/>
                      <a:pt x="29" y="54"/>
                    </a:cubicBezTo>
                    <a:cubicBezTo>
                      <a:pt x="23" y="55"/>
                      <a:pt x="15" y="55"/>
                      <a:pt x="10" y="50"/>
                    </a:cubicBezTo>
                    <a:cubicBezTo>
                      <a:pt x="4" y="45"/>
                      <a:pt x="0" y="40"/>
                      <a:pt x="1" y="31"/>
                    </a:cubicBezTo>
                    <a:cubicBezTo>
                      <a:pt x="0" y="25"/>
                      <a:pt x="5" y="15"/>
                      <a:pt x="8" y="11"/>
                    </a:cubicBezTo>
                    <a:cubicBezTo>
                      <a:pt x="12" y="7"/>
                      <a:pt x="21" y="0"/>
                      <a:pt x="27" y="1"/>
                    </a:cubicBezTo>
                    <a:cubicBezTo>
                      <a:pt x="32" y="1"/>
                      <a:pt x="39" y="4"/>
                      <a:pt x="46" y="6"/>
                    </a:cubicBezTo>
                    <a:cubicBezTo>
                      <a:pt x="51" y="11"/>
                      <a:pt x="56" y="15"/>
                      <a:pt x="54" y="24"/>
                    </a:cubicBezTo>
                    <a:cubicBezTo>
                      <a:pt x="52" y="34"/>
                      <a:pt x="55" y="35"/>
                      <a:pt x="48" y="44"/>
                    </a:cubicBezTo>
                    <a:close/>
                  </a:path>
                </a:pathLst>
              </a:custGeom>
              <a:noFill/>
              <a:ln w="3175">
                <a:solidFill>
                  <a:srgbClr val="3F007D"/>
                </a:solidFill>
                <a:miter lim="800000"/>
                <a:headEnd/>
                <a:tailEnd/>
              </a:ln>
            </p:spPr>
            <p:txBody>
              <a:bodyPr/>
              <a:lstStyle/>
              <a:p>
                <a:endParaRPr lang="en-US">
                  <a:latin typeface="Calibri" pitchFamily="34" charset="0"/>
                </a:endParaRPr>
              </a:p>
            </p:txBody>
          </p:sp>
          <p:sp>
            <p:nvSpPr>
              <p:cNvPr id="155811" name="Freeform 3034"/>
              <p:cNvSpPr>
                <a:spLocks/>
              </p:cNvSpPr>
              <p:nvPr/>
            </p:nvSpPr>
            <p:spPr bwMode="auto">
              <a:xfrm>
                <a:off x="7854950" y="4437063"/>
                <a:ext cx="298450" cy="158750"/>
              </a:xfrm>
              <a:custGeom>
                <a:avLst/>
                <a:gdLst>
                  <a:gd name="T0" fmla="*/ 2147483647 w 73"/>
                  <a:gd name="T1" fmla="*/ 2147483647 h 39"/>
                  <a:gd name="T2" fmla="*/ 2147483647 w 73"/>
                  <a:gd name="T3" fmla="*/ 2147483647 h 39"/>
                  <a:gd name="T4" fmla="*/ 2147483647 w 73"/>
                  <a:gd name="T5" fmla="*/ 2147483647 h 39"/>
                  <a:gd name="T6" fmla="*/ 2147483647 w 73"/>
                  <a:gd name="T7" fmla="*/ 2147483647 h 39"/>
                  <a:gd name="T8" fmla="*/ 2147483647 w 73"/>
                  <a:gd name="T9" fmla="*/ 2147483647 h 39"/>
                  <a:gd name="T10" fmla="*/ 2147483647 w 73"/>
                  <a:gd name="T11" fmla="*/ 2147483647 h 39"/>
                  <a:gd name="T12" fmla="*/ 2147483647 w 73"/>
                  <a:gd name="T13" fmla="*/ 2147483647 h 39"/>
                  <a:gd name="T14" fmla="*/ 2147483647 w 73"/>
                  <a:gd name="T15" fmla="*/ 2147483647 h 39"/>
                  <a:gd name="T16" fmla="*/ 2147483647 w 73"/>
                  <a:gd name="T17" fmla="*/ 2147483647 h 39"/>
                  <a:gd name="T18" fmla="*/ 2147483647 w 73"/>
                  <a:gd name="T19" fmla="*/ 2147483647 h 39"/>
                  <a:gd name="T20" fmla="*/ 2147483647 w 73"/>
                  <a:gd name="T21" fmla="*/ 2147483647 h 39"/>
                  <a:gd name="T22" fmla="*/ 2147483647 w 73"/>
                  <a:gd name="T23" fmla="*/ 2147483647 h 39"/>
                  <a:gd name="T24" fmla="*/ 2147483647 w 73"/>
                  <a:gd name="T25" fmla="*/ 2147483647 h 39"/>
                  <a:gd name="T26" fmla="*/ 2147483647 w 73"/>
                  <a:gd name="T27" fmla="*/ 2147483647 h 39"/>
                  <a:gd name="T28" fmla="*/ 2147483647 w 73"/>
                  <a:gd name="T29" fmla="*/ 2147483647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
                  <a:gd name="T46" fmla="*/ 0 h 39"/>
                  <a:gd name="T47" fmla="*/ 73 w 73"/>
                  <a:gd name="T48" fmla="*/ 39 h 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 h="39">
                    <a:moveTo>
                      <a:pt x="18" y="14"/>
                    </a:moveTo>
                    <a:cubicBezTo>
                      <a:pt x="3" y="27"/>
                      <a:pt x="3" y="27"/>
                      <a:pt x="3" y="27"/>
                    </a:cubicBezTo>
                    <a:cubicBezTo>
                      <a:pt x="0" y="29"/>
                      <a:pt x="0" y="33"/>
                      <a:pt x="2" y="36"/>
                    </a:cubicBezTo>
                    <a:cubicBezTo>
                      <a:pt x="5" y="39"/>
                      <a:pt x="9" y="39"/>
                      <a:pt x="11" y="36"/>
                    </a:cubicBezTo>
                    <a:cubicBezTo>
                      <a:pt x="11" y="36"/>
                      <a:pt x="20" y="28"/>
                      <a:pt x="24" y="25"/>
                    </a:cubicBezTo>
                    <a:cubicBezTo>
                      <a:pt x="30" y="26"/>
                      <a:pt x="34" y="23"/>
                      <a:pt x="38" y="21"/>
                    </a:cubicBezTo>
                    <a:cubicBezTo>
                      <a:pt x="49" y="23"/>
                      <a:pt x="62" y="19"/>
                      <a:pt x="71" y="11"/>
                    </a:cubicBezTo>
                    <a:cubicBezTo>
                      <a:pt x="73" y="9"/>
                      <a:pt x="73" y="5"/>
                      <a:pt x="71" y="3"/>
                    </a:cubicBezTo>
                    <a:cubicBezTo>
                      <a:pt x="69" y="0"/>
                      <a:pt x="65" y="0"/>
                      <a:pt x="62" y="2"/>
                    </a:cubicBezTo>
                    <a:cubicBezTo>
                      <a:pt x="56" y="8"/>
                      <a:pt x="46" y="10"/>
                      <a:pt x="39" y="8"/>
                    </a:cubicBezTo>
                    <a:cubicBezTo>
                      <a:pt x="36" y="7"/>
                      <a:pt x="36" y="7"/>
                      <a:pt x="36" y="7"/>
                    </a:cubicBezTo>
                    <a:cubicBezTo>
                      <a:pt x="32" y="10"/>
                      <a:pt x="32" y="10"/>
                      <a:pt x="32" y="10"/>
                    </a:cubicBezTo>
                    <a:cubicBezTo>
                      <a:pt x="27" y="13"/>
                      <a:pt x="26" y="13"/>
                      <a:pt x="25" y="13"/>
                    </a:cubicBezTo>
                    <a:cubicBezTo>
                      <a:pt x="21" y="11"/>
                      <a:pt x="21" y="11"/>
                      <a:pt x="21" y="11"/>
                    </a:cubicBezTo>
                    <a:lnTo>
                      <a:pt x="18" y="14"/>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812" name="Freeform 3035"/>
              <p:cNvSpPr>
                <a:spLocks/>
              </p:cNvSpPr>
              <p:nvPr/>
            </p:nvSpPr>
            <p:spPr bwMode="auto">
              <a:xfrm>
                <a:off x="7858125" y="4440238"/>
                <a:ext cx="290513" cy="152400"/>
              </a:xfrm>
              <a:custGeom>
                <a:avLst/>
                <a:gdLst>
                  <a:gd name="T0" fmla="*/ 2147483647 w 71"/>
                  <a:gd name="T1" fmla="*/ 2147483647 h 37"/>
                  <a:gd name="T2" fmla="*/ 2147483647 w 71"/>
                  <a:gd name="T3" fmla="*/ 2147483647 h 37"/>
                  <a:gd name="T4" fmla="*/ 2147483647 w 71"/>
                  <a:gd name="T5" fmla="*/ 2147483647 h 37"/>
                  <a:gd name="T6" fmla="*/ 2147483647 w 71"/>
                  <a:gd name="T7" fmla="*/ 2147483647 h 37"/>
                  <a:gd name="T8" fmla="*/ 2147483647 w 71"/>
                  <a:gd name="T9" fmla="*/ 2147483647 h 37"/>
                  <a:gd name="T10" fmla="*/ 2147483647 w 71"/>
                  <a:gd name="T11" fmla="*/ 2147483647 h 37"/>
                  <a:gd name="T12" fmla="*/ 2147483647 w 71"/>
                  <a:gd name="T13" fmla="*/ 2147483647 h 37"/>
                  <a:gd name="T14" fmla="*/ 2147483647 w 71"/>
                  <a:gd name="T15" fmla="*/ 2147483647 h 37"/>
                  <a:gd name="T16" fmla="*/ 2147483647 w 71"/>
                  <a:gd name="T17" fmla="*/ 2147483647 h 37"/>
                  <a:gd name="T18" fmla="*/ 2147483647 w 71"/>
                  <a:gd name="T19" fmla="*/ 2147483647 h 37"/>
                  <a:gd name="T20" fmla="*/ 2147483647 w 71"/>
                  <a:gd name="T21" fmla="*/ 2147483647 h 37"/>
                  <a:gd name="T22" fmla="*/ 2147483647 w 71"/>
                  <a:gd name="T23" fmla="*/ 2147483647 h 37"/>
                  <a:gd name="T24" fmla="*/ 2147483647 w 71"/>
                  <a:gd name="T25" fmla="*/ 2147483647 h 37"/>
                  <a:gd name="T26" fmla="*/ 2147483647 w 71"/>
                  <a:gd name="T27" fmla="*/ 2147483647 h 37"/>
                  <a:gd name="T28" fmla="*/ 2147483647 w 71"/>
                  <a:gd name="T29" fmla="*/ 2147483647 h 37"/>
                  <a:gd name="T30" fmla="*/ 2147483647 w 71"/>
                  <a:gd name="T31" fmla="*/ 2147483647 h 37"/>
                  <a:gd name="T32" fmla="*/ 2147483647 w 71"/>
                  <a:gd name="T33" fmla="*/ 2147483647 h 37"/>
                  <a:gd name="T34" fmla="*/ 2147483647 w 71"/>
                  <a:gd name="T35" fmla="*/ 2147483647 h 37"/>
                  <a:gd name="T36" fmla="*/ 2147483647 w 71"/>
                  <a:gd name="T37" fmla="*/ 2147483647 h 37"/>
                  <a:gd name="T38" fmla="*/ 2147483647 w 71"/>
                  <a:gd name="T39" fmla="*/ 2147483647 h 37"/>
                  <a:gd name="T40" fmla="*/ 2147483647 w 71"/>
                  <a:gd name="T41" fmla="*/ 2147483647 h 37"/>
                  <a:gd name="T42" fmla="*/ 2147483647 w 71"/>
                  <a:gd name="T43" fmla="*/ 2147483647 h 37"/>
                  <a:gd name="T44" fmla="*/ 2147483647 w 71"/>
                  <a:gd name="T45" fmla="*/ 2147483647 h 37"/>
                  <a:gd name="T46" fmla="*/ 2147483647 w 71"/>
                  <a:gd name="T47" fmla="*/ 2147483647 h 37"/>
                  <a:gd name="T48" fmla="*/ 2147483647 w 71"/>
                  <a:gd name="T49" fmla="*/ 2147483647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
                  <a:gd name="T76" fmla="*/ 0 h 37"/>
                  <a:gd name="T77" fmla="*/ 71 w 71"/>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 h="37">
                    <a:moveTo>
                      <a:pt x="31" y="10"/>
                    </a:moveTo>
                    <a:cubicBezTo>
                      <a:pt x="30" y="11"/>
                      <a:pt x="28" y="12"/>
                      <a:pt x="28" y="12"/>
                    </a:cubicBezTo>
                    <a:cubicBezTo>
                      <a:pt x="26" y="13"/>
                      <a:pt x="26" y="13"/>
                      <a:pt x="25" y="13"/>
                    </a:cubicBezTo>
                    <a:cubicBezTo>
                      <a:pt x="25" y="13"/>
                      <a:pt x="21" y="11"/>
                      <a:pt x="21" y="11"/>
                    </a:cubicBezTo>
                    <a:cubicBezTo>
                      <a:pt x="21" y="12"/>
                      <a:pt x="18" y="13"/>
                      <a:pt x="18" y="13"/>
                    </a:cubicBezTo>
                    <a:cubicBezTo>
                      <a:pt x="18" y="13"/>
                      <a:pt x="18" y="13"/>
                      <a:pt x="18" y="13"/>
                    </a:cubicBezTo>
                    <a:cubicBezTo>
                      <a:pt x="17" y="14"/>
                      <a:pt x="17" y="14"/>
                      <a:pt x="17" y="14"/>
                    </a:cubicBezTo>
                    <a:cubicBezTo>
                      <a:pt x="3" y="27"/>
                      <a:pt x="3" y="27"/>
                      <a:pt x="3" y="27"/>
                    </a:cubicBezTo>
                    <a:cubicBezTo>
                      <a:pt x="1" y="28"/>
                      <a:pt x="0" y="30"/>
                      <a:pt x="1" y="32"/>
                    </a:cubicBezTo>
                    <a:cubicBezTo>
                      <a:pt x="1" y="33"/>
                      <a:pt x="1" y="34"/>
                      <a:pt x="2" y="35"/>
                    </a:cubicBezTo>
                    <a:cubicBezTo>
                      <a:pt x="2" y="35"/>
                      <a:pt x="3" y="35"/>
                      <a:pt x="3" y="36"/>
                    </a:cubicBezTo>
                    <a:cubicBezTo>
                      <a:pt x="5" y="37"/>
                      <a:pt x="8" y="36"/>
                      <a:pt x="10" y="34"/>
                    </a:cubicBezTo>
                    <a:cubicBezTo>
                      <a:pt x="11" y="34"/>
                      <a:pt x="19" y="26"/>
                      <a:pt x="22" y="23"/>
                    </a:cubicBezTo>
                    <a:cubicBezTo>
                      <a:pt x="28" y="24"/>
                      <a:pt x="33" y="22"/>
                      <a:pt x="37" y="19"/>
                    </a:cubicBezTo>
                    <a:cubicBezTo>
                      <a:pt x="37" y="19"/>
                      <a:pt x="37" y="19"/>
                      <a:pt x="37" y="19"/>
                    </a:cubicBezTo>
                    <a:cubicBezTo>
                      <a:pt x="38" y="19"/>
                      <a:pt x="39" y="19"/>
                      <a:pt x="39" y="19"/>
                    </a:cubicBezTo>
                    <a:cubicBezTo>
                      <a:pt x="49" y="20"/>
                      <a:pt x="60" y="17"/>
                      <a:pt x="68" y="10"/>
                    </a:cubicBezTo>
                    <a:cubicBezTo>
                      <a:pt x="70" y="8"/>
                      <a:pt x="71" y="6"/>
                      <a:pt x="70" y="4"/>
                    </a:cubicBezTo>
                    <a:cubicBezTo>
                      <a:pt x="70" y="3"/>
                      <a:pt x="70" y="2"/>
                      <a:pt x="70" y="2"/>
                    </a:cubicBezTo>
                    <a:cubicBezTo>
                      <a:pt x="69" y="1"/>
                      <a:pt x="69" y="1"/>
                      <a:pt x="68" y="1"/>
                    </a:cubicBezTo>
                    <a:cubicBezTo>
                      <a:pt x="66" y="0"/>
                      <a:pt x="63" y="1"/>
                      <a:pt x="61" y="2"/>
                    </a:cubicBezTo>
                    <a:cubicBezTo>
                      <a:pt x="55" y="7"/>
                      <a:pt x="46" y="10"/>
                      <a:pt x="39" y="8"/>
                    </a:cubicBezTo>
                    <a:cubicBezTo>
                      <a:pt x="39" y="8"/>
                      <a:pt x="36" y="7"/>
                      <a:pt x="36" y="7"/>
                    </a:cubicBezTo>
                    <a:cubicBezTo>
                      <a:pt x="36" y="7"/>
                      <a:pt x="32" y="10"/>
                      <a:pt x="32" y="10"/>
                    </a:cubicBezTo>
                    <a:lnTo>
                      <a:pt x="31" y="10"/>
                    </a:lnTo>
                    <a:close/>
                  </a:path>
                </a:pathLst>
              </a:custGeom>
              <a:solidFill>
                <a:srgbClr val="4D933A"/>
              </a:solidFill>
              <a:ln w="9525">
                <a:noFill/>
                <a:round/>
                <a:headEnd/>
                <a:tailEnd/>
              </a:ln>
            </p:spPr>
            <p:txBody>
              <a:bodyPr/>
              <a:lstStyle/>
              <a:p>
                <a:endParaRPr lang="en-US">
                  <a:latin typeface="Calibri" pitchFamily="34" charset="0"/>
                </a:endParaRPr>
              </a:p>
            </p:txBody>
          </p:sp>
          <p:sp>
            <p:nvSpPr>
              <p:cNvPr id="155813" name="Freeform 3036"/>
              <p:cNvSpPr>
                <a:spLocks/>
              </p:cNvSpPr>
              <p:nvPr/>
            </p:nvSpPr>
            <p:spPr bwMode="auto">
              <a:xfrm>
                <a:off x="7862888" y="4445000"/>
                <a:ext cx="282575" cy="142875"/>
              </a:xfrm>
              <a:custGeom>
                <a:avLst/>
                <a:gdLst>
                  <a:gd name="T0" fmla="*/ 2147483647 w 69"/>
                  <a:gd name="T1" fmla="*/ 2147483647 h 35"/>
                  <a:gd name="T2" fmla="*/ 2147483647 w 69"/>
                  <a:gd name="T3" fmla="*/ 2147483647 h 35"/>
                  <a:gd name="T4" fmla="*/ 2147483647 w 69"/>
                  <a:gd name="T5" fmla="*/ 2147483647 h 35"/>
                  <a:gd name="T6" fmla="*/ 2147483647 w 69"/>
                  <a:gd name="T7" fmla="*/ 2147483647 h 35"/>
                  <a:gd name="T8" fmla="*/ 2147483647 w 69"/>
                  <a:gd name="T9" fmla="*/ 2147483647 h 35"/>
                  <a:gd name="T10" fmla="*/ 2147483647 w 69"/>
                  <a:gd name="T11" fmla="*/ 2147483647 h 35"/>
                  <a:gd name="T12" fmla="*/ 2147483647 w 69"/>
                  <a:gd name="T13" fmla="*/ 2147483647 h 35"/>
                  <a:gd name="T14" fmla="*/ 2147483647 w 69"/>
                  <a:gd name="T15" fmla="*/ 2147483647 h 35"/>
                  <a:gd name="T16" fmla="*/ 2147483647 w 69"/>
                  <a:gd name="T17" fmla="*/ 2147483647 h 35"/>
                  <a:gd name="T18" fmla="*/ 2147483647 w 69"/>
                  <a:gd name="T19" fmla="*/ 2147483647 h 35"/>
                  <a:gd name="T20" fmla="*/ 2147483647 w 69"/>
                  <a:gd name="T21" fmla="*/ 2147483647 h 35"/>
                  <a:gd name="T22" fmla="*/ 2147483647 w 69"/>
                  <a:gd name="T23" fmla="*/ 2147483647 h 35"/>
                  <a:gd name="T24" fmla="*/ 2147483647 w 69"/>
                  <a:gd name="T25" fmla="*/ 2147483647 h 35"/>
                  <a:gd name="T26" fmla="*/ 2147483647 w 69"/>
                  <a:gd name="T27" fmla="*/ 2147483647 h 35"/>
                  <a:gd name="T28" fmla="*/ 2147483647 w 69"/>
                  <a:gd name="T29" fmla="*/ 2147483647 h 35"/>
                  <a:gd name="T30" fmla="*/ 2147483647 w 69"/>
                  <a:gd name="T31" fmla="*/ 2147483647 h 35"/>
                  <a:gd name="T32" fmla="*/ 2147483647 w 69"/>
                  <a:gd name="T33" fmla="*/ 2147483647 h 35"/>
                  <a:gd name="T34" fmla="*/ 2147483647 w 69"/>
                  <a:gd name="T35" fmla="*/ 2147483647 h 35"/>
                  <a:gd name="T36" fmla="*/ 2147483647 w 69"/>
                  <a:gd name="T37" fmla="*/ 2147483647 h 35"/>
                  <a:gd name="T38" fmla="*/ 2147483647 w 69"/>
                  <a:gd name="T39" fmla="*/ 0 h 35"/>
                  <a:gd name="T40" fmla="*/ 2147483647 w 69"/>
                  <a:gd name="T41" fmla="*/ 2147483647 h 35"/>
                  <a:gd name="T42" fmla="*/ 2147483647 w 69"/>
                  <a:gd name="T43" fmla="*/ 2147483647 h 35"/>
                  <a:gd name="T44" fmla="*/ 2147483647 w 69"/>
                  <a:gd name="T45" fmla="*/ 2147483647 h 35"/>
                  <a:gd name="T46" fmla="*/ 2147483647 w 69"/>
                  <a:gd name="T47" fmla="*/ 2147483647 h 35"/>
                  <a:gd name="T48" fmla="*/ 2147483647 w 69"/>
                  <a:gd name="T49" fmla="*/ 2147483647 h 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
                  <a:gd name="T76" fmla="*/ 0 h 35"/>
                  <a:gd name="T77" fmla="*/ 69 w 69"/>
                  <a:gd name="T78" fmla="*/ 35 h 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 h="35">
                    <a:moveTo>
                      <a:pt x="31" y="9"/>
                    </a:moveTo>
                    <a:cubicBezTo>
                      <a:pt x="30" y="10"/>
                      <a:pt x="29" y="11"/>
                      <a:pt x="28" y="12"/>
                    </a:cubicBezTo>
                    <a:cubicBezTo>
                      <a:pt x="27" y="12"/>
                      <a:pt x="26" y="12"/>
                      <a:pt x="25" y="12"/>
                    </a:cubicBezTo>
                    <a:cubicBezTo>
                      <a:pt x="24" y="13"/>
                      <a:pt x="21" y="12"/>
                      <a:pt x="21" y="12"/>
                    </a:cubicBezTo>
                    <a:cubicBezTo>
                      <a:pt x="20" y="12"/>
                      <a:pt x="18" y="13"/>
                      <a:pt x="18" y="13"/>
                    </a:cubicBezTo>
                    <a:cubicBezTo>
                      <a:pt x="17" y="13"/>
                      <a:pt x="17" y="13"/>
                      <a:pt x="17" y="13"/>
                    </a:cubicBezTo>
                    <a:cubicBezTo>
                      <a:pt x="17" y="14"/>
                      <a:pt x="17" y="14"/>
                      <a:pt x="17" y="14"/>
                    </a:cubicBezTo>
                    <a:cubicBezTo>
                      <a:pt x="3" y="26"/>
                      <a:pt x="3" y="26"/>
                      <a:pt x="3" y="26"/>
                    </a:cubicBezTo>
                    <a:cubicBezTo>
                      <a:pt x="2" y="27"/>
                      <a:pt x="0" y="30"/>
                      <a:pt x="1" y="31"/>
                    </a:cubicBezTo>
                    <a:cubicBezTo>
                      <a:pt x="1" y="32"/>
                      <a:pt x="1" y="33"/>
                      <a:pt x="1" y="33"/>
                    </a:cubicBezTo>
                    <a:cubicBezTo>
                      <a:pt x="2" y="34"/>
                      <a:pt x="2" y="34"/>
                      <a:pt x="3" y="34"/>
                    </a:cubicBezTo>
                    <a:cubicBezTo>
                      <a:pt x="4" y="35"/>
                      <a:pt x="7" y="34"/>
                      <a:pt x="9" y="32"/>
                    </a:cubicBezTo>
                    <a:cubicBezTo>
                      <a:pt x="10" y="31"/>
                      <a:pt x="19" y="23"/>
                      <a:pt x="21" y="21"/>
                    </a:cubicBezTo>
                    <a:cubicBezTo>
                      <a:pt x="26" y="22"/>
                      <a:pt x="31" y="20"/>
                      <a:pt x="35" y="17"/>
                    </a:cubicBezTo>
                    <a:cubicBezTo>
                      <a:pt x="35" y="17"/>
                      <a:pt x="35" y="17"/>
                      <a:pt x="35" y="17"/>
                    </a:cubicBezTo>
                    <a:cubicBezTo>
                      <a:pt x="36" y="17"/>
                      <a:pt x="37" y="17"/>
                      <a:pt x="37" y="17"/>
                    </a:cubicBezTo>
                    <a:cubicBezTo>
                      <a:pt x="46" y="19"/>
                      <a:pt x="58" y="15"/>
                      <a:pt x="66" y="9"/>
                    </a:cubicBezTo>
                    <a:cubicBezTo>
                      <a:pt x="68" y="7"/>
                      <a:pt x="69" y="5"/>
                      <a:pt x="69" y="3"/>
                    </a:cubicBezTo>
                    <a:cubicBezTo>
                      <a:pt x="69" y="2"/>
                      <a:pt x="68" y="2"/>
                      <a:pt x="68" y="1"/>
                    </a:cubicBezTo>
                    <a:cubicBezTo>
                      <a:pt x="68" y="1"/>
                      <a:pt x="67" y="1"/>
                      <a:pt x="66" y="0"/>
                    </a:cubicBezTo>
                    <a:cubicBezTo>
                      <a:pt x="65" y="0"/>
                      <a:pt x="62" y="1"/>
                      <a:pt x="60" y="2"/>
                    </a:cubicBezTo>
                    <a:cubicBezTo>
                      <a:pt x="54" y="7"/>
                      <a:pt x="45" y="10"/>
                      <a:pt x="39" y="8"/>
                    </a:cubicBezTo>
                    <a:cubicBezTo>
                      <a:pt x="39" y="9"/>
                      <a:pt x="36" y="8"/>
                      <a:pt x="36" y="8"/>
                    </a:cubicBezTo>
                    <a:cubicBezTo>
                      <a:pt x="36" y="8"/>
                      <a:pt x="32" y="10"/>
                      <a:pt x="32" y="9"/>
                    </a:cubicBezTo>
                    <a:lnTo>
                      <a:pt x="31" y="9"/>
                    </a:lnTo>
                    <a:close/>
                  </a:path>
                </a:pathLst>
              </a:custGeom>
              <a:solidFill>
                <a:srgbClr val="6DA852"/>
              </a:solidFill>
              <a:ln w="9525">
                <a:noFill/>
                <a:round/>
                <a:headEnd/>
                <a:tailEnd/>
              </a:ln>
            </p:spPr>
            <p:txBody>
              <a:bodyPr/>
              <a:lstStyle/>
              <a:p>
                <a:endParaRPr lang="en-US">
                  <a:latin typeface="Calibri" pitchFamily="34" charset="0"/>
                </a:endParaRPr>
              </a:p>
            </p:txBody>
          </p:sp>
          <p:sp>
            <p:nvSpPr>
              <p:cNvPr id="155814" name="Freeform 3037"/>
              <p:cNvSpPr>
                <a:spLocks/>
              </p:cNvSpPr>
              <p:nvPr/>
            </p:nvSpPr>
            <p:spPr bwMode="auto">
              <a:xfrm>
                <a:off x="7866063" y="4448175"/>
                <a:ext cx="274637" cy="134938"/>
              </a:xfrm>
              <a:custGeom>
                <a:avLst/>
                <a:gdLst>
                  <a:gd name="T0" fmla="*/ 2147483647 w 67"/>
                  <a:gd name="T1" fmla="*/ 2147483647 h 33"/>
                  <a:gd name="T2" fmla="*/ 2147483647 w 67"/>
                  <a:gd name="T3" fmla="*/ 2147483647 h 33"/>
                  <a:gd name="T4" fmla="*/ 2147483647 w 67"/>
                  <a:gd name="T5" fmla="*/ 2147483647 h 33"/>
                  <a:gd name="T6" fmla="*/ 2147483647 w 67"/>
                  <a:gd name="T7" fmla="*/ 2147483647 h 33"/>
                  <a:gd name="T8" fmla="*/ 2147483647 w 67"/>
                  <a:gd name="T9" fmla="*/ 2147483647 h 33"/>
                  <a:gd name="T10" fmla="*/ 2147483647 w 67"/>
                  <a:gd name="T11" fmla="*/ 2147483647 h 33"/>
                  <a:gd name="T12" fmla="*/ 2147483647 w 67"/>
                  <a:gd name="T13" fmla="*/ 2147483647 h 33"/>
                  <a:gd name="T14" fmla="*/ 2147483647 w 67"/>
                  <a:gd name="T15" fmla="*/ 2147483647 h 33"/>
                  <a:gd name="T16" fmla="*/ 0 w 67"/>
                  <a:gd name="T17" fmla="*/ 2147483647 h 33"/>
                  <a:gd name="T18" fmla="*/ 2147483647 w 67"/>
                  <a:gd name="T19" fmla="*/ 2147483647 h 33"/>
                  <a:gd name="T20" fmla="*/ 2147483647 w 67"/>
                  <a:gd name="T21" fmla="*/ 2147483647 h 33"/>
                  <a:gd name="T22" fmla="*/ 2147483647 w 67"/>
                  <a:gd name="T23" fmla="*/ 2147483647 h 33"/>
                  <a:gd name="T24" fmla="*/ 2147483647 w 67"/>
                  <a:gd name="T25" fmla="*/ 2147483647 h 33"/>
                  <a:gd name="T26" fmla="*/ 2147483647 w 67"/>
                  <a:gd name="T27" fmla="*/ 2147483647 h 33"/>
                  <a:gd name="T28" fmla="*/ 2147483647 w 67"/>
                  <a:gd name="T29" fmla="*/ 2147483647 h 33"/>
                  <a:gd name="T30" fmla="*/ 2147483647 w 67"/>
                  <a:gd name="T31" fmla="*/ 2147483647 h 33"/>
                  <a:gd name="T32" fmla="*/ 2147483647 w 67"/>
                  <a:gd name="T33" fmla="*/ 2147483647 h 33"/>
                  <a:gd name="T34" fmla="*/ 2147483647 w 67"/>
                  <a:gd name="T35" fmla="*/ 2147483647 h 33"/>
                  <a:gd name="T36" fmla="*/ 2147483647 w 67"/>
                  <a:gd name="T37" fmla="*/ 2147483647 h 33"/>
                  <a:gd name="T38" fmla="*/ 2147483647 w 67"/>
                  <a:gd name="T39" fmla="*/ 0 h 33"/>
                  <a:gd name="T40" fmla="*/ 2147483647 w 67"/>
                  <a:gd name="T41" fmla="*/ 2147483647 h 33"/>
                  <a:gd name="T42" fmla="*/ 2147483647 w 67"/>
                  <a:gd name="T43" fmla="*/ 2147483647 h 33"/>
                  <a:gd name="T44" fmla="*/ 2147483647 w 67"/>
                  <a:gd name="T45" fmla="*/ 2147483647 h 33"/>
                  <a:gd name="T46" fmla="*/ 2147483647 w 67"/>
                  <a:gd name="T47" fmla="*/ 2147483647 h 33"/>
                  <a:gd name="T48" fmla="*/ 2147483647 w 67"/>
                  <a:gd name="T49" fmla="*/ 2147483647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33"/>
                  <a:gd name="T77" fmla="*/ 67 w 67"/>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33">
                    <a:moveTo>
                      <a:pt x="31" y="9"/>
                    </a:moveTo>
                    <a:cubicBezTo>
                      <a:pt x="31" y="10"/>
                      <a:pt x="29" y="11"/>
                      <a:pt x="28" y="11"/>
                    </a:cubicBezTo>
                    <a:cubicBezTo>
                      <a:pt x="27" y="12"/>
                      <a:pt x="26" y="12"/>
                      <a:pt x="25" y="12"/>
                    </a:cubicBezTo>
                    <a:cubicBezTo>
                      <a:pt x="24" y="13"/>
                      <a:pt x="22" y="13"/>
                      <a:pt x="21" y="13"/>
                    </a:cubicBezTo>
                    <a:cubicBezTo>
                      <a:pt x="20" y="13"/>
                      <a:pt x="18" y="14"/>
                      <a:pt x="17" y="13"/>
                    </a:cubicBezTo>
                    <a:cubicBezTo>
                      <a:pt x="17" y="13"/>
                      <a:pt x="17" y="13"/>
                      <a:pt x="17" y="13"/>
                    </a:cubicBezTo>
                    <a:cubicBezTo>
                      <a:pt x="16" y="13"/>
                      <a:pt x="16" y="13"/>
                      <a:pt x="16" y="13"/>
                    </a:cubicBezTo>
                    <a:cubicBezTo>
                      <a:pt x="3" y="26"/>
                      <a:pt x="3" y="26"/>
                      <a:pt x="3" y="26"/>
                    </a:cubicBezTo>
                    <a:cubicBezTo>
                      <a:pt x="2" y="27"/>
                      <a:pt x="0" y="29"/>
                      <a:pt x="0" y="30"/>
                    </a:cubicBezTo>
                    <a:cubicBezTo>
                      <a:pt x="0" y="31"/>
                      <a:pt x="0" y="31"/>
                      <a:pt x="1" y="32"/>
                    </a:cubicBezTo>
                    <a:cubicBezTo>
                      <a:pt x="1" y="32"/>
                      <a:pt x="2" y="33"/>
                      <a:pt x="2" y="33"/>
                    </a:cubicBezTo>
                    <a:cubicBezTo>
                      <a:pt x="3" y="33"/>
                      <a:pt x="5" y="32"/>
                      <a:pt x="7" y="30"/>
                    </a:cubicBezTo>
                    <a:cubicBezTo>
                      <a:pt x="10" y="28"/>
                      <a:pt x="18" y="21"/>
                      <a:pt x="19" y="19"/>
                    </a:cubicBezTo>
                    <a:cubicBezTo>
                      <a:pt x="24" y="21"/>
                      <a:pt x="29" y="18"/>
                      <a:pt x="33" y="16"/>
                    </a:cubicBezTo>
                    <a:cubicBezTo>
                      <a:pt x="33" y="16"/>
                      <a:pt x="33" y="16"/>
                      <a:pt x="33" y="16"/>
                    </a:cubicBezTo>
                    <a:cubicBezTo>
                      <a:pt x="34" y="16"/>
                      <a:pt x="35" y="15"/>
                      <a:pt x="36" y="15"/>
                    </a:cubicBezTo>
                    <a:cubicBezTo>
                      <a:pt x="44" y="17"/>
                      <a:pt x="55" y="13"/>
                      <a:pt x="63" y="7"/>
                    </a:cubicBezTo>
                    <a:cubicBezTo>
                      <a:pt x="65" y="6"/>
                      <a:pt x="66" y="4"/>
                      <a:pt x="67" y="2"/>
                    </a:cubicBezTo>
                    <a:cubicBezTo>
                      <a:pt x="67" y="2"/>
                      <a:pt x="67" y="1"/>
                      <a:pt x="67" y="1"/>
                    </a:cubicBezTo>
                    <a:cubicBezTo>
                      <a:pt x="66" y="0"/>
                      <a:pt x="65" y="0"/>
                      <a:pt x="65" y="0"/>
                    </a:cubicBezTo>
                    <a:cubicBezTo>
                      <a:pt x="63" y="0"/>
                      <a:pt x="61" y="1"/>
                      <a:pt x="59" y="2"/>
                    </a:cubicBezTo>
                    <a:cubicBezTo>
                      <a:pt x="53" y="7"/>
                      <a:pt x="45" y="10"/>
                      <a:pt x="39" y="9"/>
                    </a:cubicBezTo>
                    <a:cubicBezTo>
                      <a:pt x="38" y="9"/>
                      <a:pt x="36" y="8"/>
                      <a:pt x="36" y="8"/>
                    </a:cubicBezTo>
                    <a:cubicBezTo>
                      <a:pt x="35" y="8"/>
                      <a:pt x="32" y="9"/>
                      <a:pt x="32" y="9"/>
                    </a:cubicBezTo>
                    <a:lnTo>
                      <a:pt x="31" y="9"/>
                    </a:lnTo>
                    <a:close/>
                  </a:path>
                </a:pathLst>
              </a:custGeom>
              <a:solidFill>
                <a:srgbClr val="8EBC6E"/>
              </a:solidFill>
              <a:ln w="9525">
                <a:noFill/>
                <a:round/>
                <a:headEnd/>
                <a:tailEnd/>
              </a:ln>
            </p:spPr>
            <p:txBody>
              <a:bodyPr/>
              <a:lstStyle/>
              <a:p>
                <a:endParaRPr lang="en-US">
                  <a:latin typeface="Calibri" pitchFamily="34" charset="0"/>
                </a:endParaRPr>
              </a:p>
            </p:txBody>
          </p:sp>
          <p:sp>
            <p:nvSpPr>
              <p:cNvPr id="155815" name="Freeform 3038"/>
              <p:cNvSpPr>
                <a:spLocks/>
              </p:cNvSpPr>
              <p:nvPr/>
            </p:nvSpPr>
            <p:spPr bwMode="auto">
              <a:xfrm>
                <a:off x="7870825" y="4448175"/>
                <a:ext cx="265113" cy="131763"/>
              </a:xfrm>
              <a:custGeom>
                <a:avLst/>
                <a:gdLst>
                  <a:gd name="T0" fmla="*/ 2147483647 w 65"/>
                  <a:gd name="T1" fmla="*/ 2147483647 h 32"/>
                  <a:gd name="T2" fmla="*/ 2147483647 w 65"/>
                  <a:gd name="T3" fmla="*/ 2147483647 h 32"/>
                  <a:gd name="T4" fmla="*/ 2147483647 w 65"/>
                  <a:gd name="T5" fmla="*/ 2147483647 h 32"/>
                  <a:gd name="T6" fmla="*/ 2147483647 w 65"/>
                  <a:gd name="T7" fmla="*/ 2147483647 h 32"/>
                  <a:gd name="T8" fmla="*/ 2147483647 w 65"/>
                  <a:gd name="T9" fmla="*/ 2147483647 h 32"/>
                  <a:gd name="T10" fmla="*/ 2147483647 w 65"/>
                  <a:gd name="T11" fmla="*/ 2147483647 h 32"/>
                  <a:gd name="T12" fmla="*/ 2147483647 w 65"/>
                  <a:gd name="T13" fmla="*/ 2147483647 h 32"/>
                  <a:gd name="T14" fmla="*/ 2147483647 w 65"/>
                  <a:gd name="T15" fmla="*/ 2147483647 h 32"/>
                  <a:gd name="T16" fmla="*/ 0 w 65"/>
                  <a:gd name="T17" fmla="*/ 2147483647 h 32"/>
                  <a:gd name="T18" fmla="*/ 0 w 65"/>
                  <a:gd name="T19" fmla="*/ 2147483647 h 32"/>
                  <a:gd name="T20" fmla="*/ 2147483647 w 65"/>
                  <a:gd name="T21" fmla="*/ 2147483647 h 32"/>
                  <a:gd name="T22" fmla="*/ 2147483647 w 65"/>
                  <a:gd name="T23" fmla="*/ 2147483647 h 32"/>
                  <a:gd name="T24" fmla="*/ 2147483647 w 65"/>
                  <a:gd name="T25" fmla="*/ 2147483647 h 32"/>
                  <a:gd name="T26" fmla="*/ 2147483647 w 65"/>
                  <a:gd name="T27" fmla="*/ 2147483647 h 32"/>
                  <a:gd name="T28" fmla="*/ 2147483647 w 65"/>
                  <a:gd name="T29" fmla="*/ 2147483647 h 32"/>
                  <a:gd name="T30" fmla="*/ 2147483647 w 65"/>
                  <a:gd name="T31" fmla="*/ 2147483647 h 32"/>
                  <a:gd name="T32" fmla="*/ 2147483647 w 65"/>
                  <a:gd name="T33" fmla="*/ 2147483647 h 32"/>
                  <a:gd name="T34" fmla="*/ 2147483647 w 65"/>
                  <a:gd name="T35" fmla="*/ 2147483647 h 32"/>
                  <a:gd name="T36" fmla="*/ 2147483647 w 65"/>
                  <a:gd name="T37" fmla="*/ 2147483647 h 32"/>
                  <a:gd name="T38" fmla="*/ 2147483647 w 65"/>
                  <a:gd name="T39" fmla="*/ 2147483647 h 32"/>
                  <a:gd name="T40" fmla="*/ 2147483647 w 65"/>
                  <a:gd name="T41" fmla="*/ 2147483647 h 32"/>
                  <a:gd name="T42" fmla="*/ 2147483647 w 65"/>
                  <a:gd name="T43" fmla="*/ 2147483647 h 32"/>
                  <a:gd name="T44" fmla="*/ 2147483647 w 65"/>
                  <a:gd name="T45" fmla="*/ 2147483647 h 32"/>
                  <a:gd name="T46" fmla="*/ 2147483647 w 65"/>
                  <a:gd name="T47" fmla="*/ 2147483647 h 32"/>
                  <a:gd name="T48" fmla="*/ 2147483647 w 65"/>
                  <a:gd name="T49" fmla="*/ 2147483647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
                  <a:gd name="T76" fmla="*/ 0 h 32"/>
                  <a:gd name="T77" fmla="*/ 65 w 65"/>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 h="32">
                    <a:moveTo>
                      <a:pt x="31" y="10"/>
                    </a:moveTo>
                    <a:cubicBezTo>
                      <a:pt x="31" y="10"/>
                      <a:pt x="29" y="12"/>
                      <a:pt x="28" y="12"/>
                    </a:cubicBezTo>
                    <a:cubicBezTo>
                      <a:pt x="27" y="12"/>
                      <a:pt x="26" y="13"/>
                      <a:pt x="25" y="13"/>
                    </a:cubicBezTo>
                    <a:cubicBezTo>
                      <a:pt x="24" y="14"/>
                      <a:pt x="22" y="14"/>
                      <a:pt x="20" y="14"/>
                    </a:cubicBezTo>
                    <a:cubicBezTo>
                      <a:pt x="19" y="14"/>
                      <a:pt x="18" y="15"/>
                      <a:pt x="17" y="14"/>
                    </a:cubicBezTo>
                    <a:cubicBezTo>
                      <a:pt x="16" y="14"/>
                      <a:pt x="16" y="14"/>
                      <a:pt x="16" y="14"/>
                    </a:cubicBezTo>
                    <a:cubicBezTo>
                      <a:pt x="16" y="14"/>
                      <a:pt x="16" y="14"/>
                      <a:pt x="16" y="14"/>
                    </a:cubicBezTo>
                    <a:cubicBezTo>
                      <a:pt x="2" y="27"/>
                      <a:pt x="2" y="27"/>
                      <a:pt x="2" y="27"/>
                    </a:cubicBezTo>
                    <a:cubicBezTo>
                      <a:pt x="2" y="27"/>
                      <a:pt x="0" y="30"/>
                      <a:pt x="0" y="30"/>
                    </a:cubicBezTo>
                    <a:cubicBezTo>
                      <a:pt x="0" y="30"/>
                      <a:pt x="0" y="31"/>
                      <a:pt x="0" y="32"/>
                    </a:cubicBezTo>
                    <a:cubicBezTo>
                      <a:pt x="1" y="32"/>
                      <a:pt x="1" y="32"/>
                      <a:pt x="2" y="32"/>
                    </a:cubicBezTo>
                    <a:cubicBezTo>
                      <a:pt x="2" y="32"/>
                      <a:pt x="4" y="31"/>
                      <a:pt x="6" y="29"/>
                    </a:cubicBezTo>
                    <a:cubicBezTo>
                      <a:pt x="9" y="26"/>
                      <a:pt x="17" y="19"/>
                      <a:pt x="18" y="18"/>
                    </a:cubicBezTo>
                    <a:cubicBezTo>
                      <a:pt x="23" y="20"/>
                      <a:pt x="27" y="18"/>
                      <a:pt x="31" y="15"/>
                    </a:cubicBezTo>
                    <a:cubicBezTo>
                      <a:pt x="31" y="15"/>
                      <a:pt x="31" y="15"/>
                      <a:pt x="32" y="15"/>
                    </a:cubicBezTo>
                    <a:cubicBezTo>
                      <a:pt x="32" y="15"/>
                      <a:pt x="33" y="14"/>
                      <a:pt x="34" y="14"/>
                    </a:cubicBezTo>
                    <a:cubicBezTo>
                      <a:pt x="41" y="16"/>
                      <a:pt x="53" y="12"/>
                      <a:pt x="61" y="7"/>
                    </a:cubicBezTo>
                    <a:cubicBezTo>
                      <a:pt x="63" y="6"/>
                      <a:pt x="64" y="4"/>
                      <a:pt x="65" y="2"/>
                    </a:cubicBezTo>
                    <a:cubicBezTo>
                      <a:pt x="65" y="2"/>
                      <a:pt x="65" y="1"/>
                      <a:pt x="65" y="1"/>
                    </a:cubicBezTo>
                    <a:cubicBezTo>
                      <a:pt x="65" y="1"/>
                      <a:pt x="64" y="0"/>
                      <a:pt x="64" y="1"/>
                    </a:cubicBezTo>
                    <a:cubicBezTo>
                      <a:pt x="62" y="1"/>
                      <a:pt x="60" y="2"/>
                      <a:pt x="58" y="4"/>
                    </a:cubicBezTo>
                    <a:cubicBezTo>
                      <a:pt x="53" y="8"/>
                      <a:pt x="45" y="10"/>
                      <a:pt x="38" y="10"/>
                    </a:cubicBezTo>
                    <a:cubicBezTo>
                      <a:pt x="38" y="10"/>
                      <a:pt x="36" y="10"/>
                      <a:pt x="36" y="10"/>
                    </a:cubicBezTo>
                    <a:cubicBezTo>
                      <a:pt x="35" y="10"/>
                      <a:pt x="33" y="10"/>
                      <a:pt x="32" y="10"/>
                    </a:cubicBezTo>
                    <a:lnTo>
                      <a:pt x="31" y="10"/>
                    </a:lnTo>
                    <a:close/>
                  </a:path>
                </a:pathLst>
              </a:custGeom>
              <a:solidFill>
                <a:srgbClr val="AECF8F"/>
              </a:solidFill>
              <a:ln w="9525">
                <a:noFill/>
                <a:round/>
                <a:headEnd/>
                <a:tailEnd/>
              </a:ln>
            </p:spPr>
            <p:txBody>
              <a:bodyPr/>
              <a:lstStyle/>
              <a:p>
                <a:endParaRPr lang="en-US">
                  <a:latin typeface="Calibri" pitchFamily="34" charset="0"/>
                </a:endParaRPr>
              </a:p>
            </p:txBody>
          </p:sp>
          <p:sp>
            <p:nvSpPr>
              <p:cNvPr id="155816" name="Freeform 3039"/>
              <p:cNvSpPr>
                <a:spLocks/>
              </p:cNvSpPr>
              <p:nvPr/>
            </p:nvSpPr>
            <p:spPr bwMode="auto">
              <a:xfrm>
                <a:off x="7870825" y="4452938"/>
                <a:ext cx="265113" cy="127000"/>
              </a:xfrm>
              <a:custGeom>
                <a:avLst/>
                <a:gdLst>
                  <a:gd name="T0" fmla="*/ 2147483647 w 65"/>
                  <a:gd name="T1" fmla="*/ 2147483647 h 31"/>
                  <a:gd name="T2" fmla="*/ 2147483647 w 65"/>
                  <a:gd name="T3" fmla="*/ 2147483647 h 31"/>
                  <a:gd name="T4" fmla="*/ 2147483647 w 65"/>
                  <a:gd name="T5" fmla="*/ 2147483647 h 31"/>
                  <a:gd name="T6" fmla="*/ 2147483647 w 65"/>
                  <a:gd name="T7" fmla="*/ 2147483647 h 31"/>
                  <a:gd name="T8" fmla="*/ 2147483647 w 65"/>
                  <a:gd name="T9" fmla="*/ 2147483647 h 31"/>
                  <a:gd name="T10" fmla="*/ 2147483647 w 65"/>
                  <a:gd name="T11" fmla="*/ 2147483647 h 31"/>
                  <a:gd name="T12" fmla="*/ 2147483647 w 65"/>
                  <a:gd name="T13" fmla="*/ 2147483647 h 31"/>
                  <a:gd name="T14" fmla="*/ 2147483647 w 65"/>
                  <a:gd name="T15" fmla="*/ 2147483647 h 31"/>
                  <a:gd name="T16" fmla="*/ 2147483647 w 65"/>
                  <a:gd name="T17" fmla="*/ 0 h 31"/>
                  <a:gd name="T18" fmla="*/ 2147483647 w 65"/>
                  <a:gd name="T19" fmla="*/ 0 h 31"/>
                  <a:gd name="T20" fmla="*/ 2147483647 w 65"/>
                  <a:gd name="T21" fmla="*/ 2147483647 h 31"/>
                  <a:gd name="T22" fmla="*/ 2147483647 w 65"/>
                  <a:gd name="T23" fmla="*/ 2147483647 h 31"/>
                  <a:gd name="T24" fmla="*/ 2147483647 w 65"/>
                  <a:gd name="T25" fmla="*/ 2147483647 h 31"/>
                  <a:gd name="T26" fmla="*/ 2147483647 w 65"/>
                  <a:gd name="T27" fmla="*/ 2147483647 h 31"/>
                  <a:gd name="T28" fmla="*/ 2147483647 w 65"/>
                  <a:gd name="T29" fmla="*/ 2147483647 h 31"/>
                  <a:gd name="T30" fmla="*/ 2147483647 w 65"/>
                  <a:gd name="T31" fmla="*/ 2147483647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5"/>
                  <a:gd name="T49" fmla="*/ 0 h 31"/>
                  <a:gd name="T50" fmla="*/ 65 w 65"/>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5" h="31">
                    <a:moveTo>
                      <a:pt x="16" y="14"/>
                    </a:moveTo>
                    <a:cubicBezTo>
                      <a:pt x="1" y="29"/>
                      <a:pt x="1" y="29"/>
                      <a:pt x="1" y="29"/>
                    </a:cubicBezTo>
                    <a:cubicBezTo>
                      <a:pt x="0" y="29"/>
                      <a:pt x="0" y="30"/>
                      <a:pt x="1" y="30"/>
                    </a:cubicBezTo>
                    <a:cubicBezTo>
                      <a:pt x="1" y="31"/>
                      <a:pt x="2" y="31"/>
                      <a:pt x="2" y="30"/>
                    </a:cubicBezTo>
                    <a:cubicBezTo>
                      <a:pt x="2" y="30"/>
                      <a:pt x="16" y="17"/>
                      <a:pt x="17" y="16"/>
                    </a:cubicBezTo>
                    <a:cubicBezTo>
                      <a:pt x="22" y="18"/>
                      <a:pt x="26" y="16"/>
                      <a:pt x="31" y="13"/>
                    </a:cubicBezTo>
                    <a:cubicBezTo>
                      <a:pt x="31" y="13"/>
                      <a:pt x="32" y="12"/>
                      <a:pt x="33" y="12"/>
                    </a:cubicBezTo>
                    <a:cubicBezTo>
                      <a:pt x="42" y="15"/>
                      <a:pt x="56" y="9"/>
                      <a:pt x="64" y="2"/>
                    </a:cubicBezTo>
                    <a:cubicBezTo>
                      <a:pt x="65" y="1"/>
                      <a:pt x="65" y="1"/>
                      <a:pt x="65" y="0"/>
                    </a:cubicBezTo>
                    <a:cubicBezTo>
                      <a:pt x="64" y="0"/>
                      <a:pt x="63" y="0"/>
                      <a:pt x="63" y="0"/>
                    </a:cubicBezTo>
                    <a:cubicBezTo>
                      <a:pt x="55" y="7"/>
                      <a:pt x="41" y="13"/>
                      <a:pt x="33" y="10"/>
                    </a:cubicBezTo>
                    <a:cubicBezTo>
                      <a:pt x="32" y="10"/>
                      <a:pt x="32" y="10"/>
                      <a:pt x="32" y="10"/>
                    </a:cubicBezTo>
                    <a:cubicBezTo>
                      <a:pt x="30" y="11"/>
                      <a:pt x="30" y="11"/>
                      <a:pt x="30" y="11"/>
                    </a:cubicBezTo>
                    <a:cubicBezTo>
                      <a:pt x="25" y="14"/>
                      <a:pt x="21" y="16"/>
                      <a:pt x="17" y="14"/>
                    </a:cubicBezTo>
                    <a:cubicBezTo>
                      <a:pt x="17" y="14"/>
                      <a:pt x="17" y="14"/>
                      <a:pt x="17" y="14"/>
                    </a:cubicBezTo>
                    <a:lnTo>
                      <a:pt x="16" y="14"/>
                    </a:lnTo>
                    <a:close/>
                  </a:path>
                </a:pathLst>
              </a:custGeom>
              <a:solidFill>
                <a:srgbClr val="CFE4B5"/>
              </a:solidFill>
              <a:ln w="9525">
                <a:noFill/>
                <a:round/>
                <a:headEnd/>
                <a:tailEnd/>
              </a:ln>
            </p:spPr>
            <p:txBody>
              <a:bodyPr/>
              <a:lstStyle/>
              <a:p>
                <a:endParaRPr lang="en-US">
                  <a:latin typeface="Calibri" pitchFamily="34" charset="0"/>
                </a:endParaRPr>
              </a:p>
            </p:txBody>
          </p:sp>
          <p:sp>
            <p:nvSpPr>
              <p:cNvPr id="155817" name="Freeform 3040"/>
              <p:cNvSpPr>
                <a:spLocks/>
              </p:cNvSpPr>
              <p:nvPr/>
            </p:nvSpPr>
            <p:spPr bwMode="auto">
              <a:xfrm>
                <a:off x="7808913" y="4264025"/>
                <a:ext cx="184150" cy="287338"/>
              </a:xfrm>
              <a:custGeom>
                <a:avLst/>
                <a:gdLst>
                  <a:gd name="T0" fmla="*/ 2147483647 w 45"/>
                  <a:gd name="T1" fmla="*/ 2147483647 h 70"/>
                  <a:gd name="T2" fmla="*/ 2147483647 w 45"/>
                  <a:gd name="T3" fmla="*/ 2147483647 h 70"/>
                  <a:gd name="T4" fmla="*/ 2147483647 w 45"/>
                  <a:gd name="T5" fmla="*/ 2147483647 h 70"/>
                  <a:gd name="T6" fmla="*/ 2147483647 w 45"/>
                  <a:gd name="T7" fmla="*/ 2147483647 h 70"/>
                  <a:gd name="T8" fmla="*/ 2147483647 w 45"/>
                  <a:gd name="T9" fmla="*/ 2147483647 h 70"/>
                  <a:gd name="T10" fmla="*/ 2147483647 w 45"/>
                  <a:gd name="T11" fmla="*/ 2147483647 h 70"/>
                  <a:gd name="T12" fmla="*/ 2147483647 w 45"/>
                  <a:gd name="T13" fmla="*/ 2147483647 h 70"/>
                  <a:gd name="T14" fmla="*/ 2147483647 w 45"/>
                  <a:gd name="T15" fmla="*/ 2147483647 h 70"/>
                  <a:gd name="T16" fmla="*/ 2147483647 w 45"/>
                  <a:gd name="T17" fmla="*/ 2147483647 h 70"/>
                  <a:gd name="T18" fmla="*/ 2147483647 w 45"/>
                  <a:gd name="T19" fmla="*/ 2147483647 h 70"/>
                  <a:gd name="T20" fmla="*/ 2147483647 w 45"/>
                  <a:gd name="T21" fmla="*/ 2147483647 h 70"/>
                  <a:gd name="T22" fmla="*/ 2147483647 w 45"/>
                  <a:gd name="T23" fmla="*/ 2147483647 h 70"/>
                  <a:gd name="T24" fmla="*/ 2147483647 w 45"/>
                  <a:gd name="T25" fmla="*/ 2147483647 h 70"/>
                  <a:gd name="T26" fmla="*/ 2147483647 w 45"/>
                  <a:gd name="T27" fmla="*/ 2147483647 h 70"/>
                  <a:gd name="T28" fmla="*/ 2147483647 w 45"/>
                  <a:gd name="T29" fmla="*/ 2147483647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70"/>
                  <a:gd name="T47" fmla="*/ 45 w 45"/>
                  <a:gd name="T48" fmla="*/ 70 h 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70">
                    <a:moveTo>
                      <a:pt x="34" y="2"/>
                    </a:moveTo>
                    <a:cubicBezTo>
                      <a:pt x="25" y="10"/>
                      <a:pt x="20" y="23"/>
                      <a:pt x="21" y="33"/>
                    </a:cubicBezTo>
                    <a:cubicBezTo>
                      <a:pt x="18" y="37"/>
                      <a:pt x="15" y="41"/>
                      <a:pt x="15" y="47"/>
                    </a:cubicBezTo>
                    <a:cubicBezTo>
                      <a:pt x="12" y="50"/>
                      <a:pt x="3" y="58"/>
                      <a:pt x="3" y="58"/>
                    </a:cubicBezTo>
                    <a:cubicBezTo>
                      <a:pt x="0" y="60"/>
                      <a:pt x="0" y="64"/>
                      <a:pt x="2" y="67"/>
                    </a:cubicBezTo>
                    <a:cubicBezTo>
                      <a:pt x="2" y="67"/>
                      <a:pt x="2" y="67"/>
                      <a:pt x="2" y="67"/>
                    </a:cubicBezTo>
                    <a:cubicBezTo>
                      <a:pt x="5" y="70"/>
                      <a:pt x="9" y="70"/>
                      <a:pt x="11" y="68"/>
                    </a:cubicBezTo>
                    <a:cubicBezTo>
                      <a:pt x="29" y="51"/>
                      <a:pt x="29" y="51"/>
                      <a:pt x="29" y="51"/>
                    </a:cubicBezTo>
                    <a:cubicBezTo>
                      <a:pt x="28" y="47"/>
                      <a:pt x="28" y="47"/>
                      <a:pt x="28" y="47"/>
                    </a:cubicBezTo>
                    <a:cubicBezTo>
                      <a:pt x="28" y="46"/>
                      <a:pt x="28" y="45"/>
                      <a:pt x="32" y="40"/>
                    </a:cubicBezTo>
                    <a:cubicBezTo>
                      <a:pt x="35" y="37"/>
                      <a:pt x="35" y="37"/>
                      <a:pt x="35" y="37"/>
                    </a:cubicBezTo>
                    <a:cubicBezTo>
                      <a:pt x="34" y="34"/>
                      <a:pt x="34" y="34"/>
                      <a:pt x="34" y="34"/>
                    </a:cubicBezTo>
                    <a:cubicBezTo>
                      <a:pt x="33" y="27"/>
                      <a:pt x="36" y="17"/>
                      <a:pt x="43" y="12"/>
                    </a:cubicBezTo>
                    <a:cubicBezTo>
                      <a:pt x="45" y="9"/>
                      <a:pt x="45" y="5"/>
                      <a:pt x="43" y="3"/>
                    </a:cubicBezTo>
                    <a:cubicBezTo>
                      <a:pt x="41" y="0"/>
                      <a:pt x="37" y="0"/>
                      <a:pt x="34" y="2"/>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818" name="Freeform 3041"/>
              <p:cNvSpPr>
                <a:spLocks/>
              </p:cNvSpPr>
              <p:nvPr/>
            </p:nvSpPr>
            <p:spPr bwMode="auto">
              <a:xfrm>
                <a:off x="7813675" y="4268788"/>
                <a:ext cx="176213" cy="277812"/>
              </a:xfrm>
              <a:custGeom>
                <a:avLst/>
                <a:gdLst>
                  <a:gd name="T0" fmla="*/ 2147483647 w 43"/>
                  <a:gd name="T1" fmla="*/ 2147483647 h 68"/>
                  <a:gd name="T2" fmla="*/ 2147483647 w 43"/>
                  <a:gd name="T3" fmla="*/ 2147483647 h 68"/>
                  <a:gd name="T4" fmla="*/ 2147483647 w 43"/>
                  <a:gd name="T5" fmla="*/ 2147483647 h 68"/>
                  <a:gd name="T6" fmla="*/ 2147483647 w 43"/>
                  <a:gd name="T7" fmla="*/ 2147483647 h 68"/>
                  <a:gd name="T8" fmla="*/ 2147483647 w 43"/>
                  <a:gd name="T9" fmla="*/ 2147483647 h 68"/>
                  <a:gd name="T10" fmla="*/ 2147483647 w 43"/>
                  <a:gd name="T11" fmla="*/ 2147483647 h 68"/>
                  <a:gd name="T12" fmla="*/ 2147483647 w 43"/>
                  <a:gd name="T13" fmla="*/ 2147483647 h 68"/>
                  <a:gd name="T14" fmla="*/ 2147483647 w 43"/>
                  <a:gd name="T15" fmla="*/ 2147483647 h 68"/>
                  <a:gd name="T16" fmla="*/ 2147483647 w 43"/>
                  <a:gd name="T17" fmla="*/ 2147483647 h 68"/>
                  <a:gd name="T18" fmla="*/ 2147483647 w 43"/>
                  <a:gd name="T19" fmla="*/ 2147483647 h 68"/>
                  <a:gd name="T20" fmla="*/ 2147483647 w 43"/>
                  <a:gd name="T21" fmla="*/ 2147483647 h 68"/>
                  <a:gd name="T22" fmla="*/ 2147483647 w 43"/>
                  <a:gd name="T23" fmla="*/ 2147483647 h 68"/>
                  <a:gd name="T24" fmla="*/ 2147483647 w 43"/>
                  <a:gd name="T25" fmla="*/ 2147483647 h 68"/>
                  <a:gd name="T26" fmla="*/ 2147483647 w 43"/>
                  <a:gd name="T27" fmla="*/ 2147483647 h 68"/>
                  <a:gd name="T28" fmla="*/ 2147483647 w 43"/>
                  <a:gd name="T29" fmla="*/ 2147483647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68"/>
                  <a:gd name="T47" fmla="*/ 43 w 43"/>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68">
                    <a:moveTo>
                      <a:pt x="34" y="2"/>
                    </a:moveTo>
                    <a:cubicBezTo>
                      <a:pt x="25" y="10"/>
                      <a:pt x="20" y="22"/>
                      <a:pt x="22" y="32"/>
                    </a:cubicBezTo>
                    <a:cubicBezTo>
                      <a:pt x="19" y="36"/>
                      <a:pt x="16" y="39"/>
                      <a:pt x="17" y="44"/>
                    </a:cubicBezTo>
                    <a:cubicBezTo>
                      <a:pt x="13" y="47"/>
                      <a:pt x="6" y="54"/>
                      <a:pt x="6" y="55"/>
                    </a:cubicBezTo>
                    <a:cubicBezTo>
                      <a:pt x="4" y="57"/>
                      <a:pt x="0" y="63"/>
                      <a:pt x="2" y="65"/>
                    </a:cubicBezTo>
                    <a:cubicBezTo>
                      <a:pt x="2" y="65"/>
                      <a:pt x="2" y="66"/>
                      <a:pt x="2" y="66"/>
                    </a:cubicBezTo>
                    <a:cubicBezTo>
                      <a:pt x="4" y="68"/>
                      <a:pt x="7" y="68"/>
                      <a:pt x="9" y="66"/>
                    </a:cubicBezTo>
                    <a:cubicBezTo>
                      <a:pt x="28" y="50"/>
                      <a:pt x="28" y="50"/>
                      <a:pt x="28" y="50"/>
                    </a:cubicBezTo>
                    <a:cubicBezTo>
                      <a:pt x="27" y="47"/>
                      <a:pt x="27" y="47"/>
                      <a:pt x="27" y="47"/>
                    </a:cubicBezTo>
                    <a:cubicBezTo>
                      <a:pt x="26" y="45"/>
                      <a:pt x="26" y="43"/>
                      <a:pt x="30" y="39"/>
                    </a:cubicBezTo>
                    <a:cubicBezTo>
                      <a:pt x="33" y="35"/>
                      <a:pt x="33" y="35"/>
                      <a:pt x="33" y="35"/>
                    </a:cubicBezTo>
                    <a:cubicBezTo>
                      <a:pt x="32" y="33"/>
                      <a:pt x="32" y="33"/>
                      <a:pt x="32" y="33"/>
                    </a:cubicBezTo>
                    <a:cubicBezTo>
                      <a:pt x="31" y="26"/>
                      <a:pt x="34" y="16"/>
                      <a:pt x="41" y="10"/>
                    </a:cubicBezTo>
                    <a:cubicBezTo>
                      <a:pt x="43" y="8"/>
                      <a:pt x="43" y="5"/>
                      <a:pt x="41" y="3"/>
                    </a:cubicBezTo>
                    <a:cubicBezTo>
                      <a:pt x="39" y="0"/>
                      <a:pt x="36" y="0"/>
                      <a:pt x="34" y="2"/>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819" name="Freeform 3042"/>
              <p:cNvSpPr>
                <a:spLocks/>
              </p:cNvSpPr>
              <p:nvPr/>
            </p:nvSpPr>
            <p:spPr bwMode="auto">
              <a:xfrm>
                <a:off x="7816850" y="4273550"/>
                <a:ext cx="168275" cy="269875"/>
              </a:xfrm>
              <a:custGeom>
                <a:avLst/>
                <a:gdLst>
                  <a:gd name="T0" fmla="*/ 2147483647 w 41"/>
                  <a:gd name="T1" fmla="*/ 2147483647 h 66"/>
                  <a:gd name="T2" fmla="*/ 2147483647 w 41"/>
                  <a:gd name="T3" fmla="*/ 2147483647 h 66"/>
                  <a:gd name="T4" fmla="*/ 2147483647 w 41"/>
                  <a:gd name="T5" fmla="*/ 2147483647 h 66"/>
                  <a:gd name="T6" fmla="*/ 2147483647 w 41"/>
                  <a:gd name="T7" fmla="*/ 2147483647 h 66"/>
                  <a:gd name="T8" fmla="*/ 2147483647 w 41"/>
                  <a:gd name="T9" fmla="*/ 2147483647 h 66"/>
                  <a:gd name="T10" fmla="*/ 2147483647 w 41"/>
                  <a:gd name="T11" fmla="*/ 2147483647 h 66"/>
                  <a:gd name="T12" fmla="*/ 2147483647 w 41"/>
                  <a:gd name="T13" fmla="*/ 2147483647 h 66"/>
                  <a:gd name="T14" fmla="*/ 2147483647 w 41"/>
                  <a:gd name="T15" fmla="*/ 2147483647 h 66"/>
                  <a:gd name="T16" fmla="*/ 2147483647 w 41"/>
                  <a:gd name="T17" fmla="*/ 2147483647 h 66"/>
                  <a:gd name="T18" fmla="*/ 2147483647 w 41"/>
                  <a:gd name="T19" fmla="*/ 2147483647 h 66"/>
                  <a:gd name="T20" fmla="*/ 2147483647 w 41"/>
                  <a:gd name="T21" fmla="*/ 2147483647 h 66"/>
                  <a:gd name="T22" fmla="*/ 2147483647 w 41"/>
                  <a:gd name="T23" fmla="*/ 2147483647 h 66"/>
                  <a:gd name="T24" fmla="*/ 2147483647 w 41"/>
                  <a:gd name="T25" fmla="*/ 2147483647 h 66"/>
                  <a:gd name="T26" fmla="*/ 2147483647 w 41"/>
                  <a:gd name="T27" fmla="*/ 2147483647 h 66"/>
                  <a:gd name="T28" fmla="*/ 2147483647 w 41"/>
                  <a:gd name="T29" fmla="*/ 2147483647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66"/>
                  <a:gd name="T47" fmla="*/ 41 w 41"/>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66">
                    <a:moveTo>
                      <a:pt x="34" y="2"/>
                    </a:moveTo>
                    <a:cubicBezTo>
                      <a:pt x="25" y="10"/>
                      <a:pt x="20" y="22"/>
                      <a:pt x="22" y="32"/>
                    </a:cubicBezTo>
                    <a:cubicBezTo>
                      <a:pt x="20" y="34"/>
                      <a:pt x="17" y="37"/>
                      <a:pt x="18" y="41"/>
                    </a:cubicBezTo>
                    <a:cubicBezTo>
                      <a:pt x="14" y="44"/>
                      <a:pt x="8" y="50"/>
                      <a:pt x="9" y="52"/>
                    </a:cubicBezTo>
                    <a:cubicBezTo>
                      <a:pt x="7" y="54"/>
                      <a:pt x="0" y="62"/>
                      <a:pt x="1" y="64"/>
                    </a:cubicBezTo>
                    <a:cubicBezTo>
                      <a:pt x="1" y="64"/>
                      <a:pt x="1" y="64"/>
                      <a:pt x="1" y="64"/>
                    </a:cubicBezTo>
                    <a:cubicBezTo>
                      <a:pt x="3" y="66"/>
                      <a:pt x="5" y="66"/>
                      <a:pt x="7" y="65"/>
                    </a:cubicBezTo>
                    <a:cubicBezTo>
                      <a:pt x="26" y="49"/>
                      <a:pt x="26" y="49"/>
                      <a:pt x="26" y="49"/>
                    </a:cubicBezTo>
                    <a:cubicBezTo>
                      <a:pt x="25" y="46"/>
                      <a:pt x="25" y="46"/>
                      <a:pt x="25" y="46"/>
                    </a:cubicBezTo>
                    <a:cubicBezTo>
                      <a:pt x="24" y="43"/>
                      <a:pt x="24" y="42"/>
                      <a:pt x="28" y="37"/>
                    </a:cubicBezTo>
                    <a:cubicBezTo>
                      <a:pt x="31" y="34"/>
                      <a:pt x="31" y="34"/>
                      <a:pt x="31" y="34"/>
                    </a:cubicBezTo>
                    <a:cubicBezTo>
                      <a:pt x="30" y="32"/>
                      <a:pt x="30" y="32"/>
                      <a:pt x="30" y="32"/>
                    </a:cubicBezTo>
                    <a:cubicBezTo>
                      <a:pt x="28" y="25"/>
                      <a:pt x="32" y="14"/>
                      <a:pt x="39" y="8"/>
                    </a:cubicBezTo>
                    <a:cubicBezTo>
                      <a:pt x="41" y="7"/>
                      <a:pt x="41" y="4"/>
                      <a:pt x="40" y="2"/>
                    </a:cubicBezTo>
                    <a:cubicBezTo>
                      <a:pt x="38" y="1"/>
                      <a:pt x="35" y="0"/>
                      <a:pt x="34" y="2"/>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820" name="Freeform 3043"/>
              <p:cNvSpPr>
                <a:spLocks/>
              </p:cNvSpPr>
              <p:nvPr/>
            </p:nvSpPr>
            <p:spPr bwMode="auto">
              <a:xfrm>
                <a:off x="7821613" y="4281488"/>
                <a:ext cx="160337" cy="257175"/>
              </a:xfrm>
              <a:custGeom>
                <a:avLst/>
                <a:gdLst>
                  <a:gd name="T0" fmla="*/ 2147483647 w 39"/>
                  <a:gd name="T1" fmla="*/ 2147483647 h 63"/>
                  <a:gd name="T2" fmla="*/ 2147483647 w 39"/>
                  <a:gd name="T3" fmla="*/ 2147483647 h 63"/>
                  <a:gd name="T4" fmla="*/ 2147483647 w 39"/>
                  <a:gd name="T5" fmla="*/ 2147483647 h 63"/>
                  <a:gd name="T6" fmla="*/ 2147483647 w 39"/>
                  <a:gd name="T7" fmla="*/ 2147483647 h 63"/>
                  <a:gd name="T8" fmla="*/ 2147483647 w 39"/>
                  <a:gd name="T9" fmla="*/ 2147483647 h 63"/>
                  <a:gd name="T10" fmla="*/ 2147483647 w 39"/>
                  <a:gd name="T11" fmla="*/ 2147483647 h 63"/>
                  <a:gd name="T12" fmla="*/ 2147483647 w 39"/>
                  <a:gd name="T13" fmla="*/ 2147483647 h 63"/>
                  <a:gd name="T14" fmla="*/ 2147483647 w 39"/>
                  <a:gd name="T15" fmla="*/ 2147483647 h 63"/>
                  <a:gd name="T16" fmla="*/ 2147483647 w 39"/>
                  <a:gd name="T17" fmla="*/ 2147483647 h 63"/>
                  <a:gd name="T18" fmla="*/ 2147483647 w 39"/>
                  <a:gd name="T19" fmla="*/ 2147483647 h 63"/>
                  <a:gd name="T20" fmla="*/ 2147483647 w 39"/>
                  <a:gd name="T21" fmla="*/ 2147483647 h 63"/>
                  <a:gd name="T22" fmla="*/ 2147483647 w 39"/>
                  <a:gd name="T23" fmla="*/ 2147483647 h 63"/>
                  <a:gd name="T24" fmla="*/ 2147483647 w 39"/>
                  <a:gd name="T25" fmla="*/ 2147483647 h 63"/>
                  <a:gd name="T26" fmla="*/ 2147483647 w 39"/>
                  <a:gd name="T27" fmla="*/ 2147483647 h 63"/>
                  <a:gd name="T28" fmla="*/ 2147483647 w 39"/>
                  <a:gd name="T29" fmla="*/ 2147483647 h 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63"/>
                  <a:gd name="T47" fmla="*/ 39 w 39"/>
                  <a:gd name="T48" fmla="*/ 63 h 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63">
                    <a:moveTo>
                      <a:pt x="33" y="1"/>
                    </a:moveTo>
                    <a:cubicBezTo>
                      <a:pt x="25" y="8"/>
                      <a:pt x="20" y="20"/>
                      <a:pt x="22" y="30"/>
                    </a:cubicBezTo>
                    <a:cubicBezTo>
                      <a:pt x="20" y="32"/>
                      <a:pt x="19" y="34"/>
                      <a:pt x="19" y="36"/>
                    </a:cubicBezTo>
                    <a:cubicBezTo>
                      <a:pt x="15" y="40"/>
                      <a:pt x="11" y="46"/>
                      <a:pt x="12" y="49"/>
                    </a:cubicBezTo>
                    <a:cubicBezTo>
                      <a:pt x="10" y="50"/>
                      <a:pt x="0" y="60"/>
                      <a:pt x="1" y="61"/>
                    </a:cubicBezTo>
                    <a:cubicBezTo>
                      <a:pt x="0" y="61"/>
                      <a:pt x="0" y="62"/>
                      <a:pt x="1" y="62"/>
                    </a:cubicBezTo>
                    <a:cubicBezTo>
                      <a:pt x="2" y="63"/>
                      <a:pt x="4" y="63"/>
                      <a:pt x="5" y="62"/>
                    </a:cubicBezTo>
                    <a:cubicBezTo>
                      <a:pt x="24" y="46"/>
                      <a:pt x="24" y="46"/>
                      <a:pt x="24" y="46"/>
                    </a:cubicBezTo>
                    <a:cubicBezTo>
                      <a:pt x="23" y="44"/>
                      <a:pt x="23" y="44"/>
                      <a:pt x="23" y="44"/>
                    </a:cubicBezTo>
                    <a:cubicBezTo>
                      <a:pt x="22" y="41"/>
                      <a:pt x="23" y="39"/>
                      <a:pt x="26" y="34"/>
                    </a:cubicBezTo>
                    <a:cubicBezTo>
                      <a:pt x="28" y="32"/>
                      <a:pt x="28" y="32"/>
                      <a:pt x="28" y="32"/>
                    </a:cubicBezTo>
                    <a:cubicBezTo>
                      <a:pt x="28" y="30"/>
                      <a:pt x="28" y="30"/>
                      <a:pt x="28" y="30"/>
                    </a:cubicBezTo>
                    <a:cubicBezTo>
                      <a:pt x="26" y="23"/>
                      <a:pt x="30" y="12"/>
                      <a:pt x="38" y="5"/>
                    </a:cubicBezTo>
                    <a:cubicBezTo>
                      <a:pt x="39" y="4"/>
                      <a:pt x="39" y="2"/>
                      <a:pt x="38" y="1"/>
                    </a:cubicBezTo>
                    <a:cubicBezTo>
                      <a:pt x="37" y="0"/>
                      <a:pt x="35" y="0"/>
                      <a:pt x="33" y="1"/>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821" name="Freeform 3044"/>
              <p:cNvSpPr>
                <a:spLocks/>
              </p:cNvSpPr>
              <p:nvPr/>
            </p:nvSpPr>
            <p:spPr bwMode="auto">
              <a:xfrm>
                <a:off x="7826375" y="4284663"/>
                <a:ext cx="150813" cy="254000"/>
              </a:xfrm>
              <a:custGeom>
                <a:avLst/>
                <a:gdLst>
                  <a:gd name="T0" fmla="*/ 2147483647 w 37"/>
                  <a:gd name="T1" fmla="*/ 0 h 62"/>
                  <a:gd name="T2" fmla="*/ 2147483647 w 37"/>
                  <a:gd name="T3" fmla="*/ 2147483647 h 62"/>
                  <a:gd name="T4" fmla="*/ 2147483647 w 37"/>
                  <a:gd name="T5" fmla="*/ 2147483647 h 62"/>
                  <a:gd name="T6" fmla="*/ 2147483647 w 37"/>
                  <a:gd name="T7" fmla="*/ 2147483647 h 62"/>
                  <a:gd name="T8" fmla="*/ 0 w 37"/>
                  <a:gd name="T9" fmla="*/ 2147483647 h 62"/>
                  <a:gd name="T10" fmla="*/ 0 w 37"/>
                  <a:gd name="T11" fmla="*/ 2147483647 h 62"/>
                  <a:gd name="T12" fmla="*/ 2147483647 w 37"/>
                  <a:gd name="T13" fmla="*/ 2147483647 h 62"/>
                  <a:gd name="T14" fmla="*/ 2147483647 w 37"/>
                  <a:gd name="T15" fmla="*/ 2147483647 h 62"/>
                  <a:gd name="T16" fmla="*/ 2147483647 w 37"/>
                  <a:gd name="T17" fmla="*/ 2147483647 h 62"/>
                  <a:gd name="T18" fmla="*/ 2147483647 w 37"/>
                  <a:gd name="T19" fmla="*/ 2147483647 h 62"/>
                  <a:gd name="T20" fmla="*/ 2147483647 w 37"/>
                  <a:gd name="T21" fmla="*/ 2147483647 h 62"/>
                  <a:gd name="T22" fmla="*/ 2147483647 w 37"/>
                  <a:gd name="T23" fmla="*/ 2147483647 h 62"/>
                  <a:gd name="T24" fmla="*/ 2147483647 w 37"/>
                  <a:gd name="T25" fmla="*/ 2147483647 h 62"/>
                  <a:gd name="T26" fmla="*/ 2147483647 w 37"/>
                  <a:gd name="T27" fmla="*/ 2147483647 h 62"/>
                  <a:gd name="T28" fmla="*/ 2147483647 w 37"/>
                  <a:gd name="T29" fmla="*/ 0 h 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62"/>
                  <a:gd name="T47" fmla="*/ 37 w 37"/>
                  <a:gd name="T48" fmla="*/ 62 h 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62">
                    <a:moveTo>
                      <a:pt x="33" y="0"/>
                    </a:moveTo>
                    <a:cubicBezTo>
                      <a:pt x="25" y="8"/>
                      <a:pt x="20" y="20"/>
                      <a:pt x="22" y="29"/>
                    </a:cubicBezTo>
                    <a:cubicBezTo>
                      <a:pt x="21" y="30"/>
                      <a:pt x="20" y="32"/>
                      <a:pt x="20" y="33"/>
                    </a:cubicBezTo>
                    <a:cubicBezTo>
                      <a:pt x="16" y="37"/>
                      <a:pt x="14" y="42"/>
                      <a:pt x="15" y="46"/>
                    </a:cubicBezTo>
                    <a:cubicBezTo>
                      <a:pt x="14" y="47"/>
                      <a:pt x="0" y="59"/>
                      <a:pt x="0" y="60"/>
                    </a:cubicBezTo>
                    <a:cubicBezTo>
                      <a:pt x="0" y="60"/>
                      <a:pt x="0" y="60"/>
                      <a:pt x="0" y="61"/>
                    </a:cubicBezTo>
                    <a:cubicBezTo>
                      <a:pt x="1" y="61"/>
                      <a:pt x="2" y="62"/>
                      <a:pt x="3" y="61"/>
                    </a:cubicBezTo>
                    <a:cubicBezTo>
                      <a:pt x="22" y="45"/>
                      <a:pt x="22" y="45"/>
                      <a:pt x="22" y="45"/>
                    </a:cubicBezTo>
                    <a:cubicBezTo>
                      <a:pt x="22" y="44"/>
                      <a:pt x="22" y="44"/>
                      <a:pt x="22" y="44"/>
                    </a:cubicBezTo>
                    <a:cubicBezTo>
                      <a:pt x="20" y="40"/>
                      <a:pt x="21" y="37"/>
                      <a:pt x="24" y="33"/>
                    </a:cubicBezTo>
                    <a:cubicBezTo>
                      <a:pt x="26" y="30"/>
                      <a:pt x="26" y="30"/>
                      <a:pt x="26" y="30"/>
                    </a:cubicBezTo>
                    <a:cubicBezTo>
                      <a:pt x="26" y="30"/>
                      <a:pt x="26" y="30"/>
                      <a:pt x="26" y="30"/>
                    </a:cubicBezTo>
                    <a:cubicBezTo>
                      <a:pt x="24" y="21"/>
                      <a:pt x="28" y="10"/>
                      <a:pt x="36" y="4"/>
                    </a:cubicBezTo>
                    <a:cubicBezTo>
                      <a:pt x="37" y="3"/>
                      <a:pt x="37" y="1"/>
                      <a:pt x="36" y="1"/>
                    </a:cubicBezTo>
                    <a:cubicBezTo>
                      <a:pt x="35" y="0"/>
                      <a:pt x="34" y="0"/>
                      <a:pt x="33" y="0"/>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822" name="Freeform 3045"/>
              <p:cNvSpPr>
                <a:spLocks/>
              </p:cNvSpPr>
              <p:nvPr/>
            </p:nvSpPr>
            <p:spPr bwMode="auto">
              <a:xfrm>
                <a:off x="7826375" y="4289425"/>
                <a:ext cx="146050" cy="244475"/>
              </a:xfrm>
              <a:custGeom>
                <a:avLst/>
                <a:gdLst>
                  <a:gd name="T0" fmla="*/ 2147483647 w 36"/>
                  <a:gd name="T1" fmla="*/ 0 h 60"/>
                  <a:gd name="T2" fmla="*/ 2147483647 w 36"/>
                  <a:gd name="T3" fmla="*/ 2147483647 h 60"/>
                  <a:gd name="T4" fmla="*/ 2147483647 w 36"/>
                  <a:gd name="T5" fmla="*/ 2147483647 h 60"/>
                  <a:gd name="T6" fmla="*/ 2147483647 w 36"/>
                  <a:gd name="T7" fmla="*/ 2147483647 h 60"/>
                  <a:gd name="T8" fmla="*/ 2147483647 w 36"/>
                  <a:gd name="T9" fmla="*/ 2147483647 h 60"/>
                  <a:gd name="T10" fmla="*/ 2147483647 w 36"/>
                  <a:gd name="T11" fmla="*/ 2147483647 h 60"/>
                  <a:gd name="T12" fmla="*/ 2147483647 w 36"/>
                  <a:gd name="T13" fmla="*/ 2147483647 h 60"/>
                  <a:gd name="T14" fmla="*/ 2147483647 w 36"/>
                  <a:gd name="T15" fmla="*/ 2147483647 h 60"/>
                  <a:gd name="T16" fmla="*/ 2147483647 w 36"/>
                  <a:gd name="T17" fmla="*/ 2147483647 h 60"/>
                  <a:gd name="T18" fmla="*/ 2147483647 w 36"/>
                  <a:gd name="T19" fmla="*/ 2147483647 h 60"/>
                  <a:gd name="T20" fmla="*/ 2147483647 w 36"/>
                  <a:gd name="T21" fmla="*/ 2147483647 h 60"/>
                  <a:gd name="T22" fmla="*/ 2147483647 w 36"/>
                  <a:gd name="T23" fmla="*/ 2147483647 h 60"/>
                  <a:gd name="T24" fmla="*/ 2147483647 w 36"/>
                  <a:gd name="T25" fmla="*/ 2147483647 h 60"/>
                  <a:gd name="T26" fmla="*/ 2147483647 w 36"/>
                  <a:gd name="T27" fmla="*/ 0 h 60"/>
                  <a:gd name="T28" fmla="*/ 2147483647 w 36"/>
                  <a:gd name="T29" fmla="*/ 0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60"/>
                  <a:gd name="T47" fmla="*/ 36 w 36"/>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60">
                    <a:moveTo>
                      <a:pt x="34" y="0"/>
                    </a:moveTo>
                    <a:cubicBezTo>
                      <a:pt x="26" y="8"/>
                      <a:pt x="21" y="19"/>
                      <a:pt x="23" y="29"/>
                    </a:cubicBezTo>
                    <a:cubicBezTo>
                      <a:pt x="23" y="29"/>
                      <a:pt x="22" y="30"/>
                      <a:pt x="22" y="30"/>
                    </a:cubicBezTo>
                    <a:cubicBezTo>
                      <a:pt x="18" y="34"/>
                      <a:pt x="18" y="38"/>
                      <a:pt x="19" y="43"/>
                    </a:cubicBezTo>
                    <a:cubicBezTo>
                      <a:pt x="18" y="44"/>
                      <a:pt x="1" y="58"/>
                      <a:pt x="1" y="58"/>
                    </a:cubicBezTo>
                    <a:cubicBezTo>
                      <a:pt x="0" y="58"/>
                      <a:pt x="0" y="59"/>
                      <a:pt x="1" y="59"/>
                    </a:cubicBezTo>
                    <a:cubicBezTo>
                      <a:pt x="1" y="59"/>
                      <a:pt x="2" y="60"/>
                      <a:pt x="2" y="59"/>
                    </a:cubicBezTo>
                    <a:cubicBezTo>
                      <a:pt x="21" y="44"/>
                      <a:pt x="21" y="44"/>
                      <a:pt x="21" y="44"/>
                    </a:cubicBezTo>
                    <a:cubicBezTo>
                      <a:pt x="21" y="43"/>
                      <a:pt x="21" y="43"/>
                      <a:pt x="21" y="43"/>
                    </a:cubicBezTo>
                    <a:cubicBezTo>
                      <a:pt x="20" y="38"/>
                      <a:pt x="20" y="36"/>
                      <a:pt x="24" y="31"/>
                    </a:cubicBezTo>
                    <a:cubicBezTo>
                      <a:pt x="25" y="29"/>
                      <a:pt x="25" y="29"/>
                      <a:pt x="25" y="29"/>
                    </a:cubicBezTo>
                    <a:cubicBezTo>
                      <a:pt x="25" y="29"/>
                      <a:pt x="25" y="29"/>
                      <a:pt x="25" y="29"/>
                    </a:cubicBezTo>
                    <a:cubicBezTo>
                      <a:pt x="23" y="20"/>
                      <a:pt x="27" y="9"/>
                      <a:pt x="35" y="2"/>
                    </a:cubicBezTo>
                    <a:cubicBezTo>
                      <a:pt x="36" y="1"/>
                      <a:pt x="36" y="1"/>
                      <a:pt x="35" y="0"/>
                    </a:cubicBezTo>
                    <a:cubicBezTo>
                      <a:pt x="35" y="0"/>
                      <a:pt x="34" y="0"/>
                      <a:pt x="34" y="0"/>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55823" name="Freeform 3047"/>
              <p:cNvSpPr>
                <a:spLocks/>
              </p:cNvSpPr>
              <p:nvPr/>
            </p:nvSpPr>
            <p:spPr bwMode="auto">
              <a:xfrm>
                <a:off x="7035800" y="4440238"/>
                <a:ext cx="266700" cy="220662"/>
              </a:xfrm>
              <a:custGeom>
                <a:avLst/>
                <a:gdLst>
                  <a:gd name="T0" fmla="*/ 2147483647 w 65"/>
                  <a:gd name="T1" fmla="*/ 2147483647 h 54"/>
                  <a:gd name="T2" fmla="*/ 2147483647 w 65"/>
                  <a:gd name="T3" fmla="*/ 2147483647 h 54"/>
                  <a:gd name="T4" fmla="*/ 2147483647 w 65"/>
                  <a:gd name="T5" fmla="*/ 2147483647 h 54"/>
                  <a:gd name="T6" fmla="*/ 2147483647 w 65"/>
                  <a:gd name="T7" fmla="*/ 2147483647 h 54"/>
                  <a:gd name="T8" fmla="*/ 2147483647 w 65"/>
                  <a:gd name="T9" fmla="*/ 2147483647 h 54"/>
                  <a:gd name="T10" fmla="*/ 2147483647 w 65"/>
                  <a:gd name="T11" fmla="*/ 2147483647 h 54"/>
                  <a:gd name="T12" fmla="*/ 2147483647 w 65"/>
                  <a:gd name="T13" fmla="*/ 2147483647 h 54"/>
                  <a:gd name="T14" fmla="*/ 2147483647 w 65"/>
                  <a:gd name="T15" fmla="*/ 2147483647 h 54"/>
                  <a:gd name="T16" fmla="*/ 2147483647 w 65"/>
                  <a:gd name="T17" fmla="*/ 2147483647 h 54"/>
                  <a:gd name="T18" fmla="*/ 2147483647 w 65"/>
                  <a:gd name="T19" fmla="*/ 2147483647 h 54"/>
                  <a:gd name="T20" fmla="*/ 2147483647 w 65"/>
                  <a:gd name="T21" fmla="*/ 2147483647 h 54"/>
                  <a:gd name="T22" fmla="*/ 2147483647 w 65"/>
                  <a:gd name="T23" fmla="*/ 2147483647 h 54"/>
                  <a:gd name="T24" fmla="*/ 2147483647 w 65"/>
                  <a:gd name="T25" fmla="*/ 2147483647 h 54"/>
                  <a:gd name="T26" fmla="*/ 2147483647 w 65"/>
                  <a:gd name="T27" fmla="*/ 2147483647 h 54"/>
                  <a:gd name="T28" fmla="*/ 2147483647 w 65"/>
                  <a:gd name="T29" fmla="*/ 2147483647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54"/>
                  <a:gd name="T47" fmla="*/ 65 w 65"/>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54">
                    <a:moveTo>
                      <a:pt x="36" y="46"/>
                    </a:moveTo>
                    <a:cubicBezTo>
                      <a:pt x="55" y="53"/>
                      <a:pt x="55" y="53"/>
                      <a:pt x="55" y="53"/>
                    </a:cubicBezTo>
                    <a:cubicBezTo>
                      <a:pt x="59" y="54"/>
                      <a:pt x="62" y="52"/>
                      <a:pt x="63" y="49"/>
                    </a:cubicBezTo>
                    <a:cubicBezTo>
                      <a:pt x="65" y="46"/>
                      <a:pt x="63" y="42"/>
                      <a:pt x="60" y="41"/>
                    </a:cubicBezTo>
                    <a:cubicBezTo>
                      <a:pt x="60" y="41"/>
                      <a:pt x="48" y="37"/>
                      <a:pt x="44" y="35"/>
                    </a:cubicBezTo>
                    <a:cubicBezTo>
                      <a:pt x="42" y="30"/>
                      <a:pt x="37" y="27"/>
                      <a:pt x="33" y="25"/>
                    </a:cubicBezTo>
                    <a:cubicBezTo>
                      <a:pt x="30" y="14"/>
                      <a:pt x="20" y="5"/>
                      <a:pt x="9" y="1"/>
                    </a:cubicBezTo>
                    <a:cubicBezTo>
                      <a:pt x="6" y="0"/>
                      <a:pt x="2" y="1"/>
                      <a:pt x="1" y="5"/>
                    </a:cubicBezTo>
                    <a:cubicBezTo>
                      <a:pt x="0" y="8"/>
                      <a:pt x="2" y="12"/>
                      <a:pt x="5" y="13"/>
                    </a:cubicBezTo>
                    <a:cubicBezTo>
                      <a:pt x="13" y="15"/>
                      <a:pt x="20" y="23"/>
                      <a:pt x="21" y="30"/>
                    </a:cubicBezTo>
                    <a:cubicBezTo>
                      <a:pt x="22" y="33"/>
                      <a:pt x="22" y="33"/>
                      <a:pt x="22" y="33"/>
                    </a:cubicBezTo>
                    <a:cubicBezTo>
                      <a:pt x="27" y="36"/>
                      <a:pt x="27" y="36"/>
                      <a:pt x="27" y="36"/>
                    </a:cubicBezTo>
                    <a:cubicBezTo>
                      <a:pt x="32" y="38"/>
                      <a:pt x="32" y="39"/>
                      <a:pt x="32" y="40"/>
                    </a:cubicBezTo>
                    <a:cubicBezTo>
                      <a:pt x="32" y="45"/>
                      <a:pt x="32" y="45"/>
                      <a:pt x="32" y="45"/>
                    </a:cubicBezTo>
                    <a:lnTo>
                      <a:pt x="36" y="46"/>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824" name="Freeform 3048"/>
              <p:cNvSpPr>
                <a:spLocks/>
              </p:cNvSpPr>
              <p:nvPr/>
            </p:nvSpPr>
            <p:spPr bwMode="auto">
              <a:xfrm>
                <a:off x="7043738" y="4445000"/>
                <a:ext cx="250825" cy="207963"/>
              </a:xfrm>
              <a:custGeom>
                <a:avLst/>
                <a:gdLst>
                  <a:gd name="T0" fmla="*/ 0 w 61"/>
                  <a:gd name="T1" fmla="*/ 2147483647 h 51"/>
                  <a:gd name="T2" fmla="*/ 0 w 61"/>
                  <a:gd name="T3" fmla="*/ 2147483647 h 51"/>
                  <a:gd name="T4" fmla="*/ 2147483647 w 61"/>
                  <a:gd name="T5" fmla="*/ 2147483647 h 51"/>
                  <a:gd name="T6" fmla="*/ 2147483647 w 61"/>
                  <a:gd name="T7" fmla="*/ 2147483647 h 51"/>
                  <a:gd name="T8" fmla="*/ 2147483647 w 61"/>
                  <a:gd name="T9" fmla="*/ 2147483647 h 51"/>
                  <a:gd name="T10" fmla="*/ 2147483647 w 61"/>
                  <a:gd name="T11" fmla="*/ 2147483647 h 51"/>
                  <a:gd name="T12" fmla="*/ 2147483647 w 61"/>
                  <a:gd name="T13" fmla="*/ 2147483647 h 51"/>
                  <a:gd name="T14" fmla="*/ 2147483647 w 61"/>
                  <a:gd name="T15" fmla="*/ 2147483647 h 51"/>
                  <a:gd name="T16" fmla="*/ 2147483647 w 61"/>
                  <a:gd name="T17" fmla="*/ 2147483647 h 51"/>
                  <a:gd name="T18" fmla="*/ 2147483647 w 61"/>
                  <a:gd name="T19" fmla="*/ 2147483647 h 51"/>
                  <a:gd name="T20" fmla="*/ 2147483647 w 61"/>
                  <a:gd name="T21" fmla="*/ 2147483647 h 51"/>
                  <a:gd name="T22" fmla="*/ 2147483647 w 61"/>
                  <a:gd name="T23" fmla="*/ 2147483647 h 51"/>
                  <a:gd name="T24" fmla="*/ 2147483647 w 61"/>
                  <a:gd name="T25" fmla="*/ 2147483647 h 51"/>
                  <a:gd name="T26" fmla="*/ 2147483647 w 61"/>
                  <a:gd name="T27" fmla="*/ 2147483647 h 51"/>
                  <a:gd name="T28" fmla="*/ 2147483647 w 61"/>
                  <a:gd name="T29" fmla="*/ 2147483647 h 51"/>
                  <a:gd name="T30" fmla="*/ 2147483647 w 61"/>
                  <a:gd name="T31" fmla="*/ 2147483647 h 51"/>
                  <a:gd name="T32" fmla="*/ 2147483647 w 61"/>
                  <a:gd name="T33" fmla="*/ 2147483647 h 51"/>
                  <a:gd name="T34" fmla="*/ 2147483647 w 61"/>
                  <a:gd name="T35" fmla="*/ 2147483647 h 51"/>
                  <a:gd name="T36" fmla="*/ 2147483647 w 61"/>
                  <a:gd name="T37" fmla="*/ 2147483647 h 51"/>
                  <a:gd name="T38" fmla="*/ 2147483647 w 61"/>
                  <a:gd name="T39" fmla="*/ 2147483647 h 51"/>
                  <a:gd name="T40" fmla="*/ 2147483647 w 61"/>
                  <a:gd name="T41" fmla="*/ 2147483647 h 51"/>
                  <a:gd name="T42" fmla="*/ 2147483647 w 61"/>
                  <a:gd name="T43" fmla="*/ 2147483647 h 51"/>
                  <a:gd name="T44" fmla="*/ 2147483647 w 61"/>
                  <a:gd name="T45" fmla="*/ 2147483647 h 51"/>
                  <a:gd name="T46" fmla="*/ 2147483647 w 61"/>
                  <a:gd name="T47" fmla="*/ 2147483647 h 51"/>
                  <a:gd name="T48" fmla="*/ 2147483647 w 61"/>
                  <a:gd name="T49" fmla="*/ 2147483647 h 51"/>
                  <a:gd name="T50" fmla="*/ 2147483647 w 61"/>
                  <a:gd name="T51" fmla="*/ 2147483647 h 51"/>
                  <a:gd name="T52" fmla="*/ 2147483647 w 61"/>
                  <a:gd name="T53" fmla="*/ 2147483647 h 51"/>
                  <a:gd name="T54" fmla="*/ 0 w 61"/>
                  <a:gd name="T55" fmla="*/ 2147483647 h 5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1"/>
                  <a:gd name="T85" fmla="*/ 0 h 51"/>
                  <a:gd name="T86" fmla="*/ 61 w 61"/>
                  <a:gd name="T87" fmla="*/ 51 h 5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1" h="51">
                    <a:moveTo>
                      <a:pt x="0" y="4"/>
                    </a:moveTo>
                    <a:cubicBezTo>
                      <a:pt x="0" y="4"/>
                      <a:pt x="0" y="5"/>
                      <a:pt x="0" y="6"/>
                    </a:cubicBezTo>
                    <a:cubicBezTo>
                      <a:pt x="0" y="8"/>
                      <a:pt x="2" y="10"/>
                      <a:pt x="4" y="11"/>
                    </a:cubicBezTo>
                    <a:cubicBezTo>
                      <a:pt x="7" y="12"/>
                      <a:pt x="10" y="14"/>
                      <a:pt x="13" y="17"/>
                    </a:cubicBezTo>
                    <a:cubicBezTo>
                      <a:pt x="17" y="20"/>
                      <a:pt x="19" y="25"/>
                      <a:pt x="20" y="29"/>
                    </a:cubicBezTo>
                    <a:cubicBezTo>
                      <a:pt x="20" y="29"/>
                      <a:pt x="21" y="30"/>
                      <a:pt x="21" y="31"/>
                    </a:cubicBezTo>
                    <a:cubicBezTo>
                      <a:pt x="21" y="31"/>
                      <a:pt x="21" y="31"/>
                      <a:pt x="21" y="31"/>
                    </a:cubicBezTo>
                    <a:cubicBezTo>
                      <a:pt x="21" y="31"/>
                      <a:pt x="21" y="31"/>
                      <a:pt x="21" y="31"/>
                    </a:cubicBezTo>
                    <a:cubicBezTo>
                      <a:pt x="24" y="33"/>
                      <a:pt x="24" y="33"/>
                      <a:pt x="24" y="33"/>
                    </a:cubicBezTo>
                    <a:cubicBezTo>
                      <a:pt x="24" y="33"/>
                      <a:pt x="26" y="34"/>
                      <a:pt x="26" y="34"/>
                    </a:cubicBezTo>
                    <a:cubicBezTo>
                      <a:pt x="30" y="37"/>
                      <a:pt x="31" y="37"/>
                      <a:pt x="31" y="39"/>
                    </a:cubicBezTo>
                    <a:cubicBezTo>
                      <a:pt x="31" y="39"/>
                      <a:pt x="32" y="42"/>
                      <a:pt x="32" y="43"/>
                    </a:cubicBezTo>
                    <a:cubicBezTo>
                      <a:pt x="32" y="43"/>
                      <a:pt x="32" y="43"/>
                      <a:pt x="32" y="43"/>
                    </a:cubicBezTo>
                    <a:cubicBezTo>
                      <a:pt x="32" y="43"/>
                      <a:pt x="32" y="43"/>
                      <a:pt x="32" y="43"/>
                    </a:cubicBezTo>
                    <a:cubicBezTo>
                      <a:pt x="35" y="44"/>
                      <a:pt x="35" y="44"/>
                      <a:pt x="35" y="44"/>
                    </a:cubicBezTo>
                    <a:cubicBezTo>
                      <a:pt x="54" y="51"/>
                      <a:pt x="54" y="51"/>
                      <a:pt x="54" y="51"/>
                    </a:cubicBezTo>
                    <a:cubicBezTo>
                      <a:pt x="55" y="51"/>
                      <a:pt x="58" y="51"/>
                      <a:pt x="59" y="50"/>
                    </a:cubicBezTo>
                    <a:cubicBezTo>
                      <a:pt x="60" y="49"/>
                      <a:pt x="61" y="49"/>
                      <a:pt x="61" y="48"/>
                    </a:cubicBezTo>
                    <a:cubicBezTo>
                      <a:pt x="61" y="47"/>
                      <a:pt x="61" y="46"/>
                      <a:pt x="61" y="46"/>
                    </a:cubicBezTo>
                    <a:cubicBezTo>
                      <a:pt x="61" y="44"/>
                      <a:pt x="59" y="42"/>
                      <a:pt x="57" y="41"/>
                    </a:cubicBezTo>
                    <a:cubicBezTo>
                      <a:pt x="56" y="40"/>
                      <a:pt x="45" y="36"/>
                      <a:pt x="41" y="35"/>
                    </a:cubicBezTo>
                    <a:cubicBezTo>
                      <a:pt x="39" y="30"/>
                      <a:pt x="35" y="27"/>
                      <a:pt x="31" y="25"/>
                    </a:cubicBezTo>
                    <a:cubicBezTo>
                      <a:pt x="30" y="25"/>
                      <a:pt x="30" y="24"/>
                      <a:pt x="30" y="24"/>
                    </a:cubicBezTo>
                    <a:cubicBezTo>
                      <a:pt x="30" y="24"/>
                      <a:pt x="30" y="23"/>
                      <a:pt x="29" y="22"/>
                    </a:cubicBezTo>
                    <a:cubicBezTo>
                      <a:pt x="27" y="17"/>
                      <a:pt x="23" y="12"/>
                      <a:pt x="18" y="8"/>
                    </a:cubicBezTo>
                    <a:cubicBezTo>
                      <a:pt x="15" y="5"/>
                      <a:pt x="12" y="3"/>
                      <a:pt x="8" y="1"/>
                    </a:cubicBezTo>
                    <a:cubicBezTo>
                      <a:pt x="5" y="0"/>
                      <a:pt x="3" y="1"/>
                      <a:pt x="1" y="2"/>
                    </a:cubicBezTo>
                    <a:cubicBezTo>
                      <a:pt x="0" y="3"/>
                      <a:pt x="0" y="3"/>
                      <a:pt x="0" y="4"/>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825" name="Freeform 3049"/>
              <p:cNvSpPr>
                <a:spLocks/>
              </p:cNvSpPr>
              <p:nvPr/>
            </p:nvSpPr>
            <p:spPr bwMode="auto">
              <a:xfrm>
                <a:off x="7043738" y="4452938"/>
                <a:ext cx="250825" cy="196850"/>
              </a:xfrm>
              <a:custGeom>
                <a:avLst/>
                <a:gdLst>
                  <a:gd name="T0" fmla="*/ 0 w 61"/>
                  <a:gd name="T1" fmla="*/ 2147483647 h 48"/>
                  <a:gd name="T2" fmla="*/ 0 w 61"/>
                  <a:gd name="T3" fmla="*/ 2147483647 h 48"/>
                  <a:gd name="T4" fmla="*/ 2147483647 w 61"/>
                  <a:gd name="T5" fmla="*/ 2147483647 h 48"/>
                  <a:gd name="T6" fmla="*/ 2147483647 w 61"/>
                  <a:gd name="T7" fmla="*/ 2147483647 h 48"/>
                  <a:gd name="T8" fmla="*/ 2147483647 w 61"/>
                  <a:gd name="T9" fmla="*/ 2147483647 h 48"/>
                  <a:gd name="T10" fmla="*/ 2147483647 w 61"/>
                  <a:gd name="T11" fmla="*/ 2147483647 h 48"/>
                  <a:gd name="T12" fmla="*/ 2147483647 w 61"/>
                  <a:gd name="T13" fmla="*/ 2147483647 h 48"/>
                  <a:gd name="T14" fmla="*/ 2147483647 w 61"/>
                  <a:gd name="T15" fmla="*/ 2147483647 h 48"/>
                  <a:gd name="T16" fmla="*/ 2147483647 w 61"/>
                  <a:gd name="T17" fmla="*/ 2147483647 h 48"/>
                  <a:gd name="T18" fmla="*/ 2147483647 w 61"/>
                  <a:gd name="T19" fmla="*/ 2147483647 h 48"/>
                  <a:gd name="T20" fmla="*/ 2147483647 w 61"/>
                  <a:gd name="T21" fmla="*/ 2147483647 h 48"/>
                  <a:gd name="T22" fmla="*/ 2147483647 w 61"/>
                  <a:gd name="T23" fmla="*/ 2147483647 h 48"/>
                  <a:gd name="T24" fmla="*/ 2147483647 w 61"/>
                  <a:gd name="T25" fmla="*/ 2147483647 h 48"/>
                  <a:gd name="T26" fmla="*/ 2147483647 w 61"/>
                  <a:gd name="T27" fmla="*/ 2147483647 h 48"/>
                  <a:gd name="T28" fmla="*/ 2147483647 w 61"/>
                  <a:gd name="T29" fmla="*/ 2147483647 h 48"/>
                  <a:gd name="T30" fmla="*/ 2147483647 w 61"/>
                  <a:gd name="T31" fmla="*/ 2147483647 h 48"/>
                  <a:gd name="T32" fmla="*/ 2147483647 w 61"/>
                  <a:gd name="T33" fmla="*/ 2147483647 h 48"/>
                  <a:gd name="T34" fmla="*/ 2147483647 w 61"/>
                  <a:gd name="T35" fmla="*/ 2147483647 h 48"/>
                  <a:gd name="T36" fmla="*/ 2147483647 w 61"/>
                  <a:gd name="T37" fmla="*/ 2147483647 h 48"/>
                  <a:gd name="T38" fmla="*/ 2147483647 w 61"/>
                  <a:gd name="T39" fmla="*/ 2147483647 h 48"/>
                  <a:gd name="T40" fmla="*/ 2147483647 w 61"/>
                  <a:gd name="T41" fmla="*/ 2147483647 h 48"/>
                  <a:gd name="T42" fmla="*/ 2147483647 w 61"/>
                  <a:gd name="T43" fmla="*/ 2147483647 h 48"/>
                  <a:gd name="T44" fmla="*/ 2147483647 w 61"/>
                  <a:gd name="T45" fmla="*/ 2147483647 h 48"/>
                  <a:gd name="T46" fmla="*/ 2147483647 w 61"/>
                  <a:gd name="T47" fmla="*/ 2147483647 h 48"/>
                  <a:gd name="T48" fmla="*/ 2147483647 w 61"/>
                  <a:gd name="T49" fmla="*/ 2147483647 h 48"/>
                  <a:gd name="T50" fmla="*/ 2147483647 w 61"/>
                  <a:gd name="T51" fmla="*/ 2147483647 h 48"/>
                  <a:gd name="T52" fmla="*/ 2147483647 w 61"/>
                  <a:gd name="T53" fmla="*/ 2147483647 h 48"/>
                  <a:gd name="T54" fmla="*/ 0 w 61"/>
                  <a:gd name="T55" fmla="*/ 2147483647 h 4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1"/>
                  <a:gd name="T85" fmla="*/ 0 h 48"/>
                  <a:gd name="T86" fmla="*/ 61 w 61"/>
                  <a:gd name="T87" fmla="*/ 48 h 4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1" h="48">
                    <a:moveTo>
                      <a:pt x="0" y="2"/>
                    </a:moveTo>
                    <a:cubicBezTo>
                      <a:pt x="0" y="3"/>
                      <a:pt x="0" y="3"/>
                      <a:pt x="0" y="4"/>
                    </a:cubicBezTo>
                    <a:cubicBezTo>
                      <a:pt x="1" y="6"/>
                      <a:pt x="3" y="8"/>
                      <a:pt x="5" y="9"/>
                    </a:cubicBezTo>
                    <a:cubicBezTo>
                      <a:pt x="9" y="10"/>
                      <a:pt x="11" y="12"/>
                      <a:pt x="14" y="14"/>
                    </a:cubicBezTo>
                    <a:cubicBezTo>
                      <a:pt x="18" y="18"/>
                      <a:pt x="21" y="22"/>
                      <a:pt x="21" y="26"/>
                    </a:cubicBezTo>
                    <a:cubicBezTo>
                      <a:pt x="22" y="26"/>
                      <a:pt x="22" y="28"/>
                      <a:pt x="22" y="28"/>
                    </a:cubicBezTo>
                    <a:cubicBezTo>
                      <a:pt x="22" y="29"/>
                      <a:pt x="22" y="29"/>
                      <a:pt x="22" y="29"/>
                    </a:cubicBezTo>
                    <a:cubicBezTo>
                      <a:pt x="22" y="29"/>
                      <a:pt x="22" y="29"/>
                      <a:pt x="22" y="29"/>
                    </a:cubicBezTo>
                    <a:cubicBezTo>
                      <a:pt x="25" y="30"/>
                      <a:pt x="25" y="30"/>
                      <a:pt x="25" y="30"/>
                    </a:cubicBezTo>
                    <a:cubicBezTo>
                      <a:pt x="25" y="31"/>
                      <a:pt x="27" y="31"/>
                      <a:pt x="27" y="32"/>
                    </a:cubicBezTo>
                    <a:cubicBezTo>
                      <a:pt x="31" y="34"/>
                      <a:pt x="32" y="35"/>
                      <a:pt x="32" y="36"/>
                    </a:cubicBezTo>
                    <a:cubicBezTo>
                      <a:pt x="33" y="37"/>
                      <a:pt x="33" y="39"/>
                      <a:pt x="33" y="40"/>
                    </a:cubicBezTo>
                    <a:cubicBezTo>
                      <a:pt x="33" y="40"/>
                      <a:pt x="33" y="40"/>
                      <a:pt x="33" y="40"/>
                    </a:cubicBezTo>
                    <a:cubicBezTo>
                      <a:pt x="34" y="41"/>
                      <a:pt x="34" y="41"/>
                      <a:pt x="34" y="41"/>
                    </a:cubicBezTo>
                    <a:cubicBezTo>
                      <a:pt x="36" y="41"/>
                      <a:pt x="36" y="41"/>
                      <a:pt x="36" y="41"/>
                    </a:cubicBezTo>
                    <a:cubicBezTo>
                      <a:pt x="54" y="48"/>
                      <a:pt x="54" y="48"/>
                      <a:pt x="54" y="48"/>
                    </a:cubicBezTo>
                    <a:cubicBezTo>
                      <a:pt x="55" y="48"/>
                      <a:pt x="58" y="48"/>
                      <a:pt x="59" y="47"/>
                    </a:cubicBezTo>
                    <a:cubicBezTo>
                      <a:pt x="60" y="47"/>
                      <a:pt x="60" y="46"/>
                      <a:pt x="60" y="45"/>
                    </a:cubicBezTo>
                    <a:cubicBezTo>
                      <a:pt x="61" y="45"/>
                      <a:pt x="61" y="44"/>
                      <a:pt x="60" y="44"/>
                    </a:cubicBezTo>
                    <a:cubicBezTo>
                      <a:pt x="60" y="42"/>
                      <a:pt x="59" y="40"/>
                      <a:pt x="56" y="39"/>
                    </a:cubicBezTo>
                    <a:cubicBezTo>
                      <a:pt x="54" y="39"/>
                      <a:pt x="43" y="35"/>
                      <a:pt x="41" y="34"/>
                    </a:cubicBezTo>
                    <a:cubicBezTo>
                      <a:pt x="39" y="29"/>
                      <a:pt x="35" y="26"/>
                      <a:pt x="30" y="24"/>
                    </a:cubicBezTo>
                    <a:cubicBezTo>
                      <a:pt x="30" y="24"/>
                      <a:pt x="30" y="24"/>
                      <a:pt x="30" y="23"/>
                    </a:cubicBezTo>
                    <a:cubicBezTo>
                      <a:pt x="30" y="23"/>
                      <a:pt x="29" y="22"/>
                      <a:pt x="29" y="22"/>
                    </a:cubicBezTo>
                    <a:cubicBezTo>
                      <a:pt x="27" y="16"/>
                      <a:pt x="23" y="11"/>
                      <a:pt x="18" y="7"/>
                    </a:cubicBezTo>
                    <a:cubicBezTo>
                      <a:pt x="15" y="5"/>
                      <a:pt x="12" y="2"/>
                      <a:pt x="8" y="1"/>
                    </a:cubicBezTo>
                    <a:cubicBezTo>
                      <a:pt x="6" y="0"/>
                      <a:pt x="3" y="0"/>
                      <a:pt x="1" y="1"/>
                    </a:cubicBezTo>
                    <a:cubicBezTo>
                      <a:pt x="1" y="1"/>
                      <a:pt x="1" y="2"/>
                      <a:pt x="0" y="2"/>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826" name="Freeform 3050"/>
              <p:cNvSpPr>
                <a:spLocks/>
              </p:cNvSpPr>
              <p:nvPr/>
            </p:nvSpPr>
            <p:spPr bwMode="auto">
              <a:xfrm>
                <a:off x="7048500" y="4457700"/>
                <a:ext cx="241300" cy="187325"/>
              </a:xfrm>
              <a:custGeom>
                <a:avLst/>
                <a:gdLst>
                  <a:gd name="T0" fmla="*/ 0 w 59"/>
                  <a:gd name="T1" fmla="*/ 2147483647 h 46"/>
                  <a:gd name="T2" fmla="*/ 0 w 59"/>
                  <a:gd name="T3" fmla="*/ 2147483647 h 46"/>
                  <a:gd name="T4" fmla="*/ 2147483647 w 59"/>
                  <a:gd name="T5" fmla="*/ 2147483647 h 46"/>
                  <a:gd name="T6" fmla="*/ 2147483647 w 59"/>
                  <a:gd name="T7" fmla="*/ 2147483647 h 46"/>
                  <a:gd name="T8" fmla="*/ 2147483647 w 59"/>
                  <a:gd name="T9" fmla="*/ 2147483647 h 46"/>
                  <a:gd name="T10" fmla="*/ 2147483647 w 59"/>
                  <a:gd name="T11" fmla="*/ 2147483647 h 46"/>
                  <a:gd name="T12" fmla="*/ 2147483647 w 59"/>
                  <a:gd name="T13" fmla="*/ 2147483647 h 46"/>
                  <a:gd name="T14" fmla="*/ 2147483647 w 59"/>
                  <a:gd name="T15" fmla="*/ 2147483647 h 46"/>
                  <a:gd name="T16" fmla="*/ 2147483647 w 59"/>
                  <a:gd name="T17" fmla="*/ 2147483647 h 46"/>
                  <a:gd name="T18" fmla="*/ 2147483647 w 59"/>
                  <a:gd name="T19" fmla="*/ 2147483647 h 46"/>
                  <a:gd name="T20" fmla="*/ 2147483647 w 59"/>
                  <a:gd name="T21" fmla="*/ 2147483647 h 46"/>
                  <a:gd name="T22" fmla="*/ 2147483647 w 59"/>
                  <a:gd name="T23" fmla="*/ 2147483647 h 46"/>
                  <a:gd name="T24" fmla="*/ 2147483647 w 59"/>
                  <a:gd name="T25" fmla="*/ 2147483647 h 46"/>
                  <a:gd name="T26" fmla="*/ 2147483647 w 59"/>
                  <a:gd name="T27" fmla="*/ 2147483647 h 46"/>
                  <a:gd name="T28" fmla="*/ 2147483647 w 59"/>
                  <a:gd name="T29" fmla="*/ 2147483647 h 46"/>
                  <a:gd name="T30" fmla="*/ 2147483647 w 59"/>
                  <a:gd name="T31" fmla="*/ 2147483647 h 46"/>
                  <a:gd name="T32" fmla="*/ 2147483647 w 59"/>
                  <a:gd name="T33" fmla="*/ 2147483647 h 46"/>
                  <a:gd name="T34" fmla="*/ 2147483647 w 59"/>
                  <a:gd name="T35" fmla="*/ 2147483647 h 46"/>
                  <a:gd name="T36" fmla="*/ 2147483647 w 59"/>
                  <a:gd name="T37" fmla="*/ 2147483647 h 46"/>
                  <a:gd name="T38" fmla="*/ 2147483647 w 59"/>
                  <a:gd name="T39" fmla="*/ 2147483647 h 46"/>
                  <a:gd name="T40" fmla="*/ 2147483647 w 59"/>
                  <a:gd name="T41" fmla="*/ 2147483647 h 46"/>
                  <a:gd name="T42" fmla="*/ 2147483647 w 59"/>
                  <a:gd name="T43" fmla="*/ 2147483647 h 46"/>
                  <a:gd name="T44" fmla="*/ 2147483647 w 59"/>
                  <a:gd name="T45" fmla="*/ 2147483647 h 46"/>
                  <a:gd name="T46" fmla="*/ 2147483647 w 59"/>
                  <a:gd name="T47" fmla="*/ 2147483647 h 46"/>
                  <a:gd name="T48" fmla="*/ 2147483647 w 59"/>
                  <a:gd name="T49" fmla="*/ 2147483647 h 46"/>
                  <a:gd name="T50" fmla="*/ 2147483647 w 59"/>
                  <a:gd name="T51" fmla="*/ 2147483647 h 46"/>
                  <a:gd name="T52" fmla="*/ 2147483647 w 59"/>
                  <a:gd name="T53" fmla="*/ 0 h 46"/>
                  <a:gd name="T54" fmla="*/ 0 w 59"/>
                  <a:gd name="T55" fmla="*/ 2147483647 h 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9"/>
                  <a:gd name="T85" fmla="*/ 0 h 46"/>
                  <a:gd name="T86" fmla="*/ 59 w 59"/>
                  <a:gd name="T87" fmla="*/ 46 h 4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9" h="46">
                    <a:moveTo>
                      <a:pt x="0" y="1"/>
                    </a:moveTo>
                    <a:cubicBezTo>
                      <a:pt x="0" y="2"/>
                      <a:pt x="0" y="3"/>
                      <a:pt x="0" y="3"/>
                    </a:cubicBezTo>
                    <a:cubicBezTo>
                      <a:pt x="1" y="4"/>
                      <a:pt x="3" y="6"/>
                      <a:pt x="6" y="7"/>
                    </a:cubicBezTo>
                    <a:cubicBezTo>
                      <a:pt x="9" y="9"/>
                      <a:pt x="12" y="11"/>
                      <a:pt x="14" y="13"/>
                    </a:cubicBezTo>
                    <a:cubicBezTo>
                      <a:pt x="18" y="17"/>
                      <a:pt x="21" y="21"/>
                      <a:pt x="22" y="25"/>
                    </a:cubicBezTo>
                    <a:cubicBezTo>
                      <a:pt x="22" y="25"/>
                      <a:pt x="22" y="26"/>
                      <a:pt x="22" y="26"/>
                    </a:cubicBezTo>
                    <a:cubicBezTo>
                      <a:pt x="22" y="27"/>
                      <a:pt x="22" y="27"/>
                      <a:pt x="22" y="27"/>
                    </a:cubicBezTo>
                    <a:cubicBezTo>
                      <a:pt x="22" y="27"/>
                      <a:pt x="22" y="27"/>
                      <a:pt x="22" y="27"/>
                    </a:cubicBezTo>
                    <a:cubicBezTo>
                      <a:pt x="25" y="29"/>
                      <a:pt x="25" y="29"/>
                      <a:pt x="25" y="29"/>
                    </a:cubicBezTo>
                    <a:cubicBezTo>
                      <a:pt x="26" y="29"/>
                      <a:pt x="27" y="30"/>
                      <a:pt x="27" y="30"/>
                    </a:cubicBezTo>
                    <a:cubicBezTo>
                      <a:pt x="31" y="32"/>
                      <a:pt x="32" y="33"/>
                      <a:pt x="33" y="35"/>
                    </a:cubicBezTo>
                    <a:cubicBezTo>
                      <a:pt x="33" y="35"/>
                      <a:pt x="33" y="37"/>
                      <a:pt x="33" y="38"/>
                    </a:cubicBezTo>
                    <a:cubicBezTo>
                      <a:pt x="33" y="39"/>
                      <a:pt x="33" y="39"/>
                      <a:pt x="33" y="39"/>
                    </a:cubicBezTo>
                    <a:cubicBezTo>
                      <a:pt x="34" y="39"/>
                      <a:pt x="34" y="39"/>
                      <a:pt x="34" y="39"/>
                    </a:cubicBezTo>
                    <a:cubicBezTo>
                      <a:pt x="36" y="40"/>
                      <a:pt x="36" y="40"/>
                      <a:pt x="36" y="40"/>
                    </a:cubicBezTo>
                    <a:cubicBezTo>
                      <a:pt x="53" y="45"/>
                      <a:pt x="53" y="45"/>
                      <a:pt x="53" y="45"/>
                    </a:cubicBezTo>
                    <a:cubicBezTo>
                      <a:pt x="54" y="46"/>
                      <a:pt x="57" y="46"/>
                      <a:pt x="57" y="46"/>
                    </a:cubicBezTo>
                    <a:cubicBezTo>
                      <a:pt x="58" y="45"/>
                      <a:pt x="59" y="45"/>
                      <a:pt x="59" y="44"/>
                    </a:cubicBezTo>
                    <a:cubicBezTo>
                      <a:pt x="59" y="44"/>
                      <a:pt x="59" y="43"/>
                      <a:pt x="59" y="43"/>
                    </a:cubicBezTo>
                    <a:cubicBezTo>
                      <a:pt x="59" y="42"/>
                      <a:pt x="57" y="40"/>
                      <a:pt x="54" y="39"/>
                    </a:cubicBezTo>
                    <a:cubicBezTo>
                      <a:pt x="51" y="38"/>
                      <a:pt x="41" y="35"/>
                      <a:pt x="39" y="34"/>
                    </a:cubicBezTo>
                    <a:cubicBezTo>
                      <a:pt x="38" y="29"/>
                      <a:pt x="34" y="26"/>
                      <a:pt x="29" y="24"/>
                    </a:cubicBezTo>
                    <a:cubicBezTo>
                      <a:pt x="29" y="24"/>
                      <a:pt x="29" y="24"/>
                      <a:pt x="29" y="23"/>
                    </a:cubicBezTo>
                    <a:cubicBezTo>
                      <a:pt x="29" y="23"/>
                      <a:pt x="28" y="22"/>
                      <a:pt x="27" y="22"/>
                    </a:cubicBezTo>
                    <a:cubicBezTo>
                      <a:pt x="26" y="17"/>
                      <a:pt x="22" y="12"/>
                      <a:pt x="17" y="8"/>
                    </a:cubicBezTo>
                    <a:cubicBezTo>
                      <a:pt x="14" y="5"/>
                      <a:pt x="11" y="3"/>
                      <a:pt x="7" y="1"/>
                    </a:cubicBezTo>
                    <a:cubicBezTo>
                      <a:pt x="5" y="0"/>
                      <a:pt x="3" y="0"/>
                      <a:pt x="1" y="0"/>
                    </a:cubicBezTo>
                    <a:cubicBezTo>
                      <a:pt x="1" y="1"/>
                      <a:pt x="0" y="1"/>
                      <a:pt x="0" y="1"/>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827" name="Freeform 3051"/>
              <p:cNvSpPr>
                <a:spLocks/>
              </p:cNvSpPr>
              <p:nvPr/>
            </p:nvSpPr>
            <p:spPr bwMode="auto">
              <a:xfrm>
                <a:off x="7048500" y="4460875"/>
                <a:ext cx="241300" cy="180975"/>
              </a:xfrm>
              <a:custGeom>
                <a:avLst/>
                <a:gdLst>
                  <a:gd name="T0" fmla="*/ 0 w 59"/>
                  <a:gd name="T1" fmla="*/ 2147483647 h 44"/>
                  <a:gd name="T2" fmla="*/ 2147483647 w 59"/>
                  <a:gd name="T3" fmla="*/ 2147483647 h 44"/>
                  <a:gd name="T4" fmla="*/ 2147483647 w 59"/>
                  <a:gd name="T5" fmla="*/ 2147483647 h 44"/>
                  <a:gd name="T6" fmla="*/ 2147483647 w 59"/>
                  <a:gd name="T7" fmla="*/ 2147483647 h 44"/>
                  <a:gd name="T8" fmla="*/ 2147483647 w 59"/>
                  <a:gd name="T9" fmla="*/ 2147483647 h 44"/>
                  <a:gd name="T10" fmla="*/ 2147483647 w 59"/>
                  <a:gd name="T11" fmla="*/ 2147483647 h 44"/>
                  <a:gd name="T12" fmla="*/ 2147483647 w 59"/>
                  <a:gd name="T13" fmla="*/ 2147483647 h 44"/>
                  <a:gd name="T14" fmla="*/ 2147483647 w 59"/>
                  <a:gd name="T15" fmla="*/ 2147483647 h 44"/>
                  <a:gd name="T16" fmla="*/ 2147483647 w 59"/>
                  <a:gd name="T17" fmla="*/ 2147483647 h 44"/>
                  <a:gd name="T18" fmla="*/ 2147483647 w 59"/>
                  <a:gd name="T19" fmla="*/ 2147483647 h 44"/>
                  <a:gd name="T20" fmla="*/ 2147483647 w 59"/>
                  <a:gd name="T21" fmla="*/ 2147483647 h 44"/>
                  <a:gd name="T22" fmla="*/ 2147483647 w 59"/>
                  <a:gd name="T23" fmla="*/ 2147483647 h 44"/>
                  <a:gd name="T24" fmla="*/ 2147483647 w 59"/>
                  <a:gd name="T25" fmla="*/ 2147483647 h 44"/>
                  <a:gd name="T26" fmla="*/ 2147483647 w 59"/>
                  <a:gd name="T27" fmla="*/ 2147483647 h 44"/>
                  <a:gd name="T28" fmla="*/ 2147483647 w 59"/>
                  <a:gd name="T29" fmla="*/ 2147483647 h 44"/>
                  <a:gd name="T30" fmla="*/ 2147483647 w 59"/>
                  <a:gd name="T31" fmla="*/ 2147483647 h 44"/>
                  <a:gd name="T32" fmla="*/ 2147483647 w 59"/>
                  <a:gd name="T33" fmla="*/ 2147483647 h 44"/>
                  <a:gd name="T34" fmla="*/ 2147483647 w 59"/>
                  <a:gd name="T35" fmla="*/ 2147483647 h 44"/>
                  <a:gd name="T36" fmla="*/ 2147483647 w 59"/>
                  <a:gd name="T37" fmla="*/ 2147483647 h 44"/>
                  <a:gd name="T38" fmla="*/ 2147483647 w 59"/>
                  <a:gd name="T39" fmla="*/ 2147483647 h 44"/>
                  <a:gd name="T40" fmla="*/ 2147483647 w 59"/>
                  <a:gd name="T41" fmla="*/ 2147483647 h 44"/>
                  <a:gd name="T42" fmla="*/ 2147483647 w 59"/>
                  <a:gd name="T43" fmla="*/ 2147483647 h 44"/>
                  <a:gd name="T44" fmla="*/ 2147483647 w 59"/>
                  <a:gd name="T45" fmla="*/ 2147483647 h 44"/>
                  <a:gd name="T46" fmla="*/ 2147483647 w 59"/>
                  <a:gd name="T47" fmla="*/ 2147483647 h 44"/>
                  <a:gd name="T48" fmla="*/ 2147483647 w 59"/>
                  <a:gd name="T49" fmla="*/ 2147483647 h 44"/>
                  <a:gd name="T50" fmla="*/ 2147483647 w 59"/>
                  <a:gd name="T51" fmla="*/ 2147483647 h 44"/>
                  <a:gd name="T52" fmla="*/ 2147483647 w 59"/>
                  <a:gd name="T53" fmla="*/ 0 h 44"/>
                  <a:gd name="T54" fmla="*/ 0 w 59"/>
                  <a:gd name="T55" fmla="*/ 2147483647 h 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9"/>
                  <a:gd name="T85" fmla="*/ 0 h 44"/>
                  <a:gd name="T86" fmla="*/ 59 w 59"/>
                  <a:gd name="T87" fmla="*/ 44 h 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9" h="44">
                    <a:moveTo>
                      <a:pt x="0" y="1"/>
                    </a:moveTo>
                    <a:cubicBezTo>
                      <a:pt x="0" y="1"/>
                      <a:pt x="0" y="2"/>
                      <a:pt x="1" y="2"/>
                    </a:cubicBezTo>
                    <a:cubicBezTo>
                      <a:pt x="3" y="3"/>
                      <a:pt x="5" y="5"/>
                      <a:pt x="7" y="6"/>
                    </a:cubicBezTo>
                    <a:cubicBezTo>
                      <a:pt x="10" y="7"/>
                      <a:pt x="13" y="9"/>
                      <a:pt x="15" y="12"/>
                    </a:cubicBezTo>
                    <a:cubicBezTo>
                      <a:pt x="19" y="15"/>
                      <a:pt x="22" y="19"/>
                      <a:pt x="23" y="23"/>
                    </a:cubicBezTo>
                    <a:cubicBezTo>
                      <a:pt x="23" y="24"/>
                      <a:pt x="23" y="25"/>
                      <a:pt x="23" y="25"/>
                    </a:cubicBezTo>
                    <a:cubicBezTo>
                      <a:pt x="23" y="25"/>
                      <a:pt x="23" y="25"/>
                      <a:pt x="23" y="25"/>
                    </a:cubicBezTo>
                    <a:cubicBezTo>
                      <a:pt x="23" y="26"/>
                      <a:pt x="23" y="26"/>
                      <a:pt x="23" y="26"/>
                    </a:cubicBezTo>
                    <a:cubicBezTo>
                      <a:pt x="26" y="27"/>
                      <a:pt x="26" y="27"/>
                      <a:pt x="26" y="27"/>
                    </a:cubicBezTo>
                    <a:cubicBezTo>
                      <a:pt x="27" y="28"/>
                      <a:pt x="28" y="28"/>
                      <a:pt x="29" y="28"/>
                    </a:cubicBezTo>
                    <a:cubicBezTo>
                      <a:pt x="31" y="30"/>
                      <a:pt x="33" y="31"/>
                      <a:pt x="34" y="33"/>
                    </a:cubicBezTo>
                    <a:cubicBezTo>
                      <a:pt x="34" y="34"/>
                      <a:pt x="34" y="36"/>
                      <a:pt x="35" y="37"/>
                    </a:cubicBezTo>
                    <a:cubicBezTo>
                      <a:pt x="35" y="37"/>
                      <a:pt x="35" y="37"/>
                      <a:pt x="35" y="37"/>
                    </a:cubicBezTo>
                    <a:cubicBezTo>
                      <a:pt x="35" y="37"/>
                      <a:pt x="35" y="37"/>
                      <a:pt x="35" y="37"/>
                    </a:cubicBezTo>
                    <a:cubicBezTo>
                      <a:pt x="36" y="38"/>
                      <a:pt x="36" y="38"/>
                      <a:pt x="36" y="38"/>
                    </a:cubicBezTo>
                    <a:cubicBezTo>
                      <a:pt x="53" y="43"/>
                      <a:pt x="53" y="43"/>
                      <a:pt x="53" y="43"/>
                    </a:cubicBezTo>
                    <a:cubicBezTo>
                      <a:pt x="54" y="44"/>
                      <a:pt x="57" y="44"/>
                      <a:pt x="57" y="44"/>
                    </a:cubicBezTo>
                    <a:cubicBezTo>
                      <a:pt x="58" y="44"/>
                      <a:pt x="58" y="44"/>
                      <a:pt x="58" y="43"/>
                    </a:cubicBezTo>
                    <a:cubicBezTo>
                      <a:pt x="59" y="42"/>
                      <a:pt x="58" y="42"/>
                      <a:pt x="58" y="42"/>
                    </a:cubicBezTo>
                    <a:cubicBezTo>
                      <a:pt x="58" y="41"/>
                      <a:pt x="56" y="40"/>
                      <a:pt x="54" y="39"/>
                    </a:cubicBezTo>
                    <a:cubicBezTo>
                      <a:pt x="49" y="38"/>
                      <a:pt x="40" y="35"/>
                      <a:pt x="38" y="34"/>
                    </a:cubicBezTo>
                    <a:cubicBezTo>
                      <a:pt x="37" y="29"/>
                      <a:pt x="34" y="26"/>
                      <a:pt x="29" y="24"/>
                    </a:cubicBezTo>
                    <a:cubicBezTo>
                      <a:pt x="29" y="24"/>
                      <a:pt x="29" y="24"/>
                      <a:pt x="29" y="24"/>
                    </a:cubicBezTo>
                    <a:cubicBezTo>
                      <a:pt x="29" y="23"/>
                      <a:pt x="27" y="23"/>
                      <a:pt x="27" y="22"/>
                    </a:cubicBezTo>
                    <a:cubicBezTo>
                      <a:pt x="26" y="17"/>
                      <a:pt x="22" y="12"/>
                      <a:pt x="17" y="8"/>
                    </a:cubicBezTo>
                    <a:cubicBezTo>
                      <a:pt x="14" y="6"/>
                      <a:pt x="11" y="3"/>
                      <a:pt x="8" y="2"/>
                    </a:cubicBezTo>
                    <a:cubicBezTo>
                      <a:pt x="6" y="1"/>
                      <a:pt x="4" y="0"/>
                      <a:pt x="2" y="0"/>
                    </a:cubicBezTo>
                    <a:cubicBezTo>
                      <a:pt x="1" y="0"/>
                      <a:pt x="1" y="0"/>
                      <a:pt x="0" y="1"/>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828" name="Freeform 3052"/>
              <p:cNvSpPr>
                <a:spLocks/>
              </p:cNvSpPr>
              <p:nvPr/>
            </p:nvSpPr>
            <p:spPr bwMode="auto">
              <a:xfrm>
                <a:off x="7053263" y="4460875"/>
                <a:ext cx="231775" cy="180975"/>
              </a:xfrm>
              <a:custGeom>
                <a:avLst/>
                <a:gdLst>
                  <a:gd name="T0" fmla="*/ 2147483647 w 57"/>
                  <a:gd name="T1" fmla="*/ 2147483647 h 44"/>
                  <a:gd name="T2" fmla="*/ 2147483647 w 57"/>
                  <a:gd name="T3" fmla="*/ 2147483647 h 44"/>
                  <a:gd name="T4" fmla="*/ 2147483647 w 57"/>
                  <a:gd name="T5" fmla="*/ 2147483647 h 44"/>
                  <a:gd name="T6" fmla="*/ 2147483647 w 57"/>
                  <a:gd name="T7" fmla="*/ 2147483647 h 44"/>
                  <a:gd name="T8" fmla="*/ 2147483647 w 57"/>
                  <a:gd name="T9" fmla="*/ 2147483647 h 44"/>
                  <a:gd name="T10" fmla="*/ 2147483647 w 57"/>
                  <a:gd name="T11" fmla="*/ 2147483647 h 44"/>
                  <a:gd name="T12" fmla="*/ 2147483647 w 57"/>
                  <a:gd name="T13" fmla="*/ 2147483647 h 44"/>
                  <a:gd name="T14" fmla="*/ 2147483647 w 57"/>
                  <a:gd name="T15" fmla="*/ 2147483647 h 44"/>
                  <a:gd name="T16" fmla="*/ 2147483647 w 57"/>
                  <a:gd name="T17" fmla="*/ 0 h 44"/>
                  <a:gd name="T18" fmla="*/ 0 w 57"/>
                  <a:gd name="T19" fmla="*/ 2147483647 h 44"/>
                  <a:gd name="T20" fmla="*/ 2147483647 w 57"/>
                  <a:gd name="T21" fmla="*/ 2147483647 h 44"/>
                  <a:gd name="T22" fmla="*/ 2147483647 w 57"/>
                  <a:gd name="T23" fmla="*/ 2147483647 h 44"/>
                  <a:gd name="T24" fmla="*/ 2147483647 w 57"/>
                  <a:gd name="T25" fmla="*/ 2147483647 h 44"/>
                  <a:gd name="T26" fmla="*/ 2147483647 w 57"/>
                  <a:gd name="T27" fmla="*/ 2147483647 h 44"/>
                  <a:gd name="T28" fmla="*/ 2147483647 w 57"/>
                  <a:gd name="T29" fmla="*/ 2147483647 h 44"/>
                  <a:gd name="T30" fmla="*/ 2147483647 w 57"/>
                  <a:gd name="T31" fmla="*/ 2147483647 h 44"/>
                  <a:gd name="T32" fmla="*/ 2147483647 w 57"/>
                  <a:gd name="T33" fmla="*/ 2147483647 h 44"/>
                  <a:gd name="T34" fmla="*/ 2147483647 w 57"/>
                  <a:gd name="T35" fmla="*/ 2147483647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44"/>
                  <a:gd name="T56" fmla="*/ 57 w 57"/>
                  <a:gd name="T57" fmla="*/ 44 h 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44">
                    <a:moveTo>
                      <a:pt x="36" y="37"/>
                    </a:moveTo>
                    <a:cubicBezTo>
                      <a:pt x="56" y="43"/>
                      <a:pt x="56" y="43"/>
                      <a:pt x="56" y="43"/>
                    </a:cubicBezTo>
                    <a:cubicBezTo>
                      <a:pt x="56" y="44"/>
                      <a:pt x="57" y="43"/>
                      <a:pt x="57" y="43"/>
                    </a:cubicBezTo>
                    <a:cubicBezTo>
                      <a:pt x="57" y="42"/>
                      <a:pt x="57" y="42"/>
                      <a:pt x="56" y="41"/>
                    </a:cubicBezTo>
                    <a:cubicBezTo>
                      <a:pt x="56" y="41"/>
                      <a:pt x="38" y="35"/>
                      <a:pt x="37" y="35"/>
                    </a:cubicBezTo>
                    <a:cubicBezTo>
                      <a:pt x="36" y="30"/>
                      <a:pt x="32" y="27"/>
                      <a:pt x="27" y="25"/>
                    </a:cubicBezTo>
                    <a:cubicBezTo>
                      <a:pt x="27" y="25"/>
                      <a:pt x="26" y="24"/>
                      <a:pt x="25" y="24"/>
                    </a:cubicBezTo>
                    <a:cubicBezTo>
                      <a:pt x="25" y="19"/>
                      <a:pt x="21" y="14"/>
                      <a:pt x="16" y="10"/>
                    </a:cubicBezTo>
                    <a:cubicBezTo>
                      <a:pt x="12" y="6"/>
                      <a:pt x="6" y="2"/>
                      <a:pt x="1" y="0"/>
                    </a:cubicBezTo>
                    <a:cubicBezTo>
                      <a:pt x="1" y="0"/>
                      <a:pt x="0" y="1"/>
                      <a:pt x="0" y="1"/>
                    </a:cubicBezTo>
                    <a:cubicBezTo>
                      <a:pt x="0" y="2"/>
                      <a:pt x="0" y="2"/>
                      <a:pt x="1" y="2"/>
                    </a:cubicBezTo>
                    <a:cubicBezTo>
                      <a:pt x="5" y="4"/>
                      <a:pt x="11" y="7"/>
                      <a:pt x="15" y="11"/>
                    </a:cubicBezTo>
                    <a:cubicBezTo>
                      <a:pt x="19" y="15"/>
                      <a:pt x="23" y="20"/>
                      <a:pt x="23" y="24"/>
                    </a:cubicBezTo>
                    <a:cubicBezTo>
                      <a:pt x="24" y="25"/>
                      <a:pt x="24" y="25"/>
                      <a:pt x="24" y="25"/>
                    </a:cubicBezTo>
                    <a:cubicBezTo>
                      <a:pt x="26" y="27"/>
                      <a:pt x="26" y="27"/>
                      <a:pt x="26" y="27"/>
                    </a:cubicBezTo>
                    <a:cubicBezTo>
                      <a:pt x="31" y="29"/>
                      <a:pt x="34" y="31"/>
                      <a:pt x="35" y="36"/>
                    </a:cubicBezTo>
                    <a:cubicBezTo>
                      <a:pt x="35" y="37"/>
                      <a:pt x="35" y="37"/>
                      <a:pt x="35" y="37"/>
                    </a:cubicBezTo>
                    <a:lnTo>
                      <a:pt x="36" y="37"/>
                    </a:lnTo>
                    <a:close/>
                  </a:path>
                </a:pathLst>
              </a:custGeom>
              <a:solidFill>
                <a:srgbClr val="CFE4B5"/>
              </a:solidFill>
              <a:ln w="9525">
                <a:noFill/>
                <a:round/>
                <a:headEnd/>
                <a:tailEnd/>
              </a:ln>
            </p:spPr>
            <p:txBody>
              <a:bodyPr/>
              <a:lstStyle/>
              <a:p>
                <a:endParaRPr lang="en-US">
                  <a:latin typeface="Calibri" pitchFamily="34" charset="0"/>
                </a:endParaRPr>
              </a:p>
            </p:txBody>
          </p:sp>
          <p:sp>
            <p:nvSpPr>
              <p:cNvPr id="155829" name="Freeform 3053"/>
              <p:cNvSpPr>
                <a:spLocks/>
              </p:cNvSpPr>
              <p:nvPr/>
            </p:nvSpPr>
            <p:spPr bwMode="auto">
              <a:xfrm>
                <a:off x="6962775" y="4637088"/>
                <a:ext cx="319088" cy="93662"/>
              </a:xfrm>
              <a:custGeom>
                <a:avLst/>
                <a:gdLst>
                  <a:gd name="T0" fmla="*/ 2147483647 w 78"/>
                  <a:gd name="T1" fmla="*/ 2147483647 h 23"/>
                  <a:gd name="T2" fmla="*/ 2147483647 w 78"/>
                  <a:gd name="T3" fmla="*/ 2147483647 h 23"/>
                  <a:gd name="T4" fmla="*/ 2147483647 w 78"/>
                  <a:gd name="T5" fmla="*/ 2147483647 h 23"/>
                  <a:gd name="T6" fmla="*/ 2147483647 w 78"/>
                  <a:gd name="T7" fmla="*/ 2147483647 h 23"/>
                  <a:gd name="T8" fmla="*/ 2147483647 w 78"/>
                  <a:gd name="T9" fmla="*/ 2147483647 h 23"/>
                  <a:gd name="T10" fmla="*/ 2147483647 w 78"/>
                  <a:gd name="T11" fmla="*/ 2147483647 h 23"/>
                  <a:gd name="T12" fmla="*/ 2147483647 w 78"/>
                  <a:gd name="T13" fmla="*/ 2147483647 h 23"/>
                  <a:gd name="T14" fmla="*/ 2147483647 w 78"/>
                  <a:gd name="T15" fmla="*/ 0 h 23"/>
                  <a:gd name="T16" fmla="*/ 2147483647 w 78"/>
                  <a:gd name="T17" fmla="*/ 2147483647 h 23"/>
                  <a:gd name="T18" fmla="*/ 2147483647 w 78"/>
                  <a:gd name="T19" fmla="*/ 2147483647 h 23"/>
                  <a:gd name="T20" fmla="*/ 2147483647 w 78"/>
                  <a:gd name="T21" fmla="*/ 2147483647 h 23"/>
                  <a:gd name="T22" fmla="*/ 2147483647 w 78"/>
                  <a:gd name="T23" fmla="*/ 2147483647 h 23"/>
                  <a:gd name="T24" fmla="*/ 2147483647 w 78"/>
                  <a:gd name="T25" fmla="*/ 2147483647 h 23"/>
                  <a:gd name="T26" fmla="*/ 2147483647 w 78"/>
                  <a:gd name="T27" fmla="*/ 2147483647 h 23"/>
                  <a:gd name="T28" fmla="*/ 2147483647 w 78"/>
                  <a:gd name="T29" fmla="*/ 2147483647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
                  <a:gd name="T46" fmla="*/ 0 h 23"/>
                  <a:gd name="T47" fmla="*/ 78 w 78"/>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 h="23">
                    <a:moveTo>
                      <a:pt x="5" y="19"/>
                    </a:moveTo>
                    <a:cubicBezTo>
                      <a:pt x="16" y="23"/>
                      <a:pt x="29" y="21"/>
                      <a:pt x="38" y="15"/>
                    </a:cubicBezTo>
                    <a:cubicBezTo>
                      <a:pt x="43" y="16"/>
                      <a:pt x="48" y="17"/>
                      <a:pt x="53" y="14"/>
                    </a:cubicBezTo>
                    <a:cubicBezTo>
                      <a:pt x="58" y="16"/>
                      <a:pt x="69" y="20"/>
                      <a:pt x="69" y="20"/>
                    </a:cubicBezTo>
                    <a:cubicBezTo>
                      <a:pt x="72" y="21"/>
                      <a:pt x="76" y="19"/>
                      <a:pt x="77" y="16"/>
                    </a:cubicBezTo>
                    <a:cubicBezTo>
                      <a:pt x="77" y="16"/>
                      <a:pt x="77" y="16"/>
                      <a:pt x="77" y="16"/>
                    </a:cubicBezTo>
                    <a:cubicBezTo>
                      <a:pt x="78" y="13"/>
                      <a:pt x="77" y="9"/>
                      <a:pt x="73" y="8"/>
                    </a:cubicBezTo>
                    <a:cubicBezTo>
                      <a:pt x="50" y="0"/>
                      <a:pt x="50" y="0"/>
                      <a:pt x="50" y="0"/>
                    </a:cubicBezTo>
                    <a:cubicBezTo>
                      <a:pt x="48" y="3"/>
                      <a:pt x="48" y="3"/>
                      <a:pt x="48" y="3"/>
                    </a:cubicBezTo>
                    <a:cubicBezTo>
                      <a:pt x="46" y="4"/>
                      <a:pt x="46" y="4"/>
                      <a:pt x="40" y="3"/>
                    </a:cubicBezTo>
                    <a:cubicBezTo>
                      <a:pt x="35" y="2"/>
                      <a:pt x="35" y="2"/>
                      <a:pt x="35" y="2"/>
                    </a:cubicBezTo>
                    <a:cubicBezTo>
                      <a:pt x="33" y="4"/>
                      <a:pt x="33" y="4"/>
                      <a:pt x="33" y="4"/>
                    </a:cubicBezTo>
                    <a:cubicBezTo>
                      <a:pt x="27" y="8"/>
                      <a:pt x="17" y="10"/>
                      <a:pt x="9" y="7"/>
                    </a:cubicBezTo>
                    <a:cubicBezTo>
                      <a:pt x="6" y="6"/>
                      <a:pt x="2" y="8"/>
                      <a:pt x="1" y="11"/>
                    </a:cubicBezTo>
                    <a:cubicBezTo>
                      <a:pt x="0" y="14"/>
                      <a:pt x="2" y="18"/>
                      <a:pt x="5" y="19"/>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830" name="Freeform 3054"/>
              <p:cNvSpPr>
                <a:spLocks/>
              </p:cNvSpPr>
              <p:nvPr/>
            </p:nvSpPr>
            <p:spPr bwMode="auto">
              <a:xfrm>
                <a:off x="6965950" y="4641850"/>
                <a:ext cx="311150" cy="85725"/>
              </a:xfrm>
              <a:custGeom>
                <a:avLst/>
                <a:gdLst>
                  <a:gd name="T0" fmla="*/ 2147483647 w 76"/>
                  <a:gd name="T1" fmla="*/ 2147483647 h 21"/>
                  <a:gd name="T2" fmla="*/ 2147483647 w 76"/>
                  <a:gd name="T3" fmla="*/ 2147483647 h 21"/>
                  <a:gd name="T4" fmla="*/ 2147483647 w 76"/>
                  <a:gd name="T5" fmla="*/ 2147483647 h 21"/>
                  <a:gd name="T6" fmla="*/ 2147483647 w 76"/>
                  <a:gd name="T7" fmla="*/ 2147483647 h 21"/>
                  <a:gd name="T8" fmla="*/ 2147483647 w 76"/>
                  <a:gd name="T9" fmla="*/ 2147483647 h 21"/>
                  <a:gd name="T10" fmla="*/ 2147483647 w 76"/>
                  <a:gd name="T11" fmla="*/ 2147483647 h 21"/>
                  <a:gd name="T12" fmla="*/ 2147483647 w 76"/>
                  <a:gd name="T13" fmla="*/ 2147483647 h 21"/>
                  <a:gd name="T14" fmla="*/ 2147483647 w 76"/>
                  <a:gd name="T15" fmla="*/ 0 h 21"/>
                  <a:gd name="T16" fmla="*/ 2147483647 w 76"/>
                  <a:gd name="T17" fmla="*/ 2147483647 h 21"/>
                  <a:gd name="T18" fmla="*/ 2147483647 w 76"/>
                  <a:gd name="T19" fmla="*/ 2147483647 h 21"/>
                  <a:gd name="T20" fmla="*/ 2147483647 w 76"/>
                  <a:gd name="T21" fmla="*/ 2147483647 h 21"/>
                  <a:gd name="T22" fmla="*/ 2147483647 w 76"/>
                  <a:gd name="T23" fmla="*/ 2147483647 h 21"/>
                  <a:gd name="T24" fmla="*/ 2147483647 w 76"/>
                  <a:gd name="T25" fmla="*/ 2147483647 h 21"/>
                  <a:gd name="T26" fmla="*/ 2147483647 w 76"/>
                  <a:gd name="T27" fmla="*/ 2147483647 h 21"/>
                  <a:gd name="T28" fmla="*/ 2147483647 w 76"/>
                  <a:gd name="T29" fmla="*/ 2147483647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6"/>
                  <a:gd name="T46" fmla="*/ 0 h 21"/>
                  <a:gd name="T47" fmla="*/ 76 w 76"/>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6" h="21">
                    <a:moveTo>
                      <a:pt x="4" y="17"/>
                    </a:moveTo>
                    <a:cubicBezTo>
                      <a:pt x="15" y="21"/>
                      <a:pt x="28" y="19"/>
                      <a:pt x="37" y="13"/>
                    </a:cubicBezTo>
                    <a:cubicBezTo>
                      <a:pt x="41" y="14"/>
                      <a:pt x="45" y="15"/>
                      <a:pt x="49" y="12"/>
                    </a:cubicBezTo>
                    <a:cubicBezTo>
                      <a:pt x="54" y="14"/>
                      <a:pt x="64" y="17"/>
                      <a:pt x="65" y="16"/>
                    </a:cubicBezTo>
                    <a:cubicBezTo>
                      <a:pt x="67" y="17"/>
                      <a:pt x="74" y="17"/>
                      <a:pt x="75" y="15"/>
                    </a:cubicBezTo>
                    <a:cubicBezTo>
                      <a:pt x="75" y="15"/>
                      <a:pt x="76" y="15"/>
                      <a:pt x="76" y="15"/>
                    </a:cubicBezTo>
                    <a:cubicBezTo>
                      <a:pt x="76" y="12"/>
                      <a:pt x="75" y="9"/>
                      <a:pt x="72" y="8"/>
                    </a:cubicBezTo>
                    <a:cubicBezTo>
                      <a:pt x="49" y="0"/>
                      <a:pt x="49" y="0"/>
                      <a:pt x="49" y="0"/>
                    </a:cubicBezTo>
                    <a:cubicBezTo>
                      <a:pt x="47" y="2"/>
                      <a:pt x="47" y="2"/>
                      <a:pt x="47" y="2"/>
                    </a:cubicBezTo>
                    <a:cubicBezTo>
                      <a:pt x="46" y="4"/>
                      <a:pt x="44" y="4"/>
                      <a:pt x="39" y="3"/>
                    </a:cubicBezTo>
                    <a:cubicBezTo>
                      <a:pt x="34" y="2"/>
                      <a:pt x="34" y="2"/>
                      <a:pt x="34" y="2"/>
                    </a:cubicBezTo>
                    <a:cubicBezTo>
                      <a:pt x="32" y="4"/>
                      <a:pt x="32" y="4"/>
                      <a:pt x="32" y="4"/>
                    </a:cubicBezTo>
                    <a:cubicBezTo>
                      <a:pt x="27" y="9"/>
                      <a:pt x="16" y="10"/>
                      <a:pt x="8" y="7"/>
                    </a:cubicBezTo>
                    <a:cubicBezTo>
                      <a:pt x="5" y="6"/>
                      <a:pt x="2" y="7"/>
                      <a:pt x="1" y="10"/>
                    </a:cubicBezTo>
                    <a:cubicBezTo>
                      <a:pt x="0" y="13"/>
                      <a:pt x="2" y="16"/>
                      <a:pt x="4" y="17"/>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831" name="Freeform 3055"/>
              <p:cNvSpPr>
                <a:spLocks/>
              </p:cNvSpPr>
              <p:nvPr/>
            </p:nvSpPr>
            <p:spPr bwMode="auto">
              <a:xfrm>
                <a:off x="6970713" y="4641850"/>
                <a:ext cx="306387" cy="80963"/>
              </a:xfrm>
              <a:custGeom>
                <a:avLst/>
                <a:gdLst>
                  <a:gd name="T0" fmla="*/ 2147483647 w 75"/>
                  <a:gd name="T1" fmla="*/ 2147483647 h 20"/>
                  <a:gd name="T2" fmla="*/ 2147483647 w 75"/>
                  <a:gd name="T3" fmla="*/ 2147483647 h 20"/>
                  <a:gd name="T4" fmla="*/ 2147483647 w 75"/>
                  <a:gd name="T5" fmla="*/ 2147483647 h 20"/>
                  <a:gd name="T6" fmla="*/ 2147483647 w 75"/>
                  <a:gd name="T7" fmla="*/ 2147483647 h 20"/>
                  <a:gd name="T8" fmla="*/ 2147483647 w 75"/>
                  <a:gd name="T9" fmla="*/ 2147483647 h 20"/>
                  <a:gd name="T10" fmla="*/ 2147483647 w 75"/>
                  <a:gd name="T11" fmla="*/ 2147483647 h 20"/>
                  <a:gd name="T12" fmla="*/ 2147483647 w 75"/>
                  <a:gd name="T13" fmla="*/ 2147483647 h 20"/>
                  <a:gd name="T14" fmla="*/ 2147483647 w 75"/>
                  <a:gd name="T15" fmla="*/ 0 h 20"/>
                  <a:gd name="T16" fmla="*/ 2147483647 w 75"/>
                  <a:gd name="T17" fmla="*/ 2147483647 h 20"/>
                  <a:gd name="T18" fmla="*/ 2147483647 w 75"/>
                  <a:gd name="T19" fmla="*/ 2147483647 h 20"/>
                  <a:gd name="T20" fmla="*/ 2147483647 w 75"/>
                  <a:gd name="T21" fmla="*/ 2147483647 h 20"/>
                  <a:gd name="T22" fmla="*/ 2147483647 w 75"/>
                  <a:gd name="T23" fmla="*/ 2147483647 h 20"/>
                  <a:gd name="T24" fmla="*/ 2147483647 w 75"/>
                  <a:gd name="T25" fmla="*/ 2147483647 h 20"/>
                  <a:gd name="T26" fmla="*/ 2147483647 w 75"/>
                  <a:gd name="T27" fmla="*/ 2147483647 h 20"/>
                  <a:gd name="T28" fmla="*/ 2147483647 w 75"/>
                  <a:gd name="T29" fmla="*/ 2147483647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20"/>
                  <a:gd name="T47" fmla="*/ 75 w 75"/>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20">
                    <a:moveTo>
                      <a:pt x="4" y="16"/>
                    </a:moveTo>
                    <a:cubicBezTo>
                      <a:pt x="15" y="20"/>
                      <a:pt x="27" y="18"/>
                      <a:pt x="36" y="12"/>
                    </a:cubicBezTo>
                    <a:cubicBezTo>
                      <a:pt x="39" y="13"/>
                      <a:pt x="42" y="13"/>
                      <a:pt x="45" y="11"/>
                    </a:cubicBezTo>
                    <a:cubicBezTo>
                      <a:pt x="50" y="13"/>
                      <a:pt x="58" y="15"/>
                      <a:pt x="60" y="13"/>
                    </a:cubicBezTo>
                    <a:cubicBezTo>
                      <a:pt x="62" y="14"/>
                      <a:pt x="73" y="17"/>
                      <a:pt x="74" y="15"/>
                    </a:cubicBezTo>
                    <a:cubicBezTo>
                      <a:pt x="74" y="15"/>
                      <a:pt x="74" y="15"/>
                      <a:pt x="74" y="14"/>
                    </a:cubicBezTo>
                    <a:cubicBezTo>
                      <a:pt x="75" y="12"/>
                      <a:pt x="74" y="10"/>
                      <a:pt x="72" y="9"/>
                    </a:cubicBezTo>
                    <a:cubicBezTo>
                      <a:pt x="49" y="0"/>
                      <a:pt x="49" y="0"/>
                      <a:pt x="49" y="0"/>
                    </a:cubicBezTo>
                    <a:cubicBezTo>
                      <a:pt x="47" y="2"/>
                      <a:pt x="47" y="2"/>
                      <a:pt x="47" y="2"/>
                    </a:cubicBezTo>
                    <a:cubicBezTo>
                      <a:pt x="45" y="5"/>
                      <a:pt x="43" y="5"/>
                      <a:pt x="37" y="4"/>
                    </a:cubicBezTo>
                    <a:cubicBezTo>
                      <a:pt x="33" y="3"/>
                      <a:pt x="33" y="3"/>
                      <a:pt x="33" y="3"/>
                    </a:cubicBezTo>
                    <a:cubicBezTo>
                      <a:pt x="32" y="5"/>
                      <a:pt x="32" y="5"/>
                      <a:pt x="32" y="5"/>
                    </a:cubicBezTo>
                    <a:cubicBezTo>
                      <a:pt x="26" y="10"/>
                      <a:pt x="15" y="11"/>
                      <a:pt x="7" y="8"/>
                    </a:cubicBezTo>
                    <a:cubicBezTo>
                      <a:pt x="4" y="7"/>
                      <a:pt x="2" y="8"/>
                      <a:pt x="1" y="11"/>
                    </a:cubicBezTo>
                    <a:cubicBezTo>
                      <a:pt x="0" y="13"/>
                      <a:pt x="2" y="15"/>
                      <a:pt x="4" y="16"/>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832" name="Freeform 3056"/>
              <p:cNvSpPr>
                <a:spLocks/>
              </p:cNvSpPr>
              <p:nvPr/>
            </p:nvSpPr>
            <p:spPr bwMode="auto">
              <a:xfrm>
                <a:off x="6978650" y="4645025"/>
                <a:ext cx="295275" cy="73025"/>
              </a:xfrm>
              <a:custGeom>
                <a:avLst/>
                <a:gdLst>
                  <a:gd name="T0" fmla="*/ 2147483647 w 72"/>
                  <a:gd name="T1" fmla="*/ 2147483647 h 18"/>
                  <a:gd name="T2" fmla="*/ 2147483647 w 72"/>
                  <a:gd name="T3" fmla="*/ 2147483647 h 18"/>
                  <a:gd name="T4" fmla="*/ 2147483647 w 72"/>
                  <a:gd name="T5" fmla="*/ 2147483647 h 18"/>
                  <a:gd name="T6" fmla="*/ 2147483647 w 72"/>
                  <a:gd name="T7" fmla="*/ 2147483647 h 18"/>
                  <a:gd name="T8" fmla="*/ 2147483647 w 72"/>
                  <a:gd name="T9" fmla="*/ 2147483647 h 18"/>
                  <a:gd name="T10" fmla="*/ 2147483647 w 72"/>
                  <a:gd name="T11" fmla="*/ 2147483647 h 18"/>
                  <a:gd name="T12" fmla="*/ 2147483647 w 72"/>
                  <a:gd name="T13" fmla="*/ 2147483647 h 18"/>
                  <a:gd name="T14" fmla="*/ 2147483647 w 72"/>
                  <a:gd name="T15" fmla="*/ 0 h 18"/>
                  <a:gd name="T16" fmla="*/ 2147483647 w 72"/>
                  <a:gd name="T17" fmla="*/ 2147483647 h 18"/>
                  <a:gd name="T18" fmla="*/ 2147483647 w 72"/>
                  <a:gd name="T19" fmla="*/ 2147483647 h 18"/>
                  <a:gd name="T20" fmla="*/ 2147483647 w 72"/>
                  <a:gd name="T21" fmla="*/ 2147483647 h 18"/>
                  <a:gd name="T22" fmla="*/ 2147483647 w 72"/>
                  <a:gd name="T23" fmla="*/ 2147483647 h 18"/>
                  <a:gd name="T24" fmla="*/ 2147483647 w 72"/>
                  <a:gd name="T25" fmla="*/ 2147483647 h 18"/>
                  <a:gd name="T26" fmla="*/ 0 w 72"/>
                  <a:gd name="T27" fmla="*/ 2147483647 h 18"/>
                  <a:gd name="T28" fmla="*/ 2147483647 w 72"/>
                  <a:gd name="T29" fmla="*/ 2147483647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18"/>
                  <a:gd name="T47" fmla="*/ 72 w 72"/>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18">
                    <a:moveTo>
                      <a:pt x="2" y="14"/>
                    </a:moveTo>
                    <a:cubicBezTo>
                      <a:pt x="13" y="18"/>
                      <a:pt x="26" y="16"/>
                      <a:pt x="33" y="10"/>
                    </a:cubicBezTo>
                    <a:cubicBezTo>
                      <a:pt x="36" y="10"/>
                      <a:pt x="38" y="11"/>
                      <a:pt x="40" y="10"/>
                    </a:cubicBezTo>
                    <a:cubicBezTo>
                      <a:pt x="45" y="11"/>
                      <a:pt x="52" y="12"/>
                      <a:pt x="54" y="10"/>
                    </a:cubicBezTo>
                    <a:cubicBezTo>
                      <a:pt x="56" y="10"/>
                      <a:pt x="70" y="15"/>
                      <a:pt x="71" y="14"/>
                    </a:cubicBezTo>
                    <a:cubicBezTo>
                      <a:pt x="71" y="14"/>
                      <a:pt x="71" y="14"/>
                      <a:pt x="72" y="13"/>
                    </a:cubicBezTo>
                    <a:cubicBezTo>
                      <a:pt x="72" y="12"/>
                      <a:pt x="71" y="10"/>
                      <a:pt x="70" y="9"/>
                    </a:cubicBezTo>
                    <a:cubicBezTo>
                      <a:pt x="47" y="0"/>
                      <a:pt x="47" y="0"/>
                      <a:pt x="47" y="0"/>
                    </a:cubicBezTo>
                    <a:cubicBezTo>
                      <a:pt x="45" y="2"/>
                      <a:pt x="45" y="2"/>
                      <a:pt x="45" y="2"/>
                    </a:cubicBezTo>
                    <a:cubicBezTo>
                      <a:pt x="43" y="4"/>
                      <a:pt x="41" y="5"/>
                      <a:pt x="35" y="4"/>
                    </a:cubicBezTo>
                    <a:cubicBezTo>
                      <a:pt x="32" y="3"/>
                      <a:pt x="32" y="3"/>
                      <a:pt x="32" y="3"/>
                    </a:cubicBezTo>
                    <a:cubicBezTo>
                      <a:pt x="31" y="4"/>
                      <a:pt x="31" y="4"/>
                      <a:pt x="31" y="4"/>
                    </a:cubicBezTo>
                    <a:cubicBezTo>
                      <a:pt x="25" y="10"/>
                      <a:pt x="13" y="11"/>
                      <a:pt x="4" y="8"/>
                    </a:cubicBezTo>
                    <a:cubicBezTo>
                      <a:pt x="3" y="7"/>
                      <a:pt x="1" y="8"/>
                      <a:pt x="0" y="10"/>
                    </a:cubicBezTo>
                    <a:cubicBezTo>
                      <a:pt x="0" y="12"/>
                      <a:pt x="0" y="13"/>
                      <a:pt x="2" y="14"/>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833" name="Freeform 3057"/>
              <p:cNvSpPr>
                <a:spLocks/>
              </p:cNvSpPr>
              <p:nvPr/>
            </p:nvSpPr>
            <p:spPr bwMode="auto">
              <a:xfrm>
                <a:off x="6983413" y="4649788"/>
                <a:ext cx="285750" cy="65087"/>
              </a:xfrm>
              <a:custGeom>
                <a:avLst/>
                <a:gdLst>
                  <a:gd name="T0" fmla="*/ 2147483647 w 70"/>
                  <a:gd name="T1" fmla="*/ 2147483647 h 16"/>
                  <a:gd name="T2" fmla="*/ 2147483647 w 70"/>
                  <a:gd name="T3" fmla="*/ 2147483647 h 16"/>
                  <a:gd name="T4" fmla="*/ 2147483647 w 70"/>
                  <a:gd name="T5" fmla="*/ 2147483647 h 16"/>
                  <a:gd name="T6" fmla="*/ 2147483647 w 70"/>
                  <a:gd name="T7" fmla="*/ 2147483647 h 16"/>
                  <a:gd name="T8" fmla="*/ 2147483647 w 70"/>
                  <a:gd name="T9" fmla="*/ 2147483647 h 16"/>
                  <a:gd name="T10" fmla="*/ 2147483647 w 70"/>
                  <a:gd name="T11" fmla="*/ 2147483647 h 16"/>
                  <a:gd name="T12" fmla="*/ 2147483647 w 70"/>
                  <a:gd name="T13" fmla="*/ 2147483647 h 16"/>
                  <a:gd name="T14" fmla="*/ 2147483647 w 70"/>
                  <a:gd name="T15" fmla="*/ 0 h 16"/>
                  <a:gd name="T16" fmla="*/ 2147483647 w 70"/>
                  <a:gd name="T17" fmla="*/ 2147483647 h 16"/>
                  <a:gd name="T18" fmla="*/ 2147483647 w 70"/>
                  <a:gd name="T19" fmla="*/ 2147483647 h 16"/>
                  <a:gd name="T20" fmla="*/ 2147483647 w 70"/>
                  <a:gd name="T21" fmla="*/ 2147483647 h 16"/>
                  <a:gd name="T22" fmla="*/ 2147483647 w 70"/>
                  <a:gd name="T23" fmla="*/ 2147483647 h 16"/>
                  <a:gd name="T24" fmla="*/ 2147483647 w 70"/>
                  <a:gd name="T25" fmla="*/ 2147483647 h 16"/>
                  <a:gd name="T26" fmla="*/ 0 w 70"/>
                  <a:gd name="T27" fmla="*/ 2147483647 h 16"/>
                  <a:gd name="T28" fmla="*/ 2147483647 w 70"/>
                  <a:gd name="T29" fmla="*/ 2147483647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0"/>
                  <a:gd name="T46" fmla="*/ 0 h 16"/>
                  <a:gd name="T47" fmla="*/ 70 w 70"/>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0" h="16">
                    <a:moveTo>
                      <a:pt x="1" y="12"/>
                    </a:moveTo>
                    <a:cubicBezTo>
                      <a:pt x="12" y="16"/>
                      <a:pt x="25" y="14"/>
                      <a:pt x="32" y="8"/>
                    </a:cubicBezTo>
                    <a:cubicBezTo>
                      <a:pt x="34" y="8"/>
                      <a:pt x="35" y="8"/>
                      <a:pt x="36" y="8"/>
                    </a:cubicBezTo>
                    <a:cubicBezTo>
                      <a:pt x="42" y="9"/>
                      <a:pt x="47" y="9"/>
                      <a:pt x="50" y="6"/>
                    </a:cubicBezTo>
                    <a:cubicBezTo>
                      <a:pt x="51" y="7"/>
                      <a:pt x="69" y="13"/>
                      <a:pt x="69" y="13"/>
                    </a:cubicBezTo>
                    <a:cubicBezTo>
                      <a:pt x="69" y="13"/>
                      <a:pt x="70" y="12"/>
                      <a:pt x="70" y="12"/>
                    </a:cubicBezTo>
                    <a:cubicBezTo>
                      <a:pt x="70" y="11"/>
                      <a:pt x="70" y="10"/>
                      <a:pt x="69" y="9"/>
                    </a:cubicBezTo>
                    <a:cubicBezTo>
                      <a:pt x="46" y="0"/>
                      <a:pt x="46" y="0"/>
                      <a:pt x="46" y="0"/>
                    </a:cubicBezTo>
                    <a:cubicBezTo>
                      <a:pt x="45" y="1"/>
                      <a:pt x="45" y="1"/>
                      <a:pt x="45" y="1"/>
                    </a:cubicBezTo>
                    <a:cubicBezTo>
                      <a:pt x="42" y="4"/>
                      <a:pt x="40" y="5"/>
                      <a:pt x="34" y="4"/>
                    </a:cubicBezTo>
                    <a:cubicBezTo>
                      <a:pt x="31" y="3"/>
                      <a:pt x="31" y="3"/>
                      <a:pt x="31" y="3"/>
                    </a:cubicBezTo>
                    <a:cubicBezTo>
                      <a:pt x="30" y="4"/>
                      <a:pt x="30" y="4"/>
                      <a:pt x="30" y="4"/>
                    </a:cubicBezTo>
                    <a:cubicBezTo>
                      <a:pt x="24" y="10"/>
                      <a:pt x="12" y="11"/>
                      <a:pt x="3" y="8"/>
                    </a:cubicBezTo>
                    <a:cubicBezTo>
                      <a:pt x="2" y="8"/>
                      <a:pt x="1" y="8"/>
                      <a:pt x="0" y="9"/>
                    </a:cubicBezTo>
                    <a:cubicBezTo>
                      <a:pt x="0" y="10"/>
                      <a:pt x="0" y="12"/>
                      <a:pt x="1" y="12"/>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834" name="Freeform 3058"/>
              <p:cNvSpPr>
                <a:spLocks/>
              </p:cNvSpPr>
              <p:nvPr/>
            </p:nvSpPr>
            <p:spPr bwMode="auto">
              <a:xfrm>
                <a:off x="6986588" y="4652963"/>
                <a:ext cx="282575" cy="57150"/>
              </a:xfrm>
              <a:custGeom>
                <a:avLst/>
                <a:gdLst>
                  <a:gd name="T0" fmla="*/ 2147483647 w 69"/>
                  <a:gd name="T1" fmla="*/ 2147483647 h 14"/>
                  <a:gd name="T2" fmla="*/ 2147483647 w 69"/>
                  <a:gd name="T3" fmla="*/ 2147483647 h 14"/>
                  <a:gd name="T4" fmla="*/ 2147483647 w 69"/>
                  <a:gd name="T5" fmla="*/ 2147483647 h 14"/>
                  <a:gd name="T6" fmla="*/ 2147483647 w 69"/>
                  <a:gd name="T7" fmla="*/ 2147483647 h 14"/>
                  <a:gd name="T8" fmla="*/ 2147483647 w 69"/>
                  <a:gd name="T9" fmla="*/ 2147483647 h 14"/>
                  <a:gd name="T10" fmla="*/ 2147483647 w 69"/>
                  <a:gd name="T11" fmla="*/ 2147483647 h 14"/>
                  <a:gd name="T12" fmla="*/ 2147483647 w 69"/>
                  <a:gd name="T13" fmla="*/ 2147483647 h 14"/>
                  <a:gd name="T14" fmla="*/ 2147483647 w 69"/>
                  <a:gd name="T15" fmla="*/ 0 h 14"/>
                  <a:gd name="T16" fmla="*/ 2147483647 w 69"/>
                  <a:gd name="T17" fmla="*/ 2147483647 h 14"/>
                  <a:gd name="T18" fmla="*/ 2147483647 w 69"/>
                  <a:gd name="T19" fmla="*/ 2147483647 h 14"/>
                  <a:gd name="T20" fmla="*/ 2147483647 w 69"/>
                  <a:gd name="T21" fmla="*/ 2147483647 h 14"/>
                  <a:gd name="T22" fmla="*/ 2147483647 w 69"/>
                  <a:gd name="T23" fmla="*/ 2147483647 h 14"/>
                  <a:gd name="T24" fmla="*/ 2147483647 w 69"/>
                  <a:gd name="T25" fmla="*/ 2147483647 h 14"/>
                  <a:gd name="T26" fmla="*/ 0 w 69"/>
                  <a:gd name="T27" fmla="*/ 2147483647 h 14"/>
                  <a:gd name="T28" fmla="*/ 2147483647 w 69"/>
                  <a:gd name="T29" fmla="*/ 2147483647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
                  <a:gd name="T46" fmla="*/ 0 h 14"/>
                  <a:gd name="T47" fmla="*/ 69 w 69"/>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 h="14">
                    <a:moveTo>
                      <a:pt x="1" y="10"/>
                    </a:moveTo>
                    <a:cubicBezTo>
                      <a:pt x="11" y="14"/>
                      <a:pt x="24" y="12"/>
                      <a:pt x="31" y="6"/>
                    </a:cubicBezTo>
                    <a:cubicBezTo>
                      <a:pt x="31" y="6"/>
                      <a:pt x="32" y="6"/>
                      <a:pt x="32" y="6"/>
                    </a:cubicBezTo>
                    <a:cubicBezTo>
                      <a:pt x="38" y="7"/>
                      <a:pt x="41" y="6"/>
                      <a:pt x="45" y="2"/>
                    </a:cubicBezTo>
                    <a:cubicBezTo>
                      <a:pt x="46" y="3"/>
                      <a:pt x="67" y="11"/>
                      <a:pt x="67" y="11"/>
                    </a:cubicBezTo>
                    <a:cubicBezTo>
                      <a:pt x="68" y="12"/>
                      <a:pt x="68" y="11"/>
                      <a:pt x="69" y="11"/>
                    </a:cubicBezTo>
                    <a:cubicBezTo>
                      <a:pt x="69" y="11"/>
                      <a:pt x="68" y="10"/>
                      <a:pt x="68" y="9"/>
                    </a:cubicBezTo>
                    <a:cubicBezTo>
                      <a:pt x="45" y="0"/>
                      <a:pt x="45" y="0"/>
                      <a:pt x="45" y="0"/>
                    </a:cubicBezTo>
                    <a:cubicBezTo>
                      <a:pt x="44" y="1"/>
                      <a:pt x="44" y="1"/>
                      <a:pt x="44" y="1"/>
                    </a:cubicBezTo>
                    <a:cubicBezTo>
                      <a:pt x="41" y="4"/>
                      <a:pt x="38" y="5"/>
                      <a:pt x="33" y="4"/>
                    </a:cubicBezTo>
                    <a:cubicBezTo>
                      <a:pt x="30" y="4"/>
                      <a:pt x="30" y="4"/>
                      <a:pt x="30" y="4"/>
                    </a:cubicBezTo>
                    <a:cubicBezTo>
                      <a:pt x="30" y="4"/>
                      <a:pt x="30" y="4"/>
                      <a:pt x="30" y="4"/>
                    </a:cubicBezTo>
                    <a:cubicBezTo>
                      <a:pt x="23" y="10"/>
                      <a:pt x="11" y="11"/>
                      <a:pt x="2" y="8"/>
                    </a:cubicBezTo>
                    <a:cubicBezTo>
                      <a:pt x="1" y="8"/>
                      <a:pt x="0" y="8"/>
                      <a:pt x="0" y="9"/>
                    </a:cubicBezTo>
                    <a:cubicBezTo>
                      <a:pt x="0" y="9"/>
                      <a:pt x="0" y="10"/>
                      <a:pt x="1" y="10"/>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55835" name="Freeform 3059"/>
              <p:cNvSpPr>
                <a:spLocks/>
              </p:cNvSpPr>
              <p:nvPr/>
            </p:nvSpPr>
            <p:spPr bwMode="auto">
              <a:xfrm>
                <a:off x="7429500" y="5095875"/>
                <a:ext cx="155575" cy="293688"/>
              </a:xfrm>
              <a:custGeom>
                <a:avLst/>
                <a:gdLst>
                  <a:gd name="T0" fmla="*/ 2147483647 w 38"/>
                  <a:gd name="T1" fmla="*/ 2147483647 h 72"/>
                  <a:gd name="T2" fmla="*/ 2147483647 w 38"/>
                  <a:gd name="T3" fmla="*/ 2147483647 h 72"/>
                  <a:gd name="T4" fmla="*/ 2147483647 w 38"/>
                  <a:gd name="T5" fmla="*/ 0 h 72"/>
                  <a:gd name="T6" fmla="*/ 2147483647 w 38"/>
                  <a:gd name="T7" fmla="*/ 2147483647 h 72"/>
                  <a:gd name="T8" fmla="*/ 2147483647 w 38"/>
                  <a:gd name="T9" fmla="*/ 2147483647 h 72"/>
                  <a:gd name="T10" fmla="*/ 2147483647 w 38"/>
                  <a:gd name="T11" fmla="*/ 2147483647 h 72"/>
                  <a:gd name="T12" fmla="*/ 2147483647 w 38"/>
                  <a:gd name="T13" fmla="*/ 2147483647 h 72"/>
                  <a:gd name="T14" fmla="*/ 2147483647 w 38"/>
                  <a:gd name="T15" fmla="*/ 2147483647 h 72"/>
                  <a:gd name="T16" fmla="*/ 2147483647 w 38"/>
                  <a:gd name="T17" fmla="*/ 2147483647 h 72"/>
                  <a:gd name="T18" fmla="*/ 2147483647 w 38"/>
                  <a:gd name="T19" fmla="*/ 2147483647 h 72"/>
                  <a:gd name="T20" fmla="*/ 2147483647 w 38"/>
                  <a:gd name="T21" fmla="*/ 2147483647 h 72"/>
                  <a:gd name="T22" fmla="*/ 2147483647 w 38"/>
                  <a:gd name="T23" fmla="*/ 2147483647 h 72"/>
                  <a:gd name="T24" fmla="*/ 2147483647 w 38"/>
                  <a:gd name="T25" fmla="*/ 2147483647 h 72"/>
                  <a:gd name="T26" fmla="*/ 2147483647 w 38"/>
                  <a:gd name="T27" fmla="*/ 2147483647 h 72"/>
                  <a:gd name="T28" fmla="*/ 2147483647 w 38"/>
                  <a:gd name="T29" fmla="*/ 2147483647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
                  <a:gd name="T46" fmla="*/ 0 h 72"/>
                  <a:gd name="T47" fmla="*/ 38 w 38"/>
                  <a:gd name="T48" fmla="*/ 72 h 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 h="72">
                    <a:moveTo>
                      <a:pt x="36" y="27"/>
                    </a:moveTo>
                    <a:cubicBezTo>
                      <a:pt x="37" y="7"/>
                      <a:pt x="37" y="7"/>
                      <a:pt x="37" y="7"/>
                    </a:cubicBezTo>
                    <a:cubicBezTo>
                      <a:pt x="38" y="3"/>
                      <a:pt x="35" y="0"/>
                      <a:pt x="31" y="0"/>
                    </a:cubicBezTo>
                    <a:cubicBezTo>
                      <a:pt x="28" y="0"/>
                      <a:pt x="25" y="2"/>
                      <a:pt x="25" y="6"/>
                    </a:cubicBezTo>
                    <a:cubicBezTo>
                      <a:pt x="25" y="6"/>
                      <a:pt x="24" y="18"/>
                      <a:pt x="24" y="23"/>
                    </a:cubicBezTo>
                    <a:cubicBezTo>
                      <a:pt x="19" y="26"/>
                      <a:pt x="18" y="32"/>
                      <a:pt x="17" y="36"/>
                    </a:cubicBezTo>
                    <a:cubicBezTo>
                      <a:pt x="8" y="42"/>
                      <a:pt x="1" y="54"/>
                      <a:pt x="1" y="65"/>
                    </a:cubicBezTo>
                    <a:cubicBezTo>
                      <a:pt x="0" y="69"/>
                      <a:pt x="3" y="72"/>
                      <a:pt x="6" y="72"/>
                    </a:cubicBezTo>
                    <a:cubicBezTo>
                      <a:pt x="10" y="72"/>
                      <a:pt x="13" y="70"/>
                      <a:pt x="13" y="66"/>
                    </a:cubicBezTo>
                    <a:cubicBezTo>
                      <a:pt x="14" y="58"/>
                      <a:pt x="19" y="49"/>
                      <a:pt x="25" y="46"/>
                    </a:cubicBezTo>
                    <a:cubicBezTo>
                      <a:pt x="28" y="45"/>
                      <a:pt x="28" y="45"/>
                      <a:pt x="28" y="45"/>
                    </a:cubicBezTo>
                    <a:cubicBezTo>
                      <a:pt x="29" y="39"/>
                      <a:pt x="29" y="39"/>
                      <a:pt x="29" y="39"/>
                    </a:cubicBezTo>
                    <a:cubicBezTo>
                      <a:pt x="30" y="33"/>
                      <a:pt x="31" y="33"/>
                      <a:pt x="32" y="32"/>
                    </a:cubicBezTo>
                    <a:cubicBezTo>
                      <a:pt x="36" y="31"/>
                      <a:pt x="36" y="31"/>
                      <a:pt x="36" y="31"/>
                    </a:cubicBezTo>
                    <a:lnTo>
                      <a:pt x="36" y="27"/>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836" name="Freeform 3060"/>
              <p:cNvSpPr>
                <a:spLocks/>
              </p:cNvSpPr>
              <p:nvPr/>
            </p:nvSpPr>
            <p:spPr bwMode="auto">
              <a:xfrm>
                <a:off x="7437438" y="5095875"/>
                <a:ext cx="138112" cy="290513"/>
              </a:xfrm>
              <a:custGeom>
                <a:avLst/>
                <a:gdLst>
                  <a:gd name="T0" fmla="*/ 2147483647 w 34"/>
                  <a:gd name="T1" fmla="*/ 0 h 71"/>
                  <a:gd name="T2" fmla="*/ 2147483647 w 34"/>
                  <a:gd name="T3" fmla="*/ 2147483647 h 71"/>
                  <a:gd name="T4" fmla="*/ 2147483647 w 34"/>
                  <a:gd name="T5" fmla="*/ 2147483647 h 71"/>
                  <a:gd name="T6" fmla="*/ 2147483647 w 34"/>
                  <a:gd name="T7" fmla="*/ 2147483647 h 71"/>
                  <a:gd name="T8" fmla="*/ 2147483647 w 34"/>
                  <a:gd name="T9" fmla="*/ 2147483647 h 71"/>
                  <a:gd name="T10" fmla="*/ 2147483647 w 34"/>
                  <a:gd name="T11" fmla="*/ 2147483647 h 71"/>
                  <a:gd name="T12" fmla="*/ 2147483647 w 34"/>
                  <a:gd name="T13" fmla="*/ 2147483647 h 71"/>
                  <a:gd name="T14" fmla="*/ 2147483647 w 34"/>
                  <a:gd name="T15" fmla="*/ 2147483647 h 71"/>
                  <a:gd name="T16" fmla="*/ 0 w 34"/>
                  <a:gd name="T17" fmla="*/ 2147483647 h 71"/>
                  <a:gd name="T18" fmla="*/ 2147483647 w 34"/>
                  <a:gd name="T19" fmla="*/ 2147483647 h 71"/>
                  <a:gd name="T20" fmla="*/ 2147483647 w 34"/>
                  <a:gd name="T21" fmla="*/ 2147483647 h 71"/>
                  <a:gd name="T22" fmla="*/ 2147483647 w 34"/>
                  <a:gd name="T23" fmla="*/ 2147483647 h 71"/>
                  <a:gd name="T24" fmla="*/ 2147483647 w 34"/>
                  <a:gd name="T25" fmla="*/ 2147483647 h 71"/>
                  <a:gd name="T26" fmla="*/ 2147483647 w 34"/>
                  <a:gd name="T27" fmla="*/ 2147483647 h 71"/>
                  <a:gd name="T28" fmla="*/ 2147483647 w 34"/>
                  <a:gd name="T29" fmla="*/ 2147483647 h 71"/>
                  <a:gd name="T30" fmla="*/ 2147483647 w 34"/>
                  <a:gd name="T31" fmla="*/ 2147483647 h 71"/>
                  <a:gd name="T32" fmla="*/ 2147483647 w 34"/>
                  <a:gd name="T33" fmla="*/ 2147483647 h 71"/>
                  <a:gd name="T34" fmla="*/ 2147483647 w 34"/>
                  <a:gd name="T35" fmla="*/ 2147483647 h 71"/>
                  <a:gd name="T36" fmla="*/ 2147483647 w 34"/>
                  <a:gd name="T37" fmla="*/ 2147483647 h 71"/>
                  <a:gd name="T38" fmla="*/ 2147483647 w 34"/>
                  <a:gd name="T39" fmla="*/ 2147483647 h 71"/>
                  <a:gd name="T40" fmla="*/ 2147483647 w 34"/>
                  <a:gd name="T41" fmla="*/ 2147483647 h 71"/>
                  <a:gd name="T42" fmla="*/ 2147483647 w 34"/>
                  <a:gd name="T43" fmla="*/ 2147483647 h 71"/>
                  <a:gd name="T44" fmla="*/ 2147483647 w 34"/>
                  <a:gd name="T45" fmla="*/ 2147483647 h 71"/>
                  <a:gd name="T46" fmla="*/ 2147483647 w 34"/>
                  <a:gd name="T47" fmla="*/ 2147483647 h 71"/>
                  <a:gd name="T48" fmla="*/ 2147483647 w 34"/>
                  <a:gd name="T49" fmla="*/ 2147483647 h 71"/>
                  <a:gd name="T50" fmla="*/ 2147483647 w 34"/>
                  <a:gd name="T51" fmla="*/ 2147483647 h 71"/>
                  <a:gd name="T52" fmla="*/ 2147483647 w 34"/>
                  <a:gd name="T53" fmla="*/ 2147483647 h 71"/>
                  <a:gd name="T54" fmla="*/ 2147483647 w 34"/>
                  <a:gd name="T55" fmla="*/ 0 h 7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
                  <a:gd name="T85" fmla="*/ 0 h 71"/>
                  <a:gd name="T86" fmla="*/ 34 w 34"/>
                  <a:gd name="T87" fmla="*/ 71 h 7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 h="71">
                    <a:moveTo>
                      <a:pt x="29" y="0"/>
                    </a:moveTo>
                    <a:cubicBezTo>
                      <a:pt x="29" y="0"/>
                      <a:pt x="28" y="1"/>
                      <a:pt x="28" y="1"/>
                    </a:cubicBezTo>
                    <a:cubicBezTo>
                      <a:pt x="25" y="1"/>
                      <a:pt x="24" y="4"/>
                      <a:pt x="24" y="6"/>
                    </a:cubicBezTo>
                    <a:cubicBezTo>
                      <a:pt x="24" y="7"/>
                      <a:pt x="23" y="19"/>
                      <a:pt x="23" y="23"/>
                    </a:cubicBezTo>
                    <a:cubicBezTo>
                      <a:pt x="18" y="26"/>
                      <a:pt x="17" y="31"/>
                      <a:pt x="16" y="36"/>
                    </a:cubicBezTo>
                    <a:cubicBezTo>
                      <a:pt x="16" y="36"/>
                      <a:pt x="16" y="36"/>
                      <a:pt x="15" y="36"/>
                    </a:cubicBezTo>
                    <a:cubicBezTo>
                      <a:pt x="15" y="37"/>
                      <a:pt x="14" y="38"/>
                      <a:pt x="14" y="38"/>
                    </a:cubicBezTo>
                    <a:cubicBezTo>
                      <a:pt x="9" y="41"/>
                      <a:pt x="6" y="47"/>
                      <a:pt x="3" y="52"/>
                    </a:cubicBezTo>
                    <a:cubicBezTo>
                      <a:pt x="1" y="56"/>
                      <a:pt x="0" y="60"/>
                      <a:pt x="0" y="65"/>
                    </a:cubicBezTo>
                    <a:cubicBezTo>
                      <a:pt x="0" y="67"/>
                      <a:pt x="1" y="70"/>
                      <a:pt x="3" y="71"/>
                    </a:cubicBezTo>
                    <a:cubicBezTo>
                      <a:pt x="3" y="71"/>
                      <a:pt x="4" y="71"/>
                      <a:pt x="5" y="71"/>
                    </a:cubicBezTo>
                    <a:cubicBezTo>
                      <a:pt x="5" y="71"/>
                      <a:pt x="6" y="71"/>
                      <a:pt x="7" y="71"/>
                    </a:cubicBezTo>
                    <a:cubicBezTo>
                      <a:pt x="9" y="70"/>
                      <a:pt x="10" y="68"/>
                      <a:pt x="10" y="66"/>
                    </a:cubicBezTo>
                    <a:cubicBezTo>
                      <a:pt x="11" y="60"/>
                      <a:pt x="13" y="54"/>
                      <a:pt x="17" y="50"/>
                    </a:cubicBezTo>
                    <a:cubicBezTo>
                      <a:pt x="18" y="49"/>
                      <a:pt x="20" y="47"/>
                      <a:pt x="21" y="46"/>
                    </a:cubicBezTo>
                    <a:cubicBezTo>
                      <a:pt x="21" y="46"/>
                      <a:pt x="24" y="45"/>
                      <a:pt x="24" y="45"/>
                    </a:cubicBezTo>
                    <a:cubicBezTo>
                      <a:pt x="24" y="44"/>
                      <a:pt x="25" y="40"/>
                      <a:pt x="25" y="39"/>
                    </a:cubicBezTo>
                    <a:cubicBezTo>
                      <a:pt x="26" y="36"/>
                      <a:pt x="27" y="35"/>
                      <a:pt x="28" y="34"/>
                    </a:cubicBezTo>
                    <a:cubicBezTo>
                      <a:pt x="28" y="34"/>
                      <a:pt x="28" y="34"/>
                      <a:pt x="28" y="34"/>
                    </a:cubicBezTo>
                    <a:cubicBezTo>
                      <a:pt x="28" y="34"/>
                      <a:pt x="28" y="34"/>
                      <a:pt x="28" y="34"/>
                    </a:cubicBezTo>
                    <a:cubicBezTo>
                      <a:pt x="32" y="32"/>
                      <a:pt x="32" y="32"/>
                      <a:pt x="32" y="32"/>
                    </a:cubicBezTo>
                    <a:cubicBezTo>
                      <a:pt x="32" y="32"/>
                      <a:pt x="32" y="28"/>
                      <a:pt x="32" y="28"/>
                    </a:cubicBezTo>
                    <a:cubicBezTo>
                      <a:pt x="32" y="27"/>
                      <a:pt x="33" y="22"/>
                      <a:pt x="33" y="22"/>
                    </a:cubicBezTo>
                    <a:cubicBezTo>
                      <a:pt x="33" y="22"/>
                      <a:pt x="33" y="22"/>
                      <a:pt x="33" y="22"/>
                    </a:cubicBezTo>
                    <a:cubicBezTo>
                      <a:pt x="33" y="21"/>
                      <a:pt x="33" y="21"/>
                      <a:pt x="33" y="21"/>
                    </a:cubicBezTo>
                    <a:cubicBezTo>
                      <a:pt x="34" y="7"/>
                      <a:pt x="34" y="7"/>
                      <a:pt x="34" y="7"/>
                    </a:cubicBezTo>
                    <a:cubicBezTo>
                      <a:pt x="34" y="5"/>
                      <a:pt x="33" y="2"/>
                      <a:pt x="31" y="1"/>
                    </a:cubicBezTo>
                    <a:cubicBezTo>
                      <a:pt x="31" y="1"/>
                      <a:pt x="30" y="0"/>
                      <a:pt x="29" y="0"/>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837" name="Freeform 3061"/>
              <p:cNvSpPr>
                <a:spLocks/>
              </p:cNvSpPr>
              <p:nvPr/>
            </p:nvSpPr>
            <p:spPr bwMode="auto">
              <a:xfrm>
                <a:off x="7440613" y="5099050"/>
                <a:ext cx="131762" cy="287338"/>
              </a:xfrm>
              <a:custGeom>
                <a:avLst/>
                <a:gdLst>
                  <a:gd name="T0" fmla="*/ 2147483647 w 32"/>
                  <a:gd name="T1" fmla="*/ 0 h 70"/>
                  <a:gd name="T2" fmla="*/ 2147483647 w 32"/>
                  <a:gd name="T3" fmla="*/ 0 h 70"/>
                  <a:gd name="T4" fmla="*/ 2147483647 w 32"/>
                  <a:gd name="T5" fmla="*/ 2147483647 h 70"/>
                  <a:gd name="T6" fmla="*/ 2147483647 w 32"/>
                  <a:gd name="T7" fmla="*/ 2147483647 h 70"/>
                  <a:gd name="T8" fmla="*/ 2147483647 w 32"/>
                  <a:gd name="T9" fmla="*/ 2147483647 h 70"/>
                  <a:gd name="T10" fmla="*/ 2147483647 w 32"/>
                  <a:gd name="T11" fmla="*/ 2147483647 h 70"/>
                  <a:gd name="T12" fmla="*/ 2147483647 w 32"/>
                  <a:gd name="T13" fmla="*/ 2147483647 h 70"/>
                  <a:gd name="T14" fmla="*/ 2147483647 w 32"/>
                  <a:gd name="T15" fmla="*/ 2147483647 h 70"/>
                  <a:gd name="T16" fmla="*/ 0 w 32"/>
                  <a:gd name="T17" fmla="*/ 2147483647 h 70"/>
                  <a:gd name="T18" fmla="*/ 2147483647 w 32"/>
                  <a:gd name="T19" fmla="*/ 2147483647 h 70"/>
                  <a:gd name="T20" fmla="*/ 2147483647 w 32"/>
                  <a:gd name="T21" fmla="*/ 2147483647 h 70"/>
                  <a:gd name="T22" fmla="*/ 2147483647 w 32"/>
                  <a:gd name="T23" fmla="*/ 2147483647 h 70"/>
                  <a:gd name="T24" fmla="*/ 2147483647 w 32"/>
                  <a:gd name="T25" fmla="*/ 2147483647 h 70"/>
                  <a:gd name="T26" fmla="*/ 2147483647 w 32"/>
                  <a:gd name="T27" fmla="*/ 2147483647 h 70"/>
                  <a:gd name="T28" fmla="*/ 2147483647 w 32"/>
                  <a:gd name="T29" fmla="*/ 2147483647 h 70"/>
                  <a:gd name="T30" fmla="*/ 2147483647 w 32"/>
                  <a:gd name="T31" fmla="*/ 2147483647 h 70"/>
                  <a:gd name="T32" fmla="*/ 2147483647 w 32"/>
                  <a:gd name="T33" fmla="*/ 2147483647 h 70"/>
                  <a:gd name="T34" fmla="*/ 2147483647 w 32"/>
                  <a:gd name="T35" fmla="*/ 2147483647 h 70"/>
                  <a:gd name="T36" fmla="*/ 2147483647 w 32"/>
                  <a:gd name="T37" fmla="*/ 2147483647 h 70"/>
                  <a:gd name="T38" fmla="*/ 2147483647 w 32"/>
                  <a:gd name="T39" fmla="*/ 2147483647 h 70"/>
                  <a:gd name="T40" fmla="*/ 2147483647 w 32"/>
                  <a:gd name="T41" fmla="*/ 2147483647 h 70"/>
                  <a:gd name="T42" fmla="*/ 2147483647 w 32"/>
                  <a:gd name="T43" fmla="*/ 2147483647 h 70"/>
                  <a:gd name="T44" fmla="*/ 2147483647 w 32"/>
                  <a:gd name="T45" fmla="*/ 2147483647 h 70"/>
                  <a:gd name="T46" fmla="*/ 2147483647 w 32"/>
                  <a:gd name="T47" fmla="*/ 2147483647 h 70"/>
                  <a:gd name="T48" fmla="*/ 2147483647 w 32"/>
                  <a:gd name="T49" fmla="*/ 2147483647 h 70"/>
                  <a:gd name="T50" fmla="*/ 2147483647 w 32"/>
                  <a:gd name="T51" fmla="*/ 2147483647 h 70"/>
                  <a:gd name="T52" fmla="*/ 2147483647 w 32"/>
                  <a:gd name="T53" fmla="*/ 2147483647 h 70"/>
                  <a:gd name="T54" fmla="*/ 2147483647 w 32"/>
                  <a:gd name="T55" fmla="*/ 0 h 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2"/>
                  <a:gd name="T85" fmla="*/ 0 h 70"/>
                  <a:gd name="T86" fmla="*/ 32 w 32"/>
                  <a:gd name="T87" fmla="*/ 70 h 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2" h="70">
                    <a:moveTo>
                      <a:pt x="28" y="0"/>
                    </a:moveTo>
                    <a:cubicBezTo>
                      <a:pt x="28" y="0"/>
                      <a:pt x="27" y="0"/>
                      <a:pt x="27" y="0"/>
                    </a:cubicBezTo>
                    <a:cubicBezTo>
                      <a:pt x="25" y="1"/>
                      <a:pt x="24" y="3"/>
                      <a:pt x="24" y="6"/>
                    </a:cubicBezTo>
                    <a:cubicBezTo>
                      <a:pt x="24" y="8"/>
                      <a:pt x="23" y="19"/>
                      <a:pt x="23" y="22"/>
                    </a:cubicBezTo>
                    <a:cubicBezTo>
                      <a:pt x="18" y="25"/>
                      <a:pt x="17" y="30"/>
                      <a:pt x="16" y="35"/>
                    </a:cubicBezTo>
                    <a:cubicBezTo>
                      <a:pt x="16" y="35"/>
                      <a:pt x="16" y="35"/>
                      <a:pt x="16" y="35"/>
                    </a:cubicBezTo>
                    <a:cubicBezTo>
                      <a:pt x="15" y="36"/>
                      <a:pt x="15" y="37"/>
                      <a:pt x="14" y="37"/>
                    </a:cubicBezTo>
                    <a:cubicBezTo>
                      <a:pt x="10" y="40"/>
                      <a:pt x="6" y="45"/>
                      <a:pt x="3" y="51"/>
                    </a:cubicBezTo>
                    <a:cubicBezTo>
                      <a:pt x="2" y="55"/>
                      <a:pt x="1" y="59"/>
                      <a:pt x="0" y="63"/>
                    </a:cubicBezTo>
                    <a:cubicBezTo>
                      <a:pt x="0" y="65"/>
                      <a:pt x="1" y="68"/>
                      <a:pt x="2" y="69"/>
                    </a:cubicBezTo>
                    <a:cubicBezTo>
                      <a:pt x="3" y="69"/>
                      <a:pt x="3" y="70"/>
                      <a:pt x="4" y="70"/>
                    </a:cubicBezTo>
                    <a:cubicBezTo>
                      <a:pt x="4" y="70"/>
                      <a:pt x="5" y="70"/>
                      <a:pt x="6" y="69"/>
                    </a:cubicBezTo>
                    <a:cubicBezTo>
                      <a:pt x="7" y="68"/>
                      <a:pt x="8" y="66"/>
                      <a:pt x="8" y="64"/>
                    </a:cubicBezTo>
                    <a:cubicBezTo>
                      <a:pt x="9" y="59"/>
                      <a:pt x="11" y="54"/>
                      <a:pt x="14" y="50"/>
                    </a:cubicBezTo>
                    <a:cubicBezTo>
                      <a:pt x="15" y="48"/>
                      <a:pt x="17" y="46"/>
                      <a:pt x="18" y="45"/>
                    </a:cubicBezTo>
                    <a:cubicBezTo>
                      <a:pt x="18" y="45"/>
                      <a:pt x="20" y="44"/>
                      <a:pt x="20" y="44"/>
                    </a:cubicBezTo>
                    <a:cubicBezTo>
                      <a:pt x="21" y="43"/>
                      <a:pt x="22" y="39"/>
                      <a:pt x="22" y="39"/>
                    </a:cubicBezTo>
                    <a:cubicBezTo>
                      <a:pt x="23" y="36"/>
                      <a:pt x="24" y="35"/>
                      <a:pt x="25" y="35"/>
                    </a:cubicBezTo>
                    <a:cubicBezTo>
                      <a:pt x="25" y="34"/>
                      <a:pt x="25" y="34"/>
                      <a:pt x="25" y="34"/>
                    </a:cubicBezTo>
                    <a:cubicBezTo>
                      <a:pt x="26" y="34"/>
                      <a:pt x="26" y="34"/>
                      <a:pt x="26" y="34"/>
                    </a:cubicBezTo>
                    <a:cubicBezTo>
                      <a:pt x="28" y="32"/>
                      <a:pt x="28" y="32"/>
                      <a:pt x="28" y="32"/>
                    </a:cubicBezTo>
                    <a:cubicBezTo>
                      <a:pt x="28" y="31"/>
                      <a:pt x="29" y="28"/>
                      <a:pt x="29" y="28"/>
                    </a:cubicBezTo>
                    <a:cubicBezTo>
                      <a:pt x="29" y="27"/>
                      <a:pt x="30" y="22"/>
                      <a:pt x="31" y="22"/>
                    </a:cubicBezTo>
                    <a:cubicBezTo>
                      <a:pt x="31" y="22"/>
                      <a:pt x="31" y="22"/>
                      <a:pt x="31" y="22"/>
                    </a:cubicBezTo>
                    <a:cubicBezTo>
                      <a:pt x="31" y="21"/>
                      <a:pt x="31" y="21"/>
                      <a:pt x="31" y="21"/>
                    </a:cubicBezTo>
                    <a:cubicBezTo>
                      <a:pt x="32" y="7"/>
                      <a:pt x="32" y="7"/>
                      <a:pt x="32" y="7"/>
                    </a:cubicBezTo>
                    <a:cubicBezTo>
                      <a:pt x="32" y="5"/>
                      <a:pt x="31" y="1"/>
                      <a:pt x="30" y="1"/>
                    </a:cubicBezTo>
                    <a:cubicBezTo>
                      <a:pt x="29" y="0"/>
                      <a:pt x="29" y="0"/>
                      <a:pt x="28" y="0"/>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838" name="Freeform 3062"/>
              <p:cNvSpPr>
                <a:spLocks/>
              </p:cNvSpPr>
              <p:nvPr/>
            </p:nvSpPr>
            <p:spPr bwMode="auto">
              <a:xfrm>
                <a:off x="7445375" y="5099050"/>
                <a:ext cx="122238" cy="282575"/>
              </a:xfrm>
              <a:custGeom>
                <a:avLst/>
                <a:gdLst>
                  <a:gd name="T0" fmla="*/ 2147483647 w 30"/>
                  <a:gd name="T1" fmla="*/ 2147483647 h 69"/>
                  <a:gd name="T2" fmla="*/ 2147483647 w 30"/>
                  <a:gd name="T3" fmla="*/ 2147483647 h 69"/>
                  <a:gd name="T4" fmla="*/ 2147483647 w 30"/>
                  <a:gd name="T5" fmla="*/ 2147483647 h 69"/>
                  <a:gd name="T6" fmla="*/ 2147483647 w 30"/>
                  <a:gd name="T7" fmla="*/ 2147483647 h 69"/>
                  <a:gd name="T8" fmla="*/ 2147483647 w 30"/>
                  <a:gd name="T9" fmla="*/ 2147483647 h 69"/>
                  <a:gd name="T10" fmla="*/ 2147483647 w 30"/>
                  <a:gd name="T11" fmla="*/ 2147483647 h 69"/>
                  <a:gd name="T12" fmla="*/ 2147483647 w 30"/>
                  <a:gd name="T13" fmla="*/ 2147483647 h 69"/>
                  <a:gd name="T14" fmla="*/ 2147483647 w 30"/>
                  <a:gd name="T15" fmla="*/ 2147483647 h 69"/>
                  <a:gd name="T16" fmla="*/ 0 w 30"/>
                  <a:gd name="T17" fmla="*/ 2147483647 h 69"/>
                  <a:gd name="T18" fmla="*/ 2147483647 w 30"/>
                  <a:gd name="T19" fmla="*/ 2147483647 h 69"/>
                  <a:gd name="T20" fmla="*/ 2147483647 w 30"/>
                  <a:gd name="T21" fmla="*/ 2147483647 h 69"/>
                  <a:gd name="T22" fmla="*/ 2147483647 w 30"/>
                  <a:gd name="T23" fmla="*/ 2147483647 h 69"/>
                  <a:gd name="T24" fmla="*/ 2147483647 w 30"/>
                  <a:gd name="T25" fmla="*/ 2147483647 h 69"/>
                  <a:gd name="T26" fmla="*/ 2147483647 w 30"/>
                  <a:gd name="T27" fmla="*/ 2147483647 h 69"/>
                  <a:gd name="T28" fmla="*/ 2147483647 w 30"/>
                  <a:gd name="T29" fmla="*/ 2147483647 h 69"/>
                  <a:gd name="T30" fmla="*/ 2147483647 w 30"/>
                  <a:gd name="T31" fmla="*/ 2147483647 h 69"/>
                  <a:gd name="T32" fmla="*/ 2147483647 w 30"/>
                  <a:gd name="T33" fmla="*/ 2147483647 h 69"/>
                  <a:gd name="T34" fmla="*/ 2147483647 w 30"/>
                  <a:gd name="T35" fmla="*/ 2147483647 h 69"/>
                  <a:gd name="T36" fmla="*/ 2147483647 w 30"/>
                  <a:gd name="T37" fmla="*/ 2147483647 h 69"/>
                  <a:gd name="T38" fmla="*/ 2147483647 w 30"/>
                  <a:gd name="T39" fmla="*/ 2147483647 h 69"/>
                  <a:gd name="T40" fmla="*/ 2147483647 w 30"/>
                  <a:gd name="T41" fmla="*/ 2147483647 h 69"/>
                  <a:gd name="T42" fmla="*/ 2147483647 w 30"/>
                  <a:gd name="T43" fmla="*/ 2147483647 h 69"/>
                  <a:gd name="T44" fmla="*/ 2147483647 w 30"/>
                  <a:gd name="T45" fmla="*/ 2147483647 h 69"/>
                  <a:gd name="T46" fmla="*/ 2147483647 w 30"/>
                  <a:gd name="T47" fmla="*/ 2147483647 h 69"/>
                  <a:gd name="T48" fmla="*/ 2147483647 w 30"/>
                  <a:gd name="T49" fmla="*/ 2147483647 h 69"/>
                  <a:gd name="T50" fmla="*/ 2147483647 w 30"/>
                  <a:gd name="T51" fmla="*/ 2147483647 h 69"/>
                  <a:gd name="T52" fmla="*/ 2147483647 w 30"/>
                  <a:gd name="T53" fmla="*/ 2147483647 h 69"/>
                  <a:gd name="T54" fmla="*/ 2147483647 w 30"/>
                  <a:gd name="T55" fmla="*/ 2147483647 h 6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
                  <a:gd name="T85" fmla="*/ 0 h 69"/>
                  <a:gd name="T86" fmla="*/ 30 w 30"/>
                  <a:gd name="T87" fmla="*/ 69 h 6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 h="69">
                    <a:moveTo>
                      <a:pt x="27" y="1"/>
                    </a:moveTo>
                    <a:cubicBezTo>
                      <a:pt x="27" y="0"/>
                      <a:pt x="26" y="1"/>
                      <a:pt x="26" y="1"/>
                    </a:cubicBezTo>
                    <a:cubicBezTo>
                      <a:pt x="25" y="1"/>
                      <a:pt x="24" y="4"/>
                      <a:pt x="24" y="6"/>
                    </a:cubicBezTo>
                    <a:cubicBezTo>
                      <a:pt x="24" y="10"/>
                      <a:pt x="23" y="20"/>
                      <a:pt x="23" y="23"/>
                    </a:cubicBezTo>
                    <a:cubicBezTo>
                      <a:pt x="18" y="25"/>
                      <a:pt x="17" y="30"/>
                      <a:pt x="16" y="35"/>
                    </a:cubicBezTo>
                    <a:cubicBezTo>
                      <a:pt x="16" y="35"/>
                      <a:pt x="16" y="35"/>
                      <a:pt x="16" y="35"/>
                    </a:cubicBezTo>
                    <a:cubicBezTo>
                      <a:pt x="15" y="35"/>
                      <a:pt x="15" y="37"/>
                      <a:pt x="15" y="37"/>
                    </a:cubicBezTo>
                    <a:cubicBezTo>
                      <a:pt x="10" y="40"/>
                      <a:pt x="7" y="45"/>
                      <a:pt x="4" y="51"/>
                    </a:cubicBezTo>
                    <a:cubicBezTo>
                      <a:pt x="2" y="54"/>
                      <a:pt x="1" y="58"/>
                      <a:pt x="0" y="62"/>
                    </a:cubicBezTo>
                    <a:cubicBezTo>
                      <a:pt x="0" y="65"/>
                      <a:pt x="1" y="67"/>
                      <a:pt x="1" y="68"/>
                    </a:cubicBezTo>
                    <a:cubicBezTo>
                      <a:pt x="2" y="69"/>
                      <a:pt x="2" y="69"/>
                      <a:pt x="3" y="69"/>
                    </a:cubicBezTo>
                    <a:cubicBezTo>
                      <a:pt x="4" y="69"/>
                      <a:pt x="4" y="69"/>
                      <a:pt x="4" y="68"/>
                    </a:cubicBezTo>
                    <a:cubicBezTo>
                      <a:pt x="5" y="67"/>
                      <a:pt x="6" y="65"/>
                      <a:pt x="7" y="63"/>
                    </a:cubicBezTo>
                    <a:cubicBezTo>
                      <a:pt x="7" y="59"/>
                      <a:pt x="9" y="54"/>
                      <a:pt x="12" y="50"/>
                    </a:cubicBezTo>
                    <a:cubicBezTo>
                      <a:pt x="13" y="48"/>
                      <a:pt x="14" y="47"/>
                      <a:pt x="15" y="45"/>
                    </a:cubicBezTo>
                    <a:cubicBezTo>
                      <a:pt x="16" y="45"/>
                      <a:pt x="17" y="44"/>
                      <a:pt x="17" y="44"/>
                    </a:cubicBezTo>
                    <a:cubicBezTo>
                      <a:pt x="18" y="43"/>
                      <a:pt x="19" y="40"/>
                      <a:pt x="20" y="40"/>
                    </a:cubicBezTo>
                    <a:cubicBezTo>
                      <a:pt x="20" y="37"/>
                      <a:pt x="21" y="37"/>
                      <a:pt x="22" y="36"/>
                    </a:cubicBezTo>
                    <a:cubicBezTo>
                      <a:pt x="22" y="36"/>
                      <a:pt x="23" y="36"/>
                      <a:pt x="23" y="36"/>
                    </a:cubicBezTo>
                    <a:cubicBezTo>
                      <a:pt x="23" y="36"/>
                      <a:pt x="23" y="36"/>
                      <a:pt x="23" y="36"/>
                    </a:cubicBezTo>
                    <a:cubicBezTo>
                      <a:pt x="25" y="33"/>
                      <a:pt x="25" y="33"/>
                      <a:pt x="25" y="33"/>
                    </a:cubicBezTo>
                    <a:cubicBezTo>
                      <a:pt x="25" y="32"/>
                      <a:pt x="25" y="30"/>
                      <a:pt x="26" y="29"/>
                    </a:cubicBezTo>
                    <a:cubicBezTo>
                      <a:pt x="26" y="27"/>
                      <a:pt x="27" y="23"/>
                      <a:pt x="29" y="23"/>
                    </a:cubicBezTo>
                    <a:cubicBezTo>
                      <a:pt x="29" y="23"/>
                      <a:pt x="29" y="23"/>
                      <a:pt x="29" y="23"/>
                    </a:cubicBezTo>
                    <a:cubicBezTo>
                      <a:pt x="29" y="22"/>
                      <a:pt x="29" y="22"/>
                      <a:pt x="29" y="22"/>
                    </a:cubicBezTo>
                    <a:cubicBezTo>
                      <a:pt x="30" y="7"/>
                      <a:pt x="30" y="7"/>
                      <a:pt x="30" y="7"/>
                    </a:cubicBezTo>
                    <a:cubicBezTo>
                      <a:pt x="30" y="6"/>
                      <a:pt x="29" y="2"/>
                      <a:pt x="29" y="1"/>
                    </a:cubicBezTo>
                    <a:cubicBezTo>
                      <a:pt x="28" y="1"/>
                      <a:pt x="28" y="1"/>
                      <a:pt x="27" y="1"/>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839" name="Freeform 3063"/>
              <p:cNvSpPr>
                <a:spLocks/>
              </p:cNvSpPr>
              <p:nvPr/>
            </p:nvSpPr>
            <p:spPr bwMode="auto">
              <a:xfrm>
                <a:off x="7448550" y="5103813"/>
                <a:ext cx="115888" cy="277812"/>
              </a:xfrm>
              <a:custGeom>
                <a:avLst/>
                <a:gdLst>
                  <a:gd name="T0" fmla="*/ 2147483647 w 28"/>
                  <a:gd name="T1" fmla="*/ 0 h 68"/>
                  <a:gd name="T2" fmla="*/ 2147483647 w 28"/>
                  <a:gd name="T3" fmla="*/ 2147483647 h 68"/>
                  <a:gd name="T4" fmla="*/ 2147483647 w 28"/>
                  <a:gd name="T5" fmla="*/ 2147483647 h 68"/>
                  <a:gd name="T6" fmla="*/ 2147483647 w 28"/>
                  <a:gd name="T7" fmla="*/ 2147483647 h 68"/>
                  <a:gd name="T8" fmla="*/ 2147483647 w 28"/>
                  <a:gd name="T9" fmla="*/ 2147483647 h 68"/>
                  <a:gd name="T10" fmla="*/ 2147483647 w 28"/>
                  <a:gd name="T11" fmla="*/ 2147483647 h 68"/>
                  <a:gd name="T12" fmla="*/ 2147483647 w 28"/>
                  <a:gd name="T13" fmla="*/ 2147483647 h 68"/>
                  <a:gd name="T14" fmla="*/ 2147483647 w 28"/>
                  <a:gd name="T15" fmla="*/ 2147483647 h 68"/>
                  <a:gd name="T16" fmla="*/ 2147483647 w 28"/>
                  <a:gd name="T17" fmla="*/ 2147483647 h 68"/>
                  <a:gd name="T18" fmla="*/ 2147483647 w 28"/>
                  <a:gd name="T19" fmla="*/ 2147483647 h 68"/>
                  <a:gd name="T20" fmla="*/ 2147483647 w 28"/>
                  <a:gd name="T21" fmla="*/ 2147483647 h 68"/>
                  <a:gd name="T22" fmla="*/ 2147483647 w 28"/>
                  <a:gd name="T23" fmla="*/ 2147483647 h 68"/>
                  <a:gd name="T24" fmla="*/ 2147483647 w 28"/>
                  <a:gd name="T25" fmla="*/ 2147483647 h 68"/>
                  <a:gd name="T26" fmla="*/ 2147483647 w 28"/>
                  <a:gd name="T27" fmla="*/ 2147483647 h 68"/>
                  <a:gd name="T28" fmla="*/ 2147483647 w 28"/>
                  <a:gd name="T29" fmla="*/ 2147483647 h 68"/>
                  <a:gd name="T30" fmla="*/ 2147483647 w 28"/>
                  <a:gd name="T31" fmla="*/ 2147483647 h 68"/>
                  <a:gd name="T32" fmla="*/ 2147483647 w 28"/>
                  <a:gd name="T33" fmla="*/ 2147483647 h 68"/>
                  <a:gd name="T34" fmla="*/ 2147483647 w 28"/>
                  <a:gd name="T35" fmla="*/ 2147483647 h 68"/>
                  <a:gd name="T36" fmla="*/ 2147483647 w 28"/>
                  <a:gd name="T37" fmla="*/ 2147483647 h 68"/>
                  <a:gd name="T38" fmla="*/ 2147483647 w 28"/>
                  <a:gd name="T39" fmla="*/ 2147483647 h 68"/>
                  <a:gd name="T40" fmla="*/ 2147483647 w 28"/>
                  <a:gd name="T41" fmla="*/ 2147483647 h 68"/>
                  <a:gd name="T42" fmla="*/ 2147483647 w 28"/>
                  <a:gd name="T43" fmla="*/ 2147483647 h 68"/>
                  <a:gd name="T44" fmla="*/ 2147483647 w 28"/>
                  <a:gd name="T45" fmla="*/ 2147483647 h 68"/>
                  <a:gd name="T46" fmla="*/ 2147483647 w 28"/>
                  <a:gd name="T47" fmla="*/ 2147483647 h 68"/>
                  <a:gd name="T48" fmla="*/ 2147483647 w 28"/>
                  <a:gd name="T49" fmla="*/ 2147483647 h 68"/>
                  <a:gd name="T50" fmla="*/ 2147483647 w 28"/>
                  <a:gd name="T51" fmla="*/ 2147483647 h 68"/>
                  <a:gd name="T52" fmla="*/ 2147483647 w 28"/>
                  <a:gd name="T53" fmla="*/ 2147483647 h 68"/>
                  <a:gd name="T54" fmla="*/ 2147483647 w 28"/>
                  <a:gd name="T55" fmla="*/ 0 h 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
                  <a:gd name="T85" fmla="*/ 0 h 68"/>
                  <a:gd name="T86" fmla="*/ 28 w 28"/>
                  <a:gd name="T87" fmla="*/ 68 h 6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 h="68">
                    <a:moveTo>
                      <a:pt x="26" y="0"/>
                    </a:moveTo>
                    <a:cubicBezTo>
                      <a:pt x="25" y="0"/>
                      <a:pt x="25" y="0"/>
                      <a:pt x="25" y="1"/>
                    </a:cubicBezTo>
                    <a:cubicBezTo>
                      <a:pt x="24" y="1"/>
                      <a:pt x="24" y="3"/>
                      <a:pt x="24" y="6"/>
                    </a:cubicBezTo>
                    <a:cubicBezTo>
                      <a:pt x="24" y="10"/>
                      <a:pt x="23" y="20"/>
                      <a:pt x="23" y="22"/>
                    </a:cubicBezTo>
                    <a:cubicBezTo>
                      <a:pt x="19" y="24"/>
                      <a:pt x="17" y="29"/>
                      <a:pt x="16" y="34"/>
                    </a:cubicBezTo>
                    <a:cubicBezTo>
                      <a:pt x="16" y="34"/>
                      <a:pt x="16" y="34"/>
                      <a:pt x="16" y="34"/>
                    </a:cubicBezTo>
                    <a:cubicBezTo>
                      <a:pt x="16" y="34"/>
                      <a:pt x="15" y="36"/>
                      <a:pt x="15" y="36"/>
                    </a:cubicBezTo>
                    <a:cubicBezTo>
                      <a:pt x="11" y="39"/>
                      <a:pt x="7" y="44"/>
                      <a:pt x="4" y="49"/>
                    </a:cubicBezTo>
                    <a:cubicBezTo>
                      <a:pt x="3" y="53"/>
                      <a:pt x="1" y="57"/>
                      <a:pt x="1" y="61"/>
                    </a:cubicBezTo>
                    <a:cubicBezTo>
                      <a:pt x="0" y="63"/>
                      <a:pt x="0" y="65"/>
                      <a:pt x="1" y="67"/>
                    </a:cubicBezTo>
                    <a:cubicBezTo>
                      <a:pt x="1" y="67"/>
                      <a:pt x="1" y="68"/>
                      <a:pt x="2" y="68"/>
                    </a:cubicBezTo>
                    <a:cubicBezTo>
                      <a:pt x="3" y="68"/>
                      <a:pt x="3" y="67"/>
                      <a:pt x="3" y="67"/>
                    </a:cubicBezTo>
                    <a:cubicBezTo>
                      <a:pt x="4" y="65"/>
                      <a:pt x="4" y="64"/>
                      <a:pt x="5" y="62"/>
                    </a:cubicBezTo>
                    <a:cubicBezTo>
                      <a:pt x="5" y="58"/>
                      <a:pt x="7" y="53"/>
                      <a:pt x="9" y="49"/>
                    </a:cubicBezTo>
                    <a:cubicBezTo>
                      <a:pt x="10" y="48"/>
                      <a:pt x="11" y="46"/>
                      <a:pt x="12" y="45"/>
                    </a:cubicBezTo>
                    <a:cubicBezTo>
                      <a:pt x="13" y="44"/>
                      <a:pt x="14" y="43"/>
                      <a:pt x="14" y="43"/>
                    </a:cubicBezTo>
                    <a:cubicBezTo>
                      <a:pt x="15" y="42"/>
                      <a:pt x="16" y="40"/>
                      <a:pt x="17" y="39"/>
                    </a:cubicBezTo>
                    <a:cubicBezTo>
                      <a:pt x="18" y="38"/>
                      <a:pt x="19" y="37"/>
                      <a:pt x="20" y="36"/>
                    </a:cubicBezTo>
                    <a:cubicBezTo>
                      <a:pt x="20" y="36"/>
                      <a:pt x="20" y="36"/>
                      <a:pt x="20" y="36"/>
                    </a:cubicBezTo>
                    <a:cubicBezTo>
                      <a:pt x="20" y="36"/>
                      <a:pt x="20" y="36"/>
                      <a:pt x="20" y="36"/>
                    </a:cubicBezTo>
                    <a:cubicBezTo>
                      <a:pt x="21" y="33"/>
                      <a:pt x="21" y="33"/>
                      <a:pt x="21" y="33"/>
                    </a:cubicBezTo>
                    <a:cubicBezTo>
                      <a:pt x="22" y="32"/>
                      <a:pt x="22" y="30"/>
                      <a:pt x="22" y="29"/>
                    </a:cubicBezTo>
                    <a:cubicBezTo>
                      <a:pt x="23" y="26"/>
                      <a:pt x="24" y="24"/>
                      <a:pt x="27" y="23"/>
                    </a:cubicBezTo>
                    <a:cubicBezTo>
                      <a:pt x="27" y="22"/>
                      <a:pt x="27" y="22"/>
                      <a:pt x="27" y="22"/>
                    </a:cubicBezTo>
                    <a:cubicBezTo>
                      <a:pt x="27" y="22"/>
                      <a:pt x="27" y="22"/>
                      <a:pt x="27" y="22"/>
                    </a:cubicBezTo>
                    <a:cubicBezTo>
                      <a:pt x="28" y="7"/>
                      <a:pt x="28" y="7"/>
                      <a:pt x="28" y="7"/>
                    </a:cubicBezTo>
                    <a:cubicBezTo>
                      <a:pt x="28" y="6"/>
                      <a:pt x="28" y="1"/>
                      <a:pt x="27" y="1"/>
                    </a:cubicBezTo>
                    <a:cubicBezTo>
                      <a:pt x="27" y="1"/>
                      <a:pt x="27" y="0"/>
                      <a:pt x="26" y="0"/>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840" name="Freeform 3064"/>
              <p:cNvSpPr>
                <a:spLocks/>
              </p:cNvSpPr>
              <p:nvPr/>
            </p:nvSpPr>
            <p:spPr bwMode="auto">
              <a:xfrm>
                <a:off x="7453313" y="5106988"/>
                <a:ext cx="106362" cy="269875"/>
              </a:xfrm>
              <a:custGeom>
                <a:avLst/>
                <a:gdLst>
                  <a:gd name="T0" fmla="*/ 2147483647 w 26"/>
                  <a:gd name="T1" fmla="*/ 2147483647 h 66"/>
                  <a:gd name="T2" fmla="*/ 2147483647 w 26"/>
                  <a:gd name="T3" fmla="*/ 2147483647 h 66"/>
                  <a:gd name="T4" fmla="*/ 2147483647 w 26"/>
                  <a:gd name="T5" fmla="*/ 0 h 66"/>
                  <a:gd name="T6" fmla="*/ 2147483647 w 26"/>
                  <a:gd name="T7" fmla="*/ 2147483647 h 66"/>
                  <a:gd name="T8" fmla="*/ 2147483647 w 26"/>
                  <a:gd name="T9" fmla="*/ 2147483647 h 66"/>
                  <a:gd name="T10" fmla="*/ 2147483647 w 26"/>
                  <a:gd name="T11" fmla="*/ 2147483647 h 66"/>
                  <a:gd name="T12" fmla="*/ 2147483647 w 26"/>
                  <a:gd name="T13" fmla="*/ 2147483647 h 66"/>
                  <a:gd name="T14" fmla="*/ 2147483647 w 26"/>
                  <a:gd name="T15" fmla="*/ 2147483647 h 66"/>
                  <a:gd name="T16" fmla="*/ 0 w 26"/>
                  <a:gd name="T17" fmla="*/ 2147483647 h 66"/>
                  <a:gd name="T18" fmla="*/ 2147483647 w 26"/>
                  <a:gd name="T19" fmla="*/ 2147483647 h 66"/>
                  <a:gd name="T20" fmla="*/ 2147483647 w 26"/>
                  <a:gd name="T21" fmla="*/ 2147483647 h 66"/>
                  <a:gd name="T22" fmla="*/ 2147483647 w 26"/>
                  <a:gd name="T23" fmla="*/ 2147483647 h 66"/>
                  <a:gd name="T24" fmla="*/ 2147483647 w 26"/>
                  <a:gd name="T25" fmla="*/ 2147483647 h 66"/>
                  <a:gd name="T26" fmla="*/ 2147483647 w 26"/>
                  <a:gd name="T27" fmla="*/ 2147483647 h 66"/>
                  <a:gd name="T28" fmla="*/ 2147483647 w 26"/>
                  <a:gd name="T29" fmla="*/ 2147483647 h 66"/>
                  <a:gd name="T30" fmla="*/ 2147483647 w 26"/>
                  <a:gd name="T31" fmla="*/ 2147483647 h 66"/>
                  <a:gd name="T32" fmla="*/ 2147483647 w 26"/>
                  <a:gd name="T33" fmla="*/ 2147483647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66"/>
                  <a:gd name="T53" fmla="*/ 26 w 26"/>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66">
                    <a:moveTo>
                      <a:pt x="25" y="22"/>
                    </a:moveTo>
                    <a:cubicBezTo>
                      <a:pt x="26" y="1"/>
                      <a:pt x="26" y="1"/>
                      <a:pt x="26" y="1"/>
                    </a:cubicBezTo>
                    <a:cubicBezTo>
                      <a:pt x="26" y="0"/>
                      <a:pt x="26" y="0"/>
                      <a:pt x="25" y="0"/>
                    </a:cubicBezTo>
                    <a:cubicBezTo>
                      <a:pt x="24" y="0"/>
                      <a:pt x="24" y="0"/>
                      <a:pt x="24" y="1"/>
                    </a:cubicBezTo>
                    <a:cubicBezTo>
                      <a:pt x="24" y="1"/>
                      <a:pt x="23" y="20"/>
                      <a:pt x="23" y="21"/>
                    </a:cubicBezTo>
                    <a:cubicBezTo>
                      <a:pt x="19" y="23"/>
                      <a:pt x="17" y="28"/>
                      <a:pt x="16" y="33"/>
                    </a:cubicBezTo>
                    <a:cubicBezTo>
                      <a:pt x="16" y="33"/>
                      <a:pt x="16" y="35"/>
                      <a:pt x="16" y="35"/>
                    </a:cubicBezTo>
                    <a:cubicBezTo>
                      <a:pt x="11" y="37"/>
                      <a:pt x="8" y="42"/>
                      <a:pt x="5" y="48"/>
                    </a:cubicBezTo>
                    <a:cubicBezTo>
                      <a:pt x="2" y="53"/>
                      <a:pt x="0" y="60"/>
                      <a:pt x="0" y="65"/>
                    </a:cubicBezTo>
                    <a:cubicBezTo>
                      <a:pt x="0" y="65"/>
                      <a:pt x="1" y="66"/>
                      <a:pt x="1" y="66"/>
                    </a:cubicBezTo>
                    <a:cubicBezTo>
                      <a:pt x="2" y="66"/>
                      <a:pt x="2" y="66"/>
                      <a:pt x="2" y="65"/>
                    </a:cubicBezTo>
                    <a:cubicBezTo>
                      <a:pt x="2" y="60"/>
                      <a:pt x="4" y="54"/>
                      <a:pt x="7" y="49"/>
                    </a:cubicBezTo>
                    <a:cubicBezTo>
                      <a:pt x="9" y="43"/>
                      <a:pt x="13" y="39"/>
                      <a:pt x="17" y="37"/>
                    </a:cubicBezTo>
                    <a:cubicBezTo>
                      <a:pt x="17" y="37"/>
                      <a:pt x="17" y="37"/>
                      <a:pt x="17" y="37"/>
                    </a:cubicBezTo>
                    <a:cubicBezTo>
                      <a:pt x="18" y="33"/>
                      <a:pt x="18" y="33"/>
                      <a:pt x="18" y="33"/>
                    </a:cubicBezTo>
                    <a:cubicBezTo>
                      <a:pt x="19" y="28"/>
                      <a:pt x="20" y="24"/>
                      <a:pt x="25" y="23"/>
                    </a:cubicBezTo>
                    <a:cubicBezTo>
                      <a:pt x="25" y="22"/>
                      <a:pt x="25" y="22"/>
                      <a:pt x="25" y="22"/>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55841" name="Freeform 3065"/>
              <p:cNvSpPr>
                <a:spLocks/>
              </p:cNvSpPr>
              <p:nvPr/>
            </p:nvSpPr>
            <p:spPr bwMode="auto">
              <a:xfrm>
                <a:off x="7588250" y="5095875"/>
                <a:ext cx="131763" cy="301625"/>
              </a:xfrm>
              <a:custGeom>
                <a:avLst/>
                <a:gdLst>
                  <a:gd name="T0" fmla="*/ 2147483647 w 32"/>
                  <a:gd name="T1" fmla="*/ 2147483647 h 74"/>
                  <a:gd name="T2" fmla="*/ 2147483647 w 32"/>
                  <a:gd name="T3" fmla="*/ 2147483647 h 74"/>
                  <a:gd name="T4" fmla="*/ 2147483647 w 32"/>
                  <a:gd name="T5" fmla="*/ 2147483647 h 74"/>
                  <a:gd name="T6" fmla="*/ 2147483647 w 32"/>
                  <a:gd name="T7" fmla="*/ 2147483647 h 74"/>
                  <a:gd name="T8" fmla="*/ 2147483647 w 32"/>
                  <a:gd name="T9" fmla="*/ 0 h 74"/>
                  <a:gd name="T10" fmla="*/ 2147483647 w 32"/>
                  <a:gd name="T11" fmla="*/ 0 h 74"/>
                  <a:gd name="T12" fmla="*/ 2147483647 w 32"/>
                  <a:gd name="T13" fmla="*/ 2147483647 h 74"/>
                  <a:gd name="T14" fmla="*/ 0 w 32"/>
                  <a:gd name="T15" fmla="*/ 2147483647 h 74"/>
                  <a:gd name="T16" fmla="*/ 2147483647 w 32"/>
                  <a:gd name="T17" fmla="*/ 2147483647 h 74"/>
                  <a:gd name="T18" fmla="*/ 2147483647 w 32"/>
                  <a:gd name="T19" fmla="*/ 2147483647 h 74"/>
                  <a:gd name="T20" fmla="*/ 2147483647 w 32"/>
                  <a:gd name="T21" fmla="*/ 2147483647 h 74"/>
                  <a:gd name="T22" fmla="*/ 2147483647 w 32"/>
                  <a:gd name="T23" fmla="*/ 2147483647 h 74"/>
                  <a:gd name="T24" fmla="*/ 2147483647 w 32"/>
                  <a:gd name="T25" fmla="*/ 2147483647 h 74"/>
                  <a:gd name="T26" fmla="*/ 2147483647 w 32"/>
                  <a:gd name="T27" fmla="*/ 2147483647 h 74"/>
                  <a:gd name="T28" fmla="*/ 2147483647 w 32"/>
                  <a:gd name="T29" fmla="*/ 2147483647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74"/>
                  <a:gd name="T47" fmla="*/ 32 w 32"/>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74">
                    <a:moveTo>
                      <a:pt x="31" y="68"/>
                    </a:moveTo>
                    <a:cubicBezTo>
                      <a:pt x="32" y="56"/>
                      <a:pt x="27" y="44"/>
                      <a:pt x="18" y="37"/>
                    </a:cubicBezTo>
                    <a:cubicBezTo>
                      <a:pt x="18" y="32"/>
                      <a:pt x="17" y="27"/>
                      <a:pt x="13" y="23"/>
                    </a:cubicBezTo>
                    <a:cubicBezTo>
                      <a:pt x="13" y="18"/>
                      <a:pt x="14" y="6"/>
                      <a:pt x="14" y="6"/>
                    </a:cubicBezTo>
                    <a:cubicBezTo>
                      <a:pt x="14" y="3"/>
                      <a:pt x="12" y="0"/>
                      <a:pt x="8" y="0"/>
                    </a:cubicBezTo>
                    <a:cubicBezTo>
                      <a:pt x="8" y="0"/>
                      <a:pt x="8" y="0"/>
                      <a:pt x="8" y="0"/>
                    </a:cubicBezTo>
                    <a:cubicBezTo>
                      <a:pt x="4" y="0"/>
                      <a:pt x="2" y="2"/>
                      <a:pt x="1" y="6"/>
                    </a:cubicBezTo>
                    <a:cubicBezTo>
                      <a:pt x="0" y="30"/>
                      <a:pt x="0" y="30"/>
                      <a:pt x="0" y="30"/>
                    </a:cubicBezTo>
                    <a:cubicBezTo>
                      <a:pt x="4" y="32"/>
                      <a:pt x="4" y="32"/>
                      <a:pt x="4" y="32"/>
                    </a:cubicBezTo>
                    <a:cubicBezTo>
                      <a:pt x="5" y="33"/>
                      <a:pt x="5" y="33"/>
                      <a:pt x="6" y="39"/>
                    </a:cubicBezTo>
                    <a:cubicBezTo>
                      <a:pt x="7" y="44"/>
                      <a:pt x="7" y="44"/>
                      <a:pt x="7" y="44"/>
                    </a:cubicBezTo>
                    <a:cubicBezTo>
                      <a:pt x="9" y="46"/>
                      <a:pt x="9" y="46"/>
                      <a:pt x="9" y="46"/>
                    </a:cubicBezTo>
                    <a:cubicBezTo>
                      <a:pt x="15" y="50"/>
                      <a:pt x="19" y="59"/>
                      <a:pt x="19" y="67"/>
                    </a:cubicBezTo>
                    <a:cubicBezTo>
                      <a:pt x="18" y="71"/>
                      <a:pt x="21" y="74"/>
                      <a:pt x="25" y="74"/>
                    </a:cubicBezTo>
                    <a:cubicBezTo>
                      <a:pt x="28" y="74"/>
                      <a:pt x="31" y="72"/>
                      <a:pt x="31" y="68"/>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55842" name="Freeform 3066"/>
              <p:cNvSpPr>
                <a:spLocks/>
              </p:cNvSpPr>
              <p:nvPr/>
            </p:nvSpPr>
            <p:spPr bwMode="auto">
              <a:xfrm>
                <a:off x="7593013" y="5095875"/>
                <a:ext cx="122237" cy="298450"/>
              </a:xfrm>
              <a:custGeom>
                <a:avLst/>
                <a:gdLst>
                  <a:gd name="T0" fmla="*/ 2147483647 w 30"/>
                  <a:gd name="T1" fmla="*/ 2147483647 h 73"/>
                  <a:gd name="T2" fmla="*/ 2147483647 w 30"/>
                  <a:gd name="T3" fmla="*/ 2147483647 h 73"/>
                  <a:gd name="T4" fmla="*/ 2147483647 w 30"/>
                  <a:gd name="T5" fmla="*/ 2147483647 h 73"/>
                  <a:gd name="T6" fmla="*/ 2147483647 w 30"/>
                  <a:gd name="T7" fmla="*/ 2147483647 h 73"/>
                  <a:gd name="T8" fmla="*/ 2147483647 w 30"/>
                  <a:gd name="T9" fmla="*/ 2147483647 h 73"/>
                  <a:gd name="T10" fmla="*/ 2147483647 w 30"/>
                  <a:gd name="T11" fmla="*/ 0 h 73"/>
                  <a:gd name="T12" fmla="*/ 2147483647 w 30"/>
                  <a:gd name="T13" fmla="*/ 2147483647 h 73"/>
                  <a:gd name="T14" fmla="*/ 0 w 30"/>
                  <a:gd name="T15" fmla="*/ 2147483647 h 73"/>
                  <a:gd name="T16" fmla="*/ 2147483647 w 30"/>
                  <a:gd name="T17" fmla="*/ 2147483647 h 73"/>
                  <a:gd name="T18" fmla="*/ 2147483647 w 30"/>
                  <a:gd name="T19" fmla="*/ 2147483647 h 73"/>
                  <a:gd name="T20" fmla="*/ 2147483647 w 30"/>
                  <a:gd name="T21" fmla="*/ 2147483647 h 73"/>
                  <a:gd name="T22" fmla="*/ 2147483647 w 30"/>
                  <a:gd name="T23" fmla="*/ 2147483647 h 73"/>
                  <a:gd name="T24" fmla="*/ 2147483647 w 30"/>
                  <a:gd name="T25" fmla="*/ 2147483647 h 73"/>
                  <a:gd name="T26" fmla="*/ 2147483647 w 30"/>
                  <a:gd name="T27" fmla="*/ 2147483647 h 73"/>
                  <a:gd name="T28" fmla="*/ 2147483647 w 30"/>
                  <a:gd name="T29" fmla="*/ 2147483647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73"/>
                  <a:gd name="T47" fmla="*/ 30 w 30"/>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73">
                    <a:moveTo>
                      <a:pt x="29" y="68"/>
                    </a:moveTo>
                    <a:cubicBezTo>
                      <a:pt x="30" y="56"/>
                      <a:pt x="25" y="44"/>
                      <a:pt x="17" y="38"/>
                    </a:cubicBezTo>
                    <a:cubicBezTo>
                      <a:pt x="16" y="34"/>
                      <a:pt x="15" y="29"/>
                      <a:pt x="12" y="26"/>
                    </a:cubicBezTo>
                    <a:cubicBezTo>
                      <a:pt x="12" y="21"/>
                      <a:pt x="12" y="11"/>
                      <a:pt x="11" y="11"/>
                    </a:cubicBezTo>
                    <a:cubicBezTo>
                      <a:pt x="12" y="8"/>
                      <a:pt x="10" y="1"/>
                      <a:pt x="7" y="1"/>
                    </a:cubicBezTo>
                    <a:cubicBezTo>
                      <a:pt x="7" y="0"/>
                      <a:pt x="7" y="0"/>
                      <a:pt x="7" y="0"/>
                    </a:cubicBezTo>
                    <a:cubicBezTo>
                      <a:pt x="4" y="0"/>
                      <a:pt x="2" y="2"/>
                      <a:pt x="1" y="5"/>
                    </a:cubicBezTo>
                    <a:cubicBezTo>
                      <a:pt x="0" y="30"/>
                      <a:pt x="0" y="30"/>
                      <a:pt x="0" y="30"/>
                    </a:cubicBezTo>
                    <a:cubicBezTo>
                      <a:pt x="3" y="31"/>
                      <a:pt x="3" y="31"/>
                      <a:pt x="3" y="31"/>
                    </a:cubicBezTo>
                    <a:cubicBezTo>
                      <a:pt x="5" y="32"/>
                      <a:pt x="5" y="33"/>
                      <a:pt x="6" y="39"/>
                    </a:cubicBezTo>
                    <a:cubicBezTo>
                      <a:pt x="7" y="44"/>
                      <a:pt x="7" y="44"/>
                      <a:pt x="7" y="44"/>
                    </a:cubicBezTo>
                    <a:cubicBezTo>
                      <a:pt x="9" y="45"/>
                      <a:pt x="9" y="45"/>
                      <a:pt x="9" y="45"/>
                    </a:cubicBezTo>
                    <a:cubicBezTo>
                      <a:pt x="15" y="49"/>
                      <a:pt x="19" y="59"/>
                      <a:pt x="19" y="67"/>
                    </a:cubicBezTo>
                    <a:cubicBezTo>
                      <a:pt x="19" y="70"/>
                      <a:pt x="21" y="73"/>
                      <a:pt x="24" y="73"/>
                    </a:cubicBezTo>
                    <a:cubicBezTo>
                      <a:pt x="27" y="73"/>
                      <a:pt x="29" y="71"/>
                      <a:pt x="29" y="68"/>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55843" name="Freeform 3067"/>
              <p:cNvSpPr>
                <a:spLocks/>
              </p:cNvSpPr>
              <p:nvPr/>
            </p:nvSpPr>
            <p:spPr bwMode="auto">
              <a:xfrm>
                <a:off x="7596188" y="5099050"/>
                <a:ext cx="114300" cy="290513"/>
              </a:xfrm>
              <a:custGeom>
                <a:avLst/>
                <a:gdLst>
                  <a:gd name="T0" fmla="*/ 2147483647 w 28"/>
                  <a:gd name="T1" fmla="*/ 2147483647 h 71"/>
                  <a:gd name="T2" fmla="*/ 2147483647 w 28"/>
                  <a:gd name="T3" fmla="*/ 2147483647 h 71"/>
                  <a:gd name="T4" fmla="*/ 2147483647 w 28"/>
                  <a:gd name="T5" fmla="*/ 2147483647 h 71"/>
                  <a:gd name="T6" fmla="*/ 2147483647 w 28"/>
                  <a:gd name="T7" fmla="*/ 2147483647 h 71"/>
                  <a:gd name="T8" fmla="*/ 2147483647 w 28"/>
                  <a:gd name="T9" fmla="*/ 0 h 71"/>
                  <a:gd name="T10" fmla="*/ 2147483647 w 28"/>
                  <a:gd name="T11" fmla="*/ 0 h 71"/>
                  <a:gd name="T12" fmla="*/ 2147483647 w 28"/>
                  <a:gd name="T13" fmla="*/ 2147483647 h 71"/>
                  <a:gd name="T14" fmla="*/ 0 w 28"/>
                  <a:gd name="T15" fmla="*/ 2147483647 h 71"/>
                  <a:gd name="T16" fmla="*/ 2147483647 w 28"/>
                  <a:gd name="T17" fmla="*/ 2147483647 h 71"/>
                  <a:gd name="T18" fmla="*/ 2147483647 w 28"/>
                  <a:gd name="T19" fmla="*/ 2147483647 h 71"/>
                  <a:gd name="T20" fmla="*/ 2147483647 w 28"/>
                  <a:gd name="T21" fmla="*/ 2147483647 h 71"/>
                  <a:gd name="T22" fmla="*/ 2147483647 w 28"/>
                  <a:gd name="T23" fmla="*/ 2147483647 h 71"/>
                  <a:gd name="T24" fmla="*/ 2147483647 w 28"/>
                  <a:gd name="T25" fmla="*/ 2147483647 h 71"/>
                  <a:gd name="T26" fmla="*/ 2147483647 w 28"/>
                  <a:gd name="T27" fmla="*/ 2147483647 h 71"/>
                  <a:gd name="T28" fmla="*/ 2147483647 w 28"/>
                  <a:gd name="T29" fmla="*/ 2147483647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71"/>
                  <a:gd name="T47" fmla="*/ 28 w 28"/>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71">
                    <a:moveTo>
                      <a:pt x="27" y="67"/>
                    </a:moveTo>
                    <a:cubicBezTo>
                      <a:pt x="28" y="55"/>
                      <a:pt x="23" y="43"/>
                      <a:pt x="15" y="37"/>
                    </a:cubicBezTo>
                    <a:cubicBezTo>
                      <a:pt x="14" y="34"/>
                      <a:pt x="14" y="31"/>
                      <a:pt x="11" y="28"/>
                    </a:cubicBezTo>
                    <a:cubicBezTo>
                      <a:pt x="11" y="23"/>
                      <a:pt x="11" y="15"/>
                      <a:pt x="9" y="14"/>
                    </a:cubicBezTo>
                    <a:cubicBezTo>
                      <a:pt x="9" y="11"/>
                      <a:pt x="8" y="1"/>
                      <a:pt x="6" y="0"/>
                    </a:cubicBezTo>
                    <a:cubicBezTo>
                      <a:pt x="6" y="0"/>
                      <a:pt x="6" y="0"/>
                      <a:pt x="6" y="0"/>
                    </a:cubicBezTo>
                    <a:cubicBezTo>
                      <a:pt x="4" y="0"/>
                      <a:pt x="1" y="1"/>
                      <a:pt x="1" y="4"/>
                    </a:cubicBezTo>
                    <a:cubicBezTo>
                      <a:pt x="0" y="28"/>
                      <a:pt x="0" y="28"/>
                      <a:pt x="0" y="28"/>
                    </a:cubicBezTo>
                    <a:cubicBezTo>
                      <a:pt x="2" y="30"/>
                      <a:pt x="2" y="30"/>
                      <a:pt x="2" y="30"/>
                    </a:cubicBezTo>
                    <a:cubicBezTo>
                      <a:pt x="5" y="31"/>
                      <a:pt x="6" y="32"/>
                      <a:pt x="6" y="38"/>
                    </a:cubicBezTo>
                    <a:cubicBezTo>
                      <a:pt x="7" y="42"/>
                      <a:pt x="7" y="42"/>
                      <a:pt x="7" y="42"/>
                    </a:cubicBezTo>
                    <a:cubicBezTo>
                      <a:pt x="8" y="43"/>
                      <a:pt x="8" y="43"/>
                      <a:pt x="8" y="43"/>
                    </a:cubicBezTo>
                    <a:cubicBezTo>
                      <a:pt x="15" y="47"/>
                      <a:pt x="19" y="57"/>
                      <a:pt x="19" y="66"/>
                    </a:cubicBezTo>
                    <a:cubicBezTo>
                      <a:pt x="19" y="69"/>
                      <a:pt x="20" y="71"/>
                      <a:pt x="23" y="71"/>
                    </a:cubicBezTo>
                    <a:cubicBezTo>
                      <a:pt x="25" y="71"/>
                      <a:pt x="27" y="69"/>
                      <a:pt x="27" y="67"/>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55844" name="Freeform 3068"/>
              <p:cNvSpPr>
                <a:spLocks/>
              </p:cNvSpPr>
              <p:nvPr/>
            </p:nvSpPr>
            <p:spPr bwMode="auto">
              <a:xfrm>
                <a:off x="7596188" y="5099050"/>
                <a:ext cx="111125" cy="287338"/>
              </a:xfrm>
              <a:custGeom>
                <a:avLst/>
                <a:gdLst>
                  <a:gd name="T0" fmla="*/ 2147483647 w 27"/>
                  <a:gd name="T1" fmla="*/ 2147483647 h 70"/>
                  <a:gd name="T2" fmla="*/ 2147483647 w 27"/>
                  <a:gd name="T3" fmla="*/ 2147483647 h 70"/>
                  <a:gd name="T4" fmla="*/ 2147483647 w 27"/>
                  <a:gd name="T5" fmla="*/ 2147483647 h 70"/>
                  <a:gd name="T6" fmla="*/ 2147483647 w 27"/>
                  <a:gd name="T7" fmla="*/ 2147483647 h 70"/>
                  <a:gd name="T8" fmla="*/ 2147483647 w 27"/>
                  <a:gd name="T9" fmla="*/ 2147483647 h 70"/>
                  <a:gd name="T10" fmla="*/ 2147483647 w 27"/>
                  <a:gd name="T11" fmla="*/ 0 h 70"/>
                  <a:gd name="T12" fmla="*/ 2147483647 w 27"/>
                  <a:gd name="T13" fmla="*/ 2147483647 h 70"/>
                  <a:gd name="T14" fmla="*/ 0 w 27"/>
                  <a:gd name="T15" fmla="*/ 2147483647 h 70"/>
                  <a:gd name="T16" fmla="*/ 2147483647 w 27"/>
                  <a:gd name="T17" fmla="*/ 2147483647 h 70"/>
                  <a:gd name="T18" fmla="*/ 2147483647 w 27"/>
                  <a:gd name="T19" fmla="*/ 2147483647 h 70"/>
                  <a:gd name="T20" fmla="*/ 2147483647 w 27"/>
                  <a:gd name="T21" fmla="*/ 2147483647 h 70"/>
                  <a:gd name="T22" fmla="*/ 2147483647 w 27"/>
                  <a:gd name="T23" fmla="*/ 2147483647 h 70"/>
                  <a:gd name="T24" fmla="*/ 2147483647 w 27"/>
                  <a:gd name="T25" fmla="*/ 2147483647 h 70"/>
                  <a:gd name="T26" fmla="*/ 2147483647 w 27"/>
                  <a:gd name="T27" fmla="*/ 2147483647 h 70"/>
                  <a:gd name="T28" fmla="*/ 2147483647 w 27"/>
                  <a:gd name="T29" fmla="*/ 2147483647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70"/>
                  <a:gd name="T47" fmla="*/ 27 w 27"/>
                  <a:gd name="T48" fmla="*/ 70 h 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70">
                    <a:moveTo>
                      <a:pt x="26" y="67"/>
                    </a:moveTo>
                    <a:cubicBezTo>
                      <a:pt x="27" y="56"/>
                      <a:pt x="21" y="44"/>
                      <a:pt x="14" y="38"/>
                    </a:cubicBezTo>
                    <a:cubicBezTo>
                      <a:pt x="13" y="36"/>
                      <a:pt x="13" y="33"/>
                      <a:pt x="11" y="31"/>
                    </a:cubicBezTo>
                    <a:cubicBezTo>
                      <a:pt x="11" y="26"/>
                      <a:pt x="10" y="20"/>
                      <a:pt x="7" y="18"/>
                    </a:cubicBezTo>
                    <a:cubicBezTo>
                      <a:pt x="7" y="16"/>
                      <a:pt x="8" y="1"/>
                      <a:pt x="6" y="1"/>
                    </a:cubicBezTo>
                    <a:cubicBezTo>
                      <a:pt x="6" y="1"/>
                      <a:pt x="6" y="0"/>
                      <a:pt x="6" y="0"/>
                    </a:cubicBezTo>
                    <a:cubicBezTo>
                      <a:pt x="4" y="0"/>
                      <a:pt x="2" y="2"/>
                      <a:pt x="2" y="3"/>
                    </a:cubicBezTo>
                    <a:cubicBezTo>
                      <a:pt x="0" y="28"/>
                      <a:pt x="0" y="28"/>
                      <a:pt x="0" y="28"/>
                    </a:cubicBezTo>
                    <a:cubicBezTo>
                      <a:pt x="2" y="29"/>
                      <a:pt x="2" y="29"/>
                      <a:pt x="2" y="29"/>
                    </a:cubicBezTo>
                    <a:cubicBezTo>
                      <a:pt x="5" y="31"/>
                      <a:pt x="7" y="32"/>
                      <a:pt x="7" y="38"/>
                    </a:cubicBezTo>
                    <a:cubicBezTo>
                      <a:pt x="8" y="41"/>
                      <a:pt x="8" y="41"/>
                      <a:pt x="8" y="41"/>
                    </a:cubicBezTo>
                    <a:cubicBezTo>
                      <a:pt x="9" y="42"/>
                      <a:pt x="9" y="42"/>
                      <a:pt x="9" y="42"/>
                    </a:cubicBezTo>
                    <a:cubicBezTo>
                      <a:pt x="16" y="46"/>
                      <a:pt x="20" y="57"/>
                      <a:pt x="20" y="67"/>
                    </a:cubicBezTo>
                    <a:cubicBezTo>
                      <a:pt x="20" y="68"/>
                      <a:pt x="21" y="70"/>
                      <a:pt x="23" y="70"/>
                    </a:cubicBezTo>
                    <a:cubicBezTo>
                      <a:pt x="24" y="70"/>
                      <a:pt x="26" y="69"/>
                      <a:pt x="26" y="67"/>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55845" name="Freeform 3069"/>
              <p:cNvSpPr>
                <a:spLocks/>
              </p:cNvSpPr>
              <p:nvPr/>
            </p:nvSpPr>
            <p:spPr bwMode="auto">
              <a:xfrm>
                <a:off x="7600950" y="5103813"/>
                <a:ext cx="101600" cy="277812"/>
              </a:xfrm>
              <a:custGeom>
                <a:avLst/>
                <a:gdLst>
                  <a:gd name="T0" fmla="*/ 2147483647 w 25"/>
                  <a:gd name="T1" fmla="*/ 2147483647 h 68"/>
                  <a:gd name="T2" fmla="*/ 2147483647 w 25"/>
                  <a:gd name="T3" fmla="*/ 2147483647 h 68"/>
                  <a:gd name="T4" fmla="*/ 2147483647 w 25"/>
                  <a:gd name="T5" fmla="*/ 2147483647 h 68"/>
                  <a:gd name="T6" fmla="*/ 2147483647 w 25"/>
                  <a:gd name="T7" fmla="*/ 2147483647 h 68"/>
                  <a:gd name="T8" fmla="*/ 2147483647 w 25"/>
                  <a:gd name="T9" fmla="*/ 2147483647 h 68"/>
                  <a:gd name="T10" fmla="*/ 2147483647 w 25"/>
                  <a:gd name="T11" fmla="*/ 0 h 68"/>
                  <a:gd name="T12" fmla="*/ 2147483647 w 25"/>
                  <a:gd name="T13" fmla="*/ 2147483647 h 68"/>
                  <a:gd name="T14" fmla="*/ 0 w 25"/>
                  <a:gd name="T15" fmla="*/ 2147483647 h 68"/>
                  <a:gd name="T16" fmla="*/ 2147483647 w 25"/>
                  <a:gd name="T17" fmla="*/ 2147483647 h 68"/>
                  <a:gd name="T18" fmla="*/ 2147483647 w 25"/>
                  <a:gd name="T19" fmla="*/ 2147483647 h 68"/>
                  <a:gd name="T20" fmla="*/ 2147483647 w 25"/>
                  <a:gd name="T21" fmla="*/ 2147483647 h 68"/>
                  <a:gd name="T22" fmla="*/ 2147483647 w 25"/>
                  <a:gd name="T23" fmla="*/ 2147483647 h 68"/>
                  <a:gd name="T24" fmla="*/ 2147483647 w 25"/>
                  <a:gd name="T25" fmla="*/ 2147483647 h 68"/>
                  <a:gd name="T26" fmla="*/ 2147483647 w 25"/>
                  <a:gd name="T27" fmla="*/ 2147483647 h 68"/>
                  <a:gd name="T28" fmla="*/ 2147483647 w 25"/>
                  <a:gd name="T29" fmla="*/ 2147483647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68"/>
                  <a:gd name="T47" fmla="*/ 25 w 25"/>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68">
                    <a:moveTo>
                      <a:pt x="24" y="66"/>
                    </a:moveTo>
                    <a:cubicBezTo>
                      <a:pt x="25" y="55"/>
                      <a:pt x="19" y="43"/>
                      <a:pt x="12" y="37"/>
                    </a:cubicBezTo>
                    <a:cubicBezTo>
                      <a:pt x="11" y="36"/>
                      <a:pt x="11" y="34"/>
                      <a:pt x="10" y="33"/>
                    </a:cubicBezTo>
                    <a:cubicBezTo>
                      <a:pt x="10" y="28"/>
                      <a:pt x="8" y="23"/>
                      <a:pt x="5" y="21"/>
                    </a:cubicBezTo>
                    <a:cubicBezTo>
                      <a:pt x="5" y="19"/>
                      <a:pt x="6" y="1"/>
                      <a:pt x="5" y="1"/>
                    </a:cubicBezTo>
                    <a:cubicBezTo>
                      <a:pt x="5" y="0"/>
                      <a:pt x="5" y="0"/>
                      <a:pt x="5" y="0"/>
                    </a:cubicBezTo>
                    <a:cubicBezTo>
                      <a:pt x="4" y="0"/>
                      <a:pt x="2" y="1"/>
                      <a:pt x="2" y="2"/>
                    </a:cubicBezTo>
                    <a:cubicBezTo>
                      <a:pt x="0" y="27"/>
                      <a:pt x="0" y="27"/>
                      <a:pt x="0" y="27"/>
                    </a:cubicBezTo>
                    <a:cubicBezTo>
                      <a:pt x="1" y="27"/>
                      <a:pt x="1" y="27"/>
                      <a:pt x="1" y="27"/>
                    </a:cubicBezTo>
                    <a:cubicBezTo>
                      <a:pt x="5" y="29"/>
                      <a:pt x="7" y="31"/>
                      <a:pt x="7" y="37"/>
                    </a:cubicBezTo>
                    <a:cubicBezTo>
                      <a:pt x="8" y="40"/>
                      <a:pt x="8" y="40"/>
                      <a:pt x="8" y="40"/>
                    </a:cubicBezTo>
                    <a:cubicBezTo>
                      <a:pt x="8" y="40"/>
                      <a:pt x="8" y="40"/>
                      <a:pt x="8" y="40"/>
                    </a:cubicBezTo>
                    <a:cubicBezTo>
                      <a:pt x="15" y="45"/>
                      <a:pt x="20" y="56"/>
                      <a:pt x="20" y="66"/>
                    </a:cubicBezTo>
                    <a:cubicBezTo>
                      <a:pt x="20" y="67"/>
                      <a:pt x="21" y="68"/>
                      <a:pt x="22" y="68"/>
                    </a:cubicBezTo>
                    <a:cubicBezTo>
                      <a:pt x="23" y="68"/>
                      <a:pt x="24" y="67"/>
                      <a:pt x="24" y="66"/>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55846" name="Freeform 3070"/>
              <p:cNvSpPr>
                <a:spLocks/>
              </p:cNvSpPr>
              <p:nvPr/>
            </p:nvSpPr>
            <p:spPr bwMode="auto">
              <a:xfrm>
                <a:off x="7604125" y="5103813"/>
                <a:ext cx="95250" cy="273050"/>
              </a:xfrm>
              <a:custGeom>
                <a:avLst/>
                <a:gdLst>
                  <a:gd name="T0" fmla="*/ 2147483647 w 23"/>
                  <a:gd name="T1" fmla="*/ 2147483647 h 67"/>
                  <a:gd name="T2" fmla="*/ 2147483647 w 23"/>
                  <a:gd name="T3" fmla="*/ 2147483647 h 67"/>
                  <a:gd name="T4" fmla="*/ 2147483647 w 23"/>
                  <a:gd name="T5" fmla="*/ 2147483647 h 67"/>
                  <a:gd name="T6" fmla="*/ 2147483647 w 23"/>
                  <a:gd name="T7" fmla="*/ 2147483647 h 67"/>
                  <a:gd name="T8" fmla="*/ 2147483647 w 23"/>
                  <a:gd name="T9" fmla="*/ 2147483647 h 67"/>
                  <a:gd name="T10" fmla="*/ 2147483647 w 23"/>
                  <a:gd name="T11" fmla="*/ 0 h 67"/>
                  <a:gd name="T12" fmla="*/ 2147483647 w 23"/>
                  <a:gd name="T13" fmla="*/ 2147483647 h 67"/>
                  <a:gd name="T14" fmla="*/ 0 w 23"/>
                  <a:gd name="T15" fmla="*/ 2147483647 h 67"/>
                  <a:gd name="T16" fmla="*/ 2147483647 w 23"/>
                  <a:gd name="T17" fmla="*/ 2147483647 h 67"/>
                  <a:gd name="T18" fmla="*/ 2147483647 w 23"/>
                  <a:gd name="T19" fmla="*/ 2147483647 h 67"/>
                  <a:gd name="T20" fmla="*/ 2147483647 w 23"/>
                  <a:gd name="T21" fmla="*/ 2147483647 h 67"/>
                  <a:gd name="T22" fmla="*/ 2147483647 w 23"/>
                  <a:gd name="T23" fmla="*/ 2147483647 h 67"/>
                  <a:gd name="T24" fmla="*/ 2147483647 w 23"/>
                  <a:gd name="T25" fmla="*/ 2147483647 h 67"/>
                  <a:gd name="T26" fmla="*/ 2147483647 w 23"/>
                  <a:gd name="T27" fmla="*/ 2147483647 h 67"/>
                  <a:gd name="T28" fmla="*/ 2147483647 w 23"/>
                  <a:gd name="T29" fmla="*/ 2147483647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
                  <a:gd name="T46" fmla="*/ 0 h 67"/>
                  <a:gd name="T47" fmla="*/ 23 w 23"/>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 h="67">
                    <a:moveTo>
                      <a:pt x="22" y="66"/>
                    </a:moveTo>
                    <a:cubicBezTo>
                      <a:pt x="23" y="55"/>
                      <a:pt x="17" y="43"/>
                      <a:pt x="10" y="38"/>
                    </a:cubicBezTo>
                    <a:cubicBezTo>
                      <a:pt x="9" y="37"/>
                      <a:pt x="9" y="37"/>
                      <a:pt x="9" y="37"/>
                    </a:cubicBezTo>
                    <a:cubicBezTo>
                      <a:pt x="9" y="31"/>
                      <a:pt x="7" y="28"/>
                      <a:pt x="2" y="25"/>
                    </a:cubicBezTo>
                    <a:cubicBezTo>
                      <a:pt x="2" y="24"/>
                      <a:pt x="5" y="2"/>
                      <a:pt x="5" y="2"/>
                    </a:cubicBezTo>
                    <a:cubicBezTo>
                      <a:pt x="5" y="1"/>
                      <a:pt x="4" y="1"/>
                      <a:pt x="4" y="0"/>
                    </a:cubicBezTo>
                    <a:cubicBezTo>
                      <a:pt x="4" y="0"/>
                      <a:pt x="2" y="1"/>
                      <a:pt x="2" y="1"/>
                    </a:cubicBezTo>
                    <a:cubicBezTo>
                      <a:pt x="0" y="26"/>
                      <a:pt x="0" y="26"/>
                      <a:pt x="0" y="26"/>
                    </a:cubicBezTo>
                    <a:cubicBezTo>
                      <a:pt x="1" y="27"/>
                      <a:pt x="1" y="27"/>
                      <a:pt x="1" y="27"/>
                    </a:cubicBezTo>
                    <a:cubicBezTo>
                      <a:pt x="5" y="29"/>
                      <a:pt x="7" y="31"/>
                      <a:pt x="7" y="37"/>
                    </a:cubicBezTo>
                    <a:cubicBezTo>
                      <a:pt x="8" y="39"/>
                      <a:pt x="8" y="39"/>
                      <a:pt x="8" y="39"/>
                    </a:cubicBezTo>
                    <a:cubicBezTo>
                      <a:pt x="8" y="39"/>
                      <a:pt x="8" y="39"/>
                      <a:pt x="8" y="39"/>
                    </a:cubicBezTo>
                    <a:cubicBezTo>
                      <a:pt x="15" y="44"/>
                      <a:pt x="20" y="55"/>
                      <a:pt x="20" y="66"/>
                    </a:cubicBezTo>
                    <a:cubicBezTo>
                      <a:pt x="20" y="66"/>
                      <a:pt x="20" y="67"/>
                      <a:pt x="21" y="67"/>
                    </a:cubicBezTo>
                    <a:cubicBezTo>
                      <a:pt x="21" y="67"/>
                      <a:pt x="22" y="66"/>
                      <a:pt x="22" y="66"/>
                    </a:cubicBezTo>
                    <a:close/>
                  </a:path>
                </a:pathLst>
              </a:custGeom>
              <a:solidFill>
                <a:srgbClr val="CFE4B5"/>
              </a:solidFill>
              <a:ln w="9525">
                <a:noFill/>
                <a:round/>
                <a:headEnd/>
                <a:tailEnd/>
              </a:ln>
            </p:spPr>
            <p:txBody>
              <a:bodyPr/>
              <a:lstStyle/>
              <a:p>
                <a:endParaRPr lang="en-US">
                  <a:latin typeface="Calibri" pitchFamily="34" charset="0"/>
                </a:endParaRPr>
              </a:p>
            </p:txBody>
          </p:sp>
          <p:pic>
            <p:nvPicPr>
              <p:cNvPr id="155847" name="Picture 3071"/>
              <p:cNvPicPr>
                <a:picLocks noChangeAspect="1" noChangeArrowheads="1"/>
              </p:cNvPicPr>
              <p:nvPr/>
            </p:nvPicPr>
            <p:blipFill>
              <a:blip r:embed="rId22"/>
              <a:srcRect/>
              <a:stretch>
                <a:fillRect/>
              </a:stretch>
            </p:blipFill>
            <p:spPr bwMode="auto">
              <a:xfrm>
                <a:off x="7219950" y="4397375"/>
                <a:ext cx="833438" cy="785813"/>
              </a:xfrm>
              <a:prstGeom prst="rect">
                <a:avLst/>
              </a:prstGeom>
              <a:noFill/>
              <a:ln w="9525">
                <a:noFill/>
                <a:miter lim="800000"/>
                <a:headEnd/>
                <a:tailEnd/>
              </a:ln>
            </p:spPr>
          </p:pic>
          <p:sp>
            <p:nvSpPr>
              <p:cNvPr id="155848" name="Freeform 3072"/>
              <p:cNvSpPr>
                <a:spLocks/>
              </p:cNvSpPr>
              <p:nvPr/>
            </p:nvSpPr>
            <p:spPr bwMode="auto">
              <a:xfrm>
                <a:off x="7235825" y="4416425"/>
                <a:ext cx="798513" cy="747713"/>
              </a:xfrm>
              <a:custGeom>
                <a:avLst/>
                <a:gdLst>
                  <a:gd name="T0" fmla="*/ 2147483647 w 195"/>
                  <a:gd name="T1" fmla="*/ 2147483647 h 183"/>
                  <a:gd name="T2" fmla="*/ 2147483647 w 195"/>
                  <a:gd name="T3" fmla="*/ 2147483647 h 183"/>
                  <a:gd name="T4" fmla="*/ 2147483647 w 195"/>
                  <a:gd name="T5" fmla="*/ 2147483647 h 183"/>
                  <a:gd name="T6" fmla="*/ 2147483647 w 195"/>
                  <a:gd name="T7" fmla="*/ 2147483647 h 183"/>
                  <a:gd name="T8" fmla="*/ 2147483647 w 195"/>
                  <a:gd name="T9" fmla="*/ 2147483647 h 183"/>
                  <a:gd name="T10" fmla="*/ 2147483647 w 195"/>
                  <a:gd name="T11" fmla="*/ 2147483647 h 183"/>
                  <a:gd name="T12" fmla="*/ 2147483647 w 195"/>
                  <a:gd name="T13" fmla="*/ 2147483647 h 183"/>
                  <a:gd name="T14" fmla="*/ 2147483647 w 195"/>
                  <a:gd name="T15" fmla="*/ 2147483647 h 183"/>
                  <a:gd name="T16" fmla="*/ 2147483647 w 195"/>
                  <a:gd name="T17" fmla="*/ 2147483647 h 183"/>
                  <a:gd name="T18" fmla="*/ 2147483647 w 195"/>
                  <a:gd name="T19" fmla="*/ 2147483647 h 183"/>
                  <a:gd name="T20" fmla="*/ 2147483647 w 195"/>
                  <a:gd name="T21" fmla="*/ 2147483647 h 183"/>
                  <a:gd name="T22" fmla="*/ 2147483647 w 195"/>
                  <a:gd name="T23" fmla="*/ 2147483647 h 183"/>
                  <a:gd name="T24" fmla="*/ 2147483647 w 195"/>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5"/>
                  <a:gd name="T40" fmla="*/ 0 h 183"/>
                  <a:gd name="T41" fmla="*/ 195 w 195"/>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5" h="183">
                    <a:moveTo>
                      <a:pt x="66" y="173"/>
                    </a:moveTo>
                    <a:cubicBezTo>
                      <a:pt x="62" y="171"/>
                      <a:pt x="42" y="158"/>
                      <a:pt x="26" y="143"/>
                    </a:cubicBezTo>
                    <a:cubicBezTo>
                      <a:pt x="12" y="129"/>
                      <a:pt x="5" y="115"/>
                      <a:pt x="1" y="99"/>
                    </a:cubicBezTo>
                    <a:cubicBezTo>
                      <a:pt x="5" y="87"/>
                      <a:pt x="0" y="68"/>
                      <a:pt x="3" y="52"/>
                    </a:cubicBezTo>
                    <a:cubicBezTo>
                      <a:pt x="14" y="39"/>
                      <a:pt x="8" y="20"/>
                      <a:pt x="35" y="18"/>
                    </a:cubicBezTo>
                    <a:cubicBezTo>
                      <a:pt x="50" y="10"/>
                      <a:pt x="57" y="1"/>
                      <a:pt x="84" y="4"/>
                    </a:cubicBezTo>
                    <a:cubicBezTo>
                      <a:pt x="94" y="0"/>
                      <a:pt x="111" y="2"/>
                      <a:pt x="133" y="11"/>
                    </a:cubicBezTo>
                    <a:cubicBezTo>
                      <a:pt x="149" y="18"/>
                      <a:pt x="151" y="24"/>
                      <a:pt x="172" y="41"/>
                    </a:cubicBezTo>
                    <a:cubicBezTo>
                      <a:pt x="188" y="55"/>
                      <a:pt x="183" y="65"/>
                      <a:pt x="194" y="84"/>
                    </a:cubicBezTo>
                    <a:cubicBezTo>
                      <a:pt x="195" y="98"/>
                      <a:pt x="194" y="114"/>
                      <a:pt x="191" y="130"/>
                    </a:cubicBezTo>
                    <a:cubicBezTo>
                      <a:pt x="178" y="142"/>
                      <a:pt x="167" y="154"/>
                      <a:pt x="160" y="165"/>
                    </a:cubicBezTo>
                    <a:cubicBezTo>
                      <a:pt x="159" y="179"/>
                      <a:pt x="138" y="182"/>
                      <a:pt x="114" y="180"/>
                    </a:cubicBezTo>
                    <a:cubicBezTo>
                      <a:pt x="101" y="183"/>
                      <a:pt x="81" y="179"/>
                      <a:pt x="66" y="173"/>
                    </a:cubicBezTo>
                    <a:close/>
                  </a:path>
                </a:pathLst>
              </a:custGeom>
              <a:noFill/>
              <a:ln w="3175">
                <a:solidFill>
                  <a:srgbClr val="0E1E7D"/>
                </a:solidFill>
                <a:miter lim="800000"/>
                <a:headEnd/>
                <a:tailEnd/>
              </a:ln>
            </p:spPr>
            <p:txBody>
              <a:bodyPr/>
              <a:lstStyle/>
              <a:p>
                <a:endParaRPr lang="en-US">
                  <a:latin typeface="Calibri" pitchFamily="34" charset="0"/>
                </a:endParaRPr>
              </a:p>
            </p:txBody>
          </p:sp>
          <p:pic>
            <p:nvPicPr>
              <p:cNvPr id="155849" name="Picture 3073"/>
              <p:cNvPicPr>
                <a:picLocks noChangeAspect="1" noChangeArrowheads="1"/>
              </p:cNvPicPr>
              <p:nvPr/>
            </p:nvPicPr>
            <p:blipFill>
              <a:blip r:embed="rId23"/>
              <a:srcRect/>
              <a:stretch>
                <a:fillRect/>
              </a:stretch>
            </p:blipFill>
            <p:spPr bwMode="auto">
              <a:xfrm>
                <a:off x="7477125" y="4600575"/>
                <a:ext cx="381000" cy="381000"/>
              </a:xfrm>
              <a:prstGeom prst="rect">
                <a:avLst/>
              </a:prstGeom>
              <a:noFill/>
              <a:ln w="9525">
                <a:noFill/>
                <a:miter lim="800000"/>
                <a:headEnd/>
                <a:tailEnd/>
              </a:ln>
            </p:spPr>
          </p:pic>
          <p:sp>
            <p:nvSpPr>
              <p:cNvPr id="155850" name="Freeform 3074"/>
              <p:cNvSpPr>
                <a:spLocks/>
              </p:cNvSpPr>
              <p:nvPr/>
            </p:nvSpPr>
            <p:spPr bwMode="auto">
              <a:xfrm>
                <a:off x="7494588" y="4624388"/>
                <a:ext cx="347662" cy="339725"/>
              </a:xfrm>
              <a:custGeom>
                <a:avLst/>
                <a:gdLst>
                  <a:gd name="T0" fmla="*/ 2147483647 w 85"/>
                  <a:gd name="T1" fmla="*/ 2147483647 h 83"/>
                  <a:gd name="T2" fmla="*/ 2147483647 w 85"/>
                  <a:gd name="T3" fmla="*/ 2147483647 h 83"/>
                  <a:gd name="T4" fmla="*/ 2147483647 w 85"/>
                  <a:gd name="T5" fmla="*/ 2147483647 h 83"/>
                  <a:gd name="T6" fmla="*/ 2147483647 w 85"/>
                  <a:gd name="T7" fmla="*/ 2147483647 h 83"/>
                  <a:gd name="T8" fmla="*/ 2147483647 w 85"/>
                  <a:gd name="T9" fmla="*/ 2147483647 h 83"/>
                  <a:gd name="T10" fmla="*/ 2147483647 w 85"/>
                  <a:gd name="T11" fmla="*/ 2147483647 h 83"/>
                  <a:gd name="T12" fmla="*/ 2147483647 w 85"/>
                  <a:gd name="T13" fmla="*/ 2147483647 h 83"/>
                  <a:gd name="T14" fmla="*/ 2147483647 w 85"/>
                  <a:gd name="T15" fmla="*/ 2147483647 h 83"/>
                  <a:gd name="T16" fmla="*/ 2147483647 w 85"/>
                  <a:gd name="T17" fmla="*/ 2147483647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83"/>
                  <a:gd name="T29" fmla="*/ 85 w 85"/>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83">
                    <a:moveTo>
                      <a:pt x="30" y="76"/>
                    </a:moveTo>
                    <a:cubicBezTo>
                      <a:pt x="14" y="70"/>
                      <a:pt x="16" y="66"/>
                      <a:pt x="7" y="54"/>
                    </a:cubicBezTo>
                    <a:cubicBezTo>
                      <a:pt x="4" y="46"/>
                      <a:pt x="0" y="34"/>
                      <a:pt x="5" y="24"/>
                    </a:cubicBezTo>
                    <a:cubicBezTo>
                      <a:pt x="9" y="14"/>
                      <a:pt x="14" y="6"/>
                      <a:pt x="28" y="4"/>
                    </a:cubicBezTo>
                    <a:cubicBezTo>
                      <a:pt x="36" y="0"/>
                      <a:pt x="53" y="2"/>
                      <a:pt x="59" y="5"/>
                    </a:cubicBezTo>
                    <a:cubicBezTo>
                      <a:pt x="67" y="8"/>
                      <a:pt x="81" y="19"/>
                      <a:pt x="82" y="27"/>
                    </a:cubicBezTo>
                    <a:cubicBezTo>
                      <a:pt x="85" y="35"/>
                      <a:pt x="83" y="45"/>
                      <a:pt x="84" y="57"/>
                    </a:cubicBezTo>
                    <a:cubicBezTo>
                      <a:pt x="79" y="66"/>
                      <a:pt x="75" y="75"/>
                      <a:pt x="61" y="77"/>
                    </a:cubicBezTo>
                    <a:cubicBezTo>
                      <a:pt x="46" y="78"/>
                      <a:pt x="46" y="83"/>
                      <a:pt x="30" y="76"/>
                    </a:cubicBezTo>
                    <a:close/>
                  </a:path>
                </a:pathLst>
              </a:custGeom>
              <a:noFill/>
              <a:ln w="3175">
                <a:solidFill>
                  <a:srgbClr val="3F007D"/>
                </a:solidFill>
                <a:miter lim="800000"/>
                <a:headEnd/>
                <a:tailEnd/>
              </a:ln>
            </p:spPr>
            <p:txBody>
              <a:bodyPr/>
              <a:lstStyle/>
              <a:p>
                <a:endParaRPr lang="en-US">
                  <a:latin typeface="Calibri" pitchFamily="34" charset="0"/>
                </a:endParaRPr>
              </a:p>
            </p:txBody>
          </p:sp>
          <p:sp>
            <p:nvSpPr>
              <p:cNvPr id="155851" name="Freeform 3075"/>
              <p:cNvSpPr>
                <a:spLocks/>
              </p:cNvSpPr>
              <p:nvPr/>
            </p:nvSpPr>
            <p:spPr bwMode="auto">
              <a:xfrm>
                <a:off x="8296275" y="5114925"/>
                <a:ext cx="49213" cy="25400"/>
              </a:xfrm>
              <a:custGeom>
                <a:avLst/>
                <a:gdLst>
                  <a:gd name="T0" fmla="*/ 2147483647 w 12"/>
                  <a:gd name="T1" fmla="*/ 2147483647 h 6"/>
                  <a:gd name="T2" fmla="*/ 2147483647 w 12"/>
                  <a:gd name="T3" fmla="*/ 0 h 6"/>
                  <a:gd name="T4" fmla="*/ 2147483647 w 12"/>
                  <a:gd name="T5" fmla="*/ 2147483647 h 6"/>
                  <a:gd name="T6" fmla="*/ 2147483647 w 12"/>
                  <a:gd name="T7" fmla="*/ 2147483647 h 6"/>
                  <a:gd name="T8" fmla="*/ 2147483647 w 12"/>
                  <a:gd name="T9" fmla="*/ 2147483647 h 6"/>
                  <a:gd name="T10" fmla="*/ 2147483647 w 12"/>
                  <a:gd name="T11" fmla="*/ 2147483647 h 6"/>
                  <a:gd name="T12" fmla="*/ 0 60000 65536"/>
                  <a:gd name="T13" fmla="*/ 0 60000 65536"/>
                  <a:gd name="T14" fmla="*/ 0 60000 65536"/>
                  <a:gd name="T15" fmla="*/ 0 60000 65536"/>
                  <a:gd name="T16" fmla="*/ 0 60000 65536"/>
                  <a:gd name="T17" fmla="*/ 0 60000 65536"/>
                  <a:gd name="T18" fmla="*/ 0 w 12"/>
                  <a:gd name="T19" fmla="*/ 0 h 6"/>
                  <a:gd name="T20" fmla="*/ 12 w 12"/>
                  <a:gd name="T21" fmla="*/ 6 h 6"/>
                </a:gdLst>
                <a:ahLst/>
                <a:cxnLst>
                  <a:cxn ang="T12">
                    <a:pos x="T0" y="T1"/>
                  </a:cxn>
                  <a:cxn ang="T13">
                    <a:pos x="T2" y="T3"/>
                  </a:cxn>
                  <a:cxn ang="T14">
                    <a:pos x="T4" y="T5"/>
                  </a:cxn>
                  <a:cxn ang="T15">
                    <a:pos x="T6" y="T7"/>
                  </a:cxn>
                  <a:cxn ang="T16">
                    <a:pos x="T8" y="T9"/>
                  </a:cxn>
                  <a:cxn ang="T17">
                    <a:pos x="T10" y="T11"/>
                  </a:cxn>
                </a:cxnLst>
                <a:rect l="T18" t="T19" r="T20" b="T21"/>
                <a:pathLst>
                  <a:path w="12" h="6">
                    <a:moveTo>
                      <a:pt x="2" y="2"/>
                    </a:moveTo>
                    <a:cubicBezTo>
                      <a:pt x="4" y="0"/>
                      <a:pt x="7" y="1"/>
                      <a:pt x="10" y="0"/>
                    </a:cubicBezTo>
                    <a:cubicBezTo>
                      <a:pt x="12" y="0"/>
                      <a:pt x="12" y="2"/>
                      <a:pt x="11" y="2"/>
                    </a:cubicBezTo>
                    <a:cubicBezTo>
                      <a:pt x="9" y="3"/>
                      <a:pt x="9" y="3"/>
                      <a:pt x="8" y="4"/>
                    </a:cubicBezTo>
                    <a:cubicBezTo>
                      <a:pt x="6" y="5"/>
                      <a:pt x="2" y="6"/>
                      <a:pt x="2" y="6"/>
                    </a:cubicBezTo>
                    <a:cubicBezTo>
                      <a:pt x="2" y="6"/>
                      <a:pt x="0" y="3"/>
                      <a:pt x="2"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52" name="Freeform 3076"/>
              <p:cNvSpPr>
                <a:spLocks/>
              </p:cNvSpPr>
              <p:nvPr/>
            </p:nvSpPr>
            <p:spPr bwMode="auto">
              <a:xfrm>
                <a:off x="8288338" y="5086350"/>
                <a:ext cx="49212" cy="25400"/>
              </a:xfrm>
              <a:custGeom>
                <a:avLst/>
                <a:gdLst>
                  <a:gd name="T0" fmla="*/ 2147483647 w 12"/>
                  <a:gd name="T1" fmla="*/ 2147483647 h 6"/>
                  <a:gd name="T2" fmla="*/ 2147483647 w 12"/>
                  <a:gd name="T3" fmla="*/ 2147483647 h 6"/>
                  <a:gd name="T4" fmla="*/ 2147483647 w 12"/>
                  <a:gd name="T5" fmla="*/ 2147483647 h 6"/>
                  <a:gd name="T6" fmla="*/ 2147483647 w 12"/>
                  <a:gd name="T7" fmla="*/ 2147483647 h 6"/>
                  <a:gd name="T8" fmla="*/ 2147483647 w 12"/>
                  <a:gd name="T9" fmla="*/ 2147483647 h 6"/>
                  <a:gd name="T10" fmla="*/ 2147483647 w 12"/>
                  <a:gd name="T11" fmla="*/ 2147483647 h 6"/>
                  <a:gd name="T12" fmla="*/ 0 60000 65536"/>
                  <a:gd name="T13" fmla="*/ 0 60000 65536"/>
                  <a:gd name="T14" fmla="*/ 0 60000 65536"/>
                  <a:gd name="T15" fmla="*/ 0 60000 65536"/>
                  <a:gd name="T16" fmla="*/ 0 60000 65536"/>
                  <a:gd name="T17" fmla="*/ 0 60000 65536"/>
                  <a:gd name="T18" fmla="*/ 0 w 12"/>
                  <a:gd name="T19" fmla="*/ 0 h 6"/>
                  <a:gd name="T20" fmla="*/ 12 w 12"/>
                  <a:gd name="T21" fmla="*/ 6 h 6"/>
                </a:gdLst>
                <a:ahLst/>
                <a:cxnLst>
                  <a:cxn ang="T12">
                    <a:pos x="T0" y="T1"/>
                  </a:cxn>
                  <a:cxn ang="T13">
                    <a:pos x="T2" y="T3"/>
                  </a:cxn>
                  <a:cxn ang="T14">
                    <a:pos x="T4" y="T5"/>
                  </a:cxn>
                  <a:cxn ang="T15">
                    <a:pos x="T6" y="T7"/>
                  </a:cxn>
                  <a:cxn ang="T16">
                    <a:pos x="T8" y="T9"/>
                  </a:cxn>
                  <a:cxn ang="T17">
                    <a:pos x="T10" y="T11"/>
                  </a:cxn>
                </a:cxnLst>
                <a:rect l="T18" t="T19" r="T20" b="T21"/>
                <a:pathLst>
                  <a:path w="12" h="6">
                    <a:moveTo>
                      <a:pt x="2" y="2"/>
                    </a:moveTo>
                    <a:cubicBezTo>
                      <a:pt x="4" y="1"/>
                      <a:pt x="7" y="1"/>
                      <a:pt x="10" y="1"/>
                    </a:cubicBezTo>
                    <a:cubicBezTo>
                      <a:pt x="12" y="0"/>
                      <a:pt x="12" y="2"/>
                      <a:pt x="11" y="3"/>
                    </a:cubicBezTo>
                    <a:cubicBezTo>
                      <a:pt x="9" y="3"/>
                      <a:pt x="9" y="3"/>
                      <a:pt x="8" y="4"/>
                    </a:cubicBezTo>
                    <a:cubicBezTo>
                      <a:pt x="6" y="6"/>
                      <a:pt x="2" y="6"/>
                      <a:pt x="2" y="6"/>
                    </a:cubicBezTo>
                    <a:cubicBezTo>
                      <a:pt x="2" y="6"/>
                      <a:pt x="0" y="3"/>
                      <a:pt x="2"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53" name="Freeform 3077"/>
              <p:cNvSpPr>
                <a:spLocks/>
              </p:cNvSpPr>
              <p:nvPr/>
            </p:nvSpPr>
            <p:spPr bwMode="auto">
              <a:xfrm>
                <a:off x="8156575" y="5132388"/>
                <a:ext cx="49213" cy="36512"/>
              </a:xfrm>
              <a:custGeom>
                <a:avLst/>
                <a:gdLst>
                  <a:gd name="T0" fmla="*/ 2147483647 w 12"/>
                  <a:gd name="T1" fmla="*/ 2147483647 h 9"/>
                  <a:gd name="T2" fmla="*/ 2147483647 w 12"/>
                  <a:gd name="T3" fmla="*/ 2147483647 h 9"/>
                  <a:gd name="T4" fmla="*/ 2147483647 w 12"/>
                  <a:gd name="T5" fmla="*/ 2147483647 h 9"/>
                  <a:gd name="T6" fmla="*/ 2147483647 w 12"/>
                  <a:gd name="T7" fmla="*/ 2147483647 h 9"/>
                  <a:gd name="T8" fmla="*/ 2147483647 w 12"/>
                  <a:gd name="T9" fmla="*/ 0 h 9"/>
                  <a:gd name="T10" fmla="*/ 2147483647 w 12"/>
                  <a:gd name="T11" fmla="*/ 2147483647 h 9"/>
                  <a:gd name="T12" fmla="*/ 0 60000 65536"/>
                  <a:gd name="T13" fmla="*/ 0 60000 65536"/>
                  <a:gd name="T14" fmla="*/ 0 60000 65536"/>
                  <a:gd name="T15" fmla="*/ 0 60000 65536"/>
                  <a:gd name="T16" fmla="*/ 0 60000 65536"/>
                  <a:gd name="T17" fmla="*/ 0 60000 65536"/>
                  <a:gd name="T18" fmla="*/ 0 w 12"/>
                  <a:gd name="T19" fmla="*/ 0 h 9"/>
                  <a:gd name="T20" fmla="*/ 12 w 12"/>
                  <a:gd name="T21" fmla="*/ 9 h 9"/>
                </a:gdLst>
                <a:ahLst/>
                <a:cxnLst>
                  <a:cxn ang="T12">
                    <a:pos x="T0" y="T1"/>
                  </a:cxn>
                  <a:cxn ang="T13">
                    <a:pos x="T2" y="T3"/>
                  </a:cxn>
                  <a:cxn ang="T14">
                    <a:pos x="T4" y="T5"/>
                  </a:cxn>
                  <a:cxn ang="T15">
                    <a:pos x="T6" y="T7"/>
                  </a:cxn>
                  <a:cxn ang="T16">
                    <a:pos x="T8" y="T9"/>
                  </a:cxn>
                  <a:cxn ang="T17">
                    <a:pos x="T10" y="T11"/>
                  </a:cxn>
                </a:cxnLst>
                <a:rect l="T18" t="T19" r="T20" b="T21"/>
                <a:pathLst>
                  <a:path w="12" h="9">
                    <a:moveTo>
                      <a:pt x="10" y="4"/>
                    </a:moveTo>
                    <a:cubicBezTo>
                      <a:pt x="8" y="6"/>
                      <a:pt x="5" y="7"/>
                      <a:pt x="3" y="8"/>
                    </a:cubicBezTo>
                    <a:cubicBezTo>
                      <a:pt x="0" y="9"/>
                      <a:pt x="0" y="7"/>
                      <a:pt x="1" y="6"/>
                    </a:cubicBezTo>
                    <a:cubicBezTo>
                      <a:pt x="3" y="5"/>
                      <a:pt x="2" y="5"/>
                      <a:pt x="4" y="3"/>
                    </a:cubicBezTo>
                    <a:cubicBezTo>
                      <a:pt x="5" y="2"/>
                      <a:pt x="9" y="0"/>
                      <a:pt x="9" y="0"/>
                    </a:cubicBezTo>
                    <a:cubicBezTo>
                      <a:pt x="9" y="0"/>
                      <a:pt x="12" y="3"/>
                      <a:pt x="10" y="4"/>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54" name="Freeform 3078"/>
              <p:cNvSpPr>
                <a:spLocks/>
              </p:cNvSpPr>
              <p:nvPr/>
            </p:nvSpPr>
            <p:spPr bwMode="auto">
              <a:xfrm>
                <a:off x="8169275" y="5153025"/>
                <a:ext cx="53975" cy="36513"/>
              </a:xfrm>
              <a:custGeom>
                <a:avLst/>
                <a:gdLst>
                  <a:gd name="T0" fmla="*/ 2147483647 w 13"/>
                  <a:gd name="T1" fmla="*/ 2147483647 h 9"/>
                  <a:gd name="T2" fmla="*/ 2147483647 w 13"/>
                  <a:gd name="T3" fmla="*/ 2147483647 h 9"/>
                  <a:gd name="T4" fmla="*/ 2147483647 w 13"/>
                  <a:gd name="T5" fmla="*/ 2147483647 h 9"/>
                  <a:gd name="T6" fmla="*/ 2147483647 w 13"/>
                  <a:gd name="T7" fmla="*/ 2147483647 h 9"/>
                  <a:gd name="T8" fmla="*/ 2147483647 w 13"/>
                  <a:gd name="T9" fmla="*/ 0 h 9"/>
                  <a:gd name="T10" fmla="*/ 2147483647 w 13"/>
                  <a:gd name="T11" fmla="*/ 2147483647 h 9"/>
                  <a:gd name="T12" fmla="*/ 0 60000 65536"/>
                  <a:gd name="T13" fmla="*/ 0 60000 65536"/>
                  <a:gd name="T14" fmla="*/ 0 60000 65536"/>
                  <a:gd name="T15" fmla="*/ 0 60000 65536"/>
                  <a:gd name="T16" fmla="*/ 0 60000 65536"/>
                  <a:gd name="T17" fmla="*/ 0 60000 65536"/>
                  <a:gd name="T18" fmla="*/ 0 w 13"/>
                  <a:gd name="T19" fmla="*/ 0 h 9"/>
                  <a:gd name="T20" fmla="*/ 13 w 13"/>
                  <a:gd name="T21" fmla="*/ 9 h 9"/>
                </a:gdLst>
                <a:ahLst/>
                <a:cxnLst>
                  <a:cxn ang="T12">
                    <a:pos x="T0" y="T1"/>
                  </a:cxn>
                  <a:cxn ang="T13">
                    <a:pos x="T2" y="T3"/>
                  </a:cxn>
                  <a:cxn ang="T14">
                    <a:pos x="T4" y="T5"/>
                  </a:cxn>
                  <a:cxn ang="T15">
                    <a:pos x="T6" y="T7"/>
                  </a:cxn>
                  <a:cxn ang="T16">
                    <a:pos x="T8" y="T9"/>
                  </a:cxn>
                  <a:cxn ang="T17">
                    <a:pos x="T10" y="T11"/>
                  </a:cxn>
                </a:cxnLst>
                <a:rect l="T18" t="T19" r="T20" b="T21"/>
                <a:pathLst>
                  <a:path w="13" h="9">
                    <a:moveTo>
                      <a:pt x="11" y="4"/>
                    </a:moveTo>
                    <a:cubicBezTo>
                      <a:pt x="9" y="6"/>
                      <a:pt x="6" y="7"/>
                      <a:pt x="3" y="8"/>
                    </a:cubicBezTo>
                    <a:cubicBezTo>
                      <a:pt x="1" y="9"/>
                      <a:pt x="0" y="8"/>
                      <a:pt x="2" y="6"/>
                    </a:cubicBezTo>
                    <a:cubicBezTo>
                      <a:pt x="3" y="5"/>
                      <a:pt x="3" y="5"/>
                      <a:pt x="4" y="4"/>
                    </a:cubicBezTo>
                    <a:cubicBezTo>
                      <a:pt x="6" y="2"/>
                      <a:pt x="10" y="0"/>
                      <a:pt x="10" y="0"/>
                    </a:cubicBezTo>
                    <a:cubicBezTo>
                      <a:pt x="10" y="0"/>
                      <a:pt x="13" y="3"/>
                      <a:pt x="11" y="4"/>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55" name="Freeform 3079"/>
              <p:cNvSpPr>
                <a:spLocks/>
              </p:cNvSpPr>
              <p:nvPr/>
            </p:nvSpPr>
            <p:spPr bwMode="auto">
              <a:xfrm>
                <a:off x="8259763" y="5173663"/>
                <a:ext cx="28575" cy="49212"/>
              </a:xfrm>
              <a:custGeom>
                <a:avLst/>
                <a:gdLst>
                  <a:gd name="T0" fmla="*/ 2147483647 w 7"/>
                  <a:gd name="T1" fmla="*/ 2147483647 h 12"/>
                  <a:gd name="T2" fmla="*/ 2147483647 w 7"/>
                  <a:gd name="T3" fmla="*/ 2147483647 h 12"/>
                  <a:gd name="T4" fmla="*/ 2147483647 w 7"/>
                  <a:gd name="T5" fmla="*/ 2147483647 h 12"/>
                  <a:gd name="T6" fmla="*/ 2147483647 w 7"/>
                  <a:gd name="T7" fmla="*/ 2147483647 h 12"/>
                  <a:gd name="T8" fmla="*/ 0 w 7"/>
                  <a:gd name="T9" fmla="*/ 2147483647 h 12"/>
                  <a:gd name="T10" fmla="*/ 2147483647 w 7"/>
                  <a:gd name="T11" fmla="*/ 2147483647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5" y="2"/>
                    </a:moveTo>
                    <a:cubicBezTo>
                      <a:pt x="6" y="4"/>
                      <a:pt x="6" y="7"/>
                      <a:pt x="7" y="9"/>
                    </a:cubicBezTo>
                    <a:cubicBezTo>
                      <a:pt x="7" y="11"/>
                      <a:pt x="6" y="12"/>
                      <a:pt x="5" y="10"/>
                    </a:cubicBezTo>
                    <a:cubicBezTo>
                      <a:pt x="4" y="9"/>
                      <a:pt x="4" y="9"/>
                      <a:pt x="3" y="8"/>
                    </a:cubicBezTo>
                    <a:cubicBezTo>
                      <a:pt x="1" y="6"/>
                      <a:pt x="0" y="2"/>
                      <a:pt x="0" y="2"/>
                    </a:cubicBezTo>
                    <a:cubicBezTo>
                      <a:pt x="0" y="2"/>
                      <a:pt x="4" y="0"/>
                      <a:pt x="5"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56" name="Freeform 3080"/>
              <p:cNvSpPr>
                <a:spLocks/>
              </p:cNvSpPr>
              <p:nvPr/>
            </p:nvSpPr>
            <p:spPr bwMode="auto">
              <a:xfrm>
                <a:off x="8280400" y="5164138"/>
                <a:ext cx="28575" cy="49212"/>
              </a:xfrm>
              <a:custGeom>
                <a:avLst/>
                <a:gdLst>
                  <a:gd name="T0" fmla="*/ 2147483647 w 7"/>
                  <a:gd name="T1" fmla="*/ 2147483647 h 12"/>
                  <a:gd name="T2" fmla="*/ 2147483647 w 7"/>
                  <a:gd name="T3" fmla="*/ 2147483647 h 12"/>
                  <a:gd name="T4" fmla="*/ 2147483647 w 7"/>
                  <a:gd name="T5" fmla="*/ 2147483647 h 12"/>
                  <a:gd name="T6" fmla="*/ 2147483647 w 7"/>
                  <a:gd name="T7" fmla="*/ 2147483647 h 12"/>
                  <a:gd name="T8" fmla="*/ 0 w 7"/>
                  <a:gd name="T9" fmla="*/ 2147483647 h 12"/>
                  <a:gd name="T10" fmla="*/ 2147483647 w 7"/>
                  <a:gd name="T11" fmla="*/ 2147483647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5" y="2"/>
                    </a:moveTo>
                    <a:cubicBezTo>
                      <a:pt x="6" y="4"/>
                      <a:pt x="6" y="7"/>
                      <a:pt x="7" y="9"/>
                    </a:cubicBezTo>
                    <a:cubicBezTo>
                      <a:pt x="7" y="11"/>
                      <a:pt x="6" y="12"/>
                      <a:pt x="5" y="10"/>
                    </a:cubicBezTo>
                    <a:cubicBezTo>
                      <a:pt x="4" y="9"/>
                      <a:pt x="4" y="9"/>
                      <a:pt x="3" y="8"/>
                    </a:cubicBezTo>
                    <a:cubicBezTo>
                      <a:pt x="2" y="6"/>
                      <a:pt x="0" y="2"/>
                      <a:pt x="0" y="2"/>
                    </a:cubicBezTo>
                    <a:cubicBezTo>
                      <a:pt x="0" y="2"/>
                      <a:pt x="4" y="0"/>
                      <a:pt x="5"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57" name="Freeform 3081"/>
              <p:cNvSpPr>
                <a:spLocks/>
              </p:cNvSpPr>
              <p:nvPr/>
            </p:nvSpPr>
            <p:spPr bwMode="auto">
              <a:xfrm>
                <a:off x="8223250" y="5029200"/>
                <a:ext cx="28575" cy="53975"/>
              </a:xfrm>
              <a:custGeom>
                <a:avLst/>
                <a:gdLst>
                  <a:gd name="T0" fmla="*/ 2147483647 w 7"/>
                  <a:gd name="T1" fmla="*/ 2147483647 h 13"/>
                  <a:gd name="T2" fmla="*/ 0 w 7"/>
                  <a:gd name="T3" fmla="*/ 2147483647 h 13"/>
                  <a:gd name="T4" fmla="*/ 2147483647 w 7"/>
                  <a:gd name="T5" fmla="*/ 2147483647 h 13"/>
                  <a:gd name="T6" fmla="*/ 2147483647 w 7"/>
                  <a:gd name="T7" fmla="*/ 2147483647 h 13"/>
                  <a:gd name="T8" fmla="*/ 2147483647 w 7"/>
                  <a:gd name="T9" fmla="*/ 2147483647 h 13"/>
                  <a:gd name="T10" fmla="*/ 2147483647 w 7"/>
                  <a:gd name="T11" fmla="*/ 2147483647 h 13"/>
                  <a:gd name="T12" fmla="*/ 0 60000 65536"/>
                  <a:gd name="T13" fmla="*/ 0 60000 65536"/>
                  <a:gd name="T14" fmla="*/ 0 60000 65536"/>
                  <a:gd name="T15" fmla="*/ 0 60000 65536"/>
                  <a:gd name="T16" fmla="*/ 0 60000 65536"/>
                  <a:gd name="T17" fmla="*/ 0 60000 65536"/>
                  <a:gd name="T18" fmla="*/ 0 w 7"/>
                  <a:gd name="T19" fmla="*/ 0 h 13"/>
                  <a:gd name="T20" fmla="*/ 7 w 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7" h="13">
                    <a:moveTo>
                      <a:pt x="2" y="11"/>
                    </a:moveTo>
                    <a:cubicBezTo>
                      <a:pt x="1" y="8"/>
                      <a:pt x="1" y="5"/>
                      <a:pt x="0" y="3"/>
                    </a:cubicBezTo>
                    <a:cubicBezTo>
                      <a:pt x="0" y="1"/>
                      <a:pt x="1" y="0"/>
                      <a:pt x="2" y="2"/>
                    </a:cubicBezTo>
                    <a:cubicBezTo>
                      <a:pt x="3" y="3"/>
                      <a:pt x="3" y="3"/>
                      <a:pt x="4" y="5"/>
                    </a:cubicBezTo>
                    <a:cubicBezTo>
                      <a:pt x="6" y="6"/>
                      <a:pt x="7" y="11"/>
                      <a:pt x="7" y="11"/>
                    </a:cubicBezTo>
                    <a:cubicBezTo>
                      <a:pt x="7" y="11"/>
                      <a:pt x="4" y="13"/>
                      <a:pt x="2" y="11"/>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58" name="Freeform 3082"/>
              <p:cNvSpPr>
                <a:spLocks/>
              </p:cNvSpPr>
              <p:nvPr/>
            </p:nvSpPr>
            <p:spPr bwMode="auto">
              <a:xfrm>
                <a:off x="8197850" y="5038725"/>
                <a:ext cx="33338" cy="52388"/>
              </a:xfrm>
              <a:custGeom>
                <a:avLst/>
                <a:gdLst>
                  <a:gd name="T0" fmla="*/ 2147483647 w 8"/>
                  <a:gd name="T1" fmla="*/ 2147483647 h 13"/>
                  <a:gd name="T2" fmla="*/ 2147483647 w 8"/>
                  <a:gd name="T3" fmla="*/ 2147483647 h 13"/>
                  <a:gd name="T4" fmla="*/ 2147483647 w 8"/>
                  <a:gd name="T5" fmla="*/ 2147483647 h 13"/>
                  <a:gd name="T6" fmla="*/ 2147483647 w 8"/>
                  <a:gd name="T7" fmla="*/ 2147483647 h 13"/>
                  <a:gd name="T8" fmla="*/ 2147483647 w 8"/>
                  <a:gd name="T9" fmla="*/ 2147483647 h 13"/>
                  <a:gd name="T10" fmla="*/ 2147483647 w 8"/>
                  <a:gd name="T11" fmla="*/ 2147483647 h 13"/>
                  <a:gd name="T12" fmla="*/ 0 60000 65536"/>
                  <a:gd name="T13" fmla="*/ 0 60000 65536"/>
                  <a:gd name="T14" fmla="*/ 0 60000 65536"/>
                  <a:gd name="T15" fmla="*/ 0 60000 65536"/>
                  <a:gd name="T16" fmla="*/ 0 60000 65536"/>
                  <a:gd name="T17" fmla="*/ 0 60000 65536"/>
                  <a:gd name="T18" fmla="*/ 0 w 8"/>
                  <a:gd name="T19" fmla="*/ 0 h 13"/>
                  <a:gd name="T20" fmla="*/ 8 w 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 h="13">
                    <a:moveTo>
                      <a:pt x="3" y="11"/>
                    </a:moveTo>
                    <a:cubicBezTo>
                      <a:pt x="2" y="8"/>
                      <a:pt x="2" y="5"/>
                      <a:pt x="1" y="3"/>
                    </a:cubicBezTo>
                    <a:cubicBezTo>
                      <a:pt x="0" y="1"/>
                      <a:pt x="2" y="0"/>
                      <a:pt x="3" y="2"/>
                    </a:cubicBezTo>
                    <a:cubicBezTo>
                      <a:pt x="4" y="4"/>
                      <a:pt x="4" y="3"/>
                      <a:pt x="5" y="5"/>
                    </a:cubicBezTo>
                    <a:cubicBezTo>
                      <a:pt x="7" y="6"/>
                      <a:pt x="8" y="11"/>
                      <a:pt x="8" y="11"/>
                    </a:cubicBezTo>
                    <a:cubicBezTo>
                      <a:pt x="8" y="11"/>
                      <a:pt x="4" y="13"/>
                      <a:pt x="3" y="11"/>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59" name="Freeform 3083"/>
              <p:cNvSpPr>
                <a:spLocks/>
              </p:cNvSpPr>
              <p:nvPr/>
            </p:nvSpPr>
            <p:spPr bwMode="auto">
              <a:xfrm>
                <a:off x="8185150" y="5067300"/>
                <a:ext cx="127000" cy="122238"/>
              </a:xfrm>
              <a:custGeom>
                <a:avLst/>
                <a:gdLst>
                  <a:gd name="T0" fmla="*/ 2147483647 w 31"/>
                  <a:gd name="T1" fmla="*/ 2147483647 h 30"/>
                  <a:gd name="T2" fmla="*/ 2147483647 w 31"/>
                  <a:gd name="T3" fmla="*/ 2147483647 h 30"/>
                  <a:gd name="T4" fmla="*/ 2147483647 w 31"/>
                  <a:gd name="T5" fmla="*/ 2147483647 h 30"/>
                  <a:gd name="T6" fmla="*/ 2147483647 w 31"/>
                  <a:gd name="T7" fmla="*/ 2147483647 h 30"/>
                  <a:gd name="T8" fmla="*/ 2147483647 w 31"/>
                  <a:gd name="T9" fmla="*/ 2147483647 h 30"/>
                  <a:gd name="T10" fmla="*/ 2147483647 w 31"/>
                  <a:gd name="T11" fmla="*/ 2147483647 h 30"/>
                  <a:gd name="T12" fmla="*/ 2147483647 w 31"/>
                  <a:gd name="T13" fmla="*/ 2147483647 h 30"/>
                  <a:gd name="T14" fmla="*/ 0 60000 65536"/>
                  <a:gd name="T15" fmla="*/ 0 60000 65536"/>
                  <a:gd name="T16" fmla="*/ 0 60000 65536"/>
                  <a:gd name="T17" fmla="*/ 0 60000 65536"/>
                  <a:gd name="T18" fmla="*/ 0 60000 65536"/>
                  <a:gd name="T19" fmla="*/ 0 60000 65536"/>
                  <a:gd name="T20" fmla="*/ 0 60000 65536"/>
                  <a:gd name="T21" fmla="*/ 0 w 31"/>
                  <a:gd name="T22" fmla="*/ 0 h 30"/>
                  <a:gd name="T23" fmla="*/ 31 w 3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0">
                    <a:moveTo>
                      <a:pt x="14" y="28"/>
                    </a:moveTo>
                    <a:cubicBezTo>
                      <a:pt x="7" y="27"/>
                      <a:pt x="5" y="26"/>
                      <a:pt x="2" y="20"/>
                    </a:cubicBezTo>
                    <a:cubicBezTo>
                      <a:pt x="0" y="13"/>
                      <a:pt x="1" y="11"/>
                      <a:pt x="5" y="6"/>
                    </a:cubicBezTo>
                    <a:cubicBezTo>
                      <a:pt x="10" y="0"/>
                      <a:pt x="11" y="0"/>
                      <a:pt x="18" y="1"/>
                    </a:cubicBezTo>
                    <a:cubicBezTo>
                      <a:pt x="25" y="2"/>
                      <a:pt x="26" y="3"/>
                      <a:pt x="28" y="10"/>
                    </a:cubicBezTo>
                    <a:cubicBezTo>
                      <a:pt x="31" y="17"/>
                      <a:pt x="31" y="18"/>
                      <a:pt x="28" y="24"/>
                    </a:cubicBezTo>
                    <a:cubicBezTo>
                      <a:pt x="25" y="30"/>
                      <a:pt x="21" y="30"/>
                      <a:pt x="14" y="28"/>
                    </a:cubicBezTo>
                    <a:close/>
                  </a:path>
                </a:pathLst>
              </a:custGeom>
              <a:solidFill>
                <a:srgbClr val="C4D077"/>
              </a:solidFill>
              <a:ln w="11113">
                <a:solidFill>
                  <a:srgbClr val="94B25A"/>
                </a:solidFill>
                <a:miter lim="800000"/>
                <a:headEnd/>
                <a:tailEnd/>
              </a:ln>
            </p:spPr>
            <p:txBody>
              <a:bodyPr/>
              <a:lstStyle/>
              <a:p>
                <a:endParaRPr lang="en-US">
                  <a:latin typeface="Calibri" pitchFamily="34" charset="0"/>
                </a:endParaRPr>
              </a:p>
            </p:txBody>
          </p:sp>
          <p:sp>
            <p:nvSpPr>
              <p:cNvPr id="155860" name="Freeform 3084"/>
              <p:cNvSpPr>
                <a:spLocks/>
              </p:cNvSpPr>
              <p:nvPr/>
            </p:nvSpPr>
            <p:spPr bwMode="auto">
              <a:xfrm>
                <a:off x="8189913" y="5075238"/>
                <a:ext cx="119062" cy="109537"/>
              </a:xfrm>
              <a:custGeom>
                <a:avLst/>
                <a:gdLst>
                  <a:gd name="T0" fmla="*/ 2147483647 w 29"/>
                  <a:gd name="T1" fmla="*/ 2147483647 h 27"/>
                  <a:gd name="T2" fmla="*/ 2147483647 w 29"/>
                  <a:gd name="T3" fmla="*/ 2147483647 h 27"/>
                  <a:gd name="T4" fmla="*/ 2147483647 w 29"/>
                  <a:gd name="T5" fmla="*/ 2147483647 h 27"/>
                  <a:gd name="T6" fmla="*/ 2147483647 w 29"/>
                  <a:gd name="T7" fmla="*/ 2147483647 h 27"/>
                  <a:gd name="T8" fmla="*/ 2147483647 w 29"/>
                  <a:gd name="T9" fmla="*/ 2147483647 h 27"/>
                  <a:gd name="T10" fmla="*/ 2147483647 w 29"/>
                  <a:gd name="T11" fmla="*/ 2147483647 h 27"/>
                  <a:gd name="T12" fmla="*/ 2147483647 w 29"/>
                  <a:gd name="T13" fmla="*/ 2147483647 h 27"/>
                  <a:gd name="T14" fmla="*/ 0 60000 65536"/>
                  <a:gd name="T15" fmla="*/ 0 60000 65536"/>
                  <a:gd name="T16" fmla="*/ 0 60000 65536"/>
                  <a:gd name="T17" fmla="*/ 0 60000 65536"/>
                  <a:gd name="T18" fmla="*/ 0 60000 65536"/>
                  <a:gd name="T19" fmla="*/ 0 60000 65536"/>
                  <a:gd name="T20" fmla="*/ 0 60000 65536"/>
                  <a:gd name="T21" fmla="*/ 0 w 29"/>
                  <a:gd name="T22" fmla="*/ 0 h 27"/>
                  <a:gd name="T23" fmla="*/ 29 w 2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7">
                    <a:moveTo>
                      <a:pt x="13" y="25"/>
                    </a:moveTo>
                    <a:cubicBezTo>
                      <a:pt x="7" y="24"/>
                      <a:pt x="5" y="23"/>
                      <a:pt x="2" y="17"/>
                    </a:cubicBezTo>
                    <a:cubicBezTo>
                      <a:pt x="0" y="11"/>
                      <a:pt x="1" y="10"/>
                      <a:pt x="6" y="5"/>
                    </a:cubicBezTo>
                    <a:cubicBezTo>
                      <a:pt x="10" y="0"/>
                      <a:pt x="11" y="0"/>
                      <a:pt x="17" y="1"/>
                    </a:cubicBezTo>
                    <a:cubicBezTo>
                      <a:pt x="24" y="2"/>
                      <a:pt x="24" y="3"/>
                      <a:pt x="26" y="9"/>
                    </a:cubicBezTo>
                    <a:cubicBezTo>
                      <a:pt x="28" y="15"/>
                      <a:pt x="29" y="15"/>
                      <a:pt x="26" y="21"/>
                    </a:cubicBezTo>
                    <a:cubicBezTo>
                      <a:pt x="23" y="27"/>
                      <a:pt x="19" y="26"/>
                      <a:pt x="13" y="25"/>
                    </a:cubicBezTo>
                    <a:close/>
                  </a:path>
                </a:pathLst>
              </a:custGeom>
              <a:solidFill>
                <a:srgbClr val="CAD277"/>
              </a:solidFill>
              <a:ln w="9525">
                <a:noFill/>
                <a:round/>
                <a:headEnd/>
                <a:tailEnd/>
              </a:ln>
            </p:spPr>
            <p:txBody>
              <a:bodyPr/>
              <a:lstStyle/>
              <a:p>
                <a:endParaRPr lang="en-US">
                  <a:latin typeface="Calibri" pitchFamily="34" charset="0"/>
                </a:endParaRPr>
              </a:p>
            </p:txBody>
          </p:sp>
          <p:sp>
            <p:nvSpPr>
              <p:cNvPr id="155861" name="Freeform 3085"/>
              <p:cNvSpPr>
                <a:spLocks/>
              </p:cNvSpPr>
              <p:nvPr/>
            </p:nvSpPr>
            <p:spPr bwMode="auto">
              <a:xfrm>
                <a:off x="8197850" y="5078413"/>
                <a:ext cx="103188" cy="98425"/>
              </a:xfrm>
              <a:custGeom>
                <a:avLst/>
                <a:gdLst>
                  <a:gd name="T0" fmla="*/ 2147483647 w 25"/>
                  <a:gd name="T1" fmla="*/ 2147483647 h 24"/>
                  <a:gd name="T2" fmla="*/ 2147483647 w 25"/>
                  <a:gd name="T3" fmla="*/ 2147483647 h 24"/>
                  <a:gd name="T4" fmla="*/ 2147483647 w 25"/>
                  <a:gd name="T5" fmla="*/ 2147483647 h 24"/>
                  <a:gd name="T6" fmla="*/ 2147483647 w 25"/>
                  <a:gd name="T7" fmla="*/ 2147483647 h 24"/>
                  <a:gd name="T8" fmla="*/ 2147483647 w 25"/>
                  <a:gd name="T9" fmla="*/ 2147483647 h 24"/>
                  <a:gd name="T10" fmla="*/ 2147483647 w 25"/>
                  <a:gd name="T11" fmla="*/ 2147483647 h 24"/>
                  <a:gd name="T12" fmla="*/ 2147483647 w 25"/>
                  <a:gd name="T13" fmla="*/ 2147483647 h 24"/>
                  <a:gd name="T14" fmla="*/ 0 60000 65536"/>
                  <a:gd name="T15" fmla="*/ 0 60000 65536"/>
                  <a:gd name="T16" fmla="*/ 0 60000 65536"/>
                  <a:gd name="T17" fmla="*/ 0 60000 65536"/>
                  <a:gd name="T18" fmla="*/ 0 60000 65536"/>
                  <a:gd name="T19" fmla="*/ 0 60000 65536"/>
                  <a:gd name="T20" fmla="*/ 0 60000 65536"/>
                  <a:gd name="T21" fmla="*/ 0 w 25"/>
                  <a:gd name="T22" fmla="*/ 0 h 24"/>
                  <a:gd name="T23" fmla="*/ 25 w 2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4">
                    <a:moveTo>
                      <a:pt x="11" y="23"/>
                    </a:moveTo>
                    <a:cubicBezTo>
                      <a:pt x="6" y="22"/>
                      <a:pt x="4" y="21"/>
                      <a:pt x="2" y="16"/>
                    </a:cubicBezTo>
                    <a:cubicBezTo>
                      <a:pt x="0" y="11"/>
                      <a:pt x="1" y="9"/>
                      <a:pt x="5" y="5"/>
                    </a:cubicBezTo>
                    <a:cubicBezTo>
                      <a:pt x="8" y="0"/>
                      <a:pt x="10" y="0"/>
                      <a:pt x="15" y="1"/>
                    </a:cubicBezTo>
                    <a:cubicBezTo>
                      <a:pt x="21" y="2"/>
                      <a:pt x="21" y="3"/>
                      <a:pt x="23" y="8"/>
                    </a:cubicBezTo>
                    <a:cubicBezTo>
                      <a:pt x="25" y="13"/>
                      <a:pt x="25" y="14"/>
                      <a:pt x="23" y="19"/>
                    </a:cubicBezTo>
                    <a:cubicBezTo>
                      <a:pt x="21" y="24"/>
                      <a:pt x="17" y="24"/>
                      <a:pt x="11" y="23"/>
                    </a:cubicBezTo>
                    <a:close/>
                  </a:path>
                </a:pathLst>
              </a:custGeom>
              <a:solidFill>
                <a:srgbClr val="D1D577"/>
              </a:solidFill>
              <a:ln w="9525">
                <a:noFill/>
                <a:round/>
                <a:headEnd/>
                <a:tailEnd/>
              </a:ln>
            </p:spPr>
            <p:txBody>
              <a:bodyPr/>
              <a:lstStyle/>
              <a:p>
                <a:endParaRPr lang="en-US">
                  <a:latin typeface="Calibri" pitchFamily="34" charset="0"/>
                </a:endParaRPr>
              </a:p>
            </p:txBody>
          </p:sp>
          <p:sp>
            <p:nvSpPr>
              <p:cNvPr id="155862" name="Freeform 3086"/>
              <p:cNvSpPr>
                <a:spLocks/>
              </p:cNvSpPr>
              <p:nvPr/>
            </p:nvSpPr>
            <p:spPr bwMode="auto">
              <a:xfrm>
                <a:off x="8205788" y="5086350"/>
                <a:ext cx="90487" cy="87313"/>
              </a:xfrm>
              <a:custGeom>
                <a:avLst/>
                <a:gdLst>
                  <a:gd name="T0" fmla="*/ 2147483647 w 22"/>
                  <a:gd name="T1" fmla="*/ 2147483647 h 21"/>
                  <a:gd name="T2" fmla="*/ 2147483647 w 22"/>
                  <a:gd name="T3" fmla="*/ 2147483647 h 21"/>
                  <a:gd name="T4" fmla="*/ 2147483647 w 22"/>
                  <a:gd name="T5" fmla="*/ 2147483647 h 21"/>
                  <a:gd name="T6" fmla="*/ 2147483647 w 22"/>
                  <a:gd name="T7" fmla="*/ 2147483647 h 21"/>
                  <a:gd name="T8" fmla="*/ 2147483647 w 22"/>
                  <a:gd name="T9" fmla="*/ 2147483647 h 21"/>
                  <a:gd name="T10" fmla="*/ 2147483647 w 22"/>
                  <a:gd name="T11" fmla="*/ 2147483647 h 21"/>
                  <a:gd name="T12" fmla="*/ 2147483647 w 22"/>
                  <a:gd name="T13" fmla="*/ 2147483647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10" y="19"/>
                    </a:moveTo>
                    <a:cubicBezTo>
                      <a:pt x="5" y="18"/>
                      <a:pt x="3" y="18"/>
                      <a:pt x="1" y="14"/>
                    </a:cubicBezTo>
                    <a:cubicBezTo>
                      <a:pt x="0" y="9"/>
                      <a:pt x="1" y="8"/>
                      <a:pt x="4" y="4"/>
                    </a:cubicBezTo>
                    <a:cubicBezTo>
                      <a:pt x="7" y="0"/>
                      <a:pt x="8" y="0"/>
                      <a:pt x="13" y="1"/>
                    </a:cubicBezTo>
                    <a:cubicBezTo>
                      <a:pt x="18" y="1"/>
                      <a:pt x="18" y="2"/>
                      <a:pt x="20" y="7"/>
                    </a:cubicBezTo>
                    <a:cubicBezTo>
                      <a:pt x="22" y="11"/>
                      <a:pt x="22" y="12"/>
                      <a:pt x="20" y="16"/>
                    </a:cubicBezTo>
                    <a:cubicBezTo>
                      <a:pt x="18" y="21"/>
                      <a:pt x="15" y="20"/>
                      <a:pt x="10" y="19"/>
                    </a:cubicBezTo>
                    <a:close/>
                  </a:path>
                </a:pathLst>
              </a:custGeom>
              <a:solidFill>
                <a:srgbClr val="D7D777"/>
              </a:solidFill>
              <a:ln w="9525">
                <a:noFill/>
                <a:round/>
                <a:headEnd/>
                <a:tailEnd/>
              </a:ln>
            </p:spPr>
            <p:txBody>
              <a:bodyPr/>
              <a:lstStyle/>
              <a:p>
                <a:endParaRPr lang="en-US">
                  <a:latin typeface="Calibri" pitchFamily="34" charset="0"/>
                </a:endParaRPr>
              </a:p>
            </p:txBody>
          </p:sp>
          <p:sp>
            <p:nvSpPr>
              <p:cNvPr id="155863" name="Freeform 3087"/>
              <p:cNvSpPr>
                <a:spLocks/>
              </p:cNvSpPr>
              <p:nvPr/>
            </p:nvSpPr>
            <p:spPr bwMode="auto">
              <a:xfrm>
                <a:off x="8210550" y="5091113"/>
                <a:ext cx="80963" cy="73025"/>
              </a:xfrm>
              <a:custGeom>
                <a:avLst/>
                <a:gdLst>
                  <a:gd name="T0" fmla="*/ 2147483647 w 20"/>
                  <a:gd name="T1" fmla="*/ 2147483647 h 18"/>
                  <a:gd name="T2" fmla="*/ 2147483647 w 20"/>
                  <a:gd name="T3" fmla="*/ 2147483647 h 18"/>
                  <a:gd name="T4" fmla="*/ 2147483647 w 20"/>
                  <a:gd name="T5" fmla="*/ 2147483647 h 18"/>
                  <a:gd name="T6" fmla="*/ 2147483647 w 20"/>
                  <a:gd name="T7" fmla="*/ 2147483647 h 18"/>
                  <a:gd name="T8" fmla="*/ 2147483647 w 20"/>
                  <a:gd name="T9" fmla="*/ 2147483647 h 18"/>
                  <a:gd name="T10" fmla="*/ 2147483647 w 20"/>
                  <a:gd name="T11" fmla="*/ 2147483647 h 18"/>
                  <a:gd name="T12" fmla="*/ 2147483647 w 20"/>
                  <a:gd name="T13" fmla="*/ 2147483647 h 18"/>
                  <a:gd name="T14" fmla="*/ 0 60000 65536"/>
                  <a:gd name="T15" fmla="*/ 0 60000 65536"/>
                  <a:gd name="T16" fmla="*/ 0 60000 65536"/>
                  <a:gd name="T17" fmla="*/ 0 60000 65536"/>
                  <a:gd name="T18" fmla="*/ 0 60000 65536"/>
                  <a:gd name="T19" fmla="*/ 0 60000 65536"/>
                  <a:gd name="T20" fmla="*/ 0 60000 65536"/>
                  <a:gd name="T21" fmla="*/ 0 w 20"/>
                  <a:gd name="T22" fmla="*/ 0 h 18"/>
                  <a:gd name="T23" fmla="*/ 20 w 20"/>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8">
                    <a:moveTo>
                      <a:pt x="9" y="17"/>
                    </a:moveTo>
                    <a:cubicBezTo>
                      <a:pt x="5" y="16"/>
                      <a:pt x="3" y="16"/>
                      <a:pt x="2" y="12"/>
                    </a:cubicBezTo>
                    <a:cubicBezTo>
                      <a:pt x="0" y="8"/>
                      <a:pt x="1" y="7"/>
                      <a:pt x="4" y="4"/>
                    </a:cubicBezTo>
                    <a:cubicBezTo>
                      <a:pt x="7" y="0"/>
                      <a:pt x="8" y="0"/>
                      <a:pt x="12" y="1"/>
                    </a:cubicBezTo>
                    <a:cubicBezTo>
                      <a:pt x="17" y="2"/>
                      <a:pt x="17" y="2"/>
                      <a:pt x="18" y="6"/>
                    </a:cubicBezTo>
                    <a:cubicBezTo>
                      <a:pt x="20" y="10"/>
                      <a:pt x="20" y="11"/>
                      <a:pt x="18" y="15"/>
                    </a:cubicBezTo>
                    <a:cubicBezTo>
                      <a:pt x="16" y="18"/>
                      <a:pt x="13" y="17"/>
                      <a:pt x="9" y="17"/>
                    </a:cubicBezTo>
                    <a:close/>
                  </a:path>
                </a:pathLst>
              </a:custGeom>
              <a:solidFill>
                <a:srgbClr val="DDD977"/>
              </a:solidFill>
              <a:ln w="9525">
                <a:noFill/>
                <a:round/>
                <a:headEnd/>
                <a:tailEnd/>
              </a:ln>
            </p:spPr>
            <p:txBody>
              <a:bodyPr/>
              <a:lstStyle/>
              <a:p>
                <a:endParaRPr lang="en-US">
                  <a:latin typeface="Calibri" pitchFamily="34" charset="0"/>
                </a:endParaRPr>
              </a:p>
            </p:txBody>
          </p:sp>
          <p:sp>
            <p:nvSpPr>
              <p:cNvPr id="155864" name="Freeform 3088"/>
              <p:cNvSpPr>
                <a:spLocks/>
              </p:cNvSpPr>
              <p:nvPr/>
            </p:nvSpPr>
            <p:spPr bwMode="auto">
              <a:xfrm>
                <a:off x="8218488" y="5099050"/>
                <a:ext cx="69850" cy="61913"/>
              </a:xfrm>
              <a:custGeom>
                <a:avLst/>
                <a:gdLst>
                  <a:gd name="T0" fmla="*/ 2147483647 w 17"/>
                  <a:gd name="T1" fmla="*/ 2147483647 h 15"/>
                  <a:gd name="T2" fmla="*/ 2147483647 w 17"/>
                  <a:gd name="T3" fmla="*/ 2147483647 h 15"/>
                  <a:gd name="T4" fmla="*/ 2147483647 w 17"/>
                  <a:gd name="T5" fmla="*/ 2147483647 h 15"/>
                  <a:gd name="T6" fmla="*/ 2147483647 w 17"/>
                  <a:gd name="T7" fmla="*/ 0 h 15"/>
                  <a:gd name="T8" fmla="*/ 2147483647 w 17"/>
                  <a:gd name="T9" fmla="*/ 2147483647 h 15"/>
                  <a:gd name="T10" fmla="*/ 2147483647 w 17"/>
                  <a:gd name="T11" fmla="*/ 2147483647 h 15"/>
                  <a:gd name="T12" fmla="*/ 2147483647 w 17"/>
                  <a:gd name="T13" fmla="*/ 2147483647 h 15"/>
                  <a:gd name="T14" fmla="*/ 0 60000 65536"/>
                  <a:gd name="T15" fmla="*/ 0 60000 65536"/>
                  <a:gd name="T16" fmla="*/ 0 60000 65536"/>
                  <a:gd name="T17" fmla="*/ 0 60000 65536"/>
                  <a:gd name="T18" fmla="*/ 0 60000 65536"/>
                  <a:gd name="T19" fmla="*/ 0 60000 65536"/>
                  <a:gd name="T20" fmla="*/ 0 60000 65536"/>
                  <a:gd name="T21" fmla="*/ 0 w 17"/>
                  <a:gd name="T22" fmla="*/ 0 h 15"/>
                  <a:gd name="T23" fmla="*/ 17 w 1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5">
                    <a:moveTo>
                      <a:pt x="7" y="13"/>
                    </a:moveTo>
                    <a:cubicBezTo>
                      <a:pt x="4" y="13"/>
                      <a:pt x="2" y="13"/>
                      <a:pt x="1" y="10"/>
                    </a:cubicBezTo>
                    <a:cubicBezTo>
                      <a:pt x="0" y="7"/>
                      <a:pt x="1" y="6"/>
                      <a:pt x="3" y="3"/>
                    </a:cubicBezTo>
                    <a:cubicBezTo>
                      <a:pt x="6" y="0"/>
                      <a:pt x="6" y="0"/>
                      <a:pt x="10" y="0"/>
                    </a:cubicBezTo>
                    <a:cubicBezTo>
                      <a:pt x="14" y="1"/>
                      <a:pt x="14" y="1"/>
                      <a:pt x="15" y="5"/>
                    </a:cubicBezTo>
                    <a:cubicBezTo>
                      <a:pt x="16" y="8"/>
                      <a:pt x="17" y="8"/>
                      <a:pt x="15" y="12"/>
                    </a:cubicBezTo>
                    <a:cubicBezTo>
                      <a:pt x="13" y="15"/>
                      <a:pt x="11" y="14"/>
                      <a:pt x="7" y="13"/>
                    </a:cubicBezTo>
                    <a:close/>
                  </a:path>
                </a:pathLst>
              </a:custGeom>
              <a:solidFill>
                <a:srgbClr val="E3DC77"/>
              </a:solidFill>
              <a:ln w="9525">
                <a:noFill/>
                <a:round/>
                <a:headEnd/>
                <a:tailEnd/>
              </a:ln>
            </p:spPr>
            <p:txBody>
              <a:bodyPr/>
              <a:lstStyle/>
              <a:p>
                <a:endParaRPr lang="en-US">
                  <a:latin typeface="Calibri" pitchFamily="34" charset="0"/>
                </a:endParaRPr>
              </a:p>
            </p:txBody>
          </p:sp>
          <p:sp>
            <p:nvSpPr>
              <p:cNvPr id="155865" name="Freeform 3089"/>
              <p:cNvSpPr>
                <a:spLocks/>
              </p:cNvSpPr>
              <p:nvPr/>
            </p:nvSpPr>
            <p:spPr bwMode="auto">
              <a:xfrm>
                <a:off x="8223250" y="5091113"/>
                <a:ext cx="19050" cy="20637"/>
              </a:xfrm>
              <a:custGeom>
                <a:avLst/>
                <a:gdLst>
                  <a:gd name="T0" fmla="*/ 2147483647 w 5"/>
                  <a:gd name="T1" fmla="*/ 2147483647 h 5"/>
                  <a:gd name="T2" fmla="*/ 2147483647 w 5"/>
                  <a:gd name="T3" fmla="*/ 2147483647 h 5"/>
                  <a:gd name="T4" fmla="*/ 0 w 5"/>
                  <a:gd name="T5" fmla="*/ 2147483647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5" y="2"/>
                    </a:moveTo>
                    <a:cubicBezTo>
                      <a:pt x="5" y="3"/>
                      <a:pt x="4" y="4"/>
                      <a:pt x="3" y="5"/>
                    </a:cubicBezTo>
                    <a:cubicBezTo>
                      <a:pt x="2" y="5"/>
                      <a:pt x="1" y="5"/>
                      <a:pt x="0" y="4"/>
                    </a:cubicBezTo>
                    <a:cubicBezTo>
                      <a:pt x="0" y="2"/>
                      <a:pt x="1" y="1"/>
                      <a:pt x="2" y="1"/>
                    </a:cubicBezTo>
                    <a:cubicBezTo>
                      <a:pt x="3" y="0"/>
                      <a:pt x="4" y="1"/>
                      <a:pt x="5" y="2"/>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866" name="Freeform 3090"/>
              <p:cNvSpPr>
                <a:spLocks/>
              </p:cNvSpPr>
              <p:nvPr/>
            </p:nvSpPr>
            <p:spPr bwMode="auto">
              <a:xfrm>
                <a:off x="8213725" y="5132388"/>
                <a:ext cx="25400" cy="23812"/>
              </a:xfrm>
              <a:custGeom>
                <a:avLst/>
                <a:gdLst>
                  <a:gd name="T0" fmla="*/ 2147483647 w 6"/>
                  <a:gd name="T1" fmla="*/ 2147483647 h 6"/>
                  <a:gd name="T2" fmla="*/ 2147483647 w 6"/>
                  <a:gd name="T3" fmla="*/ 2147483647 h 6"/>
                  <a:gd name="T4" fmla="*/ 2147483647 w 6"/>
                  <a:gd name="T5" fmla="*/ 2147483647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2"/>
                    </a:moveTo>
                    <a:cubicBezTo>
                      <a:pt x="6" y="4"/>
                      <a:pt x="6" y="5"/>
                      <a:pt x="4" y="6"/>
                    </a:cubicBezTo>
                    <a:cubicBezTo>
                      <a:pt x="3" y="6"/>
                      <a:pt x="1" y="6"/>
                      <a:pt x="1" y="4"/>
                    </a:cubicBezTo>
                    <a:cubicBezTo>
                      <a:pt x="0" y="3"/>
                      <a:pt x="1" y="1"/>
                      <a:pt x="2" y="1"/>
                    </a:cubicBezTo>
                    <a:cubicBezTo>
                      <a:pt x="4" y="0"/>
                      <a:pt x="5" y="1"/>
                      <a:pt x="6" y="2"/>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867" name="Freeform 3091"/>
              <p:cNvSpPr>
                <a:spLocks/>
              </p:cNvSpPr>
              <p:nvPr/>
            </p:nvSpPr>
            <p:spPr bwMode="auto">
              <a:xfrm>
                <a:off x="8267700" y="5119688"/>
                <a:ext cx="23813" cy="25400"/>
              </a:xfrm>
              <a:custGeom>
                <a:avLst/>
                <a:gdLst>
                  <a:gd name="T0" fmla="*/ 2147483647 w 6"/>
                  <a:gd name="T1" fmla="*/ 2147483647 h 6"/>
                  <a:gd name="T2" fmla="*/ 2147483647 w 6"/>
                  <a:gd name="T3" fmla="*/ 2147483647 h 6"/>
                  <a:gd name="T4" fmla="*/ 0 w 6"/>
                  <a:gd name="T5" fmla="*/ 2147483647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5" y="2"/>
                    </a:moveTo>
                    <a:cubicBezTo>
                      <a:pt x="6" y="4"/>
                      <a:pt x="5" y="5"/>
                      <a:pt x="4" y="6"/>
                    </a:cubicBezTo>
                    <a:cubicBezTo>
                      <a:pt x="2" y="6"/>
                      <a:pt x="1" y="5"/>
                      <a:pt x="0" y="4"/>
                    </a:cubicBezTo>
                    <a:cubicBezTo>
                      <a:pt x="0" y="3"/>
                      <a:pt x="1" y="1"/>
                      <a:pt x="2" y="1"/>
                    </a:cubicBezTo>
                    <a:cubicBezTo>
                      <a:pt x="3" y="0"/>
                      <a:pt x="5" y="1"/>
                      <a:pt x="5" y="2"/>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868" name="Freeform 3092"/>
              <p:cNvSpPr>
                <a:spLocks/>
              </p:cNvSpPr>
              <p:nvPr/>
            </p:nvSpPr>
            <p:spPr bwMode="auto">
              <a:xfrm>
                <a:off x="8259763" y="5095875"/>
                <a:ext cx="15875" cy="15875"/>
              </a:xfrm>
              <a:custGeom>
                <a:avLst/>
                <a:gdLst>
                  <a:gd name="T0" fmla="*/ 2147483647 w 4"/>
                  <a:gd name="T1" fmla="*/ 2147483647 h 4"/>
                  <a:gd name="T2" fmla="*/ 2147483647 w 4"/>
                  <a:gd name="T3" fmla="*/ 2147483647 h 4"/>
                  <a:gd name="T4" fmla="*/ 2147483647 w 4"/>
                  <a:gd name="T5" fmla="*/ 2147483647 h 4"/>
                  <a:gd name="T6" fmla="*/ 2147483647 w 4"/>
                  <a:gd name="T7" fmla="*/ 2147483647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4" y="2"/>
                      <a:pt x="3" y="3"/>
                      <a:pt x="2" y="3"/>
                    </a:cubicBezTo>
                    <a:cubicBezTo>
                      <a:pt x="2" y="4"/>
                      <a:pt x="1" y="3"/>
                      <a:pt x="1" y="3"/>
                    </a:cubicBezTo>
                    <a:cubicBezTo>
                      <a:pt x="0" y="2"/>
                      <a:pt x="1" y="1"/>
                      <a:pt x="1" y="1"/>
                    </a:cubicBezTo>
                    <a:cubicBezTo>
                      <a:pt x="2" y="0"/>
                      <a:pt x="3" y="1"/>
                      <a:pt x="3" y="2"/>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869" name="Freeform 3093"/>
              <p:cNvSpPr>
                <a:spLocks/>
              </p:cNvSpPr>
              <p:nvPr/>
            </p:nvSpPr>
            <p:spPr bwMode="auto">
              <a:xfrm>
                <a:off x="8247063" y="5140325"/>
                <a:ext cx="20637" cy="20638"/>
              </a:xfrm>
              <a:custGeom>
                <a:avLst/>
                <a:gdLst>
                  <a:gd name="T0" fmla="*/ 2147483647 w 5"/>
                  <a:gd name="T1" fmla="*/ 2147483647 h 5"/>
                  <a:gd name="T2" fmla="*/ 2147483647 w 5"/>
                  <a:gd name="T3" fmla="*/ 2147483647 h 5"/>
                  <a:gd name="T4" fmla="*/ 0 w 5"/>
                  <a:gd name="T5" fmla="*/ 2147483647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2"/>
                    </a:moveTo>
                    <a:cubicBezTo>
                      <a:pt x="5" y="3"/>
                      <a:pt x="4" y="4"/>
                      <a:pt x="3" y="5"/>
                    </a:cubicBezTo>
                    <a:cubicBezTo>
                      <a:pt x="2" y="5"/>
                      <a:pt x="1" y="5"/>
                      <a:pt x="0" y="4"/>
                    </a:cubicBezTo>
                    <a:cubicBezTo>
                      <a:pt x="0" y="2"/>
                      <a:pt x="0" y="1"/>
                      <a:pt x="2" y="1"/>
                    </a:cubicBezTo>
                    <a:cubicBezTo>
                      <a:pt x="3" y="0"/>
                      <a:pt x="4" y="1"/>
                      <a:pt x="4" y="2"/>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870" name="Freeform 3094"/>
              <p:cNvSpPr>
                <a:spLocks/>
              </p:cNvSpPr>
              <p:nvPr/>
            </p:nvSpPr>
            <p:spPr bwMode="auto">
              <a:xfrm>
                <a:off x="8247063" y="5114925"/>
                <a:ext cx="12700" cy="9525"/>
              </a:xfrm>
              <a:custGeom>
                <a:avLst/>
                <a:gdLst>
                  <a:gd name="T0" fmla="*/ 2147483647 w 3"/>
                  <a:gd name="T1" fmla="*/ 2147483647 h 2"/>
                  <a:gd name="T2" fmla="*/ 2147483647 w 3"/>
                  <a:gd name="T3" fmla="*/ 2147483647 h 2"/>
                  <a:gd name="T4" fmla="*/ 2147483647 w 3"/>
                  <a:gd name="T5" fmla="*/ 2147483647 h 2"/>
                  <a:gd name="T6" fmla="*/ 2147483647 w 3"/>
                  <a:gd name="T7" fmla="*/ 0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1"/>
                    </a:moveTo>
                    <a:cubicBezTo>
                      <a:pt x="3" y="1"/>
                      <a:pt x="2" y="2"/>
                      <a:pt x="2" y="2"/>
                    </a:cubicBezTo>
                    <a:cubicBezTo>
                      <a:pt x="1" y="2"/>
                      <a:pt x="1" y="2"/>
                      <a:pt x="1" y="1"/>
                    </a:cubicBezTo>
                    <a:cubicBezTo>
                      <a:pt x="0" y="1"/>
                      <a:pt x="1" y="0"/>
                      <a:pt x="1" y="0"/>
                    </a:cubicBezTo>
                    <a:cubicBezTo>
                      <a:pt x="2" y="0"/>
                      <a:pt x="2" y="0"/>
                      <a:pt x="2" y="1"/>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871" name="Freeform 3095"/>
              <p:cNvSpPr>
                <a:spLocks/>
              </p:cNvSpPr>
              <p:nvPr/>
            </p:nvSpPr>
            <p:spPr bwMode="auto">
              <a:xfrm>
                <a:off x="7015163" y="5132388"/>
                <a:ext cx="38100" cy="49212"/>
              </a:xfrm>
              <a:custGeom>
                <a:avLst/>
                <a:gdLst>
                  <a:gd name="T0" fmla="*/ 2147483647 w 9"/>
                  <a:gd name="T1" fmla="*/ 2147483647 h 12"/>
                  <a:gd name="T2" fmla="*/ 2147483647 w 9"/>
                  <a:gd name="T3" fmla="*/ 2147483647 h 12"/>
                  <a:gd name="T4" fmla="*/ 2147483647 w 9"/>
                  <a:gd name="T5" fmla="*/ 2147483647 h 12"/>
                  <a:gd name="T6" fmla="*/ 2147483647 w 9"/>
                  <a:gd name="T7" fmla="*/ 2147483647 h 12"/>
                  <a:gd name="T8" fmla="*/ 0 w 9"/>
                  <a:gd name="T9" fmla="*/ 2147483647 h 12"/>
                  <a:gd name="T10" fmla="*/ 2147483647 w 9"/>
                  <a:gd name="T11" fmla="*/ 2147483647 h 12"/>
                  <a:gd name="T12" fmla="*/ 0 60000 65536"/>
                  <a:gd name="T13" fmla="*/ 0 60000 65536"/>
                  <a:gd name="T14" fmla="*/ 0 60000 65536"/>
                  <a:gd name="T15" fmla="*/ 0 60000 65536"/>
                  <a:gd name="T16" fmla="*/ 0 60000 65536"/>
                  <a:gd name="T17" fmla="*/ 0 60000 65536"/>
                  <a:gd name="T18" fmla="*/ 0 w 9"/>
                  <a:gd name="T19" fmla="*/ 0 h 12"/>
                  <a:gd name="T20" fmla="*/ 9 w 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9" h="12">
                    <a:moveTo>
                      <a:pt x="4" y="2"/>
                    </a:moveTo>
                    <a:cubicBezTo>
                      <a:pt x="6" y="4"/>
                      <a:pt x="7" y="7"/>
                      <a:pt x="8" y="9"/>
                    </a:cubicBezTo>
                    <a:cubicBezTo>
                      <a:pt x="9" y="11"/>
                      <a:pt x="7" y="12"/>
                      <a:pt x="6" y="10"/>
                    </a:cubicBezTo>
                    <a:cubicBezTo>
                      <a:pt x="5" y="9"/>
                      <a:pt x="5" y="9"/>
                      <a:pt x="3" y="8"/>
                    </a:cubicBezTo>
                    <a:cubicBezTo>
                      <a:pt x="2" y="7"/>
                      <a:pt x="0" y="3"/>
                      <a:pt x="0" y="3"/>
                    </a:cubicBezTo>
                    <a:cubicBezTo>
                      <a:pt x="0" y="3"/>
                      <a:pt x="2" y="0"/>
                      <a:pt x="4"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72" name="Freeform 3096"/>
              <p:cNvSpPr>
                <a:spLocks/>
              </p:cNvSpPr>
              <p:nvPr/>
            </p:nvSpPr>
            <p:spPr bwMode="auto">
              <a:xfrm>
                <a:off x="7040563" y="5114925"/>
                <a:ext cx="36512" cy="49213"/>
              </a:xfrm>
              <a:custGeom>
                <a:avLst/>
                <a:gdLst>
                  <a:gd name="T0" fmla="*/ 2147483647 w 9"/>
                  <a:gd name="T1" fmla="*/ 2147483647 h 12"/>
                  <a:gd name="T2" fmla="*/ 2147483647 w 9"/>
                  <a:gd name="T3" fmla="*/ 2147483647 h 12"/>
                  <a:gd name="T4" fmla="*/ 2147483647 w 9"/>
                  <a:gd name="T5" fmla="*/ 2147483647 h 12"/>
                  <a:gd name="T6" fmla="*/ 2147483647 w 9"/>
                  <a:gd name="T7" fmla="*/ 2147483647 h 12"/>
                  <a:gd name="T8" fmla="*/ 0 w 9"/>
                  <a:gd name="T9" fmla="*/ 2147483647 h 12"/>
                  <a:gd name="T10" fmla="*/ 2147483647 w 9"/>
                  <a:gd name="T11" fmla="*/ 2147483647 h 12"/>
                  <a:gd name="T12" fmla="*/ 0 60000 65536"/>
                  <a:gd name="T13" fmla="*/ 0 60000 65536"/>
                  <a:gd name="T14" fmla="*/ 0 60000 65536"/>
                  <a:gd name="T15" fmla="*/ 0 60000 65536"/>
                  <a:gd name="T16" fmla="*/ 0 60000 65536"/>
                  <a:gd name="T17" fmla="*/ 0 60000 65536"/>
                  <a:gd name="T18" fmla="*/ 0 w 9"/>
                  <a:gd name="T19" fmla="*/ 0 h 12"/>
                  <a:gd name="T20" fmla="*/ 9 w 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9" h="12">
                    <a:moveTo>
                      <a:pt x="4" y="2"/>
                    </a:moveTo>
                    <a:cubicBezTo>
                      <a:pt x="6" y="4"/>
                      <a:pt x="6" y="7"/>
                      <a:pt x="8" y="9"/>
                    </a:cubicBezTo>
                    <a:cubicBezTo>
                      <a:pt x="9" y="11"/>
                      <a:pt x="7" y="12"/>
                      <a:pt x="6" y="10"/>
                    </a:cubicBezTo>
                    <a:cubicBezTo>
                      <a:pt x="5" y="9"/>
                      <a:pt x="5" y="9"/>
                      <a:pt x="3" y="8"/>
                    </a:cubicBezTo>
                    <a:cubicBezTo>
                      <a:pt x="2" y="7"/>
                      <a:pt x="0" y="3"/>
                      <a:pt x="0" y="3"/>
                    </a:cubicBezTo>
                    <a:cubicBezTo>
                      <a:pt x="0" y="3"/>
                      <a:pt x="2" y="0"/>
                      <a:pt x="4"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73" name="Freeform 3097"/>
              <p:cNvSpPr>
                <a:spLocks/>
              </p:cNvSpPr>
              <p:nvPr/>
            </p:nvSpPr>
            <p:spPr bwMode="auto">
              <a:xfrm>
                <a:off x="6942138" y="5013325"/>
                <a:ext cx="44450" cy="41275"/>
              </a:xfrm>
              <a:custGeom>
                <a:avLst/>
                <a:gdLst>
                  <a:gd name="T0" fmla="*/ 2147483647 w 11"/>
                  <a:gd name="T1" fmla="*/ 2147483647 h 10"/>
                  <a:gd name="T2" fmla="*/ 2147483647 w 11"/>
                  <a:gd name="T3" fmla="*/ 2147483647 h 10"/>
                  <a:gd name="T4" fmla="*/ 2147483647 w 11"/>
                  <a:gd name="T5" fmla="*/ 2147483647 h 10"/>
                  <a:gd name="T6" fmla="*/ 2147483647 w 11"/>
                  <a:gd name="T7" fmla="*/ 2147483647 h 10"/>
                  <a:gd name="T8" fmla="*/ 2147483647 w 11"/>
                  <a:gd name="T9" fmla="*/ 2147483647 h 10"/>
                  <a:gd name="T10" fmla="*/ 2147483647 w 11"/>
                  <a:gd name="T11" fmla="*/ 2147483647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7" y="9"/>
                    </a:moveTo>
                    <a:cubicBezTo>
                      <a:pt x="5" y="7"/>
                      <a:pt x="3" y="5"/>
                      <a:pt x="2" y="3"/>
                    </a:cubicBezTo>
                    <a:cubicBezTo>
                      <a:pt x="0" y="1"/>
                      <a:pt x="1" y="0"/>
                      <a:pt x="3" y="1"/>
                    </a:cubicBezTo>
                    <a:cubicBezTo>
                      <a:pt x="5" y="2"/>
                      <a:pt x="4" y="2"/>
                      <a:pt x="6" y="2"/>
                    </a:cubicBezTo>
                    <a:cubicBezTo>
                      <a:pt x="8" y="3"/>
                      <a:pt x="11" y="6"/>
                      <a:pt x="11" y="6"/>
                    </a:cubicBezTo>
                    <a:cubicBezTo>
                      <a:pt x="11" y="6"/>
                      <a:pt x="9" y="10"/>
                      <a:pt x="7" y="9"/>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74" name="Freeform 3098"/>
              <p:cNvSpPr>
                <a:spLocks/>
              </p:cNvSpPr>
              <p:nvPr/>
            </p:nvSpPr>
            <p:spPr bwMode="auto">
              <a:xfrm>
                <a:off x="6926263" y="5033963"/>
                <a:ext cx="44450" cy="41275"/>
              </a:xfrm>
              <a:custGeom>
                <a:avLst/>
                <a:gdLst>
                  <a:gd name="T0" fmla="*/ 2147483647 w 11"/>
                  <a:gd name="T1" fmla="*/ 2147483647 h 10"/>
                  <a:gd name="T2" fmla="*/ 2147483647 w 11"/>
                  <a:gd name="T3" fmla="*/ 2147483647 h 10"/>
                  <a:gd name="T4" fmla="*/ 2147483647 w 11"/>
                  <a:gd name="T5" fmla="*/ 2147483647 h 10"/>
                  <a:gd name="T6" fmla="*/ 2147483647 w 11"/>
                  <a:gd name="T7" fmla="*/ 2147483647 h 10"/>
                  <a:gd name="T8" fmla="*/ 2147483647 w 11"/>
                  <a:gd name="T9" fmla="*/ 2147483647 h 10"/>
                  <a:gd name="T10" fmla="*/ 2147483647 w 11"/>
                  <a:gd name="T11" fmla="*/ 2147483647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8" y="9"/>
                    </a:moveTo>
                    <a:cubicBezTo>
                      <a:pt x="5" y="7"/>
                      <a:pt x="3" y="5"/>
                      <a:pt x="2" y="3"/>
                    </a:cubicBezTo>
                    <a:cubicBezTo>
                      <a:pt x="0" y="1"/>
                      <a:pt x="1" y="0"/>
                      <a:pt x="3" y="1"/>
                    </a:cubicBezTo>
                    <a:cubicBezTo>
                      <a:pt x="5" y="2"/>
                      <a:pt x="4" y="2"/>
                      <a:pt x="6" y="3"/>
                    </a:cubicBezTo>
                    <a:cubicBezTo>
                      <a:pt x="8" y="3"/>
                      <a:pt x="11" y="6"/>
                      <a:pt x="11" y="6"/>
                    </a:cubicBezTo>
                    <a:cubicBezTo>
                      <a:pt x="11" y="6"/>
                      <a:pt x="10" y="10"/>
                      <a:pt x="8" y="9"/>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75" name="Freeform 3099"/>
              <p:cNvSpPr>
                <a:spLocks/>
              </p:cNvSpPr>
              <p:nvPr/>
            </p:nvSpPr>
            <p:spPr bwMode="auto">
              <a:xfrm>
                <a:off x="6929438" y="5119688"/>
                <a:ext cx="46037" cy="36512"/>
              </a:xfrm>
              <a:custGeom>
                <a:avLst/>
                <a:gdLst>
                  <a:gd name="T0" fmla="*/ 2147483647 w 11"/>
                  <a:gd name="T1" fmla="*/ 2147483647 h 9"/>
                  <a:gd name="T2" fmla="*/ 2147483647 w 11"/>
                  <a:gd name="T3" fmla="*/ 2147483647 h 9"/>
                  <a:gd name="T4" fmla="*/ 2147483647 w 11"/>
                  <a:gd name="T5" fmla="*/ 2147483647 h 9"/>
                  <a:gd name="T6" fmla="*/ 2147483647 w 11"/>
                  <a:gd name="T7" fmla="*/ 2147483647 h 9"/>
                  <a:gd name="T8" fmla="*/ 2147483647 w 11"/>
                  <a:gd name="T9" fmla="*/ 0 h 9"/>
                  <a:gd name="T10" fmla="*/ 2147483647 w 11"/>
                  <a:gd name="T11" fmla="*/ 2147483647 h 9"/>
                  <a:gd name="T12" fmla="*/ 0 60000 65536"/>
                  <a:gd name="T13" fmla="*/ 0 60000 65536"/>
                  <a:gd name="T14" fmla="*/ 0 60000 65536"/>
                  <a:gd name="T15" fmla="*/ 0 60000 65536"/>
                  <a:gd name="T16" fmla="*/ 0 60000 65536"/>
                  <a:gd name="T17" fmla="*/ 0 60000 65536"/>
                  <a:gd name="T18" fmla="*/ 0 w 11"/>
                  <a:gd name="T19" fmla="*/ 0 h 9"/>
                  <a:gd name="T20" fmla="*/ 11 w 11"/>
                  <a:gd name="T21" fmla="*/ 9 h 9"/>
                </a:gdLst>
                <a:ahLst/>
                <a:cxnLst>
                  <a:cxn ang="T12">
                    <a:pos x="T0" y="T1"/>
                  </a:cxn>
                  <a:cxn ang="T13">
                    <a:pos x="T2" y="T3"/>
                  </a:cxn>
                  <a:cxn ang="T14">
                    <a:pos x="T4" y="T5"/>
                  </a:cxn>
                  <a:cxn ang="T15">
                    <a:pos x="T6" y="T7"/>
                  </a:cxn>
                  <a:cxn ang="T16">
                    <a:pos x="T8" y="T9"/>
                  </a:cxn>
                  <a:cxn ang="T17">
                    <a:pos x="T10" y="T11"/>
                  </a:cxn>
                </a:cxnLst>
                <a:rect l="T18" t="T19" r="T20" b="T21"/>
                <a:pathLst>
                  <a:path w="11" h="9">
                    <a:moveTo>
                      <a:pt x="10" y="4"/>
                    </a:moveTo>
                    <a:cubicBezTo>
                      <a:pt x="8" y="6"/>
                      <a:pt x="5" y="7"/>
                      <a:pt x="3" y="8"/>
                    </a:cubicBezTo>
                    <a:cubicBezTo>
                      <a:pt x="1" y="9"/>
                      <a:pt x="0" y="8"/>
                      <a:pt x="2" y="7"/>
                    </a:cubicBezTo>
                    <a:cubicBezTo>
                      <a:pt x="3" y="5"/>
                      <a:pt x="2" y="5"/>
                      <a:pt x="3" y="4"/>
                    </a:cubicBezTo>
                    <a:cubicBezTo>
                      <a:pt x="4" y="2"/>
                      <a:pt x="8" y="0"/>
                      <a:pt x="8" y="0"/>
                    </a:cubicBezTo>
                    <a:cubicBezTo>
                      <a:pt x="8" y="0"/>
                      <a:pt x="11" y="2"/>
                      <a:pt x="10" y="4"/>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76" name="Freeform 3100"/>
              <p:cNvSpPr>
                <a:spLocks/>
              </p:cNvSpPr>
              <p:nvPr/>
            </p:nvSpPr>
            <p:spPr bwMode="auto">
              <a:xfrm>
                <a:off x="6945313" y="5135563"/>
                <a:ext cx="46037" cy="38100"/>
              </a:xfrm>
              <a:custGeom>
                <a:avLst/>
                <a:gdLst>
                  <a:gd name="T0" fmla="*/ 2147483647 w 11"/>
                  <a:gd name="T1" fmla="*/ 2147483647 h 9"/>
                  <a:gd name="T2" fmla="*/ 2147483647 w 11"/>
                  <a:gd name="T3" fmla="*/ 2147483647 h 9"/>
                  <a:gd name="T4" fmla="*/ 2147483647 w 11"/>
                  <a:gd name="T5" fmla="*/ 2147483647 h 9"/>
                  <a:gd name="T6" fmla="*/ 2147483647 w 11"/>
                  <a:gd name="T7" fmla="*/ 2147483647 h 9"/>
                  <a:gd name="T8" fmla="*/ 2147483647 w 11"/>
                  <a:gd name="T9" fmla="*/ 0 h 9"/>
                  <a:gd name="T10" fmla="*/ 2147483647 w 11"/>
                  <a:gd name="T11" fmla="*/ 2147483647 h 9"/>
                  <a:gd name="T12" fmla="*/ 0 60000 65536"/>
                  <a:gd name="T13" fmla="*/ 0 60000 65536"/>
                  <a:gd name="T14" fmla="*/ 0 60000 65536"/>
                  <a:gd name="T15" fmla="*/ 0 60000 65536"/>
                  <a:gd name="T16" fmla="*/ 0 60000 65536"/>
                  <a:gd name="T17" fmla="*/ 0 60000 65536"/>
                  <a:gd name="T18" fmla="*/ 0 w 11"/>
                  <a:gd name="T19" fmla="*/ 0 h 9"/>
                  <a:gd name="T20" fmla="*/ 11 w 11"/>
                  <a:gd name="T21" fmla="*/ 9 h 9"/>
                </a:gdLst>
                <a:ahLst/>
                <a:cxnLst>
                  <a:cxn ang="T12">
                    <a:pos x="T0" y="T1"/>
                  </a:cxn>
                  <a:cxn ang="T13">
                    <a:pos x="T2" y="T3"/>
                  </a:cxn>
                  <a:cxn ang="T14">
                    <a:pos x="T4" y="T5"/>
                  </a:cxn>
                  <a:cxn ang="T15">
                    <a:pos x="T6" y="T7"/>
                  </a:cxn>
                  <a:cxn ang="T16">
                    <a:pos x="T8" y="T9"/>
                  </a:cxn>
                  <a:cxn ang="T17">
                    <a:pos x="T10" y="T11"/>
                  </a:cxn>
                </a:cxnLst>
                <a:rect l="T18" t="T19" r="T20" b="T21"/>
                <a:pathLst>
                  <a:path w="11" h="9">
                    <a:moveTo>
                      <a:pt x="9" y="4"/>
                    </a:moveTo>
                    <a:cubicBezTo>
                      <a:pt x="7" y="6"/>
                      <a:pt x="5" y="7"/>
                      <a:pt x="3" y="8"/>
                    </a:cubicBezTo>
                    <a:cubicBezTo>
                      <a:pt x="1" y="9"/>
                      <a:pt x="0" y="8"/>
                      <a:pt x="1" y="7"/>
                    </a:cubicBezTo>
                    <a:cubicBezTo>
                      <a:pt x="2" y="5"/>
                      <a:pt x="2" y="6"/>
                      <a:pt x="3" y="4"/>
                    </a:cubicBezTo>
                    <a:cubicBezTo>
                      <a:pt x="4" y="2"/>
                      <a:pt x="7" y="0"/>
                      <a:pt x="7" y="0"/>
                    </a:cubicBezTo>
                    <a:cubicBezTo>
                      <a:pt x="7" y="0"/>
                      <a:pt x="11" y="2"/>
                      <a:pt x="9" y="4"/>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77" name="Freeform 3101"/>
              <p:cNvSpPr>
                <a:spLocks/>
              </p:cNvSpPr>
              <p:nvPr/>
            </p:nvSpPr>
            <p:spPr bwMode="auto">
              <a:xfrm>
                <a:off x="7048500" y="5033963"/>
                <a:ext cx="44450" cy="41275"/>
              </a:xfrm>
              <a:custGeom>
                <a:avLst/>
                <a:gdLst>
                  <a:gd name="T0" fmla="*/ 2147483647 w 11"/>
                  <a:gd name="T1" fmla="*/ 2147483647 h 10"/>
                  <a:gd name="T2" fmla="*/ 2147483647 w 11"/>
                  <a:gd name="T3" fmla="*/ 2147483647 h 10"/>
                  <a:gd name="T4" fmla="*/ 2147483647 w 11"/>
                  <a:gd name="T5" fmla="*/ 2147483647 h 10"/>
                  <a:gd name="T6" fmla="*/ 2147483647 w 11"/>
                  <a:gd name="T7" fmla="*/ 2147483647 h 10"/>
                  <a:gd name="T8" fmla="*/ 2147483647 w 11"/>
                  <a:gd name="T9" fmla="*/ 2147483647 h 10"/>
                  <a:gd name="T10" fmla="*/ 2147483647 w 11"/>
                  <a:gd name="T11" fmla="*/ 2147483647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 y="6"/>
                    </a:moveTo>
                    <a:cubicBezTo>
                      <a:pt x="3" y="3"/>
                      <a:pt x="6" y="2"/>
                      <a:pt x="8" y="1"/>
                    </a:cubicBezTo>
                    <a:cubicBezTo>
                      <a:pt x="10" y="0"/>
                      <a:pt x="11" y="1"/>
                      <a:pt x="10" y="2"/>
                    </a:cubicBezTo>
                    <a:cubicBezTo>
                      <a:pt x="9" y="4"/>
                      <a:pt x="9" y="4"/>
                      <a:pt x="8" y="6"/>
                    </a:cubicBezTo>
                    <a:cubicBezTo>
                      <a:pt x="7" y="7"/>
                      <a:pt x="3" y="10"/>
                      <a:pt x="3" y="10"/>
                    </a:cubicBezTo>
                    <a:cubicBezTo>
                      <a:pt x="3" y="10"/>
                      <a:pt x="0" y="7"/>
                      <a:pt x="1" y="6"/>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78" name="Freeform 3102"/>
              <p:cNvSpPr>
                <a:spLocks/>
              </p:cNvSpPr>
              <p:nvPr/>
            </p:nvSpPr>
            <p:spPr bwMode="auto">
              <a:xfrm>
                <a:off x="7032625" y="5013325"/>
                <a:ext cx="49213" cy="44450"/>
              </a:xfrm>
              <a:custGeom>
                <a:avLst/>
                <a:gdLst>
                  <a:gd name="T0" fmla="*/ 2147483647 w 12"/>
                  <a:gd name="T1" fmla="*/ 2147483647 h 11"/>
                  <a:gd name="T2" fmla="*/ 2147483647 w 12"/>
                  <a:gd name="T3" fmla="*/ 2147483647 h 11"/>
                  <a:gd name="T4" fmla="*/ 2147483647 w 12"/>
                  <a:gd name="T5" fmla="*/ 2147483647 h 11"/>
                  <a:gd name="T6" fmla="*/ 2147483647 w 12"/>
                  <a:gd name="T7" fmla="*/ 2147483647 h 11"/>
                  <a:gd name="T8" fmla="*/ 2147483647 w 12"/>
                  <a:gd name="T9" fmla="*/ 2147483647 h 11"/>
                  <a:gd name="T10" fmla="*/ 2147483647 w 12"/>
                  <a:gd name="T11" fmla="*/ 2147483647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2" y="6"/>
                    </a:moveTo>
                    <a:cubicBezTo>
                      <a:pt x="4" y="4"/>
                      <a:pt x="7" y="3"/>
                      <a:pt x="9" y="2"/>
                    </a:cubicBezTo>
                    <a:cubicBezTo>
                      <a:pt x="11" y="0"/>
                      <a:pt x="12" y="2"/>
                      <a:pt x="10" y="3"/>
                    </a:cubicBezTo>
                    <a:cubicBezTo>
                      <a:pt x="9" y="5"/>
                      <a:pt x="9" y="5"/>
                      <a:pt x="8" y="6"/>
                    </a:cubicBezTo>
                    <a:cubicBezTo>
                      <a:pt x="7" y="8"/>
                      <a:pt x="4" y="11"/>
                      <a:pt x="4" y="11"/>
                    </a:cubicBezTo>
                    <a:cubicBezTo>
                      <a:pt x="4" y="11"/>
                      <a:pt x="0" y="8"/>
                      <a:pt x="2" y="6"/>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79" name="Freeform 3103"/>
              <p:cNvSpPr>
                <a:spLocks/>
              </p:cNvSpPr>
              <p:nvPr/>
            </p:nvSpPr>
            <p:spPr bwMode="auto">
              <a:xfrm>
                <a:off x="6950075" y="5026025"/>
                <a:ext cx="119063" cy="127000"/>
              </a:xfrm>
              <a:custGeom>
                <a:avLst/>
                <a:gdLst>
                  <a:gd name="T0" fmla="*/ 2147483647 w 29"/>
                  <a:gd name="T1" fmla="*/ 2147483647 h 31"/>
                  <a:gd name="T2" fmla="*/ 2147483647 w 29"/>
                  <a:gd name="T3" fmla="*/ 2147483647 h 31"/>
                  <a:gd name="T4" fmla="*/ 2147483647 w 29"/>
                  <a:gd name="T5" fmla="*/ 2147483647 h 31"/>
                  <a:gd name="T6" fmla="*/ 2147483647 w 29"/>
                  <a:gd name="T7" fmla="*/ 2147483647 h 31"/>
                  <a:gd name="T8" fmla="*/ 2147483647 w 29"/>
                  <a:gd name="T9" fmla="*/ 2147483647 h 31"/>
                  <a:gd name="T10" fmla="*/ 2147483647 w 29"/>
                  <a:gd name="T11" fmla="*/ 2147483647 h 31"/>
                  <a:gd name="T12" fmla="*/ 2147483647 w 29"/>
                  <a:gd name="T13" fmla="*/ 2147483647 h 31"/>
                  <a:gd name="T14" fmla="*/ 0 60000 65536"/>
                  <a:gd name="T15" fmla="*/ 0 60000 65536"/>
                  <a:gd name="T16" fmla="*/ 0 60000 65536"/>
                  <a:gd name="T17" fmla="*/ 0 60000 65536"/>
                  <a:gd name="T18" fmla="*/ 0 60000 65536"/>
                  <a:gd name="T19" fmla="*/ 0 60000 65536"/>
                  <a:gd name="T20" fmla="*/ 0 60000 65536"/>
                  <a:gd name="T21" fmla="*/ 0 w 29"/>
                  <a:gd name="T22" fmla="*/ 0 h 31"/>
                  <a:gd name="T23" fmla="*/ 29 w 2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1">
                    <a:moveTo>
                      <a:pt x="1" y="18"/>
                    </a:moveTo>
                    <a:cubicBezTo>
                      <a:pt x="0" y="11"/>
                      <a:pt x="0" y="9"/>
                      <a:pt x="6" y="5"/>
                    </a:cubicBezTo>
                    <a:cubicBezTo>
                      <a:pt x="11" y="0"/>
                      <a:pt x="13" y="1"/>
                      <a:pt x="20" y="3"/>
                    </a:cubicBezTo>
                    <a:cubicBezTo>
                      <a:pt x="27" y="6"/>
                      <a:pt x="27" y="7"/>
                      <a:pt x="28" y="14"/>
                    </a:cubicBezTo>
                    <a:cubicBezTo>
                      <a:pt x="29" y="21"/>
                      <a:pt x="29" y="22"/>
                      <a:pt x="23" y="26"/>
                    </a:cubicBezTo>
                    <a:cubicBezTo>
                      <a:pt x="18" y="31"/>
                      <a:pt x="17" y="31"/>
                      <a:pt x="10" y="31"/>
                    </a:cubicBezTo>
                    <a:cubicBezTo>
                      <a:pt x="3" y="30"/>
                      <a:pt x="2" y="25"/>
                      <a:pt x="1" y="18"/>
                    </a:cubicBezTo>
                    <a:close/>
                  </a:path>
                </a:pathLst>
              </a:custGeom>
              <a:solidFill>
                <a:srgbClr val="C4D077"/>
              </a:solidFill>
              <a:ln w="11113">
                <a:solidFill>
                  <a:srgbClr val="94B25A"/>
                </a:solidFill>
                <a:miter lim="800000"/>
                <a:headEnd/>
                <a:tailEnd/>
              </a:ln>
            </p:spPr>
            <p:txBody>
              <a:bodyPr/>
              <a:lstStyle/>
              <a:p>
                <a:endParaRPr lang="en-US">
                  <a:latin typeface="Calibri" pitchFamily="34" charset="0"/>
                </a:endParaRPr>
              </a:p>
            </p:txBody>
          </p:sp>
          <p:sp>
            <p:nvSpPr>
              <p:cNvPr id="155880" name="Freeform 3104"/>
              <p:cNvSpPr>
                <a:spLocks/>
              </p:cNvSpPr>
              <p:nvPr/>
            </p:nvSpPr>
            <p:spPr bwMode="auto">
              <a:xfrm>
                <a:off x="6954838" y="5033963"/>
                <a:ext cx="109537" cy="114300"/>
              </a:xfrm>
              <a:custGeom>
                <a:avLst/>
                <a:gdLst>
                  <a:gd name="T0" fmla="*/ 2147483647 w 27"/>
                  <a:gd name="T1" fmla="*/ 2147483647 h 28"/>
                  <a:gd name="T2" fmla="*/ 2147483647 w 27"/>
                  <a:gd name="T3" fmla="*/ 2147483647 h 28"/>
                  <a:gd name="T4" fmla="*/ 2147483647 w 27"/>
                  <a:gd name="T5" fmla="*/ 2147483647 h 28"/>
                  <a:gd name="T6" fmla="*/ 2147483647 w 27"/>
                  <a:gd name="T7" fmla="*/ 2147483647 h 28"/>
                  <a:gd name="T8" fmla="*/ 2147483647 w 27"/>
                  <a:gd name="T9" fmla="*/ 2147483647 h 28"/>
                  <a:gd name="T10" fmla="*/ 2147483647 w 27"/>
                  <a:gd name="T11" fmla="*/ 2147483647 h 28"/>
                  <a:gd name="T12" fmla="*/ 2147483647 w 27"/>
                  <a:gd name="T13" fmla="*/ 2147483647 h 28"/>
                  <a:gd name="T14" fmla="*/ 0 60000 65536"/>
                  <a:gd name="T15" fmla="*/ 0 60000 65536"/>
                  <a:gd name="T16" fmla="*/ 0 60000 65536"/>
                  <a:gd name="T17" fmla="*/ 0 60000 65536"/>
                  <a:gd name="T18" fmla="*/ 0 60000 65536"/>
                  <a:gd name="T19" fmla="*/ 0 60000 65536"/>
                  <a:gd name="T20" fmla="*/ 0 60000 65536"/>
                  <a:gd name="T21" fmla="*/ 0 w 27"/>
                  <a:gd name="T22" fmla="*/ 0 h 28"/>
                  <a:gd name="T23" fmla="*/ 27 w 27"/>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8">
                    <a:moveTo>
                      <a:pt x="1" y="16"/>
                    </a:moveTo>
                    <a:cubicBezTo>
                      <a:pt x="0" y="10"/>
                      <a:pt x="0" y="8"/>
                      <a:pt x="5" y="4"/>
                    </a:cubicBezTo>
                    <a:cubicBezTo>
                      <a:pt x="10" y="0"/>
                      <a:pt x="12" y="0"/>
                      <a:pt x="18" y="3"/>
                    </a:cubicBezTo>
                    <a:cubicBezTo>
                      <a:pt x="24" y="5"/>
                      <a:pt x="25" y="6"/>
                      <a:pt x="26" y="13"/>
                    </a:cubicBezTo>
                    <a:cubicBezTo>
                      <a:pt x="27" y="19"/>
                      <a:pt x="26" y="19"/>
                      <a:pt x="21" y="23"/>
                    </a:cubicBezTo>
                    <a:cubicBezTo>
                      <a:pt x="16" y="27"/>
                      <a:pt x="16" y="28"/>
                      <a:pt x="9" y="27"/>
                    </a:cubicBezTo>
                    <a:cubicBezTo>
                      <a:pt x="3" y="27"/>
                      <a:pt x="2" y="23"/>
                      <a:pt x="1" y="16"/>
                    </a:cubicBezTo>
                    <a:close/>
                  </a:path>
                </a:pathLst>
              </a:custGeom>
              <a:solidFill>
                <a:srgbClr val="CAD277"/>
              </a:solidFill>
              <a:ln w="9525">
                <a:noFill/>
                <a:round/>
                <a:headEnd/>
                <a:tailEnd/>
              </a:ln>
            </p:spPr>
            <p:txBody>
              <a:bodyPr/>
              <a:lstStyle/>
              <a:p>
                <a:endParaRPr lang="en-US">
                  <a:latin typeface="Calibri" pitchFamily="34" charset="0"/>
                </a:endParaRPr>
              </a:p>
            </p:txBody>
          </p:sp>
          <p:sp>
            <p:nvSpPr>
              <p:cNvPr id="155881" name="Freeform 3105"/>
              <p:cNvSpPr>
                <a:spLocks/>
              </p:cNvSpPr>
              <p:nvPr/>
            </p:nvSpPr>
            <p:spPr bwMode="auto">
              <a:xfrm>
                <a:off x="6962775" y="5038725"/>
                <a:ext cx="98425" cy="106363"/>
              </a:xfrm>
              <a:custGeom>
                <a:avLst/>
                <a:gdLst>
                  <a:gd name="T0" fmla="*/ 2147483647 w 24"/>
                  <a:gd name="T1" fmla="*/ 2147483647 h 26"/>
                  <a:gd name="T2" fmla="*/ 2147483647 w 24"/>
                  <a:gd name="T3" fmla="*/ 2147483647 h 26"/>
                  <a:gd name="T4" fmla="*/ 2147483647 w 24"/>
                  <a:gd name="T5" fmla="*/ 2147483647 h 26"/>
                  <a:gd name="T6" fmla="*/ 2147483647 w 24"/>
                  <a:gd name="T7" fmla="*/ 2147483647 h 26"/>
                  <a:gd name="T8" fmla="*/ 2147483647 w 24"/>
                  <a:gd name="T9" fmla="*/ 2147483647 h 26"/>
                  <a:gd name="T10" fmla="*/ 2147483647 w 24"/>
                  <a:gd name="T11" fmla="*/ 2147483647 h 26"/>
                  <a:gd name="T12" fmla="*/ 2147483647 w 24"/>
                  <a:gd name="T13" fmla="*/ 2147483647 h 26"/>
                  <a:gd name="T14" fmla="*/ 0 60000 65536"/>
                  <a:gd name="T15" fmla="*/ 0 60000 65536"/>
                  <a:gd name="T16" fmla="*/ 0 60000 65536"/>
                  <a:gd name="T17" fmla="*/ 0 60000 65536"/>
                  <a:gd name="T18" fmla="*/ 0 60000 65536"/>
                  <a:gd name="T19" fmla="*/ 0 60000 65536"/>
                  <a:gd name="T20" fmla="*/ 0 60000 65536"/>
                  <a:gd name="T21" fmla="*/ 0 w 24"/>
                  <a:gd name="T22" fmla="*/ 0 h 26"/>
                  <a:gd name="T23" fmla="*/ 24 w 2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6">
                    <a:moveTo>
                      <a:pt x="1" y="15"/>
                    </a:moveTo>
                    <a:cubicBezTo>
                      <a:pt x="0" y="9"/>
                      <a:pt x="0" y="8"/>
                      <a:pt x="4" y="4"/>
                    </a:cubicBezTo>
                    <a:cubicBezTo>
                      <a:pt x="9" y="0"/>
                      <a:pt x="10" y="1"/>
                      <a:pt x="16" y="3"/>
                    </a:cubicBezTo>
                    <a:cubicBezTo>
                      <a:pt x="21" y="5"/>
                      <a:pt x="22" y="6"/>
                      <a:pt x="23" y="12"/>
                    </a:cubicBezTo>
                    <a:cubicBezTo>
                      <a:pt x="24" y="18"/>
                      <a:pt x="23" y="18"/>
                      <a:pt x="18" y="22"/>
                    </a:cubicBezTo>
                    <a:cubicBezTo>
                      <a:pt x="14" y="25"/>
                      <a:pt x="14" y="26"/>
                      <a:pt x="8" y="25"/>
                    </a:cubicBezTo>
                    <a:cubicBezTo>
                      <a:pt x="2" y="24"/>
                      <a:pt x="2" y="21"/>
                      <a:pt x="1" y="15"/>
                    </a:cubicBezTo>
                    <a:close/>
                  </a:path>
                </a:pathLst>
              </a:custGeom>
              <a:solidFill>
                <a:srgbClr val="D1D577"/>
              </a:solidFill>
              <a:ln w="9525">
                <a:noFill/>
                <a:round/>
                <a:headEnd/>
                <a:tailEnd/>
              </a:ln>
            </p:spPr>
            <p:txBody>
              <a:bodyPr/>
              <a:lstStyle/>
              <a:p>
                <a:endParaRPr lang="en-US">
                  <a:latin typeface="Calibri" pitchFamily="34" charset="0"/>
                </a:endParaRPr>
              </a:p>
            </p:txBody>
          </p:sp>
          <p:sp>
            <p:nvSpPr>
              <p:cNvPr id="155882" name="Freeform 3106"/>
              <p:cNvSpPr>
                <a:spLocks/>
              </p:cNvSpPr>
              <p:nvPr/>
            </p:nvSpPr>
            <p:spPr bwMode="auto">
              <a:xfrm>
                <a:off x="6965950" y="5046663"/>
                <a:ext cx="87313" cy="88900"/>
              </a:xfrm>
              <a:custGeom>
                <a:avLst/>
                <a:gdLst>
                  <a:gd name="T0" fmla="*/ 2147483647 w 21"/>
                  <a:gd name="T1" fmla="*/ 2147483647 h 22"/>
                  <a:gd name="T2" fmla="*/ 2147483647 w 21"/>
                  <a:gd name="T3" fmla="*/ 2147483647 h 22"/>
                  <a:gd name="T4" fmla="*/ 2147483647 w 21"/>
                  <a:gd name="T5" fmla="*/ 2147483647 h 22"/>
                  <a:gd name="T6" fmla="*/ 2147483647 w 21"/>
                  <a:gd name="T7" fmla="*/ 2147483647 h 22"/>
                  <a:gd name="T8" fmla="*/ 2147483647 w 21"/>
                  <a:gd name="T9" fmla="*/ 2147483647 h 22"/>
                  <a:gd name="T10" fmla="*/ 2147483647 w 21"/>
                  <a:gd name="T11" fmla="*/ 2147483647 h 22"/>
                  <a:gd name="T12" fmla="*/ 2147483647 w 21"/>
                  <a:gd name="T13" fmla="*/ 2147483647 h 22"/>
                  <a:gd name="T14" fmla="*/ 0 60000 65536"/>
                  <a:gd name="T15" fmla="*/ 0 60000 65536"/>
                  <a:gd name="T16" fmla="*/ 0 60000 65536"/>
                  <a:gd name="T17" fmla="*/ 0 60000 65536"/>
                  <a:gd name="T18" fmla="*/ 0 60000 65536"/>
                  <a:gd name="T19" fmla="*/ 0 60000 65536"/>
                  <a:gd name="T20" fmla="*/ 0 60000 65536"/>
                  <a:gd name="T21" fmla="*/ 0 w 21"/>
                  <a:gd name="T22" fmla="*/ 0 h 22"/>
                  <a:gd name="T23" fmla="*/ 21 w 2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2">
                    <a:moveTo>
                      <a:pt x="1" y="13"/>
                    </a:moveTo>
                    <a:cubicBezTo>
                      <a:pt x="0" y="8"/>
                      <a:pt x="0" y="6"/>
                      <a:pt x="4" y="3"/>
                    </a:cubicBezTo>
                    <a:cubicBezTo>
                      <a:pt x="8" y="0"/>
                      <a:pt x="9" y="1"/>
                      <a:pt x="14" y="2"/>
                    </a:cubicBezTo>
                    <a:cubicBezTo>
                      <a:pt x="19" y="4"/>
                      <a:pt x="19" y="5"/>
                      <a:pt x="20" y="10"/>
                    </a:cubicBezTo>
                    <a:cubicBezTo>
                      <a:pt x="21" y="15"/>
                      <a:pt x="20" y="16"/>
                      <a:pt x="17" y="19"/>
                    </a:cubicBezTo>
                    <a:cubicBezTo>
                      <a:pt x="13" y="22"/>
                      <a:pt x="12" y="22"/>
                      <a:pt x="7" y="22"/>
                    </a:cubicBezTo>
                    <a:cubicBezTo>
                      <a:pt x="2" y="21"/>
                      <a:pt x="2" y="18"/>
                      <a:pt x="1" y="13"/>
                    </a:cubicBezTo>
                    <a:close/>
                  </a:path>
                </a:pathLst>
              </a:custGeom>
              <a:solidFill>
                <a:srgbClr val="D7D777"/>
              </a:solidFill>
              <a:ln w="9525">
                <a:noFill/>
                <a:round/>
                <a:headEnd/>
                <a:tailEnd/>
              </a:ln>
            </p:spPr>
            <p:txBody>
              <a:bodyPr/>
              <a:lstStyle/>
              <a:p>
                <a:endParaRPr lang="en-US">
                  <a:latin typeface="Calibri" pitchFamily="34" charset="0"/>
                </a:endParaRPr>
              </a:p>
            </p:txBody>
          </p:sp>
          <p:sp>
            <p:nvSpPr>
              <p:cNvPr id="155883" name="Freeform 3107"/>
              <p:cNvSpPr>
                <a:spLocks/>
              </p:cNvSpPr>
              <p:nvPr/>
            </p:nvSpPr>
            <p:spPr bwMode="auto">
              <a:xfrm>
                <a:off x="6975475" y="5054600"/>
                <a:ext cx="73025" cy="77788"/>
              </a:xfrm>
              <a:custGeom>
                <a:avLst/>
                <a:gdLst>
                  <a:gd name="T0" fmla="*/ 2147483647 w 18"/>
                  <a:gd name="T1" fmla="*/ 2147483647 h 19"/>
                  <a:gd name="T2" fmla="*/ 2147483647 w 18"/>
                  <a:gd name="T3" fmla="*/ 2147483647 h 19"/>
                  <a:gd name="T4" fmla="*/ 2147483647 w 18"/>
                  <a:gd name="T5" fmla="*/ 2147483647 h 19"/>
                  <a:gd name="T6" fmla="*/ 2147483647 w 18"/>
                  <a:gd name="T7" fmla="*/ 2147483647 h 19"/>
                  <a:gd name="T8" fmla="*/ 2147483647 w 18"/>
                  <a:gd name="T9" fmla="*/ 2147483647 h 19"/>
                  <a:gd name="T10" fmla="*/ 2147483647 w 18"/>
                  <a:gd name="T11" fmla="*/ 2147483647 h 19"/>
                  <a:gd name="T12" fmla="*/ 2147483647 w 18"/>
                  <a:gd name="T13" fmla="*/ 2147483647 h 19"/>
                  <a:gd name="T14" fmla="*/ 0 60000 65536"/>
                  <a:gd name="T15" fmla="*/ 0 60000 65536"/>
                  <a:gd name="T16" fmla="*/ 0 60000 65536"/>
                  <a:gd name="T17" fmla="*/ 0 60000 65536"/>
                  <a:gd name="T18" fmla="*/ 0 60000 65536"/>
                  <a:gd name="T19" fmla="*/ 0 60000 65536"/>
                  <a:gd name="T20" fmla="*/ 0 60000 65536"/>
                  <a:gd name="T21" fmla="*/ 0 w 18"/>
                  <a:gd name="T22" fmla="*/ 0 h 19"/>
                  <a:gd name="T23" fmla="*/ 18 w 18"/>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9">
                    <a:moveTo>
                      <a:pt x="1" y="11"/>
                    </a:moveTo>
                    <a:cubicBezTo>
                      <a:pt x="0" y="6"/>
                      <a:pt x="0" y="5"/>
                      <a:pt x="3" y="2"/>
                    </a:cubicBezTo>
                    <a:cubicBezTo>
                      <a:pt x="6" y="0"/>
                      <a:pt x="7" y="0"/>
                      <a:pt x="12" y="2"/>
                    </a:cubicBezTo>
                    <a:cubicBezTo>
                      <a:pt x="16" y="4"/>
                      <a:pt x="16" y="4"/>
                      <a:pt x="17" y="9"/>
                    </a:cubicBezTo>
                    <a:cubicBezTo>
                      <a:pt x="18" y="13"/>
                      <a:pt x="17" y="13"/>
                      <a:pt x="14" y="16"/>
                    </a:cubicBezTo>
                    <a:cubicBezTo>
                      <a:pt x="11" y="19"/>
                      <a:pt x="10" y="19"/>
                      <a:pt x="6" y="19"/>
                    </a:cubicBezTo>
                    <a:cubicBezTo>
                      <a:pt x="2" y="18"/>
                      <a:pt x="2" y="15"/>
                      <a:pt x="1" y="11"/>
                    </a:cubicBezTo>
                    <a:close/>
                  </a:path>
                </a:pathLst>
              </a:custGeom>
              <a:solidFill>
                <a:srgbClr val="DDD977"/>
              </a:solidFill>
              <a:ln w="9525">
                <a:noFill/>
                <a:round/>
                <a:headEnd/>
                <a:tailEnd/>
              </a:ln>
            </p:spPr>
            <p:txBody>
              <a:bodyPr/>
              <a:lstStyle/>
              <a:p>
                <a:endParaRPr lang="en-US">
                  <a:latin typeface="Calibri" pitchFamily="34" charset="0"/>
                </a:endParaRPr>
              </a:p>
            </p:txBody>
          </p:sp>
          <p:sp>
            <p:nvSpPr>
              <p:cNvPr id="155884" name="Freeform 3108"/>
              <p:cNvSpPr>
                <a:spLocks/>
              </p:cNvSpPr>
              <p:nvPr/>
            </p:nvSpPr>
            <p:spPr bwMode="auto">
              <a:xfrm>
                <a:off x="6978650" y="5057775"/>
                <a:ext cx="61913" cy="69850"/>
              </a:xfrm>
              <a:custGeom>
                <a:avLst/>
                <a:gdLst>
                  <a:gd name="T0" fmla="*/ 2147483647 w 15"/>
                  <a:gd name="T1" fmla="*/ 2147483647 h 17"/>
                  <a:gd name="T2" fmla="*/ 2147483647 w 15"/>
                  <a:gd name="T3" fmla="*/ 2147483647 h 17"/>
                  <a:gd name="T4" fmla="*/ 2147483647 w 15"/>
                  <a:gd name="T5" fmla="*/ 2147483647 h 17"/>
                  <a:gd name="T6" fmla="*/ 2147483647 w 15"/>
                  <a:gd name="T7" fmla="*/ 2147483647 h 17"/>
                  <a:gd name="T8" fmla="*/ 2147483647 w 15"/>
                  <a:gd name="T9" fmla="*/ 2147483647 h 17"/>
                  <a:gd name="T10" fmla="*/ 2147483647 w 15"/>
                  <a:gd name="T11" fmla="*/ 2147483647 h 17"/>
                  <a:gd name="T12" fmla="*/ 2147483647 w 15"/>
                  <a:gd name="T13" fmla="*/ 2147483647 h 17"/>
                  <a:gd name="T14" fmla="*/ 0 60000 65536"/>
                  <a:gd name="T15" fmla="*/ 0 60000 65536"/>
                  <a:gd name="T16" fmla="*/ 0 60000 65536"/>
                  <a:gd name="T17" fmla="*/ 0 60000 65536"/>
                  <a:gd name="T18" fmla="*/ 0 60000 65536"/>
                  <a:gd name="T19" fmla="*/ 0 60000 65536"/>
                  <a:gd name="T20" fmla="*/ 0 60000 65536"/>
                  <a:gd name="T21" fmla="*/ 0 w 15"/>
                  <a:gd name="T22" fmla="*/ 0 h 17"/>
                  <a:gd name="T23" fmla="*/ 15 w 1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7">
                    <a:moveTo>
                      <a:pt x="1" y="10"/>
                    </a:moveTo>
                    <a:cubicBezTo>
                      <a:pt x="1" y="6"/>
                      <a:pt x="0" y="5"/>
                      <a:pt x="3" y="3"/>
                    </a:cubicBezTo>
                    <a:cubicBezTo>
                      <a:pt x="5" y="0"/>
                      <a:pt x="6" y="1"/>
                      <a:pt x="10" y="2"/>
                    </a:cubicBezTo>
                    <a:cubicBezTo>
                      <a:pt x="13" y="4"/>
                      <a:pt x="14" y="4"/>
                      <a:pt x="14" y="8"/>
                    </a:cubicBezTo>
                    <a:cubicBezTo>
                      <a:pt x="15" y="12"/>
                      <a:pt x="15" y="12"/>
                      <a:pt x="12" y="14"/>
                    </a:cubicBezTo>
                    <a:cubicBezTo>
                      <a:pt x="9" y="16"/>
                      <a:pt x="9" y="17"/>
                      <a:pt x="5" y="16"/>
                    </a:cubicBezTo>
                    <a:cubicBezTo>
                      <a:pt x="2" y="16"/>
                      <a:pt x="2" y="13"/>
                      <a:pt x="1" y="10"/>
                    </a:cubicBezTo>
                    <a:close/>
                  </a:path>
                </a:pathLst>
              </a:custGeom>
              <a:solidFill>
                <a:srgbClr val="E3DC77"/>
              </a:solidFill>
              <a:ln w="9525">
                <a:noFill/>
                <a:round/>
                <a:headEnd/>
                <a:tailEnd/>
              </a:ln>
            </p:spPr>
            <p:txBody>
              <a:bodyPr/>
              <a:lstStyle/>
              <a:p>
                <a:endParaRPr lang="en-US">
                  <a:latin typeface="Calibri" pitchFamily="34" charset="0"/>
                </a:endParaRPr>
              </a:p>
            </p:txBody>
          </p:sp>
          <p:sp>
            <p:nvSpPr>
              <p:cNvPr id="155885" name="Freeform 3109"/>
              <p:cNvSpPr>
                <a:spLocks/>
              </p:cNvSpPr>
              <p:nvPr/>
            </p:nvSpPr>
            <p:spPr bwMode="auto">
              <a:xfrm>
                <a:off x="7019925" y="5054600"/>
                <a:ext cx="15875" cy="20638"/>
              </a:xfrm>
              <a:custGeom>
                <a:avLst/>
                <a:gdLst>
                  <a:gd name="T0" fmla="*/ 2147483647 w 4"/>
                  <a:gd name="T1" fmla="*/ 2147483647 h 5"/>
                  <a:gd name="T2" fmla="*/ 0 w 4"/>
                  <a:gd name="T3" fmla="*/ 2147483647 h 5"/>
                  <a:gd name="T4" fmla="*/ 2147483647 w 4"/>
                  <a:gd name="T5" fmla="*/ 2147483647 h 5"/>
                  <a:gd name="T6" fmla="*/ 2147483647 w 4"/>
                  <a:gd name="T7" fmla="*/ 2147483647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5"/>
                    </a:moveTo>
                    <a:cubicBezTo>
                      <a:pt x="2" y="5"/>
                      <a:pt x="1" y="5"/>
                      <a:pt x="0" y="4"/>
                    </a:cubicBezTo>
                    <a:cubicBezTo>
                      <a:pt x="0" y="3"/>
                      <a:pt x="0" y="2"/>
                      <a:pt x="1" y="1"/>
                    </a:cubicBezTo>
                    <a:cubicBezTo>
                      <a:pt x="2" y="0"/>
                      <a:pt x="3" y="1"/>
                      <a:pt x="4" y="2"/>
                    </a:cubicBezTo>
                    <a:cubicBezTo>
                      <a:pt x="4" y="2"/>
                      <a:pt x="4" y="4"/>
                      <a:pt x="3" y="5"/>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886" name="Freeform 3110"/>
              <p:cNvSpPr>
                <a:spLocks/>
              </p:cNvSpPr>
              <p:nvPr/>
            </p:nvSpPr>
            <p:spPr bwMode="auto">
              <a:xfrm>
                <a:off x="6970713" y="5062538"/>
                <a:ext cx="28575" cy="23812"/>
              </a:xfrm>
              <a:custGeom>
                <a:avLst/>
                <a:gdLst>
                  <a:gd name="T0" fmla="*/ 2147483647 w 7"/>
                  <a:gd name="T1" fmla="*/ 2147483647 h 6"/>
                  <a:gd name="T2" fmla="*/ 2147483647 w 7"/>
                  <a:gd name="T3" fmla="*/ 2147483647 h 6"/>
                  <a:gd name="T4" fmla="*/ 2147483647 w 7"/>
                  <a:gd name="T5" fmla="*/ 2147483647 h 6"/>
                  <a:gd name="T6" fmla="*/ 2147483647 w 7"/>
                  <a:gd name="T7" fmla="*/ 2147483647 h 6"/>
                  <a:gd name="T8" fmla="*/ 2147483647 w 7"/>
                  <a:gd name="T9" fmla="*/ 2147483647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5" y="5"/>
                    </a:moveTo>
                    <a:cubicBezTo>
                      <a:pt x="4" y="6"/>
                      <a:pt x="2" y="6"/>
                      <a:pt x="1" y="5"/>
                    </a:cubicBezTo>
                    <a:cubicBezTo>
                      <a:pt x="0" y="4"/>
                      <a:pt x="1" y="2"/>
                      <a:pt x="2" y="1"/>
                    </a:cubicBezTo>
                    <a:cubicBezTo>
                      <a:pt x="3" y="0"/>
                      <a:pt x="5" y="0"/>
                      <a:pt x="6" y="1"/>
                    </a:cubicBezTo>
                    <a:cubicBezTo>
                      <a:pt x="7" y="3"/>
                      <a:pt x="7" y="4"/>
                      <a:pt x="5" y="5"/>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887" name="Freeform 3111"/>
              <p:cNvSpPr>
                <a:spLocks/>
              </p:cNvSpPr>
              <p:nvPr/>
            </p:nvSpPr>
            <p:spPr bwMode="auto">
              <a:xfrm>
                <a:off x="7004050" y="5106988"/>
                <a:ext cx="19050" cy="25400"/>
              </a:xfrm>
              <a:custGeom>
                <a:avLst/>
                <a:gdLst>
                  <a:gd name="T0" fmla="*/ 2147483647 w 5"/>
                  <a:gd name="T1" fmla="*/ 2147483647 h 6"/>
                  <a:gd name="T2" fmla="*/ 2147483647 w 5"/>
                  <a:gd name="T3" fmla="*/ 2147483647 h 6"/>
                  <a:gd name="T4" fmla="*/ 2147483647 w 5"/>
                  <a:gd name="T5" fmla="*/ 2147483647 h 6"/>
                  <a:gd name="T6" fmla="*/ 2147483647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4" y="5"/>
                    </a:moveTo>
                    <a:cubicBezTo>
                      <a:pt x="3" y="6"/>
                      <a:pt x="1" y="6"/>
                      <a:pt x="1" y="5"/>
                    </a:cubicBezTo>
                    <a:cubicBezTo>
                      <a:pt x="0" y="4"/>
                      <a:pt x="0" y="2"/>
                      <a:pt x="1" y="1"/>
                    </a:cubicBezTo>
                    <a:cubicBezTo>
                      <a:pt x="2" y="0"/>
                      <a:pt x="4" y="0"/>
                      <a:pt x="4" y="2"/>
                    </a:cubicBezTo>
                    <a:cubicBezTo>
                      <a:pt x="5" y="3"/>
                      <a:pt x="5" y="4"/>
                      <a:pt x="4" y="5"/>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888" name="Freeform 3112"/>
              <p:cNvSpPr>
                <a:spLocks/>
              </p:cNvSpPr>
              <p:nvPr/>
            </p:nvSpPr>
            <p:spPr bwMode="auto">
              <a:xfrm>
                <a:off x="7032625" y="5091113"/>
                <a:ext cx="11113" cy="15875"/>
              </a:xfrm>
              <a:custGeom>
                <a:avLst/>
                <a:gdLst>
                  <a:gd name="T0" fmla="*/ 2147483647 w 3"/>
                  <a:gd name="T1" fmla="*/ 2147483647 h 4"/>
                  <a:gd name="T2" fmla="*/ 0 w 3"/>
                  <a:gd name="T3" fmla="*/ 2147483647 h 4"/>
                  <a:gd name="T4" fmla="*/ 0 w 3"/>
                  <a:gd name="T5" fmla="*/ 2147483647 h 4"/>
                  <a:gd name="T6" fmla="*/ 2147483647 w 3"/>
                  <a:gd name="T7" fmla="*/ 2147483647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3"/>
                    </a:moveTo>
                    <a:cubicBezTo>
                      <a:pt x="2" y="4"/>
                      <a:pt x="1" y="4"/>
                      <a:pt x="0" y="3"/>
                    </a:cubicBezTo>
                    <a:cubicBezTo>
                      <a:pt x="0" y="2"/>
                      <a:pt x="0" y="1"/>
                      <a:pt x="0" y="1"/>
                    </a:cubicBezTo>
                    <a:cubicBezTo>
                      <a:pt x="1" y="0"/>
                      <a:pt x="2" y="1"/>
                      <a:pt x="3" y="1"/>
                    </a:cubicBezTo>
                    <a:cubicBezTo>
                      <a:pt x="3" y="2"/>
                      <a:pt x="3" y="3"/>
                      <a:pt x="2" y="3"/>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889" name="Freeform 3113"/>
              <p:cNvSpPr>
                <a:spLocks/>
              </p:cNvSpPr>
              <p:nvPr/>
            </p:nvSpPr>
            <p:spPr bwMode="auto">
              <a:xfrm>
                <a:off x="6978650" y="5095875"/>
                <a:ext cx="20638" cy="19050"/>
              </a:xfrm>
              <a:custGeom>
                <a:avLst/>
                <a:gdLst>
                  <a:gd name="T0" fmla="*/ 2147483647 w 5"/>
                  <a:gd name="T1" fmla="*/ 2147483647 h 5"/>
                  <a:gd name="T2" fmla="*/ 2147483647 w 5"/>
                  <a:gd name="T3" fmla="*/ 2147483647 h 5"/>
                  <a:gd name="T4" fmla="*/ 2147483647 w 5"/>
                  <a:gd name="T5" fmla="*/ 2147483647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4"/>
                    </a:moveTo>
                    <a:cubicBezTo>
                      <a:pt x="3" y="5"/>
                      <a:pt x="2" y="5"/>
                      <a:pt x="1" y="4"/>
                    </a:cubicBezTo>
                    <a:cubicBezTo>
                      <a:pt x="0" y="3"/>
                      <a:pt x="0" y="1"/>
                      <a:pt x="1" y="1"/>
                    </a:cubicBezTo>
                    <a:cubicBezTo>
                      <a:pt x="2" y="0"/>
                      <a:pt x="3" y="0"/>
                      <a:pt x="4" y="1"/>
                    </a:cubicBezTo>
                    <a:cubicBezTo>
                      <a:pt x="5" y="2"/>
                      <a:pt x="5" y="3"/>
                      <a:pt x="4" y="4"/>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890" name="Freeform 3114"/>
              <p:cNvSpPr>
                <a:spLocks/>
              </p:cNvSpPr>
              <p:nvPr/>
            </p:nvSpPr>
            <p:spPr bwMode="auto">
              <a:xfrm>
                <a:off x="7015163" y="5086350"/>
                <a:ext cx="7937" cy="9525"/>
              </a:xfrm>
              <a:custGeom>
                <a:avLst/>
                <a:gdLst>
                  <a:gd name="T0" fmla="*/ 2147483647 w 2"/>
                  <a:gd name="T1" fmla="*/ 2147483647 h 2"/>
                  <a:gd name="T2" fmla="*/ 0 w 2"/>
                  <a:gd name="T3" fmla="*/ 2147483647 h 2"/>
                  <a:gd name="T4" fmla="*/ 0 w 2"/>
                  <a:gd name="T5" fmla="*/ 0 h 2"/>
                  <a:gd name="T6" fmla="*/ 2147483647 w 2"/>
                  <a:gd name="T7" fmla="*/ 2147483647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2"/>
                    </a:cubicBezTo>
                    <a:cubicBezTo>
                      <a:pt x="0" y="1"/>
                      <a:pt x="0" y="1"/>
                      <a:pt x="0" y="0"/>
                    </a:cubicBezTo>
                    <a:cubicBezTo>
                      <a:pt x="1" y="0"/>
                      <a:pt x="1" y="0"/>
                      <a:pt x="1" y="1"/>
                    </a:cubicBezTo>
                    <a:cubicBezTo>
                      <a:pt x="2" y="1"/>
                      <a:pt x="2" y="2"/>
                      <a:pt x="1" y="2"/>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891" name="Freeform 3115"/>
              <p:cNvSpPr>
                <a:spLocks/>
              </p:cNvSpPr>
              <p:nvPr/>
            </p:nvSpPr>
            <p:spPr bwMode="auto">
              <a:xfrm>
                <a:off x="7473950" y="3986213"/>
                <a:ext cx="23813" cy="53975"/>
              </a:xfrm>
              <a:custGeom>
                <a:avLst/>
                <a:gdLst>
                  <a:gd name="T0" fmla="*/ 2147483647 w 6"/>
                  <a:gd name="T1" fmla="*/ 2147483647 h 13"/>
                  <a:gd name="T2" fmla="*/ 2147483647 w 6"/>
                  <a:gd name="T3" fmla="*/ 2147483647 h 13"/>
                  <a:gd name="T4" fmla="*/ 2147483647 w 6"/>
                  <a:gd name="T5" fmla="*/ 2147483647 h 13"/>
                  <a:gd name="T6" fmla="*/ 2147483647 w 6"/>
                  <a:gd name="T7" fmla="*/ 2147483647 h 13"/>
                  <a:gd name="T8" fmla="*/ 2147483647 w 6"/>
                  <a:gd name="T9" fmla="*/ 2147483647 h 13"/>
                  <a:gd name="T10" fmla="*/ 2147483647 w 6"/>
                  <a:gd name="T11" fmla="*/ 2147483647 h 13"/>
                  <a:gd name="T12" fmla="*/ 0 60000 65536"/>
                  <a:gd name="T13" fmla="*/ 0 60000 65536"/>
                  <a:gd name="T14" fmla="*/ 0 60000 65536"/>
                  <a:gd name="T15" fmla="*/ 0 60000 65536"/>
                  <a:gd name="T16" fmla="*/ 0 60000 65536"/>
                  <a:gd name="T17" fmla="*/ 0 60000 65536"/>
                  <a:gd name="T18" fmla="*/ 0 w 6"/>
                  <a:gd name="T19" fmla="*/ 0 h 13"/>
                  <a:gd name="T20" fmla="*/ 6 w 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6" h="13">
                    <a:moveTo>
                      <a:pt x="2" y="11"/>
                    </a:moveTo>
                    <a:cubicBezTo>
                      <a:pt x="1" y="8"/>
                      <a:pt x="1" y="5"/>
                      <a:pt x="1" y="3"/>
                    </a:cubicBezTo>
                    <a:cubicBezTo>
                      <a:pt x="0" y="0"/>
                      <a:pt x="2" y="0"/>
                      <a:pt x="3" y="2"/>
                    </a:cubicBezTo>
                    <a:cubicBezTo>
                      <a:pt x="3" y="4"/>
                      <a:pt x="3" y="3"/>
                      <a:pt x="4" y="5"/>
                    </a:cubicBezTo>
                    <a:cubicBezTo>
                      <a:pt x="6" y="6"/>
                      <a:pt x="6" y="11"/>
                      <a:pt x="6" y="11"/>
                    </a:cubicBezTo>
                    <a:cubicBezTo>
                      <a:pt x="6" y="11"/>
                      <a:pt x="3" y="13"/>
                      <a:pt x="2" y="11"/>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92" name="Freeform 3116"/>
              <p:cNvSpPr>
                <a:spLocks/>
              </p:cNvSpPr>
              <p:nvPr/>
            </p:nvSpPr>
            <p:spPr bwMode="auto">
              <a:xfrm>
                <a:off x="7445375" y="3994150"/>
                <a:ext cx="23813" cy="53975"/>
              </a:xfrm>
              <a:custGeom>
                <a:avLst/>
                <a:gdLst>
                  <a:gd name="T0" fmla="*/ 2147483647 w 6"/>
                  <a:gd name="T1" fmla="*/ 2147483647 h 13"/>
                  <a:gd name="T2" fmla="*/ 2147483647 w 6"/>
                  <a:gd name="T3" fmla="*/ 2147483647 h 13"/>
                  <a:gd name="T4" fmla="*/ 2147483647 w 6"/>
                  <a:gd name="T5" fmla="*/ 2147483647 h 13"/>
                  <a:gd name="T6" fmla="*/ 2147483647 w 6"/>
                  <a:gd name="T7" fmla="*/ 2147483647 h 13"/>
                  <a:gd name="T8" fmla="*/ 2147483647 w 6"/>
                  <a:gd name="T9" fmla="*/ 2147483647 h 13"/>
                  <a:gd name="T10" fmla="*/ 2147483647 w 6"/>
                  <a:gd name="T11" fmla="*/ 2147483647 h 13"/>
                  <a:gd name="T12" fmla="*/ 0 60000 65536"/>
                  <a:gd name="T13" fmla="*/ 0 60000 65536"/>
                  <a:gd name="T14" fmla="*/ 0 60000 65536"/>
                  <a:gd name="T15" fmla="*/ 0 60000 65536"/>
                  <a:gd name="T16" fmla="*/ 0 60000 65536"/>
                  <a:gd name="T17" fmla="*/ 0 60000 65536"/>
                  <a:gd name="T18" fmla="*/ 0 w 6"/>
                  <a:gd name="T19" fmla="*/ 0 h 13"/>
                  <a:gd name="T20" fmla="*/ 6 w 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6" h="13">
                    <a:moveTo>
                      <a:pt x="2" y="10"/>
                    </a:moveTo>
                    <a:cubicBezTo>
                      <a:pt x="1" y="8"/>
                      <a:pt x="1" y="5"/>
                      <a:pt x="1" y="3"/>
                    </a:cubicBezTo>
                    <a:cubicBezTo>
                      <a:pt x="0" y="0"/>
                      <a:pt x="2" y="0"/>
                      <a:pt x="3" y="2"/>
                    </a:cubicBezTo>
                    <a:cubicBezTo>
                      <a:pt x="4" y="3"/>
                      <a:pt x="4" y="3"/>
                      <a:pt x="5" y="5"/>
                    </a:cubicBezTo>
                    <a:cubicBezTo>
                      <a:pt x="6" y="6"/>
                      <a:pt x="6" y="11"/>
                      <a:pt x="6" y="11"/>
                    </a:cubicBezTo>
                    <a:cubicBezTo>
                      <a:pt x="6" y="11"/>
                      <a:pt x="3" y="13"/>
                      <a:pt x="2" y="10"/>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93" name="Freeform 3117"/>
              <p:cNvSpPr>
                <a:spLocks/>
              </p:cNvSpPr>
              <p:nvPr/>
            </p:nvSpPr>
            <p:spPr bwMode="auto">
              <a:xfrm>
                <a:off x="7489825" y="4125913"/>
                <a:ext cx="33338" cy="52387"/>
              </a:xfrm>
              <a:custGeom>
                <a:avLst/>
                <a:gdLst>
                  <a:gd name="T0" fmla="*/ 2147483647 w 8"/>
                  <a:gd name="T1" fmla="*/ 2147483647 h 13"/>
                  <a:gd name="T2" fmla="*/ 2147483647 w 8"/>
                  <a:gd name="T3" fmla="*/ 2147483647 h 13"/>
                  <a:gd name="T4" fmla="*/ 2147483647 w 8"/>
                  <a:gd name="T5" fmla="*/ 2147483647 h 13"/>
                  <a:gd name="T6" fmla="*/ 2147483647 w 8"/>
                  <a:gd name="T7" fmla="*/ 2147483647 h 13"/>
                  <a:gd name="T8" fmla="*/ 0 w 8"/>
                  <a:gd name="T9" fmla="*/ 2147483647 h 13"/>
                  <a:gd name="T10" fmla="*/ 2147483647 w 8"/>
                  <a:gd name="T11" fmla="*/ 2147483647 h 13"/>
                  <a:gd name="T12" fmla="*/ 0 60000 65536"/>
                  <a:gd name="T13" fmla="*/ 0 60000 65536"/>
                  <a:gd name="T14" fmla="*/ 0 60000 65536"/>
                  <a:gd name="T15" fmla="*/ 0 60000 65536"/>
                  <a:gd name="T16" fmla="*/ 0 60000 65536"/>
                  <a:gd name="T17" fmla="*/ 0 60000 65536"/>
                  <a:gd name="T18" fmla="*/ 0 w 8"/>
                  <a:gd name="T19" fmla="*/ 0 h 13"/>
                  <a:gd name="T20" fmla="*/ 8 w 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 h="13">
                    <a:moveTo>
                      <a:pt x="4" y="2"/>
                    </a:moveTo>
                    <a:cubicBezTo>
                      <a:pt x="6" y="5"/>
                      <a:pt x="6" y="8"/>
                      <a:pt x="7" y="10"/>
                    </a:cubicBezTo>
                    <a:cubicBezTo>
                      <a:pt x="8" y="12"/>
                      <a:pt x="7" y="13"/>
                      <a:pt x="6" y="11"/>
                    </a:cubicBezTo>
                    <a:cubicBezTo>
                      <a:pt x="4" y="10"/>
                      <a:pt x="5" y="10"/>
                      <a:pt x="3" y="9"/>
                    </a:cubicBezTo>
                    <a:cubicBezTo>
                      <a:pt x="2" y="7"/>
                      <a:pt x="0" y="3"/>
                      <a:pt x="0" y="3"/>
                    </a:cubicBezTo>
                    <a:cubicBezTo>
                      <a:pt x="0" y="3"/>
                      <a:pt x="3" y="0"/>
                      <a:pt x="4"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94" name="Freeform 3118"/>
              <p:cNvSpPr>
                <a:spLocks/>
              </p:cNvSpPr>
              <p:nvPr/>
            </p:nvSpPr>
            <p:spPr bwMode="auto">
              <a:xfrm>
                <a:off x="7510463" y="4113213"/>
                <a:ext cx="36512" cy="49212"/>
              </a:xfrm>
              <a:custGeom>
                <a:avLst/>
                <a:gdLst>
                  <a:gd name="T0" fmla="*/ 2147483647 w 9"/>
                  <a:gd name="T1" fmla="*/ 2147483647 h 12"/>
                  <a:gd name="T2" fmla="*/ 2147483647 w 9"/>
                  <a:gd name="T3" fmla="*/ 2147483647 h 12"/>
                  <a:gd name="T4" fmla="*/ 2147483647 w 9"/>
                  <a:gd name="T5" fmla="*/ 2147483647 h 12"/>
                  <a:gd name="T6" fmla="*/ 2147483647 w 9"/>
                  <a:gd name="T7" fmla="*/ 2147483647 h 12"/>
                  <a:gd name="T8" fmla="*/ 0 w 9"/>
                  <a:gd name="T9" fmla="*/ 2147483647 h 12"/>
                  <a:gd name="T10" fmla="*/ 2147483647 w 9"/>
                  <a:gd name="T11" fmla="*/ 2147483647 h 12"/>
                  <a:gd name="T12" fmla="*/ 0 60000 65536"/>
                  <a:gd name="T13" fmla="*/ 0 60000 65536"/>
                  <a:gd name="T14" fmla="*/ 0 60000 65536"/>
                  <a:gd name="T15" fmla="*/ 0 60000 65536"/>
                  <a:gd name="T16" fmla="*/ 0 60000 65536"/>
                  <a:gd name="T17" fmla="*/ 0 60000 65536"/>
                  <a:gd name="T18" fmla="*/ 0 w 9"/>
                  <a:gd name="T19" fmla="*/ 0 h 12"/>
                  <a:gd name="T20" fmla="*/ 9 w 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9" h="12">
                    <a:moveTo>
                      <a:pt x="4" y="2"/>
                    </a:moveTo>
                    <a:cubicBezTo>
                      <a:pt x="6" y="4"/>
                      <a:pt x="7" y="7"/>
                      <a:pt x="8" y="9"/>
                    </a:cubicBezTo>
                    <a:cubicBezTo>
                      <a:pt x="9" y="11"/>
                      <a:pt x="7" y="12"/>
                      <a:pt x="6" y="11"/>
                    </a:cubicBezTo>
                    <a:cubicBezTo>
                      <a:pt x="5" y="9"/>
                      <a:pt x="5" y="9"/>
                      <a:pt x="4" y="8"/>
                    </a:cubicBezTo>
                    <a:cubicBezTo>
                      <a:pt x="2" y="7"/>
                      <a:pt x="0" y="3"/>
                      <a:pt x="0" y="3"/>
                    </a:cubicBezTo>
                    <a:cubicBezTo>
                      <a:pt x="0" y="3"/>
                      <a:pt x="3" y="0"/>
                      <a:pt x="4"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95" name="Freeform 3119"/>
              <p:cNvSpPr>
                <a:spLocks/>
              </p:cNvSpPr>
              <p:nvPr/>
            </p:nvSpPr>
            <p:spPr bwMode="auto">
              <a:xfrm>
                <a:off x="7531100" y="4043363"/>
                <a:ext cx="49213" cy="28575"/>
              </a:xfrm>
              <a:custGeom>
                <a:avLst/>
                <a:gdLst>
                  <a:gd name="T0" fmla="*/ 2147483647 w 12"/>
                  <a:gd name="T1" fmla="*/ 2147483647 h 7"/>
                  <a:gd name="T2" fmla="*/ 2147483647 w 12"/>
                  <a:gd name="T3" fmla="*/ 2147483647 h 7"/>
                  <a:gd name="T4" fmla="*/ 2147483647 w 12"/>
                  <a:gd name="T5" fmla="*/ 2147483647 h 7"/>
                  <a:gd name="T6" fmla="*/ 2147483647 w 12"/>
                  <a:gd name="T7" fmla="*/ 2147483647 h 7"/>
                  <a:gd name="T8" fmla="*/ 2147483647 w 12"/>
                  <a:gd name="T9" fmla="*/ 2147483647 h 7"/>
                  <a:gd name="T10" fmla="*/ 2147483647 w 12"/>
                  <a:gd name="T11" fmla="*/ 2147483647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2" y="3"/>
                    </a:moveTo>
                    <a:cubicBezTo>
                      <a:pt x="4" y="1"/>
                      <a:pt x="7" y="1"/>
                      <a:pt x="9" y="1"/>
                    </a:cubicBezTo>
                    <a:cubicBezTo>
                      <a:pt x="11" y="0"/>
                      <a:pt x="12" y="2"/>
                      <a:pt x="10" y="3"/>
                    </a:cubicBezTo>
                    <a:cubicBezTo>
                      <a:pt x="9" y="4"/>
                      <a:pt x="9" y="4"/>
                      <a:pt x="8" y="5"/>
                    </a:cubicBezTo>
                    <a:cubicBezTo>
                      <a:pt x="6" y="6"/>
                      <a:pt x="2" y="7"/>
                      <a:pt x="2" y="7"/>
                    </a:cubicBezTo>
                    <a:cubicBezTo>
                      <a:pt x="2" y="7"/>
                      <a:pt x="0" y="4"/>
                      <a:pt x="2" y="3"/>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96" name="Freeform 3120"/>
              <p:cNvSpPr>
                <a:spLocks/>
              </p:cNvSpPr>
              <p:nvPr/>
            </p:nvSpPr>
            <p:spPr bwMode="auto">
              <a:xfrm>
                <a:off x="7523163" y="4022725"/>
                <a:ext cx="49212" cy="28575"/>
              </a:xfrm>
              <a:custGeom>
                <a:avLst/>
                <a:gdLst>
                  <a:gd name="T0" fmla="*/ 2147483647 w 12"/>
                  <a:gd name="T1" fmla="*/ 2147483647 h 7"/>
                  <a:gd name="T2" fmla="*/ 2147483647 w 12"/>
                  <a:gd name="T3" fmla="*/ 2147483647 h 7"/>
                  <a:gd name="T4" fmla="*/ 2147483647 w 12"/>
                  <a:gd name="T5" fmla="*/ 2147483647 h 7"/>
                  <a:gd name="T6" fmla="*/ 2147483647 w 12"/>
                  <a:gd name="T7" fmla="*/ 2147483647 h 7"/>
                  <a:gd name="T8" fmla="*/ 2147483647 w 12"/>
                  <a:gd name="T9" fmla="*/ 2147483647 h 7"/>
                  <a:gd name="T10" fmla="*/ 2147483647 w 12"/>
                  <a:gd name="T11" fmla="*/ 2147483647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2" y="3"/>
                    </a:moveTo>
                    <a:cubicBezTo>
                      <a:pt x="4" y="1"/>
                      <a:pt x="7" y="1"/>
                      <a:pt x="9" y="1"/>
                    </a:cubicBezTo>
                    <a:cubicBezTo>
                      <a:pt x="11" y="0"/>
                      <a:pt x="12" y="2"/>
                      <a:pt x="10" y="3"/>
                    </a:cubicBezTo>
                    <a:cubicBezTo>
                      <a:pt x="9" y="4"/>
                      <a:pt x="9" y="4"/>
                      <a:pt x="8" y="5"/>
                    </a:cubicBezTo>
                    <a:cubicBezTo>
                      <a:pt x="6" y="6"/>
                      <a:pt x="2" y="7"/>
                      <a:pt x="2" y="7"/>
                    </a:cubicBezTo>
                    <a:cubicBezTo>
                      <a:pt x="2" y="7"/>
                      <a:pt x="0" y="4"/>
                      <a:pt x="2" y="3"/>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97" name="Freeform 3121"/>
              <p:cNvSpPr>
                <a:spLocks/>
              </p:cNvSpPr>
              <p:nvPr/>
            </p:nvSpPr>
            <p:spPr bwMode="auto">
              <a:xfrm>
                <a:off x="7388225" y="4079875"/>
                <a:ext cx="52388" cy="33338"/>
              </a:xfrm>
              <a:custGeom>
                <a:avLst/>
                <a:gdLst>
                  <a:gd name="T0" fmla="*/ 2147483647 w 13"/>
                  <a:gd name="T1" fmla="*/ 2147483647 h 8"/>
                  <a:gd name="T2" fmla="*/ 2147483647 w 13"/>
                  <a:gd name="T3" fmla="*/ 2147483647 h 8"/>
                  <a:gd name="T4" fmla="*/ 2147483647 w 13"/>
                  <a:gd name="T5" fmla="*/ 2147483647 h 8"/>
                  <a:gd name="T6" fmla="*/ 2147483647 w 13"/>
                  <a:gd name="T7" fmla="*/ 2147483647 h 8"/>
                  <a:gd name="T8" fmla="*/ 2147483647 w 13"/>
                  <a:gd name="T9" fmla="*/ 0 h 8"/>
                  <a:gd name="T10" fmla="*/ 2147483647 w 13"/>
                  <a:gd name="T11" fmla="*/ 2147483647 h 8"/>
                  <a:gd name="T12" fmla="*/ 0 60000 65536"/>
                  <a:gd name="T13" fmla="*/ 0 60000 65536"/>
                  <a:gd name="T14" fmla="*/ 0 60000 65536"/>
                  <a:gd name="T15" fmla="*/ 0 60000 65536"/>
                  <a:gd name="T16" fmla="*/ 0 60000 65536"/>
                  <a:gd name="T17" fmla="*/ 0 60000 65536"/>
                  <a:gd name="T18" fmla="*/ 0 w 13"/>
                  <a:gd name="T19" fmla="*/ 0 h 8"/>
                  <a:gd name="T20" fmla="*/ 13 w 13"/>
                  <a:gd name="T21" fmla="*/ 8 h 8"/>
                </a:gdLst>
                <a:ahLst/>
                <a:cxnLst>
                  <a:cxn ang="T12">
                    <a:pos x="T0" y="T1"/>
                  </a:cxn>
                  <a:cxn ang="T13">
                    <a:pos x="T2" y="T3"/>
                  </a:cxn>
                  <a:cxn ang="T14">
                    <a:pos x="T4" y="T5"/>
                  </a:cxn>
                  <a:cxn ang="T15">
                    <a:pos x="T6" y="T7"/>
                  </a:cxn>
                  <a:cxn ang="T16">
                    <a:pos x="T8" y="T9"/>
                  </a:cxn>
                  <a:cxn ang="T17">
                    <a:pos x="T10" y="T11"/>
                  </a:cxn>
                </a:cxnLst>
                <a:rect l="T18" t="T19" r="T20" b="T21"/>
                <a:pathLst>
                  <a:path w="13" h="8">
                    <a:moveTo>
                      <a:pt x="11" y="5"/>
                    </a:moveTo>
                    <a:cubicBezTo>
                      <a:pt x="8" y="6"/>
                      <a:pt x="5" y="6"/>
                      <a:pt x="3" y="7"/>
                    </a:cubicBezTo>
                    <a:cubicBezTo>
                      <a:pt x="0" y="8"/>
                      <a:pt x="0" y="6"/>
                      <a:pt x="2" y="5"/>
                    </a:cubicBezTo>
                    <a:cubicBezTo>
                      <a:pt x="3" y="4"/>
                      <a:pt x="3" y="4"/>
                      <a:pt x="5" y="3"/>
                    </a:cubicBezTo>
                    <a:cubicBezTo>
                      <a:pt x="6" y="1"/>
                      <a:pt x="11" y="0"/>
                      <a:pt x="11" y="0"/>
                    </a:cubicBezTo>
                    <a:cubicBezTo>
                      <a:pt x="11" y="0"/>
                      <a:pt x="13" y="4"/>
                      <a:pt x="11" y="5"/>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98" name="Freeform 3122"/>
              <p:cNvSpPr>
                <a:spLocks/>
              </p:cNvSpPr>
              <p:nvPr/>
            </p:nvSpPr>
            <p:spPr bwMode="auto">
              <a:xfrm>
                <a:off x="7396163" y="4105275"/>
                <a:ext cx="52387" cy="28575"/>
              </a:xfrm>
              <a:custGeom>
                <a:avLst/>
                <a:gdLst>
                  <a:gd name="T0" fmla="*/ 2147483647 w 13"/>
                  <a:gd name="T1" fmla="*/ 2147483647 h 7"/>
                  <a:gd name="T2" fmla="*/ 2147483647 w 13"/>
                  <a:gd name="T3" fmla="*/ 2147483647 h 7"/>
                  <a:gd name="T4" fmla="*/ 2147483647 w 13"/>
                  <a:gd name="T5" fmla="*/ 2147483647 h 7"/>
                  <a:gd name="T6" fmla="*/ 2147483647 w 13"/>
                  <a:gd name="T7" fmla="*/ 2147483647 h 7"/>
                  <a:gd name="T8" fmla="*/ 2147483647 w 13"/>
                  <a:gd name="T9" fmla="*/ 0 h 7"/>
                  <a:gd name="T10" fmla="*/ 2147483647 w 13"/>
                  <a:gd name="T11" fmla="*/ 2147483647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11" y="4"/>
                    </a:moveTo>
                    <a:cubicBezTo>
                      <a:pt x="8" y="5"/>
                      <a:pt x="5" y="6"/>
                      <a:pt x="3" y="6"/>
                    </a:cubicBezTo>
                    <a:cubicBezTo>
                      <a:pt x="0" y="7"/>
                      <a:pt x="0" y="5"/>
                      <a:pt x="2" y="4"/>
                    </a:cubicBezTo>
                    <a:cubicBezTo>
                      <a:pt x="3" y="3"/>
                      <a:pt x="3" y="3"/>
                      <a:pt x="5" y="2"/>
                    </a:cubicBezTo>
                    <a:cubicBezTo>
                      <a:pt x="6" y="1"/>
                      <a:pt x="11" y="0"/>
                      <a:pt x="11" y="0"/>
                    </a:cubicBezTo>
                    <a:cubicBezTo>
                      <a:pt x="11" y="0"/>
                      <a:pt x="13" y="3"/>
                      <a:pt x="11" y="4"/>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899" name="Freeform 3123"/>
              <p:cNvSpPr>
                <a:spLocks/>
              </p:cNvSpPr>
              <p:nvPr/>
            </p:nvSpPr>
            <p:spPr bwMode="auto">
              <a:xfrm>
                <a:off x="7424738" y="4019550"/>
                <a:ext cx="127000" cy="130175"/>
              </a:xfrm>
              <a:custGeom>
                <a:avLst/>
                <a:gdLst>
                  <a:gd name="T0" fmla="*/ 2147483647 w 31"/>
                  <a:gd name="T1" fmla="*/ 2147483647 h 32"/>
                  <a:gd name="T2" fmla="*/ 2147483647 w 31"/>
                  <a:gd name="T3" fmla="*/ 2147483647 h 32"/>
                  <a:gd name="T4" fmla="*/ 2147483647 w 31"/>
                  <a:gd name="T5" fmla="*/ 2147483647 h 32"/>
                  <a:gd name="T6" fmla="*/ 2147483647 w 31"/>
                  <a:gd name="T7" fmla="*/ 2147483647 h 32"/>
                  <a:gd name="T8" fmla="*/ 2147483647 w 31"/>
                  <a:gd name="T9" fmla="*/ 2147483647 h 32"/>
                  <a:gd name="T10" fmla="*/ 2147483647 w 31"/>
                  <a:gd name="T11" fmla="*/ 2147483647 h 32"/>
                  <a:gd name="T12" fmla="*/ 2147483647 w 31"/>
                  <a:gd name="T13" fmla="*/ 2147483647 h 32"/>
                  <a:gd name="T14" fmla="*/ 0 60000 65536"/>
                  <a:gd name="T15" fmla="*/ 0 60000 65536"/>
                  <a:gd name="T16" fmla="*/ 0 60000 65536"/>
                  <a:gd name="T17" fmla="*/ 0 60000 65536"/>
                  <a:gd name="T18" fmla="*/ 0 60000 65536"/>
                  <a:gd name="T19" fmla="*/ 0 60000 65536"/>
                  <a:gd name="T20" fmla="*/ 0 60000 65536"/>
                  <a:gd name="T21" fmla="*/ 0 w 31"/>
                  <a:gd name="T22" fmla="*/ 0 h 32"/>
                  <a:gd name="T23" fmla="*/ 31 w 3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2">
                    <a:moveTo>
                      <a:pt x="28" y="18"/>
                    </a:moveTo>
                    <a:cubicBezTo>
                      <a:pt x="27" y="25"/>
                      <a:pt x="26" y="27"/>
                      <a:pt x="20" y="29"/>
                    </a:cubicBezTo>
                    <a:cubicBezTo>
                      <a:pt x="13" y="32"/>
                      <a:pt x="11" y="30"/>
                      <a:pt x="6" y="26"/>
                    </a:cubicBezTo>
                    <a:cubicBezTo>
                      <a:pt x="0" y="21"/>
                      <a:pt x="0" y="20"/>
                      <a:pt x="1" y="13"/>
                    </a:cubicBezTo>
                    <a:cubicBezTo>
                      <a:pt x="3" y="6"/>
                      <a:pt x="4" y="5"/>
                      <a:pt x="10" y="3"/>
                    </a:cubicBezTo>
                    <a:cubicBezTo>
                      <a:pt x="17" y="1"/>
                      <a:pt x="18" y="0"/>
                      <a:pt x="24" y="3"/>
                    </a:cubicBezTo>
                    <a:cubicBezTo>
                      <a:pt x="31" y="6"/>
                      <a:pt x="30" y="11"/>
                      <a:pt x="28" y="18"/>
                    </a:cubicBezTo>
                    <a:close/>
                  </a:path>
                </a:pathLst>
              </a:custGeom>
              <a:solidFill>
                <a:srgbClr val="C4D077"/>
              </a:solidFill>
              <a:ln w="11113">
                <a:solidFill>
                  <a:srgbClr val="94B25A"/>
                </a:solidFill>
                <a:miter lim="800000"/>
                <a:headEnd/>
                <a:tailEnd/>
              </a:ln>
            </p:spPr>
            <p:txBody>
              <a:bodyPr/>
              <a:lstStyle/>
              <a:p>
                <a:endParaRPr lang="en-US">
                  <a:latin typeface="Calibri" pitchFamily="34" charset="0"/>
                </a:endParaRPr>
              </a:p>
            </p:txBody>
          </p:sp>
          <p:sp>
            <p:nvSpPr>
              <p:cNvPr id="155900" name="Freeform 3124"/>
              <p:cNvSpPr>
                <a:spLocks/>
              </p:cNvSpPr>
              <p:nvPr/>
            </p:nvSpPr>
            <p:spPr bwMode="auto">
              <a:xfrm>
                <a:off x="7432675" y="4027488"/>
                <a:ext cx="111125" cy="114300"/>
              </a:xfrm>
              <a:custGeom>
                <a:avLst/>
                <a:gdLst>
                  <a:gd name="T0" fmla="*/ 2147483647 w 27"/>
                  <a:gd name="T1" fmla="*/ 2147483647 h 28"/>
                  <a:gd name="T2" fmla="*/ 2147483647 w 27"/>
                  <a:gd name="T3" fmla="*/ 2147483647 h 28"/>
                  <a:gd name="T4" fmla="*/ 2147483647 w 27"/>
                  <a:gd name="T5" fmla="*/ 2147483647 h 28"/>
                  <a:gd name="T6" fmla="*/ 2147483647 w 27"/>
                  <a:gd name="T7" fmla="*/ 2147483647 h 28"/>
                  <a:gd name="T8" fmla="*/ 2147483647 w 27"/>
                  <a:gd name="T9" fmla="*/ 2147483647 h 28"/>
                  <a:gd name="T10" fmla="*/ 2147483647 w 27"/>
                  <a:gd name="T11" fmla="*/ 2147483647 h 28"/>
                  <a:gd name="T12" fmla="*/ 2147483647 w 27"/>
                  <a:gd name="T13" fmla="*/ 2147483647 h 28"/>
                  <a:gd name="T14" fmla="*/ 0 60000 65536"/>
                  <a:gd name="T15" fmla="*/ 0 60000 65536"/>
                  <a:gd name="T16" fmla="*/ 0 60000 65536"/>
                  <a:gd name="T17" fmla="*/ 0 60000 65536"/>
                  <a:gd name="T18" fmla="*/ 0 60000 65536"/>
                  <a:gd name="T19" fmla="*/ 0 60000 65536"/>
                  <a:gd name="T20" fmla="*/ 0 60000 65536"/>
                  <a:gd name="T21" fmla="*/ 0 w 27"/>
                  <a:gd name="T22" fmla="*/ 0 h 28"/>
                  <a:gd name="T23" fmla="*/ 27 w 27"/>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8">
                    <a:moveTo>
                      <a:pt x="25" y="16"/>
                    </a:moveTo>
                    <a:cubicBezTo>
                      <a:pt x="24" y="22"/>
                      <a:pt x="23" y="24"/>
                      <a:pt x="17" y="26"/>
                    </a:cubicBezTo>
                    <a:cubicBezTo>
                      <a:pt x="11" y="28"/>
                      <a:pt x="9" y="27"/>
                      <a:pt x="5" y="23"/>
                    </a:cubicBezTo>
                    <a:cubicBezTo>
                      <a:pt x="0" y="18"/>
                      <a:pt x="0" y="17"/>
                      <a:pt x="1" y="11"/>
                    </a:cubicBezTo>
                    <a:cubicBezTo>
                      <a:pt x="2" y="4"/>
                      <a:pt x="3" y="4"/>
                      <a:pt x="9" y="2"/>
                    </a:cubicBezTo>
                    <a:cubicBezTo>
                      <a:pt x="15" y="0"/>
                      <a:pt x="16" y="0"/>
                      <a:pt x="21" y="2"/>
                    </a:cubicBezTo>
                    <a:cubicBezTo>
                      <a:pt x="27" y="5"/>
                      <a:pt x="26" y="9"/>
                      <a:pt x="25" y="16"/>
                    </a:cubicBezTo>
                    <a:close/>
                  </a:path>
                </a:pathLst>
              </a:custGeom>
              <a:solidFill>
                <a:srgbClr val="CAD277"/>
              </a:solidFill>
              <a:ln w="9525">
                <a:noFill/>
                <a:round/>
                <a:headEnd/>
                <a:tailEnd/>
              </a:ln>
            </p:spPr>
            <p:txBody>
              <a:bodyPr/>
              <a:lstStyle/>
              <a:p>
                <a:endParaRPr lang="en-US">
                  <a:latin typeface="Calibri" pitchFamily="34" charset="0"/>
                </a:endParaRPr>
              </a:p>
            </p:txBody>
          </p:sp>
          <p:sp>
            <p:nvSpPr>
              <p:cNvPr id="155901" name="Freeform 3125"/>
              <p:cNvSpPr>
                <a:spLocks/>
              </p:cNvSpPr>
              <p:nvPr/>
            </p:nvSpPr>
            <p:spPr bwMode="auto">
              <a:xfrm>
                <a:off x="7437438" y="4030663"/>
                <a:ext cx="98425" cy="103187"/>
              </a:xfrm>
              <a:custGeom>
                <a:avLst/>
                <a:gdLst>
                  <a:gd name="T0" fmla="*/ 2147483647 w 24"/>
                  <a:gd name="T1" fmla="*/ 2147483647 h 25"/>
                  <a:gd name="T2" fmla="*/ 2147483647 w 24"/>
                  <a:gd name="T3" fmla="*/ 2147483647 h 25"/>
                  <a:gd name="T4" fmla="*/ 2147483647 w 24"/>
                  <a:gd name="T5" fmla="*/ 2147483647 h 25"/>
                  <a:gd name="T6" fmla="*/ 2147483647 w 24"/>
                  <a:gd name="T7" fmla="*/ 2147483647 h 25"/>
                  <a:gd name="T8" fmla="*/ 2147483647 w 24"/>
                  <a:gd name="T9" fmla="*/ 2147483647 h 25"/>
                  <a:gd name="T10" fmla="*/ 2147483647 w 24"/>
                  <a:gd name="T11" fmla="*/ 2147483647 h 25"/>
                  <a:gd name="T12" fmla="*/ 2147483647 w 24"/>
                  <a:gd name="T13" fmla="*/ 2147483647 h 25"/>
                  <a:gd name="T14" fmla="*/ 0 60000 65536"/>
                  <a:gd name="T15" fmla="*/ 0 60000 65536"/>
                  <a:gd name="T16" fmla="*/ 0 60000 65536"/>
                  <a:gd name="T17" fmla="*/ 0 60000 65536"/>
                  <a:gd name="T18" fmla="*/ 0 60000 65536"/>
                  <a:gd name="T19" fmla="*/ 0 60000 65536"/>
                  <a:gd name="T20" fmla="*/ 0 60000 65536"/>
                  <a:gd name="T21" fmla="*/ 0 w 24"/>
                  <a:gd name="T22" fmla="*/ 0 h 25"/>
                  <a:gd name="T23" fmla="*/ 24 w 24"/>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5">
                    <a:moveTo>
                      <a:pt x="23" y="14"/>
                    </a:moveTo>
                    <a:cubicBezTo>
                      <a:pt x="22" y="20"/>
                      <a:pt x="21" y="22"/>
                      <a:pt x="16" y="24"/>
                    </a:cubicBezTo>
                    <a:cubicBezTo>
                      <a:pt x="10" y="25"/>
                      <a:pt x="9" y="24"/>
                      <a:pt x="5" y="21"/>
                    </a:cubicBezTo>
                    <a:cubicBezTo>
                      <a:pt x="0" y="17"/>
                      <a:pt x="0" y="16"/>
                      <a:pt x="1" y="10"/>
                    </a:cubicBezTo>
                    <a:cubicBezTo>
                      <a:pt x="2" y="4"/>
                      <a:pt x="3" y="4"/>
                      <a:pt x="8" y="2"/>
                    </a:cubicBezTo>
                    <a:cubicBezTo>
                      <a:pt x="14" y="0"/>
                      <a:pt x="14" y="0"/>
                      <a:pt x="19" y="2"/>
                    </a:cubicBezTo>
                    <a:cubicBezTo>
                      <a:pt x="24" y="5"/>
                      <a:pt x="24" y="9"/>
                      <a:pt x="23" y="14"/>
                    </a:cubicBezTo>
                    <a:close/>
                  </a:path>
                </a:pathLst>
              </a:custGeom>
              <a:solidFill>
                <a:srgbClr val="D1D577"/>
              </a:solidFill>
              <a:ln w="9525">
                <a:noFill/>
                <a:round/>
                <a:headEnd/>
                <a:tailEnd/>
              </a:ln>
            </p:spPr>
            <p:txBody>
              <a:bodyPr/>
              <a:lstStyle/>
              <a:p>
                <a:endParaRPr lang="en-US">
                  <a:latin typeface="Calibri" pitchFamily="34" charset="0"/>
                </a:endParaRPr>
              </a:p>
            </p:txBody>
          </p:sp>
          <p:sp>
            <p:nvSpPr>
              <p:cNvPr id="155902" name="Freeform 3126"/>
              <p:cNvSpPr>
                <a:spLocks/>
              </p:cNvSpPr>
              <p:nvPr/>
            </p:nvSpPr>
            <p:spPr bwMode="auto">
              <a:xfrm>
                <a:off x="7445375" y="4035425"/>
                <a:ext cx="85725" cy="93663"/>
              </a:xfrm>
              <a:custGeom>
                <a:avLst/>
                <a:gdLst>
                  <a:gd name="T0" fmla="*/ 2147483647 w 21"/>
                  <a:gd name="T1" fmla="*/ 2147483647 h 23"/>
                  <a:gd name="T2" fmla="*/ 2147483647 w 21"/>
                  <a:gd name="T3" fmla="*/ 2147483647 h 23"/>
                  <a:gd name="T4" fmla="*/ 2147483647 w 21"/>
                  <a:gd name="T5" fmla="*/ 2147483647 h 23"/>
                  <a:gd name="T6" fmla="*/ 2147483647 w 21"/>
                  <a:gd name="T7" fmla="*/ 2147483647 h 23"/>
                  <a:gd name="T8" fmla="*/ 2147483647 w 21"/>
                  <a:gd name="T9" fmla="*/ 2147483647 h 23"/>
                  <a:gd name="T10" fmla="*/ 2147483647 w 21"/>
                  <a:gd name="T11" fmla="*/ 2147483647 h 23"/>
                  <a:gd name="T12" fmla="*/ 2147483647 w 21"/>
                  <a:gd name="T13" fmla="*/ 2147483647 h 23"/>
                  <a:gd name="T14" fmla="*/ 0 60000 65536"/>
                  <a:gd name="T15" fmla="*/ 0 60000 65536"/>
                  <a:gd name="T16" fmla="*/ 0 60000 65536"/>
                  <a:gd name="T17" fmla="*/ 0 60000 65536"/>
                  <a:gd name="T18" fmla="*/ 0 60000 65536"/>
                  <a:gd name="T19" fmla="*/ 0 60000 65536"/>
                  <a:gd name="T20" fmla="*/ 0 60000 65536"/>
                  <a:gd name="T21" fmla="*/ 0 w 21"/>
                  <a:gd name="T22" fmla="*/ 0 h 23"/>
                  <a:gd name="T23" fmla="*/ 21 w 21"/>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3">
                    <a:moveTo>
                      <a:pt x="19" y="13"/>
                    </a:moveTo>
                    <a:cubicBezTo>
                      <a:pt x="18" y="18"/>
                      <a:pt x="18" y="19"/>
                      <a:pt x="13" y="21"/>
                    </a:cubicBezTo>
                    <a:cubicBezTo>
                      <a:pt x="9" y="23"/>
                      <a:pt x="7" y="22"/>
                      <a:pt x="4" y="18"/>
                    </a:cubicBezTo>
                    <a:cubicBezTo>
                      <a:pt x="0" y="15"/>
                      <a:pt x="0" y="14"/>
                      <a:pt x="1" y="9"/>
                    </a:cubicBezTo>
                    <a:cubicBezTo>
                      <a:pt x="1" y="4"/>
                      <a:pt x="2" y="4"/>
                      <a:pt x="7" y="2"/>
                    </a:cubicBezTo>
                    <a:cubicBezTo>
                      <a:pt x="11" y="0"/>
                      <a:pt x="12" y="0"/>
                      <a:pt x="17" y="2"/>
                    </a:cubicBezTo>
                    <a:cubicBezTo>
                      <a:pt x="21" y="5"/>
                      <a:pt x="20" y="8"/>
                      <a:pt x="19" y="13"/>
                    </a:cubicBezTo>
                    <a:close/>
                  </a:path>
                </a:pathLst>
              </a:custGeom>
              <a:solidFill>
                <a:srgbClr val="D7D777"/>
              </a:solidFill>
              <a:ln w="9525">
                <a:noFill/>
                <a:round/>
                <a:headEnd/>
                <a:tailEnd/>
              </a:ln>
            </p:spPr>
            <p:txBody>
              <a:bodyPr/>
              <a:lstStyle/>
              <a:p>
                <a:endParaRPr lang="en-US">
                  <a:latin typeface="Calibri" pitchFamily="34" charset="0"/>
                </a:endParaRPr>
              </a:p>
            </p:txBody>
          </p:sp>
          <p:sp>
            <p:nvSpPr>
              <p:cNvPr id="155903" name="Freeform 3127"/>
              <p:cNvSpPr>
                <a:spLocks/>
              </p:cNvSpPr>
              <p:nvPr/>
            </p:nvSpPr>
            <p:spPr bwMode="auto">
              <a:xfrm>
                <a:off x="7448550" y="4043363"/>
                <a:ext cx="74613" cy="77787"/>
              </a:xfrm>
              <a:custGeom>
                <a:avLst/>
                <a:gdLst>
                  <a:gd name="T0" fmla="*/ 2147483647 w 18"/>
                  <a:gd name="T1" fmla="*/ 2147483647 h 19"/>
                  <a:gd name="T2" fmla="*/ 2147483647 w 18"/>
                  <a:gd name="T3" fmla="*/ 2147483647 h 19"/>
                  <a:gd name="T4" fmla="*/ 2147483647 w 18"/>
                  <a:gd name="T5" fmla="*/ 2147483647 h 19"/>
                  <a:gd name="T6" fmla="*/ 2147483647 w 18"/>
                  <a:gd name="T7" fmla="*/ 2147483647 h 19"/>
                  <a:gd name="T8" fmla="*/ 2147483647 w 18"/>
                  <a:gd name="T9" fmla="*/ 2147483647 h 19"/>
                  <a:gd name="T10" fmla="*/ 2147483647 w 18"/>
                  <a:gd name="T11" fmla="*/ 2147483647 h 19"/>
                  <a:gd name="T12" fmla="*/ 2147483647 w 18"/>
                  <a:gd name="T13" fmla="*/ 2147483647 h 19"/>
                  <a:gd name="T14" fmla="*/ 0 60000 65536"/>
                  <a:gd name="T15" fmla="*/ 0 60000 65536"/>
                  <a:gd name="T16" fmla="*/ 0 60000 65536"/>
                  <a:gd name="T17" fmla="*/ 0 60000 65536"/>
                  <a:gd name="T18" fmla="*/ 0 60000 65536"/>
                  <a:gd name="T19" fmla="*/ 0 60000 65536"/>
                  <a:gd name="T20" fmla="*/ 0 60000 65536"/>
                  <a:gd name="T21" fmla="*/ 0 w 18"/>
                  <a:gd name="T22" fmla="*/ 0 h 19"/>
                  <a:gd name="T23" fmla="*/ 18 w 18"/>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9">
                    <a:moveTo>
                      <a:pt x="17" y="11"/>
                    </a:moveTo>
                    <a:cubicBezTo>
                      <a:pt x="16" y="15"/>
                      <a:pt x="16" y="16"/>
                      <a:pt x="12" y="18"/>
                    </a:cubicBezTo>
                    <a:cubicBezTo>
                      <a:pt x="8" y="19"/>
                      <a:pt x="7" y="18"/>
                      <a:pt x="4" y="15"/>
                    </a:cubicBezTo>
                    <a:cubicBezTo>
                      <a:pt x="0" y="12"/>
                      <a:pt x="0" y="11"/>
                      <a:pt x="1" y="7"/>
                    </a:cubicBezTo>
                    <a:cubicBezTo>
                      <a:pt x="2" y="3"/>
                      <a:pt x="2" y="3"/>
                      <a:pt x="6" y="1"/>
                    </a:cubicBezTo>
                    <a:cubicBezTo>
                      <a:pt x="10" y="0"/>
                      <a:pt x="11" y="0"/>
                      <a:pt x="15" y="2"/>
                    </a:cubicBezTo>
                    <a:cubicBezTo>
                      <a:pt x="18" y="3"/>
                      <a:pt x="17" y="6"/>
                      <a:pt x="17" y="11"/>
                    </a:cubicBezTo>
                    <a:close/>
                  </a:path>
                </a:pathLst>
              </a:custGeom>
              <a:solidFill>
                <a:srgbClr val="DDD977"/>
              </a:solidFill>
              <a:ln w="9525">
                <a:noFill/>
                <a:round/>
                <a:headEnd/>
                <a:tailEnd/>
              </a:ln>
            </p:spPr>
            <p:txBody>
              <a:bodyPr/>
              <a:lstStyle/>
              <a:p>
                <a:endParaRPr lang="en-US">
                  <a:latin typeface="Calibri" pitchFamily="34" charset="0"/>
                </a:endParaRPr>
              </a:p>
            </p:txBody>
          </p:sp>
          <p:sp>
            <p:nvSpPr>
              <p:cNvPr id="155904" name="Freeform 3128"/>
              <p:cNvSpPr>
                <a:spLocks/>
              </p:cNvSpPr>
              <p:nvPr/>
            </p:nvSpPr>
            <p:spPr bwMode="auto">
              <a:xfrm>
                <a:off x="7458075" y="4048125"/>
                <a:ext cx="60325" cy="65088"/>
              </a:xfrm>
              <a:custGeom>
                <a:avLst/>
                <a:gdLst>
                  <a:gd name="T0" fmla="*/ 2147483647 w 15"/>
                  <a:gd name="T1" fmla="*/ 2147483647 h 16"/>
                  <a:gd name="T2" fmla="*/ 2147483647 w 15"/>
                  <a:gd name="T3" fmla="*/ 2147483647 h 16"/>
                  <a:gd name="T4" fmla="*/ 2147483647 w 15"/>
                  <a:gd name="T5" fmla="*/ 2147483647 h 16"/>
                  <a:gd name="T6" fmla="*/ 0 w 15"/>
                  <a:gd name="T7" fmla="*/ 2147483647 h 16"/>
                  <a:gd name="T8" fmla="*/ 2147483647 w 15"/>
                  <a:gd name="T9" fmla="*/ 2147483647 h 16"/>
                  <a:gd name="T10" fmla="*/ 2147483647 w 15"/>
                  <a:gd name="T11" fmla="*/ 2147483647 h 16"/>
                  <a:gd name="T12" fmla="*/ 2147483647 w 15"/>
                  <a:gd name="T13" fmla="*/ 2147483647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13" y="9"/>
                    </a:moveTo>
                    <a:cubicBezTo>
                      <a:pt x="13" y="13"/>
                      <a:pt x="13" y="14"/>
                      <a:pt x="10" y="15"/>
                    </a:cubicBezTo>
                    <a:cubicBezTo>
                      <a:pt x="6" y="16"/>
                      <a:pt x="5" y="16"/>
                      <a:pt x="3" y="13"/>
                    </a:cubicBezTo>
                    <a:cubicBezTo>
                      <a:pt x="0" y="11"/>
                      <a:pt x="0" y="10"/>
                      <a:pt x="0" y="6"/>
                    </a:cubicBezTo>
                    <a:cubicBezTo>
                      <a:pt x="1" y="2"/>
                      <a:pt x="1" y="2"/>
                      <a:pt x="5" y="1"/>
                    </a:cubicBezTo>
                    <a:cubicBezTo>
                      <a:pt x="8" y="0"/>
                      <a:pt x="8" y="0"/>
                      <a:pt x="12" y="2"/>
                    </a:cubicBezTo>
                    <a:cubicBezTo>
                      <a:pt x="15" y="3"/>
                      <a:pt x="14" y="5"/>
                      <a:pt x="13" y="9"/>
                    </a:cubicBezTo>
                    <a:close/>
                  </a:path>
                </a:pathLst>
              </a:custGeom>
              <a:solidFill>
                <a:srgbClr val="E3DC77"/>
              </a:solidFill>
              <a:ln w="9525">
                <a:noFill/>
                <a:round/>
                <a:headEnd/>
                <a:tailEnd/>
              </a:ln>
            </p:spPr>
            <p:txBody>
              <a:bodyPr/>
              <a:lstStyle/>
              <a:p>
                <a:endParaRPr lang="en-US">
                  <a:latin typeface="Calibri" pitchFamily="34" charset="0"/>
                </a:endParaRPr>
              </a:p>
            </p:txBody>
          </p:sp>
          <p:sp>
            <p:nvSpPr>
              <p:cNvPr id="155905" name="Freeform 3129"/>
              <p:cNvSpPr>
                <a:spLocks/>
              </p:cNvSpPr>
              <p:nvPr/>
            </p:nvSpPr>
            <p:spPr bwMode="auto">
              <a:xfrm>
                <a:off x="7448550" y="4089400"/>
                <a:ext cx="20638" cy="19050"/>
              </a:xfrm>
              <a:custGeom>
                <a:avLst/>
                <a:gdLst>
                  <a:gd name="T0" fmla="*/ 2147483647 w 5"/>
                  <a:gd name="T1" fmla="*/ 2147483647 h 5"/>
                  <a:gd name="T2" fmla="*/ 2147483647 w 5"/>
                  <a:gd name="T3" fmla="*/ 2147483647 h 5"/>
                  <a:gd name="T4" fmla="*/ 2147483647 w 5"/>
                  <a:gd name="T5" fmla="*/ 2147483647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2" y="1"/>
                    </a:moveTo>
                    <a:cubicBezTo>
                      <a:pt x="3" y="0"/>
                      <a:pt x="4" y="1"/>
                      <a:pt x="5" y="2"/>
                    </a:cubicBezTo>
                    <a:cubicBezTo>
                      <a:pt x="5" y="3"/>
                      <a:pt x="5" y="4"/>
                      <a:pt x="3" y="5"/>
                    </a:cubicBezTo>
                    <a:cubicBezTo>
                      <a:pt x="2" y="5"/>
                      <a:pt x="1" y="5"/>
                      <a:pt x="1" y="4"/>
                    </a:cubicBezTo>
                    <a:cubicBezTo>
                      <a:pt x="0" y="2"/>
                      <a:pt x="1" y="1"/>
                      <a:pt x="2" y="1"/>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906" name="Freeform 3130"/>
              <p:cNvSpPr>
                <a:spLocks/>
              </p:cNvSpPr>
              <p:nvPr/>
            </p:nvSpPr>
            <p:spPr bwMode="auto">
              <a:xfrm>
                <a:off x="7489825" y="4092575"/>
                <a:ext cx="25400" cy="25400"/>
              </a:xfrm>
              <a:custGeom>
                <a:avLst/>
                <a:gdLst>
                  <a:gd name="T0" fmla="*/ 2147483647 w 6"/>
                  <a:gd name="T1" fmla="*/ 2147483647 h 6"/>
                  <a:gd name="T2" fmla="*/ 2147483647 w 6"/>
                  <a:gd name="T3" fmla="*/ 2147483647 h 6"/>
                  <a:gd name="T4" fmla="*/ 2147483647 w 6"/>
                  <a:gd name="T5" fmla="*/ 2147483647 h 6"/>
                  <a:gd name="T6" fmla="*/ 0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2" y="1"/>
                    </a:moveTo>
                    <a:cubicBezTo>
                      <a:pt x="4" y="0"/>
                      <a:pt x="5" y="1"/>
                      <a:pt x="6" y="2"/>
                    </a:cubicBezTo>
                    <a:cubicBezTo>
                      <a:pt x="6" y="4"/>
                      <a:pt x="6" y="5"/>
                      <a:pt x="4" y="6"/>
                    </a:cubicBezTo>
                    <a:cubicBezTo>
                      <a:pt x="3" y="6"/>
                      <a:pt x="1" y="6"/>
                      <a:pt x="0" y="4"/>
                    </a:cubicBezTo>
                    <a:cubicBezTo>
                      <a:pt x="0" y="3"/>
                      <a:pt x="1" y="1"/>
                      <a:pt x="2" y="1"/>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907" name="Freeform 3131"/>
              <p:cNvSpPr>
                <a:spLocks/>
              </p:cNvSpPr>
              <p:nvPr/>
            </p:nvSpPr>
            <p:spPr bwMode="auto">
              <a:xfrm>
                <a:off x="7481888" y="4043363"/>
                <a:ext cx="20637" cy="20637"/>
              </a:xfrm>
              <a:custGeom>
                <a:avLst/>
                <a:gdLst>
                  <a:gd name="T0" fmla="*/ 2147483647 w 5"/>
                  <a:gd name="T1" fmla="*/ 0 h 5"/>
                  <a:gd name="T2" fmla="*/ 2147483647 w 5"/>
                  <a:gd name="T3" fmla="*/ 2147483647 h 5"/>
                  <a:gd name="T4" fmla="*/ 2147483647 w 5"/>
                  <a:gd name="T5" fmla="*/ 2147483647 h 5"/>
                  <a:gd name="T6" fmla="*/ 0 w 5"/>
                  <a:gd name="T7" fmla="*/ 2147483647 h 5"/>
                  <a:gd name="T8" fmla="*/ 2147483647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1" y="0"/>
                    </a:moveTo>
                    <a:cubicBezTo>
                      <a:pt x="3" y="0"/>
                      <a:pt x="4" y="0"/>
                      <a:pt x="5" y="2"/>
                    </a:cubicBezTo>
                    <a:cubicBezTo>
                      <a:pt x="5" y="3"/>
                      <a:pt x="4" y="4"/>
                      <a:pt x="3" y="5"/>
                    </a:cubicBezTo>
                    <a:cubicBezTo>
                      <a:pt x="2" y="5"/>
                      <a:pt x="0" y="5"/>
                      <a:pt x="0" y="3"/>
                    </a:cubicBezTo>
                    <a:cubicBezTo>
                      <a:pt x="0" y="2"/>
                      <a:pt x="0" y="1"/>
                      <a:pt x="1"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908" name="Freeform 3132"/>
              <p:cNvSpPr>
                <a:spLocks/>
              </p:cNvSpPr>
              <p:nvPr/>
            </p:nvSpPr>
            <p:spPr bwMode="auto">
              <a:xfrm>
                <a:off x="7453313" y="4060825"/>
                <a:ext cx="15875" cy="11113"/>
              </a:xfrm>
              <a:custGeom>
                <a:avLst/>
                <a:gdLst>
                  <a:gd name="T0" fmla="*/ 2147483647 w 4"/>
                  <a:gd name="T1" fmla="*/ 0 h 3"/>
                  <a:gd name="T2" fmla="*/ 2147483647 w 4"/>
                  <a:gd name="T3" fmla="*/ 2147483647 h 3"/>
                  <a:gd name="T4" fmla="*/ 2147483647 w 4"/>
                  <a:gd name="T5" fmla="*/ 2147483647 h 3"/>
                  <a:gd name="T6" fmla="*/ 2147483647 w 4"/>
                  <a:gd name="T7" fmla="*/ 2147483647 h 3"/>
                  <a:gd name="T8" fmla="*/ 2147483647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cubicBezTo>
                      <a:pt x="2" y="0"/>
                      <a:pt x="3" y="0"/>
                      <a:pt x="3" y="1"/>
                    </a:cubicBezTo>
                    <a:cubicBezTo>
                      <a:pt x="4" y="2"/>
                      <a:pt x="3" y="2"/>
                      <a:pt x="3" y="3"/>
                    </a:cubicBezTo>
                    <a:cubicBezTo>
                      <a:pt x="2" y="3"/>
                      <a:pt x="1" y="3"/>
                      <a:pt x="1" y="2"/>
                    </a:cubicBezTo>
                    <a:cubicBezTo>
                      <a:pt x="0" y="1"/>
                      <a:pt x="1" y="0"/>
                      <a:pt x="2"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909" name="Freeform 3133"/>
              <p:cNvSpPr>
                <a:spLocks/>
              </p:cNvSpPr>
              <p:nvPr/>
            </p:nvSpPr>
            <p:spPr bwMode="auto">
              <a:xfrm>
                <a:off x="7497763" y="4064000"/>
                <a:ext cx="20637" cy="25400"/>
              </a:xfrm>
              <a:custGeom>
                <a:avLst/>
                <a:gdLst>
                  <a:gd name="T0" fmla="*/ 2147483647 w 5"/>
                  <a:gd name="T1" fmla="*/ 2147483647 h 6"/>
                  <a:gd name="T2" fmla="*/ 2147483647 w 5"/>
                  <a:gd name="T3" fmla="*/ 2147483647 h 6"/>
                  <a:gd name="T4" fmla="*/ 2147483647 w 5"/>
                  <a:gd name="T5" fmla="*/ 2147483647 h 6"/>
                  <a:gd name="T6" fmla="*/ 2147483647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2" y="1"/>
                    </a:moveTo>
                    <a:cubicBezTo>
                      <a:pt x="3" y="0"/>
                      <a:pt x="4" y="1"/>
                      <a:pt x="5" y="2"/>
                    </a:cubicBezTo>
                    <a:cubicBezTo>
                      <a:pt x="5" y="4"/>
                      <a:pt x="5" y="5"/>
                      <a:pt x="4" y="5"/>
                    </a:cubicBezTo>
                    <a:cubicBezTo>
                      <a:pt x="2" y="6"/>
                      <a:pt x="1" y="5"/>
                      <a:pt x="1" y="4"/>
                    </a:cubicBezTo>
                    <a:cubicBezTo>
                      <a:pt x="0" y="3"/>
                      <a:pt x="1" y="1"/>
                      <a:pt x="2" y="1"/>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910" name="Freeform 3134"/>
              <p:cNvSpPr>
                <a:spLocks/>
              </p:cNvSpPr>
              <p:nvPr/>
            </p:nvSpPr>
            <p:spPr bwMode="auto">
              <a:xfrm>
                <a:off x="7473950" y="4076700"/>
                <a:ext cx="7938" cy="7938"/>
              </a:xfrm>
              <a:custGeom>
                <a:avLst/>
                <a:gdLst>
                  <a:gd name="T0" fmla="*/ 2147483647 w 2"/>
                  <a:gd name="T1" fmla="*/ 0 h 2"/>
                  <a:gd name="T2" fmla="*/ 2147483647 w 2"/>
                  <a:gd name="T3" fmla="*/ 0 h 2"/>
                  <a:gd name="T4" fmla="*/ 2147483647 w 2"/>
                  <a:gd name="T5" fmla="*/ 2147483647 h 2"/>
                  <a:gd name="T6" fmla="*/ 0 w 2"/>
                  <a:gd name="T7" fmla="*/ 2147483647 h 2"/>
                  <a:gd name="T8" fmla="*/ 2147483647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0"/>
                    </a:moveTo>
                    <a:cubicBezTo>
                      <a:pt x="1" y="0"/>
                      <a:pt x="2" y="0"/>
                      <a:pt x="2" y="0"/>
                    </a:cubicBezTo>
                    <a:cubicBezTo>
                      <a:pt x="2" y="1"/>
                      <a:pt x="2" y="1"/>
                      <a:pt x="1" y="2"/>
                    </a:cubicBezTo>
                    <a:cubicBezTo>
                      <a:pt x="1" y="2"/>
                      <a:pt x="0" y="2"/>
                      <a:pt x="0" y="1"/>
                    </a:cubicBezTo>
                    <a:cubicBezTo>
                      <a:pt x="0" y="1"/>
                      <a:pt x="0" y="0"/>
                      <a:pt x="1"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911" name="Freeform 3135"/>
              <p:cNvSpPr>
                <a:spLocks/>
              </p:cNvSpPr>
              <p:nvPr/>
            </p:nvSpPr>
            <p:spPr bwMode="auto">
              <a:xfrm>
                <a:off x="7699375" y="4030663"/>
                <a:ext cx="28575" cy="49212"/>
              </a:xfrm>
              <a:custGeom>
                <a:avLst/>
                <a:gdLst>
                  <a:gd name="T0" fmla="*/ 2147483647 w 7"/>
                  <a:gd name="T1" fmla="*/ 2147483647 h 12"/>
                  <a:gd name="T2" fmla="*/ 2147483647 w 7"/>
                  <a:gd name="T3" fmla="*/ 2147483647 h 12"/>
                  <a:gd name="T4" fmla="*/ 2147483647 w 7"/>
                  <a:gd name="T5" fmla="*/ 2147483647 h 12"/>
                  <a:gd name="T6" fmla="*/ 2147483647 w 7"/>
                  <a:gd name="T7" fmla="*/ 2147483647 h 12"/>
                  <a:gd name="T8" fmla="*/ 2147483647 w 7"/>
                  <a:gd name="T9" fmla="*/ 2147483647 h 12"/>
                  <a:gd name="T10" fmla="*/ 2147483647 w 7"/>
                  <a:gd name="T11" fmla="*/ 2147483647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1" y="9"/>
                    </a:moveTo>
                    <a:cubicBezTo>
                      <a:pt x="1" y="6"/>
                      <a:pt x="3" y="4"/>
                      <a:pt x="5" y="2"/>
                    </a:cubicBezTo>
                    <a:cubicBezTo>
                      <a:pt x="6" y="0"/>
                      <a:pt x="7" y="1"/>
                      <a:pt x="7" y="3"/>
                    </a:cubicBezTo>
                    <a:cubicBezTo>
                      <a:pt x="6" y="5"/>
                      <a:pt x="7" y="4"/>
                      <a:pt x="6" y="6"/>
                    </a:cubicBezTo>
                    <a:cubicBezTo>
                      <a:pt x="6" y="8"/>
                      <a:pt x="4" y="12"/>
                      <a:pt x="4" y="12"/>
                    </a:cubicBezTo>
                    <a:cubicBezTo>
                      <a:pt x="4" y="12"/>
                      <a:pt x="0" y="11"/>
                      <a:pt x="1" y="9"/>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912" name="Freeform 3136"/>
              <p:cNvSpPr>
                <a:spLocks/>
              </p:cNvSpPr>
              <p:nvPr/>
            </p:nvSpPr>
            <p:spPr bwMode="auto">
              <a:xfrm>
                <a:off x="7670800" y="4019550"/>
                <a:ext cx="31750" cy="49213"/>
              </a:xfrm>
              <a:custGeom>
                <a:avLst/>
                <a:gdLst>
                  <a:gd name="T0" fmla="*/ 2147483647 w 8"/>
                  <a:gd name="T1" fmla="*/ 2147483647 h 12"/>
                  <a:gd name="T2" fmla="*/ 2147483647 w 8"/>
                  <a:gd name="T3" fmla="*/ 2147483647 h 12"/>
                  <a:gd name="T4" fmla="*/ 2147483647 w 8"/>
                  <a:gd name="T5" fmla="*/ 2147483647 h 12"/>
                  <a:gd name="T6" fmla="*/ 2147483647 w 8"/>
                  <a:gd name="T7" fmla="*/ 2147483647 h 12"/>
                  <a:gd name="T8" fmla="*/ 2147483647 w 8"/>
                  <a:gd name="T9" fmla="*/ 2147483647 h 12"/>
                  <a:gd name="T10" fmla="*/ 2147483647 w 8"/>
                  <a:gd name="T11" fmla="*/ 2147483647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1" y="9"/>
                    </a:moveTo>
                    <a:cubicBezTo>
                      <a:pt x="2" y="6"/>
                      <a:pt x="4" y="4"/>
                      <a:pt x="5" y="2"/>
                    </a:cubicBezTo>
                    <a:cubicBezTo>
                      <a:pt x="6" y="0"/>
                      <a:pt x="8" y="1"/>
                      <a:pt x="7" y="3"/>
                    </a:cubicBezTo>
                    <a:cubicBezTo>
                      <a:pt x="7" y="5"/>
                      <a:pt x="7" y="4"/>
                      <a:pt x="7" y="6"/>
                    </a:cubicBezTo>
                    <a:cubicBezTo>
                      <a:pt x="7" y="8"/>
                      <a:pt x="4" y="12"/>
                      <a:pt x="4" y="12"/>
                    </a:cubicBezTo>
                    <a:cubicBezTo>
                      <a:pt x="4" y="12"/>
                      <a:pt x="0" y="11"/>
                      <a:pt x="1" y="9"/>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913" name="Freeform 3137"/>
              <p:cNvSpPr>
                <a:spLocks/>
              </p:cNvSpPr>
              <p:nvPr/>
            </p:nvSpPr>
            <p:spPr bwMode="auto">
              <a:xfrm>
                <a:off x="7632700" y="4154488"/>
                <a:ext cx="20638" cy="52387"/>
              </a:xfrm>
              <a:custGeom>
                <a:avLst/>
                <a:gdLst>
                  <a:gd name="T0" fmla="*/ 2147483647 w 5"/>
                  <a:gd name="T1" fmla="*/ 2147483647 h 13"/>
                  <a:gd name="T2" fmla="*/ 2147483647 w 5"/>
                  <a:gd name="T3" fmla="*/ 2147483647 h 13"/>
                  <a:gd name="T4" fmla="*/ 2147483647 w 5"/>
                  <a:gd name="T5" fmla="*/ 2147483647 h 13"/>
                  <a:gd name="T6" fmla="*/ 0 w 5"/>
                  <a:gd name="T7" fmla="*/ 2147483647 h 13"/>
                  <a:gd name="T8" fmla="*/ 2147483647 w 5"/>
                  <a:gd name="T9" fmla="*/ 2147483647 h 13"/>
                  <a:gd name="T10" fmla="*/ 2147483647 w 5"/>
                  <a:gd name="T11" fmla="*/ 2147483647 h 13"/>
                  <a:gd name="T12" fmla="*/ 0 60000 65536"/>
                  <a:gd name="T13" fmla="*/ 0 60000 65536"/>
                  <a:gd name="T14" fmla="*/ 0 60000 65536"/>
                  <a:gd name="T15" fmla="*/ 0 60000 65536"/>
                  <a:gd name="T16" fmla="*/ 0 60000 65536"/>
                  <a:gd name="T17" fmla="*/ 0 60000 65536"/>
                  <a:gd name="T18" fmla="*/ 0 w 5"/>
                  <a:gd name="T19" fmla="*/ 0 h 13"/>
                  <a:gd name="T20" fmla="*/ 5 w 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 h="13">
                    <a:moveTo>
                      <a:pt x="5" y="3"/>
                    </a:moveTo>
                    <a:cubicBezTo>
                      <a:pt x="5" y="6"/>
                      <a:pt x="4" y="8"/>
                      <a:pt x="3" y="11"/>
                    </a:cubicBezTo>
                    <a:cubicBezTo>
                      <a:pt x="2" y="13"/>
                      <a:pt x="1" y="13"/>
                      <a:pt x="1" y="11"/>
                    </a:cubicBezTo>
                    <a:cubicBezTo>
                      <a:pt x="1" y="9"/>
                      <a:pt x="1" y="9"/>
                      <a:pt x="0" y="7"/>
                    </a:cubicBezTo>
                    <a:cubicBezTo>
                      <a:pt x="0" y="5"/>
                      <a:pt x="1" y="1"/>
                      <a:pt x="1" y="1"/>
                    </a:cubicBezTo>
                    <a:cubicBezTo>
                      <a:pt x="1" y="1"/>
                      <a:pt x="5" y="0"/>
                      <a:pt x="5" y="3"/>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914" name="Freeform 3138"/>
              <p:cNvSpPr>
                <a:spLocks/>
              </p:cNvSpPr>
              <p:nvPr/>
            </p:nvSpPr>
            <p:spPr bwMode="auto">
              <a:xfrm>
                <a:off x="7658100" y="4157663"/>
                <a:ext cx="23813" cy="53975"/>
              </a:xfrm>
              <a:custGeom>
                <a:avLst/>
                <a:gdLst>
                  <a:gd name="T0" fmla="*/ 2147483647 w 6"/>
                  <a:gd name="T1" fmla="*/ 2147483647 h 13"/>
                  <a:gd name="T2" fmla="*/ 2147483647 w 6"/>
                  <a:gd name="T3" fmla="*/ 2147483647 h 13"/>
                  <a:gd name="T4" fmla="*/ 2147483647 w 6"/>
                  <a:gd name="T5" fmla="*/ 2147483647 h 13"/>
                  <a:gd name="T6" fmla="*/ 2147483647 w 6"/>
                  <a:gd name="T7" fmla="*/ 2147483647 h 13"/>
                  <a:gd name="T8" fmla="*/ 2147483647 w 6"/>
                  <a:gd name="T9" fmla="*/ 0 h 13"/>
                  <a:gd name="T10" fmla="*/ 2147483647 w 6"/>
                  <a:gd name="T11" fmla="*/ 2147483647 h 13"/>
                  <a:gd name="T12" fmla="*/ 0 60000 65536"/>
                  <a:gd name="T13" fmla="*/ 0 60000 65536"/>
                  <a:gd name="T14" fmla="*/ 0 60000 65536"/>
                  <a:gd name="T15" fmla="*/ 0 60000 65536"/>
                  <a:gd name="T16" fmla="*/ 0 60000 65536"/>
                  <a:gd name="T17" fmla="*/ 0 60000 65536"/>
                  <a:gd name="T18" fmla="*/ 0 w 6"/>
                  <a:gd name="T19" fmla="*/ 0 h 13"/>
                  <a:gd name="T20" fmla="*/ 6 w 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6" h="13">
                    <a:moveTo>
                      <a:pt x="5" y="2"/>
                    </a:moveTo>
                    <a:cubicBezTo>
                      <a:pt x="5" y="5"/>
                      <a:pt x="4" y="8"/>
                      <a:pt x="4" y="10"/>
                    </a:cubicBezTo>
                    <a:cubicBezTo>
                      <a:pt x="3" y="13"/>
                      <a:pt x="1" y="12"/>
                      <a:pt x="1" y="10"/>
                    </a:cubicBezTo>
                    <a:cubicBezTo>
                      <a:pt x="1" y="8"/>
                      <a:pt x="1" y="9"/>
                      <a:pt x="1" y="7"/>
                    </a:cubicBezTo>
                    <a:cubicBezTo>
                      <a:pt x="0" y="5"/>
                      <a:pt x="1" y="0"/>
                      <a:pt x="1" y="0"/>
                    </a:cubicBezTo>
                    <a:cubicBezTo>
                      <a:pt x="1" y="0"/>
                      <a:pt x="6" y="0"/>
                      <a:pt x="5"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915" name="Freeform 3139"/>
              <p:cNvSpPr>
                <a:spLocks/>
              </p:cNvSpPr>
              <p:nvPr/>
            </p:nvSpPr>
            <p:spPr bwMode="auto">
              <a:xfrm>
                <a:off x="7720013" y="4121150"/>
                <a:ext cx="44450" cy="25400"/>
              </a:xfrm>
              <a:custGeom>
                <a:avLst/>
                <a:gdLst>
                  <a:gd name="T0" fmla="*/ 2147483647 w 11"/>
                  <a:gd name="T1" fmla="*/ 2147483647 h 6"/>
                  <a:gd name="T2" fmla="*/ 2147483647 w 11"/>
                  <a:gd name="T3" fmla="*/ 2147483647 h 6"/>
                  <a:gd name="T4" fmla="*/ 2147483647 w 11"/>
                  <a:gd name="T5" fmla="*/ 2147483647 h 6"/>
                  <a:gd name="T6" fmla="*/ 2147483647 w 11"/>
                  <a:gd name="T7" fmla="*/ 2147483647 h 6"/>
                  <a:gd name="T8" fmla="*/ 0 w 11"/>
                  <a:gd name="T9" fmla="*/ 2147483647 h 6"/>
                  <a:gd name="T10" fmla="*/ 2147483647 w 11"/>
                  <a:gd name="T11" fmla="*/ 2147483647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2" y="1"/>
                    </a:moveTo>
                    <a:cubicBezTo>
                      <a:pt x="5" y="1"/>
                      <a:pt x="7" y="3"/>
                      <a:pt x="9" y="4"/>
                    </a:cubicBezTo>
                    <a:cubicBezTo>
                      <a:pt x="11" y="5"/>
                      <a:pt x="11" y="6"/>
                      <a:pt x="9" y="6"/>
                    </a:cubicBezTo>
                    <a:cubicBezTo>
                      <a:pt x="7" y="6"/>
                      <a:pt x="7" y="6"/>
                      <a:pt x="6" y="6"/>
                    </a:cubicBezTo>
                    <a:cubicBezTo>
                      <a:pt x="4" y="6"/>
                      <a:pt x="0" y="4"/>
                      <a:pt x="0" y="4"/>
                    </a:cubicBezTo>
                    <a:cubicBezTo>
                      <a:pt x="0" y="4"/>
                      <a:pt x="0" y="0"/>
                      <a:pt x="2" y="1"/>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916" name="Freeform 3140"/>
              <p:cNvSpPr>
                <a:spLocks/>
              </p:cNvSpPr>
              <p:nvPr/>
            </p:nvSpPr>
            <p:spPr bwMode="auto">
              <a:xfrm>
                <a:off x="7727950" y="4100513"/>
                <a:ext cx="44450" cy="25400"/>
              </a:xfrm>
              <a:custGeom>
                <a:avLst/>
                <a:gdLst>
                  <a:gd name="T0" fmla="*/ 2147483647 w 11"/>
                  <a:gd name="T1" fmla="*/ 0 h 6"/>
                  <a:gd name="T2" fmla="*/ 2147483647 w 11"/>
                  <a:gd name="T3" fmla="*/ 2147483647 h 6"/>
                  <a:gd name="T4" fmla="*/ 2147483647 w 11"/>
                  <a:gd name="T5" fmla="*/ 2147483647 h 6"/>
                  <a:gd name="T6" fmla="*/ 2147483647 w 11"/>
                  <a:gd name="T7" fmla="*/ 2147483647 h 6"/>
                  <a:gd name="T8" fmla="*/ 0 w 11"/>
                  <a:gd name="T9" fmla="*/ 2147483647 h 6"/>
                  <a:gd name="T10" fmla="*/ 2147483647 w 11"/>
                  <a:gd name="T11" fmla="*/ 0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2" y="0"/>
                    </a:moveTo>
                    <a:cubicBezTo>
                      <a:pt x="5" y="1"/>
                      <a:pt x="7" y="3"/>
                      <a:pt x="9" y="4"/>
                    </a:cubicBezTo>
                    <a:cubicBezTo>
                      <a:pt x="11" y="5"/>
                      <a:pt x="11" y="6"/>
                      <a:pt x="9" y="6"/>
                    </a:cubicBezTo>
                    <a:cubicBezTo>
                      <a:pt x="7" y="6"/>
                      <a:pt x="7" y="6"/>
                      <a:pt x="5" y="6"/>
                    </a:cubicBezTo>
                    <a:cubicBezTo>
                      <a:pt x="3" y="6"/>
                      <a:pt x="0" y="4"/>
                      <a:pt x="0" y="4"/>
                    </a:cubicBezTo>
                    <a:cubicBezTo>
                      <a:pt x="0" y="4"/>
                      <a:pt x="0" y="0"/>
                      <a:pt x="2" y="0"/>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917" name="Freeform 3141"/>
              <p:cNvSpPr>
                <a:spLocks/>
              </p:cNvSpPr>
              <p:nvPr/>
            </p:nvSpPr>
            <p:spPr bwMode="auto">
              <a:xfrm>
                <a:off x="7580313" y="4068763"/>
                <a:ext cx="49212" cy="23812"/>
              </a:xfrm>
              <a:custGeom>
                <a:avLst/>
                <a:gdLst>
                  <a:gd name="T0" fmla="*/ 2147483647 w 12"/>
                  <a:gd name="T1" fmla="*/ 2147483647 h 6"/>
                  <a:gd name="T2" fmla="*/ 2147483647 w 12"/>
                  <a:gd name="T3" fmla="*/ 2147483647 h 6"/>
                  <a:gd name="T4" fmla="*/ 2147483647 w 12"/>
                  <a:gd name="T5" fmla="*/ 0 h 6"/>
                  <a:gd name="T6" fmla="*/ 2147483647 w 12"/>
                  <a:gd name="T7" fmla="*/ 0 h 6"/>
                  <a:gd name="T8" fmla="*/ 2147483647 w 12"/>
                  <a:gd name="T9" fmla="*/ 2147483647 h 6"/>
                  <a:gd name="T10" fmla="*/ 2147483647 w 12"/>
                  <a:gd name="T11" fmla="*/ 2147483647 h 6"/>
                  <a:gd name="T12" fmla="*/ 0 60000 65536"/>
                  <a:gd name="T13" fmla="*/ 0 60000 65536"/>
                  <a:gd name="T14" fmla="*/ 0 60000 65536"/>
                  <a:gd name="T15" fmla="*/ 0 60000 65536"/>
                  <a:gd name="T16" fmla="*/ 0 60000 65536"/>
                  <a:gd name="T17" fmla="*/ 0 60000 65536"/>
                  <a:gd name="T18" fmla="*/ 0 w 12"/>
                  <a:gd name="T19" fmla="*/ 0 h 6"/>
                  <a:gd name="T20" fmla="*/ 12 w 12"/>
                  <a:gd name="T21" fmla="*/ 6 h 6"/>
                </a:gdLst>
                <a:ahLst/>
                <a:cxnLst>
                  <a:cxn ang="T12">
                    <a:pos x="T0" y="T1"/>
                  </a:cxn>
                  <a:cxn ang="T13">
                    <a:pos x="T2" y="T3"/>
                  </a:cxn>
                  <a:cxn ang="T14">
                    <a:pos x="T4" y="T5"/>
                  </a:cxn>
                  <a:cxn ang="T15">
                    <a:pos x="T6" y="T7"/>
                  </a:cxn>
                  <a:cxn ang="T16">
                    <a:pos x="T8" y="T9"/>
                  </a:cxn>
                  <a:cxn ang="T17">
                    <a:pos x="T10" y="T11"/>
                  </a:cxn>
                </a:cxnLst>
                <a:rect l="T18" t="T19" r="T20" b="T21"/>
                <a:pathLst>
                  <a:path w="12" h="6">
                    <a:moveTo>
                      <a:pt x="10" y="6"/>
                    </a:moveTo>
                    <a:cubicBezTo>
                      <a:pt x="7" y="5"/>
                      <a:pt x="4" y="3"/>
                      <a:pt x="2" y="2"/>
                    </a:cubicBezTo>
                    <a:cubicBezTo>
                      <a:pt x="0" y="1"/>
                      <a:pt x="0" y="0"/>
                      <a:pt x="2" y="0"/>
                    </a:cubicBezTo>
                    <a:cubicBezTo>
                      <a:pt x="4" y="0"/>
                      <a:pt x="4" y="0"/>
                      <a:pt x="6" y="0"/>
                    </a:cubicBezTo>
                    <a:cubicBezTo>
                      <a:pt x="8" y="0"/>
                      <a:pt x="12" y="2"/>
                      <a:pt x="12" y="2"/>
                    </a:cubicBezTo>
                    <a:cubicBezTo>
                      <a:pt x="12" y="2"/>
                      <a:pt x="12" y="6"/>
                      <a:pt x="10" y="6"/>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918" name="Freeform 3142"/>
              <p:cNvSpPr>
                <a:spLocks/>
              </p:cNvSpPr>
              <p:nvPr/>
            </p:nvSpPr>
            <p:spPr bwMode="auto">
              <a:xfrm>
                <a:off x="7572375" y="4089400"/>
                <a:ext cx="49213" cy="23813"/>
              </a:xfrm>
              <a:custGeom>
                <a:avLst/>
                <a:gdLst>
                  <a:gd name="T0" fmla="*/ 2147483647 w 12"/>
                  <a:gd name="T1" fmla="*/ 2147483647 h 6"/>
                  <a:gd name="T2" fmla="*/ 2147483647 w 12"/>
                  <a:gd name="T3" fmla="*/ 2147483647 h 6"/>
                  <a:gd name="T4" fmla="*/ 2147483647 w 12"/>
                  <a:gd name="T5" fmla="*/ 0 h 6"/>
                  <a:gd name="T6" fmla="*/ 2147483647 w 12"/>
                  <a:gd name="T7" fmla="*/ 0 h 6"/>
                  <a:gd name="T8" fmla="*/ 2147483647 w 12"/>
                  <a:gd name="T9" fmla="*/ 2147483647 h 6"/>
                  <a:gd name="T10" fmla="*/ 2147483647 w 12"/>
                  <a:gd name="T11" fmla="*/ 2147483647 h 6"/>
                  <a:gd name="T12" fmla="*/ 0 60000 65536"/>
                  <a:gd name="T13" fmla="*/ 0 60000 65536"/>
                  <a:gd name="T14" fmla="*/ 0 60000 65536"/>
                  <a:gd name="T15" fmla="*/ 0 60000 65536"/>
                  <a:gd name="T16" fmla="*/ 0 60000 65536"/>
                  <a:gd name="T17" fmla="*/ 0 60000 65536"/>
                  <a:gd name="T18" fmla="*/ 0 w 12"/>
                  <a:gd name="T19" fmla="*/ 0 h 6"/>
                  <a:gd name="T20" fmla="*/ 12 w 12"/>
                  <a:gd name="T21" fmla="*/ 6 h 6"/>
                </a:gdLst>
                <a:ahLst/>
                <a:cxnLst>
                  <a:cxn ang="T12">
                    <a:pos x="T0" y="T1"/>
                  </a:cxn>
                  <a:cxn ang="T13">
                    <a:pos x="T2" y="T3"/>
                  </a:cxn>
                  <a:cxn ang="T14">
                    <a:pos x="T4" y="T5"/>
                  </a:cxn>
                  <a:cxn ang="T15">
                    <a:pos x="T6" y="T7"/>
                  </a:cxn>
                  <a:cxn ang="T16">
                    <a:pos x="T8" y="T9"/>
                  </a:cxn>
                  <a:cxn ang="T17">
                    <a:pos x="T10" y="T11"/>
                  </a:cxn>
                </a:cxnLst>
                <a:rect l="T18" t="T19" r="T20" b="T21"/>
                <a:pathLst>
                  <a:path w="12" h="6">
                    <a:moveTo>
                      <a:pt x="10" y="6"/>
                    </a:moveTo>
                    <a:cubicBezTo>
                      <a:pt x="7" y="5"/>
                      <a:pt x="4" y="3"/>
                      <a:pt x="2" y="2"/>
                    </a:cubicBezTo>
                    <a:cubicBezTo>
                      <a:pt x="0" y="1"/>
                      <a:pt x="1" y="0"/>
                      <a:pt x="2" y="0"/>
                    </a:cubicBezTo>
                    <a:cubicBezTo>
                      <a:pt x="4" y="0"/>
                      <a:pt x="4" y="0"/>
                      <a:pt x="6" y="0"/>
                    </a:cubicBezTo>
                    <a:cubicBezTo>
                      <a:pt x="8" y="0"/>
                      <a:pt x="12" y="2"/>
                      <a:pt x="12" y="2"/>
                    </a:cubicBezTo>
                    <a:cubicBezTo>
                      <a:pt x="12" y="2"/>
                      <a:pt x="12" y="6"/>
                      <a:pt x="10" y="6"/>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919" name="Freeform 3143"/>
              <p:cNvSpPr>
                <a:spLocks/>
              </p:cNvSpPr>
              <p:nvPr/>
            </p:nvSpPr>
            <p:spPr bwMode="auto">
              <a:xfrm>
                <a:off x="7608888" y="4048125"/>
                <a:ext cx="134937" cy="130175"/>
              </a:xfrm>
              <a:custGeom>
                <a:avLst/>
                <a:gdLst>
                  <a:gd name="T0" fmla="*/ 2147483647 w 33"/>
                  <a:gd name="T1" fmla="*/ 2147483647 h 32"/>
                  <a:gd name="T2" fmla="*/ 2147483647 w 33"/>
                  <a:gd name="T3" fmla="*/ 2147483647 h 32"/>
                  <a:gd name="T4" fmla="*/ 2147483647 w 33"/>
                  <a:gd name="T5" fmla="*/ 2147483647 h 32"/>
                  <a:gd name="T6" fmla="*/ 2147483647 w 33"/>
                  <a:gd name="T7" fmla="*/ 2147483647 h 32"/>
                  <a:gd name="T8" fmla="*/ 2147483647 w 33"/>
                  <a:gd name="T9" fmla="*/ 2147483647 h 32"/>
                  <a:gd name="T10" fmla="*/ 2147483647 w 33"/>
                  <a:gd name="T11" fmla="*/ 2147483647 h 32"/>
                  <a:gd name="T12" fmla="*/ 2147483647 w 33"/>
                  <a:gd name="T13" fmla="*/ 2147483647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24" y="26"/>
                    </a:moveTo>
                    <a:cubicBezTo>
                      <a:pt x="19" y="31"/>
                      <a:pt x="17" y="32"/>
                      <a:pt x="10" y="29"/>
                    </a:cubicBezTo>
                    <a:cubicBezTo>
                      <a:pt x="3" y="27"/>
                      <a:pt x="3" y="25"/>
                      <a:pt x="2" y="18"/>
                    </a:cubicBezTo>
                    <a:cubicBezTo>
                      <a:pt x="0" y="11"/>
                      <a:pt x="1" y="9"/>
                      <a:pt x="6" y="5"/>
                    </a:cubicBezTo>
                    <a:cubicBezTo>
                      <a:pt x="12" y="0"/>
                      <a:pt x="13" y="1"/>
                      <a:pt x="20" y="3"/>
                    </a:cubicBezTo>
                    <a:cubicBezTo>
                      <a:pt x="26" y="5"/>
                      <a:pt x="27" y="6"/>
                      <a:pt x="30" y="12"/>
                    </a:cubicBezTo>
                    <a:cubicBezTo>
                      <a:pt x="33" y="18"/>
                      <a:pt x="30" y="21"/>
                      <a:pt x="24" y="26"/>
                    </a:cubicBezTo>
                    <a:close/>
                  </a:path>
                </a:pathLst>
              </a:custGeom>
              <a:solidFill>
                <a:srgbClr val="C4D077"/>
              </a:solidFill>
              <a:ln w="11113">
                <a:solidFill>
                  <a:srgbClr val="94B25A"/>
                </a:solidFill>
                <a:miter lim="800000"/>
                <a:headEnd/>
                <a:tailEnd/>
              </a:ln>
            </p:spPr>
            <p:txBody>
              <a:bodyPr/>
              <a:lstStyle/>
              <a:p>
                <a:endParaRPr lang="en-US">
                  <a:latin typeface="Calibri" pitchFamily="34" charset="0"/>
                </a:endParaRPr>
              </a:p>
            </p:txBody>
          </p:sp>
          <p:sp>
            <p:nvSpPr>
              <p:cNvPr id="155920" name="Freeform 3144"/>
              <p:cNvSpPr>
                <a:spLocks/>
              </p:cNvSpPr>
              <p:nvPr/>
            </p:nvSpPr>
            <p:spPr bwMode="auto">
              <a:xfrm>
                <a:off x="7616825" y="4056063"/>
                <a:ext cx="119063" cy="114300"/>
              </a:xfrm>
              <a:custGeom>
                <a:avLst/>
                <a:gdLst>
                  <a:gd name="T0" fmla="*/ 2147483647 w 29"/>
                  <a:gd name="T1" fmla="*/ 2147483647 h 28"/>
                  <a:gd name="T2" fmla="*/ 2147483647 w 29"/>
                  <a:gd name="T3" fmla="*/ 2147483647 h 28"/>
                  <a:gd name="T4" fmla="*/ 2147483647 w 29"/>
                  <a:gd name="T5" fmla="*/ 2147483647 h 28"/>
                  <a:gd name="T6" fmla="*/ 2147483647 w 29"/>
                  <a:gd name="T7" fmla="*/ 2147483647 h 28"/>
                  <a:gd name="T8" fmla="*/ 2147483647 w 29"/>
                  <a:gd name="T9" fmla="*/ 2147483647 h 28"/>
                  <a:gd name="T10" fmla="*/ 2147483647 w 29"/>
                  <a:gd name="T11" fmla="*/ 2147483647 h 28"/>
                  <a:gd name="T12" fmla="*/ 2147483647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21" y="23"/>
                    </a:moveTo>
                    <a:cubicBezTo>
                      <a:pt x="16" y="27"/>
                      <a:pt x="15" y="28"/>
                      <a:pt x="9" y="26"/>
                    </a:cubicBezTo>
                    <a:cubicBezTo>
                      <a:pt x="3" y="24"/>
                      <a:pt x="2" y="22"/>
                      <a:pt x="1" y="15"/>
                    </a:cubicBezTo>
                    <a:cubicBezTo>
                      <a:pt x="0" y="9"/>
                      <a:pt x="1" y="8"/>
                      <a:pt x="6" y="4"/>
                    </a:cubicBezTo>
                    <a:cubicBezTo>
                      <a:pt x="10" y="0"/>
                      <a:pt x="11" y="0"/>
                      <a:pt x="17" y="2"/>
                    </a:cubicBezTo>
                    <a:cubicBezTo>
                      <a:pt x="23" y="4"/>
                      <a:pt x="24" y="5"/>
                      <a:pt x="27" y="10"/>
                    </a:cubicBezTo>
                    <a:cubicBezTo>
                      <a:pt x="29" y="16"/>
                      <a:pt x="26" y="19"/>
                      <a:pt x="21" y="23"/>
                    </a:cubicBezTo>
                    <a:close/>
                  </a:path>
                </a:pathLst>
              </a:custGeom>
              <a:solidFill>
                <a:srgbClr val="CAD277"/>
              </a:solidFill>
              <a:ln w="9525">
                <a:noFill/>
                <a:round/>
                <a:headEnd/>
                <a:tailEnd/>
              </a:ln>
            </p:spPr>
            <p:txBody>
              <a:bodyPr/>
              <a:lstStyle/>
              <a:p>
                <a:endParaRPr lang="en-US">
                  <a:latin typeface="Calibri" pitchFamily="34" charset="0"/>
                </a:endParaRPr>
              </a:p>
            </p:txBody>
          </p:sp>
          <p:sp>
            <p:nvSpPr>
              <p:cNvPr id="155921" name="Freeform 3145"/>
              <p:cNvSpPr>
                <a:spLocks/>
              </p:cNvSpPr>
              <p:nvPr/>
            </p:nvSpPr>
            <p:spPr bwMode="auto">
              <a:xfrm>
                <a:off x="7624763" y="4060825"/>
                <a:ext cx="106362" cy="106363"/>
              </a:xfrm>
              <a:custGeom>
                <a:avLst/>
                <a:gdLst>
                  <a:gd name="T0" fmla="*/ 2147483647 w 26"/>
                  <a:gd name="T1" fmla="*/ 2147483647 h 26"/>
                  <a:gd name="T2" fmla="*/ 2147483647 w 26"/>
                  <a:gd name="T3" fmla="*/ 2147483647 h 26"/>
                  <a:gd name="T4" fmla="*/ 2147483647 w 26"/>
                  <a:gd name="T5" fmla="*/ 2147483647 h 26"/>
                  <a:gd name="T6" fmla="*/ 2147483647 w 26"/>
                  <a:gd name="T7" fmla="*/ 2147483647 h 26"/>
                  <a:gd name="T8" fmla="*/ 2147483647 w 26"/>
                  <a:gd name="T9" fmla="*/ 2147483647 h 26"/>
                  <a:gd name="T10" fmla="*/ 2147483647 w 26"/>
                  <a:gd name="T11" fmla="*/ 2147483647 h 26"/>
                  <a:gd name="T12" fmla="*/ 2147483647 w 26"/>
                  <a:gd name="T13" fmla="*/ 2147483647 h 26"/>
                  <a:gd name="T14" fmla="*/ 0 60000 65536"/>
                  <a:gd name="T15" fmla="*/ 0 60000 65536"/>
                  <a:gd name="T16" fmla="*/ 0 60000 65536"/>
                  <a:gd name="T17" fmla="*/ 0 60000 65536"/>
                  <a:gd name="T18" fmla="*/ 0 60000 65536"/>
                  <a:gd name="T19" fmla="*/ 0 60000 65536"/>
                  <a:gd name="T20" fmla="*/ 0 60000 65536"/>
                  <a:gd name="T21" fmla="*/ 0 w 26"/>
                  <a:gd name="T22" fmla="*/ 0 h 26"/>
                  <a:gd name="T23" fmla="*/ 26 w 2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6">
                    <a:moveTo>
                      <a:pt x="18" y="21"/>
                    </a:moveTo>
                    <a:cubicBezTo>
                      <a:pt x="14" y="24"/>
                      <a:pt x="13" y="26"/>
                      <a:pt x="7" y="24"/>
                    </a:cubicBezTo>
                    <a:cubicBezTo>
                      <a:pt x="2" y="22"/>
                      <a:pt x="1" y="20"/>
                      <a:pt x="1" y="14"/>
                    </a:cubicBezTo>
                    <a:cubicBezTo>
                      <a:pt x="0" y="8"/>
                      <a:pt x="0" y="7"/>
                      <a:pt x="5" y="4"/>
                    </a:cubicBezTo>
                    <a:cubicBezTo>
                      <a:pt x="9" y="0"/>
                      <a:pt x="10" y="0"/>
                      <a:pt x="15" y="2"/>
                    </a:cubicBezTo>
                    <a:cubicBezTo>
                      <a:pt x="20" y="4"/>
                      <a:pt x="21" y="4"/>
                      <a:pt x="23" y="10"/>
                    </a:cubicBezTo>
                    <a:cubicBezTo>
                      <a:pt x="26" y="15"/>
                      <a:pt x="23" y="17"/>
                      <a:pt x="18" y="21"/>
                    </a:cubicBezTo>
                    <a:close/>
                  </a:path>
                </a:pathLst>
              </a:custGeom>
              <a:solidFill>
                <a:srgbClr val="D1D577"/>
              </a:solidFill>
              <a:ln w="9525">
                <a:noFill/>
                <a:round/>
                <a:headEnd/>
                <a:tailEnd/>
              </a:ln>
            </p:spPr>
            <p:txBody>
              <a:bodyPr/>
              <a:lstStyle/>
              <a:p>
                <a:endParaRPr lang="en-US">
                  <a:latin typeface="Calibri" pitchFamily="34" charset="0"/>
                </a:endParaRPr>
              </a:p>
            </p:txBody>
          </p:sp>
          <p:sp>
            <p:nvSpPr>
              <p:cNvPr id="155922" name="Freeform 3146"/>
              <p:cNvSpPr>
                <a:spLocks/>
              </p:cNvSpPr>
              <p:nvPr/>
            </p:nvSpPr>
            <p:spPr bwMode="auto">
              <a:xfrm>
                <a:off x="7629525" y="4064000"/>
                <a:ext cx="93663" cy="93663"/>
              </a:xfrm>
              <a:custGeom>
                <a:avLst/>
                <a:gdLst>
                  <a:gd name="T0" fmla="*/ 2147483647 w 23"/>
                  <a:gd name="T1" fmla="*/ 2147483647 h 23"/>
                  <a:gd name="T2" fmla="*/ 2147483647 w 23"/>
                  <a:gd name="T3" fmla="*/ 2147483647 h 23"/>
                  <a:gd name="T4" fmla="*/ 2147483647 w 23"/>
                  <a:gd name="T5" fmla="*/ 2147483647 h 23"/>
                  <a:gd name="T6" fmla="*/ 2147483647 w 23"/>
                  <a:gd name="T7" fmla="*/ 2147483647 h 23"/>
                  <a:gd name="T8" fmla="*/ 2147483647 w 23"/>
                  <a:gd name="T9" fmla="*/ 2147483647 h 23"/>
                  <a:gd name="T10" fmla="*/ 2147483647 w 23"/>
                  <a:gd name="T11" fmla="*/ 2147483647 h 23"/>
                  <a:gd name="T12" fmla="*/ 2147483647 w 23"/>
                  <a:gd name="T13" fmla="*/ 2147483647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17" y="19"/>
                    </a:moveTo>
                    <a:cubicBezTo>
                      <a:pt x="13" y="22"/>
                      <a:pt x="11" y="23"/>
                      <a:pt x="7" y="21"/>
                    </a:cubicBezTo>
                    <a:cubicBezTo>
                      <a:pt x="2" y="20"/>
                      <a:pt x="2" y="18"/>
                      <a:pt x="1" y="13"/>
                    </a:cubicBezTo>
                    <a:cubicBezTo>
                      <a:pt x="0" y="8"/>
                      <a:pt x="1" y="7"/>
                      <a:pt x="5" y="4"/>
                    </a:cubicBezTo>
                    <a:cubicBezTo>
                      <a:pt x="8" y="0"/>
                      <a:pt x="9" y="1"/>
                      <a:pt x="14" y="2"/>
                    </a:cubicBezTo>
                    <a:cubicBezTo>
                      <a:pt x="18" y="4"/>
                      <a:pt x="19" y="4"/>
                      <a:pt x="21" y="9"/>
                    </a:cubicBezTo>
                    <a:cubicBezTo>
                      <a:pt x="23" y="13"/>
                      <a:pt x="20" y="15"/>
                      <a:pt x="17" y="19"/>
                    </a:cubicBezTo>
                    <a:close/>
                  </a:path>
                </a:pathLst>
              </a:custGeom>
              <a:solidFill>
                <a:srgbClr val="D7D777"/>
              </a:solidFill>
              <a:ln w="9525">
                <a:noFill/>
                <a:round/>
                <a:headEnd/>
                <a:tailEnd/>
              </a:ln>
            </p:spPr>
            <p:txBody>
              <a:bodyPr/>
              <a:lstStyle/>
              <a:p>
                <a:endParaRPr lang="en-US">
                  <a:latin typeface="Calibri" pitchFamily="34" charset="0"/>
                </a:endParaRPr>
              </a:p>
            </p:txBody>
          </p:sp>
          <p:sp>
            <p:nvSpPr>
              <p:cNvPr id="155923" name="Freeform 3147"/>
              <p:cNvSpPr>
                <a:spLocks/>
              </p:cNvSpPr>
              <p:nvPr/>
            </p:nvSpPr>
            <p:spPr bwMode="auto">
              <a:xfrm>
                <a:off x="7637463" y="4071938"/>
                <a:ext cx="77787" cy="77787"/>
              </a:xfrm>
              <a:custGeom>
                <a:avLst/>
                <a:gdLst>
                  <a:gd name="T0" fmla="*/ 2147483647 w 19"/>
                  <a:gd name="T1" fmla="*/ 2147483647 h 19"/>
                  <a:gd name="T2" fmla="*/ 2147483647 w 19"/>
                  <a:gd name="T3" fmla="*/ 2147483647 h 19"/>
                  <a:gd name="T4" fmla="*/ 2147483647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2147483647 h 19"/>
                  <a:gd name="T14" fmla="*/ 0 60000 65536"/>
                  <a:gd name="T15" fmla="*/ 0 60000 65536"/>
                  <a:gd name="T16" fmla="*/ 0 60000 65536"/>
                  <a:gd name="T17" fmla="*/ 0 60000 65536"/>
                  <a:gd name="T18" fmla="*/ 0 60000 65536"/>
                  <a:gd name="T19" fmla="*/ 0 60000 65536"/>
                  <a:gd name="T20" fmla="*/ 0 60000 65536"/>
                  <a:gd name="T21" fmla="*/ 0 w 19"/>
                  <a:gd name="T22" fmla="*/ 0 h 19"/>
                  <a:gd name="T23" fmla="*/ 19 w 19"/>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9">
                    <a:moveTo>
                      <a:pt x="14" y="15"/>
                    </a:moveTo>
                    <a:cubicBezTo>
                      <a:pt x="10" y="18"/>
                      <a:pt x="9" y="19"/>
                      <a:pt x="5" y="18"/>
                    </a:cubicBezTo>
                    <a:cubicBezTo>
                      <a:pt x="2" y="17"/>
                      <a:pt x="1" y="15"/>
                      <a:pt x="1" y="11"/>
                    </a:cubicBezTo>
                    <a:cubicBezTo>
                      <a:pt x="0" y="6"/>
                      <a:pt x="0" y="6"/>
                      <a:pt x="4" y="3"/>
                    </a:cubicBezTo>
                    <a:cubicBezTo>
                      <a:pt x="7" y="0"/>
                      <a:pt x="8" y="0"/>
                      <a:pt x="12" y="1"/>
                    </a:cubicBezTo>
                    <a:cubicBezTo>
                      <a:pt x="15" y="3"/>
                      <a:pt x="16" y="3"/>
                      <a:pt x="18" y="7"/>
                    </a:cubicBezTo>
                    <a:cubicBezTo>
                      <a:pt x="19" y="11"/>
                      <a:pt x="17" y="12"/>
                      <a:pt x="14" y="15"/>
                    </a:cubicBezTo>
                    <a:close/>
                  </a:path>
                </a:pathLst>
              </a:custGeom>
              <a:solidFill>
                <a:srgbClr val="DDD977"/>
              </a:solidFill>
              <a:ln w="9525">
                <a:noFill/>
                <a:round/>
                <a:headEnd/>
                <a:tailEnd/>
              </a:ln>
            </p:spPr>
            <p:txBody>
              <a:bodyPr/>
              <a:lstStyle/>
              <a:p>
                <a:endParaRPr lang="en-US">
                  <a:latin typeface="Calibri" pitchFamily="34" charset="0"/>
                </a:endParaRPr>
              </a:p>
            </p:txBody>
          </p:sp>
          <p:sp>
            <p:nvSpPr>
              <p:cNvPr id="155924" name="Freeform 3148"/>
              <p:cNvSpPr>
                <a:spLocks/>
              </p:cNvSpPr>
              <p:nvPr/>
            </p:nvSpPr>
            <p:spPr bwMode="auto">
              <a:xfrm>
                <a:off x="7645400" y="4076700"/>
                <a:ext cx="65088" cy="69850"/>
              </a:xfrm>
              <a:custGeom>
                <a:avLst/>
                <a:gdLst>
                  <a:gd name="T0" fmla="*/ 2147483647 w 16"/>
                  <a:gd name="T1" fmla="*/ 2147483647 h 17"/>
                  <a:gd name="T2" fmla="*/ 2147483647 w 16"/>
                  <a:gd name="T3" fmla="*/ 2147483647 h 17"/>
                  <a:gd name="T4" fmla="*/ 0 w 16"/>
                  <a:gd name="T5" fmla="*/ 2147483647 h 17"/>
                  <a:gd name="T6" fmla="*/ 2147483647 w 16"/>
                  <a:gd name="T7" fmla="*/ 2147483647 h 17"/>
                  <a:gd name="T8" fmla="*/ 2147483647 w 16"/>
                  <a:gd name="T9" fmla="*/ 2147483647 h 17"/>
                  <a:gd name="T10" fmla="*/ 2147483647 w 16"/>
                  <a:gd name="T11" fmla="*/ 2147483647 h 17"/>
                  <a:gd name="T12" fmla="*/ 2147483647 w 16"/>
                  <a:gd name="T13" fmla="*/ 2147483647 h 17"/>
                  <a:gd name="T14" fmla="*/ 0 60000 65536"/>
                  <a:gd name="T15" fmla="*/ 0 60000 65536"/>
                  <a:gd name="T16" fmla="*/ 0 60000 65536"/>
                  <a:gd name="T17" fmla="*/ 0 60000 65536"/>
                  <a:gd name="T18" fmla="*/ 0 60000 65536"/>
                  <a:gd name="T19" fmla="*/ 0 60000 65536"/>
                  <a:gd name="T20" fmla="*/ 0 60000 65536"/>
                  <a:gd name="T21" fmla="*/ 0 w 16"/>
                  <a:gd name="T22" fmla="*/ 0 h 17"/>
                  <a:gd name="T23" fmla="*/ 16 w 1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7">
                    <a:moveTo>
                      <a:pt x="11" y="13"/>
                    </a:moveTo>
                    <a:cubicBezTo>
                      <a:pt x="8" y="16"/>
                      <a:pt x="7" y="17"/>
                      <a:pt x="4" y="16"/>
                    </a:cubicBezTo>
                    <a:cubicBezTo>
                      <a:pt x="1" y="14"/>
                      <a:pt x="1" y="13"/>
                      <a:pt x="0" y="10"/>
                    </a:cubicBezTo>
                    <a:cubicBezTo>
                      <a:pt x="0" y="6"/>
                      <a:pt x="0" y="5"/>
                      <a:pt x="3" y="3"/>
                    </a:cubicBezTo>
                    <a:cubicBezTo>
                      <a:pt x="5" y="0"/>
                      <a:pt x="6" y="0"/>
                      <a:pt x="9" y="2"/>
                    </a:cubicBezTo>
                    <a:cubicBezTo>
                      <a:pt x="13" y="3"/>
                      <a:pt x="13" y="3"/>
                      <a:pt x="14" y="6"/>
                    </a:cubicBezTo>
                    <a:cubicBezTo>
                      <a:pt x="16" y="10"/>
                      <a:pt x="14" y="11"/>
                      <a:pt x="11" y="13"/>
                    </a:cubicBezTo>
                    <a:close/>
                  </a:path>
                </a:pathLst>
              </a:custGeom>
              <a:solidFill>
                <a:srgbClr val="E3DC77"/>
              </a:solidFill>
              <a:ln w="9525">
                <a:noFill/>
                <a:round/>
                <a:headEnd/>
                <a:tailEnd/>
              </a:ln>
            </p:spPr>
            <p:txBody>
              <a:bodyPr/>
              <a:lstStyle/>
              <a:p>
                <a:endParaRPr lang="en-US">
                  <a:latin typeface="Calibri" pitchFamily="34" charset="0"/>
                </a:endParaRPr>
              </a:p>
            </p:txBody>
          </p:sp>
          <p:sp>
            <p:nvSpPr>
              <p:cNvPr id="155925" name="Freeform 3149"/>
              <p:cNvSpPr>
                <a:spLocks/>
              </p:cNvSpPr>
              <p:nvPr/>
            </p:nvSpPr>
            <p:spPr bwMode="auto">
              <a:xfrm>
                <a:off x="7629525" y="4097338"/>
                <a:ext cx="20638" cy="20637"/>
              </a:xfrm>
              <a:custGeom>
                <a:avLst/>
                <a:gdLst>
                  <a:gd name="T0" fmla="*/ 2147483647 w 5"/>
                  <a:gd name="T1" fmla="*/ 2147483647 h 5"/>
                  <a:gd name="T2" fmla="*/ 2147483647 w 5"/>
                  <a:gd name="T3" fmla="*/ 2147483647 h 5"/>
                  <a:gd name="T4" fmla="*/ 2147483647 w 5"/>
                  <a:gd name="T5" fmla="*/ 2147483647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1"/>
                    </a:moveTo>
                    <a:cubicBezTo>
                      <a:pt x="5" y="1"/>
                      <a:pt x="5" y="3"/>
                      <a:pt x="5" y="4"/>
                    </a:cubicBezTo>
                    <a:cubicBezTo>
                      <a:pt x="4" y="5"/>
                      <a:pt x="3" y="5"/>
                      <a:pt x="2" y="5"/>
                    </a:cubicBezTo>
                    <a:cubicBezTo>
                      <a:pt x="1" y="5"/>
                      <a:pt x="0" y="3"/>
                      <a:pt x="1" y="2"/>
                    </a:cubicBezTo>
                    <a:cubicBezTo>
                      <a:pt x="1" y="1"/>
                      <a:pt x="2" y="0"/>
                      <a:pt x="3" y="1"/>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926" name="Freeform 3150"/>
              <p:cNvSpPr>
                <a:spLocks/>
              </p:cNvSpPr>
              <p:nvPr/>
            </p:nvSpPr>
            <p:spPr bwMode="auto">
              <a:xfrm>
                <a:off x="7658100" y="4129088"/>
                <a:ext cx="23813" cy="25400"/>
              </a:xfrm>
              <a:custGeom>
                <a:avLst/>
                <a:gdLst>
                  <a:gd name="T0" fmla="*/ 2147483647 w 6"/>
                  <a:gd name="T1" fmla="*/ 0 h 6"/>
                  <a:gd name="T2" fmla="*/ 2147483647 w 6"/>
                  <a:gd name="T3" fmla="*/ 2147483647 h 6"/>
                  <a:gd name="T4" fmla="*/ 2147483647 w 6"/>
                  <a:gd name="T5" fmla="*/ 2147483647 h 6"/>
                  <a:gd name="T6" fmla="*/ 0 w 6"/>
                  <a:gd name="T7" fmla="*/ 2147483647 h 6"/>
                  <a:gd name="T8" fmla="*/ 2147483647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0"/>
                    </a:moveTo>
                    <a:cubicBezTo>
                      <a:pt x="5" y="1"/>
                      <a:pt x="6" y="2"/>
                      <a:pt x="6" y="4"/>
                    </a:cubicBezTo>
                    <a:cubicBezTo>
                      <a:pt x="5" y="5"/>
                      <a:pt x="3" y="6"/>
                      <a:pt x="2" y="5"/>
                    </a:cubicBezTo>
                    <a:cubicBezTo>
                      <a:pt x="0" y="5"/>
                      <a:pt x="0" y="3"/>
                      <a:pt x="0" y="2"/>
                    </a:cubicBezTo>
                    <a:cubicBezTo>
                      <a:pt x="1" y="0"/>
                      <a:pt x="2" y="0"/>
                      <a:pt x="4"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927" name="Freeform 3151"/>
              <p:cNvSpPr>
                <a:spLocks/>
              </p:cNvSpPr>
              <p:nvPr/>
            </p:nvSpPr>
            <p:spPr bwMode="auto">
              <a:xfrm>
                <a:off x="7681913" y="4079875"/>
                <a:ext cx="25400" cy="25400"/>
              </a:xfrm>
              <a:custGeom>
                <a:avLst/>
                <a:gdLst>
                  <a:gd name="T0" fmla="*/ 2147483647 w 6"/>
                  <a:gd name="T1" fmla="*/ 2147483647 h 6"/>
                  <a:gd name="T2" fmla="*/ 2147483647 w 6"/>
                  <a:gd name="T3" fmla="*/ 2147483647 h 6"/>
                  <a:gd name="T4" fmla="*/ 2147483647 w 6"/>
                  <a:gd name="T5" fmla="*/ 2147483647 h 6"/>
                  <a:gd name="T6" fmla="*/ 0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1"/>
                    </a:moveTo>
                    <a:cubicBezTo>
                      <a:pt x="5" y="1"/>
                      <a:pt x="6" y="3"/>
                      <a:pt x="5" y="4"/>
                    </a:cubicBezTo>
                    <a:cubicBezTo>
                      <a:pt x="5" y="5"/>
                      <a:pt x="3" y="6"/>
                      <a:pt x="2" y="5"/>
                    </a:cubicBezTo>
                    <a:cubicBezTo>
                      <a:pt x="1" y="5"/>
                      <a:pt x="0" y="4"/>
                      <a:pt x="0" y="2"/>
                    </a:cubicBezTo>
                    <a:cubicBezTo>
                      <a:pt x="1" y="1"/>
                      <a:pt x="2" y="0"/>
                      <a:pt x="4" y="1"/>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928" name="Freeform 3152"/>
              <p:cNvSpPr>
                <a:spLocks/>
              </p:cNvSpPr>
              <p:nvPr/>
            </p:nvSpPr>
            <p:spPr bwMode="auto">
              <a:xfrm>
                <a:off x="7658100" y="4076700"/>
                <a:ext cx="12700" cy="12700"/>
              </a:xfrm>
              <a:custGeom>
                <a:avLst/>
                <a:gdLst>
                  <a:gd name="T0" fmla="*/ 2147483647 w 3"/>
                  <a:gd name="T1" fmla="*/ 0 h 3"/>
                  <a:gd name="T2" fmla="*/ 2147483647 w 3"/>
                  <a:gd name="T3" fmla="*/ 2147483647 h 3"/>
                  <a:gd name="T4" fmla="*/ 2147483647 w 3"/>
                  <a:gd name="T5" fmla="*/ 2147483647 h 3"/>
                  <a:gd name="T6" fmla="*/ 0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cubicBezTo>
                      <a:pt x="3" y="1"/>
                      <a:pt x="3" y="1"/>
                      <a:pt x="3" y="2"/>
                    </a:cubicBezTo>
                    <a:cubicBezTo>
                      <a:pt x="3" y="3"/>
                      <a:pt x="2" y="3"/>
                      <a:pt x="1" y="3"/>
                    </a:cubicBezTo>
                    <a:cubicBezTo>
                      <a:pt x="0" y="3"/>
                      <a:pt x="0" y="2"/>
                      <a:pt x="0" y="1"/>
                    </a:cubicBezTo>
                    <a:cubicBezTo>
                      <a:pt x="0" y="0"/>
                      <a:pt x="1" y="0"/>
                      <a:pt x="2"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929" name="Freeform 3153"/>
              <p:cNvSpPr>
                <a:spLocks/>
              </p:cNvSpPr>
              <p:nvPr/>
            </p:nvSpPr>
            <p:spPr bwMode="auto">
              <a:xfrm>
                <a:off x="7681913" y="4113213"/>
                <a:ext cx="20637" cy="20637"/>
              </a:xfrm>
              <a:custGeom>
                <a:avLst/>
                <a:gdLst>
                  <a:gd name="T0" fmla="*/ 2147483647 w 5"/>
                  <a:gd name="T1" fmla="*/ 0 h 5"/>
                  <a:gd name="T2" fmla="*/ 2147483647 w 5"/>
                  <a:gd name="T3" fmla="*/ 2147483647 h 5"/>
                  <a:gd name="T4" fmla="*/ 2147483647 w 5"/>
                  <a:gd name="T5" fmla="*/ 2147483647 h 5"/>
                  <a:gd name="T6" fmla="*/ 0 w 5"/>
                  <a:gd name="T7" fmla="*/ 2147483647 h 5"/>
                  <a:gd name="T8" fmla="*/ 2147483647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0"/>
                    </a:moveTo>
                    <a:cubicBezTo>
                      <a:pt x="5" y="0"/>
                      <a:pt x="5" y="2"/>
                      <a:pt x="5" y="3"/>
                    </a:cubicBezTo>
                    <a:cubicBezTo>
                      <a:pt x="4" y="4"/>
                      <a:pt x="3" y="5"/>
                      <a:pt x="2" y="4"/>
                    </a:cubicBezTo>
                    <a:cubicBezTo>
                      <a:pt x="1" y="4"/>
                      <a:pt x="0" y="3"/>
                      <a:pt x="0" y="1"/>
                    </a:cubicBezTo>
                    <a:cubicBezTo>
                      <a:pt x="1" y="0"/>
                      <a:pt x="2" y="0"/>
                      <a:pt x="3"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930" name="Freeform 3154"/>
              <p:cNvSpPr>
                <a:spLocks/>
              </p:cNvSpPr>
              <p:nvPr/>
            </p:nvSpPr>
            <p:spPr bwMode="auto">
              <a:xfrm>
                <a:off x="7661275" y="4100513"/>
                <a:ext cx="9525" cy="7937"/>
              </a:xfrm>
              <a:custGeom>
                <a:avLst/>
                <a:gdLst>
                  <a:gd name="T0" fmla="*/ 2147483647 w 2"/>
                  <a:gd name="T1" fmla="*/ 0 h 2"/>
                  <a:gd name="T2" fmla="*/ 2147483647 w 2"/>
                  <a:gd name="T3" fmla="*/ 2147483647 h 2"/>
                  <a:gd name="T4" fmla="*/ 2147483647 w 2"/>
                  <a:gd name="T5" fmla="*/ 2147483647 h 2"/>
                  <a:gd name="T6" fmla="*/ 0 w 2"/>
                  <a:gd name="T7" fmla="*/ 0 h 2"/>
                  <a:gd name="T8" fmla="*/ 2147483647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0"/>
                    </a:moveTo>
                    <a:cubicBezTo>
                      <a:pt x="2" y="0"/>
                      <a:pt x="2" y="1"/>
                      <a:pt x="2" y="1"/>
                    </a:cubicBezTo>
                    <a:cubicBezTo>
                      <a:pt x="2" y="2"/>
                      <a:pt x="1" y="2"/>
                      <a:pt x="1" y="2"/>
                    </a:cubicBezTo>
                    <a:cubicBezTo>
                      <a:pt x="0" y="1"/>
                      <a:pt x="0" y="1"/>
                      <a:pt x="0" y="0"/>
                    </a:cubicBezTo>
                    <a:cubicBezTo>
                      <a:pt x="0" y="0"/>
                      <a:pt x="1" y="0"/>
                      <a:pt x="1"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931" name="Freeform 3155"/>
              <p:cNvSpPr>
                <a:spLocks/>
              </p:cNvSpPr>
              <p:nvPr/>
            </p:nvSpPr>
            <p:spPr bwMode="auto">
              <a:xfrm>
                <a:off x="7518400" y="3937000"/>
                <a:ext cx="46038" cy="41275"/>
              </a:xfrm>
              <a:custGeom>
                <a:avLst/>
                <a:gdLst>
                  <a:gd name="T0" fmla="*/ 2147483647 w 11"/>
                  <a:gd name="T1" fmla="*/ 2147483647 h 10"/>
                  <a:gd name="T2" fmla="*/ 2147483647 w 11"/>
                  <a:gd name="T3" fmla="*/ 2147483647 h 10"/>
                  <a:gd name="T4" fmla="*/ 2147483647 w 11"/>
                  <a:gd name="T5" fmla="*/ 2147483647 h 10"/>
                  <a:gd name="T6" fmla="*/ 2147483647 w 11"/>
                  <a:gd name="T7" fmla="*/ 2147483647 h 10"/>
                  <a:gd name="T8" fmla="*/ 2147483647 w 11"/>
                  <a:gd name="T9" fmla="*/ 0 h 10"/>
                  <a:gd name="T10" fmla="*/ 2147483647 w 11"/>
                  <a:gd name="T11" fmla="*/ 2147483647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0" y="4"/>
                    </a:moveTo>
                    <a:cubicBezTo>
                      <a:pt x="8" y="6"/>
                      <a:pt x="5" y="7"/>
                      <a:pt x="3" y="8"/>
                    </a:cubicBezTo>
                    <a:cubicBezTo>
                      <a:pt x="1" y="10"/>
                      <a:pt x="0" y="8"/>
                      <a:pt x="2" y="7"/>
                    </a:cubicBezTo>
                    <a:cubicBezTo>
                      <a:pt x="3" y="5"/>
                      <a:pt x="2" y="6"/>
                      <a:pt x="3" y="4"/>
                    </a:cubicBezTo>
                    <a:cubicBezTo>
                      <a:pt x="4" y="2"/>
                      <a:pt x="8" y="0"/>
                      <a:pt x="8" y="0"/>
                    </a:cubicBezTo>
                    <a:cubicBezTo>
                      <a:pt x="8" y="0"/>
                      <a:pt x="11" y="2"/>
                      <a:pt x="10" y="4"/>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932" name="Freeform 3156"/>
              <p:cNvSpPr>
                <a:spLocks/>
              </p:cNvSpPr>
              <p:nvPr/>
            </p:nvSpPr>
            <p:spPr bwMode="auto">
              <a:xfrm>
                <a:off x="7539038" y="3957638"/>
                <a:ext cx="46037" cy="41275"/>
              </a:xfrm>
              <a:custGeom>
                <a:avLst/>
                <a:gdLst>
                  <a:gd name="T0" fmla="*/ 2147483647 w 11"/>
                  <a:gd name="T1" fmla="*/ 2147483647 h 10"/>
                  <a:gd name="T2" fmla="*/ 2147483647 w 11"/>
                  <a:gd name="T3" fmla="*/ 2147483647 h 10"/>
                  <a:gd name="T4" fmla="*/ 2147483647 w 11"/>
                  <a:gd name="T5" fmla="*/ 2147483647 h 10"/>
                  <a:gd name="T6" fmla="*/ 2147483647 w 11"/>
                  <a:gd name="T7" fmla="*/ 2147483647 h 10"/>
                  <a:gd name="T8" fmla="*/ 2147483647 w 11"/>
                  <a:gd name="T9" fmla="*/ 0 h 10"/>
                  <a:gd name="T10" fmla="*/ 2147483647 w 11"/>
                  <a:gd name="T11" fmla="*/ 2147483647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0" y="4"/>
                    </a:moveTo>
                    <a:cubicBezTo>
                      <a:pt x="8" y="6"/>
                      <a:pt x="5" y="7"/>
                      <a:pt x="3" y="9"/>
                    </a:cubicBezTo>
                    <a:cubicBezTo>
                      <a:pt x="1" y="10"/>
                      <a:pt x="0" y="9"/>
                      <a:pt x="1" y="7"/>
                    </a:cubicBezTo>
                    <a:cubicBezTo>
                      <a:pt x="2" y="6"/>
                      <a:pt x="2" y="6"/>
                      <a:pt x="3" y="4"/>
                    </a:cubicBezTo>
                    <a:cubicBezTo>
                      <a:pt x="4" y="3"/>
                      <a:pt x="8" y="0"/>
                      <a:pt x="8" y="0"/>
                    </a:cubicBezTo>
                    <a:cubicBezTo>
                      <a:pt x="8" y="0"/>
                      <a:pt x="11" y="3"/>
                      <a:pt x="10" y="4"/>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933" name="Freeform 3157"/>
              <p:cNvSpPr>
                <a:spLocks/>
              </p:cNvSpPr>
              <p:nvPr/>
            </p:nvSpPr>
            <p:spPr bwMode="auto">
              <a:xfrm>
                <a:off x="7637463" y="3851275"/>
                <a:ext cx="36512" cy="44450"/>
              </a:xfrm>
              <a:custGeom>
                <a:avLst/>
                <a:gdLst>
                  <a:gd name="T0" fmla="*/ 2147483647 w 9"/>
                  <a:gd name="T1" fmla="*/ 2147483647 h 11"/>
                  <a:gd name="T2" fmla="*/ 2147483647 w 9"/>
                  <a:gd name="T3" fmla="*/ 2147483647 h 11"/>
                  <a:gd name="T4" fmla="*/ 2147483647 w 9"/>
                  <a:gd name="T5" fmla="*/ 2147483647 h 11"/>
                  <a:gd name="T6" fmla="*/ 2147483647 w 9"/>
                  <a:gd name="T7" fmla="*/ 2147483647 h 11"/>
                  <a:gd name="T8" fmla="*/ 2147483647 w 9"/>
                  <a:gd name="T9" fmla="*/ 2147483647 h 11"/>
                  <a:gd name="T10" fmla="*/ 2147483647 w 9"/>
                  <a:gd name="T11" fmla="*/ 2147483647 h 11"/>
                  <a:gd name="T12" fmla="*/ 0 60000 65536"/>
                  <a:gd name="T13" fmla="*/ 0 60000 65536"/>
                  <a:gd name="T14" fmla="*/ 0 60000 65536"/>
                  <a:gd name="T15" fmla="*/ 0 60000 65536"/>
                  <a:gd name="T16" fmla="*/ 0 60000 65536"/>
                  <a:gd name="T17" fmla="*/ 0 60000 65536"/>
                  <a:gd name="T18" fmla="*/ 0 w 9"/>
                  <a:gd name="T19" fmla="*/ 0 h 11"/>
                  <a:gd name="T20" fmla="*/ 9 w 9"/>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9" h="11">
                    <a:moveTo>
                      <a:pt x="1" y="8"/>
                    </a:moveTo>
                    <a:cubicBezTo>
                      <a:pt x="3" y="5"/>
                      <a:pt x="5" y="4"/>
                      <a:pt x="7" y="2"/>
                    </a:cubicBezTo>
                    <a:cubicBezTo>
                      <a:pt x="8" y="0"/>
                      <a:pt x="9" y="1"/>
                      <a:pt x="9" y="3"/>
                    </a:cubicBezTo>
                    <a:cubicBezTo>
                      <a:pt x="8" y="4"/>
                      <a:pt x="8" y="4"/>
                      <a:pt x="7" y="6"/>
                    </a:cubicBezTo>
                    <a:cubicBezTo>
                      <a:pt x="7" y="8"/>
                      <a:pt x="4" y="11"/>
                      <a:pt x="4" y="11"/>
                    </a:cubicBezTo>
                    <a:cubicBezTo>
                      <a:pt x="4" y="11"/>
                      <a:pt x="0" y="10"/>
                      <a:pt x="1" y="8"/>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934" name="Freeform 3158"/>
              <p:cNvSpPr>
                <a:spLocks/>
              </p:cNvSpPr>
              <p:nvPr/>
            </p:nvSpPr>
            <p:spPr bwMode="auto">
              <a:xfrm>
                <a:off x="7616825" y="3838575"/>
                <a:ext cx="36513" cy="46038"/>
              </a:xfrm>
              <a:custGeom>
                <a:avLst/>
                <a:gdLst>
                  <a:gd name="T0" fmla="*/ 2147483647 w 9"/>
                  <a:gd name="T1" fmla="*/ 2147483647 h 11"/>
                  <a:gd name="T2" fmla="*/ 2147483647 w 9"/>
                  <a:gd name="T3" fmla="*/ 2147483647 h 11"/>
                  <a:gd name="T4" fmla="*/ 2147483647 w 9"/>
                  <a:gd name="T5" fmla="*/ 2147483647 h 11"/>
                  <a:gd name="T6" fmla="*/ 2147483647 w 9"/>
                  <a:gd name="T7" fmla="*/ 2147483647 h 11"/>
                  <a:gd name="T8" fmla="*/ 2147483647 w 9"/>
                  <a:gd name="T9" fmla="*/ 2147483647 h 11"/>
                  <a:gd name="T10" fmla="*/ 2147483647 w 9"/>
                  <a:gd name="T11" fmla="*/ 2147483647 h 11"/>
                  <a:gd name="T12" fmla="*/ 0 60000 65536"/>
                  <a:gd name="T13" fmla="*/ 0 60000 65536"/>
                  <a:gd name="T14" fmla="*/ 0 60000 65536"/>
                  <a:gd name="T15" fmla="*/ 0 60000 65536"/>
                  <a:gd name="T16" fmla="*/ 0 60000 65536"/>
                  <a:gd name="T17" fmla="*/ 0 60000 65536"/>
                  <a:gd name="T18" fmla="*/ 0 w 9"/>
                  <a:gd name="T19" fmla="*/ 0 h 11"/>
                  <a:gd name="T20" fmla="*/ 9 w 9"/>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9" h="11">
                    <a:moveTo>
                      <a:pt x="1" y="8"/>
                    </a:moveTo>
                    <a:cubicBezTo>
                      <a:pt x="2" y="5"/>
                      <a:pt x="4" y="3"/>
                      <a:pt x="6" y="1"/>
                    </a:cubicBezTo>
                    <a:cubicBezTo>
                      <a:pt x="7" y="0"/>
                      <a:pt x="9" y="1"/>
                      <a:pt x="8" y="2"/>
                    </a:cubicBezTo>
                    <a:cubicBezTo>
                      <a:pt x="7" y="4"/>
                      <a:pt x="7" y="4"/>
                      <a:pt x="7" y="6"/>
                    </a:cubicBezTo>
                    <a:cubicBezTo>
                      <a:pt x="6" y="8"/>
                      <a:pt x="4" y="11"/>
                      <a:pt x="4" y="11"/>
                    </a:cubicBezTo>
                    <a:cubicBezTo>
                      <a:pt x="4" y="11"/>
                      <a:pt x="0" y="10"/>
                      <a:pt x="1" y="8"/>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935" name="Freeform 3159"/>
              <p:cNvSpPr>
                <a:spLocks/>
              </p:cNvSpPr>
              <p:nvPr/>
            </p:nvSpPr>
            <p:spPr bwMode="auto">
              <a:xfrm>
                <a:off x="7531100" y="3856038"/>
                <a:ext cx="41275" cy="39687"/>
              </a:xfrm>
              <a:custGeom>
                <a:avLst/>
                <a:gdLst>
                  <a:gd name="T0" fmla="*/ 2147483647 w 10"/>
                  <a:gd name="T1" fmla="*/ 2147483647 h 10"/>
                  <a:gd name="T2" fmla="*/ 2147483647 w 10"/>
                  <a:gd name="T3" fmla="*/ 2147483647 h 10"/>
                  <a:gd name="T4" fmla="*/ 2147483647 w 10"/>
                  <a:gd name="T5" fmla="*/ 2147483647 h 10"/>
                  <a:gd name="T6" fmla="*/ 2147483647 w 10"/>
                  <a:gd name="T7" fmla="*/ 2147483647 h 10"/>
                  <a:gd name="T8" fmla="*/ 2147483647 w 10"/>
                  <a:gd name="T9" fmla="*/ 2147483647 h 10"/>
                  <a:gd name="T10" fmla="*/ 2147483647 w 10"/>
                  <a:gd name="T11" fmla="*/ 2147483647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6" y="9"/>
                    </a:moveTo>
                    <a:cubicBezTo>
                      <a:pt x="4" y="7"/>
                      <a:pt x="3" y="4"/>
                      <a:pt x="1" y="3"/>
                    </a:cubicBezTo>
                    <a:cubicBezTo>
                      <a:pt x="0" y="1"/>
                      <a:pt x="1" y="0"/>
                      <a:pt x="3" y="1"/>
                    </a:cubicBezTo>
                    <a:cubicBezTo>
                      <a:pt x="4" y="2"/>
                      <a:pt x="4" y="2"/>
                      <a:pt x="6" y="2"/>
                    </a:cubicBezTo>
                    <a:cubicBezTo>
                      <a:pt x="8" y="3"/>
                      <a:pt x="10" y="6"/>
                      <a:pt x="10" y="6"/>
                    </a:cubicBezTo>
                    <a:cubicBezTo>
                      <a:pt x="10" y="6"/>
                      <a:pt x="8" y="10"/>
                      <a:pt x="6" y="9"/>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936" name="Freeform 3160"/>
              <p:cNvSpPr>
                <a:spLocks/>
              </p:cNvSpPr>
              <p:nvPr/>
            </p:nvSpPr>
            <p:spPr bwMode="auto">
              <a:xfrm>
                <a:off x="7515225" y="3871913"/>
                <a:ext cx="39688" cy="41275"/>
              </a:xfrm>
              <a:custGeom>
                <a:avLst/>
                <a:gdLst>
                  <a:gd name="T0" fmla="*/ 2147483647 w 10"/>
                  <a:gd name="T1" fmla="*/ 2147483647 h 10"/>
                  <a:gd name="T2" fmla="*/ 2147483647 w 10"/>
                  <a:gd name="T3" fmla="*/ 2147483647 h 10"/>
                  <a:gd name="T4" fmla="*/ 2147483647 w 10"/>
                  <a:gd name="T5" fmla="*/ 2147483647 h 10"/>
                  <a:gd name="T6" fmla="*/ 2147483647 w 10"/>
                  <a:gd name="T7" fmla="*/ 2147483647 h 10"/>
                  <a:gd name="T8" fmla="*/ 2147483647 w 10"/>
                  <a:gd name="T9" fmla="*/ 2147483647 h 10"/>
                  <a:gd name="T10" fmla="*/ 2147483647 w 10"/>
                  <a:gd name="T11" fmla="*/ 2147483647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7" y="9"/>
                    </a:moveTo>
                    <a:cubicBezTo>
                      <a:pt x="4" y="7"/>
                      <a:pt x="3" y="5"/>
                      <a:pt x="2" y="3"/>
                    </a:cubicBezTo>
                    <a:cubicBezTo>
                      <a:pt x="0" y="1"/>
                      <a:pt x="1" y="0"/>
                      <a:pt x="3" y="1"/>
                    </a:cubicBezTo>
                    <a:cubicBezTo>
                      <a:pt x="4" y="2"/>
                      <a:pt x="4" y="2"/>
                      <a:pt x="6" y="2"/>
                    </a:cubicBezTo>
                    <a:cubicBezTo>
                      <a:pt x="8" y="3"/>
                      <a:pt x="10" y="6"/>
                      <a:pt x="10" y="6"/>
                    </a:cubicBezTo>
                    <a:cubicBezTo>
                      <a:pt x="10" y="6"/>
                      <a:pt x="8" y="10"/>
                      <a:pt x="7" y="9"/>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937" name="Freeform 3161"/>
              <p:cNvSpPr>
                <a:spLocks/>
              </p:cNvSpPr>
              <p:nvPr/>
            </p:nvSpPr>
            <p:spPr bwMode="auto">
              <a:xfrm>
                <a:off x="7629525" y="3962400"/>
                <a:ext cx="41275" cy="39688"/>
              </a:xfrm>
              <a:custGeom>
                <a:avLst/>
                <a:gdLst>
                  <a:gd name="T0" fmla="*/ 2147483647 w 10"/>
                  <a:gd name="T1" fmla="*/ 2147483647 h 10"/>
                  <a:gd name="T2" fmla="*/ 2147483647 w 10"/>
                  <a:gd name="T3" fmla="*/ 2147483647 h 10"/>
                  <a:gd name="T4" fmla="*/ 2147483647 w 10"/>
                  <a:gd name="T5" fmla="*/ 2147483647 h 10"/>
                  <a:gd name="T6" fmla="*/ 2147483647 w 10"/>
                  <a:gd name="T7" fmla="*/ 2147483647 h 10"/>
                  <a:gd name="T8" fmla="*/ 0 w 10"/>
                  <a:gd name="T9" fmla="*/ 2147483647 h 10"/>
                  <a:gd name="T10" fmla="*/ 2147483647 w 10"/>
                  <a:gd name="T11" fmla="*/ 2147483647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3" y="1"/>
                    </a:moveTo>
                    <a:cubicBezTo>
                      <a:pt x="6" y="3"/>
                      <a:pt x="7" y="6"/>
                      <a:pt x="9" y="7"/>
                    </a:cubicBezTo>
                    <a:cubicBezTo>
                      <a:pt x="10" y="9"/>
                      <a:pt x="9" y="10"/>
                      <a:pt x="8" y="9"/>
                    </a:cubicBezTo>
                    <a:cubicBezTo>
                      <a:pt x="6" y="8"/>
                      <a:pt x="6" y="8"/>
                      <a:pt x="4" y="8"/>
                    </a:cubicBezTo>
                    <a:cubicBezTo>
                      <a:pt x="3" y="7"/>
                      <a:pt x="0" y="3"/>
                      <a:pt x="0" y="3"/>
                    </a:cubicBezTo>
                    <a:cubicBezTo>
                      <a:pt x="0" y="3"/>
                      <a:pt x="2" y="0"/>
                      <a:pt x="3" y="1"/>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938" name="Freeform 3162"/>
              <p:cNvSpPr>
                <a:spLocks/>
              </p:cNvSpPr>
              <p:nvPr/>
            </p:nvSpPr>
            <p:spPr bwMode="auto">
              <a:xfrm>
                <a:off x="7642225" y="3944938"/>
                <a:ext cx="44450" cy="41275"/>
              </a:xfrm>
              <a:custGeom>
                <a:avLst/>
                <a:gdLst>
                  <a:gd name="T0" fmla="*/ 2147483647 w 11"/>
                  <a:gd name="T1" fmla="*/ 2147483647 h 10"/>
                  <a:gd name="T2" fmla="*/ 2147483647 w 11"/>
                  <a:gd name="T3" fmla="*/ 2147483647 h 10"/>
                  <a:gd name="T4" fmla="*/ 2147483647 w 11"/>
                  <a:gd name="T5" fmla="*/ 2147483647 h 10"/>
                  <a:gd name="T6" fmla="*/ 2147483647 w 11"/>
                  <a:gd name="T7" fmla="*/ 2147483647 h 10"/>
                  <a:gd name="T8" fmla="*/ 0 w 11"/>
                  <a:gd name="T9" fmla="*/ 2147483647 h 10"/>
                  <a:gd name="T10" fmla="*/ 2147483647 w 11"/>
                  <a:gd name="T11" fmla="*/ 2147483647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4" y="1"/>
                    </a:moveTo>
                    <a:cubicBezTo>
                      <a:pt x="7" y="3"/>
                      <a:pt x="8" y="6"/>
                      <a:pt x="10" y="7"/>
                    </a:cubicBezTo>
                    <a:cubicBezTo>
                      <a:pt x="11" y="9"/>
                      <a:pt x="10" y="10"/>
                      <a:pt x="8" y="9"/>
                    </a:cubicBezTo>
                    <a:cubicBezTo>
                      <a:pt x="7" y="8"/>
                      <a:pt x="7" y="8"/>
                      <a:pt x="5" y="8"/>
                    </a:cubicBezTo>
                    <a:cubicBezTo>
                      <a:pt x="3" y="7"/>
                      <a:pt x="0" y="3"/>
                      <a:pt x="0" y="3"/>
                    </a:cubicBezTo>
                    <a:cubicBezTo>
                      <a:pt x="0" y="3"/>
                      <a:pt x="2" y="0"/>
                      <a:pt x="4" y="1"/>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55939" name="Freeform 3163"/>
              <p:cNvSpPr>
                <a:spLocks/>
              </p:cNvSpPr>
              <p:nvPr/>
            </p:nvSpPr>
            <p:spPr bwMode="auto">
              <a:xfrm>
                <a:off x="7543800" y="3863975"/>
                <a:ext cx="122238" cy="127000"/>
              </a:xfrm>
              <a:custGeom>
                <a:avLst/>
                <a:gdLst>
                  <a:gd name="T0" fmla="*/ 2147483647 w 30"/>
                  <a:gd name="T1" fmla="*/ 2147483647 h 31"/>
                  <a:gd name="T2" fmla="*/ 2147483647 w 30"/>
                  <a:gd name="T3" fmla="*/ 2147483647 h 31"/>
                  <a:gd name="T4" fmla="*/ 2147483647 w 30"/>
                  <a:gd name="T5" fmla="*/ 2147483647 h 31"/>
                  <a:gd name="T6" fmla="*/ 2147483647 w 30"/>
                  <a:gd name="T7" fmla="*/ 2147483647 h 31"/>
                  <a:gd name="T8" fmla="*/ 2147483647 w 30"/>
                  <a:gd name="T9" fmla="*/ 2147483647 h 31"/>
                  <a:gd name="T10" fmla="*/ 0 w 30"/>
                  <a:gd name="T11" fmla="*/ 2147483647 h 31"/>
                  <a:gd name="T12" fmla="*/ 2147483647 w 30"/>
                  <a:gd name="T13" fmla="*/ 2147483647 h 31"/>
                  <a:gd name="T14" fmla="*/ 0 60000 65536"/>
                  <a:gd name="T15" fmla="*/ 0 60000 65536"/>
                  <a:gd name="T16" fmla="*/ 0 60000 65536"/>
                  <a:gd name="T17" fmla="*/ 0 60000 65536"/>
                  <a:gd name="T18" fmla="*/ 0 60000 65536"/>
                  <a:gd name="T19" fmla="*/ 0 60000 65536"/>
                  <a:gd name="T20" fmla="*/ 0 60000 65536"/>
                  <a:gd name="T21" fmla="*/ 0 w 30"/>
                  <a:gd name="T22" fmla="*/ 0 h 31"/>
                  <a:gd name="T23" fmla="*/ 30 w 3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1">
                    <a:moveTo>
                      <a:pt x="11" y="2"/>
                    </a:moveTo>
                    <a:cubicBezTo>
                      <a:pt x="18" y="0"/>
                      <a:pt x="20" y="0"/>
                      <a:pt x="25" y="5"/>
                    </a:cubicBezTo>
                    <a:cubicBezTo>
                      <a:pt x="30" y="10"/>
                      <a:pt x="30" y="12"/>
                      <a:pt x="28" y="19"/>
                    </a:cubicBezTo>
                    <a:cubicBezTo>
                      <a:pt x="26" y="26"/>
                      <a:pt x="25" y="27"/>
                      <a:pt x="18" y="29"/>
                    </a:cubicBezTo>
                    <a:cubicBezTo>
                      <a:pt x="12" y="31"/>
                      <a:pt x="11" y="30"/>
                      <a:pt x="6" y="25"/>
                    </a:cubicBezTo>
                    <a:cubicBezTo>
                      <a:pt x="1" y="20"/>
                      <a:pt x="0" y="19"/>
                      <a:pt x="0" y="12"/>
                    </a:cubicBezTo>
                    <a:cubicBezTo>
                      <a:pt x="0" y="5"/>
                      <a:pt x="4" y="4"/>
                      <a:pt x="11" y="2"/>
                    </a:cubicBezTo>
                    <a:close/>
                  </a:path>
                </a:pathLst>
              </a:custGeom>
              <a:solidFill>
                <a:srgbClr val="C4D077"/>
              </a:solidFill>
              <a:ln w="11113">
                <a:solidFill>
                  <a:srgbClr val="94B25A"/>
                </a:solidFill>
                <a:miter lim="800000"/>
                <a:headEnd/>
                <a:tailEnd/>
              </a:ln>
            </p:spPr>
            <p:txBody>
              <a:bodyPr/>
              <a:lstStyle/>
              <a:p>
                <a:endParaRPr lang="en-US">
                  <a:latin typeface="Calibri" pitchFamily="34" charset="0"/>
                </a:endParaRPr>
              </a:p>
            </p:txBody>
          </p:sp>
          <p:sp>
            <p:nvSpPr>
              <p:cNvPr id="155940" name="Freeform 3164"/>
              <p:cNvSpPr>
                <a:spLocks/>
              </p:cNvSpPr>
              <p:nvPr/>
            </p:nvSpPr>
            <p:spPr bwMode="auto">
              <a:xfrm>
                <a:off x="7546975" y="3867150"/>
                <a:ext cx="114300" cy="115888"/>
              </a:xfrm>
              <a:custGeom>
                <a:avLst/>
                <a:gdLst>
                  <a:gd name="T0" fmla="*/ 2147483647 w 28"/>
                  <a:gd name="T1" fmla="*/ 2147483647 h 28"/>
                  <a:gd name="T2" fmla="*/ 2147483647 w 28"/>
                  <a:gd name="T3" fmla="*/ 2147483647 h 28"/>
                  <a:gd name="T4" fmla="*/ 2147483647 w 28"/>
                  <a:gd name="T5" fmla="*/ 2147483647 h 28"/>
                  <a:gd name="T6" fmla="*/ 2147483647 w 28"/>
                  <a:gd name="T7" fmla="*/ 2147483647 h 28"/>
                  <a:gd name="T8" fmla="*/ 2147483647 w 28"/>
                  <a:gd name="T9" fmla="*/ 2147483647 h 28"/>
                  <a:gd name="T10" fmla="*/ 0 w 28"/>
                  <a:gd name="T11" fmla="*/ 2147483647 h 28"/>
                  <a:gd name="T12" fmla="*/ 2147483647 w 28"/>
                  <a:gd name="T13" fmla="*/ 2147483647 h 28"/>
                  <a:gd name="T14" fmla="*/ 0 60000 65536"/>
                  <a:gd name="T15" fmla="*/ 0 60000 65536"/>
                  <a:gd name="T16" fmla="*/ 0 60000 65536"/>
                  <a:gd name="T17" fmla="*/ 0 60000 65536"/>
                  <a:gd name="T18" fmla="*/ 0 60000 65536"/>
                  <a:gd name="T19" fmla="*/ 0 60000 65536"/>
                  <a:gd name="T20" fmla="*/ 0 60000 65536"/>
                  <a:gd name="T21" fmla="*/ 0 w 28"/>
                  <a:gd name="T22" fmla="*/ 0 h 28"/>
                  <a:gd name="T23" fmla="*/ 28 w 28"/>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8">
                    <a:moveTo>
                      <a:pt x="11" y="2"/>
                    </a:moveTo>
                    <a:cubicBezTo>
                      <a:pt x="17" y="1"/>
                      <a:pt x="19" y="0"/>
                      <a:pt x="23" y="5"/>
                    </a:cubicBezTo>
                    <a:cubicBezTo>
                      <a:pt x="28" y="9"/>
                      <a:pt x="27" y="12"/>
                      <a:pt x="26" y="18"/>
                    </a:cubicBezTo>
                    <a:cubicBezTo>
                      <a:pt x="24" y="24"/>
                      <a:pt x="23" y="25"/>
                      <a:pt x="17" y="26"/>
                    </a:cubicBezTo>
                    <a:cubicBezTo>
                      <a:pt x="11" y="28"/>
                      <a:pt x="10" y="27"/>
                      <a:pt x="6" y="23"/>
                    </a:cubicBezTo>
                    <a:cubicBezTo>
                      <a:pt x="1" y="18"/>
                      <a:pt x="0" y="18"/>
                      <a:pt x="0" y="11"/>
                    </a:cubicBezTo>
                    <a:cubicBezTo>
                      <a:pt x="0" y="5"/>
                      <a:pt x="4" y="4"/>
                      <a:pt x="11" y="2"/>
                    </a:cubicBezTo>
                    <a:close/>
                  </a:path>
                </a:pathLst>
              </a:custGeom>
              <a:solidFill>
                <a:srgbClr val="CAD277"/>
              </a:solidFill>
              <a:ln w="9525">
                <a:noFill/>
                <a:round/>
                <a:headEnd/>
                <a:tailEnd/>
              </a:ln>
            </p:spPr>
            <p:txBody>
              <a:bodyPr/>
              <a:lstStyle/>
              <a:p>
                <a:endParaRPr lang="en-US">
                  <a:latin typeface="Calibri" pitchFamily="34" charset="0"/>
                </a:endParaRPr>
              </a:p>
            </p:txBody>
          </p:sp>
          <p:sp>
            <p:nvSpPr>
              <p:cNvPr id="155941" name="Freeform 3165"/>
              <p:cNvSpPr>
                <a:spLocks/>
              </p:cNvSpPr>
              <p:nvPr/>
            </p:nvSpPr>
            <p:spPr bwMode="auto">
              <a:xfrm>
                <a:off x="7554913" y="3876675"/>
                <a:ext cx="98425" cy="101600"/>
              </a:xfrm>
              <a:custGeom>
                <a:avLst/>
                <a:gdLst>
                  <a:gd name="T0" fmla="*/ 2147483647 w 24"/>
                  <a:gd name="T1" fmla="*/ 2147483647 h 25"/>
                  <a:gd name="T2" fmla="*/ 2147483647 w 24"/>
                  <a:gd name="T3" fmla="*/ 2147483647 h 25"/>
                  <a:gd name="T4" fmla="*/ 2147483647 w 24"/>
                  <a:gd name="T5" fmla="*/ 2147483647 h 25"/>
                  <a:gd name="T6" fmla="*/ 2147483647 w 24"/>
                  <a:gd name="T7" fmla="*/ 2147483647 h 25"/>
                  <a:gd name="T8" fmla="*/ 2147483647 w 24"/>
                  <a:gd name="T9" fmla="*/ 2147483647 h 25"/>
                  <a:gd name="T10" fmla="*/ 0 w 24"/>
                  <a:gd name="T11" fmla="*/ 2147483647 h 25"/>
                  <a:gd name="T12" fmla="*/ 2147483647 w 24"/>
                  <a:gd name="T13" fmla="*/ 2147483647 h 25"/>
                  <a:gd name="T14" fmla="*/ 0 60000 65536"/>
                  <a:gd name="T15" fmla="*/ 0 60000 65536"/>
                  <a:gd name="T16" fmla="*/ 0 60000 65536"/>
                  <a:gd name="T17" fmla="*/ 0 60000 65536"/>
                  <a:gd name="T18" fmla="*/ 0 60000 65536"/>
                  <a:gd name="T19" fmla="*/ 0 60000 65536"/>
                  <a:gd name="T20" fmla="*/ 0 60000 65536"/>
                  <a:gd name="T21" fmla="*/ 0 w 24"/>
                  <a:gd name="T22" fmla="*/ 0 h 25"/>
                  <a:gd name="T23" fmla="*/ 24 w 24"/>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5">
                    <a:moveTo>
                      <a:pt x="9" y="2"/>
                    </a:moveTo>
                    <a:cubicBezTo>
                      <a:pt x="14" y="0"/>
                      <a:pt x="16" y="0"/>
                      <a:pt x="20" y="4"/>
                    </a:cubicBezTo>
                    <a:cubicBezTo>
                      <a:pt x="24" y="8"/>
                      <a:pt x="24" y="10"/>
                      <a:pt x="22" y="15"/>
                    </a:cubicBezTo>
                    <a:cubicBezTo>
                      <a:pt x="21" y="21"/>
                      <a:pt x="20" y="22"/>
                      <a:pt x="14" y="23"/>
                    </a:cubicBezTo>
                    <a:cubicBezTo>
                      <a:pt x="9" y="25"/>
                      <a:pt x="8" y="24"/>
                      <a:pt x="4" y="20"/>
                    </a:cubicBezTo>
                    <a:cubicBezTo>
                      <a:pt x="0" y="16"/>
                      <a:pt x="0" y="16"/>
                      <a:pt x="0" y="10"/>
                    </a:cubicBezTo>
                    <a:cubicBezTo>
                      <a:pt x="0" y="4"/>
                      <a:pt x="3" y="3"/>
                      <a:pt x="9" y="2"/>
                    </a:cubicBezTo>
                    <a:close/>
                  </a:path>
                </a:pathLst>
              </a:custGeom>
              <a:solidFill>
                <a:srgbClr val="D1D577"/>
              </a:solidFill>
              <a:ln w="9525">
                <a:noFill/>
                <a:round/>
                <a:headEnd/>
                <a:tailEnd/>
              </a:ln>
            </p:spPr>
            <p:txBody>
              <a:bodyPr/>
              <a:lstStyle/>
              <a:p>
                <a:endParaRPr lang="en-US">
                  <a:latin typeface="Calibri" pitchFamily="34" charset="0"/>
                </a:endParaRPr>
              </a:p>
            </p:txBody>
          </p:sp>
          <p:sp>
            <p:nvSpPr>
              <p:cNvPr id="155942" name="Freeform 3166"/>
              <p:cNvSpPr>
                <a:spLocks/>
              </p:cNvSpPr>
              <p:nvPr/>
            </p:nvSpPr>
            <p:spPr bwMode="auto">
              <a:xfrm>
                <a:off x="7559675" y="3879850"/>
                <a:ext cx="90488" cy="90488"/>
              </a:xfrm>
              <a:custGeom>
                <a:avLst/>
                <a:gdLst>
                  <a:gd name="T0" fmla="*/ 2147483647 w 22"/>
                  <a:gd name="T1" fmla="*/ 2147483647 h 22"/>
                  <a:gd name="T2" fmla="*/ 2147483647 w 22"/>
                  <a:gd name="T3" fmla="*/ 2147483647 h 22"/>
                  <a:gd name="T4" fmla="*/ 2147483647 w 22"/>
                  <a:gd name="T5" fmla="*/ 2147483647 h 22"/>
                  <a:gd name="T6" fmla="*/ 2147483647 w 22"/>
                  <a:gd name="T7" fmla="*/ 2147483647 h 22"/>
                  <a:gd name="T8" fmla="*/ 2147483647 w 22"/>
                  <a:gd name="T9" fmla="*/ 2147483647 h 22"/>
                  <a:gd name="T10" fmla="*/ 0 w 22"/>
                  <a:gd name="T11" fmla="*/ 2147483647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8" y="2"/>
                    </a:moveTo>
                    <a:cubicBezTo>
                      <a:pt x="13" y="1"/>
                      <a:pt x="15" y="0"/>
                      <a:pt x="18" y="4"/>
                    </a:cubicBezTo>
                    <a:cubicBezTo>
                      <a:pt x="22" y="7"/>
                      <a:pt x="21" y="9"/>
                      <a:pt x="20" y="14"/>
                    </a:cubicBezTo>
                    <a:cubicBezTo>
                      <a:pt x="19" y="19"/>
                      <a:pt x="18" y="19"/>
                      <a:pt x="13" y="21"/>
                    </a:cubicBezTo>
                    <a:cubicBezTo>
                      <a:pt x="8" y="22"/>
                      <a:pt x="7" y="22"/>
                      <a:pt x="4" y="18"/>
                    </a:cubicBezTo>
                    <a:cubicBezTo>
                      <a:pt x="0" y="15"/>
                      <a:pt x="0" y="14"/>
                      <a:pt x="0" y="9"/>
                    </a:cubicBezTo>
                    <a:cubicBezTo>
                      <a:pt x="0" y="4"/>
                      <a:pt x="3" y="4"/>
                      <a:pt x="8" y="2"/>
                    </a:cubicBezTo>
                    <a:close/>
                  </a:path>
                </a:pathLst>
              </a:custGeom>
              <a:solidFill>
                <a:srgbClr val="D7D777"/>
              </a:solidFill>
              <a:ln w="9525">
                <a:noFill/>
                <a:round/>
                <a:headEnd/>
                <a:tailEnd/>
              </a:ln>
            </p:spPr>
            <p:txBody>
              <a:bodyPr/>
              <a:lstStyle/>
              <a:p>
                <a:endParaRPr lang="en-US">
                  <a:latin typeface="Calibri" pitchFamily="34" charset="0"/>
                </a:endParaRPr>
              </a:p>
            </p:txBody>
          </p:sp>
          <p:sp>
            <p:nvSpPr>
              <p:cNvPr id="155943" name="Freeform 3167"/>
              <p:cNvSpPr>
                <a:spLocks/>
              </p:cNvSpPr>
              <p:nvPr/>
            </p:nvSpPr>
            <p:spPr bwMode="auto">
              <a:xfrm>
                <a:off x="7564438" y="3887788"/>
                <a:ext cx="77787" cy="77787"/>
              </a:xfrm>
              <a:custGeom>
                <a:avLst/>
                <a:gdLst>
                  <a:gd name="T0" fmla="*/ 2147483647 w 19"/>
                  <a:gd name="T1" fmla="*/ 2147483647 h 19"/>
                  <a:gd name="T2" fmla="*/ 2147483647 w 19"/>
                  <a:gd name="T3" fmla="*/ 2147483647 h 19"/>
                  <a:gd name="T4" fmla="*/ 2147483647 w 19"/>
                  <a:gd name="T5" fmla="*/ 2147483647 h 19"/>
                  <a:gd name="T6" fmla="*/ 2147483647 w 19"/>
                  <a:gd name="T7" fmla="*/ 2147483647 h 19"/>
                  <a:gd name="T8" fmla="*/ 2147483647 w 19"/>
                  <a:gd name="T9" fmla="*/ 2147483647 h 19"/>
                  <a:gd name="T10" fmla="*/ 0 w 19"/>
                  <a:gd name="T11" fmla="*/ 2147483647 h 19"/>
                  <a:gd name="T12" fmla="*/ 2147483647 w 19"/>
                  <a:gd name="T13" fmla="*/ 2147483647 h 19"/>
                  <a:gd name="T14" fmla="*/ 0 60000 65536"/>
                  <a:gd name="T15" fmla="*/ 0 60000 65536"/>
                  <a:gd name="T16" fmla="*/ 0 60000 65536"/>
                  <a:gd name="T17" fmla="*/ 0 60000 65536"/>
                  <a:gd name="T18" fmla="*/ 0 60000 65536"/>
                  <a:gd name="T19" fmla="*/ 0 60000 65536"/>
                  <a:gd name="T20" fmla="*/ 0 60000 65536"/>
                  <a:gd name="T21" fmla="*/ 0 w 19"/>
                  <a:gd name="T22" fmla="*/ 0 h 19"/>
                  <a:gd name="T23" fmla="*/ 19 w 19"/>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9">
                    <a:moveTo>
                      <a:pt x="7" y="2"/>
                    </a:moveTo>
                    <a:cubicBezTo>
                      <a:pt x="12" y="0"/>
                      <a:pt x="13" y="0"/>
                      <a:pt x="16" y="3"/>
                    </a:cubicBezTo>
                    <a:cubicBezTo>
                      <a:pt x="19" y="6"/>
                      <a:pt x="19" y="7"/>
                      <a:pt x="17" y="11"/>
                    </a:cubicBezTo>
                    <a:cubicBezTo>
                      <a:pt x="16" y="16"/>
                      <a:pt x="15" y="16"/>
                      <a:pt x="11" y="17"/>
                    </a:cubicBezTo>
                    <a:cubicBezTo>
                      <a:pt x="7" y="19"/>
                      <a:pt x="7" y="18"/>
                      <a:pt x="4" y="15"/>
                    </a:cubicBezTo>
                    <a:cubicBezTo>
                      <a:pt x="1" y="12"/>
                      <a:pt x="0" y="12"/>
                      <a:pt x="0" y="8"/>
                    </a:cubicBezTo>
                    <a:cubicBezTo>
                      <a:pt x="0" y="3"/>
                      <a:pt x="3" y="3"/>
                      <a:pt x="7" y="2"/>
                    </a:cubicBezTo>
                    <a:close/>
                  </a:path>
                </a:pathLst>
              </a:custGeom>
              <a:solidFill>
                <a:srgbClr val="DDD977"/>
              </a:solidFill>
              <a:ln w="9525">
                <a:noFill/>
                <a:round/>
                <a:headEnd/>
                <a:tailEnd/>
              </a:ln>
            </p:spPr>
            <p:txBody>
              <a:bodyPr/>
              <a:lstStyle/>
              <a:p>
                <a:endParaRPr lang="en-US">
                  <a:latin typeface="Calibri" pitchFamily="34" charset="0"/>
                </a:endParaRPr>
              </a:p>
            </p:txBody>
          </p:sp>
          <p:sp>
            <p:nvSpPr>
              <p:cNvPr id="155944" name="Freeform 3168"/>
              <p:cNvSpPr>
                <a:spLocks/>
              </p:cNvSpPr>
              <p:nvPr/>
            </p:nvSpPr>
            <p:spPr bwMode="auto">
              <a:xfrm>
                <a:off x="7567613" y="3892550"/>
                <a:ext cx="65087" cy="65088"/>
              </a:xfrm>
              <a:custGeom>
                <a:avLst/>
                <a:gdLst>
                  <a:gd name="T0" fmla="*/ 2147483647 w 16"/>
                  <a:gd name="T1" fmla="*/ 2147483647 h 16"/>
                  <a:gd name="T2" fmla="*/ 2147483647 w 16"/>
                  <a:gd name="T3" fmla="*/ 2147483647 h 16"/>
                  <a:gd name="T4" fmla="*/ 2147483647 w 16"/>
                  <a:gd name="T5" fmla="*/ 2147483647 h 16"/>
                  <a:gd name="T6" fmla="*/ 2147483647 w 16"/>
                  <a:gd name="T7" fmla="*/ 2147483647 h 16"/>
                  <a:gd name="T8" fmla="*/ 2147483647 w 16"/>
                  <a:gd name="T9" fmla="*/ 2147483647 h 16"/>
                  <a:gd name="T10" fmla="*/ 2147483647 w 16"/>
                  <a:gd name="T11" fmla="*/ 2147483647 h 16"/>
                  <a:gd name="T12" fmla="*/ 2147483647 w 16"/>
                  <a:gd name="T13" fmla="*/ 2147483647 h 16"/>
                  <a:gd name="T14" fmla="*/ 0 60000 65536"/>
                  <a:gd name="T15" fmla="*/ 0 60000 65536"/>
                  <a:gd name="T16" fmla="*/ 0 60000 65536"/>
                  <a:gd name="T17" fmla="*/ 0 60000 65536"/>
                  <a:gd name="T18" fmla="*/ 0 60000 65536"/>
                  <a:gd name="T19" fmla="*/ 0 60000 65536"/>
                  <a:gd name="T20" fmla="*/ 0 60000 65536"/>
                  <a:gd name="T21" fmla="*/ 0 w 16"/>
                  <a:gd name="T22" fmla="*/ 0 h 16"/>
                  <a:gd name="T23" fmla="*/ 16 w 1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6">
                    <a:moveTo>
                      <a:pt x="7" y="2"/>
                    </a:moveTo>
                    <a:cubicBezTo>
                      <a:pt x="10" y="1"/>
                      <a:pt x="11" y="0"/>
                      <a:pt x="14" y="3"/>
                    </a:cubicBezTo>
                    <a:cubicBezTo>
                      <a:pt x="16" y="5"/>
                      <a:pt x="16" y="6"/>
                      <a:pt x="15" y="10"/>
                    </a:cubicBezTo>
                    <a:cubicBezTo>
                      <a:pt x="14" y="14"/>
                      <a:pt x="13" y="14"/>
                      <a:pt x="10" y="15"/>
                    </a:cubicBezTo>
                    <a:cubicBezTo>
                      <a:pt x="6" y="16"/>
                      <a:pt x="6" y="16"/>
                      <a:pt x="3" y="13"/>
                    </a:cubicBezTo>
                    <a:cubicBezTo>
                      <a:pt x="1" y="11"/>
                      <a:pt x="0" y="11"/>
                      <a:pt x="1" y="7"/>
                    </a:cubicBezTo>
                    <a:cubicBezTo>
                      <a:pt x="1" y="3"/>
                      <a:pt x="3" y="3"/>
                      <a:pt x="7" y="2"/>
                    </a:cubicBezTo>
                    <a:close/>
                  </a:path>
                </a:pathLst>
              </a:custGeom>
              <a:solidFill>
                <a:srgbClr val="E3DC77"/>
              </a:solidFill>
              <a:ln w="9525">
                <a:noFill/>
                <a:round/>
                <a:headEnd/>
                <a:tailEnd/>
              </a:ln>
            </p:spPr>
            <p:txBody>
              <a:bodyPr/>
              <a:lstStyle/>
              <a:p>
                <a:endParaRPr lang="en-US">
                  <a:latin typeface="Calibri" pitchFamily="34" charset="0"/>
                </a:endParaRPr>
              </a:p>
            </p:txBody>
          </p:sp>
          <p:sp>
            <p:nvSpPr>
              <p:cNvPr id="155945" name="Freeform 3169"/>
              <p:cNvSpPr>
                <a:spLocks/>
              </p:cNvSpPr>
              <p:nvPr/>
            </p:nvSpPr>
            <p:spPr bwMode="auto">
              <a:xfrm>
                <a:off x="7621588" y="3933825"/>
                <a:ext cx="20637" cy="15875"/>
              </a:xfrm>
              <a:custGeom>
                <a:avLst/>
                <a:gdLst>
                  <a:gd name="T0" fmla="*/ 2147483647 w 5"/>
                  <a:gd name="T1" fmla="*/ 2147483647 h 4"/>
                  <a:gd name="T2" fmla="*/ 2147483647 w 5"/>
                  <a:gd name="T3" fmla="*/ 0 h 4"/>
                  <a:gd name="T4" fmla="*/ 2147483647 w 5"/>
                  <a:gd name="T5" fmla="*/ 0 h 4"/>
                  <a:gd name="T6" fmla="*/ 2147483647 w 5"/>
                  <a:gd name="T7" fmla="*/ 2147483647 h 4"/>
                  <a:gd name="T8" fmla="*/ 2147483647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1" y="4"/>
                    </a:moveTo>
                    <a:cubicBezTo>
                      <a:pt x="0" y="3"/>
                      <a:pt x="0" y="1"/>
                      <a:pt x="1" y="0"/>
                    </a:cubicBezTo>
                    <a:cubicBezTo>
                      <a:pt x="2" y="0"/>
                      <a:pt x="3" y="0"/>
                      <a:pt x="4" y="0"/>
                    </a:cubicBezTo>
                    <a:cubicBezTo>
                      <a:pt x="5" y="1"/>
                      <a:pt x="5" y="3"/>
                      <a:pt x="4" y="4"/>
                    </a:cubicBezTo>
                    <a:cubicBezTo>
                      <a:pt x="3" y="4"/>
                      <a:pt x="2" y="4"/>
                      <a:pt x="1" y="4"/>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946" name="Freeform 3170"/>
              <p:cNvSpPr>
                <a:spLocks/>
              </p:cNvSpPr>
              <p:nvPr/>
            </p:nvSpPr>
            <p:spPr bwMode="auto">
              <a:xfrm>
                <a:off x="7604125" y="3887788"/>
                <a:ext cx="25400" cy="25400"/>
              </a:xfrm>
              <a:custGeom>
                <a:avLst/>
                <a:gdLst>
                  <a:gd name="T0" fmla="*/ 2147483647 w 6"/>
                  <a:gd name="T1" fmla="*/ 2147483647 h 6"/>
                  <a:gd name="T2" fmla="*/ 2147483647 w 6"/>
                  <a:gd name="T3" fmla="*/ 2147483647 h 6"/>
                  <a:gd name="T4" fmla="*/ 2147483647 w 6"/>
                  <a:gd name="T5" fmla="*/ 2147483647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1" y="5"/>
                    </a:moveTo>
                    <a:cubicBezTo>
                      <a:pt x="0" y="4"/>
                      <a:pt x="0" y="2"/>
                      <a:pt x="1" y="1"/>
                    </a:cubicBezTo>
                    <a:cubicBezTo>
                      <a:pt x="2" y="0"/>
                      <a:pt x="4" y="0"/>
                      <a:pt x="5" y="1"/>
                    </a:cubicBezTo>
                    <a:cubicBezTo>
                      <a:pt x="6" y="2"/>
                      <a:pt x="6" y="4"/>
                      <a:pt x="5" y="5"/>
                    </a:cubicBezTo>
                    <a:cubicBezTo>
                      <a:pt x="4" y="6"/>
                      <a:pt x="2" y="6"/>
                      <a:pt x="1" y="5"/>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947" name="Freeform 3171"/>
              <p:cNvSpPr>
                <a:spLocks/>
              </p:cNvSpPr>
              <p:nvPr/>
            </p:nvSpPr>
            <p:spPr bwMode="auto">
              <a:xfrm>
                <a:off x="7564438" y="3921125"/>
                <a:ext cx="23812" cy="23813"/>
              </a:xfrm>
              <a:custGeom>
                <a:avLst/>
                <a:gdLst>
                  <a:gd name="T0" fmla="*/ 2147483647 w 6"/>
                  <a:gd name="T1" fmla="*/ 2147483647 h 6"/>
                  <a:gd name="T2" fmla="*/ 2147483647 w 6"/>
                  <a:gd name="T3" fmla="*/ 2147483647 h 6"/>
                  <a:gd name="T4" fmla="*/ 2147483647 w 6"/>
                  <a:gd name="T5" fmla="*/ 2147483647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1" y="5"/>
                    </a:moveTo>
                    <a:cubicBezTo>
                      <a:pt x="0" y="4"/>
                      <a:pt x="0" y="2"/>
                      <a:pt x="1" y="1"/>
                    </a:cubicBezTo>
                    <a:cubicBezTo>
                      <a:pt x="2" y="0"/>
                      <a:pt x="4" y="0"/>
                      <a:pt x="5" y="1"/>
                    </a:cubicBezTo>
                    <a:cubicBezTo>
                      <a:pt x="6" y="2"/>
                      <a:pt x="6" y="4"/>
                      <a:pt x="5" y="5"/>
                    </a:cubicBezTo>
                    <a:cubicBezTo>
                      <a:pt x="4" y="6"/>
                      <a:pt x="2" y="6"/>
                      <a:pt x="1" y="5"/>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948" name="Freeform 3172"/>
              <p:cNvSpPr>
                <a:spLocks/>
              </p:cNvSpPr>
              <p:nvPr/>
            </p:nvSpPr>
            <p:spPr bwMode="auto">
              <a:xfrm>
                <a:off x="7593013" y="3949700"/>
                <a:ext cx="11112" cy="12700"/>
              </a:xfrm>
              <a:custGeom>
                <a:avLst/>
                <a:gdLst>
                  <a:gd name="T0" fmla="*/ 2147483647 w 3"/>
                  <a:gd name="T1" fmla="*/ 2147483647 h 3"/>
                  <a:gd name="T2" fmla="*/ 2147483647 w 3"/>
                  <a:gd name="T3" fmla="*/ 0 h 3"/>
                  <a:gd name="T4" fmla="*/ 2147483647 w 3"/>
                  <a:gd name="T5" fmla="*/ 0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2"/>
                    </a:moveTo>
                    <a:cubicBezTo>
                      <a:pt x="0" y="2"/>
                      <a:pt x="0" y="1"/>
                      <a:pt x="1" y="0"/>
                    </a:cubicBezTo>
                    <a:cubicBezTo>
                      <a:pt x="1" y="0"/>
                      <a:pt x="2" y="0"/>
                      <a:pt x="3" y="0"/>
                    </a:cubicBezTo>
                    <a:cubicBezTo>
                      <a:pt x="3" y="1"/>
                      <a:pt x="3" y="2"/>
                      <a:pt x="3" y="2"/>
                    </a:cubicBezTo>
                    <a:cubicBezTo>
                      <a:pt x="2" y="3"/>
                      <a:pt x="1" y="3"/>
                      <a:pt x="1" y="2"/>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949" name="Freeform 3173"/>
              <p:cNvSpPr>
                <a:spLocks/>
              </p:cNvSpPr>
              <p:nvPr/>
            </p:nvSpPr>
            <p:spPr bwMode="auto">
              <a:xfrm>
                <a:off x="7580313" y="3895725"/>
                <a:ext cx="20637" cy="20638"/>
              </a:xfrm>
              <a:custGeom>
                <a:avLst/>
                <a:gdLst>
                  <a:gd name="T0" fmla="*/ 2147483647 w 5"/>
                  <a:gd name="T1" fmla="*/ 2147483647 h 5"/>
                  <a:gd name="T2" fmla="*/ 2147483647 w 5"/>
                  <a:gd name="T3" fmla="*/ 2147483647 h 5"/>
                  <a:gd name="T4" fmla="*/ 2147483647 w 5"/>
                  <a:gd name="T5" fmla="*/ 2147483647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1" y="4"/>
                    </a:moveTo>
                    <a:cubicBezTo>
                      <a:pt x="0" y="3"/>
                      <a:pt x="0" y="2"/>
                      <a:pt x="1" y="1"/>
                    </a:cubicBezTo>
                    <a:cubicBezTo>
                      <a:pt x="1" y="0"/>
                      <a:pt x="3" y="0"/>
                      <a:pt x="4" y="1"/>
                    </a:cubicBezTo>
                    <a:cubicBezTo>
                      <a:pt x="5" y="2"/>
                      <a:pt x="5" y="3"/>
                      <a:pt x="4" y="4"/>
                    </a:cubicBezTo>
                    <a:cubicBezTo>
                      <a:pt x="3" y="5"/>
                      <a:pt x="1" y="5"/>
                      <a:pt x="1" y="4"/>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950" name="Freeform 3174"/>
              <p:cNvSpPr>
                <a:spLocks/>
              </p:cNvSpPr>
              <p:nvPr/>
            </p:nvSpPr>
            <p:spPr bwMode="auto">
              <a:xfrm>
                <a:off x="7600950" y="3929063"/>
                <a:ext cx="7938" cy="7937"/>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0" y="2"/>
                      <a:pt x="0" y="1"/>
                      <a:pt x="1" y="1"/>
                    </a:cubicBezTo>
                    <a:cubicBezTo>
                      <a:pt x="1" y="0"/>
                      <a:pt x="1" y="0"/>
                      <a:pt x="2" y="1"/>
                    </a:cubicBezTo>
                    <a:cubicBezTo>
                      <a:pt x="2" y="1"/>
                      <a:pt x="2" y="2"/>
                      <a:pt x="2" y="2"/>
                    </a:cubicBezTo>
                    <a:cubicBezTo>
                      <a:pt x="1" y="2"/>
                      <a:pt x="1" y="2"/>
                      <a:pt x="1" y="2"/>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55951" name="Rectangle 3175"/>
              <p:cNvSpPr>
                <a:spLocks noChangeArrowheads="1"/>
              </p:cNvSpPr>
              <p:nvPr/>
            </p:nvSpPr>
            <p:spPr bwMode="auto">
              <a:xfrm>
                <a:off x="6299452" y="3203575"/>
                <a:ext cx="650370" cy="315343"/>
              </a:xfrm>
              <a:prstGeom prst="rect">
                <a:avLst/>
              </a:prstGeom>
              <a:noFill/>
              <a:ln w="9525">
                <a:noFill/>
                <a:miter lim="800000"/>
                <a:headEnd/>
                <a:tailEnd/>
              </a:ln>
            </p:spPr>
            <p:txBody>
              <a:bodyPr wrap="none" lIns="0" tIns="0" rIns="0" bIns="0">
                <a:spAutoFit/>
              </a:bodyPr>
              <a:lstStyle/>
              <a:p>
                <a:pPr algn="ctr">
                  <a:lnSpc>
                    <a:spcPct val="85000"/>
                  </a:lnSpc>
                </a:pPr>
                <a:r>
                  <a:rPr lang="en-US" sz="1200" b="1">
                    <a:solidFill>
                      <a:srgbClr val="000000"/>
                    </a:solidFill>
                    <a:latin typeface="Calibri" pitchFamily="34" charset="0"/>
                    <a:cs typeface="Arial" charset="0"/>
                  </a:rPr>
                  <a:t>T cell</a:t>
                </a:r>
                <a:br>
                  <a:rPr lang="en-US" sz="1200" b="1">
                    <a:solidFill>
                      <a:srgbClr val="000000"/>
                    </a:solidFill>
                    <a:latin typeface="Calibri" pitchFamily="34" charset="0"/>
                    <a:cs typeface="Arial" charset="0"/>
                  </a:rPr>
                </a:br>
                <a:r>
                  <a:rPr lang="en-US" sz="1200" b="1">
                    <a:solidFill>
                      <a:srgbClr val="000000"/>
                    </a:solidFill>
                    <a:latin typeface="Calibri" pitchFamily="34" charset="0"/>
                    <a:cs typeface="Arial" charset="0"/>
                  </a:rPr>
                  <a:t>Activation</a:t>
                </a:r>
                <a:endParaRPr lang="en-US" sz="1400">
                  <a:solidFill>
                    <a:srgbClr val="000000"/>
                  </a:solidFill>
                  <a:latin typeface="Calibri" pitchFamily="34" charset="0"/>
                  <a:cs typeface="Arial" charset="0"/>
                </a:endParaRPr>
              </a:p>
            </p:txBody>
          </p:sp>
          <p:sp>
            <p:nvSpPr>
              <p:cNvPr id="155952" name="Rectangle 3177"/>
              <p:cNvSpPr>
                <a:spLocks noChangeArrowheads="1"/>
              </p:cNvSpPr>
              <p:nvPr/>
            </p:nvSpPr>
            <p:spPr bwMode="auto">
              <a:xfrm>
                <a:off x="7527925" y="1414463"/>
                <a:ext cx="882650" cy="198437"/>
              </a:xfrm>
              <a:prstGeom prst="rect">
                <a:avLst/>
              </a:prstGeom>
              <a:noFill/>
              <a:ln w="9525">
                <a:noFill/>
                <a:miter lim="800000"/>
                <a:headEnd/>
                <a:tailEnd/>
              </a:ln>
            </p:spPr>
            <p:txBody>
              <a:bodyPr wrap="none" lIns="0" tIns="0" rIns="0" bIns="0">
                <a:spAutoFit/>
              </a:bodyPr>
              <a:lstStyle/>
              <a:p>
                <a:r>
                  <a:rPr lang="en-US" sz="1300">
                    <a:solidFill>
                      <a:srgbClr val="000000"/>
                    </a:solidFill>
                    <a:latin typeface="Calibri" pitchFamily="34" charset="0"/>
                    <a:cs typeface="Arial" charset="0"/>
                  </a:rPr>
                  <a:t>Proliferation</a:t>
                </a:r>
                <a:endParaRPr lang="en-US">
                  <a:solidFill>
                    <a:srgbClr val="000000"/>
                  </a:solidFill>
                  <a:latin typeface="Calibri" pitchFamily="34" charset="0"/>
                  <a:cs typeface="Arial" charset="0"/>
                </a:endParaRPr>
              </a:p>
            </p:txBody>
          </p:sp>
          <p:sp>
            <p:nvSpPr>
              <p:cNvPr id="155953" name="Rectangle 3178"/>
              <p:cNvSpPr>
                <a:spLocks noChangeArrowheads="1"/>
              </p:cNvSpPr>
              <p:nvPr/>
            </p:nvSpPr>
            <p:spPr bwMode="auto">
              <a:xfrm>
                <a:off x="7921625" y="2776538"/>
                <a:ext cx="587375" cy="198437"/>
              </a:xfrm>
              <a:prstGeom prst="rect">
                <a:avLst/>
              </a:prstGeom>
              <a:noFill/>
              <a:ln w="9525">
                <a:noFill/>
                <a:miter lim="800000"/>
                <a:headEnd/>
                <a:tailEnd/>
              </a:ln>
            </p:spPr>
            <p:txBody>
              <a:bodyPr wrap="none" lIns="0" tIns="0" rIns="0" bIns="0">
                <a:spAutoFit/>
              </a:bodyPr>
              <a:lstStyle/>
              <a:p>
                <a:r>
                  <a:rPr lang="en-US" sz="1300">
                    <a:solidFill>
                      <a:srgbClr val="000000"/>
                    </a:solidFill>
                    <a:latin typeface="Calibri" pitchFamily="34" charset="0"/>
                    <a:cs typeface="Arial" charset="0"/>
                  </a:rPr>
                  <a:t>Survival</a:t>
                </a:r>
                <a:endParaRPr lang="en-US">
                  <a:solidFill>
                    <a:srgbClr val="000000"/>
                  </a:solidFill>
                  <a:latin typeface="Calibri" pitchFamily="34" charset="0"/>
                  <a:cs typeface="Arial" charset="0"/>
                </a:endParaRPr>
              </a:p>
            </p:txBody>
          </p:sp>
          <p:sp>
            <p:nvSpPr>
              <p:cNvPr id="155954" name="Rectangle 3179"/>
              <p:cNvSpPr>
                <a:spLocks noChangeArrowheads="1"/>
              </p:cNvSpPr>
              <p:nvPr/>
            </p:nvSpPr>
            <p:spPr bwMode="auto">
              <a:xfrm>
                <a:off x="8178800" y="4424363"/>
                <a:ext cx="773113" cy="336550"/>
              </a:xfrm>
              <a:prstGeom prst="rect">
                <a:avLst/>
              </a:prstGeom>
              <a:noFill/>
              <a:ln w="9525">
                <a:noFill/>
                <a:miter lim="800000"/>
                <a:headEnd/>
                <a:tailEnd/>
              </a:ln>
            </p:spPr>
            <p:txBody>
              <a:bodyPr wrap="none" lIns="0" tIns="0" rIns="0" bIns="0">
                <a:spAutoFit/>
              </a:bodyPr>
              <a:lstStyle/>
              <a:p>
                <a:pPr algn="ctr">
                  <a:lnSpc>
                    <a:spcPct val="85000"/>
                  </a:lnSpc>
                </a:pPr>
                <a:r>
                  <a:rPr lang="en-US" sz="1300">
                    <a:solidFill>
                      <a:srgbClr val="000000"/>
                    </a:solidFill>
                    <a:latin typeface="Calibri" pitchFamily="34" charset="0"/>
                    <a:cs typeface="Arial" charset="0"/>
                  </a:rPr>
                  <a:t>Cytokine</a:t>
                </a:r>
                <a:br>
                  <a:rPr lang="en-US" sz="1300">
                    <a:solidFill>
                      <a:srgbClr val="000000"/>
                    </a:solidFill>
                    <a:latin typeface="Calibri" pitchFamily="34" charset="0"/>
                    <a:cs typeface="Arial" charset="0"/>
                  </a:rPr>
                </a:br>
                <a:r>
                  <a:rPr lang="en-US" sz="1300">
                    <a:solidFill>
                      <a:srgbClr val="000000"/>
                    </a:solidFill>
                    <a:latin typeface="Calibri" pitchFamily="34" charset="0"/>
                    <a:cs typeface="Arial" charset="0"/>
                  </a:rPr>
                  <a:t>production</a:t>
                </a:r>
                <a:endParaRPr lang="en-US">
                  <a:solidFill>
                    <a:srgbClr val="000000"/>
                  </a:solidFill>
                  <a:latin typeface="Calibri" pitchFamily="34" charset="0"/>
                  <a:cs typeface="Arial" charset="0"/>
                </a:endParaRPr>
              </a:p>
            </p:txBody>
          </p:sp>
          <p:sp>
            <p:nvSpPr>
              <p:cNvPr id="155955" name="Rectangle 3180"/>
              <p:cNvSpPr>
                <a:spLocks noChangeArrowheads="1"/>
              </p:cNvSpPr>
              <p:nvPr/>
            </p:nvSpPr>
            <p:spPr bwMode="auto">
              <a:xfrm>
                <a:off x="8566150" y="4587875"/>
                <a:ext cx="0" cy="457200"/>
              </a:xfrm>
              <a:prstGeom prst="rect">
                <a:avLst/>
              </a:prstGeom>
              <a:noFill/>
              <a:ln w="9525">
                <a:noFill/>
                <a:miter lim="800000"/>
                <a:headEnd/>
                <a:tailEnd/>
              </a:ln>
            </p:spPr>
            <p:txBody>
              <a:bodyPr wrap="none" lIns="0" tIns="0" rIns="0" bIns="0">
                <a:spAutoFit/>
              </a:bodyPr>
              <a:lstStyle/>
              <a:p>
                <a:pPr algn="ctr"/>
                <a:endParaRPr lang="de-CH">
                  <a:solidFill>
                    <a:srgbClr val="000000"/>
                  </a:solidFill>
                  <a:latin typeface="Calibri" pitchFamily="34" charset="0"/>
                  <a:cs typeface="Arial" charset="0"/>
                </a:endParaRPr>
              </a:p>
            </p:txBody>
          </p:sp>
          <p:sp>
            <p:nvSpPr>
              <p:cNvPr id="155956" name="Freeform 3181"/>
              <p:cNvSpPr>
                <a:spLocks/>
              </p:cNvSpPr>
              <p:nvPr/>
            </p:nvSpPr>
            <p:spPr bwMode="auto">
              <a:xfrm>
                <a:off x="7142163" y="5000625"/>
                <a:ext cx="163512" cy="119063"/>
              </a:xfrm>
              <a:custGeom>
                <a:avLst/>
                <a:gdLst>
                  <a:gd name="T0" fmla="*/ 2147483647 w 40"/>
                  <a:gd name="T1" fmla="*/ 0 h 29"/>
                  <a:gd name="T2" fmla="*/ 0 w 40"/>
                  <a:gd name="T3" fmla="*/ 2147483647 h 29"/>
                  <a:gd name="T4" fmla="*/ 0 w 40"/>
                  <a:gd name="T5" fmla="*/ 2147483647 h 29"/>
                  <a:gd name="T6" fmla="*/ 2147483647 w 40"/>
                  <a:gd name="T7" fmla="*/ 0 h 29"/>
                  <a:gd name="T8" fmla="*/ 0 60000 65536"/>
                  <a:gd name="T9" fmla="*/ 0 60000 65536"/>
                  <a:gd name="T10" fmla="*/ 0 60000 65536"/>
                  <a:gd name="T11" fmla="*/ 0 60000 65536"/>
                  <a:gd name="T12" fmla="*/ 0 w 40"/>
                  <a:gd name="T13" fmla="*/ 0 h 29"/>
                  <a:gd name="T14" fmla="*/ 40 w 40"/>
                  <a:gd name="T15" fmla="*/ 29 h 29"/>
                </a:gdLst>
                <a:ahLst/>
                <a:cxnLst>
                  <a:cxn ang="T8">
                    <a:pos x="T0" y="T1"/>
                  </a:cxn>
                  <a:cxn ang="T9">
                    <a:pos x="T2" y="T3"/>
                  </a:cxn>
                  <a:cxn ang="T10">
                    <a:pos x="T4" y="T5"/>
                  </a:cxn>
                  <a:cxn ang="T11">
                    <a:pos x="T6" y="T7"/>
                  </a:cxn>
                </a:cxnLst>
                <a:rect l="T12" t="T13" r="T14" b="T15"/>
                <a:pathLst>
                  <a:path w="40" h="29">
                    <a:moveTo>
                      <a:pt x="40" y="0"/>
                    </a:moveTo>
                    <a:cubicBezTo>
                      <a:pt x="39" y="1"/>
                      <a:pt x="27" y="23"/>
                      <a:pt x="0" y="23"/>
                    </a:cubicBezTo>
                    <a:cubicBezTo>
                      <a:pt x="0" y="28"/>
                      <a:pt x="0" y="28"/>
                      <a:pt x="0" y="28"/>
                    </a:cubicBezTo>
                    <a:cubicBezTo>
                      <a:pt x="33" y="29"/>
                      <a:pt x="40" y="0"/>
                      <a:pt x="40" y="0"/>
                    </a:cubicBezTo>
                    <a:close/>
                  </a:path>
                </a:pathLst>
              </a:custGeom>
              <a:solidFill>
                <a:srgbClr val="000000"/>
              </a:solidFill>
              <a:ln w="9525">
                <a:noFill/>
                <a:round/>
                <a:headEnd/>
                <a:tailEnd/>
              </a:ln>
            </p:spPr>
            <p:txBody>
              <a:bodyPr/>
              <a:lstStyle/>
              <a:p>
                <a:endParaRPr lang="en-US">
                  <a:latin typeface="Calibri" pitchFamily="34" charset="0"/>
                </a:endParaRPr>
              </a:p>
            </p:txBody>
          </p:sp>
          <p:sp>
            <p:nvSpPr>
              <p:cNvPr id="155957" name="Freeform 3182"/>
              <p:cNvSpPr>
                <a:spLocks/>
              </p:cNvSpPr>
              <p:nvPr/>
            </p:nvSpPr>
            <p:spPr bwMode="auto">
              <a:xfrm>
                <a:off x="7097713" y="5078413"/>
                <a:ext cx="65087" cy="53975"/>
              </a:xfrm>
              <a:custGeom>
                <a:avLst/>
                <a:gdLst>
                  <a:gd name="T0" fmla="*/ 0 w 41"/>
                  <a:gd name="T1" fmla="*/ 2147483647 h 34"/>
                  <a:gd name="T2" fmla="*/ 2147483647 w 41"/>
                  <a:gd name="T3" fmla="*/ 0 h 34"/>
                  <a:gd name="T4" fmla="*/ 2147483647 w 41"/>
                  <a:gd name="T5" fmla="*/ 2147483647 h 34"/>
                  <a:gd name="T6" fmla="*/ 2147483647 w 41"/>
                  <a:gd name="T7" fmla="*/ 2147483647 h 34"/>
                  <a:gd name="T8" fmla="*/ 0 w 41"/>
                  <a:gd name="T9" fmla="*/ 2147483647 h 34"/>
                  <a:gd name="T10" fmla="*/ 0 60000 65536"/>
                  <a:gd name="T11" fmla="*/ 0 60000 65536"/>
                  <a:gd name="T12" fmla="*/ 0 60000 65536"/>
                  <a:gd name="T13" fmla="*/ 0 60000 65536"/>
                  <a:gd name="T14" fmla="*/ 0 60000 65536"/>
                  <a:gd name="T15" fmla="*/ 0 w 41"/>
                  <a:gd name="T16" fmla="*/ 0 h 34"/>
                  <a:gd name="T17" fmla="*/ 41 w 41"/>
                  <a:gd name="T18" fmla="*/ 34 h 34"/>
                </a:gdLst>
                <a:ahLst/>
                <a:cxnLst>
                  <a:cxn ang="T10">
                    <a:pos x="T0" y="T1"/>
                  </a:cxn>
                  <a:cxn ang="T11">
                    <a:pos x="T2" y="T3"/>
                  </a:cxn>
                  <a:cxn ang="T12">
                    <a:pos x="T4" y="T5"/>
                  </a:cxn>
                  <a:cxn ang="T13">
                    <a:pos x="T6" y="T7"/>
                  </a:cxn>
                  <a:cxn ang="T14">
                    <a:pos x="T8" y="T9"/>
                  </a:cxn>
                </a:cxnLst>
                <a:rect l="T15" t="T16" r="T17" b="T18"/>
                <a:pathLst>
                  <a:path w="41" h="34">
                    <a:moveTo>
                      <a:pt x="0" y="16"/>
                    </a:moveTo>
                    <a:lnTo>
                      <a:pt x="41" y="0"/>
                    </a:lnTo>
                    <a:lnTo>
                      <a:pt x="31" y="16"/>
                    </a:lnTo>
                    <a:lnTo>
                      <a:pt x="41" y="34"/>
                    </a:lnTo>
                    <a:lnTo>
                      <a:pt x="0" y="16"/>
                    </a:lnTo>
                    <a:close/>
                  </a:path>
                </a:pathLst>
              </a:custGeom>
              <a:solidFill>
                <a:srgbClr val="000000"/>
              </a:solidFill>
              <a:ln w="9525">
                <a:noFill/>
                <a:round/>
                <a:headEnd/>
                <a:tailEnd/>
              </a:ln>
            </p:spPr>
            <p:txBody>
              <a:bodyPr/>
              <a:lstStyle/>
              <a:p>
                <a:endParaRPr lang="en-US">
                  <a:latin typeface="Calibri" pitchFamily="34" charset="0"/>
                </a:endParaRPr>
              </a:p>
            </p:txBody>
          </p:sp>
          <p:sp>
            <p:nvSpPr>
              <p:cNvPr id="155958" name="Freeform 3183"/>
              <p:cNvSpPr>
                <a:spLocks/>
              </p:cNvSpPr>
              <p:nvPr/>
            </p:nvSpPr>
            <p:spPr bwMode="auto">
              <a:xfrm>
                <a:off x="7935913" y="5054600"/>
                <a:ext cx="196850" cy="93663"/>
              </a:xfrm>
              <a:custGeom>
                <a:avLst/>
                <a:gdLst>
                  <a:gd name="T0" fmla="*/ 0 w 48"/>
                  <a:gd name="T1" fmla="*/ 0 h 23"/>
                  <a:gd name="T2" fmla="*/ 2147483647 w 48"/>
                  <a:gd name="T3" fmla="*/ 2147483647 h 23"/>
                  <a:gd name="T4" fmla="*/ 2147483647 w 48"/>
                  <a:gd name="T5" fmla="*/ 2147483647 h 23"/>
                  <a:gd name="T6" fmla="*/ 0 w 48"/>
                  <a:gd name="T7" fmla="*/ 0 h 23"/>
                  <a:gd name="T8" fmla="*/ 0 60000 65536"/>
                  <a:gd name="T9" fmla="*/ 0 60000 65536"/>
                  <a:gd name="T10" fmla="*/ 0 60000 65536"/>
                  <a:gd name="T11" fmla="*/ 0 60000 65536"/>
                  <a:gd name="T12" fmla="*/ 0 w 48"/>
                  <a:gd name="T13" fmla="*/ 0 h 23"/>
                  <a:gd name="T14" fmla="*/ 48 w 48"/>
                  <a:gd name="T15" fmla="*/ 23 h 23"/>
                </a:gdLst>
                <a:ahLst/>
                <a:cxnLst>
                  <a:cxn ang="T8">
                    <a:pos x="T0" y="T1"/>
                  </a:cxn>
                  <a:cxn ang="T9">
                    <a:pos x="T2" y="T3"/>
                  </a:cxn>
                  <a:cxn ang="T10">
                    <a:pos x="T4" y="T5"/>
                  </a:cxn>
                  <a:cxn ang="T11">
                    <a:pos x="T6" y="T7"/>
                  </a:cxn>
                </a:cxnLst>
                <a:rect l="T12" t="T13" r="T14" b="T15"/>
                <a:pathLst>
                  <a:path w="48" h="23">
                    <a:moveTo>
                      <a:pt x="0" y="0"/>
                    </a:moveTo>
                    <a:cubicBezTo>
                      <a:pt x="0" y="1"/>
                      <a:pt x="21" y="15"/>
                      <a:pt x="45" y="2"/>
                    </a:cubicBezTo>
                    <a:cubicBezTo>
                      <a:pt x="48" y="7"/>
                      <a:pt x="48" y="7"/>
                      <a:pt x="48" y="7"/>
                    </a:cubicBezTo>
                    <a:cubicBezTo>
                      <a:pt x="19" y="23"/>
                      <a:pt x="0" y="0"/>
                      <a:pt x="0" y="0"/>
                    </a:cubicBezTo>
                    <a:close/>
                  </a:path>
                </a:pathLst>
              </a:custGeom>
              <a:solidFill>
                <a:srgbClr val="000000"/>
              </a:solidFill>
              <a:ln w="9525">
                <a:noFill/>
                <a:round/>
                <a:headEnd/>
                <a:tailEnd/>
              </a:ln>
            </p:spPr>
            <p:txBody>
              <a:bodyPr/>
              <a:lstStyle/>
              <a:p>
                <a:endParaRPr lang="en-US">
                  <a:latin typeface="Calibri" pitchFamily="34" charset="0"/>
                </a:endParaRPr>
              </a:p>
            </p:txBody>
          </p:sp>
          <p:sp>
            <p:nvSpPr>
              <p:cNvPr id="155959" name="Freeform 3184"/>
              <p:cNvSpPr>
                <a:spLocks/>
              </p:cNvSpPr>
              <p:nvPr/>
            </p:nvSpPr>
            <p:spPr bwMode="auto">
              <a:xfrm>
                <a:off x="8096250" y="5049838"/>
                <a:ext cx="68263" cy="53975"/>
              </a:xfrm>
              <a:custGeom>
                <a:avLst/>
                <a:gdLst>
                  <a:gd name="T0" fmla="*/ 2147483647 w 43"/>
                  <a:gd name="T1" fmla="*/ 0 h 34"/>
                  <a:gd name="T2" fmla="*/ 0 w 43"/>
                  <a:gd name="T3" fmla="*/ 2147483647 h 34"/>
                  <a:gd name="T4" fmla="*/ 2147483647 w 43"/>
                  <a:gd name="T5" fmla="*/ 2147483647 h 34"/>
                  <a:gd name="T6" fmla="*/ 2147483647 w 43"/>
                  <a:gd name="T7" fmla="*/ 2147483647 h 34"/>
                  <a:gd name="T8" fmla="*/ 2147483647 w 43"/>
                  <a:gd name="T9" fmla="*/ 0 h 34"/>
                  <a:gd name="T10" fmla="*/ 0 60000 65536"/>
                  <a:gd name="T11" fmla="*/ 0 60000 65536"/>
                  <a:gd name="T12" fmla="*/ 0 60000 65536"/>
                  <a:gd name="T13" fmla="*/ 0 60000 65536"/>
                  <a:gd name="T14" fmla="*/ 0 60000 65536"/>
                  <a:gd name="T15" fmla="*/ 0 w 43"/>
                  <a:gd name="T16" fmla="*/ 0 h 34"/>
                  <a:gd name="T17" fmla="*/ 43 w 43"/>
                  <a:gd name="T18" fmla="*/ 34 h 34"/>
                </a:gdLst>
                <a:ahLst/>
                <a:cxnLst>
                  <a:cxn ang="T10">
                    <a:pos x="T0" y="T1"/>
                  </a:cxn>
                  <a:cxn ang="T11">
                    <a:pos x="T2" y="T3"/>
                  </a:cxn>
                  <a:cxn ang="T12">
                    <a:pos x="T4" y="T5"/>
                  </a:cxn>
                  <a:cxn ang="T13">
                    <a:pos x="T6" y="T7"/>
                  </a:cxn>
                  <a:cxn ang="T14">
                    <a:pos x="T8" y="T9"/>
                  </a:cxn>
                </a:cxnLst>
                <a:rect l="T15" t="T16" r="T17" b="T18"/>
                <a:pathLst>
                  <a:path w="43" h="34">
                    <a:moveTo>
                      <a:pt x="43" y="0"/>
                    </a:moveTo>
                    <a:lnTo>
                      <a:pt x="0" y="5"/>
                    </a:lnTo>
                    <a:lnTo>
                      <a:pt x="18" y="16"/>
                    </a:lnTo>
                    <a:lnTo>
                      <a:pt x="15" y="34"/>
                    </a:lnTo>
                    <a:lnTo>
                      <a:pt x="4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155960" name="Freeform 3185"/>
              <p:cNvSpPr>
                <a:spLocks/>
              </p:cNvSpPr>
              <p:nvPr/>
            </p:nvSpPr>
            <p:spPr bwMode="auto">
              <a:xfrm>
                <a:off x="7515225" y="4240213"/>
                <a:ext cx="117475" cy="171450"/>
              </a:xfrm>
              <a:custGeom>
                <a:avLst/>
                <a:gdLst>
                  <a:gd name="T0" fmla="*/ 2147483647 w 29"/>
                  <a:gd name="T1" fmla="*/ 2147483647 h 42"/>
                  <a:gd name="T2" fmla="*/ 2147483647 w 29"/>
                  <a:gd name="T3" fmla="*/ 2147483647 h 42"/>
                  <a:gd name="T4" fmla="*/ 2147483647 w 29"/>
                  <a:gd name="T5" fmla="*/ 0 h 42"/>
                  <a:gd name="T6" fmla="*/ 2147483647 w 29"/>
                  <a:gd name="T7" fmla="*/ 2147483647 h 42"/>
                  <a:gd name="T8" fmla="*/ 0 60000 65536"/>
                  <a:gd name="T9" fmla="*/ 0 60000 65536"/>
                  <a:gd name="T10" fmla="*/ 0 60000 65536"/>
                  <a:gd name="T11" fmla="*/ 0 60000 65536"/>
                  <a:gd name="T12" fmla="*/ 0 w 29"/>
                  <a:gd name="T13" fmla="*/ 0 h 42"/>
                  <a:gd name="T14" fmla="*/ 29 w 29"/>
                  <a:gd name="T15" fmla="*/ 42 h 42"/>
                </a:gdLst>
                <a:ahLst/>
                <a:cxnLst>
                  <a:cxn ang="T8">
                    <a:pos x="T0" y="T1"/>
                  </a:cxn>
                  <a:cxn ang="T9">
                    <a:pos x="T2" y="T3"/>
                  </a:cxn>
                  <a:cxn ang="T10">
                    <a:pos x="T4" y="T5"/>
                  </a:cxn>
                  <a:cxn ang="T11">
                    <a:pos x="T6" y="T7"/>
                  </a:cxn>
                </a:cxnLst>
                <a:rect l="T12" t="T13" r="T14" b="T15"/>
                <a:pathLst>
                  <a:path w="29" h="42">
                    <a:moveTo>
                      <a:pt x="29" y="42"/>
                    </a:moveTo>
                    <a:cubicBezTo>
                      <a:pt x="28" y="42"/>
                      <a:pt x="7" y="28"/>
                      <a:pt x="10" y="1"/>
                    </a:cubicBezTo>
                    <a:cubicBezTo>
                      <a:pt x="5" y="0"/>
                      <a:pt x="5" y="0"/>
                      <a:pt x="5" y="0"/>
                    </a:cubicBezTo>
                    <a:cubicBezTo>
                      <a:pt x="0" y="32"/>
                      <a:pt x="28" y="42"/>
                      <a:pt x="29" y="42"/>
                    </a:cubicBezTo>
                    <a:close/>
                  </a:path>
                </a:pathLst>
              </a:custGeom>
              <a:solidFill>
                <a:srgbClr val="000000"/>
              </a:solidFill>
              <a:ln w="9525">
                <a:noFill/>
                <a:round/>
                <a:headEnd/>
                <a:tailEnd/>
              </a:ln>
            </p:spPr>
            <p:txBody>
              <a:bodyPr/>
              <a:lstStyle/>
              <a:p>
                <a:endParaRPr lang="en-US">
                  <a:latin typeface="Calibri" pitchFamily="34" charset="0"/>
                </a:endParaRPr>
              </a:p>
            </p:txBody>
          </p:sp>
          <p:sp>
            <p:nvSpPr>
              <p:cNvPr id="155961" name="Freeform 3186"/>
              <p:cNvSpPr>
                <a:spLocks/>
              </p:cNvSpPr>
              <p:nvPr/>
            </p:nvSpPr>
            <p:spPr bwMode="auto">
              <a:xfrm>
                <a:off x="7515225" y="4195763"/>
                <a:ext cx="52388" cy="68262"/>
              </a:xfrm>
              <a:custGeom>
                <a:avLst/>
                <a:gdLst>
                  <a:gd name="T0" fmla="*/ 2147483647 w 33"/>
                  <a:gd name="T1" fmla="*/ 0 h 43"/>
                  <a:gd name="T2" fmla="*/ 2147483647 w 33"/>
                  <a:gd name="T3" fmla="*/ 2147483647 h 43"/>
                  <a:gd name="T4" fmla="*/ 2147483647 w 33"/>
                  <a:gd name="T5" fmla="*/ 2147483647 h 43"/>
                  <a:gd name="T6" fmla="*/ 0 w 33"/>
                  <a:gd name="T7" fmla="*/ 2147483647 h 43"/>
                  <a:gd name="T8" fmla="*/ 2147483647 w 33"/>
                  <a:gd name="T9" fmla="*/ 0 h 43"/>
                  <a:gd name="T10" fmla="*/ 0 60000 65536"/>
                  <a:gd name="T11" fmla="*/ 0 60000 65536"/>
                  <a:gd name="T12" fmla="*/ 0 60000 65536"/>
                  <a:gd name="T13" fmla="*/ 0 60000 65536"/>
                  <a:gd name="T14" fmla="*/ 0 60000 65536"/>
                  <a:gd name="T15" fmla="*/ 0 w 33"/>
                  <a:gd name="T16" fmla="*/ 0 h 43"/>
                  <a:gd name="T17" fmla="*/ 33 w 33"/>
                  <a:gd name="T18" fmla="*/ 43 h 43"/>
                </a:gdLst>
                <a:ahLst/>
                <a:cxnLst>
                  <a:cxn ang="T10">
                    <a:pos x="T0" y="T1"/>
                  </a:cxn>
                  <a:cxn ang="T11">
                    <a:pos x="T2" y="T3"/>
                  </a:cxn>
                  <a:cxn ang="T12">
                    <a:pos x="T4" y="T5"/>
                  </a:cxn>
                  <a:cxn ang="T13">
                    <a:pos x="T6" y="T7"/>
                  </a:cxn>
                  <a:cxn ang="T14">
                    <a:pos x="T8" y="T9"/>
                  </a:cxn>
                </a:cxnLst>
                <a:rect l="T15" t="T16" r="T17" b="T18"/>
                <a:pathLst>
                  <a:path w="33" h="43">
                    <a:moveTo>
                      <a:pt x="23" y="0"/>
                    </a:moveTo>
                    <a:lnTo>
                      <a:pt x="33" y="43"/>
                    </a:lnTo>
                    <a:lnTo>
                      <a:pt x="18" y="30"/>
                    </a:lnTo>
                    <a:lnTo>
                      <a:pt x="0" y="38"/>
                    </a:lnTo>
                    <a:lnTo>
                      <a:pt x="23" y="0"/>
                    </a:lnTo>
                    <a:close/>
                  </a:path>
                </a:pathLst>
              </a:custGeom>
              <a:solidFill>
                <a:srgbClr val="000000"/>
              </a:solidFill>
              <a:ln w="9525">
                <a:noFill/>
                <a:round/>
                <a:headEnd/>
                <a:tailEnd/>
              </a:ln>
            </p:spPr>
            <p:txBody>
              <a:bodyPr/>
              <a:lstStyle/>
              <a:p>
                <a:endParaRPr lang="en-US">
                  <a:latin typeface="Calibri" pitchFamily="34" charset="0"/>
                </a:endParaRPr>
              </a:p>
            </p:txBody>
          </p:sp>
        </p:grpSp>
      </p:grpSp>
      <p:grpSp>
        <p:nvGrpSpPr>
          <p:cNvPr id="13" name="Group 2436"/>
          <p:cNvGrpSpPr>
            <a:grpSpLocks/>
          </p:cNvGrpSpPr>
          <p:nvPr/>
        </p:nvGrpSpPr>
        <p:grpSpPr bwMode="auto">
          <a:xfrm>
            <a:off x="2168525" y="2801938"/>
            <a:ext cx="1866900" cy="330200"/>
            <a:chOff x="2167784" y="2802308"/>
            <a:chExt cx="1867722" cy="329216"/>
          </a:xfrm>
        </p:grpSpPr>
        <p:grpSp>
          <p:nvGrpSpPr>
            <p:cNvPr id="144347" name="Group 2438"/>
            <p:cNvGrpSpPr>
              <a:grpSpLocks/>
            </p:cNvGrpSpPr>
            <p:nvPr/>
          </p:nvGrpSpPr>
          <p:grpSpPr bwMode="auto">
            <a:xfrm>
              <a:off x="2167784" y="2862130"/>
              <a:ext cx="1162608" cy="216380"/>
              <a:chOff x="3200400" y="5181600"/>
              <a:chExt cx="1162608" cy="216380"/>
            </a:xfrm>
          </p:grpSpPr>
          <p:sp>
            <p:nvSpPr>
              <p:cNvPr id="144357" name="Freeform 2823"/>
              <p:cNvSpPr>
                <a:spLocks/>
              </p:cNvSpPr>
              <p:nvPr/>
            </p:nvSpPr>
            <p:spPr bwMode="auto">
              <a:xfrm rot="10800000">
                <a:off x="3242416" y="5207238"/>
                <a:ext cx="1085034" cy="168591"/>
              </a:xfrm>
              <a:custGeom>
                <a:avLst/>
                <a:gdLst>
                  <a:gd name="T0" fmla="*/ 2147483647 w 256"/>
                  <a:gd name="T1" fmla="*/ 2147483647 h 40"/>
                  <a:gd name="T2" fmla="*/ 2147483647 w 256"/>
                  <a:gd name="T3" fmla="*/ 2147483647 h 40"/>
                  <a:gd name="T4" fmla="*/ 2147483647 w 256"/>
                  <a:gd name="T5" fmla="*/ 0 h 40"/>
                  <a:gd name="T6" fmla="*/ 0 w 256"/>
                  <a:gd name="T7" fmla="*/ 0 h 40"/>
                  <a:gd name="T8" fmla="*/ 0 w 256"/>
                  <a:gd name="T9" fmla="*/ 2147483647 h 40"/>
                  <a:gd name="T10" fmla="*/ 2147483647 w 256"/>
                  <a:gd name="T11" fmla="*/ 2147483647 h 40"/>
                  <a:gd name="T12" fmla="*/ 2147483647 w 256"/>
                  <a:gd name="T13" fmla="*/ 2147483647 h 40"/>
                  <a:gd name="T14" fmla="*/ 2147483647 w 256"/>
                  <a:gd name="T15" fmla="*/ 2147483647 h 40"/>
                  <a:gd name="T16" fmla="*/ 2147483647 w 256"/>
                  <a:gd name="T17" fmla="*/ 2147483647 h 40"/>
                  <a:gd name="T18" fmla="*/ 2147483647 w 256"/>
                  <a:gd name="T19" fmla="*/ 2147483647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6"/>
                  <a:gd name="T31" fmla="*/ 0 h 40"/>
                  <a:gd name="T32" fmla="*/ 256 w 256"/>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6" h="40">
                    <a:moveTo>
                      <a:pt x="247" y="11"/>
                    </a:moveTo>
                    <a:cubicBezTo>
                      <a:pt x="115" y="11"/>
                      <a:pt x="115" y="11"/>
                      <a:pt x="115" y="11"/>
                    </a:cubicBezTo>
                    <a:cubicBezTo>
                      <a:pt x="114" y="0"/>
                      <a:pt x="110" y="0"/>
                      <a:pt x="110" y="0"/>
                    </a:cubicBezTo>
                    <a:cubicBezTo>
                      <a:pt x="0" y="0"/>
                      <a:pt x="0" y="0"/>
                      <a:pt x="0" y="0"/>
                    </a:cubicBezTo>
                    <a:cubicBezTo>
                      <a:pt x="0" y="40"/>
                      <a:pt x="0" y="40"/>
                      <a:pt x="0" y="40"/>
                    </a:cubicBezTo>
                    <a:cubicBezTo>
                      <a:pt x="110" y="40"/>
                      <a:pt x="110" y="40"/>
                      <a:pt x="110" y="40"/>
                    </a:cubicBezTo>
                    <a:cubicBezTo>
                      <a:pt x="110" y="40"/>
                      <a:pt x="114" y="39"/>
                      <a:pt x="115" y="28"/>
                    </a:cubicBezTo>
                    <a:cubicBezTo>
                      <a:pt x="247" y="28"/>
                      <a:pt x="247" y="28"/>
                      <a:pt x="247" y="28"/>
                    </a:cubicBezTo>
                    <a:cubicBezTo>
                      <a:pt x="252" y="28"/>
                      <a:pt x="256" y="25"/>
                      <a:pt x="256" y="20"/>
                    </a:cubicBezTo>
                    <a:cubicBezTo>
                      <a:pt x="256" y="15"/>
                      <a:pt x="252" y="11"/>
                      <a:pt x="247" y="11"/>
                    </a:cubicBezTo>
                    <a:close/>
                  </a:path>
                </a:pathLst>
              </a:custGeom>
              <a:noFill/>
              <a:ln w="15875">
                <a:solidFill>
                  <a:srgbClr val="221E1F"/>
                </a:solidFill>
                <a:miter lim="800000"/>
                <a:headEnd/>
                <a:tailEnd/>
              </a:ln>
            </p:spPr>
            <p:txBody>
              <a:bodyPr/>
              <a:lstStyle/>
              <a:p>
                <a:endParaRPr lang="en-US">
                  <a:latin typeface="Calibri" pitchFamily="34" charset="0"/>
                </a:endParaRPr>
              </a:p>
            </p:txBody>
          </p:sp>
          <p:grpSp>
            <p:nvGrpSpPr>
              <p:cNvPr id="144358" name="Group 2437"/>
              <p:cNvGrpSpPr>
                <a:grpSpLocks/>
              </p:cNvGrpSpPr>
              <p:nvPr/>
            </p:nvGrpSpPr>
            <p:grpSpPr bwMode="auto">
              <a:xfrm>
                <a:off x="4275032" y="5181600"/>
                <a:ext cx="87976" cy="215052"/>
                <a:chOff x="4724400" y="4953000"/>
                <a:chExt cx="87976" cy="215052"/>
              </a:xfrm>
            </p:grpSpPr>
            <p:pic>
              <p:nvPicPr>
                <p:cNvPr id="144360" name="Picture 2824"/>
                <p:cNvPicPr>
                  <a:picLocks noChangeAspect="1" noChangeArrowheads="1"/>
                </p:cNvPicPr>
                <p:nvPr/>
              </p:nvPicPr>
              <p:blipFill>
                <a:blip r:embed="rId24"/>
                <a:srcRect/>
                <a:stretch>
                  <a:fillRect/>
                </a:stretch>
              </p:blipFill>
              <p:spPr bwMode="auto">
                <a:xfrm rot="10800000">
                  <a:off x="4724400" y="4953000"/>
                  <a:ext cx="87976" cy="215052"/>
                </a:xfrm>
                <a:prstGeom prst="rect">
                  <a:avLst/>
                </a:prstGeom>
                <a:noFill/>
                <a:ln w="9525">
                  <a:noFill/>
                  <a:miter lim="800000"/>
                  <a:headEnd/>
                  <a:tailEnd/>
                </a:ln>
              </p:spPr>
            </p:pic>
            <p:sp>
              <p:nvSpPr>
                <p:cNvPr id="144361" name="Freeform 2825"/>
                <p:cNvSpPr>
                  <a:spLocks/>
                </p:cNvSpPr>
                <p:nvPr/>
              </p:nvSpPr>
              <p:spPr bwMode="auto">
                <a:xfrm rot="10800000">
                  <a:off x="4750039" y="4970092"/>
                  <a:ext cx="42655" cy="168591"/>
                </a:xfrm>
                <a:custGeom>
                  <a:avLst/>
                  <a:gdLst>
                    <a:gd name="T0" fmla="*/ 2147483647 w 10"/>
                    <a:gd name="T1" fmla="*/ 2147483647 h 40"/>
                    <a:gd name="T2" fmla="*/ 0 w 10"/>
                    <a:gd name="T3" fmla="*/ 2147483647 h 40"/>
                    <a:gd name="T4" fmla="*/ 2147483647 w 10"/>
                    <a:gd name="T5" fmla="*/ 0 h 40"/>
                    <a:gd name="T6" fmla="*/ 2147483647 w 10"/>
                    <a:gd name="T7" fmla="*/ 0 h 40"/>
                    <a:gd name="T8" fmla="*/ 2147483647 w 10"/>
                    <a:gd name="T9" fmla="*/ 2147483647 h 40"/>
                    <a:gd name="T10" fmla="*/ 2147483647 w 10"/>
                    <a:gd name="T11" fmla="*/ 2147483647 h 40"/>
                    <a:gd name="T12" fmla="*/ 0 60000 65536"/>
                    <a:gd name="T13" fmla="*/ 0 60000 65536"/>
                    <a:gd name="T14" fmla="*/ 0 60000 65536"/>
                    <a:gd name="T15" fmla="*/ 0 60000 65536"/>
                    <a:gd name="T16" fmla="*/ 0 60000 65536"/>
                    <a:gd name="T17" fmla="*/ 0 60000 65536"/>
                    <a:gd name="T18" fmla="*/ 0 w 10"/>
                    <a:gd name="T19" fmla="*/ 0 h 40"/>
                    <a:gd name="T20" fmla="*/ 10 w 10"/>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0" h="40">
                      <a:moveTo>
                        <a:pt x="5" y="40"/>
                      </a:moveTo>
                      <a:cubicBezTo>
                        <a:pt x="5" y="40"/>
                        <a:pt x="0" y="39"/>
                        <a:pt x="0" y="20"/>
                      </a:cubicBezTo>
                      <a:cubicBezTo>
                        <a:pt x="0" y="1"/>
                        <a:pt x="5" y="0"/>
                        <a:pt x="5" y="0"/>
                      </a:cubicBezTo>
                      <a:cubicBezTo>
                        <a:pt x="5" y="0"/>
                        <a:pt x="5" y="0"/>
                        <a:pt x="5" y="0"/>
                      </a:cubicBezTo>
                      <a:cubicBezTo>
                        <a:pt x="5" y="0"/>
                        <a:pt x="10" y="1"/>
                        <a:pt x="10" y="20"/>
                      </a:cubicBezTo>
                      <a:cubicBezTo>
                        <a:pt x="10" y="39"/>
                        <a:pt x="5" y="40"/>
                        <a:pt x="5" y="40"/>
                      </a:cubicBezTo>
                      <a:close/>
                    </a:path>
                  </a:pathLst>
                </a:custGeom>
                <a:noFill/>
                <a:ln w="15875">
                  <a:solidFill>
                    <a:srgbClr val="221E1F"/>
                  </a:solidFill>
                  <a:miter lim="800000"/>
                  <a:headEnd/>
                  <a:tailEnd/>
                </a:ln>
              </p:spPr>
              <p:txBody>
                <a:bodyPr/>
                <a:lstStyle/>
                <a:p>
                  <a:endParaRPr lang="en-US">
                    <a:latin typeface="Calibri" pitchFamily="34" charset="0"/>
                  </a:endParaRPr>
                </a:p>
              </p:txBody>
            </p:sp>
          </p:grpSp>
          <p:pic>
            <p:nvPicPr>
              <p:cNvPr id="144359" name="Picture 2822"/>
              <p:cNvPicPr>
                <a:picLocks noChangeAspect="1" noChangeArrowheads="1"/>
              </p:cNvPicPr>
              <p:nvPr/>
            </p:nvPicPr>
            <p:blipFill>
              <a:blip r:embed="rId25"/>
              <a:srcRect/>
              <a:stretch>
                <a:fillRect/>
              </a:stretch>
            </p:blipFill>
            <p:spPr bwMode="auto">
              <a:xfrm rot="10800000">
                <a:off x="3200400" y="5181600"/>
                <a:ext cx="1130355" cy="216380"/>
              </a:xfrm>
              <a:prstGeom prst="rect">
                <a:avLst/>
              </a:prstGeom>
              <a:noFill/>
              <a:ln w="9525">
                <a:noFill/>
                <a:miter lim="800000"/>
                <a:headEnd/>
                <a:tailEnd/>
              </a:ln>
            </p:spPr>
          </p:pic>
        </p:grpSp>
        <p:grpSp>
          <p:nvGrpSpPr>
            <p:cNvPr id="144348" name="Group 2835"/>
            <p:cNvGrpSpPr>
              <a:grpSpLocks/>
            </p:cNvGrpSpPr>
            <p:nvPr/>
          </p:nvGrpSpPr>
          <p:grpSpPr bwMode="auto">
            <a:xfrm>
              <a:off x="2971800" y="2802308"/>
              <a:ext cx="1063706" cy="329216"/>
              <a:chOff x="2968259" y="4166583"/>
              <a:chExt cx="1063706" cy="329216"/>
            </a:xfrm>
          </p:grpSpPr>
          <p:sp>
            <p:nvSpPr>
              <p:cNvPr id="144349" name="Freeform 2813"/>
              <p:cNvSpPr>
                <a:spLocks/>
              </p:cNvSpPr>
              <p:nvPr/>
            </p:nvSpPr>
            <p:spPr bwMode="auto">
              <a:xfrm rot="10800000">
                <a:off x="2972257" y="4166583"/>
                <a:ext cx="1059708" cy="106199"/>
              </a:xfrm>
              <a:custGeom>
                <a:avLst/>
                <a:gdLst>
                  <a:gd name="T0" fmla="*/ 0 w 795"/>
                  <a:gd name="T1" fmla="*/ 0 h 80"/>
                  <a:gd name="T2" fmla="*/ 2147483647 w 795"/>
                  <a:gd name="T3" fmla="*/ 0 h 80"/>
                  <a:gd name="T4" fmla="*/ 2147483647 w 795"/>
                  <a:gd name="T5" fmla="*/ 2147483647 h 80"/>
                  <a:gd name="T6" fmla="*/ 2147483647 w 795"/>
                  <a:gd name="T7" fmla="*/ 2147483647 h 80"/>
                  <a:gd name="T8" fmla="*/ 0 60000 65536"/>
                  <a:gd name="T9" fmla="*/ 0 60000 65536"/>
                  <a:gd name="T10" fmla="*/ 0 60000 65536"/>
                  <a:gd name="T11" fmla="*/ 0 60000 65536"/>
                  <a:gd name="T12" fmla="*/ 0 w 795"/>
                  <a:gd name="T13" fmla="*/ 0 h 80"/>
                  <a:gd name="T14" fmla="*/ 795 w 795"/>
                  <a:gd name="T15" fmla="*/ 80 h 80"/>
                </a:gdLst>
                <a:ahLst/>
                <a:cxnLst>
                  <a:cxn ang="T8">
                    <a:pos x="T0" y="T1"/>
                  </a:cxn>
                  <a:cxn ang="T9">
                    <a:pos x="T2" y="T3"/>
                  </a:cxn>
                  <a:cxn ang="T10">
                    <a:pos x="T4" y="T5"/>
                  </a:cxn>
                  <a:cxn ang="T11">
                    <a:pos x="T6" y="T7"/>
                  </a:cxn>
                </a:cxnLst>
                <a:rect l="T12" t="T13" r="T14" b="T15"/>
                <a:pathLst>
                  <a:path w="795" h="80">
                    <a:moveTo>
                      <a:pt x="0" y="0"/>
                    </a:moveTo>
                    <a:lnTo>
                      <a:pt x="471" y="0"/>
                    </a:lnTo>
                    <a:lnTo>
                      <a:pt x="471" y="77"/>
                    </a:lnTo>
                    <a:lnTo>
                      <a:pt x="795" y="80"/>
                    </a:lnTo>
                  </a:path>
                </a:pathLst>
              </a:custGeom>
              <a:noFill/>
              <a:ln w="101600" cap="rnd">
                <a:solidFill>
                  <a:srgbClr val="5C2D91"/>
                </a:solidFill>
                <a:miter lim="800000"/>
                <a:headEnd/>
                <a:tailEnd/>
              </a:ln>
            </p:spPr>
            <p:txBody>
              <a:bodyPr/>
              <a:lstStyle/>
              <a:p>
                <a:endParaRPr lang="en-US">
                  <a:latin typeface="Calibri" pitchFamily="34" charset="0"/>
                </a:endParaRPr>
              </a:p>
            </p:txBody>
          </p:sp>
          <p:sp>
            <p:nvSpPr>
              <p:cNvPr id="144350" name="Freeform 2814"/>
              <p:cNvSpPr>
                <a:spLocks/>
              </p:cNvSpPr>
              <p:nvPr/>
            </p:nvSpPr>
            <p:spPr bwMode="auto">
              <a:xfrm rot="10800000">
                <a:off x="2968259" y="4394910"/>
                <a:ext cx="1063706" cy="100889"/>
              </a:xfrm>
              <a:custGeom>
                <a:avLst/>
                <a:gdLst>
                  <a:gd name="T0" fmla="*/ 2147483647 w 798"/>
                  <a:gd name="T1" fmla="*/ 2147483647 h 76"/>
                  <a:gd name="T2" fmla="*/ 2147483647 w 798"/>
                  <a:gd name="T3" fmla="*/ 0 h 76"/>
                  <a:gd name="T4" fmla="*/ 2147483647 w 798"/>
                  <a:gd name="T5" fmla="*/ 2147483647 h 76"/>
                  <a:gd name="T6" fmla="*/ 0 w 798"/>
                  <a:gd name="T7" fmla="*/ 2147483647 h 76"/>
                  <a:gd name="T8" fmla="*/ 0 60000 65536"/>
                  <a:gd name="T9" fmla="*/ 0 60000 65536"/>
                  <a:gd name="T10" fmla="*/ 0 60000 65536"/>
                  <a:gd name="T11" fmla="*/ 0 60000 65536"/>
                  <a:gd name="T12" fmla="*/ 0 w 798"/>
                  <a:gd name="T13" fmla="*/ 0 h 76"/>
                  <a:gd name="T14" fmla="*/ 798 w 798"/>
                  <a:gd name="T15" fmla="*/ 76 h 76"/>
                </a:gdLst>
                <a:ahLst/>
                <a:cxnLst>
                  <a:cxn ang="T8">
                    <a:pos x="T0" y="T1"/>
                  </a:cxn>
                  <a:cxn ang="T9">
                    <a:pos x="T2" y="T3"/>
                  </a:cxn>
                  <a:cxn ang="T10">
                    <a:pos x="T4" y="T5"/>
                  </a:cxn>
                  <a:cxn ang="T11">
                    <a:pos x="T6" y="T7"/>
                  </a:cxn>
                </a:cxnLst>
                <a:rect l="T12" t="T13" r="T14" b="T15"/>
                <a:pathLst>
                  <a:path w="798" h="76">
                    <a:moveTo>
                      <a:pt x="798" y="3"/>
                    </a:moveTo>
                    <a:lnTo>
                      <a:pt x="471" y="0"/>
                    </a:lnTo>
                    <a:lnTo>
                      <a:pt x="471" y="76"/>
                    </a:lnTo>
                    <a:lnTo>
                      <a:pt x="0" y="76"/>
                    </a:lnTo>
                  </a:path>
                </a:pathLst>
              </a:custGeom>
              <a:noFill/>
              <a:ln w="101600" cap="rnd">
                <a:solidFill>
                  <a:srgbClr val="5C2D91"/>
                </a:solidFill>
                <a:miter lim="800000"/>
                <a:headEnd/>
                <a:tailEnd/>
              </a:ln>
            </p:spPr>
            <p:txBody>
              <a:bodyPr/>
              <a:lstStyle/>
              <a:p>
                <a:endParaRPr lang="en-US">
                  <a:latin typeface="Calibri" pitchFamily="34" charset="0"/>
                </a:endParaRPr>
              </a:p>
            </p:txBody>
          </p:sp>
          <p:sp>
            <p:nvSpPr>
              <p:cNvPr id="144351" name="Freeform 2815"/>
              <p:cNvSpPr>
                <a:spLocks/>
              </p:cNvSpPr>
              <p:nvPr/>
            </p:nvSpPr>
            <p:spPr bwMode="auto">
              <a:xfrm rot="10800000">
                <a:off x="2972257" y="4166583"/>
                <a:ext cx="1059708" cy="106199"/>
              </a:xfrm>
              <a:custGeom>
                <a:avLst/>
                <a:gdLst>
                  <a:gd name="T0" fmla="*/ 0 w 795"/>
                  <a:gd name="T1" fmla="*/ 0 h 80"/>
                  <a:gd name="T2" fmla="*/ 2147483647 w 795"/>
                  <a:gd name="T3" fmla="*/ 0 h 80"/>
                  <a:gd name="T4" fmla="*/ 2147483647 w 795"/>
                  <a:gd name="T5" fmla="*/ 2147483647 h 80"/>
                  <a:gd name="T6" fmla="*/ 2147483647 w 795"/>
                  <a:gd name="T7" fmla="*/ 2147483647 h 80"/>
                  <a:gd name="T8" fmla="*/ 0 60000 65536"/>
                  <a:gd name="T9" fmla="*/ 0 60000 65536"/>
                  <a:gd name="T10" fmla="*/ 0 60000 65536"/>
                  <a:gd name="T11" fmla="*/ 0 60000 65536"/>
                  <a:gd name="T12" fmla="*/ 0 w 795"/>
                  <a:gd name="T13" fmla="*/ 0 h 80"/>
                  <a:gd name="T14" fmla="*/ 795 w 795"/>
                  <a:gd name="T15" fmla="*/ 80 h 80"/>
                </a:gdLst>
                <a:ahLst/>
                <a:cxnLst>
                  <a:cxn ang="T8">
                    <a:pos x="T0" y="T1"/>
                  </a:cxn>
                  <a:cxn ang="T9">
                    <a:pos x="T2" y="T3"/>
                  </a:cxn>
                  <a:cxn ang="T10">
                    <a:pos x="T4" y="T5"/>
                  </a:cxn>
                  <a:cxn ang="T11">
                    <a:pos x="T6" y="T7"/>
                  </a:cxn>
                </a:cxnLst>
                <a:rect l="T12" t="T13" r="T14" b="T15"/>
                <a:pathLst>
                  <a:path w="795" h="80">
                    <a:moveTo>
                      <a:pt x="0" y="0"/>
                    </a:moveTo>
                    <a:lnTo>
                      <a:pt x="471" y="0"/>
                    </a:lnTo>
                    <a:lnTo>
                      <a:pt x="471" y="77"/>
                    </a:lnTo>
                    <a:lnTo>
                      <a:pt x="795" y="80"/>
                    </a:lnTo>
                  </a:path>
                </a:pathLst>
              </a:custGeom>
              <a:noFill/>
              <a:ln w="76200" cap="rnd">
                <a:solidFill>
                  <a:srgbClr val="9D85BE"/>
                </a:solidFill>
                <a:miter lim="800000"/>
                <a:headEnd/>
                <a:tailEnd/>
              </a:ln>
            </p:spPr>
            <p:txBody>
              <a:bodyPr/>
              <a:lstStyle/>
              <a:p>
                <a:endParaRPr lang="en-US">
                  <a:latin typeface="Calibri" pitchFamily="34" charset="0"/>
                </a:endParaRPr>
              </a:p>
            </p:txBody>
          </p:sp>
          <p:sp>
            <p:nvSpPr>
              <p:cNvPr id="144352" name="Freeform 2816"/>
              <p:cNvSpPr>
                <a:spLocks/>
              </p:cNvSpPr>
              <p:nvPr/>
            </p:nvSpPr>
            <p:spPr bwMode="auto">
              <a:xfrm rot="10800000">
                <a:off x="2968259" y="4394910"/>
                <a:ext cx="1063706" cy="100889"/>
              </a:xfrm>
              <a:custGeom>
                <a:avLst/>
                <a:gdLst>
                  <a:gd name="T0" fmla="*/ 2147483647 w 798"/>
                  <a:gd name="T1" fmla="*/ 2147483647 h 76"/>
                  <a:gd name="T2" fmla="*/ 2147483647 w 798"/>
                  <a:gd name="T3" fmla="*/ 0 h 76"/>
                  <a:gd name="T4" fmla="*/ 2147483647 w 798"/>
                  <a:gd name="T5" fmla="*/ 2147483647 h 76"/>
                  <a:gd name="T6" fmla="*/ 0 w 798"/>
                  <a:gd name="T7" fmla="*/ 2147483647 h 76"/>
                  <a:gd name="T8" fmla="*/ 0 60000 65536"/>
                  <a:gd name="T9" fmla="*/ 0 60000 65536"/>
                  <a:gd name="T10" fmla="*/ 0 60000 65536"/>
                  <a:gd name="T11" fmla="*/ 0 60000 65536"/>
                  <a:gd name="T12" fmla="*/ 0 w 798"/>
                  <a:gd name="T13" fmla="*/ 0 h 76"/>
                  <a:gd name="T14" fmla="*/ 798 w 798"/>
                  <a:gd name="T15" fmla="*/ 76 h 76"/>
                </a:gdLst>
                <a:ahLst/>
                <a:cxnLst>
                  <a:cxn ang="T8">
                    <a:pos x="T0" y="T1"/>
                  </a:cxn>
                  <a:cxn ang="T9">
                    <a:pos x="T2" y="T3"/>
                  </a:cxn>
                  <a:cxn ang="T10">
                    <a:pos x="T4" y="T5"/>
                  </a:cxn>
                  <a:cxn ang="T11">
                    <a:pos x="T6" y="T7"/>
                  </a:cxn>
                </a:cxnLst>
                <a:rect l="T12" t="T13" r="T14" b="T15"/>
                <a:pathLst>
                  <a:path w="798" h="76">
                    <a:moveTo>
                      <a:pt x="798" y="3"/>
                    </a:moveTo>
                    <a:lnTo>
                      <a:pt x="471" y="0"/>
                    </a:lnTo>
                    <a:lnTo>
                      <a:pt x="471" y="76"/>
                    </a:lnTo>
                    <a:lnTo>
                      <a:pt x="0" y="76"/>
                    </a:lnTo>
                  </a:path>
                </a:pathLst>
              </a:custGeom>
              <a:noFill/>
              <a:ln w="76200" cap="rnd">
                <a:solidFill>
                  <a:srgbClr val="9D85BE"/>
                </a:solidFill>
                <a:miter lim="800000"/>
                <a:headEnd/>
                <a:tailEnd/>
              </a:ln>
            </p:spPr>
            <p:txBody>
              <a:bodyPr/>
              <a:lstStyle/>
              <a:p>
                <a:endParaRPr lang="en-US">
                  <a:latin typeface="Calibri" pitchFamily="34" charset="0"/>
                </a:endParaRPr>
              </a:p>
            </p:txBody>
          </p:sp>
          <p:sp>
            <p:nvSpPr>
              <p:cNvPr id="144353" name="Freeform 2817"/>
              <p:cNvSpPr>
                <a:spLocks/>
              </p:cNvSpPr>
              <p:nvPr/>
            </p:nvSpPr>
            <p:spPr bwMode="auto">
              <a:xfrm rot="10800000">
                <a:off x="2972257" y="4166583"/>
                <a:ext cx="1059708" cy="106199"/>
              </a:xfrm>
              <a:custGeom>
                <a:avLst/>
                <a:gdLst>
                  <a:gd name="T0" fmla="*/ 0 w 795"/>
                  <a:gd name="T1" fmla="*/ 0 h 80"/>
                  <a:gd name="T2" fmla="*/ 2147483647 w 795"/>
                  <a:gd name="T3" fmla="*/ 0 h 80"/>
                  <a:gd name="T4" fmla="*/ 2147483647 w 795"/>
                  <a:gd name="T5" fmla="*/ 2147483647 h 80"/>
                  <a:gd name="T6" fmla="*/ 2147483647 w 795"/>
                  <a:gd name="T7" fmla="*/ 2147483647 h 80"/>
                  <a:gd name="T8" fmla="*/ 0 60000 65536"/>
                  <a:gd name="T9" fmla="*/ 0 60000 65536"/>
                  <a:gd name="T10" fmla="*/ 0 60000 65536"/>
                  <a:gd name="T11" fmla="*/ 0 60000 65536"/>
                  <a:gd name="T12" fmla="*/ 0 w 795"/>
                  <a:gd name="T13" fmla="*/ 0 h 80"/>
                  <a:gd name="T14" fmla="*/ 795 w 795"/>
                  <a:gd name="T15" fmla="*/ 80 h 80"/>
                </a:gdLst>
                <a:ahLst/>
                <a:cxnLst>
                  <a:cxn ang="T8">
                    <a:pos x="T0" y="T1"/>
                  </a:cxn>
                  <a:cxn ang="T9">
                    <a:pos x="T2" y="T3"/>
                  </a:cxn>
                  <a:cxn ang="T10">
                    <a:pos x="T4" y="T5"/>
                  </a:cxn>
                  <a:cxn ang="T11">
                    <a:pos x="T6" y="T7"/>
                  </a:cxn>
                </a:cxnLst>
                <a:rect l="T12" t="T13" r="T14" b="T15"/>
                <a:pathLst>
                  <a:path w="795" h="80">
                    <a:moveTo>
                      <a:pt x="0" y="0"/>
                    </a:moveTo>
                    <a:lnTo>
                      <a:pt x="471" y="0"/>
                    </a:lnTo>
                    <a:lnTo>
                      <a:pt x="471" y="77"/>
                    </a:lnTo>
                    <a:lnTo>
                      <a:pt x="795" y="80"/>
                    </a:lnTo>
                  </a:path>
                </a:pathLst>
              </a:custGeom>
              <a:noFill/>
              <a:ln w="50800" cap="rnd">
                <a:solidFill>
                  <a:srgbClr val="C7BBDC"/>
                </a:solidFill>
                <a:miter lim="800000"/>
                <a:headEnd/>
                <a:tailEnd/>
              </a:ln>
            </p:spPr>
            <p:txBody>
              <a:bodyPr/>
              <a:lstStyle/>
              <a:p>
                <a:endParaRPr lang="en-US">
                  <a:latin typeface="Calibri" pitchFamily="34" charset="0"/>
                </a:endParaRPr>
              </a:p>
            </p:txBody>
          </p:sp>
          <p:sp>
            <p:nvSpPr>
              <p:cNvPr id="144354" name="Freeform 2818"/>
              <p:cNvSpPr>
                <a:spLocks/>
              </p:cNvSpPr>
              <p:nvPr/>
            </p:nvSpPr>
            <p:spPr bwMode="auto">
              <a:xfrm rot="10800000">
                <a:off x="2968259" y="4394910"/>
                <a:ext cx="1063706" cy="100889"/>
              </a:xfrm>
              <a:custGeom>
                <a:avLst/>
                <a:gdLst>
                  <a:gd name="T0" fmla="*/ 2147483647 w 798"/>
                  <a:gd name="T1" fmla="*/ 2147483647 h 76"/>
                  <a:gd name="T2" fmla="*/ 2147483647 w 798"/>
                  <a:gd name="T3" fmla="*/ 0 h 76"/>
                  <a:gd name="T4" fmla="*/ 2147483647 w 798"/>
                  <a:gd name="T5" fmla="*/ 2147483647 h 76"/>
                  <a:gd name="T6" fmla="*/ 0 w 798"/>
                  <a:gd name="T7" fmla="*/ 2147483647 h 76"/>
                  <a:gd name="T8" fmla="*/ 0 60000 65536"/>
                  <a:gd name="T9" fmla="*/ 0 60000 65536"/>
                  <a:gd name="T10" fmla="*/ 0 60000 65536"/>
                  <a:gd name="T11" fmla="*/ 0 60000 65536"/>
                  <a:gd name="T12" fmla="*/ 0 w 798"/>
                  <a:gd name="T13" fmla="*/ 0 h 76"/>
                  <a:gd name="T14" fmla="*/ 798 w 798"/>
                  <a:gd name="T15" fmla="*/ 76 h 76"/>
                </a:gdLst>
                <a:ahLst/>
                <a:cxnLst>
                  <a:cxn ang="T8">
                    <a:pos x="T0" y="T1"/>
                  </a:cxn>
                  <a:cxn ang="T9">
                    <a:pos x="T2" y="T3"/>
                  </a:cxn>
                  <a:cxn ang="T10">
                    <a:pos x="T4" y="T5"/>
                  </a:cxn>
                  <a:cxn ang="T11">
                    <a:pos x="T6" y="T7"/>
                  </a:cxn>
                </a:cxnLst>
                <a:rect l="T12" t="T13" r="T14" b="T15"/>
                <a:pathLst>
                  <a:path w="798" h="76">
                    <a:moveTo>
                      <a:pt x="798" y="3"/>
                    </a:moveTo>
                    <a:lnTo>
                      <a:pt x="471" y="0"/>
                    </a:lnTo>
                    <a:lnTo>
                      <a:pt x="471" y="76"/>
                    </a:lnTo>
                    <a:lnTo>
                      <a:pt x="0" y="76"/>
                    </a:lnTo>
                  </a:path>
                </a:pathLst>
              </a:custGeom>
              <a:noFill/>
              <a:ln w="50800" cap="rnd">
                <a:solidFill>
                  <a:srgbClr val="C7BBDC"/>
                </a:solidFill>
                <a:miter lim="800000"/>
                <a:headEnd/>
                <a:tailEnd/>
              </a:ln>
            </p:spPr>
            <p:txBody>
              <a:bodyPr/>
              <a:lstStyle/>
              <a:p>
                <a:endParaRPr lang="en-US">
                  <a:latin typeface="Calibri" pitchFamily="34" charset="0"/>
                </a:endParaRPr>
              </a:p>
            </p:txBody>
          </p:sp>
          <p:sp>
            <p:nvSpPr>
              <p:cNvPr id="144355" name="Freeform 2819"/>
              <p:cNvSpPr>
                <a:spLocks/>
              </p:cNvSpPr>
              <p:nvPr/>
            </p:nvSpPr>
            <p:spPr bwMode="auto">
              <a:xfrm rot="10800000">
                <a:off x="2972257" y="4166583"/>
                <a:ext cx="1059708" cy="106199"/>
              </a:xfrm>
              <a:custGeom>
                <a:avLst/>
                <a:gdLst>
                  <a:gd name="T0" fmla="*/ 0 w 795"/>
                  <a:gd name="T1" fmla="*/ 0 h 80"/>
                  <a:gd name="T2" fmla="*/ 2147483647 w 795"/>
                  <a:gd name="T3" fmla="*/ 0 h 80"/>
                  <a:gd name="T4" fmla="*/ 2147483647 w 795"/>
                  <a:gd name="T5" fmla="*/ 2147483647 h 80"/>
                  <a:gd name="T6" fmla="*/ 2147483647 w 795"/>
                  <a:gd name="T7" fmla="*/ 2147483647 h 80"/>
                  <a:gd name="T8" fmla="*/ 0 60000 65536"/>
                  <a:gd name="T9" fmla="*/ 0 60000 65536"/>
                  <a:gd name="T10" fmla="*/ 0 60000 65536"/>
                  <a:gd name="T11" fmla="*/ 0 60000 65536"/>
                  <a:gd name="T12" fmla="*/ 0 w 795"/>
                  <a:gd name="T13" fmla="*/ 0 h 80"/>
                  <a:gd name="T14" fmla="*/ 795 w 795"/>
                  <a:gd name="T15" fmla="*/ 80 h 80"/>
                </a:gdLst>
                <a:ahLst/>
                <a:cxnLst>
                  <a:cxn ang="T8">
                    <a:pos x="T0" y="T1"/>
                  </a:cxn>
                  <a:cxn ang="T9">
                    <a:pos x="T2" y="T3"/>
                  </a:cxn>
                  <a:cxn ang="T10">
                    <a:pos x="T4" y="T5"/>
                  </a:cxn>
                  <a:cxn ang="T11">
                    <a:pos x="T6" y="T7"/>
                  </a:cxn>
                </a:cxnLst>
                <a:rect l="T12" t="T13" r="T14" b="T15"/>
                <a:pathLst>
                  <a:path w="795" h="80">
                    <a:moveTo>
                      <a:pt x="0" y="0"/>
                    </a:moveTo>
                    <a:lnTo>
                      <a:pt x="471" y="0"/>
                    </a:lnTo>
                    <a:lnTo>
                      <a:pt x="471" y="77"/>
                    </a:lnTo>
                    <a:lnTo>
                      <a:pt x="795" y="80"/>
                    </a:lnTo>
                  </a:path>
                </a:pathLst>
              </a:custGeom>
              <a:noFill/>
              <a:ln w="25400" cap="rnd">
                <a:solidFill>
                  <a:srgbClr val="FFFFFF"/>
                </a:solidFill>
                <a:miter lim="800000"/>
                <a:headEnd/>
                <a:tailEnd/>
              </a:ln>
            </p:spPr>
            <p:txBody>
              <a:bodyPr/>
              <a:lstStyle/>
              <a:p>
                <a:endParaRPr lang="en-US">
                  <a:latin typeface="Calibri" pitchFamily="34" charset="0"/>
                </a:endParaRPr>
              </a:p>
            </p:txBody>
          </p:sp>
          <p:sp>
            <p:nvSpPr>
              <p:cNvPr id="144356" name="Freeform 2821"/>
              <p:cNvSpPr>
                <a:spLocks/>
              </p:cNvSpPr>
              <p:nvPr/>
            </p:nvSpPr>
            <p:spPr bwMode="auto">
              <a:xfrm rot="10800000">
                <a:off x="2968259" y="4394910"/>
                <a:ext cx="1063706" cy="100889"/>
              </a:xfrm>
              <a:custGeom>
                <a:avLst/>
                <a:gdLst>
                  <a:gd name="T0" fmla="*/ 2147483647 w 798"/>
                  <a:gd name="T1" fmla="*/ 2147483647 h 76"/>
                  <a:gd name="T2" fmla="*/ 2147483647 w 798"/>
                  <a:gd name="T3" fmla="*/ 0 h 76"/>
                  <a:gd name="T4" fmla="*/ 2147483647 w 798"/>
                  <a:gd name="T5" fmla="*/ 2147483647 h 76"/>
                  <a:gd name="T6" fmla="*/ 0 w 798"/>
                  <a:gd name="T7" fmla="*/ 2147483647 h 76"/>
                  <a:gd name="T8" fmla="*/ 0 60000 65536"/>
                  <a:gd name="T9" fmla="*/ 0 60000 65536"/>
                  <a:gd name="T10" fmla="*/ 0 60000 65536"/>
                  <a:gd name="T11" fmla="*/ 0 60000 65536"/>
                  <a:gd name="T12" fmla="*/ 0 w 798"/>
                  <a:gd name="T13" fmla="*/ 0 h 76"/>
                  <a:gd name="T14" fmla="*/ 798 w 798"/>
                  <a:gd name="T15" fmla="*/ 76 h 76"/>
                </a:gdLst>
                <a:ahLst/>
                <a:cxnLst>
                  <a:cxn ang="T8">
                    <a:pos x="T0" y="T1"/>
                  </a:cxn>
                  <a:cxn ang="T9">
                    <a:pos x="T2" y="T3"/>
                  </a:cxn>
                  <a:cxn ang="T10">
                    <a:pos x="T4" y="T5"/>
                  </a:cxn>
                  <a:cxn ang="T11">
                    <a:pos x="T6" y="T7"/>
                  </a:cxn>
                </a:cxnLst>
                <a:rect l="T12" t="T13" r="T14" b="T15"/>
                <a:pathLst>
                  <a:path w="798" h="76">
                    <a:moveTo>
                      <a:pt x="798" y="3"/>
                    </a:moveTo>
                    <a:lnTo>
                      <a:pt x="471" y="0"/>
                    </a:lnTo>
                    <a:lnTo>
                      <a:pt x="471" y="76"/>
                    </a:lnTo>
                    <a:lnTo>
                      <a:pt x="0" y="76"/>
                    </a:lnTo>
                  </a:path>
                </a:pathLst>
              </a:custGeom>
              <a:noFill/>
              <a:ln w="25400" cap="rnd">
                <a:solidFill>
                  <a:srgbClr val="FFFFFF"/>
                </a:solidFill>
                <a:miter lim="800000"/>
                <a:headEnd/>
                <a:tailEnd/>
              </a:ln>
            </p:spPr>
            <p:txBody>
              <a:bodyPr/>
              <a:lstStyle/>
              <a:p>
                <a:endParaRPr lang="en-US">
                  <a:latin typeface="Calibri" pitchFamily="34" charset="0"/>
                </a:endParaRPr>
              </a:p>
            </p:txBody>
          </p:sp>
        </p:grpSp>
      </p:grpSp>
      <p:grpSp>
        <p:nvGrpSpPr>
          <p:cNvPr id="143372" name="Group 2431"/>
          <p:cNvGrpSpPr>
            <a:grpSpLocks/>
          </p:cNvGrpSpPr>
          <p:nvPr/>
        </p:nvGrpSpPr>
        <p:grpSpPr bwMode="auto">
          <a:xfrm>
            <a:off x="3276600" y="1981200"/>
            <a:ext cx="681038" cy="622300"/>
            <a:chOff x="3641839" y="4724400"/>
            <a:chExt cx="681146" cy="622586"/>
          </a:xfrm>
        </p:grpSpPr>
        <p:sp>
          <p:nvSpPr>
            <p:cNvPr id="143969" name="Freeform 784"/>
            <p:cNvSpPr>
              <a:spLocks/>
            </p:cNvSpPr>
            <p:nvPr/>
          </p:nvSpPr>
          <p:spPr bwMode="auto">
            <a:xfrm rot="10800000">
              <a:off x="3641839" y="4724400"/>
              <a:ext cx="666483" cy="285408"/>
            </a:xfrm>
            <a:custGeom>
              <a:avLst/>
              <a:gdLst>
                <a:gd name="T0" fmla="*/ 2147483647 w 181"/>
                <a:gd name="T1" fmla="*/ 40165686 h 78"/>
                <a:gd name="T2" fmla="*/ 555909463 w 181"/>
                <a:gd name="T3" fmla="*/ 107112145 h 78"/>
                <a:gd name="T4" fmla="*/ 0 w 181"/>
                <a:gd name="T5" fmla="*/ 696219841 h 78"/>
                <a:gd name="T6" fmla="*/ 596587005 w 181"/>
                <a:gd name="T7" fmla="*/ 1258550450 h 78"/>
                <a:gd name="T8" fmla="*/ 2128732176 w 181"/>
                <a:gd name="T9" fmla="*/ 1178219107 h 78"/>
                <a:gd name="T10" fmla="*/ 2147483647 w 181"/>
                <a:gd name="T11" fmla="*/ 1660214485 h 78"/>
                <a:gd name="T12" fmla="*/ 2147483647 w 181"/>
                <a:gd name="T13" fmla="*/ 2147483647 h 78"/>
                <a:gd name="T14" fmla="*/ 2147483647 w 181"/>
                <a:gd name="T15" fmla="*/ 2147483647 h 78"/>
                <a:gd name="T16" fmla="*/ 2147483647 w 181"/>
                <a:gd name="T17" fmla="*/ 1700383815 h 78"/>
                <a:gd name="T18" fmla="*/ 2147483647 w 181"/>
                <a:gd name="T19" fmla="*/ 816720515 h 78"/>
                <a:gd name="T20" fmla="*/ 2147483647 w 181"/>
                <a:gd name="T21" fmla="*/ 589107724 h 78"/>
                <a:gd name="T22" fmla="*/ 2147483647 w 181"/>
                <a:gd name="T23" fmla="*/ 522164938 h 78"/>
                <a:gd name="T24" fmla="*/ 2147483647 w 181"/>
                <a:gd name="T25" fmla="*/ 334721363 h 78"/>
                <a:gd name="T26" fmla="*/ 2147483647 w 181"/>
                <a:gd name="T27" fmla="*/ 0 h 78"/>
                <a:gd name="T28" fmla="*/ 2147483647 w 181"/>
                <a:gd name="T29" fmla="*/ 4016568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1"/>
                <a:gd name="T46" fmla="*/ 0 h 78"/>
                <a:gd name="T47" fmla="*/ 181 w 181"/>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1" h="78">
                  <a:moveTo>
                    <a:pt x="63" y="1"/>
                  </a:moveTo>
                  <a:cubicBezTo>
                    <a:pt x="15" y="3"/>
                    <a:pt x="15" y="3"/>
                    <a:pt x="15" y="3"/>
                  </a:cubicBezTo>
                  <a:cubicBezTo>
                    <a:pt x="6" y="4"/>
                    <a:pt x="0" y="11"/>
                    <a:pt x="0" y="19"/>
                  </a:cubicBezTo>
                  <a:cubicBezTo>
                    <a:pt x="1" y="28"/>
                    <a:pt x="8" y="34"/>
                    <a:pt x="16" y="34"/>
                  </a:cubicBezTo>
                  <a:cubicBezTo>
                    <a:pt x="16" y="34"/>
                    <a:pt x="46" y="32"/>
                    <a:pt x="57" y="32"/>
                  </a:cubicBezTo>
                  <a:cubicBezTo>
                    <a:pt x="67" y="42"/>
                    <a:pt x="80" y="43"/>
                    <a:pt x="91" y="45"/>
                  </a:cubicBezTo>
                  <a:cubicBezTo>
                    <a:pt x="108" y="65"/>
                    <a:pt x="138" y="78"/>
                    <a:pt x="166" y="76"/>
                  </a:cubicBezTo>
                  <a:cubicBezTo>
                    <a:pt x="174" y="76"/>
                    <a:pt x="181" y="69"/>
                    <a:pt x="180" y="60"/>
                  </a:cubicBezTo>
                  <a:cubicBezTo>
                    <a:pt x="180" y="52"/>
                    <a:pt x="172" y="45"/>
                    <a:pt x="164" y="46"/>
                  </a:cubicBezTo>
                  <a:cubicBezTo>
                    <a:pt x="144" y="47"/>
                    <a:pt x="121" y="36"/>
                    <a:pt x="112" y="22"/>
                  </a:cubicBezTo>
                  <a:cubicBezTo>
                    <a:pt x="108" y="16"/>
                    <a:pt x="108" y="16"/>
                    <a:pt x="108" y="16"/>
                  </a:cubicBezTo>
                  <a:cubicBezTo>
                    <a:pt x="94" y="14"/>
                    <a:pt x="94" y="14"/>
                    <a:pt x="94" y="14"/>
                  </a:cubicBezTo>
                  <a:cubicBezTo>
                    <a:pt x="81" y="13"/>
                    <a:pt x="79" y="12"/>
                    <a:pt x="78" y="9"/>
                  </a:cubicBezTo>
                  <a:cubicBezTo>
                    <a:pt x="73" y="0"/>
                    <a:pt x="73" y="0"/>
                    <a:pt x="73" y="0"/>
                  </a:cubicBezTo>
                  <a:lnTo>
                    <a:pt x="63" y="1"/>
                  </a:lnTo>
                  <a:close/>
                </a:path>
              </a:pathLst>
            </a:custGeom>
            <a:solidFill>
              <a:srgbClr val="269949"/>
            </a:solidFill>
            <a:ln w="22225">
              <a:solidFill>
                <a:srgbClr val="000000"/>
              </a:solidFill>
              <a:miter lim="800000"/>
              <a:headEnd/>
              <a:tailEnd/>
            </a:ln>
          </p:spPr>
          <p:txBody>
            <a:bodyPr/>
            <a:lstStyle/>
            <a:p>
              <a:endParaRPr lang="en-US">
                <a:latin typeface="Calibri" pitchFamily="34" charset="0"/>
              </a:endParaRPr>
            </a:p>
          </p:txBody>
        </p:sp>
        <p:sp>
          <p:nvSpPr>
            <p:cNvPr id="143970" name="Freeform 785"/>
            <p:cNvSpPr>
              <a:spLocks/>
            </p:cNvSpPr>
            <p:nvPr/>
          </p:nvSpPr>
          <p:spPr bwMode="auto">
            <a:xfrm rot="10800000">
              <a:off x="3645838" y="4728381"/>
              <a:ext cx="662484" cy="281426"/>
            </a:xfrm>
            <a:custGeom>
              <a:avLst/>
              <a:gdLst>
                <a:gd name="T0" fmla="*/ 555378781 w 180"/>
                <a:gd name="T1" fmla="*/ 106865114 h 77"/>
                <a:gd name="T2" fmla="*/ 379283118 w 180"/>
                <a:gd name="T3" fmla="*/ 146940920 h 77"/>
                <a:gd name="T4" fmla="*/ 379283118 w 180"/>
                <a:gd name="T5" fmla="*/ 146940920 h 77"/>
                <a:gd name="T6" fmla="*/ 0 w 180"/>
                <a:gd name="T7" fmla="*/ 694625109 h 77"/>
                <a:gd name="T8" fmla="*/ 596018480 w 180"/>
                <a:gd name="T9" fmla="*/ 1255667948 h 77"/>
                <a:gd name="T10" fmla="*/ 2126695294 w 180"/>
                <a:gd name="T11" fmla="*/ 1175520048 h 77"/>
                <a:gd name="T12" fmla="*/ 2147483647 w 180"/>
                <a:gd name="T13" fmla="*/ 1576263203 h 77"/>
                <a:gd name="T14" fmla="*/ 2147483647 w 180"/>
                <a:gd name="T15" fmla="*/ 1576263203 h 77"/>
                <a:gd name="T16" fmla="*/ 2147483647 w 180"/>
                <a:gd name="T17" fmla="*/ 1656411103 h 77"/>
                <a:gd name="T18" fmla="*/ 2147483647 w 180"/>
                <a:gd name="T19" fmla="*/ 1950293285 h 77"/>
                <a:gd name="T20" fmla="*/ 2147483647 w 180"/>
                <a:gd name="T21" fmla="*/ 2147483647 h 77"/>
                <a:gd name="T22" fmla="*/ 2147483647 w 180"/>
                <a:gd name="T23" fmla="*/ 2147483647 h 77"/>
                <a:gd name="T24" fmla="*/ 2147483647 w 180"/>
                <a:gd name="T25" fmla="*/ 2147483647 h 77"/>
                <a:gd name="T26" fmla="*/ 2147483647 w 180"/>
                <a:gd name="T27" fmla="*/ 2147483647 h 77"/>
                <a:gd name="T28" fmla="*/ 2147483647 w 180"/>
                <a:gd name="T29" fmla="*/ 2147483647 h 77"/>
                <a:gd name="T30" fmla="*/ 2147483647 w 180"/>
                <a:gd name="T31" fmla="*/ 1696486881 h 77"/>
                <a:gd name="T32" fmla="*/ 2147483647 w 180"/>
                <a:gd name="T33" fmla="*/ 1362533033 h 77"/>
                <a:gd name="T34" fmla="*/ 2147483647 w 180"/>
                <a:gd name="T35" fmla="*/ 814848787 h 77"/>
                <a:gd name="T36" fmla="*/ 2147483647 w 180"/>
                <a:gd name="T37" fmla="*/ 587760024 h 77"/>
                <a:gd name="T38" fmla="*/ 2147483647 w 180"/>
                <a:gd name="T39" fmla="*/ 520967061 h 77"/>
                <a:gd name="T40" fmla="*/ 2147483647 w 180"/>
                <a:gd name="T41" fmla="*/ 333953962 h 77"/>
                <a:gd name="T42" fmla="*/ 2147483647 w 180"/>
                <a:gd name="T43" fmla="*/ 333953962 h 77"/>
                <a:gd name="T44" fmla="*/ 2147483647 w 180"/>
                <a:gd name="T45" fmla="*/ 333953962 h 77"/>
                <a:gd name="T46" fmla="*/ 2147483647 w 180"/>
                <a:gd name="T47" fmla="*/ 0 h 77"/>
                <a:gd name="T48" fmla="*/ 2147483647 w 180"/>
                <a:gd name="T49" fmla="*/ 40075792 h 77"/>
                <a:gd name="T50" fmla="*/ 2147483647 w 180"/>
                <a:gd name="T51" fmla="*/ 40075792 h 77"/>
                <a:gd name="T52" fmla="*/ 2147483647 w 180"/>
                <a:gd name="T53" fmla="*/ 40075792 h 77"/>
                <a:gd name="T54" fmla="*/ 2147483647 w 180"/>
                <a:gd name="T55" fmla="*/ 40075792 h 77"/>
                <a:gd name="T56" fmla="*/ 555378781 w 180"/>
                <a:gd name="T57" fmla="*/ 106865114 h 7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0"/>
                <a:gd name="T88" fmla="*/ 0 h 77"/>
                <a:gd name="T89" fmla="*/ 180 w 180"/>
                <a:gd name="T90" fmla="*/ 77 h 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0" h="77">
                  <a:moveTo>
                    <a:pt x="15" y="3"/>
                  </a:moveTo>
                  <a:cubicBezTo>
                    <a:pt x="13" y="3"/>
                    <a:pt x="12" y="4"/>
                    <a:pt x="10" y="4"/>
                  </a:cubicBezTo>
                  <a:cubicBezTo>
                    <a:pt x="10" y="4"/>
                    <a:pt x="10" y="4"/>
                    <a:pt x="10" y="4"/>
                  </a:cubicBezTo>
                  <a:cubicBezTo>
                    <a:pt x="4" y="6"/>
                    <a:pt x="0" y="12"/>
                    <a:pt x="0" y="19"/>
                  </a:cubicBezTo>
                  <a:cubicBezTo>
                    <a:pt x="1" y="28"/>
                    <a:pt x="8" y="34"/>
                    <a:pt x="16" y="34"/>
                  </a:cubicBezTo>
                  <a:cubicBezTo>
                    <a:pt x="16" y="34"/>
                    <a:pt x="46" y="32"/>
                    <a:pt x="57" y="32"/>
                  </a:cubicBezTo>
                  <a:cubicBezTo>
                    <a:pt x="63" y="38"/>
                    <a:pt x="70" y="41"/>
                    <a:pt x="77" y="43"/>
                  </a:cubicBezTo>
                  <a:cubicBezTo>
                    <a:pt x="79" y="43"/>
                    <a:pt x="81" y="43"/>
                    <a:pt x="83" y="43"/>
                  </a:cubicBezTo>
                  <a:cubicBezTo>
                    <a:pt x="86" y="44"/>
                    <a:pt x="88" y="44"/>
                    <a:pt x="91" y="45"/>
                  </a:cubicBezTo>
                  <a:cubicBezTo>
                    <a:pt x="94" y="47"/>
                    <a:pt x="96" y="50"/>
                    <a:pt x="99" y="53"/>
                  </a:cubicBezTo>
                  <a:cubicBezTo>
                    <a:pt x="105" y="58"/>
                    <a:pt x="112" y="63"/>
                    <a:pt x="120" y="66"/>
                  </a:cubicBezTo>
                  <a:cubicBezTo>
                    <a:pt x="134" y="73"/>
                    <a:pt x="150" y="77"/>
                    <a:pt x="166" y="76"/>
                  </a:cubicBezTo>
                  <a:cubicBezTo>
                    <a:pt x="168" y="76"/>
                    <a:pt x="169" y="76"/>
                    <a:pt x="171" y="75"/>
                  </a:cubicBezTo>
                  <a:cubicBezTo>
                    <a:pt x="171" y="75"/>
                    <a:pt x="171" y="75"/>
                    <a:pt x="171" y="75"/>
                  </a:cubicBezTo>
                  <a:cubicBezTo>
                    <a:pt x="177" y="72"/>
                    <a:pt x="180" y="67"/>
                    <a:pt x="180" y="60"/>
                  </a:cubicBezTo>
                  <a:cubicBezTo>
                    <a:pt x="179" y="52"/>
                    <a:pt x="172" y="45"/>
                    <a:pt x="164" y="46"/>
                  </a:cubicBezTo>
                  <a:cubicBezTo>
                    <a:pt x="152" y="46"/>
                    <a:pt x="139" y="43"/>
                    <a:pt x="129" y="37"/>
                  </a:cubicBezTo>
                  <a:cubicBezTo>
                    <a:pt x="122" y="33"/>
                    <a:pt x="116" y="28"/>
                    <a:pt x="112" y="22"/>
                  </a:cubicBezTo>
                  <a:cubicBezTo>
                    <a:pt x="112" y="22"/>
                    <a:pt x="108" y="16"/>
                    <a:pt x="108" y="16"/>
                  </a:cubicBezTo>
                  <a:cubicBezTo>
                    <a:pt x="108" y="16"/>
                    <a:pt x="94" y="14"/>
                    <a:pt x="94" y="14"/>
                  </a:cubicBezTo>
                  <a:cubicBezTo>
                    <a:pt x="81" y="13"/>
                    <a:pt x="79" y="12"/>
                    <a:pt x="78" y="9"/>
                  </a:cubicBezTo>
                  <a:cubicBezTo>
                    <a:pt x="78" y="9"/>
                    <a:pt x="78" y="9"/>
                    <a:pt x="78" y="9"/>
                  </a:cubicBezTo>
                  <a:cubicBezTo>
                    <a:pt x="78" y="9"/>
                    <a:pt x="78" y="9"/>
                    <a:pt x="78" y="9"/>
                  </a:cubicBezTo>
                  <a:cubicBezTo>
                    <a:pt x="73" y="0"/>
                    <a:pt x="73" y="0"/>
                    <a:pt x="73" y="0"/>
                  </a:cubicBezTo>
                  <a:cubicBezTo>
                    <a:pt x="64" y="1"/>
                    <a:pt x="64" y="1"/>
                    <a:pt x="64" y="1"/>
                  </a:cubicBezTo>
                  <a:cubicBezTo>
                    <a:pt x="63" y="1"/>
                    <a:pt x="63" y="1"/>
                    <a:pt x="63" y="1"/>
                  </a:cubicBezTo>
                  <a:cubicBezTo>
                    <a:pt x="63" y="1"/>
                    <a:pt x="63" y="1"/>
                    <a:pt x="63" y="1"/>
                  </a:cubicBezTo>
                  <a:cubicBezTo>
                    <a:pt x="63" y="1"/>
                    <a:pt x="63" y="1"/>
                    <a:pt x="63" y="1"/>
                  </a:cubicBezTo>
                  <a:lnTo>
                    <a:pt x="15" y="3"/>
                  </a:lnTo>
                  <a:close/>
                </a:path>
              </a:pathLst>
            </a:custGeom>
            <a:solidFill>
              <a:srgbClr val="299949"/>
            </a:solidFill>
            <a:ln w="9525">
              <a:noFill/>
              <a:round/>
              <a:headEnd/>
              <a:tailEnd/>
            </a:ln>
          </p:spPr>
          <p:txBody>
            <a:bodyPr/>
            <a:lstStyle/>
            <a:p>
              <a:endParaRPr lang="en-US">
                <a:latin typeface="Calibri" pitchFamily="34" charset="0"/>
              </a:endParaRPr>
            </a:p>
          </p:txBody>
        </p:sp>
        <p:sp>
          <p:nvSpPr>
            <p:cNvPr id="143971" name="Freeform 786"/>
            <p:cNvSpPr>
              <a:spLocks/>
            </p:cNvSpPr>
            <p:nvPr/>
          </p:nvSpPr>
          <p:spPr bwMode="auto">
            <a:xfrm rot="10800000">
              <a:off x="3645838" y="4728382"/>
              <a:ext cx="662484" cy="277443"/>
            </a:xfrm>
            <a:custGeom>
              <a:avLst/>
              <a:gdLst>
                <a:gd name="T0" fmla="*/ 555378781 w 180"/>
                <a:gd name="T1" fmla="*/ 79958339 h 76"/>
                <a:gd name="T2" fmla="*/ 379283118 w 180"/>
                <a:gd name="T3" fmla="*/ 106614760 h 76"/>
                <a:gd name="T4" fmla="*/ 379283118 w 180"/>
                <a:gd name="T5" fmla="*/ 106614760 h 76"/>
                <a:gd name="T6" fmla="*/ 0 w 180"/>
                <a:gd name="T7" fmla="*/ 666330433 h 76"/>
                <a:gd name="T8" fmla="*/ 596018480 w 180"/>
                <a:gd name="T9" fmla="*/ 1212721575 h 76"/>
                <a:gd name="T10" fmla="*/ 2126695294 w 180"/>
                <a:gd name="T11" fmla="*/ 1092782284 h 76"/>
                <a:gd name="T12" fmla="*/ 2147483647 w 180"/>
                <a:gd name="T13" fmla="*/ 1505909348 h 76"/>
                <a:gd name="T14" fmla="*/ 2147483647 w 180"/>
                <a:gd name="T15" fmla="*/ 1532562118 h 76"/>
                <a:gd name="T16" fmla="*/ 2147483647 w 180"/>
                <a:gd name="T17" fmla="*/ 1572543098 h 76"/>
                <a:gd name="T18" fmla="*/ 2147483647 w 180"/>
                <a:gd name="T19" fmla="*/ 1905708201 h 76"/>
                <a:gd name="T20" fmla="*/ 2147483647 w 180"/>
                <a:gd name="T21" fmla="*/ 2147483647 h 76"/>
                <a:gd name="T22" fmla="*/ 2147483647 w 180"/>
                <a:gd name="T23" fmla="*/ 2147483647 h 76"/>
                <a:gd name="T24" fmla="*/ 2147483647 w 180"/>
                <a:gd name="T25" fmla="*/ 2147483647 h 76"/>
                <a:gd name="T26" fmla="*/ 2147483647 w 180"/>
                <a:gd name="T27" fmla="*/ 2147483647 h 76"/>
                <a:gd name="T28" fmla="*/ 2147483647 w 180"/>
                <a:gd name="T29" fmla="*/ 2147483647 h 76"/>
                <a:gd name="T30" fmla="*/ 2147483647 w 180"/>
                <a:gd name="T31" fmla="*/ 1652501409 h 76"/>
                <a:gd name="T32" fmla="*/ 2147483647 w 180"/>
                <a:gd name="T33" fmla="*/ 1319336306 h 76"/>
                <a:gd name="T34" fmla="*/ 2147483647 w 180"/>
                <a:gd name="T35" fmla="*/ 772945164 h 76"/>
                <a:gd name="T36" fmla="*/ 2147483647 w 180"/>
                <a:gd name="T37" fmla="*/ 546391142 h 76"/>
                <a:gd name="T38" fmla="*/ 2147483647 w 180"/>
                <a:gd name="T39" fmla="*/ 506413812 h 76"/>
                <a:gd name="T40" fmla="*/ 2147483647 w 180"/>
                <a:gd name="T41" fmla="*/ 293184236 h 76"/>
                <a:gd name="T42" fmla="*/ 2147483647 w 180"/>
                <a:gd name="T43" fmla="*/ 293184236 h 76"/>
                <a:gd name="T44" fmla="*/ 2147483647 w 180"/>
                <a:gd name="T45" fmla="*/ 293184236 h 76"/>
                <a:gd name="T46" fmla="*/ 2147483647 w 180"/>
                <a:gd name="T47" fmla="*/ 0 h 76"/>
                <a:gd name="T48" fmla="*/ 2147483647 w 180"/>
                <a:gd name="T49" fmla="*/ 0 h 76"/>
                <a:gd name="T50" fmla="*/ 2147483647 w 180"/>
                <a:gd name="T51" fmla="*/ 0 h 76"/>
                <a:gd name="T52" fmla="*/ 2147483647 w 180"/>
                <a:gd name="T53" fmla="*/ 0 h 76"/>
                <a:gd name="T54" fmla="*/ 2147483647 w 180"/>
                <a:gd name="T55" fmla="*/ 0 h 76"/>
                <a:gd name="T56" fmla="*/ 555378781 w 180"/>
                <a:gd name="T57" fmla="*/ 79958339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0"/>
                <a:gd name="T88" fmla="*/ 0 h 76"/>
                <a:gd name="T89" fmla="*/ 180 w 180"/>
                <a:gd name="T90" fmla="*/ 76 h 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0" h="76">
                  <a:moveTo>
                    <a:pt x="15" y="2"/>
                  </a:moveTo>
                  <a:cubicBezTo>
                    <a:pt x="13" y="3"/>
                    <a:pt x="12" y="3"/>
                    <a:pt x="10" y="3"/>
                  </a:cubicBezTo>
                  <a:cubicBezTo>
                    <a:pt x="10" y="3"/>
                    <a:pt x="10" y="3"/>
                    <a:pt x="10" y="3"/>
                  </a:cubicBezTo>
                  <a:cubicBezTo>
                    <a:pt x="4" y="6"/>
                    <a:pt x="0" y="12"/>
                    <a:pt x="0" y="18"/>
                  </a:cubicBezTo>
                  <a:cubicBezTo>
                    <a:pt x="1" y="27"/>
                    <a:pt x="8" y="33"/>
                    <a:pt x="16" y="33"/>
                  </a:cubicBezTo>
                  <a:cubicBezTo>
                    <a:pt x="16" y="33"/>
                    <a:pt x="46" y="31"/>
                    <a:pt x="57" y="30"/>
                  </a:cubicBezTo>
                  <a:cubicBezTo>
                    <a:pt x="63" y="37"/>
                    <a:pt x="70" y="40"/>
                    <a:pt x="77" y="41"/>
                  </a:cubicBezTo>
                  <a:cubicBezTo>
                    <a:pt x="79" y="42"/>
                    <a:pt x="81" y="42"/>
                    <a:pt x="83" y="42"/>
                  </a:cubicBezTo>
                  <a:cubicBezTo>
                    <a:pt x="85" y="43"/>
                    <a:pt x="88" y="43"/>
                    <a:pt x="91" y="43"/>
                  </a:cubicBezTo>
                  <a:cubicBezTo>
                    <a:pt x="94" y="46"/>
                    <a:pt x="96" y="49"/>
                    <a:pt x="99" y="52"/>
                  </a:cubicBezTo>
                  <a:cubicBezTo>
                    <a:pt x="105" y="57"/>
                    <a:pt x="112" y="62"/>
                    <a:pt x="120" y="65"/>
                  </a:cubicBezTo>
                  <a:cubicBezTo>
                    <a:pt x="134" y="72"/>
                    <a:pt x="150" y="76"/>
                    <a:pt x="166" y="75"/>
                  </a:cubicBezTo>
                  <a:cubicBezTo>
                    <a:pt x="168" y="75"/>
                    <a:pt x="169" y="74"/>
                    <a:pt x="171" y="74"/>
                  </a:cubicBezTo>
                  <a:cubicBezTo>
                    <a:pt x="171" y="74"/>
                    <a:pt x="171" y="74"/>
                    <a:pt x="171" y="74"/>
                  </a:cubicBezTo>
                  <a:cubicBezTo>
                    <a:pt x="177" y="71"/>
                    <a:pt x="180" y="66"/>
                    <a:pt x="180" y="59"/>
                  </a:cubicBezTo>
                  <a:cubicBezTo>
                    <a:pt x="179" y="51"/>
                    <a:pt x="172" y="44"/>
                    <a:pt x="164" y="45"/>
                  </a:cubicBezTo>
                  <a:cubicBezTo>
                    <a:pt x="152" y="45"/>
                    <a:pt x="139" y="42"/>
                    <a:pt x="129" y="36"/>
                  </a:cubicBezTo>
                  <a:cubicBezTo>
                    <a:pt x="122" y="32"/>
                    <a:pt x="116" y="27"/>
                    <a:pt x="112" y="21"/>
                  </a:cubicBezTo>
                  <a:cubicBezTo>
                    <a:pt x="112" y="21"/>
                    <a:pt x="108" y="15"/>
                    <a:pt x="108" y="15"/>
                  </a:cubicBezTo>
                  <a:cubicBezTo>
                    <a:pt x="108" y="15"/>
                    <a:pt x="94" y="14"/>
                    <a:pt x="94" y="14"/>
                  </a:cubicBezTo>
                  <a:cubicBezTo>
                    <a:pt x="81" y="12"/>
                    <a:pt x="79" y="11"/>
                    <a:pt x="78" y="8"/>
                  </a:cubicBezTo>
                  <a:cubicBezTo>
                    <a:pt x="78" y="8"/>
                    <a:pt x="78" y="8"/>
                    <a:pt x="78" y="8"/>
                  </a:cubicBezTo>
                  <a:cubicBezTo>
                    <a:pt x="78" y="8"/>
                    <a:pt x="78" y="8"/>
                    <a:pt x="78" y="8"/>
                  </a:cubicBezTo>
                  <a:cubicBezTo>
                    <a:pt x="73" y="0"/>
                    <a:pt x="73" y="0"/>
                    <a:pt x="73" y="0"/>
                  </a:cubicBezTo>
                  <a:cubicBezTo>
                    <a:pt x="64" y="0"/>
                    <a:pt x="64" y="0"/>
                    <a:pt x="64" y="0"/>
                  </a:cubicBezTo>
                  <a:cubicBezTo>
                    <a:pt x="63" y="0"/>
                    <a:pt x="63" y="0"/>
                    <a:pt x="63" y="0"/>
                  </a:cubicBezTo>
                  <a:cubicBezTo>
                    <a:pt x="63" y="0"/>
                    <a:pt x="63" y="0"/>
                    <a:pt x="63" y="0"/>
                  </a:cubicBezTo>
                  <a:cubicBezTo>
                    <a:pt x="63" y="0"/>
                    <a:pt x="63" y="0"/>
                    <a:pt x="63" y="0"/>
                  </a:cubicBezTo>
                  <a:lnTo>
                    <a:pt x="15" y="2"/>
                  </a:lnTo>
                  <a:close/>
                </a:path>
              </a:pathLst>
            </a:custGeom>
            <a:solidFill>
              <a:srgbClr val="2B9A49"/>
            </a:solidFill>
            <a:ln w="9525">
              <a:noFill/>
              <a:round/>
              <a:headEnd/>
              <a:tailEnd/>
            </a:ln>
          </p:spPr>
          <p:txBody>
            <a:bodyPr/>
            <a:lstStyle/>
            <a:p>
              <a:endParaRPr lang="en-US">
                <a:latin typeface="Calibri" pitchFamily="34" charset="0"/>
              </a:endParaRPr>
            </a:p>
          </p:txBody>
        </p:sp>
        <p:sp>
          <p:nvSpPr>
            <p:cNvPr id="143972" name="Freeform 787"/>
            <p:cNvSpPr>
              <a:spLocks/>
            </p:cNvSpPr>
            <p:nvPr/>
          </p:nvSpPr>
          <p:spPr bwMode="auto">
            <a:xfrm rot="10800000">
              <a:off x="3645838" y="4728382"/>
              <a:ext cx="662484" cy="277443"/>
            </a:xfrm>
            <a:custGeom>
              <a:avLst/>
              <a:gdLst>
                <a:gd name="T0" fmla="*/ 528286875 w 180"/>
                <a:gd name="T1" fmla="*/ 106614760 h 76"/>
                <a:gd name="T2" fmla="*/ 379283118 w 180"/>
                <a:gd name="T3" fmla="*/ 106614760 h 76"/>
                <a:gd name="T4" fmla="*/ 379283118 w 180"/>
                <a:gd name="T5" fmla="*/ 106614760 h 76"/>
                <a:gd name="T6" fmla="*/ 0 w 180"/>
                <a:gd name="T7" fmla="*/ 666330433 h 76"/>
                <a:gd name="T8" fmla="*/ 596018480 w 180"/>
                <a:gd name="T9" fmla="*/ 1212721575 h 76"/>
                <a:gd name="T10" fmla="*/ 2126695294 w 180"/>
                <a:gd name="T11" fmla="*/ 1092782284 h 76"/>
                <a:gd name="T12" fmla="*/ 2147483647 w 180"/>
                <a:gd name="T13" fmla="*/ 1505909348 h 76"/>
                <a:gd name="T14" fmla="*/ 2147483647 w 180"/>
                <a:gd name="T15" fmla="*/ 1532562118 h 76"/>
                <a:gd name="T16" fmla="*/ 2147483647 w 180"/>
                <a:gd name="T17" fmla="*/ 1572543098 h 76"/>
                <a:gd name="T18" fmla="*/ 2147483647 w 180"/>
                <a:gd name="T19" fmla="*/ 1905708201 h 76"/>
                <a:gd name="T20" fmla="*/ 2147483647 w 180"/>
                <a:gd name="T21" fmla="*/ 2147483647 h 76"/>
                <a:gd name="T22" fmla="*/ 2147483647 w 180"/>
                <a:gd name="T23" fmla="*/ 2147483647 h 76"/>
                <a:gd name="T24" fmla="*/ 2147483647 w 180"/>
                <a:gd name="T25" fmla="*/ 2147483647 h 76"/>
                <a:gd name="T26" fmla="*/ 2147483647 w 180"/>
                <a:gd name="T27" fmla="*/ 2147483647 h 76"/>
                <a:gd name="T28" fmla="*/ 2147483647 w 180"/>
                <a:gd name="T29" fmla="*/ 2147483647 h 76"/>
                <a:gd name="T30" fmla="*/ 2147483647 w 180"/>
                <a:gd name="T31" fmla="*/ 1652501409 h 76"/>
                <a:gd name="T32" fmla="*/ 2147483647 w 180"/>
                <a:gd name="T33" fmla="*/ 1319336306 h 76"/>
                <a:gd name="T34" fmla="*/ 2147483647 w 180"/>
                <a:gd name="T35" fmla="*/ 772945164 h 76"/>
                <a:gd name="T36" fmla="*/ 2147483647 w 180"/>
                <a:gd name="T37" fmla="*/ 546391142 h 76"/>
                <a:gd name="T38" fmla="*/ 2147483647 w 180"/>
                <a:gd name="T39" fmla="*/ 506413812 h 76"/>
                <a:gd name="T40" fmla="*/ 2147483647 w 180"/>
                <a:gd name="T41" fmla="*/ 293184236 h 76"/>
                <a:gd name="T42" fmla="*/ 2147483647 w 180"/>
                <a:gd name="T43" fmla="*/ 293184236 h 76"/>
                <a:gd name="T44" fmla="*/ 2147483647 w 180"/>
                <a:gd name="T45" fmla="*/ 293184236 h 76"/>
                <a:gd name="T46" fmla="*/ 2147483647 w 180"/>
                <a:gd name="T47" fmla="*/ 0 h 76"/>
                <a:gd name="T48" fmla="*/ 2147483647 w 180"/>
                <a:gd name="T49" fmla="*/ 0 h 76"/>
                <a:gd name="T50" fmla="*/ 2147483647 w 180"/>
                <a:gd name="T51" fmla="*/ 0 h 76"/>
                <a:gd name="T52" fmla="*/ 2147483647 w 180"/>
                <a:gd name="T53" fmla="*/ 0 h 76"/>
                <a:gd name="T54" fmla="*/ 2147483647 w 180"/>
                <a:gd name="T55" fmla="*/ 0 h 76"/>
                <a:gd name="T56" fmla="*/ 528286875 w 180"/>
                <a:gd name="T57" fmla="*/ 106614760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0"/>
                <a:gd name="T88" fmla="*/ 0 h 76"/>
                <a:gd name="T89" fmla="*/ 180 w 180"/>
                <a:gd name="T90" fmla="*/ 76 h 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0" h="76">
                  <a:moveTo>
                    <a:pt x="14" y="3"/>
                  </a:moveTo>
                  <a:cubicBezTo>
                    <a:pt x="13" y="3"/>
                    <a:pt x="12" y="3"/>
                    <a:pt x="10" y="3"/>
                  </a:cubicBezTo>
                  <a:cubicBezTo>
                    <a:pt x="10" y="3"/>
                    <a:pt x="10" y="3"/>
                    <a:pt x="10" y="3"/>
                  </a:cubicBezTo>
                  <a:cubicBezTo>
                    <a:pt x="4" y="6"/>
                    <a:pt x="0" y="12"/>
                    <a:pt x="0" y="18"/>
                  </a:cubicBezTo>
                  <a:cubicBezTo>
                    <a:pt x="1" y="27"/>
                    <a:pt x="8" y="33"/>
                    <a:pt x="16" y="33"/>
                  </a:cubicBezTo>
                  <a:cubicBezTo>
                    <a:pt x="16" y="33"/>
                    <a:pt x="46" y="31"/>
                    <a:pt x="57" y="30"/>
                  </a:cubicBezTo>
                  <a:cubicBezTo>
                    <a:pt x="63" y="37"/>
                    <a:pt x="70" y="40"/>
                    <a:pt x="77" y="41"/>
                  </a:cubicBezTo>
                  <a:cubicBezTo>
                    <a:pt x="79" y="42"/>
                    <a:pt x="81" y="42"/>
                    <a:pt x="83" y="42"/>
                  </a:cubicBezTo>
                  <a:cubicBezTo>
                    <a:pt x="85" y="43"/>
                    <a:pt x="88" y="43"/>
                    <a:pt x="91" y="43"/>
                  </a:cubicBezTo>
                  <a:cubicBezTo>
                    <a:pt x="94" y="46"/>
                    <a:pt x="96" y="49"/>
                    <a:pt x="99" y="52"/>
                  </a:cubicBezTo>
                  <a:cubicBezTo>
                    <a:pt x="105" y="57"/>
                    <a:pt x="112" y="62"/>
                    <a:pt x="120" y="65"/>
                  </a:cubicBezTo>
                  <a:cubicBezTo>
                    <a:pt x="134" y="72"/>
                    <a:pt x="150" y="76"/>
                    <a:pt x="166" y="75"/>
                  </a:cubicBezTo>
                  <a:cubicBezTo>
                    <a:pt x="168" y="75"/>
                    <a:pt x="169" y="74"/>
                    <a:pt x="171" y="74"/>
                  </a:cubicBezTo>
                  <a:cubicBezTo>
                    <a:pt x="171" y="74"/>
                    <a:pt x="171" y="74"/>
                    <a:pt x="171" y="74"/>
                  </a:cubicBezTo>
                  <a:cubicBezTo>
                    <a:pt x="176" y="71"/>
                    <a:pt x="180" y="66"/>
                    <a:pt x="180" y="59"/>
                  </a:cubicBezTo>
                  <a:cubicBezTo>
                    <a:pt x="179" y="51"/>
                    <a:pt x="172" y="45"/>
                    <a:pt x="164" y="45"/>
                  </a:cubicBezTo>
                  <a:cubicBezTo>
                    <a:pt x="152" y="46"/>
                    <a:pt x="139" y="42"/>
                    <a:pt x="129" y="36"/>
                  </a:cubicBezTo>
                  <a:cubicBezTo>
                    <a:pt x="122" y="32"/>
                    <a:pt x="116" y="27"/>
                    <a:pt x="112" y="21"/>
                  </a:cubicBezTo>
                  <a:cubicBezTo>
                    <a:pt x="112" y="21"/>
                    <a:pt x="108" y="15"/>
                    <a:pt x="108" y="15"/>
                  </a:cubicBezTo>
                  <a:cubicBezTo>
                    <a:pt x="108" y="15"/>
                    <a:pt x="94" y="14"/>
                    <a:pt x="94" y="14"/>
                  </a:cubicBezTo>
                  <a:cubicBezTo>
                    <a:pt x="81" y="12"/>
                    <a:pt x="80" y="11"/>
                    <a:pt x="78" y="8"/>
                  </a:cubicBezTo>
                  <a:cubicBezTo>
                    <a:pt x="78" y="8"/>
                    <a:pt x="78" y="8"/>
                    <a:pt x="78" y="8"/>
                  </a:cubicBezTo>
                  <a:cubicBezTo>
                    <a:pt x="78" y="8"/>
                    <a:pt x="78" y="8"/>
                    <a:pt x="78" y="8"/>
                  </a:cubicBezTo>
                  <a:cubicBezTo>
                    <a:pt x="74" y="0"/>
                    <a:pt x="74" y="0"/>
                    <a:pt x="74" y="0"/>
                  </a:cubicBezTo>
                  <a:cubicBezTo>
                    <a:pt x="64" y="0"/>
                    <a:pt x="64" y="0"/>
                    <a:pt x="64" y="0"/>
                  </a:cubicBezTo>
                  <a:cubicBezTo>
                    <a:pt x="63" y="0"/>
                    <a:pt x="63" y="0"/>
                    <a:pt x="63" y="0"/>
                  </a:cubicBezTo>
                  <a:cubicBezTo>
                    <a:pt x="63" y="0"/>
                    <a:pt x="63" y="0"/>
                    <a:pt x="63" y="0"/>
                  </a:cubicBezTo>
                  <a:cubicBezTo>
                    <a:pt x="63" y="0"/>
                    <a:pt x="63" y="0"/>
                    <a:pt x="63" y="0"/>
                  </a:cubicBezTo>
                  <a:lnTo>
                    <a:pt x="14" y="3"/>
                  </a:lnTo>
                  <a:close/>
                </a:path>
              </a:pathLst>
            </a:custGeom>
            <a:solidFill>
              <a:srgbClr val="2C9A4A"/>
            </a:solidFill>
            <a:ln w="9525">
              <a:noFill/>
              <a:round/>
              <a:headEnd/>
              <a:tailEnd/>
            </a:ln>
          </p:spPr>
          <p:txBody>
            <a:bodyPr/>
            <a:lstStyle/>
            <a:p>
              <a:endParaRPr lang="en-US">
                <a:latin typeface="Calibri" pitchFamily="34" charset="0"/>
              </a:endParaRPr>
            </a:p>
          </p:txBody>
        </p:sp>
        <p:sp>
          <p:nvSpPr>
            <p:cNvPr id="143973" name="Freeform 788"/>
            <p:cNvSpPr>
              <a:spLocks/>
            </p:cNvSpPr>
            <p:nvPr/>
          </p:nvSpPr>
          <p:spPr bwMode="auto">
            <a:xfrm rot="10800000">
              <a:off x="3645838" y="4728382"/>
              <a:ext cx="662484" cy="277443"/>
            </a:xfrm>
            <a:custGeom>
              <a:avLst/>
              <a:gdLst>
                <a:gd name="T0" fmla="*/ 528286875 w 180"/>
                <a:gd name="T1" fmla="*/ 106614760 h 76"/>
                <a:gd name="T2" fmla="*/ 379283118 w 180"/>
                <a:gd name="T3" fmla="*/ 146592118 h 76"/>
                <a:gd name="T4" fmla="*/ 379283118 w 180"/>
                <a:gd name="T5" fmla="*/ 146592118 h 76"/>
                <a:gd name="T6" fmla="*/ 0 w 180"/>
                <a:gd name="T7" fmla="*/ 666330433 h 76"/>
                <a:gd name="T8" fmla="*/ 596018480 w 180"/>
                <a:gd name="T9" fmla="*/ 1172744245 h 76"/>
                <a:gd name="T10" fmla="*/ 2126695294 w 180"/>
                <a:gd name="T11" fmla="*/ 1092782284 h 76"/>
                <a:gd name="T12" fmla="*/ 2147483647 w 180"/>
                <a:gd name="T13" fmla="*/ 1505909348 h 76"/>
                <a:gd name="T14" fmla="*/ 2147483647 w 180"/>
                <a:gd name="T15" fmla="*/ 1532562118 h 76"/>
                <a:gd name="T16" fmla="*/ 2147483647 w 180"/>
                <a:gd name="T17" fmla="*/ 1572543098 h 76"/>
                <a:gd name="T18" fmla="*/ 2147483647 w 180"/>
                <a:gd name="T19" fmla="*/ 1905708201 h 76"/>
                <a:gd name="T20" fmla="*/ 2147483647 w 180"/>
                <a:gd name="T21" fmla="*/ 2147483647 h 76"/>
                <a:gd name="T22" fmla="*/ 2147483647 w 180"/>
                <a:gd name="T23" fmla="*/ 2147483647 h 76"/>
                <a:gd name="T24" fmla="*/ 2147483647 w 180"/>
                <a:gd name="T25" fmla="*/ 2147483647 h 76"/>
                <a:gd name="T26" fmla="*/ 2147483647 w 180"/>
                <a:gd name="T27" fmla="*/ 2147483647 h 76"/>
                <a:gd name="T28" fmla="*/ 2147483647 w 180"/>
                <a:gd name="T29" fmla="*/ 2147483647 h 76"/>
                <a:gd name="T30" fmla="*/ 2147483647 w 180"/>
                <a:gd name="T31" fmla="*/ 1652501409 h 76"/>
                <a:gd name="T32" fmla="*/ 2147483647 w 180"/>
                <a:gd name="T33" fmla="*/ 1359317287 h 76"/>
                <a:gd name="T34" fmla="*/ 2147483647 w 180"/>
                <a:gd name="T35" fmla="*/ 772945164 h 76"/>
                <a:gd name="T36" fmla="*/ 2147483647 w 180"/>
                <a:gd name="T37" fmla="*/ 546391142 h 76"/>
                <a:gd name="T38" fmla="*/ 2147483647 w 180"/>
                <a:gd name="T39" fmla="*/ 506413812 h 76"/>
                <a:gd name="T40" fmla="*/ 2147483647 w 180"/>
                <a:gd name="T41" fmla="*/ 293184236 h 76"/>
                <a:gd name="T42" fmla="*/ 2147483647 w 180"/>
                <a:gd name="T43" fmla="*/ 293184236 h 76"/>
                <a:gd name="T44" fmla="*/ 2147483647 w 180"/>
                <a:gd name="T45" fmla="*/ 293184236 h 76"/>
                <a:gd name="T46" fmla="*/ 2147483647 w 180"/>
                <a:gd name="T47" fmla="*/ 0 h 76"/>
                <a:gd name="T48" fmla="*/ 2147483647 w 180"/>
                <a:gd name="T49" fmla="*/ 0 h 76"/>
                <a:gd name="T50" fmla="*/ 2147483647 w 180"/>
                <a:gd name="T51" fmla="*/ 0 h 76"/>
                <a:gd name="T52" fmla="*/ 2147483647 w 180"/>
                <a:gd name="T53" fmla="*/ 0 h 76"/>
                <a:gd name="T54" fmla="*/ 2147483647 w 180"/>
                <a:gd name="T55" fmla="*/ 0 h 76"/>
                <a:gd name="T56" fmla="*/ 528286875 w 180"/>
                <a:gd name="T57" fmla="*/ 106614760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0"/>
                <a:gd name="T88" fmla="*/ 0 h 76"/>
                <a:gd name="T89" fmla="*/ 180 w 180"/>
                <a:gd name="T90" fmla="*/ 76 h 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0" h="76">
                  <a:moveTo>
                    <a:pt x="14" y="3"/>
                  </a:moveTo>
                  <a:cubicBezTo>
                    <a:pt x="13" y="3"/>
                    <a:pt x="12" y="3"/>
                    <a:pt x="10" y="4"/>
                  </a:cubicBezTo>
                  <a:cubicBezTo>
                    <a:pt x="10" y="4"/>
                    <a:pt x="10" y="4"/>
                    <a:pt x="10" y="4"/>
                  </a:cubicBezTo>
                  <a:cubicBezTo>
                    <a:pt x="4" y="6"/>
                    <a:pt x="0" y="12"/>
                    <a:pt x="0" y="18"/>
                  </a:cubicBezTo>
                  <a:cubicBezTo>
                    <a:pt x="1" y="27"/>
                    <a:pt x="8" y="33"/>
                    <a:pt x="16" y="32"/>
                  </a:cubicBezTo>
                  <a:cubicBezTo>
                    <a:pt x="16" y="32"/>
                    <a:pt x="46" y="31"/>
                    <a:pt x="57" y="30"/>
                  </a:cubicBezTo>
                  <a:cubicBezTo>
                    <a:pt x="63" y="37"/>
                    <a:pt x="70" y="40"/>
                    <a:pt x="77" y="41"/>
                  </a:cubicBezTo>
                  <a:cubicBezTo>
                    <a:pt x="79" y="42"/>
                    <a:pt x="81" y="42"/>
                    <a:pt x="83" y="42"/>
                  </a:cubicBezTo>
                  <a:cubicBezTo>
                    <a:pt x="85" y="43"/>
                    <a:pt x="88" y="43"/>
                    <a:pt x="91" y="43"/>
                  </a:cubicBezTo>
                  <a:cubicBezTo>
                    <a:pt x="93" y="46"/>
                    <a:pt x="96" y="49"/>
                    <a:pt x="99" y="52"/>
                  </a:cubicBezTo>
                  <a:cubicBezTo>
                    <a:pt x="105" y="57"/>
                    <a:pt x="112" y="62"/>
                    <a:pt x="120" y="65"/>
                  </a:cubicBezTo>
                  <a:cubicBezTo>
                    <a:pt x="134" y="72"/>
                    <a:pt x="150" y="76"/>
                    <a:pt x="166" y="75"/>
                  </a:cubicBezTo>
                  <a:cubicBezTo>
                    <a:pt x="168" y="75"/>
                    <a:pt x="169" y="74"/>
                    <a:pt x="171" y="74"/>
                  </a:cubicBezTo>
                  <a:cubicBezTo>
                    <a:pt x="171" y="74"/>
                    <a:pt x="171" y="74"/>
                    <a:pt x="171" y="74"/>
                  </a:cubicBezTo>
                  <a:cubicBezTo>
                    <a:pt x="176" y="71"/>
                    <a:pt x="180" y="65"/>
                    <a:pt x="180" y="59"/>
                  </a:cubicBezTo>
                  <a:cubicBezTo>
                    <a:pt x="179" y="51"/>
                    <a:pt x="172" y="45"/>
                    <a:pt x="164" y="45"/>
                  </a:cubicBezTo>
                  <a:cubicBezTo>
                    <a:pt x="152" y="46"/>
                    <a:pt x="139" y="42"/>
                    <a:pt x="129" y="37"/>
                  </a:cubicBezTo>
                  <a:cubicBezTo>
                    <a:pt x="122" y="32"/>
                    <a:pt x="116" y="27"/>
                    <a:pt x="112" y="21"/>
                  </a:cubicBezTo>
                  <a:cubicBezTo>
                    <a:pt x="112" y="21"/>
                    <a:pt x="108" y="15"/>
                    <a:pt x="108" y="15"/>
                  </a:cubicBezTo>
                  <a:cubicBezTo>
                    <a:pt x="108" y="15"/>
                    <a:pt x="94" y="14"/>
                    <a:pt x="94" y="14"/>
                  </a:cubicBezTo>
                  <a:cubicBezTo>
                    <a:pt x="81" y="12"/>
                    <a:pt x="80" y="12"/>
                    <a:pt x="78" y="8"/>
                  </a:cubicBezTo>
                  <a:cubicBezTo>
                    <a:pt x="78" y="8"/>
                    <a:pt x="78" y="8"/>
                    <a:pt x="78" y="8"/>
                  </a:cubicBezTo>
                  <a:cubicBezTo>
                    <a:pt x="78" y="8"/>
                    <a:pt x="78" y="8"/>
                    <a:pt x="78" y="8"/>
                  </a:cubicBezTo>
                  <a:cubicBezTo>
                    <a:pt x="74" y="0"/>
                    <a:pt x="74" y="0"/>
                    <a:pt x="74" y="0"/>
                  </a:cubicBezTo>
                  <a:cubicBezTo>
                    <a:pt x="64" y="0"/>
                    <a:pt x="64" y="0"/>
                    <a:pt x="64" y="0"/>
                  </a:cubicBezTo>
                  <a:cubicBezTo>
                    <a:pt x="63" y="0"/>
                    <a:pt x="63" y="0"/>
                    <a:pt x="63" y="0"/>
                  </a:cubicBezTo>
                  <a:cubicBezTo>
                    <a:pt x="63" y="0"/>
                    <a:pt x="63" y="0"/>
                    <a:pt x="63" y="0"/>
                  </a:cubicBezTo>
                  <a:cubicBezTo>
                    <a:pt x="63" y="0"/>
                    <a:pt x="63" y="0"/>
                    <a:pt x="63" y="0"/>
                  </a:cubicBezTo>
                  <a:lnTo>
                    <a:pt x="14" y="3"/>
                  </a:lnTo>
                  <a:close/>
                </a:path>
              </a:pathLst>
            </a:custGeom>
            <a:solidFill>
              <a:srgbClr val="2F9A4A"/>
            </a:solidFill>
            <a:ln w="9525">
              <a:noFill/>
              <a:round/>
              <a:headEnd/>
              <a:tailEnd/>
            </a:ln>
          </p:spPr>
          <p:txBody>
            <a:bodyPr/>
            <a:lstStyle/>
            <a:p>
              <a:endParaRPr lang="en-US">
                <a:latin typeface="Calibri" pitchFamily="34" charset="0"/>
              </a:endParaRPr>
            </a:p>
          </p:txBody>
        </p:sp>
        <p:sp>
          <p:nvSpPr>
            <p:cNvPr id="143974" name="Freeform 789"/>
            <p:cNvSpPr>
              <a:spLocks/>
            </p:cNvSpPr>
            <p:nvPr/>
          </p:nvSpPr>
          <p:spPr bwMode="auto">
            <a:xfrm rot="10800000">
              <a:off x="3645838" y="4728382"/>
              <a:ext cx="662484" cy="277443"/>
            </a:xfrm>
            <a:custGeom>
              <a:avLst/>
              <a:gdLst>
                <a:gd name="T0" fmla="*/ 528286875 w 180"/>
                <a:gd name="T1" fmla="*/ 106614760 h 76"/>
                <a:gd name="T2" fmla="*/ 379283118 w 180"/>
                <a:gd name="T3" fmla="*/ 146592118 h 76"/>
                <a:gd name="T4" fmla="*/ 379283118 w 180"/>
                <a:gd name="T5" fmla="*/ 146592118 h 76"/>
                <a:gd name="T6" fmla="*/ 0 w 180"/>
                <a:gd name="T7" fmla="*/ 666330433 h 76"/>
                <a:gd name="T8" fmla="*/ 596018480 w 180"/>
                <a:gd name="T9" fmla="*/ 1172744245 h 76"/>
                <a:gd name="T10" fmla="*/ 2126695294 w 180"/>
                <a:gd name="T11" fmla="*/ 1092782284 h 76"/>
                <a:gd name="T12" fmla="*/ 2147483647 w 180"/>
                <a:gd name="T13" fmla="*/ 1505909348 h 76"/>
                <a:gd name="T14" fmla="*/ 2147483647 w 180"/>
                <a:gd name="T15" fmla="*/ 1532562118 h 76"/>
                <a:gd name="T16" fmla="*/ 2147483647 w 180"/>
                <a:gd name="T17" fmla="*/ 1572543098 h 76"/>
                <a:gd name="T18" fmla="*/ 2147483647 w 180"/>
                <a:gd name="T19" fmla="*/ 1905708201 h 76"/>
                <a:gd name="T20" fmla="*/ 2147483647 w 180"/>
                <a:gd name="T21" fmla="*/ 2147483647 h 76"/>
                <a:gd name="T22" fmla="*/ 2147483647 w 180"/>
                <a:gd name="T23" fmla="*/ 2147483647 h 76"/>
                <a:gd name="T24" fmla="*/ 2147483647 w 180"/>
                <a:gd name="T25" fmla="*/ 2147483647 h 76"/>
                <a:gd name="T26" fmla="*/ 2147483647 w 180"/>
                <a:gd name="T27" fmla="*/ 2147483647 h 76"/>
                <a:gd name="T28" fmla="*/ 2147483647 w 180"/>
                <a:gd name="T29" fmla="*/ 2147483647 h 76"/>
                <a:gd name="T30" fmla="*/ 2147483647 w 180"/>
                <a:gd name="T31" fmla="*/ 1652501409 h 76"/>
                <a:gd name="T32" fmla="*/ 2147483647 w 180"/>
                <a:gd name="T33" fmla="*/ 1359317287 h 76"/>
                <a:gd name="T34" fmla="*/ 2147483647 w 180"/>
                <a:gd name="T35" fmla="*/ 799597934 h 76"/>
                <a:gd name="T36" fmla="*/ 2147483647 w 180"/>
                <a:gd name="T37" fmla="*/ 546391142 h 76"/>
                <a:gd name="T38" fmla="*/ 2147483647 w 180"/>
                <a:gd name="T39" fmla="*/ 506413812 h 76"/>
                <a:gd name="T40" fmla="*/ 2147483647 w 180"/>
                <a:gd name="T41" fmla="*/ 333165217 h 76"/>
                <a:gd name="T42" fmla="*/ 2147483647 w 180"/>
                <a:gd name="T43" fmla="*/ 333165217 h 76"/>
                <a:gd name="T44" fmla="*/ 2147483647 w 180"/>
                <a:gd name="T45" fmla="*/ 293184236 h 76"/>
                <a:gd name="T46" fmla="*/ 2147483647 w 180"/>
                <a:gd name="T47" fmla="*/ 0 h 76"/>
                <a:gd name="T48" fmla="*/ 2147483647 w 180"/>
                <a:gd name="T49" fmla="*/ 0 h 76"/>
                <a:gd name="T50" fmla="*/ 2147483647 w 180"/>
                <a:gd name="T51" fmla="*/ 0 h 76"/>
                <a:gd name="T52" fmla="*/ 2147483647 w 180"/>
                <a:gd name="T53" fmla="*/ 0 h 76"/>
                <a:gd name="T54" fmla="*/ 2147483647 w 180"/>
                <a:gd name="T55" fmla="*/ 0 h 76"/>
                <a:gd name="T56" fmla="*/ 528286875 w 180"/>
                <a:gd name="T57" fmla="*/ 106614760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0"/>
                <a:gd name="T88" fmla="*/ 0 h 76"/>
                <a:gd name="T89" fmla="*/ 180 w 180"/>
                <a:gd name="T90" fmla="*/ 76 h 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0" h="76">
                  <a:moveTo>
                    <a:pt x="14" y="3"/>
                  </a:moveTo>
                  <a:cubicBezTo>
                    <a:pt x="13" y="3"/>
                    <a:pt x="12" y="3"/>
                    <a:pt x="10" y="4"/>
                  </a:cubicBezTo>
                  <a:cubicBezTo>
                    <a:pt x="10" y="4"/>
                    <a:pt x="10" y="4"/>
                    <a:pt x="10" y="4"/>
                  </a:cubicBezTo>
                  <a:cubicBezTo>
                    <a:pt x="4" y="6"/>
                    <a:pt x="0" y="12"/>
                    <a:pt x="0" y="18"/>
                  </a:cubicBezTo>
                  <a:cubicBezTo>
                    <a:pt x="1" y="27"/>
                    <a:pt x="8" y="33"/>
                    <a:pt x="16" y="32"/>
                  </a:cubicBezTo>
                  <a:cubicBezTo>
                    <a:pt x="16" y="32"/>
                    <a:pt x="46" y="31"/>
                    <a:pt x="57" y="30"/>
                  </a:cubicBezTo>
                  <a:cubicBezTo>
                    <a:pt x="63" y="37"/>
                    <a:pt x="70" y="40"/>
                    <a:pt x="77" y="41"/>
                  </a:cubicBezTo>
                  <a:cubicBezTo>
                    <a:pt x="79" y="42"/>
                    <a:pt x="81" y="42"/>
                    <a:pt x="83" y="42"/>
                  </a:cubicBezTo>
                  <a:cubicBezTo>
                    <a:pt x="85" y="43"/>
                    <a:pt x="88" y="43"/>
                    <a:pt x="91" y="43"/>
                  </a:cubicBezTo>
                  <a:cubicBezTo>
                    <a:pt x="93" y="46"/>
                    <a:pt x="96" y="49"/>
                    <a:pt x="99" y="52"/>
                  </a:cubicBezTo>
                  <a:cubicBezTo>
                    <a:pt x="105" y="57"/>
                    <a:pt x="112" y="61"/>
                    <a:pt x="120" y="65"/>
                  </a:cubicBezTo>
                  <a:cubicBezTo>
                    <a:pt x="134" y="72"/>
                    <a:pt x="150" y="76"/>
                    <a:pt x="166" y="75"/>
                  </a:cubicBezTo>
                  <a:cubicBezTo>
                    <a:pt x="168" y="75"/>
                    <a:pt x="169" y="74"/>
                    <a:pt x="171" y="74"/>
                  </a:cubicBezTo>
                  <a:cubicBezTo>
                    <a:pt x="171" y="73"/>
                    <a:pt x="171" y="73"/>
                    <a:pt x="171" y="73"/>
                  </a:cubicBezTo>
                  <a:cubicBezTo>
                    <a:pt x="176" y="71"/>
                    <a:pt x="180" y="65"/>
                    <a:pt x="180" y="59"/>
                  </a:cubicBezTo>
                  <a:cubicBezTo>
                    <a:pt x="179" y="51"/>
                    <a:pt x="172" y="45"/>
                    <a:pt x="164" y="45"/>
                  </a:cubicBezTo>
                  <a:cubicBezTo>
                    <a:pt x="152" y="46"/>
                    <a:pt x="139" y="42"/>
                    <a:pt x="129" y="37"/>
                  </a:cubicBezTo>
                  <a:cubicBezTo>
                    <a:pt x="122" y="33"/>
                    <a:pt x="116" y="27"/>
                    <a:pt x="112" y="22"/>
                  </a:cubicBezTo>
                  <a:cubicBezTo>
                    <a:pt x="112" y="22"/>
                    <a:pt x="108" y="15"/>
                    <a:pt x="108" y="15"/>
                  </a:cubicBezTo>
                  <a:cubicBezTo>
                    <a:pt x="108" y="15"/>
                    <a:pt x="94" y="14"/>
                    <a:pt x="94" y="14"/>
                  </a:cubicBezTo>
                  <a:cubicBezTo>
                    <a:pt x="81" y="12"/>
                    <a:pt x="80" y="12"/>
                    <a:pt x="78" y="9"/>
                  </a:cubicBezTo>
                  <a:cubicBezTo>
                    <a:pt x="78" y="9"/>
                    <a:pt x="78" y="9"/>
                    <a:pt x="78" y="9"/>
                  </a:cubicBezTo>
                  <a:cubicBezTo>
                    <a:pt x="78" y="8"/>
                    <a:pt x="78" y="8"/>
                    <a:pt x="78" y="8"/>
                  </a:cubicBezTo>
                  <a:cubicBezTo>
                    <a:pt x="74" y="0"/>
                    <a:pt x="74" y="0"/>
                    <a:pt x="74" y="0"/>
                  </a:cubicBezTo>
                  <a:cubicBezTo>
                    <a:pt x="64" y="0"/>
                    <a:pt x="64" y="0"/>
                    <a:pt x="64" y="0"/>
                  </a:cubicBezTo>
                  <a:cubicBezTo>
                    <a:pt x="63" y="0"/>
                    <a:pt x="63" y="0"/>
                    <a:pt x="63" y="0"/>
                  </a:cubicBezTo>
                  <a:cubicBezTo>
                    <a:pt x="63" y="0"/>
                    <a:pt x="63" y="0"/>
                    <a:pt x="63" y="0"/>
                  </a:cubicBezTo>
                  <a:cubicBezTo>
                    <a:pt x="63" y="0"/>
                    <a:pt x="63" y="0"/>
                    <a:pt x="63" y="0"/>
                  </a:cubicBezTo>
                  <a:lnTo>
                    <a:pt x="14" y="3"/>
                  </a:lnTo>
                  <a:close/>
                </a:path>
              </a:pathLst>
            </a:custGeom>
            <a:solidFill>
              <a:srgbClr val="2E9A4A"/>
            </a:solidFill>
            <a:ln w="9525">
              <a:noFill/>
              <a:round/>
              <a:headEnd/>
              <a:tailEnd/>
            </a:ln>
          </p:spPr>
          <p:txBody>
            <a:bodyPr/>
            <a:lstStyle/>
            <a:p>
              <a:endParaRPr lang="en-US">
                <a:latin typeface="Calibri" pitchFamily="34" charset="0"/>
              </a:endParaRPr>
            </a:p>
          </p:txBody>
        </p:sp>
        <p:sp>
          <p:nvSpPr>
            <p:cNvPr id="143975" name="Freeform 790"/>
            <p:cNvSpPr>
              <a:spLocks/>
            </p:cNvSpPr>
            <p:nvPr/>
          </p:nvSpPr>
          <p:spPr bwMode="auto">
            <a:xfrm rot="10800000">
              <a:off x="3645838" y="4728382"/>
              <a:ext cx="662484" cy="277443"/>
            </a:xfrm>
            <a:custGeom>
              <a:avLst/>
              <a:gdLst>
                <a:gd name="T0" fmla="*/ 528286875 w 180"/>
                <a:gd name="T1" fmla="*/ 106614760 h 76"/>
                <a:gd name="T2" fmla="*/ 379283118 w 180"/>
                <a:gd name="T3" fmla="*/ 146592118 h 76"/>
                <a:gd name="T4" fmla="*/ 379283118 w 180"/>
                <a:gd name="T5" fmla="*/ 146592118 h 76"/>
                <a:gd name="T6" fmla="*/ 0 w 180"/>
                <a:gd name="T7" fmla="*/ 666330433 h 76"/>
                <a:gd name="T8" fmla="*/ 596018480 w 180"/>
                <a:gd name="T9" fmla="*/ 1172744245 h 76"/>
                <a:gd name="T10" fmla="*/ 2126695294 w 180"/>
                <a:gd name="T11" fmla="*/ 1092782284 h 76"/>
                <a:gd name="T12" fmla="*/ 2147483647 w 180"/>
                <a:gd name="T13" fmla="*/ 1505909348 h 76"/>
                <a:gd name="T14" fmla="*/ 2147483647 w 180"/>
                <a:gd name="T15" fmla="*/ 1532562118 h 76"/>
                <a:gd name="T16" fmla="*/ 2147483647 w 180"/>
                <a:gd name="T17" fmla="*/ 1572543098 h 76"/>
                <a:gd name="T18" fmla="*/ 2147483647 w 180"/>
                <a:gd name="T19" fmla="*/ 1865727220 h 76"/>
                <a:gd name="T20" fmla="*/ 2147483647 w 180"/>
                <a:gd name="T21" fmla="*/ 2147483647 h 76"/>
                <a:gd name="T22" fmla="*/ 2147483647 w 180"/>
                <a:gd name="T23" fmla="*/ 2147483647 h 76"/>
                <a:gd name="T24" fmla="*/ 2147483647 w 180"/>
                <a:gd name="T25" fmla="*/ 2147483647 h 76"/>
                <a:gd name="T26" fmla="*/ 2147483647 w 180"/>
                <a:gd name="T27" fmla="*/ 2147483647 h 76"/>
                <a:gd name="T28" fmla="*/ 2147483647 w 180"/>
                <a:gd name="T29" fmla="*/ 2147483647 h 76"/>
                <a:gd name="T30" fmla="*/ 2147483647 w 180"/>
                <a:gd name="T31" fmla="*/ 1652501409 h 76"/>
                <a:gd name="T32" fmla="*/ 2147483647 w 180"/>
                <a:gd name="T33" fmla="*/ 1359317287 h 76"/>
                <a:gd name="T34" fmla="*/ 2147483647 w 180"/>
                <a:gd name="T35" fmla="*/ 799597934 h 76"/>
                <a:gd name="T36" fmla="*/ 2147483647 w 180"/>
                <a:gd name="T37" fmla="*/ 586372123 h 76"/>
                <a:gd name="T38" fmla="*/ 2147483647 w 180"/>
                <a:gd name="T39" fmla="*/ 506413812 h 76"/>
                <a:gd name="T40" fmla="*/ 2147483647 w 180"/>
                <a:gd name="T41" fmla="*/ 333165217 h 76"/>
                <a:gd name="T42" fmla="*/ 2147483647 w 180"/>
                <a:gd name="T43" fmla="*/ 333165217 h 76"/>
                <a:gd name="T44" fmla="*/ 2147483647 w 180"/>
                <a:gd name="T45" fmla="*/ 333165217 h 76"/>
                <a:gd name="T46" fmla="*/ 2147483647 w 180"/>
                <a:gd name="T47" fmla="*/ 0 h 76"/>
                <a:gd name="T48" fmla="*/ 2147483647 w 180"/>
                <a:gd name="T49" fmla="*/ 0 h 76"/>
                <a:gd name="T50" fmla="*/ 2147483647 w 180"/>
                <a:gd name="T51" fmla="*/ 0 h 76"/>
                <a:gd name="T52" fmla="*/ 2147483647 w 180"/>
                <a:gd name="T53" fmla="*/ 0 h 76"/>
                <a:gd name="T54" fmla="*/ 2147483647 w 180"/>
                <a:gd name="T55" fmla="*/ 0 h 76"/>
                <a:gd name="T56" fmla="*/ 528286875 w 180"/>
                <a:gd name="T57" fmla="*/ 106614760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0"/>
                <a:gd name="T88" fmla="*/ 0 h 76"/>
                <a:gd name="T89" fmla="*/ 180 w 180"/>
                <a:gd name="T90" fmla="*/ 76 h 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0" h="76">
                  <a:moveTo>
                    <a:pt x="14" y="3"/>
                  </a:moveTo>
                  <a:cubicBezTo>
                    <a:pt x="13" y="3"/>
                    <a:pt x="11" y="3"/>
                    <a:pt x="10" y="4"/>
                  </a:cubicBezTo>
                  <a:cubicBezTo>
                    <a:pt x="10" y="4"/>
                    <a:pt x="10" y="4"/>
                    <a:pt x="10" y="4"/>
                  </a:cubicBezTo>
                  <a:cubicBezTo>
                    <a:pt x="4" y="6"/>
                    <a:pt x="0" y="12"/>
                    <a:pt x="0" y="18"/>
                  </a:cubicBezTo>
                  <a:cubicBezTo>
                    <a:pt x="1" y="27"/>
                    <a:pt x="8" y="33"/>
                    <a:pt x="16" y="32"/>
                  </a:cubicBezTo>
                  <a:cubicBezTo>
                    <a:pt x="16" y="32"/>
                    <a:pt x="46" y="31"/>
                    <a:pt x="57" y="30"/>
                  </a:cubicBezTo>
                  <a:cubicBezTo>
                    <a:pt x="63" y="37"/>
                    <a:pt x="70" y="39"/>
                    <a:pt x="77" y="41"/>
                  </a:cubicBezTo>
                  <a:cubicBezTo>
                    <a:pt x="79" y="41"/>
                    <a:pt x="81" y="42"/>
                    <a:pt x="82" y="42"/>
                  </a:cubicBezTo>
                  <a:cubicBezTo>
                    <a:pt x="85" y="43"/>
                    <a:pt x="88" y="43"/>
                    <a:pt x="91" y="43"/>
                  </a:cubicBezTo>
                  <a:cubicBezTo>
                    <a:pt x="93" y="46"/>
                    <a:pt x="96" y="49"/>
                    <a:pt x="99" y="51"/>
                  </a:cubicBezTo>
                  <a:cubicBezTo>
                    <a:pt x="105" y="57"/>
                    <a:pt x="112" y="61"/>
                    <a:pt x="120" y="65"/>
                  </a:cubicBezTo>
                  <a:cubicBezTo>
                    <a:pt x="134" y="72"/>
                    <a:pt x="150" y="76"/>
                    <a:pt x="166" y="75"/>
                  </a:cubicBezTo>
                  <a:cubicBezTo>
                    <a:pt x="168" y="75"/>
                    <a:pt x="169" y="74"/>
                    <a:pt x="171" y="73"/>
                  </a:cubicBezTo>
                  <a:cubicBezTo>
                    <a:pt x="171" y="73"/>
                    <a:pt x="171" y="73"/>
                    <a:pt x="171" y="73"/>
                  </a:cubicBezTo>
                  <a:cubicBezTo>
                    <a:pt x="176" y="71"/>
                    <a:pt x="180" y="65"/>
                    <a:pt x="179" y="59"/>
                  </a:cubicBezTo>
                  <a:cubicBezTo>
                    <a:pt x="179" y="51"/>
                    <a:pt x="172" y="45"/>
                    <a:pt x="163" y="45"/>
                  </a:cubicBezTo>
                  <a:cubicBezTo>
                    <a:pt x="152" y="46"/>
                    <a:pt x="139" y="42"/>
                    <a:pt x="129" y="37"/>
                  </a:cubicBezTo>
                  <a:cubicBezTo>
                    <a:pt x="122" y="33"/>
                    <a:pt x="116" y="27"/>
                    <a:pt x="112" y="22"/>
                  </a:cubicBezTo>
                  <a:cubicBezTo>
                    <a:pt x="112" y="22"/>
                    <a:pt x="108" y="16"/>
                    <a:pt x="108" y="16"/>
                  </a:cubicBezTo>
                  <a:cubicBezTo>
                    <a:pt x="108" y="15"/>
                    <a:pt x="94" y="14"/>
                    <a:pt x="94" y="14"/>
                  </a:cubicBezTo>
                  <a:cubicBezTo>
                    <a:pt x="81" y="13"/>
                    <a:pt x="80" y="12"/>
                    <a:pt x="78" y="9"/>
                  </a:cubicBezTo>
                  <a:cubicBezTo>
                    <a:pt x="78" y="9"/>
                    <a:pt x="78" y="9"/>
                    <a:pt x="78" y="9"/>
                  </a:cubicBezTo>
                  <a:cubicBezTo>
                    <a:pt x="78" y="9"/>
                    <a:pt x="78" y="9"/>
                    <a:pt x="78" y="9"/>
                  </a:cubicBezTo>
                  <a:cubicBezTo>
                    <a:pt x="74" y="0"/>
                    <a:pt x="74" y="0"/>
                    <a:pt x="74" y="0"/>
                  </a:cubicBezTo>
                  <a:cubicBezTo>
                    <a:pt x="64" y="0"/>
                    <a:pt x="64" y="0"/>
                    <a:pt x="64" y="0"/>
                  </a:cubicBezTo>
                  <a:cubicBezTo>
                    <a:pt x="63" y="0"/>
                    <a:pt x="63" y="1"/>
                    <a:pt x="63" y="0"/>
                  </a:cubicBezTo>
                  <a:cubicBezTo>
                    <a:pt x="63" y="0"/>
                    <a:pt x="63" y="0"/>
                    <a:pt x="63" y="0"/>
                  </a:cubicBezTo>
                  <a:cubicBezTo>
                    <a:pt x="63" y="0"/>
                    <a:pt x="63" y="0"/>
                    <a:pt x="63" y="0"/>
                  </a:cubicBezTo>
                  <a:lnTo>
                    <a:pt x="14" y="3"/>
                  </a:lnTo>
                  <a:close/>
                </a:path>
              </a:pathLst>
            </a:custGeom>
            <a:solidFill>
              <a:srgbClr val="309B4B"/>
            </a:solidFill>
            <a:ln w="9525">
              <a:noFill/>
              <a:round/>
              <a:headEnd/>
              <a:tailEnd/>
            </a:ln>
          </p:spPr>
          <p:txBody>
            <a:bodyPr/>
            <a:lstStyle/>
            <a:p>
              <a:endParaRPr lang="en-US">
                <a:latin typeface="Calibri" pitchFamily="34" charset="0"/>
              </a:endParaRPr>
            </a:p>
          </p:txBody>
        </p:sp>
        <p:sp>
          <p:nvSpPr>
            <p:cNvPr id="143976" name="Freeform 791"/>
            <p:cNvSpPr>
              <a:spLocks/>
            </p:cNvSpPr>
            <p:nvPr/>
          </p:nvSpPr>
          <p:spPr bwMode="auto">
            <a:xfrm rot="10800000">
              <a:off x="3645838" y="4728382"/>
              <a:ext cx="662484" cy="277443"/>
            </a:xfrm>
            <a:custGeom>
              <a:avLst/>
              <a:gdLst>
                <a:gd name="T0" fmla="*/ 528286875 w 180"/>
                <a:gd name="T1" fmla="*/ 106614760 h 76"/>
                <a:gd name="T2" fmla="*/ 379283118 w 180"/>
                <a:gd name="T3" fmla="*/ 146592118 h 76"/>
                <a:gd name="T4" fmla="*/ 379283118 w 180"/>
                <a:gd name="T5" fmla="*/ 146592118 h 76"/>
                <a:gd name="T6" fmla="*/ 40636033 w 180"/>
                <a:gd name="T7" fmla="*/ 666330433 h 76"/>
                <a:gd name="T8" fmla="*/ 596018480 w 180"/>
                <a:gd name="T9" fmla="*/ 1172744245 h 76"/>
                <a:gd name="T10" fmla="*/ 2126695294 w 180"/>
                <a:gd name="T11" fmla="*/ 1092782284 h 76"/>
                <a:gd name="T12" fmla="*/ 2147483647 w 180"/>
                <a:gd name="T13" fmla="*/ 1505909348 h 76"/>
                <a:gd name="T14" fmla="*/ 2147483647 w 180"/>
                <a:gd name="T15" fmla="*/ 1532562118 h 76"/>
                <a:gd name="T16" fmla="*/ 2147483647 w 180"/>
                <a:gd name="T17" fmla="*/ 1572543098 h 76"/>
                <a:gd name="T18" fmla="*/ 2147483647 w 180"/>
                <a:gd name="T19" fmla="*/ 1865727220 h 76"/>
                <a:gd name="T20" fmla="*/ 2147483647 w 180"/>
                <a:gd name="T21" fmla="*/ 2147483647 h 76"/>
                <a:gd name="T22" fmla="*/ 2147483647 w 180"/>
                <a:gd name="T23" fmla="*/ 2147483647 h 76"/>
                <a:gd name="T24" fmla="*/ 2147483647 w 180"/>
                <a:gd name="T25" fmla="*/ 2147483647 h 76"/>
                <a:gd name="T26" fmla="*/ 2147483647 w 180"/>
                <a:gd name="T27" fmla="*/ 2147483647 h 76"/>
                <a:gd name="T28" fmla="*/ 2147483647 w 180"/>
                <a:gd name="T29" fmla="*/ 2147483647 h 76"/>
                <a:gd name="T30" fmla="*/ 2147483647 w 180"/>
                <a:gd name="T31" fmla="*/ 1652501409 h 76"/>
                <a:gd name="T32" fmla="*/ 2147483647 w 180"/>
                <a:gd name="T33" fmla="*/ 1359317287 h 76"/>
                <a:gd name="T34" fmla="*/ 2147483647 w 180"/>
                <a:gd name="T35" fmla="*/ 799597934 h 76"/>
                <a:gd name="T36" fmla="*/ 2147483647 w 180"/>
                <a:gd name="T37" fmla="*/ 586372123 h 76"/>
                <a:gd name="T38" fmla="*/ 2147483647 w 180"/>
                <a:gd name="T39" fmla="*/ 506413812 h 76"/>
                <a:gd name="T40" fmla="*/ 2147483647 w 180"/>
                <a:gd name="T41" fmla="*/ 333165217 h 76"/>
                <a:gd name="T42" fmla="*/ 2147483647 w 180"/>
                <a:gd name="T43" fmla="*/ 333165217 h 76"/>
                <a:gd name="T44" fmla="*/ 2147483647 w 180"/>
                <a:gd name="T45" fmla="*/ 333165217 h 76"/>
                <a:gd name="T46" fmla="*/ 2147483647 w 180"/>
                <a:gd name="T47" fmla="*/ 0 h 76"/>
                <a:gd name="T48" fmla="*/ 2147483647 w 180"/>
                <a:gd name="T49" fmla="*/ 39980995 h 76"/>
                <a:gd name="T50" fmla="*/ 2147483647 w 180"/>
                <a:gd name="T51" fmla="*/ 0 h 76"/>
                <a:gd name="T52" fmla="*/ 2147483647 w 180"/>
                <a:gd name="T53" fmla="*/ 0 h 76"/>
                <a:gd name="T54" fmla="*/ 2147483647 w 180"/>
                <a:gd name="T55" fmla="*/ 0 h 76"/>
                <a:gd name="T56" fmla="*/ 528286875 w 180"/>
                <a:gd name="T57" fmla="*/ 106614760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0"/>
                <a:gd name="T88" fmla="*/ 0 h 76"/>
                <a:gd name="T89" fmla="*/ 180 w 180"/>
                <a:gd name="T90" fmla="*/ 76 h 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0" h="76">
                  <a:moveTo>
                    <a:pt x="14" y="3"/>
                  </a:moveTo>
                  <a:cubicBezTo>
                    <a:pt x="13" y="3"/>
                    <a:pt x="11" y="3"/>
                    <a:pt x="10" y="4"/>
                  </a:cubicBezTo>
                  <a:cubicBezTo>
                    <a:pt x="10" y="4"/>
                    <a:pt x="10" y="4"/>
                    <a:pt x="10" y="4"/>
                  </a:cubicBezTo>
                  <a:cubicBezTo>
                    <a:pt x="4" y="6"/>
                    <a:pt x="0" y="12"/>
                    <a:pt x="1" y="18"/>
                  </a:cubicBezTo>
                  <a:cubicBezTo>
                    <a:pt x="1" y="27"/>
                    <a:pt x="8" y="33"/>
                    <a:pt x="16" y="32"/>
                  </a:cubicBezTo>
                  <a:cubicBezTo>
                    <a:pt x="16" y="32"/>
                    <a:pt x="46" y="31"/>
                    <a:pt x="57" y="30"/>
                  </a:cubicBezTo>
                  <a:cubicBezTo>
                    <a:pt x="63" y="37"/>
                    <a:pt x="70" y="39"/>
                    <a:pt x="77" y="41"/>
                  </a:cubicBezTo>
                  <a:cubicBezTo>
                    <a:pt x="79" y="41"/>
                    <a:pt x="81" y="42"/>
                    <a:pt x="82" y="42"/>
                  </a:cubicBezTo>
                  <a:cubicBezTo>
                    <a:pt x="85" y="42"/>
                    <a:pt x="88" y="43"/>
                    <a:pt x="91" y="43"/>
                  </a:cubicBezTo>
                  <a:cubicBezTo>
                    <a:pt x="93" y="46"/>
                    <a:pt x="96" y="49"/>
                    <a:pt x="99" y="51"/>
                  </a:cubicBezTo>
                  <a:cubicBezTo>
                    <a:pt x="105" y="57"/>
                    <a:pt x="112" y="61"/>
                    <a:pt x="120" y="65"/>
                  </a:cubicBezTo>
                  <a:cubicBezTo>
                    <a:pt x="134" y="72"/>
                    <a:pt x="150" y="76"/>
                    <a:pt x="166" y="75"/>
                  </a:cubicBezTo>
                  <a:cubicBezTo>
                    <a:pt x="168" y="75"/>
                    <a:pt x="170" y="74"/>
                    <a:pt x="171" y="73"/>
                  </a:cubicBezTo>
                  <a:cubicBezTo>
                    <a:pt x="171" y="73"/>
                    <a:pt x="171" y="73"/>
                    <a:pt x="171" y="73"/>
                  </a:cubicBezTo>
                  <a:cubicBezTo>
                    <a:pt x="176" y="71"/>
                    <a:pt x="180" y="65"/>
                    <a:pt x="179" y="59"/>
                  </a:cubicBezTo>
                  <a:cubicBezTo>
                    <a:pt x="179" y="51"/>
                    <a:pt x="172" y="45"/>
                    <a:pt x="163" y="45"/>
                  </a:cubicBezTo>
                  <a:cubicBezTo>
                    <a:pt x="152" y="46"/>
                    <a:pt x="139" y="42"/>
                    <a:pt x="129" y="37"/>
                  </a:cubicBezTo>
                  <a:cubicBezTo>
                    <a:pt x="122" y="33"/>
                    <a:pt x="116" y="28"/>
                    <a:pt x="112" y="22"/>
                  </a:cubicBezTo>
                  <a:cubicBezTo>
                    <a:pt x="112" y="22"/>
                    <a:pt x="108" y="16"/>
                    <a:pt x="108" y="16"/>
                  </a:cubicBezTo>
                  <a:cubicBezTo>
                    <a:pt x="108" y="16"/>
                    <a:pt x="94" y="14"/>
                    <a:pt x="94" y="14"/>
                  </a:cubicBezTo>
                  <a:cubicBezTo>
                    <a:pt x="81" y="13"/>
                    <a:pt x="80" y="12"/>
                    <a:pt x="78" y="9"/>
                  </a:cubicBezTo>
                  <a:cubicBezTo>
                    <a:pt x="78" y="9"/>
                    <a:pt x="78" y="9"/>
                    <a:pt x="78" y="9"/>
                  </a:cubicBezTo>
                  <a:cubicBezTo>
                    <a:pt x="78" y="9"/>
                    <a:pt x="78" y="9"/>
                    <a:pt x="78" y="9"/>
                  </a:cubicBezTo>
                  <a:cubicBezTo>
                    <a:pt x="74" y="0"/>
                    <a:pt x="74" y="0"/>
                    <a:pt x="74" y="0"/>
                  </a:cubicBezTo>
                  <a:cubicBezTo>
                    <a:pt x="64" y="1"/>
                    <a:pt x="64" y="1"/>
                    <a:pt x="64" y="1"/>
                  </a:cubicBezTo>
                  <a:cubicBezTo>
                    <a:pt x="63" y="1"/>
                    <a:pt x="63" y="1"/>
                    <a:pt x="63" y="0"/>
                  </a:cubicBezTo>
                  <a:cubicBezTo>
                    <a:pt x="63" y="0"/>
                    <a:pt x="63" y="0"/>
                    <a:pt x="63" y="0"/>
                  </a:cubicBezTo>
                  <a:cubicBezTo>
                    <a:pt x="63" y="0"/>
                    <a:pt x="63" y="0"/>
                    <a:pt x="63" y="0"/>
                  </a:cubicBezTo>
                  <a:lnTo>
                    <a:pt x="14" y="3"/>
                  </a:lnTo>
                  <a:close/>
                </a:path>
              </a:pathLst>
            </a:custGeom>
            <a:solidFill>
              <a:srgbClr val="329B4B"/>
            </a:solidFill>
            <a:ln w="9525">
              <a:noFill/>
              <a:round/>
              <a:headEnd/>
              <a:tailEnd/>
            </a:ln>
          </p:spPr>
          <p:txBody>
            <a:bodyPr/>
            <a:lstStyle/>
            <a:p>
              <a:endParaRPr lang="en-US">
                <a:latin typeface="Calibri" pitchFamily="34" charset="0"/>
              </a:endParaRPr>
            </a:p>
          </p:txBody>
        </p:sp>
        <p:sp>
          <p:nvSpPr>
            <p:cNvPr id="143977" name="Freeform 792"/>
            <p:cNvSpPr>
              <a:spLocks/>
            </p:cNvSpPr>
            <p:nvPr/>
          </p:nvSpPr>
          <p:spPr bwMode="auto">
            <a:xfrm rot="10800000">
              <a:off x="3645838" y="4731037"/>
              <a:ext cx="662484" cy="274789"/>
            </a:xfrm>
            <a:custGeom>
              <a:avLst/>
              <a:gdLst>
                <a:gd name="T0" fmla="*/ 528286875 w 180"/>
                <a:gd name="T1" fmla="*/ 107391190 h 75"/>
                <a:gd name="T2" fmla="*/ 379283118 w 180"/>
                <a:gd name="T3" fmla="*/ 147660614 h 75"/>
                <a:gd name="T4" fmla="*/ 379283118 w 180"/>
                <a:gd name="T5" fmla="*/ 147660614 h 75"/>
                <a:gd name="T6" fmla="*/ 40636033 w 180"/>
                <a:gd name="T7" fmla="*/ 671192240 h 75"/>
                <a:gd name="T8" fmla="*/ 596018480 w 180"/>
                <a:gd name="T9" fmla="*/ 1181295905 h 75"/>
                <a:gd name="T10" fmla="*/ 2126695294 w 180"/>
                <a:gd name="T11" fmla="*/ 1114177803 h 75"/>
                <a:gd name="T12" fmla="*/ 2147483647 w 180"/>
                <a:gd name="T13" fmla="*/ 1516890079 h 75"/>
                <a:gd name="T14" fmla="*/ 2147483647 w 180"/>
                <a:gd name="T15" fmla="*/ 1557163138 h 75"/>
                <a:gd name="T16" fmla="*/ 2147483647 w 180"/>
                <a:gd name="T17" fmla="*/ 1597432534 h 75"/>
                <a:gd name="T18" fmla="*/ 2147483647 w 180"/>
                <a:gd name="T19" fmla="*/ 1892757311 h 75"/>
                <a:gd name="T20" fmla="*/ 2147483647 w 180"/>
                <a:gd name="T21" fmla="*/ 2147483647 h 75"/>
                <a:gd name="T22" fmla="*/ 2147483647 w 180"/>
                <a:gd name="T23" fmla="*/ 2147483647 h 75"/>
                <a:gd name="T24" fmla="*/ 2147483647 w 180"/>
                <a:gd name="T25" fmla="*/ 2147483647 h 75"/>
                <a:gd name="T26" fmla="*/ 2147483647 w 180"/>
                <a:gd name="T27" fmla="*/ 2147483647 h 75"/>
                <a:gd name="T28" fmla="*/ 2147483647 w 180"/>
                <a:gd name="T29" fmla="*/ 2147483647 h 75"/>
                <a:gd name="T30" fmla="*/ 2147483647 w 180"/>
                <a:gd name="T31" fmla="*/ 1664554299 h 75"/>
                <a:gd name="T32" fmla="*/ 2147483647 w 180"/>
                <a:gd name="T33" fmla="*/ 1369229522 h 75"/>
                <a:gd name="T34" fmla="*/ 2147483647 w 180"/>
                <a:gd name="T35" fmla="*/ 818852797 h 75"/>
                <a:gd name="T36" fmla="*/ 2147483647 w 180"/>
                <a:gd name="T37" fmla="*/ 590649785 h 75"/>
                <a:gd name="T38" fmla="*/ 2147483647 w 180"/>
                <a:gd name="T39" fmla="*/ 523528019 h 75"/>
                <a:gd name="T40" fmla="*/ 2147483647 w 180"/>
                <a:gd name="T41" fmla="*/ 335594288 h 75"/>
                <a:gd name="T42" fmla="*/ 2147483647 w 180"/>
                <a:gd name="T43" fmla="*/ 335594288 h 75"/>
                <a:gd name="T44" fmla="*/ 2147483647 w 180"/>
                <a:gd name="T45" fmla="*/ 335594288 h 75"/>
                <a:gd name="T46" fmla="*/ 2147483647 w 180"/>
                <a:gd name="T47" fmla="*/ 0 h 75"/>
                <a:gd name="T48" fmla="*/ 2147483647 w 180"/>
                <a:gd name="T49" fmla="*/ 40273074 h 75"/>
                <a:gd name="T50" fmla="*/ 2147483647 w 180"/>
                <a:gd name="T51" fmla="*/ 0 h 75"/>
                <a:gd name="T52" fmla="*/ 2147483647 w 180"/>
                <a:gd name="T53" fmla="*/ 0 h 75"/>
                <a:gd name="T54" fmla="*/ 2147483647 w 180"/>
                <a:gd name="T55" fmla="*/ 0 h 75"/>
                <a:gd name="T56" fmla="*/ 528286875 w 180"/>
                <a:gd name="T57" fmla="*/ 107391190 h 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0"/>
                <a:gd name="T88" fmla="*/ 0 h 75"/>
                <a:gd name="T89" fmla="*/ 180 w 180"/>
                <a:gd name="T90" fmla="*/ 75 h 7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0" h="75">
                  <a:moveTo>
                    <a:pt x="14" y="3"/>
                  </a:moveTo>
                  <a:cubicBezTo>
                    <a:pt x="13" y="3"/>
                    <a:pt x="11" y="3"/>
                    <a:pt x="10" y="4"/>
                  </a:cubicBezTo>
                  <a:cubicBezTo>
                    <a:pt x="10" y="4"/>
                    <a:pt x="10" y="4"/>
                    <a:pt x="10" y="4"/>
                  </a:cubicBezTo>
                  <a:cubicBezTo>
                    <a:pt x="4" y="6"/>
                    <a:pt x="0" y="12"/>
                    <a:pt x="1" y="18"/>
                  </a:cubicBezTo>
                  <a:cubicBezTo>
                    <a:pt x="1" y="26"/>
                    <a:pt x="8" y="33"/>
                    <a:pt x="16" y="32"/>
                  </a:cubicBezTo>
                  <a:cubicBezTo>
                    <a:pt x="16" y="32"/>
                    <a:pt x="46" y="31"/>
                    <a:pt x="57" y="30"/>
                  </a:cubicBezTo>
                  <a:cubicBezTo>
                    <a:pt x="63" y="37"/>
                    <a:pt x="70" y="39"/>
                    <a:pt x="77" y="41"/>
                  </a:cubicBezTo>
                  <a:cubicBezTo>
                    <a:pt x="79" y="41"/>
                    <a:pt x="81" y="42"/>
                    <a:pt x="82" y="42"/>
                  </a:cubicBezTo>
                  <a:cubicBezTo>
                    <a:pt x="85" y="42"/>
                    <a:pt x="88" y="43"/>
                    <a:pt x="91" y="43"/>
                  </a:cubicBezTo>
                  <a:cubicBezTo>
                    <a:pt x="93" y="46"/>
                    <a:pt x="96" y="49"/>
                    <a:pt x="99" y="51"/>
                  </a:cubicBezTo>
                  <a:cubicBezTo>
                    <a:pt x="105" y="57"/>
                    <a:pt x="112" y="61"/>
                    <a:pt x="120" y="65"/>
                  </a:cubicBezTo>
                  <a:cubicBezTo>
                    <a:pt x="134" y="72"/>
                    <a:pt x="150" y="75"/>
                    <a:pt x="166" y="75"/>
                  </a:cubicBezTo>
                  <a:cubicBezTo>
                    <a:pt x="168" y="75"/>
                    <a:pt x="170" y="74"/>
                    <a:pt x="171" y="73"/>
                  </a:cubicBezTo>
                  <a:cubicBezTo>
                    <a:pt x="171" y="73"/>
                    <a:pt x="171" y="73"/>
                    <a:pt x="171" y="73"/>
                  </a:cubicBezTo>
                  <a:cubicBezTo>
                    <a:pt x="176" y="71"/>
                    <a:pt x="180" y="65"/>
                    <a:pt x="179" y="59"/>
                  </a:cubicBezTo>
                  <a:cubicBezTo>
                    <a:pt x="179" y="51"/>
                    <a:pt x="172" y="45"/>
                    <a:pt x="163" y="45"/>
                  </a:cubicBezTo>
                  <a:cubicBezTo>
                    <a:pt x="152" y="46"/>
                    <a:pt x="139" y="42"/>
                    <a:pt x="129" y="37"/>
                  </a:cubicBezTo>
                  <a:cubicBezTo>
                    <a:pt x="122" y="33"/>
                    <a:pt x="116" y="28"/>
                    <a:pt x="112" y="22"/>
                  </a:cubicBezTo>
                  <a:cubicBezTo>
                    <a:pt x="112" y="22"/>
                    <a:pt x="108" y="16"/>
                    <a:pt x="108" y="16"/>
                  </a:cubicBezTo>
                  <a:cubicBezTo>
                    <a:pt x="108" y="16"/>
                    <a:pt x="94" y="14"/>
                    <a:pt x="94" y="14"/>
                  </a:cubicBezTo>
                  <a:cubicBezTo>
                    <a:pt x="81" y="13"/>
                    <a:pt x="80" y="12"/>
                    <a:pt x="78" y="9"/>
                  </a:cubicBezTo>
                  <a:cubicBezTo>
                    <a:pt x="78" y="9"/>
                    <a:pt x="78" y="9"/>
                    <a:pt x="78" y="9"/>
                  </a:cubicBezTo>
                  <a:cubicBezTo>
                    <a:pt x="78" y="9"/>
                    <a:pt x="78" y="9"/>
                    <a:pt x="78" y="9"/>
                  </a:cubicBezTo>
                  <a:cubicBezTo>
                    <a:pt x="74" y="0"/>
                    <a:pt x="74" y="0"/>
                    <a:pt x="74" y="0"/>
                  </a:cubicBezTo>
                  <a:cubicBezTo>
                    <a:pt x="64" y="1"/>
                    <a:pt x="64" y="1"/>
                    <a:pt x="64" y="1"/>
                  </a:cubicBezTo>
                  <a:cubicBezTo>
                    <a:pt x="63" y="1"/>
                    <a:pt x="63" y="1"/>
                    <a:pt x="63" y="0"/>
                  </a:cubicBezTo>
                  <a:cubicBezTo>
                    <a:pt x="63" y="0"/>
                    <a:pt x="63" y="0"/>
                    <a:pt x="63" y="0"/>
                  </a:cubicBezTo>
                  <a:cubicBezTo>
                    <a:pt x="63" y="0"/>
                    <a:pt x="63" y="0"/>
                    <a:pt x="63" y="0"/>
                  </a:cubicBezTo>
                  <a:lnTo>
                    <a:pt x="14" y="3"/>
                  </a:lnTo>
                  <a:close/>
                </a:path>
              </a:pathLst>
            </a:custGeom>
            <a:solidFill>
              <a:srgbClr val="349C4B"/>
            </a:solidFill>
            <a:ln w="9525">
              <a:noFill/>
              <a:round/>
              <a:headEnd/>
              <a:tailEnd/>
            </a:ln>
          </p:spPr>
          <p:txBody>
            <a:bodyPr/>
            <a:lstStyle/>
            <a:p>
              <a:endParaRPr lang="en-US">
                <a:latin typeface="Calibri" pitchFamily="34" charset="0"/>
              </a:endParaRPr>
            </a:p>
          </p:txBody>
        </p:sp>
        <p:sp>
          <p:nvSpPr>
            <p:cNvPr id="143978" name="Freeform 793"/>
            <p:cNvSpPr>
              <a:spLocks/>
            </p:cNvSpPr>
            <p:nvPr/>
          </p:nvSpPr>
          <p:spPr bwMode="auto">
            <a:xfrm rot="10800000">
              <a:off x="3645838" y="4731037"/>
              <a:ext cx="662484" cy="274789"/>
            </a:xfrm>
            <a:custGeom>
              <a:avLst/>
              <a:gdLst>
                <a:gd name="T0" fmla="*/ 528286875 w 180"/>
                <a:gd name="T1" fmla="*/ 107391190 h 75"/>
                <a:gd name="T2" fmla="*/ 379283118 w 180"/>
                <a:gd name="T3" fmla="*/ 147660614 h 75"/>
                <a:gd name="T4" fmla="*/ 379283118 w 180"/>
                <a:gd name="T5" fmla="*/ 147660614 h 75"/>
                <a:gd name="T6" fmla="*/ 40636033 w 180"/>
                <a:gd name="T7" fmla="*/ 671192240 h 75"/>
                <a:gd name="T8" fmla="*/ 596018480 w 180"/>
                <a:gd name="T9" fmla="*/ 1181295905 h 75"/>
                <a:gd name="T10" fmla="*/ 2126695294 w 180"/>
                <a:gd name="T11" fmla="*/ 1114177803 h 75"/>
                <a:gd name="T12" fmla="*/ 2147483647 w 180"/>
                <a:gd name="T13" fmla="*/ 1516890079 h 75"/>
                <a:gd name="T14" fmla="*/ 2147483647 w 180"/>
                <a:gd name="T15" fmla="*/ 1557163138 h 75"/>
                <a:gd name="T16" fmla="*/ 2147483647 w 180"/>
                <a:gd name="T17" fmla="*/ 1597432534 h 75"/>
                <a:gd name="T18" fmla="*/ 2147483647 w 180"/>
                <a:gd name="T19" fmla="*/ 1892757311 h 75"/>
                <a:gd name="T20" fmla="*/ 2147483647 w 180"/>
                <a:gd name="T21" fmla="*/ 2147483647 h 75"/>
                <a:gd name="T22" fmla="*/ 2147483647 w 180"/>
                <a:gd name="T23" fmla="*/ 2147483647 h 75"/>
                <a:gd name="T24" fmla="*/ 2147483647 w 180"/>
                <a:gd name="T25" fmla="*/ 2147483647 h 75"/>
                <a:gd name="T26" fmla="*/ 2147483647 w 180"/>
                <a:gd name="T27" fmla="*/ 2147483647 h 75"/>
                <a:gd name="T28" fmla="*/ 2147483647 w 180"/>
                <a:gd name="T29" fmla="*/ 2147483647 h 75"/>
                <a:gd name="T30" fmla="*/ 2147483647 w 180"/>
                <a:gd name="T31" fmla="*/ 1664554299 h 75"/>
                <a:gd name="T32" fmla="*/ 2147483647 w 180"/>
                <a:gd name="T33" fmla="*/ 1369229522 h 75"/>
                <a:gd name="T34" fmla="*/ 2147483647 w 180"/>
                <a:gd name="T35" fmla="*/ 818852797 h 75"/>
                <a:gd name="T36" fmla="*/ 2147483647 w 180"/>
                <a:gd name="T37" fmla="*/ 590649785 h 75"/>
                <a:gd name="T38" fmla="*/ 2147483647 w 180"/>
                <a:gd name="T39" fmla="*/ 523528019 h 75"/>
                <a:gd name="T40" fmla="*/ 2147483647 w 180"/>
                <a:gd name="T41" fmla="*/ 335594288 h 75"/>
                <a:gd name="T42" fmla="*/ 2147483647 w 180"/>
                <a:gd name="T43" fmla="*/ 335594288 h 75"/>
                <a:gd name="T44" fmla="*/ 2147483647 w 180"/>
                <a:gd name="T45" fmla="*/ 335594288 h 75"/>
                <a:gd name="T46" fmla="*/ 2147483647 w 180"/>
                <a:gd name="T47" fmla="*/ 0 h 75"/>
                <a:gd name="T48" fmla="*/ 2147483647 w 180"/>
                <a:gd name="T49" fmla="*/ 40273074 h 75"/>
                <a:gd name="T50" fmla="*/ 2147483647 w 180"/>
                <a:gd name="T51" fmla="*/ 0 h 75"/>
                <a:gd name="T52" fmla="*/ 2147483647 w 180"/>
                <a:gd name="T53" fmla="*/ 0 h 75"/>
                <a:gd name="T54" fmla="*/ 2147483647 w 180"/>
                <a:gd name="T55" fmla="*/ 0 h 75"/>
                <a:gd name="T56" fmla="*/ 528286875 w 180"/>
                <a:gd name="T57" fmla="*/ 107391190 h 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0"/>
                <a:gd name="T88" fmla="*/ 0 h 75"/>
                <a:gd name="T89" fmla="*/ 180 w 180"/>
                <a:gd name="T90" fmla="*/ 75 h 7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0" h="75">
                  <a:moveTo>
                    <a:pt x="14" y="3"/>
                  </a:moveTo>
                  <a:cubicBezTo>
                    <a:pt x="13" y="3"/>
                    <a:pt x="11" y="3"/>
                    <a:pt x="10" y="4"/>
                  </a:cubicBezTo>
                  <a:cubicBezTo>
                    <a:pt x="10" y="4"/>
                    <a:pt x="10" y="4"/>
                    <a:pt x="10" y="4"/>
                  </a:cubicBezTo>
                  <a:cubicBezTo>
                    <a:pt x="4" y="6"/>
                    <a:pt x="0" y="12"/>
                    <a:pt x="1" y="18"/>
                  </a:cubicBezTo>
                  <a:cubicBezTo>
                    <a:pt x="1" y="26"/>
                    <a:pt x="8" y="33"/>
                    <a:pt x="16" y="32"/>
                  </a:cubicBezTo>
                  <a:cubicBezTo>
                    <a:pt x="16" y="32"/>
                    <a:pt x="46" y="31"/>
                    <a:pt x="57" y="30"/>
                  </a:cubicBezTo>
                  <a:cubicBezTo>
                    <a:pt x="63" y="37"/>
                    <a:pt x="70" y="39"/>
                    <a:pt x="77" y="41"/>
                  </a:cubicBezTo>
                  <a:cubicBezTo>
                    <a:pt x="79" y="41"/>
                    <a:pt x="81" y="42"/>
                    <a:pt x="82" y="42"/>
                  </a:cubicBezTo>
                  <a:cubicBezTo>
                    <a:pt x="85" y="42"/>
                    <a:pt x="88" y="43"/>
                    <a:pt x="91" y="43"/>
                  </a:cubicBezTo>
                  <a:cubicBezTo>
                    <a:pt x="93" y="46"/>
                    <a:pt x="96" y="49"/>
                    <a:pt x="99" y="51"/>
                  </a:cubicBezTo>
                  <a:cubicBezTo>
                    <a:pt x="105" y="57"/>
                    <a:pt x="112" y="61"/>
                    <a:pt x="120" y="65"/>
                  </a:cubicBezTo>
                  <a:cubicBezTo>
                    <a:pt x="134" y="72"/>
                    <a:pt x="150" y="75"/>
                    <a:pt x="166" y="75"/>
                  </a:cubicBezTo>
                  <a:cubicBezTo>
                    <a:pt x="168" y="74"/>
                    <a:pt x="170" y="74"/>
                    <a:pt x="171" y="73"/>
                  </a:cubicBezTo>
                  <a:cubicBezTo>
                    <a:pt x="171" y="73"/>
                    <a:pt x="171" y="73"/>
                    <a:pt x="171" y="73"/>
                  </a:cubicBezTo>
                  <a:cubicBezTo>
                    <a:pt x="176" y="71"/>
                    <a:pt x="180" y="65"/>
                    <a:pt x="179" y="59"/>
                  </a:cubicBezTo>
                  <a:cubicBezTo>
                    <a:pt x="178" y="51"/>
                    <a:pt x="171" y="45"/>
                    <a:pt x="163" y="45"/>
                  </a:cubicBezTo>
                  <a:cubicBezTo>
                    <a:pt x="152" y="46"/>
                    <a:pt x="139" y="42"/>
                    <a:pt x="129" y="37"/>
                  </a:cubicBezTo>
                  <a:cubicBezTo>
                    <a:pt x="122" y="33"/>
                    <a:pt x="116" y="28"/>
                    <a:pt x="112" y="22"/>
                  </a:cubicBezTo>
                  <a:cubicBezTo>
                    <a:pt x="112" y="22"/>
                    <a:pt x="108" y="16"/>
                    <a:pt x="108" y="16"/>
                  </a:cubicBezTo>
                  <a:cubicBezTo>
                    <a:pt x="108" y="16"/>
                    <a:pt x="94" y="14"/>
                    <a:pt x="94" y="14"/>
                  </a:cubicBezTo>
                  <a:cubicBezTo>
                    <a:pt x="81" y="13"/>
                    <a:pt x="80" y="12"/>
                    <a:pt x="78" y="9"/>
                  </a:cubicBezTo>
                  <a:cubicBezTo>
                    <a:pt x="78" y="9"/>
                    <a:pt x="78" y="9"/>
                    <a:pt x="78" y="9"/>
                  </a:cubicBezTo>
                  <a:cubicBezTo>
                    <a:pt x="78" y="9"/>
                    <a:pt x="78" y="9"/>
                    <a:pt x="78" y="9"/>
                  </a:cubicBezTo>
                  <a:cubicBezTo>
                    <a:pt x="74" y="0"/>
                    <a:pt x="74" y="0"/>
                    <a:pt x="74" y="0"/>
                  </a:cubicBezTo>
                  <a:cubicBezTo>
                    <a:pt x="64" y="1"/>
                    <a:pt x="64" y="1"/>
                    <a:pt x="64" y="1"/>
                  </a:cubicBezTo>
                  <a:cubicBezTo>
                    <a:pt x="63" y="1"/>
                    <a:pt x="63" y="1"/>
                    <a:pt x="63" y="0"/>
                  </a:cubicBezTo>
                  <a:cubicBezTo>
                    <a:pt x="63" y="0"/>
                    <a:pt x="63" y="0"/>
                    <a:pt x="63" y="0"/>
                  </a:cubicBezTo>
                  <a:cubicBezTo>
                    <a:pt x="63" y="0"/>
                    <a:pt x="63" y="0"/>
                    <a:pt x="63" y="0"/>
                  </a:cubicBezTo>
                  <a:lnTo>
                    <a:pt x="14" y="3"/>
                  </a:lnTo>
                  <a:close/>
                </a:path>
              </a:pathLst>
            </a:custGeom>
            <a:solidFill>
              <a:srgbClr val="369C4C"/>
            </a:solidFill>
            <a:ln w="9525">
              <a:noFill/>
              <a:round/>
              <a:headEnd/>
              <a:tailEnd/>
            </a:ln>
          </p:spPr>
          <p:txBody>
            <a:bodyPr/>
            <a:lstStyle/>
            <a:p>
              <a:endParaRPr lang="en-US">
                <a:latin typeface="Calibri" pitchFamily="34" charset="0"/>
              </a:endParaRPr>
            </a:p>
          </p:txBody>
        </p:sp>
        <p:sp>
          <p:nvSpPr>
            <p:cNvPr id="143979" name="Freeform 794"/>
            <p:cNvSpPr>
              <a:spLocks/>
            </p:cNvSpPr>
            <p:nvPr/>
          </p:nvSpPr>
          <p:spPr bwMode="auto">
            <a:xfrm rot="10800000">
              <a:off x="3649837" y="4731037"/>
              <a:ext cx="658485" cy="274789"/>
            </a:xfrm>
            <a:custGeom>
              <a:avLst/>
              <a:gdLst>
                <a:gd name="T0" fmla="*/ 527777617 w 179"/>
                <a:gd name="T1" fmla="*/ 107391190 h 75"/>
                <a:gd name="T2" fmla="*/ 378915798 w 179"/>
                <a:gd name="T3" fmla="*/ 147660614 h 75"/>
                <a:gd name="T4" fmla="*/ 378915798 w 179"/>
                <a:gd name="T5" fmla="*/ 147660614 h 75"/>
                <a:gd name="T6" fmla="*/ 40597992 w 179"/>
                <a:gd name="T7" fmla="*/ 671192240 h 75"/>
                <a:gd name="T8" fmla="*/ 595439686 w 179"/>
                <a:gd name="T9" fmla="*/ 1181295905 h 75"/>
                <a:gd name="T10" fmla="*/ 2124640674 w 179"/>
                <a:gd name="T11" fmla="*/ 1114177803 h 75"/>
                <a:gd name="T12" fmla="*/ 2147483647 w 179"/>
                <a:gd name="T13" fmla="*/ 1516890079 h 75"/>
                <a:gd name="T14" fmla="*/ 2147483647 w 179"/>
                <a:gd name="T15" fmla="*/ 1557163138 h 75"/>
                <a:gd name="T16" fmla="*/ 2147483647 w 179"/>
                <a:gd name="T17" fmla="*/ 1597432534 h 75"/>
                <a:gd name="T18" fmla="*/ 2147483647 w 179"/>
                <a:gd name="T19" fmla="*/ 1892757311 h 75"/>
                <a:gd name="T20" fmla="*/ 2147483647 w 179"/>
                <a:gd name="T21" fmla="*/ 2147483647 h 75"/>
                <a:gd name="T22" fmla="*/ 2147483647 w 179"/>
                <a:gd name="T23" fmla="*/ 2147483647 h 75"/>
                <a:gd name="T24" fmla="*/ 2147483647 w 179"/>
                <a:gd name="T25" fmla="*/ 2147483647 h 75"/>
                <a:gd name="T26" fmla="*/ 2147483647 w 179"/>
                <a:gd name="T27" fmla="*/ 2147483647 h 75"/>
                <a:gd name="T28" fmla="*/ 2147483647 w 179"/>
                <a:gd name="T29" fmla="*/ 2147483647 h 75"/>
                <a:gd name="T30" fmla="*/ 2147483647 w 179"/>
                <a:gd name="T31" fmla="*/ 1664554299 h 75"/>
                <a:gd name="T32" fmla="*/ 2147483647 w 179"/>
                <a:gd name="T33" fmla="*/ 1369229522 h 75"/>
                <a:gd name="T34" fmla="*/ 2147483647 w 179"/>
                <a:gd name="T35" fmla="*/ 818852797 h 75"/>
                <a:gd name="T36" fmla="*/ 2147483647 w 179"/>
                <a:gd name="T37" fmla="*/ 590649785 h 75"/>
                <a:gd name="T38" fmla="*/ 2147483647 w 179"/>
                <a:gd name="T39" fmla="*/ 523528019 h 75"/>
                <a:gd name="T40" fmla="*/ 2147483647 w 179"/>
                <a:gd name="T41" fmla="*/ 335594288 h 75"/>
                <a:gd name="T42" fmla="*/ 2147483647 w 179"/>
                <a:gd name="T43" fmla="*/ 335594288 h 75"/>
                <a:gd name="T44" fmla="*/ 2147483647 w 179"/>
                <a:gd name="T45" fmla="*/ 335594288 h 75"/>
                <a:gd name="T46" fmla="*/ 2147483647 w 179"/>
                <a:gd name="T47" fmla="*/ 0 h 75"/>
                <a:gd name="T48" fmla="*/ 2147483647 w 179"/>
                <a:gd name="T49" fmla="*/ 40273074 h 75"/>
                <a:gd name="T50" fmla="*/ 2147483647 w 179"/>
                <a:gd name="T51" fmla="*/ 40273074 h 75"/>
                <a:gd name="T52" fmla="*/ 2147483647 w 179"/>
                <a:gd name="T53" fmla="*/ 0 h 75"/>
                <a:gd name="T54" fmla="*/ 2147483647 w 179"/>
                <a:gd name="T55" fmla="*/ 0 h 75"/>
                <a:gd name="T56" fmla="*/ 527777617 w 179"/>
                <a:gd name="T57" fmla="*/ 107391190 h 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9"/>
                <a:gd name="T88" fmla="*/ 0 h 75"/>
                <a:gd name="T89" fmla="*/ 179 w 179"/>
                <a:gd name="T90" fmla="*/ 75 h 7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9" h="75">
                  <a:moveTo>
                    <a:pt x="14" y="3"/>
                  </a:moveTo>
                  <a:cubicBezTo>
                    <a:pt x="13" y="3"/>
                    <a:pt x="11" y="3"/>
                    <a:pt x="10" y="4"/>
                  </a:cubicBezTo>
                  <a:cubicBezTo>
                    <a:pt x="10" y="4"/>
                    <a:pt x="10" y="4"/>
                    <a:pt x="10" y="4"/>
                  </a:cubicBezTo>
                  <a:cubicBezTo>
                    <a:pt x="4" y="6"/>
                    <a:pt x="0" y="12"/>
                    <a:pt x="1" y="18"/>
                  </a:cubicBezTo>
                  <a:cubicBezTo>
                    <a:pt x="1" y="26"/>
                    <a:pt x="8" y="33"/>
                    <a:pt x="16" y="32"/>
                  </a:cubicBezTo>
                  <a:cubicBezTo>
                    <a:pt x="16" y="32"/>
                    <a:pt x="46" y="31"/>
                    <a:pt x="57" y="30"/>
                  </a:cubicBezTo>
                  <a:cubicBezTo>
                    <a:pt x="63" y="37"/>
                    <a:pt x="70" y="39"/>
                    <a:pt x="77" y="41"/>
                  </a:cubicBezTo>
                  <a:cubicBezTo>
                    <a:pt x="79" y="41"/>
                    <a:pt x="81" y="41"/>
                    <a:pt x="82" y="42"/>
                  </a:cubicBezTo>
                  <a:cubicBezTo>
                    <a:pt x="85" y="42"/>
                    <a:pt x="88" y="43"/>
                    <a:pt x="91" y="43"/>
                  </a:cubicBezTo>
                  <a:cubicBezTo>
                    <a:pt x="93" y="46"/>
                    <a:pt x="96" y="49"/>
                    <a:pt x="99" y="51"/>
                  </a:cubicBezTo>
                  <a:cubicBezTo>
                    <a:pt x="105" y="57"/>
                    <a:pt x="112" y="61"/>
                    <a:pt x="120" y="65"/>
                  </a:cubicBezTo>
                  <a:cubicBezTo>
                    <a:pt x="134" y="72"/>
                    <a:pt x="150" y="75"/>
                    <a:pt x="166" y="74"/>
                  </a:cubicBezTo>
                  <a:cubicBezTo>
                    <a:pt x="168" y="74"/>
                    <a:pt x="170" y="74"/>
                    <a:pt x="171" y="73"/>
                  </a:cubicBezTo>
                  <a:cubicBezTo>
                    <a:pt x="171" y="73"/>
                    <a:pt x="171" y="73"/>
                    <a:pt x="171" y="73"/>
                  </a:cubicBezTo>
                  <a:cubicBezTo>
                    <a:pt x="176" y="71"/>
                    <a:pt x="179" y="65"/>
                    <a:pt x="179" y="59"/>
                  </a:cubicBezTo>
                  <a:cubicBezTo>
                    <a:pt x="178" y="51"/>
                    <a:pt x="171" y="45"/>
                    <a:pt x="163" y="45"/>
                  </a:cubicBezTo>
                  <a:cubicBezTo>
                    <a:pt x="151" y="46"/>
                    <a:pt x="139" y="42"/>
                    <a:pt x="129" y="37"/>
                  </a:cubicBezTo>
                  <a:cubicBezTo>
                    <a:pt x="122" y="33"/>
                    <a:pt x="116" y="28"/>
                    <a:pt x="112" y="22"/>
                  </a:cubicBezTo>
                  <a:cubicBezTo>
                    <a:pt x="112" y="22"/>
                    <a:pt x="108" y="16"/>
                    <a:pt x="108" y="16"/>
                  </a:cubicBezTo>
                  <a:cubicBezTo>
                    <a:pt x="108" y="16"/>
                    <a:pt x="94" y="14"/>
                    <a:pt x="94" y="14"/>
                  </a:cubicBezTo>
                  <a:cubicBezTo>
                    <a:pt x="81" y="13"/>
                    <a:pt x="80" y="12"/>
                    <a:pt x="78" y="9"/>
                  </a:cubicBezTo>
                  <a:cubicBezTo>
                    <a:pt x="78" y="9"/>
                    <a:pt x="78" y="9"/>
                    <a:pt x="78" y="9"/>
                  </a:cubicBezTo>
                  <a:cubicBezTo>
                    <a:pt x="78" y="9"/>
                    <a:pt x="78" y="9"/>
                    <a:pt x="78" y="9"/>
                  </a:cubicBezTo>
                  <a:cubicBezTo>
                    <a:pt x="74" y="0"/>
                    <a:pt x="74" y="0"/>
                    <a:pt x="74" y="0"/>
                  </a:cubicBezTo>
                  <a:cubicBezTo>
                    <a:pt x="64" y="1"/>
                    <a:pt x="64" y="1"/>
                    <a:pt x="64" y="1"/>
                  </a:cubicBezTo>
                  <a:cubicBezTo>
                    <a:pt x="63" y="1"/>
                    <a:pt x="63" y="1"/>
                    <a:pt x="63" y="1"/>
                  </a:cubicBezTo>
                  <a:cubicBezTo>
                    <a:pt x="63" y="0"/>
                    <a:pt x="63" y="0"/>
                    <a:pt x="63" y="0"/>
                  </a:cubicBezTo>
                  <a:cubicBezTo>
                    <a:pt x="63" y="0"/>
                    <a:pt x="63" y="0"/>
                    <a:pt x="63" y="0"/>
                  </a:cubicBezTo>
                  <a:lnTo>
                    <a:pt x="14" y="3"/>
                  </a:lnTo>
                  <a:close/>
                </a:path>
              </a:pathLst>
            </a:custGeom>
            <a:solidFill>
              <a:srgbClr val="379C4C"/>
            </a:solidFill>
            <a:ln w="9525">
              <a:noFill/>
              <a:round/>
              <a:headEnd/>
              <a:tailEnd/>
            </a:ln>
          </p:spPr>
          <p:txBody>
            <a:bodyPr/>
            <a:lstStyle/>
            <a:p>
              <a:endParaRPr lang="en-US">
                <a:latin typeface="Calibri" pitchFamily="34" charset="0"/>
              </a:endParaRPr>
            </a:p>
          </p:txBody>
        </p:sp>
        <p:sp>
          <p:nvSpPr>
            <p:cNvPr id="143980" name="Freeform 795"/>
            <p:cNvSpPr>
              <a:spLocks/>
            </p:cNvSpPr>
            <p:nvPr/>
          </p:nvSpPr>
          <p:spPr bwMode="auto">
            <a:xfrm rot="10800000">
              <a:off x="3649837" y="4731037"/>
              <a:ext cx="658485" cy="272134"/>
            </a:xfrm>
            <a:custGeom>
              <a:avLst/>
              <a:gdLst>
                <a:gd name="T0" fmla="*/ 527777617 w 179"/>
                <a:gd name="T1" fmla="*/ 81143735 h 74"/>
                <a:gd name="T2" fmla="*/ 378915798 w 179"/>
                <a:gd name="T3" fmla="*/ 108191637 h 74"/>
                <a:gd name="T4" fmla="*/ 378915798 w 179"/>
                <a:gd name="T5" fmla="*/ 108191637 h 74"/>
                <a:gd name="T6" fmla="*/ 40597992 w 179"/>
                <a:gd name="T7" fmla="*/ 635624087 h 74"/>
                <a:gd name="T8" fmla="*/ 595439686 w 179"/>
                <a:gd name="T9" fmla="*/ 1163056566 h 74"/>
                <a:gd name="T10" fmla="*/ 2124640674 w 179"/>
                <a:gd name="T11" fmla="*/ 1081912860 h 74"/>
                <a:gd name="T12" fmla="*/ 2147483647 w 179"/>
                <a:gd name="T13" fmla="*/ 1501153502 h 74"/>
                <a:gd name="T14" fmla="*/ 2147483647 w 179"/>
                <a:gd name="T15" fmla="*/ 1541723516 h 74"/>
                <a:gd name="T16" fmla="*/ 2147483647 w 179"/>
                <a:gd name="T17" fmla="*/ 1568771418 h 74"/>
                <a:gd name="T18" fmla="*/ 2147483647 w 179"/>
                <a:gd name="T19" fmla="*/ 1879824129 h 74"/>
                <a:gd name="T20" fmla="*/ 2147483647 w 179"/>
                <a:gd name="T21" fmla="*/ 2147483647 h 74"/>
                <a:gd name="T22" fmla="*/ 2147483647 w 179"/>
                <a:gd name="T23" fmla="*/ 2147483647 h 74"/>
                <a:gd name="T24" fmla="*/ 2147483647 w 179"/>
                <a:gd name="T25" fmla="*/ 2147483647 h 74"/>
                <a:gd name="T26" fmla="*/ 2147483647 w 179"/>
                <a:gd name="T27" fmla="*/ 2147483647 h 74"/>
                <a:gd name="T28" fmla="*/ 2147483647 w 179"/>
                <a:gd name="T29" fmla="*/ 2147483647 h 74"/>
                <a:gd name="T30" fmla="*/ 2147483647 w 179"/>
                <a:gd name="T31" fmla="*/ 1649915124 h 74"/>
                <a:gd name="T32" fmla="*/ 2147483647 w 179"/>
                <a:gd name="T33" fmla="*/ 1352391880 h 74"/>
                <a:gd name="T34" fmla="*/ 2147483647 w 179"/>
                <a:gd name="T35" fmla="*/ 784385709 h 74"/>
                <a:gd name="T36" fmla="*/ 2147483647 w 179"/>
                <a:gd name="T37" fmla="*/ 568002493 h 74"/>
                <a:gd name="T38" fmla="*/ 2147483647 w 179"/>
                <a:gd name="T39" fmla="*/ 486862465 h 74"/>
                <a:gd name="T40" fmla="*/ 2147483647 w 179"/>
                <a:gd name="T41" fmla="*/ 297527036 h 74"/>
                <a:gd name="T42" fmla="*/ 2147483647 w 179"/>
                <a:gd name="T43" fmla="*/ 297527036 h 74"/>
                <a:gd name="T44" fmla="*/ 2147483647 w 179"/>
                <a:gd name="T45" fmla="*/ 297527036 h 74"/>
                <a:gd name="T46" fmla="*/ 2147483647 w 179"/>
                <a:gd name="T47" fmla="*/ 0 h 74"/>
                <a:gd name="T48" fmla="*/ 2147483647 w 179"/>
                <a:gd name="T49" fmla="*/ 0 h 74"/>
                <a:gd name="T50" fmla="*/ 2147483647 w 179"/>
                <a:gd name="T51" fmla="*/ 0 h 74"/>
                <a:gd name="T52" fmla="*/ 2147483647 w 179"/>
                <a:gd name="T53" fmla="*/ 0 h 74"/>
                <a:gd name="T54" fmla="*/ 2147483647 w 179"/>
                <a:gd name="T55" fmla="*/ 0 h 74"/>
                <a:gd name="T56" fmla="*/ 527777617 w 179"/>
                <a:gd name="T57" fmla="*/ 81143735 h 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9"/>
                <a:gd name="T88" fmla="*/ 0 h 74"/>
                <a:gd name="T89" fmla="*/ 179 w 179"/>
                <a:gd name="T90" fmla="*/ 74 h 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9" h="74">
                  <a:moveTo>
                    <a:pt x="14" y="2"/>
                  </a:moveTo>
                  <a:cubicBezTo>
                    <a:pt x="13" y="2"/>
                    <a:pt x="11" y="3"/>
                    <a:pt x="10" y="3"/>
                  </a:cubicBezTo>
                  <a:cubicBezTo>
                    <a:pt x="10" y="3"/>
                    <a:pt x="10" y="3"/>
                    <a:pt x="10" y="3"/>
                  </a:cubicBezTo>
                  <a:cubicBezTo>
                    <a:pt x="4" y="5"/>
                    <a:pt x="0" y="11"/>
                    <a:pt x="1" y="17"/>
                  </a:cubicBezTo>
                  <a:cubicBezTo>
                    <a:pt x="1" y="25"/>
                    <a:pt x="8" y="31"/>
                    <a:pt x="16" y="31"/>
                  </a:cubicBezTo>
                  <a:cubicBezTo>
                    <a:pt x="16" y="31"/>
                    <a:pt x="46" y="29"/>
                    <a:pt x="57" y="29"/>
                  </a:cubicBezTo>
                  <a:cubicBezTo>
                    <a:pt x="63" y="35"/>
                    <a:pt x="70" y="38"/>
                    <a:pt x="77" y="40"/>
                  </a:cubicBezTo>
                  <a:cubicBezTo>
                    <a:pt x="79" y="40"/>
                    <a:pt x="81" y="40"/>
                    <a:pt x="82" y="41"/>
                  </a:cubicBezTo>
                  <a:cubicBezTo>
                    <a:pt x="85" y="41"/>
                    <a:pt x="88" y="42"/>
                    <a:pt x="91" y="42"/>
                  </a:cubicBezTo>
                  <a:cubicBezTo>
                    <a:pt x="93" y="45"/>
                    <a:pt x="96" y="48"/>
                    <a:pt x="99" y="50"/>
                  </a:cubicBezTo>
                  <a:cubicBezTo>
                    <a:pt x="105" y="55"/>
                    <a:pt x="112" y="60"/>
                    <a:pt x="120" y="64"/>
                  </a:cubicBezTo>
                  <a:cubicBezTo>
                    <a:pt x="134" y="71"/>
                    <a:pt x="150" y="74"/>
                    <a:pt x="166" y="73"/>
                  </a:cubicBezTo>
                  <a:cubicBezTo>
                    <a:pt x="168" y="73"/>
                    <a:pt x="170" y="73"/>
                    <a:pt x="171" y="72"/>
                  </a:cubicBezTo>
                  <a:cubicBezTo>
                    <a:pt x="171" y="72"/>
                    <a:pt x="171" y="72"/>
                    <a:pt x="171" y="72"/>
                  </a:cubicBezTo>
                  <a:cubicBezTo>
                    <a:pt x="176" y="70"/>
                    <a:pt x="179" y="64"/>
                    <a:pt x="179" y="58"/>
                  </a:cubicBezTo>
                  <a:cubicBezTo>
                    <a:pt x="178" y="50"/>
                    <a:pt x="171" y="44"/>
                    <a:pt x="163" y="44"/>
                  </a:cubicBezTo>
                  <a:cubicBezTo>
                    <a:pt x="151" y="45"/>
                    <a:pt x="139" y="42"/>
                    <a:pt x="129" y="36"/>
                  </a:cubicBezTo>
                  <a:cubicBezTo>
                    <a:pt x="122" y="32"/>
                    <a:pt x="116" y="27"/>
                    <a:pt x="112" y="21"/>
                  </a:cubicBezTo>
                  <a:cubicBezTo>
                    <a:pt x="112" y="21"/>
                    <a:pt x="108" y="15"/>
                    <a:pt x="108" y="15"/>
                  </a:cubicBezTo>
                  <a:cubicBezTo>
                    <a:pt x="108" y="15"/>
                    <a:pt x="94" y="14"/>
                    <a:pt x="94" y="13"/>
                  </a:cubicBezTo>
                  <a:cubicBezTo>
                    <a:pt x="81" y="12"/>
                    <a:pt x="80" y="11"/>
                    <a:pt x="78" y="8"/>
                  </a:cubicBezTo>
                  <a:cubicBezTo>
                    <a:pt x="78" y="8"/>
                    <a:pt x="78" y="8"/>
                    <a:pt x="78" y="8"/>
                  </a:cubicBezTo>
                  <a:cubicBezTo>
                    <a:pt x="78" y="8"/>
                    <a:pt x="78" y="8"/>
                    <a:pt x="78" y="8"/>
                  </a:cubicBezTo>
                  <a:cubicBezTo>
                    <a:pt x="74" y="0"/>
                    <a:pt x="74" y="0"/>
                    <a:pt x="74" y="0"/>
                  </a:cubicBezTo>
                  <a:cubicBezTo>
                    <a:pt x="64" y="0"/>
                    <a:pt x="64" y="0"/>
                    <a:pt x="64" y="0"/>
                  </a:cubicBezTo>
                  <a:cubicBezTo>
                    <a:pt x="63" y="0"/>
                    <a:pt x="63" y="0"/>
                    <a:pt x="63" y="0"/>
                  </a:cubicBezTo>
                  <a:cubicBezTo>
                    <a:pt x="63" y="0"/>
                    <a:pt x="63" y="0"/>
                    <a:pt x="63" y="0"/>
                  </a:cubicBezTo>
                  <a:cubicBezTo>
                    <a:pt x="63" y="0"/>
                    <a:pt x="63" y="0"/>
                    <a:pt x="63" y="0"/>
                  </a:cubicBezTo>
                  <a:lnTo>
                    <a:pt x="14" y="2"/>
                  </a:lnTo>
                  <a:close/>
                </a:path>
              </a:pathLst>
            </a:custGeom>
            <a:solidFill>
              <a:srgbClr val="379C4D"/>
            </a:solidFill>
            <a:ln w="9525">
              <a:noFill/>
              <a:round/>
              <a:headEnd/>
              <a:tailEnd/>
            </a:ln>
          </p:spPr>
          <p:txBody>
            <a:bodyPr/>
            <a:lstStyle/>
            <a:p>
              <a:endParaRPr lang="en-US">
                <a:latin typeface="Calibri" pitchFamily="34" charset="0"/>
              </a:endParaRPr>
            </a:p>
          </p:txBody>
        </p:sp>
        <p:sp>
          <p:nvSpPr>
            <p:cNvPr id="143981" name="Freeform 796"/>
            <p:cNvSpPr>
              <a:spLocks/>
            </p:cNvSpPr>
            <p:nvPr/>
          </p:nvSpPr>
          <p:spPr bwMode="auto">
            <a:xfrm rot="10800000">
              <a:off x="3649837" y="4731037"/>
              <a:ext cx="658485" cy="272134"/>
            </a:xfrm>
            <a:custGeom>
              <a:avLst/>
              <a:gdLst>
                <a:gd name="T0" fmla="*/ 527777617 w 179"/>
                <a:gd name="T1" fmla="*/ 81143735 h 74"/>
                <a:gd name="T2" fmla="*/ 378915798 w 179"/>
                <a:gd name="T3" fmla="*/ 108191637 h 74"/>
                <a:gd name="T4" fmla="*/ 378915798 w 179"/>
                <a:gd name="T5" fmla="*/ 108191637 h 74"/>
                <a:gd name="T6" fmla="*/ 40597992 w 179"/>
                <a:gd name="T7" fmla="*/ 676194101 h 74"/>
                <a:gd name="T8" fmla="*/ 595439686 w 179"/>
                <a:gd name="T9" fmla="*/ 1163056566 h 74"/>
                <a:gd name="T10" fmla="*/ 2124640674 w 179"/>
                <a:gd name="T11" fmla="*/ 1081912860 h 74"/>
                <a:gd name="T12" fmla="*/ 2147483647 w 179"/>
                <a:gd name="T13" fmla="*/ 1501153502 h 74"/>
                <a:gd name="T14" fmla="*/ 2147483647 w 179"/>
                <a:gd name="T15" fmla="*/ 1541723516 h 74"/>
                <a:gd name="T16" fmla="*/ 2147483647 w 179"/>
                <a:gd name="T17" fmla="*/ 1568771418 h 74"/>
                <a:gd name="T18" fmla="*/ 2147483647 w 179"/>
                <a:gd name="T19" fmla="*/ 1879824129 h 74"/>
                <a:gd name="T20" fmla="*/ 2147483647 w 179"/>
                <a:gd name="T21" fmla="*/ 2147483647 h 74"/>
                <a:gd name="T22" fmla="*/ 2147483647 w 179"/>
                <a:gd name="T23" fmla="*/ 2147483647 h 74"/>
                <a:gd name="T24" fmla="*/ 2147483647 w 179"/>
                <a:gd name="T25" fmla="*/ 2147483647 h 74"/>
                <a:gd name="T26" fmla="*/ 2147483647 w 179"/>
                <a:gd name="T27" fmla="*/ 2147483647 h 74"/>
                <a:gd name="T28" fmla="*/ 2147483647 w 179"/>
                <a:gd name="T29" fmla="*/ 2147483647 h 74"/>
                <a:gd name="T30" fmla="*/ 2147483647 w 179"/>
                <a:gd name="T31" fmla="*/ 1649915124 h 74"/>
                <a:gd name="T32" fmla="*/ 2147483647 w 179"/>
                <a:gd name="T33" fmla="*/ 1352391880 h 74"/>
                <a:gd name="T34" fmla="*/ 2147483647 w 179"/>
                <a:gd name="T35" fmla="*/ 784385709 h 74"/>
                <a:gd name="T36" fmla="*/ 2147483647 w 179"/>
                <a:gd name="T37" fmla="*/ 568002493 h 74"/>
                <a:gd name="T38" fmla="*/ 2147483647 w 179"/>
                <a:gd name="T39" fmla="*/ 527432479 h 74"/>
                <a:gd name="T40" fmla="*/ 2147483647 w 179"/>
                <a:gd name="T41" fmla="*/ 297527036 h 74"/>
                <a:gd name="T42" fmla="*/ 2147483647 w 179"/>
                <a:gd name="T43" fmla="*/ 297527036 h 74"/>
                <a:gd name="T44" fmla="*/ 2147483647 w 179"/>
                <a:gd name="T45" fmla="*/ 297527036 h 74"/>
                <a:gd name="T46" fmla="*/ 2147483647 w 179"/>
                <a:gd name="T47" fmla="*/ 0 h 74"/>
                <a:gd name="T48" fmla="*/ 2147483647 w 179"/>
                <a:gd name="T49" fmla="*/ 0 h 74"/>
                <a:gd name="T50" fmla="*/ 2147483647 w 179"/>
                <a:gd name="T51" fmla="*/ 0 h 74"/>
                <a:gd name="T52" fmla="*/ 2147483647 w 179"/>
                <a:gd name="T53" fmla="*/ 0 h 74"/>
                <a:gd name="T54" fmla="*/ 2147483647 w 179"/>
                <a:gd name="T55" fmla="*/ 0 h 74"/>
                <a:gd name="T56" fmla="*/ 527777617 w 179"/>
                <a:gd name="T57" fmla="*/ 81143735 h 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9"/>
                <a:gd name="T88" fmla="*/ 0 h 74"/>
                <a:gd name="T89" fmla="*/ 179 w 179"/>
                <a:gd name="T90" fmla="*/ 74 h 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9" h="74">
                  <a:moveTo>
                    <a:pt x="14" y="2"/>
                  </a:moveTo>
                  <a:cubicBezTo>
                    <a:pt x="13" y="2"/>
                    <a:pt x="11" y="3"/>
                    <a:pt x="10" y="3"/>
                  </a:cubicBezTo>
                  <a:cubicBezTo>
                    <a:pt x="10" y="3"/>
                    <a:pt x="10" y="3"/>
                    <a:pt x="10" y="3"/>
                  </a:cubicBezTo>
                  <a:cubicBezTo>
                    <a:pt x="4" y="5"/>
                    <a:pt x="0" y="11"/>
                    <a:pt x="1" y="18"/>
                  </a:cubicBezTo>
                  <a:cubicBezTo>
                    <a:pt x="1" y="25"/>
                    <a:pt x="8" y="31"/>
                    <a:pt x="16" y="31"/>
                  </a:cubicBezTo>
                  <a:cubicBezTo>
                    <a:pt x="16" y="31"/>
                    <a:pt x="46" y="29"/>
                    <a:pt x="57" y="29"/>
                  </a:cubicBezTo>
                  <a:cubicBezTo>
                    <a:pt x="63" y="35"/>
                    <a:pt x="70" y="38"/>
                    <a:pt x="77" y="40"/>
                  </a:cubicBezTo>
                  <a:cubicBezTo>
                    <a:pt x="79" y="40"/>
                    <a:pt x="81" y="40"/>
                    <a:pt x="82" y="41"/>
                  </a:cubicBezTo>
                  <a:cubicBezTo>
                    <a:pt x="85" y="41"/>
                    <a:pt x="88" y="42"/>
                    <a:pt x="91" y="42"/>
                  </a:cubicBezTo>
                  <a:cubicBezTo>
                    <a:pt x="93" y="45"/>
                    <a:pt x="96" y="48"/>
                    <a:pt x="99" y="50"/>
                  </a:cubicBezTo>
                  <a:cubicBezTo>
                    <a:pt x="105" y="55"/>
                    <a:pt x="112" y="60"/>
                    <a:pt x="120" y="64"/>
                  </a:cubicBezTo>
                  <a:cubicBezTo>
                    <a:pt x="134" y="70"/>
                    <a:pt x="150" y="74"/>
                    <a:pt x="166" y="73"/>
                  </a:cubicBezTo>
                  <a:cubicBezTo>
                    <a:pt x="168" y="73"/>
                    <a:pt x="170" y="73"/>
                    <a:pt x="171" y="72"/>
                  </a:cubicBezTo>
                  <a:cubicBezTo>
                    <a:pt x="171" y="72"/>
                    <a:pt x="171" y="72"/>
                    <a:pt x="171" y="72"/>
                  </a:cubicBezTo>
                  <a:cubicBezTo>
                    <a:pt x="176" y="69"/>
                    <a:pt x="179" y="64"/>
                    <a:pt x="179" y="58"/>
                  </a:cubicBezTo>
                  <a:cubicBezTo>
                    <a:pt x="178" y="50"/>
                    <a:pt x="171" y="44"/>
                    <a:pt x="163" y="44"/>
                  </a:cubicBezTo>
                  <a:cubicBezTo>
                    <a:pt x="151" y="45"/>
                    <a:pt x="139" y="42"/>
                    <a:pt x="129" y="36"/>
                  </a:cubicBezTo>
                  <a:cubicBezTo>
                    <a:pt x="122" y="32"/>
                    <a:pt x="116" y="27"/>
                    <a:pt x="112" y="21"/>
                  </a:cubicBezTo>
                  <a:cubicBezTo>
                    <a:pt x="112" y="21"/>
                    <a:pt x="108" y="15"/>
                    <a:pt x="108" y="15"/>
                  </a:cubicBezTo>
                  <a:cubicBezTo>
                    <a:pt x="108" y="15"/>
                    <a:pt x="94" y="14"/>
                    <a:pt x="94" y="14"/>
                  </a:cubicBezTo>
                  <a:cubicBezTo>
                    <a:pt x="82" y="12"/>
                    <a:pt x="80" y="11"/>
                    <a:pt x="78" y="8"/>
                  </a:cubicBezTo>
                  <a:cubicBezTo>
                    <a:pt x="78" y="8"/>
                    <a:pt x="78" y="8"/>
                    <a:pt x="78" y="8"/>
                  </a:cubicBezTo>
                  <a:cubicBezTo>
                    <a:pt x="78" y="8"/>
                    <a:pt x="78" y="8"/>
                    <a:pt x="78" y="8"/>
                  </a:cubicBezTo>
                  <a:cubicBezTo>
                    <a:pt x="74" y="0"/>
                    <a:pt x="74" y="0"/>
                    <a:pt x="74" y="0"/>
                  </a:cubicBezTo>
                  <a:cubicBezTo>
                    <a:pt x="64" y="0"/>
                    <a:pt x="64" y="0"/>
                    <a:pt x="64" y="0"/>
                  </a:cubicBezTo>
                  <a:cubicBezTo>
                    <a:pt x="63" y="0"/>
                    <a:pt x="63" y="0"/>
                    <a:pt x="63" y="0"/>
                  </a:cubicBezTo>
                  <a:cubicBezTo>
                    <a:pt x="63" y="0"/>
                    <a:pt x="63" y="0"/>
                    <a:pt x="63" y="0"/>
                  </a:cubicBezTo>
                  <a:cubicBezTo>
                    <a:pt x="63" y="0"/>
                    <a:pt x="63" y="0"/>
                    <a:pt x="63" y="0"/>
                  </a:cubicBezTo>
                  <a:lnTo>
                    <a:pt x="14" y="2"/>
                  </a:lnTo>
                  <a:close/>
                </a:path>
              </a:pathLst>
            </a:custGeom>
            <a:solidFill>
              <a:srgbClr val="399C4D"/>
            </a:solidFill>
            <a:ln w="9525">
              <a:noFill/>
              <a:round/>
              <a:headEnd/>
              <a:tailEnd/>
            </a:ln>
          </p:spPr>
          <p:txBody>
            <a:bodyPr/>
            <a:lstStyle/>
            <a:p>
              <a:endParaRPr lang="en-US">
                <a:latin typeface="Calibri" pitchFamily="34" charset="0"/>
              </a:endParaRPr>
            </a:p>
          </p:txBody>
        </p:sp>
        <p:sp>
          <p:nvSpPr>
            <p:cNvPr id="143982" name="Freeform 797"/>
            <p:cNvSpPr>
              <a:spLocks/>
            </p:cNvSpPr>
            <p:nvPr/>
          </p:nvSpPr>
          <p:spPr bwMode="auto">
            <a:xfrm rot="10800000">
              <a:off x="3649837" y="4731037"/>
              <a:ext cx="658485" cy="272134"/>
            </a:xfrm>
            <a:custGeom>
              <a:avLst/>
              <a:gdLst>
                <a:gd name="T0" fmla="*/ 527777617 w 179"/>
                <a:gd name="T1" fmla="*/ 81143735 h 74"/>
                <a:gd name="T2" fmla="*/ 378915798 w 179"/>
                <a:gd name="T3" fmla="*/ 108191637 h 74"/>
                <a:gd name="T4" fmla="*/ 378915798 w 179"/>
                <a:gd name="T5" fmla="*/ 108191637 h 74"/>
                <a:gd name="T6" fmla="*/ 40597992 w 179"/>
                <a:gd name="T7" fmla="*/ 676194101 h 74"/>
                <a:gd name="T8" fmla="*/ 595439686 w 179"/>
                <a:gd name="T9" fmla="*/ 1163056566 h 74"/>
                <a:gd name="T10" fmla="*/ 2124640674 w 179"/>
                <a:gd name="T11" fmla="*/ 1081912860 h 74"/>
                <a:gd name="T12" fmla="*/ 2147483647 w 179"/>
                <a:gd name="T13" fmla="*/ 1501153502 h 74"/>
                <a:gd name="T14" fmla="*/ 2147483647 w 179"/>
                <a:gd name="T15" fmla="*/ 1501153502 h 74"/>
                <a:gd name="T16" fmla="*/ 2147483647 w 179"/>
                <a:gd name="T17" fmla="*/ 1568771418 h 74"/>
                <a:gd name="T18" fmla="*/ 2147483647 w 179"/>
                <a:gd name="T19" fmla="*/ 1879824129 h 74"/>
                <a:gd name="T20" fmla="*/ 2147483647 w 179"/>
                <a:gd name="T21" fmla="*/ 2147483647 h 74"/>
                <a:gd name="T22" fmla="*/ 2147483647 w 179"/>
                <a:gd name="T23" fmla="*/ 2147483647 h 74"/>
                <a:gd name="T24" fmla="*/ 2147483647 w 179"/>
                <a:gd name="T25" fmla="*/ 2147483647 h 74"/>
                <a:gd name="T26" fmla="*/ 2147483647 w 179"/>
                <a:gd name="T27" fmla="*/ 2147483647 h 74"/>
                <a:gd name="T28" fmla="*/ 2147483647 w 179"/>
                <a:gd name="T29" fmla="*/ 2147483647 h 74"/>
                <a:gd name="T30" fmla="*/ 2147483647 w 179"/>
                <a:gd name="T31" fmla="*/ 1649915124 h 74"/>
                <a:gd name="T32" fmla="*/ 2147483647 w 179"/>
                <a:gd name="T33" fmla="*/ 1352391880 h 74"/>
                <a:gd name="T34" fmla="*/ 2147483647 w 179"/>
                <a:gd name="T35" fmla="*/ 784385709 h 74"/>
                <a:gd name="T36" fmla="*/ 2147483647 w 179"/>
                <a:gd name="T37" fmla="*/ 568002493 h 74"/>
                <a:gd name="T38" fmla="*/ 2147483647 w 179"/>
                <a:gd name="T39" fmla="*/ 527432479 h 74"/>
                <a:gd name="T40" fmla="*/ 2147483647 w 179"/>
                <a:gd name="T41" fmla="*/ 297527036 h 74"/>
                <a:gd name="T42" fmla="*/ 2147483647 w 179"/>
                <a:gd name="T43" fmla="*/ 297527036 h 74"/>
                <a:gd name="T44" fmla="*/ 2147483647 w 179"/>
                <a:gd name="T45" fmla="*/ 297527036 h 74"/>
                <a:gd name="T46" fmla="*/ 2147483647 w 179"/>
                <a:gd name="T47" fmla="*/ 0 h 74"/>
                <a:gd name="T48" fmla="*/ 2147483647 w 179"/>
                <a:gd name="T49" fmla="*/ 0 h 74"/>
                <a:gd name="T50" fmla="*/ 2147483647 w 179"/>
                <a:gd name="T51" fmla="*/ 0 h 74"/>
                <a:gd name="T52" fmla="*/ 2147483647 w 179"/>
                <a:gd name="T53" fmla="*/ 0 h 74"/>
                <a:gd name="T54" fmla="*/ 2147483647 w 179"/>
                <a:gd name="T55" fmla="*/ 0 h 74"/>
                <a:gd name="T56" fmla="*/ 527777617 w 179"/>
                <a:gd name="T57" fmla="*/ 81143735 h 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9"/>
                <a:gd name="T88" fmla="*/ 0 h 74"/>
                <a:gd name="T89" fmla="*/ 179 w 179"/>
                <a:gd name="T90" fmla="*/ 74 h 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9" h="74">
                  <a:moveTo>
                    <a:pt x="14" y="2"/>
                  </a:moveTo>
                  <a:cubicBezTo>
                    <a:pt x="13" y="2"/>
                    <a:pt x="11" y="3"/>
                    <a:pt x="10" y="3"/>
                  </a:cubicBezTo>
                  <a:cubicBezTo>
                    <a:pt x="10" y="3"/>
                    <a:pt x="10" y="3"/>
                    <a:pt x="10" y="3"/>
                  </a:cubicBezTo>
                  <a:cubicBezTo>
                    <a:pt x="4" y="5"/>
                    <a:pt x="0" y="11"/>
                    <a:pt x="1" y="18"/>
                  </a:cubicBezTo>
                  <a:cubicBezTo>
                    <a:pt x="1" y="25"/>
                    <a:pt x="8" y="31"/>
                    <a:pt x="16" y="31"/>
                  </a:cubicBezTo>
                  <a:cubicBezTo>
                    <a:pt x="16" y="31"/>
                    <a:pt x="46" y="29"/>
                    <a:pt x="57" y="29"/>
                  </a:cubicBezTo>
                  <a:cubicBezTo>
                    <a:pt x="62" y="35"/>
                    <a:pt x="70" y="38"/>
                    <a:pt x="77" y="40"/>
                  </a:cubicBezTo>
                  <a:cubicBezTo>
                    <a:pt x="79" y="40"/>
                    <a:pt x="81" y="40"/>
                    <a:pt x="82" y="40"/>
                  </a:cubicBezTo>
                  <a:cubicBezTo>
                    <a:pt x="85" y="41"/>
                    <a:pt x="88" y="41"/>
                    <a:pt x="91" y="42"/>
                  </a:cubicBezTo>
                  <a:cubicBezTo>
                    <a:pt x="93" y="45"/>
                    <a:pt x="96" y="47"/>
                    <a:pt x="99" y="50"/>
                  </a:cubicBezTo>
                  <a:cubicBezTo>
                    <a:pt x="105" y="55"/>
                    <a:pt x="112" y="60"/>
                    <a:pt x="120" y="64"/>
                  </a:cubicBezTo>
                  <a:cubicBezTo>
                    <a:pt x="134" y="70"/>
                    <a:pt x="151" y="74"/>
                    <a:pt x="166" y="73"/>
                  </a:cubicBezTo>
                  <a:cubicBezTo>
                    <a:pt x="168" y="73"/>
                    <a:pt x="170" y="73"/>
                    <a:pt x="171" y="72"/>
                  </a:cubicBezTo>
                  <a:cubicBezTo>
                    <a:pt x="171" y="72"/>
                    <a:pt x="171" y="72"/>
                    <a:pt x="171" y="72"/>
                  </a:cubicBezTo>
                  <a:cubicBezTo>
                    <a:pt x="176" y="69"/>
                    <a:pt x="179" y="64"/>
                    <a:pt x="179" y="58"/>
                  </a:cubicBezTo>
                  <a:cubicBezTo>
                    <a:pt x="178" y="50"/>
                    <a:pt x="171" y="44"/>
                    <a:pt x="163" y="44"/>
                  </a:cubicBezTo>
                  <a:cubicBezTo>
                    <a:pt x="151" y="45"/>
                    <a:pt x="139" y="42"/>
                    <a:pt x="129" y="36"/>
                  </a:cubicBezTo>
                  <a:cubicBezTo>
                    <a:pt x="122" y="32"/>
                    <a:pt x="116" y="27"/>
                    <a:pt x="112" y="21"/>
                  </a:cubicBezTo>
                  <a:cubicBezTo>
                    <a:pt x="112" y="21"/>
                    <a:pt x="108" y="15"/>
                    <a:pt x="108" y="15"/>
                  </a:cubicBezTo>
                  <a:cubicBezTo>
                    <a:pt x="108" y="15"/>
                    <a:pt x="94" y="14"/>
                    <a:pt x="94" y="14"/>
                  </a:cubicBezTo>
                  <a:cubicBezTo>
                    <a:pt x="82" y="12"/>
                    <a:pt x="80" y="11"/>
                    <a:pt x="78" y="8"/>
                  </a:cubicBezTo>
                  <a:cubicBezTo>
                    <a:pt x="78" y="8"/>
                    <a:pt x="78" y="8"/>
                    <a:pt x="78" y="8"/>
                  </a:cubicBezTo>
                  <a:cubicBezTo>
                    <a:pt x="78" y="8"/>
                    <a:pt x="78" y="8"/>
                    <a:pt x="78" y="8"/>
                  </a:cubicBezTo>
                  <a:cubicBezTo>
                    <a:pt x="74" y="0"/>
                    <a:pt x="74" y="0"/>
                    <a:pt x="74" y="0"/>
                  </a:cubicBezTo>
                  <a:cubicBezTo>
                    <a:pt x="64" y="0"/>
                    <a:pt x="64" y="0"/>
                    <a:pt x="64" y="0"/>
                  </a:cubicBezTo>
                  <a:cubicBezTo>
                    <a:pt x="63" y="0"/>
                    <a:pt x="63" y="0"/>
                    <a:pt x="63" y="0"/>
                  </a:cubicBezTo>
                  <a:cubicBezTo>
                    <a:pt x="63" y="0"/>
                    <a:pt x="63" y="0"/>
                    <a:pt x="63" y="0"/>
                  </a:cubicBezTo>
                  <a:cubicBezTo>
                    <a:pt x="63" y="0"/>
                    <a:pt x="63" y="0"/>
                    <a:pt x="63" y="0"/>
                  </a:cubicBezTo>
                  <a:lnTo>
                    <a:pt x="14" y="2"/>
                  </a:lnTo>
                  <a:close/>
                </a:path>
              </a:pathLst>
            </a:custGeom>
            <a:solidFill>
              <a:srgbClr val="3B9C4D"/>
            </a:solidFill>
            <a:ln w="9525">
              <a:noFill/>
              <a:round/>
              <a:headEnd/>
              <a:tailEnd/>
            </a:ln>
          </p:spPr>
          <p:txBody>
            <a:bodyPr/>
            <a:lstStyle/>
            <a:p>
              <a:endParaRPr lang="en-US">
                <a:latin typeface="Calibri" pitchFamily="34" charset="0"/>
              </a:endParaRPr>
            </a:p>
          </p:txBody>
        </p:sp>
        <p:sp>
          <p:nvSpPr>
            <p:cNvPr id="143983" name="Freeform 798"/>
            <p:cNvSpPr>
              <a:spLocks/>
            </p:cNvSpPr>
            <p:nvPr/>
          </p:nvSpPr>
          <p:spPr bwMode="auto">
            <a:xfrm rot="10800000">
              <a:off x="3649837" y="4731037"/>
              <a:ext cx="654486" cy="272134"/>
            </a:xfrm>
            <a:custGeom>
              <a:avLst/>
              <a:gdLst>
                <a:gd name="T0" fmla="*/ 486702326 w 178"/>
                <a:gd name="T1" fmla="*/ 81143735 h 74"/>
                <a:gd name="T2" fmla="*/ 337986865 w 178"/>
                <a:gd name="T3" fmla="*/ 108191637 h 74"/>
                <a:gd name="T4" fmla="*/ 337986865 w 178"/>
                <a:gd name="T5" fmla="*/ 108191637 h 74"/>
                <a:gd name="T6" fmla="*/ 0 w 178"/>
                <a:gd name="T7" fmla="*/ 676194101 h 74"/>
                <a:gd name="T8" fmla="*/ 554298205 w 178"/>
                <a:gd name="T9" fmla="*/ 1163056566 h 74"/>
                <a:gd name="T10" fmla="*/ 2082004740 w 178"/>
                <a:gd name="T11" fmla="*/ 1081912860 h 74"/>
                <a:gd name="T12" fmla="*/ 2147483647 w 178"/>
                <a:gd name="T13" fmla="*/ 1460579810 h 74"/>
                <a:gd name="T14" fmla="*/ 2147483647 w 178"/>
                <a:gd name="T15" fmla="*/ 1501153502 h 74"/>
                <a:gd name="T16" fmla="*/ 2147483647 w 178"/>
                <a:gd name="T17" fmla="*/ 1568771418 h 74"/>
                <a:gd name="T18" fmla="*/ 2147483647 w 178"/>
                <a:gd name="T19" fmla="*/ 1879824129 h 74"/>
                <a:gd name="T20" fmla="*/ 2147483647 w 178"/>
                <a:gd name="T21" fmla="*/ 2147483647 h 74"/>
                <a:gd name="T22" fmla="*/ 2147483647 w 178"/>
                <a:gd name="T23" fmla="*/ 2147483647 h 74"/>
                <a:gd name="T24" fmla="*/ 2147483647 w 178"/>
                <a:gd name="T25" fmla="*/ 2147483647 h 74"/>
                <a:gd name="T26" fmla="*/ 2147483647 w 178"/>
                <a:gd name="T27" fmla="*/ 2147483647 h 74"/>
                <a:gd name="T28" fmla="*/ 2147483647 w 178"/>
                <a:gd name="T29" fmla="*/ 2147483647 h 74"/>
                <a:gd name="T30" fmla="*/ 2147483647 w 178"/>
                <a:gd name="T31" fmla="*/ 1649915124 h 74"/>
                <a:gd name="T32" fmla="*/ 2147483647 w 178"/>
                <a:gd name="T33" fmla="*/ 1352391880 h 74"/>
                <a:gd name="T34" fmla="*/ 2147483647 w 178"/>
                <a:gd name="T35" fmla="*/ 784385709 h 74"/>
                <a:gd name="T36" fmla="*/ 2147483647 w 178"/>
                <a:gd name="T37" fmla="*/ 595050395 h 74"/>
                <a:gd name="T38" fmla="*/ 2147483647 w 178"/>
                <a:gd name="T39" fmla="*/ 527432479 h 74"/>
                <a:gd name="T40" fmla="*/ 2147483647 w 178"/>
                <a:gd name="T41" fmla="*/ 297527036 h 74"/>
                <a:gd name="T42" fmla="*/ 2147483647 w 178"/>
                <a:gd name="T43" fmla="*/ 297527036 h 74"/>
                <a:gd name="T44" fmla="*/ 2147483647 w 178"/>
                <a:gd name="T45" fmla="*/ 297527036 h 74"/>
                <a:gd name="T46" fmla="*/ 2147483647 w 178"/>
                <a:gd name="T47" fmla="*/ 0 h 74"/>
                <a:gd name="T48" fmla="*/ 2147483647 w 178"/>
                <a:gd name="T49" fmla="*/ 0 h 74"/>
                <a:gd name="T50" fmla="*/ 2147483647 w 178"/>
                <a:gd name="T51" fmla="*/ 0 h 74"/>
                <a:gd name="T52" fmla="*/ 2147483647 w 178"/>
                <a:gd name="T53" fmla="*/ 0 h 74"/>
                <a:gd name="T54" fmla="*/ 2147483647 w 178"/>
                <a:gd name="T55" fmla="*/ 0 h 74"/>
                <a:gd name="T56" fmla="*/ 486702326 w 178"/>
                <a:gd name="T57" fmla="*/ 81143735 h 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8"/>
                <a:gd name="T88" fmla="*/ 0 h 74"/>
                <a:gd name="T89" fmla="*/ 178 w 178"/>
                <a:gd name="T90" fmla="*/ 74 h 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8" h="74">
                  <a:moveTo>
                    <a:pt x="13" y="2"/>
                  </a:moveTo>
                  <a:cubicBezTo>
                    <a:pt x="12" y="2"/>
                    <a:pt x="10" y="3"/>
                    <a:pt x="9" y="3"/>
                  </a:cubicBezTo>
                  <a:cubicBezTo>
                    <a:pt x="9" y="3"/>
                    <a:pt x="9" y="3"/>
                    <a:pt x="9" y="3"/>
                  </a:cubicBezTo>
                  <a:cubicBezTo>
                    <a:pt x="3" y="6"/>
                    <a:pt x="0" y="11"/>
                    <a:pt x="0" y="18"/>
                  </a:cubicBezTo>
                  <a:cubicBezTo>
                    <a:pt x="0" y="25"/>
                    <a:pt x="7" y="31"/>
                    <a:pt x="15" y="31"/>
                  </a:cubicBezTo>
                  <a:cubicBezTo>
                    <a:pt x="15" y="31"/>
                    <a:pt x="45" y="29"/>
                    <a:pt x="56" y="29"/>
                  </a:cubicBezTo>
                  <a:cubicBezTo>
                    <a:pt x="61" y="35"/>
                    <a:pt x="68" y="38"/>
                    <a:pt x="76" y="39"/>
                  </a:cubicBezTo>
                  <a:cubicBezTo>
                    <a:pt x="78" y="40"/>
                    <a:pt x="80" y="40"/>
                    <a:pt x="81" y="40"/>
                  </a:cubicBezTo>
                  <a:cubicBezTo>
                    <a:pt x="84" y="41"/>
                    <a:pt x="87" y="41"/>
                    <a:pt x="90" y="42"/>
                  </a:cubicBezTo>
                  <a:cubicBezTo>
                    <a:pt x="92" y="45"/>
                    <a:pt x="95" y="47"/>
                    <a:pt x="98" y="50"/>
                  </a:cubicBezTo>
                  <a:cubicBezTo>
                    <a:pt x="104" y="55"/>
                    <a:pt x="111" y="60"/>
                    <a:pt x="119" y="64"/>
                  </a:cubicBezTo>
                  <a:cubicBezTo>
                    <a:pt x="133" y="70"/>
                    <a:pt x="150" y="74"/>
                    <a:pt x="165" y="73"/>
                  </a:cubicBezTo>
                  <a:cubicBezTo>
                    <a:pt x="167" y="73"/>
                    <a:pt x="169" y="73"/>
                    <a:pt x="170" y="72"/>
                  </a:cubicBezTo>
                  <a:cubicBezTo>
                    <a:pt x="170" y="72"/>
                    <a:pt x="170" y="72"/>
                    <a:pt x="170" y="72"/>
                  </a:cubicBezTo>
                  <a:cubicBezTo>
                    <a:pt x="175" y="69"/>
                    <a:pt x="178" y="64"/>
                    <a:pt x="178" y="58"/>
                  </a:cubicBezTo>
                  <a:cubicBezTo>
                    <a:pt x="177" y="50"/>
                    <a:pt x="170" y="44"/>
                    <a:pt x="162" y="44"/>
                  </a:cubicBezTo>
                  <a:cubicBezTo>
                    <a:pt x="150" y="45"/>
                    <a:pt x="138" y="42"/>
                    <a:pt x="128" y="36"/>
                  </a:cubicBezTo>
                  <a:cubicBezTo>
                    <a:pt x="121" y="32"/>
                    <a:pt x="115" y="27"/>
                    <a:pt x="111" y="21"/>
                  </a:cubicBezTo>
                  <a:cubicBezTo>
                    <a:pt x="111" y="21"/>
                    <a:pt x="107" y="16"/>
                    <a:pt x="107" y="16"/>
                  </a:cubicBezTo>
                  <a:cubicBezTo>
                    <a:pt x="107" y="15"/>
                    <a:pt x="93" y="14"/>
                    <a:pt x="93" y="14"/>
                  </a:cubicBezTo>
                  <a:cubicBezTo>
                    <a:pt x="81" y="12"/>
                    <a:pt x="79" y="11"/>
                    <a:pt x="77" y="8"/>
                  </a:cubicBezTo>
                  <a:cubicBezTo>
                    <a:pt x="77" y="8"/>
                    <a:pt x="77" y="8"/>
                    <a:pt x="77" y="8"/>
                  </a:cubicBezTo>
                  <a:cubicBezTo>
                    <a:pt x="77" y="8"/>
                    <a:pt x="77" y="8"/>
                    <a:pt x="77" y="8"/>
                  </a:cubicBezTo>
                  <a:cubicBezTo>
                    <a:pt x="73" y="0"/>
                    <a:pt x="73" y="0"/>
                    <a:pt x="73" y="0"/>
                  </a:cubicBezTo>
                  <a:cubicBezTo>
                    <a:pt x="63" y="0"/>
                    <a:pt x="63" y="0"/>
                    <a:pt x="63" y="0"/>
                  </a:cubicBezTo>
                  <a:cubicBezTo>
                    <a:pt x="62" y="0"/>
                    <a:pt x="62" y="1"/>
                    <a:pt x="62" y="0"/>
                  </a:cubicBezTo>
                  <a:cubicBezTo>
                    <a:pt x="62" y="0"/>
                    <a:pt x="62" y="0"/>
                    <a:pt x="62" y="0"/>
                  </a:cubicBezTo>
                  <a:cubicBezTo>
                    <a:pt x="62" y="0"/>
                    <a:pt x="62" y="0"/>
                    <a:pt x="62" y="0"/>
                  </a:cubicBezTo>
                  <a:lnTo>
                    <a:pt x="13" y="2"/>
                  </a:lnTo>
                  <a:close/>
                </a:path>
              </a:pathLst>
            </a:custGeom>
            <a:solidFill>
              <a:srgbClr val="3C9D4E"/>
            </a:solidFill>
            <a:ln w="9525">
              <a:noFill/>
              <a:round/>
              <a:headEnd/>
              <a:tailEnd/>
            </a:ln>
          </p:spPr>
          <p:txBody>
            <a:bodyPr/>
            <a:lstStyle/>
            <a:p>
              <a:endParaRPr lang="en-US">
                <a:latin typeface="Calibri" pitchFamily="34" charset="0"/>
              </a:endParaRPr>
            </a:p>
          </p:txBody>
        </p:sp>
        <p:sp>
          <p:nvSpPr>
            <p:cNvPr id="143984" name="Freeform 799"/>
            <p:cNvSpPr>
              <a:spLocks/>
            </p:cNvSpPr>
            <p:nvPr/>
          </p:nvSpPr>
          <p:spPr bwMode="auto">
            <a:xfrm rot="10800000">
              <a:off x="3649837" y="4731037"/>
              <a:ext cx="654486" cy="272134"/>
            </a:xfrm>
            <a:custGeom>
              <a:avLst/>
              <a:gdLst>
                <a:gd name="T0" fmla="*/ 486702326 w 178"/>
                <a:gd name="T1" fmla="*/ 81143735 h 74"/>
                <a:gd name="T2" fmla="*/ 337986865 w 178"/>
                <a:gd name="T3" fmla="*/ 108191637 h 74"/>
                <a:gd name="T4" fmla="*/ 337986865 w 178"/>
                <a:gd name="T5" fmla="*/ 148761679 h 74"/>
                <a:gd name="T6" fmla="*/ 0 w 178"/>
                <a:gd name="T7" fmla="*/ 676194101 h 74"/>
                <a:gd name="T8" fmla="*/ 554298205 w 178"/>
                <a:gd name="T9" fmla="*/ 1163056566 h 74"/>
                <a:gd name="T10" fmla="*/ 2054964917 w 178"/>
                <a:gd name="T11" fmla="*/ 1081912860 h 74"/>
                <a:gd name="T12" fmla="*/ 2147483647 w 178"/>
                <a:gd name="T13" fmla="*/ 1460579810 h 74"/>
                <a:gd name="T14" fmla="*/ 2147483647 w 178"/>
                <a:gd name="T15" fmla="*/ 1501153502 h 74"/>
                <a:gd name="T16" fmla="*/ 2147483647 w 178"/>
                <a:gd name="T17" fmla="*/ 1568771418 h 74"/>
                <a:gd name="T18" fmla="*/ 2147483647 w 178"/>
                <a:gd name="T19" fmla="*/ 1879824129 h 74"/>
                <a:gd name="T20" fmla="*/ 2147483647 w 178"/>
                <a:gd name="T21" fmla="*/ 2147483647 h 74"/>
                <a:gd name="T22" fmla="*/ 2147483647 w 178"/>
                <a:gd name="T23" fmla="*/ 2147483647 h 74"/>
                <a:gd name="T24" fmla="*/ 2147483647 w 178"/>
                <a:gd name="T25" fmla="*/ 2147483647 h 74"/>
                <a:gd name="T26" fmla="*/ 2147483647 w 178"/>
                <a:gd name="T27" fmla="*/ 2147483647 h 74"/>
                <a:gd name="T28" fmla="*/ 2147483647 w 178"/>
                <a:gd name="T29" fmla="*/ 2147483647 h 74"/>
                <a:gd name="T30" fmla="*/ 2147483647 w 178"/>
                <a:gd name="T31" fmla="*/ 1649915124 h 74"/>
                <a:gd name="T32" fmla="*/ 2147483647 w 178"/>
                <a:gd name="T33" fmla="*/ 1352391880 h 74"/>
                <a:gd name="T34" fmla="*/ 2147483647 w 178"/>
                <a:gd name="T35" fmla="*/ 824959401 h 74"/>
                <a:gd name="T36" fmla="*/ 2147483647 w 178"/>
                <a:gd name="T37" fmla="*/ 595050395 h 74"/>
                <a:gd name="T38" fmla="*/ 2147483647 w 178"/>
                <a:gd name="T39" fmla="*/ 527432479 h 74"/>
                <a:gd name="T40" fmla="*/ 2147483647 w 178"/>
                <a:gd name="T41" fmla="*/ 297527036 h 74"/>
                <a:gd name="T42" fmla="*/ 2147483647 w 178"/>
                <a:gd name="T43" fmla="*/ 297527036 h 74"/>
                <a:gd name="T44" fmla="*/ 2147483647 w 178"/>
                <a:gd name="T45" fmla="*/ 297527036 h 74"/>
                <a:gd name="T46" fmla="*/ 2147483647 w 178"/>
                <a:gd name="T47" fmla="*/ 0 h 74"/>
                <a:gd name="T48" fmla="*/ 2147483647 w 178"/>
                <a:gd name="T49" fmla="*/ 0 h 74"/>
                <a:gd name="T50" fmla="*/ 2147483647 w 178"/>
                <a:gd name="T51" fmla="*/ 0 h 74"/>
                <a:gd name="T52" fmla="*/ 2147483647 w 178"/>
                <a:gd name="T53" fmla="*/ 0 h 74"/>
                <a:gd name="T54" fmla="*/ 2147483647 w 178"/>
                <a:gd name="T55" fmla="*/ 0 h 74"/>
                <a:gd name="T56" fmla="*/ 486702326 w 178"/>
                <a:gd name="T57" fmla="*/ 81143735 h 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8"/>
                <a:gd name="T88" fmla="*/ 0 h 74"/>
                <a:gd name="T89" fmla="*/ 178 w 178"/>
                <a:gd name="T90" fmla="*/ 74 h 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8" h="74">
                  <a:moveTo>
                    <a:pt x="13" y="2"/>
                  </a:moveTo>
                  <a:cubicBezTo>
                    <a:pt x="12" y="2"/>
                    <a:pt x="10" y="3"/>
                    <a:pt x="9" y="3"/>
                  </a:cubicBezTo>
                  <a:cubicBezTo>
                    <a:pt x="9" y="4"/>
                    <a:pt x="9" y="4"/>
                    <a:pt x="9" y="4"/>
                  </a:cubicBezTo>
                  <a:cubicBezTo>
                    <a:pt x="4" y="6"/>
                    <a:pt x="0" y="11"/>
                    <a:pt x="0" y="18"/>
                  </a:cubicBezTo>
                  <a:cubicBezTo>
                    <a:pt x="0" y="25"/>
                    <a:pt x="7" y="31"/>
                    <a:pt x="15" y="31"/>
                  </a:cubicBezTo>
                  <a:cubicBezTo>
                    <a:pt x="15" y="31"/>
                    <a:pt x="45" y="29"/>
                    <a:pt x="55" y="29"/>
                  </a:cubicBezTo>
                  <a:cubicBezTo>
                    <a:pt x="61" y="35"/>
                    <a:pt x="68" y="38"/>
                    <a:pt x="76" y="39"/>
                  </a:cubicBezTo>
                  <a:cubicBezTo>
                    <a:pt x="78" y="40"/>
                    <a:pt x="80" y="40"/>
                    <a:pt x="81" y="40"/>
                  </a:cubicBezTo>
                  <a:cubicBezTo>
                    <a:pt x="84" y="41"/>
                    <a:pt x="87" y="41"/>
                    <a:pt x="90" y="42"/>
                  </a:cubicBezTo>
                  <a:cubicBezTo>
                    <a:pt x="92" y="45"/>
                    <a:pt x="95" y="47"/>
                    <a:pt x="98" y="50"/>
                  </a:cubicBezTo>
                  <a:cubicBezTo>
                    <a:pt x="104" y="55"/>
                    <a:pt x="111" y="60"/>
                    <a:pt x="119" y="63"/>
                  </a:cubicBezTo>
                  <a:cubicBezTo>
                    <a:pt x="133" y="70"/>
                    <a:pt x="150" y="74"/>
                    <a:pt x="165" y="73"/>
                  </a:cubicBezTo>
                  <a:cubicBezTo>
                    <a:pt x="167" y="73"/>
                    <a:pt x="169" y="73"/>
                    <a:pt x="170" y="72"/>
                  </a:cubicBezTo>
                  <a:cubicBezTo>
                    <a:pt x="170" y="72"/>
                    <a:pt x="170" y="72"/>
                    <a:pt x="170" y="72"/>
                  </a:cubicBezTo>
                  <a:cubicBezTo>
                    <a:pt x="175" y="69"/>
                    <a:pt x="178" y="64"/>
                    <a:pt x="177" y="58"/>
                  </a:cubicBezTo>
                  <a:cubicBezTo>
                    <a:pt x="177" y="50"/>
                    <a:pt x="170" y="44"/>
                    <a:pt x="162" y="44"/>
                  </a:cubicBezTo>
                  <a:cubicBezTo>
                    <a:pt x="150" y="45"/>
                    <a:pt x="138" y="42"/>
                    <a:pt x="128" y="36"/>
                  </a:cubicBezTo>
                  <a:cubicBezTo>
                    <a:pt x="121" y="32"/>
                    <a:pt x="115" y="27"/>
                    <a:pt x="111" y="22"/>
                  </a:cubicBezTo>
                  <a:cubicBezTo>
                    <a:pt x="111" y="22"/>
                    <a:pt x="107" y="16"/>
                    <a:pt x="107" y="16"/>
                  </a:cubicBezTo>
                  <a:cubicBezTo>
                    <a:pt x="107" y="15"/>
                    <a:pt x="93" y="14"/>
                    <a:pt x="93" y="14"/>
                  </a:cubicBezTo>
                  <a:cubicBezTo>
                    <a:pt x="81" y="12"/>
                    <a:pt x="79" y="11"/>
                    <a:pt x="77" y="8"/>
                  </a:cubicBezTo>
                  <a:cubicBezTo>
                    <a:pt x="77" y="8"/>
                    <a:pt x="77" y="8"/>
                    <a:pt x="77" y="8"/>
                  </a:cubicBezTo>
                  <a:cubicBezTo>
                    <a:pt x="77" y="8"/>
                    <a:pt x="77" y="8"/>
                    <a:pt x="77" y="8"/>
                  </a:cubicBezTo>
                  <a:cubicBezTo>
                    <a:pt x="73" y="0"/>
                    <a:pt x="73" y="0"/>
                    <a:pt x="73" y="0"/>
                  </a:cubicBezTo>
                  <a:cubicBezTo>
                    <a:pt x="63" y="0"/>
                    <a:pt x="63" y="0"/>
                    <a:pt x="63" y="0"/>
                  </a:cubicBezTo>
                  <a:cubicBezTo>
                    <a:pt x="62" y="0"/>
                    <a:pt x="62" y="1"/>
                    <a:pt x="62" y="0"/>
                  </a:cubicBezTo>
                  <a:cubicBezTo>
                    <a:pt x="62" y="0"/>
                    <a:pt x="62" y="0"/>
                    <a:pt x="62" y="0"/>
                  </a:cubicBezTo>
                  <a:cubicBezTo>
                    <a:pt x="62" y="0"/>
                    <a:pt x="62" y="0"/>
                    <a:pt x="62" y="0"/>
                  </a:cubicBezTo>
                  <a:lnTo>
                    <a:pt x="13" y="2"/>
                  </a:lnTo>
                  <a:close/>
                </a:path>
              </a:pathLst>
            </a:custGeom>
            <a:solidFill>
              <a:srgbClr val="3E9D4E"/>
            </a:solidFill>
            <a:ln w="9525">
              <a:noFill/>
              <a:round/>
              <a:headEnd/>
              <a:tailEnd/>
            </a:ln>
          </p:spPr>
          <p:txBody>
            <a:bodyPr/>
            <a:lstStyle/>
            <a:p>
              <a:endParaRPr lang="en-US">
                <a:latin typeface="Calibri" pitchFamily="34" charset="0"/>
              </a:endParaRPr>
            </a:p>
          </p:txBody>
        </p:sp>
        <p:sp>
          <p:nvSpPr>
            <p:cNvPr id="143985" name="Freeform 800"/>
            <p:cNvSpPr>
              <a:spLocks/>
            </p:cNvSpPr>
            <p:nvPr/>
          </p:nvSpPr>
          <p:spPr bwMode="auto">
            <a:xfrm rot="10800000">
              <a:off x="3649837" y="4731037"/>
              <a:ext cx="654486" cy="272134"/>
            </a:xfrm>
            <a:custGeom>
              <a:avLst/>
              <a:gdLst>
                <a:gd name="T0" fmla="*/ 486702326 w 178"/>
                <a:gd name="T1" fmla="*/ 81143735 h 74"/>
                <a:gd name="T2" fmla="*/ 337986865 w 178"/>
                <a:gd name="T3" fmla="*/ 108191637 h 74"/>
                <a:gd name="T4" fmla="*/ 337986865 w 178"/>
                <a:gd name="T5" fmla="*/ 148761679 h 74"/>
                <a:gd name="T6" fmla="*/ 0 w 178"/>
                <a:gd name="T7" fmla="*/ 676194101 h 74"/>
                <a:gd name="T8" fmla="*/ 554298205 w 178"/>
                <a:gd name="T9" fmla="*/ 1163056566 h 74"/>
                <a:gd name="T10" fmla="*/ 2054964917 w 178"/>
                <a:gd name="T11" fmla="*/ 1081912860 h 74"/>
                <a:gd name="T12" fmla="*/ 2147483647 w 178"/>
                <a:gd name="T13" fmla="*/ 1460579810 h 74"/>
                <a:gd name="T14" fmla="*/ 2147483647 w 178"/>
                <a:gd name="T15" fmla="*/ 1501153502 h 74"/>
                <a:gd name="T16" fmla="*/ 2147483647 w 178"/>
                <a:gd name="T17" fmla="*/ 1568771418 h 74"/>
                <a:gd name="T18" fmla="*/ 2147483647 w 178"/>
                <a:gd name="T19" fmla="*/ 1879824129 h 74"/>
                <a:gd name="T20" fmla="*/ 2147483647 w 178"/>
                <a:gd name="T21" fmla="*/ 2147483647 h 74"/>
                <a:gd name="T22" fmla="*/ 2147483647 w 178"/>
                <a:gd name="T23" fmla="*/ 2147483647 h 74"/>
                <a:gd name="T24" fmla="*/ 2147483647 w 178"/>
                <a:gd name="T25" fmla="*/ 2147483647 h 74"/>
                <a:gd name="T26" fmla="*/ 2147483647 w 178"/>
                <a:gd name="T27" fmla="*/ 2147483647 h 74"/>
                <a:gd name="T28" fmla="*/ 2147483647 w 178"/>
                <a:gd name="T29" fmla="*/ 2147483647 h 74"/>
                <a:gd name="T30" fmla="*/ 2147483647 w 178"/>
                <a:gd name="T31" fmla="*/ 1690488816 h 74"/>
                <a:gd name="T32" fmla="*/ 2147483647 w 178"/>
                <a:gd name="T33" fmla="*/ 1352391880 h 74"/>
                <a:gd name="T34" fmla="*/ 2147483647 w 178"/>
                <a:gd name="T35" fmla="*/ 824959401 h 74"/>
                <a:gd name="T36" fmla="*/ 2147483647 w 178"/>
                <a:gd name="T37" fmla="*/ 595050395 h 74"/>
                <a:gd name="T38" fmla="*/ 2147483647 w 178"/>
                <a:gd name="T39" fmla="*/ 527432479 h 74"/>
                <a:gd name="T40" fmla="*/ 2147483647 w 178"/>
                <a:gd name="T41" fmla="*/ 338097051 h 74"/>
                <a:gd name="T42" fmla="*/ 2147483647 w 178"/>
                <a:gd name="T43" fmla="*/ 297527036 h 74"/>
                <a:gd name="T44" fmla="*/ 2147483647 w 178"/>
                <a:gd name="T45" fmla="*/ 297527036 h 74"/>
                <a:gd name="T46" fmla="*/ 2147483647 w 178"/>
                <a:gd name="T47" fmla="*/ 0 h 74"/>
                <a:gd name="T48" fmla="*/ 2147483647 w 178"/>
                <a:gd name="T49" fmla="*/ 40570029 h 74"/>
                <a:gd name="T50" fmla="*/ 2147483647 w 178"/>
                <a:gd name="T51" fmla="*/ 0 h 74"/>
                <a:gd name="T52" fmla="*/ 2147483647 w 178"/>
                <a:gd name="T53" fmla="*/ 0 h 74"/>
                <a:gd name="T54" fmla="*/ 2147483647 w 178"/>
                <a:gd name="T55" fmla="*/ 0 h 74"/>
                <a:gd name="T56" fmla="*/ 486702326 w 178"/>
                <a:gd name="T57" fmla="*/ 81143735 h 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8"/>
                <a:gd name="T88" fmla="*/ 0 h 74"/>
                <a:gd name="T89" fmla="*/ 178 w 178"/>
                <a:gd name="T90" fmla="*/ 74 h 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8" h="74">
                  <a:moveTo>
                    <a:pt x="13" y="2"/>
                  </a:moveTo>
                  <a:cubicBezTo>
                    <a:pt x="12" y="3"/>
                    <a:pt x="10" y="3"/>
                    <a:pt x="9" y="3"/>
                  </a:cubicBezTo>
                  <a:cubicBezTo>
                    <a:pt x="9" y="4"/>
                    <a:pt x="9" y="4"/>
                    <a:pt x="9" y="4"/>
                  </a:cubicBezTo>
                  <a:cubicBezTo>
                    <a:pt x="4" y="6"/>
                    <a:pt x="0" y="11"/>
                    <a:pt x="0" y="18"/>
                  </a:cubicBezTo>
                  <a:cubicBezTo>
                    <a:pt x="0" y="25"/>
                    <a:pt x="7" y="31"/>
                    <a:pt x="15" y="31"/>
                  </a:cubicBezTo>
                  <a:cubicBezTo>
                    <a:pt x="15" y="31"/>
                    <a:pt x="45" y="29"/>
                    <a:pt x="55" y="29"/>
                  </a:cubicBezTo>
                  <a:cubicBezTo>
                    <a:pt x="61" y="35"/>
                    <a:pt x="68" y="38"/>
                    <a:pt x="76" y="39"/>
                  </a:cubicBezTo>
                  <a:cubicBezTo>
                    <a:pt x="78" y="40"/>
                    <a:pt x="80" y="40"/>
                    <a:pt x="81" y="40"/>
                  </a:cubicBezTo>
                  <a:cubicBezTo>
                    <a:pt x="84" y="41"/>
                    <a:pt x="87" y="41"/>
                    <a:pt x="90" y="42"/>
                  </a:cubicBezTo>
                  <a:cubicBezTo>
                    <a:pt x="92" y="45"/>
                    <a:pt x="95" y="47"/>
                    <a:pt x="98" y="50"/>
                  </a:cubicBezTo>
                  <a:cubicBezTo>
                    <a:pt x="104" y="55"/>
                    <a:pt x="111" y="60"/>
                    <a:pt x="119" y="63"/>
                  </a:cubicBezTo>
                  <a:cubicBezTo>
                    <a:pt x="133" y="70"/>
                    <a:pt x="150" y="74"/>
                    <a:pt x="165" y="73"/>
                  </a:cubicBezTo>
                  <a:cubicBezTo>
                    <a:pt x="167" y="73"/>
                    <a:pt x="169" y="72"/>
                    <a:pt x="170" y="72"/>
                  </a:cubicBezTo>
                  <a:cubicBezTo>
                    <a:pt x="170" y="72"/>
                    <a:pt x="170" y="71"/>
                    <a:pt x="170" y="71"/>
                  </a:cubicBezTo>
                  <a:cubicBezTo>
                    <a:pt x="175" y="69"/>
                    <a:pt x="178" y="64"/>
                    <a:pt x="177" y="58"/>
                  </a:cubicBezTo>
                  <a:cubicBezTo>
                    <a:pt x="176" y="50"/>
                    <a:pt x="170" y="44"/>
                    <a:pt x="161" y="45"/>
                  </a:cubicBezTo>
                  <a:cubicBezTo>
                    <a:pt x="150" y="45"/>
                    <a:pt x="138" y="42"/>
                    <a:pt x="128" y="36"/>
                  </a:cubicBezTo>
                  <a:cubicBezTo>
                    <a:pt x="121" y="32"/>
                    <a:pt x="115" y="27"/>
                    <a:pt x="111" y="22"/>
                  </a:cubicBezTo>
                  <a:cubicBezTo>
                    <a:pt x="111" y="22"/>
                    <a:pt x="107" y="16"/>
                    <a:pt x="107" y="16"/>
                  </a:cubicBezTo>
                  <a:cubicBezTo>
                    <a:pt x="107" y="16"/>
                    <a:pt x="93" y="14"/>
                    <a:pt x="93" y="14"/>
                  </a:cubicBezTo>
                  <a:cubicBezTo>
                    <a:pt x="81" y="12"/>
                    <a:pt x="79" y="12"/>
                    <a:pt x="77" y="9"/>
                  </a:cubicBezTo>
                  <a:cubicBezTo>
                    <a:pt x="77" y="8"/>
                    <a:pt x="77" y="8"/>
                    <a:pt x="77" y="8"/>
                  </a:cubicBezTo>
                  <a:cubicBezTo>
                    <a:pt x="77" y="8"/>
                    <a:pt x="77" y="8"/>
                    <a:pt x="77" y="8"/>
                  </a:cubicBezTo>
                  <a:cubicBezTo>
                    <a:pt x="73" y="0"/>
                    <a:pt x="73" y="0"/>
                    <a:pt x="73" y="0"/>
                  </a:cubicBezTo>
                  <a:cubicBezTo>
                    <a:pt x="63" y="1"/>
                    <a:pt x="63" y="1"/>
                    <a:pt x="63" y="1"/>
                  </a:cubicBezTo>
                  <a:cubicBezTo>
                    <a:pt x="62" y="0"/>
                    <a:pt x="62" y="1"/>
                    <a:pt x="62" y="0"/>
                  </a:cubicBezTo>
                  <a:cubicBezTo>
                    <a:pt x="62" y="0"/>
                    <a:pt x="62" y="0"/>
                    <a:pt x="62" y="0"/>
                  </a:cubicBezTo>
                  <a:cubicBezTo>
                    <a:pt x="62" y="0"/>
                    <a:pt x="62" y="0"/>
                    <a:pt x="62" y="0"/>
                  </a:cubicBezTo>
                  <a:lnTo>
                    <a:pt x="13" y="2"/>
                  </a:lnTo>
                  <a:close/>
                </a:path>
              </a:pathLst>
            </a:custGeom>
            <a:solidFill>
              <a:srgbClr val="3F9D4F"/>
            </a:solidFill>
            <a:ln w="9525">
              <a:noFill/>
              <a:round/>
              <a:headEnd/>
              <a:tailEnd/>
            </a:ln>
          </p:spPr>
          <p:txBody>
            <a:bodyPr/>
            <a:lstStyle/>
            <a:p>
              <a:endParaRPr lang="en-US">
                <a:latin typeface="Calibri" pitchFamily="34" charset="0"/>
              </a:endParaRPr>
            </a:p>
          </p:txBody>
        </p:sp>
        <p:sp>
          <p:nvSpPr>
            <p:cNvPr id="143986" name="Freeform 801"/>
            <p:cNvSpPr>
              <a:spLocks/>
            </p:cNvSpPr>
            <p:nvPr/>
          </p:nvSpPr>
          <p:spPr bwMode="auto">
            <a:xfrm rot="10800000">
              <a:off x="3649837" y="4731037"/>
              <a:ext cx="654486" cy="272134"/>
            </a:xfrm>
            <a:custGeom>
              <a:avLst/>
              <a:gdLst>
                <a:gd name="T0" fmla="*/ 486702326 w 178"/>
                <a:gd name="T1" fmla="*/ 108191637 h 74"/>
                <a:gd name="T2" fmla="*/ 337986865 w 178"/>
                <a:gd name="T3" fmla="*/ 148761679 h 74"/>
                <a:gd name="T4" fmla="*/ 337986865 w 178"/>
                <a:gd name="T5" fmla="*/ 148761679 h 74"/>
                <a:gd name="T6" fmla="*/ 0 w 178"/>
                <a:gd name="T7" fmla="*/ 676194101 h 74"/>
                <a:gd name="T8" fmla="*/ 554298205 w 178"/>
                <a:gd name="T9" fmla="*/ 1163056566 h 74"/>
                <a:gd name="T10" fmla="*/ 2054964917 w 178"/>
                <a:gd name="T11" fmla="*/ 1081912860 h 74"/>
                <a:gd name="T12" fmla="*/ 2147483647 w 178"/>
                <a:gd name="T13" fmla="*/ 1460579810 h 74"/>
                <a:gd name="T14" fmla="*/ 2147483647 w 178"/>
                <a:gd name="T15" fmla="*/ 1501153502 h 74"/>
                <a:gd name="T16" fmla="*/ 2147483647 w 178"/>
                <a:gd name="T17" fmla="*/ 1568771418 h 74"/>
                <a:gd name="T18" fmla="*/ 2147483647 w 178"/>
                <a:gd name="T19" fmla="*/ 1879824129 h 74"/>
                <a:gd name="T20" fmla="*/ 2147483647 w 178"/>
                <a:gd name="T21" fmla="*/ 2147483647 h 74"/>
                <a:gd name="T22" fmla="*/ 2147483647 w 178"/>
                <a:gd name="T23" fmla="*/ 2147483647 h 74"/>
                <a:gd name="T24" fmla="*/ 2147483647 w 178"/>
                <a:gd name="T25" fmla="*/ 2147483647 h 74"/>
                <a:gd name="T26" fmla="*/ 2147483647 w 178"/>
                <a:gd name="T27" fmla="*/ 2147483647 h 74"/>
                <a:gd name="T28" fmla="*/ 2147483647 w 178"/>
                <a:gd name="T29" fmla="*/ 2147483647 h 74"/>
                <a:gd name="T30" fmla="*/ 2147483647 w 178"/>
                <a:gd name="T31" fmla="*/ 1690488816 h 74"/>
                <a:gd name="T32" fmla="*/ 2147483647 w 178"/>
                <a:gd name="T33" fmla="*/ 1352391880 h 74"/>
                <a:gd name="T34" fmla="*/ 2147483647 w 178"/>
                <a:gd name="T35" fmla="*/ 824959401 h 74"/>
                <a:gd name="T36" fmla="*/ 2147483647 w 178"/>
                <a:gd name="T37" fmla="*/ 595050395 h 74"/>
                <a:gd name="T38" fmla="*/ 2147483647 w 178"/>
                <a:gd name="T39" fmla="*/ 527432479 h 74"/>
                <a:gd name="T40" fmla="*/ 2147483647 w 178"/>
                <a:gd name="T41" fmla="*/ 338097051 h 74"/>
                <a:gd name="T42" fmla="*/ 2147483647 w 178"/>
                <a:gd name="T43" fmla="*/ 297527036 h 74"/>
                <a:gd name="T44" fmla="*/ 2147483647 w 178"/>
                <a:gd name="T45" fmla="*/ 297527036 h 74"/>
                <a:gd name="T46" fmla="*/ 2147483647 w 178"/>
                <a:gd name="T47" fmla="*/ 0 h 74"/>
                <a:gd name="T48" fmla="*/ 2147483647 w 178"/>
                <a:gd name="T49" fmla="*/ 40570029 h 74"/>
                <a:gd name="T50" fmla="*/ 2147483647 w 178"/>
                <a:gd name="T51" fmla="*/ 0 h 74"/>
                <a:gd name="T52" fmla="*/ 2147483647 w 178"/>
                <a:gd name="T53" fmla="*/ 0 h 74"/>
                <a:gd name="T54" fmla="*/ 2147483647 w 178"/>
                <a:gd name="T55" fmla="*/ 0 h 74"/>
                <a:gd name="T56" fmla="*/ 486702326 w 178"/>
                <a:gd name="T57" fmla="*/ 108191637 h 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8"/>
                <a:gd name="T88" fmla="*/ 0 h 74"/>
                <a:gd name="T89" fmla="*/ 178 w 178"/>
                <a:gd name="T90" fmla="*/ 74 h 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8" h="74">
                  <a:moveTo>
                    <a:pt x="13" y="3"/>
                  </a:moveTo>
                  <a:cubicBezTo>
                    <a:pt x="12" y="3"/>
                    <a:pt x="10" y="3"/>
                    <a:pt x="9" y="4"/>
                  </a:cubicBezTo>
                  <a:cubicBezTo>
                    <a:pt x="9" y="4"/>
                    <a:pt x="9" y="4"/>
                    <a:pt x="9" y="4"/>
                  </a:cubicBezTo>
                  <a:cubicBezTo>
                    <a:pt x="4" y="6"/>
                    <a:pt x="0" y="11"/>
                    <a:pt x="0" y="18"/>
                  </a:cubicBezTo>
                  <a:cubicBezTo>
                    <a:pt x="0" y="25"/>
                    <a:pt x="7" y="31"/>
                    <a:pt x="15" y="31"/>
                  </a:cubicBezTo>
                  <a:cubicBezTo>
                    <a:pt x="15" y="31"/>
                    <a:pt x="45" y="29"/>
                    <a:pt x="55" y="29"/>
                  </a:cubicBezTo>
                  <a:cubicBezTo>
                    <a:pt x="61" y="35"/>
                    <a:pt x="68" y="38"/>
                    <a:pt x="76" y="39"/>
                  </a:cubicBezTo>
                  <a:cubicBezTo>
                    <a:pt x="78" y="40"/>
                    <a:pt x="80" y="40"/>
                    <a:pt x="81" y="40"/>
                  </a:cubicBezTo>
                  <a:cubicBezTo>
                    <a:pt x="84" y="41"/>
                    <a:pt x="87" y="41"/>
                    <a:pt x="90" y="42"/>
                  </a:cubicBezTo>
                  <a:cubicBezTo>
                    <a:pt x="92" y="44"/>
                    <a:pt x="95" y="47"/>
                    <a:pt x="98" y="50"/>
                  </a:cubicBezTo>
                  <a:cubicBezTo>
                    <a:pt x="104" y="55"/>
                    <a:pt x="111" y="60"/>
                    <a:pt x="119" y="63"/>
                  </a:cubicBezTo>
                  <a:cubicBezTo>
                    <a:pt x="133" y="70"/>
                    <a:pt x="150" y="74"/>
                    <a:pt x="165" y="73"/>
                  </a:cubicBezTo>
                  <a:cubicBezTo>
                    <a:pt x="167" y="73"/>
                    <a:pt x="169" y="72"/>
                    <a:pt x="170" y="72"/>
                  </a:cubicBezTo>
                  <a:cubicBezTo>
                    <a:pt x="170" y="71"/>
                    <a:pt x="170" y="71"/>
                    <a:pt x="170" y="71"/>
                  </a:cubicBezTo>
                  <a:cubicBezTo>
                    <a:pt x="175" y="69"/>
                    <a:pt x="178" y="64"/>
                    <a:pt x="177" y="58"/>
                  </a:cubicBezTo>
                  <a:cubicBezTo>
                    <a:pt x="176" y="50"/>
                    <a:pt x="169" y="44"/>
                    <a:pt x="161" y="45"/>
                  </a:cubicBezTo>
                  <a:cubicBezTo>
                    <a:pt x="150" y="45"/>
                    <a:pt x="138" y="42"/>
                    <a:pt x="128" y="36"/>
                  </a:cubicBezTo>
                  <a:cubicBezTo>
                    <a:pt x="121" y="32"/>
                    <a:pt x="115" y="27"/>
                    <a:pt x="111" y="22"/>
                  </a:cubicBezTo>
                  <a:cubicBezTo>
                    <a:pt x="111" y="22"/>
                    <a:pt x="107" y="16"/>
                    <a:pt x="107" y="16"/>
                  </a:cubicBezTo>
                  <a:cubicBezTo>
                    <a:pt x="106" y="16"/>
                    <a:pt x="93" y="14"/>
                    <a:pt x="93" y="14"/>
                  </a:cubicBezTo>
                  <a:cubicBezTo>
                    <a:pt x="81" y="13"/>
                    <a:pt x="79" y="12"/>
                    <a:pt x="77" y="9"/>
                  </a:cubicBezTo>
                  <a:cubicBezTo>
                    <a:pt x="77" y="9"/>
                    <a:pt x="77" y="9"/>
                    <a:pt x="77" y="8"/>
                  </a:cubicBezTo>
                  <a:cubicBezTo>
                    <a:pt x="77" y="8"/>
                    <a:pt x="77" y="8"/>
                    <a:pt x="77" y="8"/>
                  </a:cubicBezTo>
                  <a:cubicBezTo>
                    <a:pt x="73" y="0"/>
                    <a:pt x="73" y="0"/>
                    <a:pt x="73" y="0"/>
                  </a:cubicBezTo>
                  <a:cubicBezTo>
                    <a:pt x="63" y="1"/>
                    <a:pt x="63" y="1"/>
                    <a:pt x="63" y="1"/>
                  </a:cubicBezTo>
                  <a:cubicBezTo>
                    <a:pt x="62" y="1"/>
                    <a:pt x="62" y="1"/>
                    <a:pt x="62" y="0"/>
                  </a:cubicBezTo>
                  <a:cubicBezTo>
                    <a:pt x="62" y="0"/>
                    <a:pt x="62" y="0"/>
                    <a:pt x="62" y="0"/>
                  </a:cubicBezTo>
                  <a:cubicBezTo>
                    <a:pt x="61" y="0"/>
                    <a:pt x="61" y="0"/>
                    <a:pt x="61" y="0"/>
                  </a:cubicBezTo>
                  <a:lnTo>
                    <a:pt x="13" y="3"/>
                  </a:lnTo>
                  <a:close/>
                </a:path>
              </a:pathLst>
            </a:custGeom>
            <a:solidFill>
              <a:srgbClr val="3F9E4F"/>
            </a:solidFill>
            <a:ln w="9525">
              <a:noFill/>
              <a:round/>
              <a:headEnd/>
              <a:tailEnd/>
            </a:ln>
          </p:spPr>
          <p:txBody>
            <a:bodyPr/>
            <a:lstStyle/>
            <a:p>
              <a:endParaRPr lang="en-US">
                <a:latin typeface="Calibri" pitchFamily="34" charset="0"/>
              </a:endParaRPr>
            </a:p>
          </p:txBody>
        </p:sp>
        <p:sp>
          <p:nvSpPr>
            <p:cNvPr id="143987" name="Freeform 802"/>
            <p:cNvSpPr>
              <a:spLocks/>
            </p:cNvSpPr>
            <p:nvPr/>
          </p:nvSpPr>
          <p:spPr bwMode="auto">
            <a:xfrm rot="10800000">
              <a:off x="3649837" y="4731037"/>
              <a:ext cx="654486" cy="272134"/>
            </a:xfrm>
            <a:custGeom>
              <a:avLst/>
              <a:gdLst>
                <a:gd name="T0" fmla="*/ 486702326 w 178"/>
                <a:gd name="T1" fmla="*/ 108191637 h 74"/>
                <a:gd name="T2" fmla="*/ 337986865 w 178"/>
                <a:gd name="T3" fmla="*/ 148761679 h 74"/>
                <a:gd name="T4" fmla="*/ 337986865 w 178"/>
                <a:gd name="T5" fmla="*/ 148761679 h 74"/>
                <a:gd name="T6" fmla="*/ 0 w 178"/>
                <a:gd name="T7" fmla="*/ 676194101 h 74"/>
                <a:gd name="T8" fmla="*/ 554298205 w 178"/>
                <a:gd name="T9" fmla="*/ 1163056566 h 74"/>
                <a:gd name="T10" fmla="*/ 2054964917 w 178"/>
                <a:gd name="T11" fmla="*/ 1054864958 h 74"/>
                <a:gd name="T12" fmla="*/ 2147483647 w 178"/>
                <a:gd name="T13" fmla="*/ 1460579810 h 74"/>
                <a:gd name="T14" fmla="*/ 2147483647 w 178"/>
                <a:gd name="T15" fmla="*/ 1501153502 h 74"/>
                <a:gd name="T16" fmla="*/ 2147483647 w 178"/>
                <a:gd name="T17" fmla="*/ 1568771418 h 74"/>
                <a:gd name="T18" fmla="*/ 2147483647 w 178"/>
                <a:gd name="T19" fmla="*/ 1879824129 h 74"/>
                <a:gd name="T20" fmla="*/ 2147483647 w 178"/>
                <a:gd name="T21" fmla="*/ 2147483647 h 74"/>
                <a:gd name="T22" fmla="*/ 2147483647 w 178"/>
                <a:gd name="T23" fmla="*/ 2147483647 h 74"/>
                <a:gd name="T24" fmla="*/ 2147483647 w 178"/>
                <a:gd name="T25" fmla="*/ 2147483647 h 74"/>
                <a:gd name="T26" fmla="*/ 2147483647 w 178"/>
                <a:gd name="T27" fmla="*/ 2147483647 h 74"/>
                <a:gd name="T28" fmla="*/ 2147483647 w 178"/>
                <a:gd name="T29" fmla="*/ 2147483647 h 74"/>
                <a:gd name="T30" fmla="*/ 2147483647 w 178"/>
                <a:gd name="T31" fmla="*/ 1690488816 h 74"/>
                <a:gd name="T32" fmla="*/ 2147483647 w 178"/>
                <a:gd name="T33" fmla="*/ 1352391880 h 74"/>
                <a:gd name="T34" fmla="*/ 2147483647 w 178"/>
                <a:gd name="T35" fmla="*/ 824959401 h 74"/>
                <a:gd name="T36" fmla="*/ 2147483647 w 178"/>
                <a:gd name="T37" fmla="*/ 595050395 h 74"/>
                <a:gd name="T38" fmla="*/ 2147483647 w 178"/>
                <a:gd name="T39" fmla="*/ 527432479 h 74"/>
                <a:gd name="T40" fmla="*/ 2147483647 w 178"/>
                <a:gd name="T41" fmla="*/ 338097051 h 74"/>
                <a:gd name="T42" fmla="*/ 2147483647 w 178"/>
                <a:gd name="T43" fmla="*/ 338097051 h 74"/>
                <a:gd name="T44" fmla="*/ 2147483647 w 178"/>
                <a:gd name="T45" fmla="*/ 297527036 h 74"/>
                <a:gd name="T46" fmla="*/ 2147483647 w 178"/>
                <a:gd name="T47" fmla="*/ 0 h 74"/>
                <a:gd name="T48" fmla="*/ 2147483647 w 178"/>
                <a:gd name="T49" fmla="*/ 40570029 h 74"/>
                <a:gd name="T50" fmla="*/ 2147483647 w 178"/>
                <a:gd name="T51" fmla="*/ 0 h 74"/>
                <a:gd name="T52" fmla="*/ 2147483647 w 178"/>
                <a:gd name="T53" fmla="*/ 0 h 74"/>
                <a:gd name="T54" fmla="*/ 2147483647 w 178"/>
                <a:gd name="T55" fmla="*/ 0 h 74"/>
                <a:gd name="T56" fmla="*/ 486702326 w 178"/>
                <a:gd name="T57" fmla="*/ 108191637 h 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8"/>
                <a:gd name="T88" fmla="*/ 0 h 74"/>
                <a:gd name="T89" fmla="*/ 178 w 178"/>
                <a:gd name="T90" fmla="*/ 74 h 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8" h="74">
                  <a:moveTo>
                    <a:pt x="13" y="3"/>
                  </a:moveTo>
                  <a:cubicBezTo>
                    <a:pt x="12" y="3"/>
                    <a:pt x="10" y="3"/>
                    <a:pt x="9" y="4"/>
                  </a:cubicBezTo>
                  <a:cubicBezTo>
                    <a:pt x="9" y="4"/>
                    <a:pt x="9" y="4"/>
                    <a:pt x="9" y="4"/>
                  </a:cubicBezTo>
                  <a:cubicBezTo>
                    <a:pt x="4" y="6"/>
                    <a:pt x="0" y="11"/>
                    <a:pt x="0" y="18"/>
                  </a:cubicBezTo>
                  <a:cubicBezTo>
                    <a:pt x="0" y="25"/>
                    <a:pt x="7" y="31"/>
                    <a:pt x="15" y="31"/>
                  </a:cubicBezTo>
                  <a:cubicBezTo>
                    <a:pt x="15" y="31"/>
                    <a:pt x="45" y="29"/>
                    <a:pt x="55" y="28"/>
                  </a:cubicBezTo>
                  <a:cubicBezTo>
                    <a:pt x="61" y="35"/>
                    <a:pt x="68" y="37"/>
                    <a:pt x="76" y="39"/>
                  </a:cubicBezTo>
                  <a:cubicBezTo>
                    <a:pt x="78" y="39"/>
                    <a:pt x="80" y="40"/>
                    <a:pt x="81" y="40"/>
                  </a:cubicBezTo>
                  <a:cubicBezTo>
                    <a:pt x="84" y="41"/>
                    <a:pt x="87" y="41"/>
                    <a:pt x="90" y="42"/>
                  </a:cubicBezTo>
                  <a:cubicBezTo>
                    <a:pt x="92" y="44"/>
                    <a:pt x="95" y="47"/>
                    <a:pt x="98" y="50"/>
                  </a:cubicBezTo>
                  <a:cubicBezTo>
                    <a:pt x="104" y="55"/>
                    <a:pt x="111" y="60"/>
                    <a:pt x="119" y="63"/>
                  </a:cubicBezTo>
                  <a:cubicBezTo>
                    <a:pt x="133" y="70"/>
                    <a:pt x="150" y="74"/>
                    <a:pt x="165" y="73"/>
                  </a:cubicBezTo>
                  <a:cubicBezTo>
                    <a:pt x="167" y="73"/>
                    <a:pt x="169" y="72"/>
                    <a:pt x="170" y="71"/>
                  </a:cubicBezTo>
                  <a:cubicBezTo>
                    <a:pt x="170" y="71"/>
                    <a:pt x="170" y="71"/>
                    <a:pt x="170" y="71"/>
                  </a:cubicBezTo>
                  <a:cubicBezTo>
                    <a:pt x="175" y="69"/>
                    <a:pt x="178" y="64"/>
                    <a:pt x="177" y="58"/>
                  </a:cubicBezTo>
                  <a:cubicBezTo>
                    <a:pt x="176" y="50"/>
                    <a:pt x="169" y="44"/>
                    <a:pt x="161" y="45"/>
                  </a:cubicBezTo>
                  <a:cubicBezTo>
                    <a:pt x="150" y="45"/>
                    <a:pt x="138" y="42"/>
                    <a:pt x="128" y="36"/>
                  </a:cubicBezTo>
                  <a:cubicBezTo>
                    <a:pt x="120" y="32"/>
                    <a:pt x="115" y="27"/>
                    <a:pt x="111" y="22"/>
                  </a:cubicBezTo>
                  <a:cubicBezTo>
                    <a:pt x="111" y="22"/>
                    <a:pt x="107" y="16"/>
                    <a:pt x="107" y="16"/>
                  </a:cubicBezTo>
                  <a:cubicBezTo>
                    <a:pt x="106" y="16"/>
                    <a:pt x="93" y="14"/>
                    <a:pt x="93" y="14"/>
                  </a:cubicBezTo>
                  <a:cubicBezTo>
                    <a:pt x="81" y="13"/>
                    <a:pt x="79" y="12"/>
                    <a:pt x="77" y="9"/>
                  </a:cubicBezTo>
                  <a:cubicBezTo>
                    <a:pt x="77" y="9"/>
                    <a:pt x="77" y="9"/>
                    <a:pt x="77" y="9"/>
                  </a:cubicBezTo>
                  <a:cubicBezTo>
                    <a:pt x="77" y="8"/>
                    <a:pt x="77" y="8"/>
                    <a:pt x="77" y="8"/>
                  </a:cubicBezTo>
                  <a:cubicBezTo>
                    <a:pt x="73" y="0"/>
                    <a:pt x="73" y="0"/>
                    <a:pt x="73" y="0"/>
                  </a:cubicBezTo>
                  <a:cubicBezTo>
                    <a:pt x="63" y="1"/>
                    <a:pt x="63" y="1"/>
                    <a:pt x="63" y="1"/>
                  </a:cubicBezTo>
                  <a:cubicBezTo>
                    <a:pt x="62" y="1"/>
                    <a:pt x="62" y="1"/>
                    <a:pt x="62" y="0"/>
                  </a:cubicBezTo>
                  <a:cubicBezTo>
                    <a:pt x="62" y="0"/>
                    <a:pt x="62" y="0"/>
                    <a:pt x="62" y="0"/>
                  </a:cubicBezTo>
                  <a:cubicBezTo>
                    <a:pt x="61" y="0"/>
                    <a:pt x="61" y="0"/>
                    <a:pt x="61" y="0"/>
                  </a:cubicBezTo>
                  <a:lnTo>
                    <a:pt x="13" y="3"/>
                  </a:lnTo>
                  <a:close/>
                </a:path>
              </a:pathLst>
            </a:custGeom>
            <a:solidFill>
              <a:srgbClr val="419E50"/>
            </a:solidFill>
            <a:ln w="9525">
              <a:noFill/>
              <a:round/>
              <a:headEnd/>
              <a:tailEnd/>
            </a:ln>
          </p:spPr>
          <p:txBody>
            <a:bodyPr/>
            <a:lstStyle/>
            <a:p>
              <a:endParaRPr lang="en-US">
                <a:latin typeface="Calibri" pitchFamily="34" charset="0"/>
              </a:endParaRPr>
            </a:p>
          </p:txBody>
        </p:sp>
        <p:sp>
          <p:nvSpPr>
            <p:cNvPr id="143988" name="Freeform 803"/>
            <p:cNvSpPr>
              <a:spLocks/>
            </p:cNvSpPr>
            <p:nvPr/>
          </p:nvSpPr>
          <p:spPr bwMode="auto">
            <a:xfrm rot="10800000">
              <a:off x="3649837" y="4731036"/>
              <a:ext cx="654486" cy="272134"/>
            </a:xfrm>
            <a:custGeom>
              <a:avLst/>
              <a:gdLst>
                <a:gd name="T0" fmla="*/ 486702326 w 178"/>
                <a:gd name="T1" fmla="*/ 108191637 h 74"/>
                <a:gd name="T2" fmla="*/ 337986865 w 178"/>
                <a:gd name="T3" fmla="*/ 148761679 h 74"/>
                <a:gd name="T4" fmla="*/ 337986865 w 178"/>
                <a:gd name="T5" fmla="*/ 148761679 h 74"/>
                <a:gd name="T6" fmla="*/ 0 w 178"/>
                <a:gd name="T7" fmla="*/ 676194101 h 74"/>
                <a:gd name="T8" fmla="*/ 527262060 w 178"/>
                <a:gd name="T9" fmla="*/ 1163056566 h 74"/>
                <a:gd name="T10" fmla="*/ 2054964917 w 178"/>
                <a:gd name="T11" fmla="*/ 1054864958 h 74"/>
                <a:gd name="T12" fmla="*/ 2147483647 w 178"/>
                <a:gd name="T13" fmla="*/ 1460579810 h 74"/>
                <a:gd name="T14" fmla="*/ 2147483647 w 178"/>
                <a:gd name="T15" fmla="*/ 1501153502 h 74"/>
                <a:gd name="T16" fmla="*/ 2147483647 w 178"/>
                <a:gd name="T17" fmla="*/ 1568771418 h 74"/>
                <a:gd name="T18" fmla="*/ 2147483647 w 178"/>
                <a:gd name="T19" fmla="*/ 1879824129 h 74"/>
                <a:gd name="T20" fmla="*/ 2147483647 w 178"/>
                <a:gd name="T21" fmla="*/ 2147483647 h 74"/>
                <a:gd name="T22" fmla="*/ 2147483647 w 178"/>
                <a:gd name="T23" fmla="*/ 2147483647 h 74"/>
                <a:gd name="T24" fmla="*/ 2147483647 w 178"/>
                <a:gd name="T25" fmla="*/ 2147483647 h 74"/>
                <a:gd name="T26" fmla="*/ 2147483647 w 178"/>
                <a:gd name="T27" fmla="*/ 2147483647 h 74"/>
                <a:gd name="T28" fmla="*/ 2147483647 w 178"/>
                <a:gd name="T29" fmla="*/ 2147483647 h 74"/>
                <a:gd name="T30" fmla="*/ 2147483647 w 178"/>
                <a:gd name="T31" fmla="*/ 1690488816 h 74"/>
                <a:gd name="T32" fmla="*/ 2147483647 w 178"/>
                <a:gd name="T33" fmla="*/ 1352391880 h 74"/>
                <a:gd name="T34" fmla="*/ 2147483647 w 178"/>
                <a:gd name="T35" fmla="*/ 824959401 h 74"/>
                <a:gd name="T36" fmla="*/ 2147483647 w 178"/>
                <a:gd name="T37" fmla="*/ 595050395 h 74"/>
                <a:gd name="T38" fmla="*/ 2147483647 w 178"/>
                <a:gd name="T39" fmla="*/ 527432479 h 74"/>
                <a:gd name="T40" fmla="*/ 2147483647 w 178"/>
                <a:gd name="T41" fmla="*/ 338097051 h 74"/>
                <a:gd name="T42" fmla="*/ 2147483647 w 178"/>
                <a:gd name="T43" fmla="*/ 338097051 h 74"/>
                <a:gd name="T44" fmla="*/ 2147483647 w 178"/>
                <a:gd name="T45" fmla="*/ 297527036 h 74"/>
                <a:gd name="T46" fmla="*/ 2147483647 w 178"/>
                <a:gd name="T47" fmla="*/ 0 h 74"/>
                <a:gd name="T48" fmla="*/ 2147483647 w 178"/>
                <a:gd name="T49" fmla="*/ 40570029 h 74"/>
                <a:gd name="T50" fmla="*/ 2147483647 w 178"/>
                <a:gd name="T51" fmla="*/ 0 h 74"/>
                <a:gd name="T52" fmla="*/ 2147483647 w 178"/>
                <a:gd name="T53" fmla="*/ 0 h 74"/>
                <a:gd name="T54" fmla="*/ 2147483647 w 178"/>
                <a:gd name="T55" fmla="*/ 0 h 74"/>
                <a:gd name="T56" fmla="*/ 486702326 w 178"/>
                <a:gd name="T57" fmla="*/ 108191637 h 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8"/>
                <a:gd name="T88" fmla="*/ 0 h 74"/>
                <a:gd name="T89" fmla="*/ 178 w 178"/>
                <a:gd name="T90" fmla="*/ 74 h 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8" h="74">
                  <a:moveTo>
                    <a:pt x="13" y="3"/>
                  </a:moveTo>
                  <a:cubicBezTo>
                    <a:pt x="12" y="3"/>
                    <a:pt x="10" y="3"/>
                    <a:pt x="9" y="4"/>
                  </a:cubicBezTo>
                  <a:cubicBezTo>
                    <a:pt x="9" y="4"/>
                    <a:pt x="9" y="4"/>
                    <a:pt x="9" y="4"/>
                  </a:cubicBezTo>
                  <a:cubicBezTo>
                    <a:pt x="4" y="6"/>
                    <a:pt x="0" y="11"/>
                    <a:pt x="0" y="18"/>
                  </a:cubicBezTo>
                  <a:cubicBezTo>
                    <a:pt x="0" y="25"/>
                    <a:pt x="7" y="31"/>
                    <a:pt x="14" y="31"/>
                  </a:cubicBezTo>
                  <a:cubicBezTo>
                    <a:pt x="14" y="31"/>
                    <a:pt x="45" y="29"/>
                    <a:pt x="55" y="28"/>
                  </a:cubicBezTo>
                  <a:cubicBezTo>
                    <a:pt x="61" y="35"/>
                    <a:pt x="68" y="37"/>
                    <a:pt x="76" y="39"/>
                  </a:cubicBezTo>
                  <a:cubicBezTo>
                    <a:pt x="78" y="39"/>
                    <a:pt x="80" y="40"/>
                    <a:pt x="81" y="40"/>
                  </a:cubicBezTo>
                  <a:cubicBezTo>
                    <a:pt x="84" y="41"/>
                    <a:pt x="87" y="41"/>
                    <a:pt x="90" y="42"/>
                  </a:cubicBezTo>
                  <a:cubicBezTo>
                    <a:pt x="92" y="44"/>
                    <a:pt x="95" y="47"/>
                    <a:pt x="98" y="50"/>
                  </a:cubicBezTo>
                  <a:cubicBezTo>
                    <a:pt x="104" y="55"/>
                    <a:pt x="111" y="59"/>
                    <a:pt x="119" y="63"/>
                  </a:cubicBezTo>
                  <a:cubicBezTo>
                    <a:pt x="133" y="70"/>
                    <a:pt x="150" y="74"/>
                    <a:pt x="165" y="73"/>
                  </a:cubicBezTo>
                  <a:cubicBezTo>
                    <a:pt x="167" y="73"/>
                    <a:pt x="169" y="72"/>
                    <a:pt x="170" y="71"/>
                  </a:cubicBezTo>
                  <a:cubicBezTo>
                    <a:pt x="170" y="71"/>
                    <a:pt x="170" y="71"/>
                    <a:pt x="170" y="71"/>
                  </a:cubicBezTo>
                  <a:cubicBezTo>
                    <a:pt x="175" y="69"/>
                    <a:pt x="178" y="64"/>
                    <a:pt x="177" y="58"/>
                  </a:cubicBezTo>
                  <a:cubicBezTo>
                    <a:pt x="176" y="50"/>
                    <a:pt x="169" y="44"/>
                    <a:pt x="161" y="45"/>
                  </a:cubicBezTo>
                  <a:cubicBezTo>
                    <a:pt x="150" y="45"/>
                    <a:pt x="138" y="42"/>
                    <a:pt x="127" y="36"/>
                  </a:cubicBezTo>
                  <a:cubicBezTo>
                    <a:pt x="120" y="32"/>
                    <a:pt x="115" y="28"/>
                    <a:pt x="111" y="22"/>
                  </a:cubicBezTo>
                  <a:cubicBezTo>
                    <a:pt x="111" y="22"/>
                    <a:pt x="107" y="16"/>
                    <a:pt x="107" y="16"/>
                  </a:cubicBezTo>
                  <a:cubicBezTo>
                    <a:pt x="106" y="16"/>
                    <a:pt x="93" y="14"/>
                    <a:pt x="93" y="14"/>
                  </a:cubicBezTo>
                  <a:cubicBezTo>
                    <a:pt x="81" y="13"/>
                    <a:pt x="79" y="12"/>
                    <a:pt x="78" y="9"/>
                  </a:cubicBezTo>
                  <a:cubicBezTo>
                    <a:pt x="77" y="9"/>
                    <a:pt x="77" y="9"/>
                    <a:pt x="77" y="9"/>
                  </a:cubicBezTo>
                  <a:cubicBezTo>
                    <a:pt x="77" y="8"/>
                    <a:pt x="77" y="8"/>
                    <a:pt x="77" y="8"/>
                  </a:cubicBezTo>
                  <a:cubicBezTo>
                    <a:pt x="73" y="0"/>
                    <a:pt x="73" y="0"/>
                    <a:pt x="73" y="0"/>
                  </a:cubicBezTo>
                  <a:cubicBezTo>
                    <a:pt x="64" y="1"/>
                    <a:pt x="64" y="1"/>
                    <a:pt x="64" y="1"/>
                  </a:cubicBezTo>
                  <a:cubicBezTo>
                    <a:pt x="62" y="1"/>
                    <a:pt x="62" y="1"/>
                    <a:pt x="62" y="0"/>
                  </a:cubicBezTo>
                  <a:cubicBezTo>
                    <a:pt x="62" y="0"/>
                    <a:pt x="62" y="0"/>
                    <a:pt x="62" y="0"/>
                  </a:cubicBezTo>
                  <a:cubicBezTo>
                    <a:pt x="61" y="0"/>
                    <a:pt x="61" y="0"/>
                    <a:pt x="61" y="0"/>
                  </a:cubicBezTo>
                  <a:lnTo>
                    <a:pt x="13" y="3"/>
                  </a:lnTo>
                  <a:close/>
                </a:path>
              </a:pathLst>
            </a:custGeom>
            <a:solidFill>
              <a:srgbClr val="429E50"/>
            </a:solidFill>
            <a:ln w="9525">
              <a:noFill/>
              <a:round/>
              <a:headEnd/>
              <a:tailEnd/>
            </a:ln>
          </p:spPr>
          <p:txBody>
            <a:bodyPr/>
            <a:lstStyle/>
            <a:p>
              <a:endParaRPr lang="en-US">
                <a:latin typeface="Calibri" pitchFamily="34" charset="0"/>
              </a:endParaRPr>
            </a:p>
          </p:txBody>
        </p:sp>
        <p:sp>
          <p:nvSpPr>
            <p:cNvPr id="143989" name="Freeform 804"/>
            <p:cNvSpPr>
              <a:spLocks/>
            </p:cNvSpPr>
            <p:nvPr/>
          </p:nvSpPr>
          <p:spPr bwMode="auto">
            <a:xfrm rot="10800000">
              <a:off x="3649837" y="4731037"/>
              <a:ext cx="654486" cy="272134"/>
            </a:xfrm>
            <a:custGeom>
              <a:avLst/>
              <a:gdLst>
                <a:gd name="T0" fmla="*/ 486702326 w 178"/>
                <a:gd name="T1" fmla="*/ 108191637 h 74"/>
                <a:gd name="T2" fmla="*/ 337986865 w 178"/>
                <a:gd name="T3" fmla="*/ 148761679 h 74"/>
                <a:gd name="T4" fmla="*/ 337986865 w 178"/>
                <a:gd name="T5" fmla="*/ 148761679 h 74"/>
                <a:gd name="T6" fmla="*/ 0 w 178"/>
                <a:gd name="T7" fmla="*/ 676194101 h 74"/>
                <a:gd name="T8" fmla="*/ 527262060 w 178"/>
                <a:gd name="T9" fmla="*/ 1163056566 h 74"/>
                <a:gd name="T10" fmla="*/ 2054964917 w 178"/>
                <a:gd name="T11" fmla="*/ 1054864958 h 74"/>
                <a:gd name="T12" fmla="*/ 2147483647 w 178"/>
                <a:gd name="T13" fmla="*/ 1460579810 h 74"/>
                <a:gd name="T14" fmla="*/ 2147483647 w 178"/>
                <a:gd name="T15" fmla="*/ 1501153502 h 74"/>
                <a:gd name="T16" fmla="*/ 2147483647 w 178"/>
                <a:gd name="T17" fmla="*/ 1541723516 h 74"/>
                <a:gd name="T18" fmla="*/ 2147483647 w 178"/>
                <a:gd name="T19" fmla="*/ 1879824129 h 74"/>
                <a:gd name="T20" fmla="*/ 2147483647 w 178"/>
                <a:gd name="T21" fmla="*/ 2147483647 h 74"/>
                <a:gd name="T22" fmla="*/ 2147483647 w 178"/>
                <a:gd name="T23" fmla="*/ 2147483647 h 74"/>
                <a:gd name="T24" fmla="*/ 2147483647 w 178"/>
                <a:gd name="T25" fmla="*/ 2147483647 h 74"/>
                <a:gd name="T26" fmla="*/ 2147483647 w 178"/>
                <a:gd name="T27" fmla="*/ 2147483647 h 74"/>
                <a:gd name="T28" fmla="*/ 2147483647 w 178"/>
                <a:gd name="T29" fmla="*/ 2147483647 h 74"/>
                <a:gd name="T30" fmla="*/ 2147483647 w 178"/>
                <a:gd name="T31" fmla="*/ 1690488816 h 74"/>
                <a:gd name="T32" fmla="*/ 2147483647 w 178"/>
                <a:gd name="T33" fmla="*/ 1352391880 h 74"/>
                <a:gd name="T34" fmla="*/ 2147483647 w 178"/>
                <a:gd name="T35" fmla="*/ 824959401 h 74"/>
                <a:gd name="T36" fmla="*/ 2147483647 w 178"/>
                <a:gd name="T37" fmla="*/ 595050395 h 74"/>
                <a:gd name="T38" fmla="*/ 2147483647 w 178"/>
                <a:gd name="T39" fmla="*/ 527432479 h 74"/>
                <a:gd name="T40" fmla="*/ 2147483647 w 178"/>
                <a:gd name="T41" fmla="*/ 338097051 h 74"/>
                <a:gd name="T42" fmla="*/ 2147483647 w 178"/>
                <a:gd name="T43" fmla="*/ 338097051 h 74"/>
                <a:gd name="T44" fmla="*/ 2147483647 w 178"/>
                <a:gd name="T45" fmla="*/ 338097051 h 74"/>
                <a:gd name="T46" fmla="*/ 2147483647 w 178"/>
                <a:gd name="T47" fmla="*/ 40570029 h 74"/>
                <a:gd name="T48" fmla="*/ 2147483647 w 178"/>
                <a:gd name="T49" fmla="*/ 40570029 h 74"/>
                <a:gd name="T50" fmla="*/ 2147483647 w 178"/>
                <a:gd name="T51" fmla="*/ 0 h 74"/>
                <a:gd name="T52" fmla="*/ 2147483647 w 178"/>
                <a:gd name="T53" fmla="*/ 0 h 74"/>
                <a:gd name="T54" fmla="*/ 2147483647 w 178"/>
                <a:gd name="T55" fmla="*/ 0 h 74"/>
                <a:gd name="T56" fmla="*/ 486702326 w 178"/>
                <a:gd name="T57" fmla="*/ 108191637 h 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8"/>
                <a:gd name="T88" fmla="*/ 0 h 74"/>
                <a:gd name="T89" fmla="*/ 178 w 178"/>
                <a:gd name="T90" fmla="*/ 74 h 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8" h="74">
                  <a:moveTo>
                    <a:pt x="13" y="3"/>
                  </a:moveTo>
                  <a:cubicBezTo>
                    <a:pt x="12" y="3"/>
                    <a:pt x="10" y="3"/>
                    <a:pt x="9" y="4"/>
                  </a:cubicBezTo>
                  <a:cubicBezTo>
                    <a:pt x="9" y="4"/>
                    <a:pt x="9" y="4"/>
                    <a:pt x="9" y="4"/>
                  </a:cubicBezTo>
                  <a:cubicBezTo>
                    <a:pt x="4" y="6"/>
                    <a:pt x="0" y="11"/>
                    <a:pt x="0" y="18"/>
                  </a:cubicBezTo>
                  <a:cubicBezTo>
                    <a:pt x="1" y="25"/>
                    <a:pt x="7" y="31"/>
                    <a:pt x="14" y="31"/>
                  </a:cubicBezTo>
                  <a:cubicBezTo>
                    <a:pt x="14" y="31"/>
                    <a:pt x="45" y="29"/>
                    <a:pt x="55" y="28"/>
                  </a:cubicBezTo>
                  <a:cubicBezTo>
                    <a:pt x="61" y="35"/>
                    <a:pt x="68" y="37"/>
                    <a:pt x="76" y="39"/>
                  </a:cubicBezTo>
                  <a:cubicBezTo>
                    <a:pt x="78" y="39"/>
                    <a:pt x="80" y="40"/>
                    <a:pt x="81" y="40"/>
                  </a:cubicBezTo>
                  <a:cubicBezTo>
                    <a:pt x="84" y="40"/>
                    <a:pt x="87" y="41"/>
                    <a:pt x="90" y="41"/>
                  </a:cubicBezTo>
                  <a:cubicBezTo>
                    <a:pt x="92" y="44"/>
                    <a:pt x="95" y="47"/>
                    <a:pt x="98" y="50"/>
                  </a:cubicBezTo>
                  <a:cubicBezTo>
                    <a:pt x="104" y="55"/>
                    <a:pt x="111" y="59"/>
                    <a:pt x="119" y="63"/>
                  </a:cubicBezTo>
                  <a:cubicBezTo>
                    <a:pt x="133" y="70"/>
                    <a:pt x="150" y="74"/>
                    <a:pt x="165" y="73"/>
                  </a:cubicBezTo>
                  <a:cubicBezTo>
                    <a:pt x="167" y="73"/>
                    <a:pt x="169" y="72"/>
                    <a:pt x="170" y="71"/>
                  </a:cubicBezTo>
                  <a:cubicBezTo>
                    <a:pt x="170" y="71"/>
                    <a:pt x="170" y="71"/>
                    <a:pt x="170" y="71"/>
                  </a:cubicBezTo>
                  <a:cubicBezTo>
                    <a:pt x="175" y="69"/>
                    <a:pt x="178" y="64"/>
                    <a:pt x="177" y="58"/>
                  </a:cubicBezTo>
                  <a:cubicBezTo>
                    <a:pt x="176" y="50"/>
                    <a:pt x="169" y="44"/>
                    <a:pt x="161" y="45"/>
                  </a:cubicBezTo>
                  <a:cubicBezTo>
                    <a:pt x="150" y="45"/>
                    <a:pt x="137" y="42"/>
                    <a:pt x="127" y="36"/>
                  </a:cubicBezTo>
                  <a:cubicBezTo>
                    <a:pt x="120" y="33"/>
                    <a:pt x="114" y="28"/>
                    <a:pt x="111" y="22"/>
                  </a:cubicBezTo>
                  <a:cubicBezTo>
                    <a:pt x="111" y="22"/>
                    <a:pt x="107" y="16"/>
                    <a:pt x="107" y="16"/>
                  </a:cubicBezTo>
                  <a:cubicBezTo>
                    <a:pt x="106" y="16"/>
                    <a:pt x="93" y="15"/>
                    <a:pt x="93" y="14"/>
                  </a:cubicBezTo>
                  <a:cubicBezTo>
                    <a:pt x="81" y="13"/>
                    <a:pt x="79" y="12"/>
                    <a:pt x="78" y="9"/>
                  </a:cubicBezTo>
                  <a:cubicBezTo>
                    <a:pt x="77" y="9"/>
                    <a:pt x="77" y="9"/>
                    <a:pt x="77" y="9"/>
                  </a:cubicBezTo>
                  <a:cubicBezTo>
                    <a:pt x="77" y="9"/>
                    <a:pt x="77" y="9"/>
                    <a:pt x="77" y="9"/>
                  </a:cubicBezTo>
                  <a:cubicBezTo>
                    <a:pt x="73" y="1"/>
                    <a:pt x="73" y="1"/>
                    <a:pt x="73" y="1"/>
                  </a:cubicBezTo>
                  <a:cubicBezTo>
                    <a:pt x="64" y="1"/>
                    <a:pt x="64" y="1"/>
                    <a:pt x="64" y="1"/>
                  </a:cubicBezTo>
                  <a:cubicBezTo>
                    <a:pt x="62" y="1"/>
                    <a:pt x="62" y="1"/>
                    <a:pt x="62" y="0"/>
                  </a:cubicBezTo>
                  <a:cubicBezTo>
                    <a:pt x="61" y="0"/>
                    <a:pt x="61" y="0"/>
                    <a:pt x="61" y="0"/>
                  </a:cubicBezTo>
                  <a:cubicBezTo>
                    <a:pt x="61" y="0"/>
                    <a:pt x="61" y="0"/>
                    <a:pt x="61" y="0"/>
                  </a:cubicBezTo>
                  <a:lnTo>
                    <a:pt x="13" y="3"/>
                  </a:lnTo>
                  <a:close/>
                </a:path>
              </a:pathLst>
            </a:custGeom>
            <a:solidFill>
              <a:srgbClr val="439F51"/>
            </a:solidFill>
            <a:ln w="9525">
              <a:noFill/>
              <a:round/>
              <a:headEnd/>
              <a:tailEnd/>
            </a:ln>
          </p:spPr>
          <p:txBody>
            <a:bodyPr/>
            <a:lstStyle/>
            <a:p>
              <a:endParaRPr lang="en-US">
                <a:latin typeface="Calibri" pitchFamily="34" charset="0"/>
              </a:endParaRPr>
            </a:p>
          </p:txBody>
        </p:sp>
        <p:sp>
          <p:nvSpPr>
            <p:cNvPr id="143990" name="Freeform 805"/>
            <p:cNvSpPr>
              <a:spLocks/>
            </p:cNvSpPr>
            <p:nvPr/>
          </p:nvSpPr>
          <p:spPr bwMode="auto">
            <a:xfrm rot="10800000">
              <a:off x="3653836" y="4735019"/>
              <a:ext cx="650487" cy="268152"/>
            </a:xfrm>
            <a:custGeom>
              <a:avLst/>
              <a:gdLst>
                <a:gd name="T0" fmla="*/ 486218882 w 177"/>
                <a:gd name="T1" fmla="*/ 107947693 h 73"/>
                <a:gd name="T2" fmla="*/ 337654202 w 177"/>
                <a:gd name="T3" fmla="*/ 148423964 h 73"/>
                <a:gd name="T4" fmla="*/ 337654202 w 177"/>
                <a:gd name="T5" fmla="*/ 148423964 h 73"/>
                <a:gd name="T6" fmla="*/ 0 w 177"/>
                <a:gd name="T7" fmla="*/ 674663033 h 73"/>
                <a:gd name="T8" fmla="*/ 526740165 w 177"/>
                <a:gd name="T9" fmla="*/ 1119938656 h 73"/>
                <a:gd name="T10" fmla="*/ 2052929833 w 177"/>
                <a:gd name="T11" fmla="*/ 1038978825 h 73"/>
                <a:gd name="T12" fmla="*/ 2147483647 w 177"/>
                <a:gd name="T13" fmla="*/ 1457270057 h 73"/>
                <a:gd name="T14" fmla="*/ 2147483647 w 177"/>
                <a:gd name="T15" fmla="*/ 1497749972 h 73"/>
                <a:gd name="T16" fmla="*/ 2147483647 w 177"/>
                <a:gd name="T17" fmla="*/ 1524737807 h 73"/>
                <a:gd name="T18" fmla="*/ 2147483647 w 177"/>
                <a:gd name="T19" fmla="*/ 1862065535 h 73"/>
                <a:gd name="T20" fmla="*/ 2147483647 w 177"/>
                <a:gd name="T21" fmla="*/ 2147483647 h 73"/>
                <a:gd name="T22" fmla="*/ 2147483647 w 177"/>
                <a:gd name="T23" fmla="*/ 2147483647 h 73"/>
                <a:gd name="T24" fmla="*/ 2147483647 w 177"/>
                <a:gd name="T25" fmla="*/ 2147483647 h 73"/>
                <a:gd name="T26" fmla="*/ 2147483647 w 177"/>
                <a:gd name="T27" fmla="*/ 2147483647 h 73"/>
                <a:gd name="T28" fmla="*/ 2147483647 w 177"/>
                <a:gd name="T29" fmla="*/ 2147483647 h 73"/>
                <a:gd name="T30" fmla="*/ 2147483647 w 177"/>
                <a:gd name="T31" fmla="*/ 1686653794 h 73"/>
                <a:gd name="T32" fmla="*/ 2147483647 w 177"/>
                <a:gd name="T33" fmla="*/ 1349322393 h 73"/>
                <a:gd name="T34" fmla="*/ 2147483647 w 177"/>
                <a:gd name="T35" fmla="*/ 823086940 h 73"/>
                <a:gd name="T36" fmla="*/ 2147483647 w 177"/>
                <a:gd name="T37" fmla="*/ 593703203 h 73"/>
                <a:gd name="T38" fmla="*/ 2147483647 w 177"/>
                <a:gd name="T39" fmla="*/ 526235453 h 73"/>
                <a:gd name="T40" fmla="*/ 2147483647 w 177"/>
                <a:gd name="T41" fmla="*/ 337331516 h 73"/>
                <a:gd name="T42" fmla="*/ 2147483647 w 177"/>
                <a:gd name="T43" fmla="*/ 337331516 h 73"/>
                <a:gd name="T44" fmla="*/ 2147483647 w 177"/>
                <a:gd name="T45" fmla="*/ 337331516 h 73"/>
                <a:gd name="T46" fmla="*/ 2147483647 w 177"/>
                <a:gd name="T47" fmla="*/ 40479929 h 73"/>
                <a:gd name="T48" fmla="*/ 2147483647 w 177"/>
                <a:gd name="T49" fmla="*/ 40479929 h 73"/>
                <a:gd name="T50" fmla="*/ 2147483647 w 177"/>
                <a:gd name="T51" fmla="*/ 0 h 73"/>
                <a:gd name="T52" fmla="*/ 2147483647 w 177"/>
                <a:gd name="T53" fmla="*/ 0 h 73"/>
                <a:gd name="T54" fmla="*/ 2147483647 w 177"/>
                <a:gd name="T55" fmla="*/ 0 h 73"/>
                <a:gd name="T56" fmla="*/ 486218882 w 177"/>
                <a:gd name="T57" fmla="*/ 107947693 h 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7"/>
                <a:gd name="T88" fmla="*/ 0 h 73"/>
                <a:gd name="T89" fmla="*/ 177 w 177"/>
                <a:gd name="T90" fmla="*/ 73 h 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7" h="73">
                  <a:moveTo>
                    <a:pt x="13" y="3"/>
                  </a:moveTo>
                  <a:cubicBezTo>
                    <a:pt x="11" y="3"/>
                    <a:pt x="10" y="3"/>
                    <a:pt x="9" y="4"/>
                  </a:cubicBezTo>
                  <a:cubicBezTo>
                    <a:pt x="9" y="4"/>
                    <a:pt x="9" y="4"/>
                    <a:pt x="9" y="4"/>
                  </a:cubicBezTo>
                  <a:cubicBezTo>
                    <a:pt x="4" y="6"/>
                    <a:pt x="0" y="11"/>
                    <a:pt x="0" y="18"/>
                  </a:cubicBezTo>
                  <a:cubicBezTo>
                    <a:pt x="1" y="25"/>
                    <a:pt x="7" y="31"/>
                    <a:pt x="14" y="30"/>
                  </a:cubicBezTo>
                  <a:cubicBezTo>
                    <a:pt x="14" y="30"/>
                    <a:pt x="45" y="29"/>
                    <a:pt x="55" y="28"/>
                  </a:cubicBezTo>
                  <a:cubicBezTo>
                    <a:pt x="61" y="35"/>
                    <a:pt x="68" y="37"/>
                    <a:pt x="76" y="39"/>
                  </a:cubicBezTo>
                  <a:cubicBezTo>
                    <a:pt x="78" y="39"/>
                    <a:pt x="80" y="40"/>
                    <a:pt x="81" y="40"/>
                  </a:cubicBezTo>
                  <a:cubicBezTo>
                    <a:pt x="84" y="40"/>
                    <a:pt x="87" y="41"/>
                    <a:pt x="90" y="41"/>
                  </a:cubicBezTo>
                  <a:cubicBezTo>
                    <a:pt x="92" y="44"/>
                    <a:pt x="95" y="47"/>
                    <a:pt x="98" y="50"/>
                  </a:cubicBezTo>
                  <a:cubicBezTo>
                    <a:pt x="104" y="55"/>
                    <a:pt x="111" y="59"/>
                    <a:pt x="119" y="63"/>
                  </a:cubicBezTo>
                  <a:cubicBezTo>
                    <a:pt x="133" y="70"/>
                    <a:pt x="150" y="73"/>
                    <a:pt x="165" y="73"/>
                  </a:cubicBezTo>
                  <a:cubicBezTo>
                    <a:pt x="167" y="73"/>
                    <a:pt x="169" y="72"/>
                    <a:pt x="170" y="71"/>
                  </a:cubicBezTo>
                  <a:cubicBezTo>
                    <a:pt x="170" y="71"/>
                    <a:pt x="170" y="71"/>
                    <a:pt x="170" y="71"/>
                  </a:cubicBezTo>
                  <a:cubicBezTo>
                    <a:pt x="175" y="69"/>
                    <a:pt x="177" y="64"/>
                    <a:pt x="177" y="58"/>
                  </a:cubicBezTo>
                  <a:cubicBezTo>
                    <a:pt x="176" y="50"/>
                    <a:pt x="169" y="44"/>
                    <a:pt x="161" y="45"/>
                  </a:cubicBezTo>
                  <a:cubicBezTo>
                    <a:pt x="150" y="45"/>
                    <a:pt x="137" y="42"/>
                    <a:pt x="127" y="36"/>
                  </a:cubicBezTo>
                  <a:cubicBezTo>
                    <a:pt x="120" y="33"/>
                    <a:pt x="114" y="28"/>
                    <a:pt x="111" y="22"/>
                  </a:cubicBezTo>
                  <a:cubicBezTo>
                    <a:pt x="110" y="22"/>
                    <a:pt x="107" y="16"/>
                    <a:pt x="107" y="16"/>
                  </a:cubicBezTo>
                  <a:cubicBezTo>
                    <a:pt x="106" y="16"/>
                    <a:pt x="93" y="15"/>
                    <a:pt x="93" y="14"/>
                  </a:cubicBezTo>
                  <a:cubicBezTo>
                    <a:pt x="81" y="13"/>
                    <a:pt x="79" y="12"/>
                    <a:pt x="78" y="9"/>
                  </a:cubicBezTo>
                  <a:cubicBezTo>
                    <a:pt x="78" y="9"/>
                    <a:pt x="77" y="9"/>
                    <a:pt x="77" y="9"/>
                  </a:cubicBezTo>
                  <a:cubicBezTo>
                    <a:pt x="77" y="9"/>
                    <a:pt x="77" y="9"/>
                    <a:pt x="77" y="9"/>
                  </a:cubicBezTo>
                  <a:cubicBezTo>
                    <a:pt x="73" y="1"/>
                    <a:pt x="73" y="1"/>
                    <a:pt x="73" y="1"/>
                  </a:cubicBezTo>
                  <a:cubicBezTo>
                    <a:pt x="64" y="1"/>
                    <a:pt x="64" y="1"/>
                    <a:pt x="64" y="1"/>
                  </a:cubicBezTo>
                  <a:cubicBezTo>
                    <a:pt x="62" y="1"/>
                    <a:pt x="62" y="1"/>
                    <a:pt x="62" y="0"/>
                  </a:cubicBezTo>
                  <a:cubicBezTo>
                    <a:pt x="61" y="0"/>
                    <a:pt x="61" y="0"/>
                    <a:pt x="61" y="0"/>
                  </a:cubicBezTo>
                  <a:cubicBezTo>
                    <a:pt x="61" y="0"/>
                    <a:pt x="61" y="0"/>
                    <a:pt x="61" y="0"/>
                  </a:cubicBezTo>
                  <a:lnTo>
                    <a:pt x="13" y="3"/>
                  </a:lnTo>
                  <a:close/>
                </a:path>
              </a:pathLst>
            </a:custGeom>
            <a:solidFill>
              <a:srgbClr val="459F51"/>
            </a:solidFill>
            <a:ln w="9525">
              <a:noFill/>
              <a:round/>
              <a:headEnd/>
              <a:tailEnd/>
            </a:ln>
          </p:spPr>
          <p:txBody>
            <a:bodyPr/>
            <a:lstStyle/>
            <a:p>
              <a:endParaRPr lang="en-US">
                <a:latin typeface="Calibri" pitchFamily="34" charset="0"/>
              </a:endParaRPr>
            </a:p>
          </p:txBody>
        </p:sp>
        <p:sp>
          <p:nvSpPr>
            <p:cNvPr id="143991" name="Freeform 806"/>
            <p:cNvSpPr>
              <a:spLocks/>
            </p:cNvSpPr>
            <p:nvPr/>
          </p:nvSpPr>
          <p:spPr bwMode="auto">
            <a:xfrm rot="10800000">
              <a:off x="3653836" y="4735019"/>
              <a:ext cx="650487" cy="268152"/>
            </a:xfrm>
            <a:custGeom>
              <a:avLst/>
              <a:gdLst>
                <a:gd name="T0" fmla="*/ 486218882 w 177"/>
                <a:gd name="T1" fmla="*/ 107947693 h 73"/>
                <a:gd name="T2" fmla="*/ 337654202 w 177"/>
                <a:gd name="T3" fmla="*/ 148423964 h 73"/>
                <a:gd name="T4" fmla="*/ 337654202 w 177"/>
                <a:gd name="T5" fmla="*/ 148423964 h 73"/>
                <a:gd name="T6" fmla="*/ 0 w 177"/>
                <a:gd name="T7" fmla="*/ 674663033 h 73"/>
                <a:gd name="T8" fmla="*/ 526740165 w 177"/>
                <a:gd name="T9" fmla="*/ 1119938656 h 73"/>
                <a:gd name="T10" fmla="*/ 2052929833 w 177"/>
                <a:gd name="T11" fmla="*/ 1038978825 h 73"/>
                <a:gd name="T12" fmla="*/ 2147483647 w 177"/>
                <a:gd name="T13" fmla="*/ 1457270057 h 73"/>
                <a:gd name="T14" fmla="*/ 2147483647 w 177"/>
                <a:gd name="T15" fmla="*/ 1497749972 h 73"/>
                <a:gd name="T16" fmla="*/ 2147483647 w 177"/>
                <a:gd name="T17" fmla="*/ 1524737807 h 73"/>
                <a:gd name="T18" fmla="*/ 2147483647 w 177"/>
                <a:gd name="T19" fmla="*/ 1835081374 h 73"/>
                <a:gd name="T20" fmla="*/ 2147483647 w 177"/>
                <a:gd name="T21" fmla="*/ 2147483647 h 73"/>
                <a:gd name="T22" fmla="*/ 2147483647 w 177"/>
                <a:gd name="T23" fmla="*/ 2147483647 h 73"/>
                <a:gd name="T24" fmla="*/ 2147483647 w 177"/>
                <a:gd name="T25" fmla="*/ 2147483647 h 73"/>
                <a:gd name="T26" fmla="*/ 2147483647 w 177"/>
                <a:gd name="T27" fmla="*/ 2147483647 h 73"/>
                <a:gd name="T28" fmla="*/ 2147483647 w 177"/>
                <a:gd name="T29" fmla="*/ 2147483647 h 73"/>
                <a:gd name="T30" fmla="*/ 2147483647 w 177"/>
                <a:gd name="T31" fmla="*/ 1686653794 h 73"/>
                <a:gd name="T32" fmla="*/ 2147483647 w 177"/>
                <a:gd name="T33" fmla="*/ 1349322393 h 73"/>
                <a:gd name="T34" fmla="*/ 2147483647 w 177"/>
                <a:gd name="T35" fmla="*/ 823086940 h 73"/>
                <a:gd name="T36" fmla="*/ 2147483647 w 177"/>
                <a:gd name="T37" fmla="*/ 593703203 h 73"/>
                <a:gd name="T38" fmla="*/ 2147483647 w 177"/>
                <a:gd name="T39" fmla="*/ 566715368 h 73"/>
                <a:gd name="T40" fmla="*/ 2147483647 w 177"/>
                <a:gd name="T41" fmla="*/ 337331516 h 73"/>
                <a:gd name="T42" fmla="*/ 2147483647 w 177"/>
                <a:gd name="T43" fmla="*/ 337331516 h 73"/>
                <a:gd name="T44" fmla="*/ 2147483647 w 177"/>
                <a:gd name="T45" fmla="*/ 337331516 h 73"/>
                <a:gd name="T46" fmla="*/ 2147483647 w 177"/>
                <a:gd name="T47" fmla="*/ 40479929 h 73"/>
                <a:gd name="T48" fmla="*/ 2147483647 w 177"/>
                <a:gd name="T49" fmla="*/ 40479929 h 73"/>
                <a:gd name="T50" fmla="*/ 2147483647 w 177"/>
                <a:gd name="T51" fmla="*/ 0 h 73"/>
                <a:gd name="T52" fmla="*/ 2147483647 w 177"/>
                <a:gd name="T53" fmla="*/ 0 h 73"/>
                <a:gd name="T54" fmla="*/ 2147483647 w 177"/>
                <a:gd name="T55" fmla="*/ 0 h 73"/>
                <a:gd name="T56" fmla="*/ 486218882 w 177"/>
                <a:gd name="T57" fmla="*/ 107947693 h 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7"/>
                <a:gd name="T88" fmla="*/ 0 h 73"/>
                <a:gd name="T89" fmla="*/ 177 w 177"/>
                <a:gd name="T90" fmla="*/ 73 h 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7" h="73">
                  <a:moveTo>
                    <a:pt x="13" y="3"/>
                  </a:moveTo>
                  <a:cubicBezTo>
                    <a:pt x="11" y="3"/>
                    <a:pt x="10" y="3"/>
                    <a:pt x="9" y="4"/>
                  </a:cubicBezTo>
                  <a:cubicBezTo>
                    <a:pt x="9" y="4"/>
                    <a:pt x="9" y="4"/>
                    <a:pt x="9" y="4"/>
                  </a:cubicBezTo>
                  <a:cubicBezTo>
                    <a:pt x="4" y="6"/>
                    <a:pt x="0" y="12"/>
                    <a:pt x="0" y="18"/>
                  </a:cubicBezTo>
                  <a:cubicBezTo>
                    <a:pt x="1" y="25"/>
                    <a:pt x="7" y="31"/>
                    <a:pt x="14" y="30"/>
                  </a:cubicBezTo>
                  <a:cubicBezTo>
                    <a:pt x="14" y="30"/>
                    <a:pt x="45" y="29"/>
                    <a:pt x="55" y="28"/>
                  </a:cubicBezTo>
                  <a:cubicBezTo>
                    <a:pt x="61" y="35"/>
                    <a:pt x="68" y="37"/>
                    <a:pt x="76" y="39"/>
                  </a:cubicBezTo>
                  <a:cubicBezTo>
                    <a:pt x="78" y="39"/>
                    <a:pt x="80" y="39"/>
                    <a:pt x="81" y="40"/>
                  </a:cubicBezTo>
                  <a:cubicBezTo>
                    <a:pt x="84" y="40"/>
                    <a:pt x="87" y="41"/>
                    <a:pt x="89" y="41"/>
                  </a:cubicBezTo>
                  <a:cubicBezTo>
                    <a:pt x="92" y="44"/>
                    <a:pt x="95" y="47"/>
                    <a:pt x="98" y="49"/>
                  </a:cubicBezTo>
                  <a:cubicBezTo>
                    <a:pt x="104" y="55"/>
                    <a:pt x="111" y="59"/>
                    <a:pt x="119" y="63"/>
                  </a:cubicBezTo>
                  <a:cubicBezTo>
                    <a:pt x="133" y="70"/>
                    <a:pt x="150" y="73"/>
                    <a:pt x="165" y="73"/>
                  </a:cubicBezTo>
                  <a:cubicBezTo>
                    <a:pt x="167" y="72"/>
                    <a:pt x="169" y="72"/>
                    <a:pt x="170" y="71"/>
                  </a:cubicBezTo>
                  <a:cubicBezTo>
                    <a:pt x="170" y="71"/>
                    <a:pt x="170" y="71"/>
                    <a:pt x="170" y="71"/>
                  </a:cubicBezTo>
                  <a:cubicBezTo>
                    <a:pt x="174" y="69"/>
                    <a:pt x="177" y="64"/>
                    <a:pt x="177" y="58"/>
                  </a:cubicBezTo>
                  <a:cubicBezTo>
                    <a:pt x="176" y="50"/>
                    <a:pt x="169" y="45"/>
                    <a:pt x="161" y="45"/>
                  </a:cubicBezTo>
                  <a:cubicBezTo>
                    <a:pt x="150" y="45"/>
                    <a:pt x="137" y="42"/>
                    <a:pt x="127" y="36"/>
                  </a:cubicBezTo>
                  <a:cubicBezTo>
                    <a:pt x="120" y="33"/>
                    <a:pt x="114" y="28"/>
                    <a:pt x="111" y="22"/>
                  </a:cubicBezTo>
                  <a:cubicBezTo>
                    <a:pt x="110" y="22"/>
                    <a:pt x="107" y="17"/>
                    <a:pt x="107" y="16"/>
                  </a:cubicBezTo>
                  <a:cubicBezTo>
                    <a:pt x="106" y="16"/>
                    <a:pt x="93" y="15"/>
                    <a:pt x="93" y="15"/>
                  </a:cubicBezTo>
                  <a:cubicBezTo>
                    <a:pt x="81" y="13"/>
                    <a:pt x="79" y="12"/>
                    <a:pt x="78" y="9"/>
                  </a:cubicBezTo>
                  <a:cubicBezTo>
                    <a:pt x="78" y="9"/>
                    <a:pt x="77" y="9"/>
                    <a:pt x="77" y="9"/>
                  </a:cubicBezTo>
                  <a:cubicBezTo>
                    <a:pt x="77" y="9"/>
                    <a:pt x="77" y="9"/>
                    <a:pt x="77" y="9"/>
                  </a:cubicBezTo>
                  <a:cubicBezTo>
                    <a:pt x="73" y="1"/>
                    <a:pt x="73" y="1"/>
                    <a:pt x="73" y="1"/>
                  </a:cubicBezTo>
                  <a:cubicBezTo>
                    <a:pt x="64" y="1"/>
                    <a:pt x="64" y="1"/>
                    <a:pt x="64" y="1"/>
                  </a:cubicBezTo>
                  <a:cubicBezTo>
                    <a:pt x="62" y="1"/>
                    <a:pt x="62" y="2"/>
                    <a:pt x="61" y="0"/>
                  </a:cubicBezTo>
                  <a:cubicBezTo>
                    <a:pt x="61" y="0"/>
                    <a:pt x="61" y="0"/>
                    <a:pt x="61" y="0"/>
                  </a:cubicBezTo>
                  <a:cubicBezTo>
                    <a:pt x="61" y="0"/>
                    <a:pt x="61" y="0"/>
                    <a:pt x="61" y="0"/>
                  </a:cubicBezTo>
                  <a:lnTo>
                    <a:pt x="13" y="3"/>
                  </a:lnTo>
                  <a:close/>
                </a:path>
              </a:pathLst>
            </a:custGeom>
            <a:solidFill>
              <a:srgbClr val="469F52"/>
            </a:solidFill>
            <a:ln w="9525">
              <a:noFill/>
              <a:round/>
              <a:headEnd/>
              <a:tailEnd/>
            </a:ln>
          </p:spPr>
          <p:txBody>
            <a:bodyPr/>
            <a:lstStyle/>
            <a:p>
              <a:endParaRPr lang="en-US">
                <a:latin typeface="Calibri" pitchFamily="34" charset="0"/>
              </a:endParaRPr>
            </a:p>
          </p:txBody>
        </p:sp>
        <p:sp>
          <p:nvSpPr>
            <p:cNvPr id="143992" name="Freeform 807"/>
            <p:cNvSpPr>
              <a:spLocks/>
            </p:cNvSpPr>
            <p:nvPr/>
          </p:nvSpPr>
          <p:spPr bwMode="auto">
            <a:xfrm rot="10800000">
              <a:off x="3653836" y="4735019"/>
              <a:ext cx="650487" cy="268152"/>
            </a:xfrm>
            <a:custGeom>
              <a:avLst/>
              <a:gdLst>
                <a:gd name="T0" fmla="*/ 486218882 w 177"/>
                <a:gd name="T1" fmla="*/ 107947693 h 73"/>
                <a:gd name="T2" fmla="*/ 337654202 w 177"/>
                <a:gd name="T3" fmla="*/ 148423964 h 73"/>
                <a:gd name="T4" fmla="*/ 337654202 w 177"/>
                <a:gd name="T5" fmla="*/ 148423964 h 73"/>
                <a:gd name="T6" fmla="*/ 0 w 177"/>
                <a:gd name="T7" fmla="*/ 674663033 h 73"/>
                <a:gd name="T8" fmla="*/ 526740165 w 177"/>
                <a:gd name="T9" fmla="*/ 1119938656 h 73"/>
                <a:gd name="T10" fmla="*/ 2052929833 w 177"/>
                <a:gd name="T11" fmla="*/ 1038978825 h 73"/>
                <a:gd name="T12" fmla="*/ 2147483647 w 177"/>
                <a:gd name="T13" fmla="*/ 1457270057 h 73"/>
                <a:gd name="T14" fmla="*/ 2147483647 w 177"/>
                <a:gd name="T15" fmla="*/ 1497749972 h 73"/>
                <a:gd name="T16" fmla="*/ 2147483647 w 177"/>
                <a:gd name="T17" fmla="*/ 1524737807 h 73"/>
                <a:gd name="T18" fmla="*/ 2147483647 w 177"/>
                <a:gd name="T19" fmla="*/ 1835081374 h 73"/>
                <a:gd name="T20" fmla="*/ 2147483647 w 177"/>
                <a:gd name="T21" fmla="*/ 2147483647 h 73"/>
                <a:gd name="T22" fmla="*/ 2147483647 w 177"/>
                <a:gd name="T23" fmla="*/ 2147483647 h 73"/>
                <a:gd name="T24" fmla="*/ 2147483647 w 177"/>
                <a:gd name="T25" fmla="*/ 2147483647 h 73"/>
                <a:gd name="T26" fmla="*/ 2147483647 w 177"/>
                <a:gd name="T27" fmla="*/ 2147483647 h 73"/>
                <a:gd name="T28" fmla="*/ 2147483647 w 177"/>
                <a:gd name="T29" fmla="*/ 2147483647 h 73"/>
                <a:gd name="T30" fmla="*/ 2147483647 w 177"/>
                <a:gd name="T31" fmla="*/ 1686653794 h 73"/>
                <a:gd name="T32" fmla="*/ 2147483647 w 177"/>
                <a:gd name="T33" fmla="*/ 1376310227 h 73"/>
                <a:gd name="T34" fmla="*/ 2147483647 w 177"/>
                <a:gd name="T35" fmla="*/ 823086940 h 73"/>
                <a:gd name="T36" fmla="*/ 2147483647 w 177"/>
                <a:gd name="T37" fmla="*/ 634183118 h 73"/>
                <a:gd name="T38" fmla="*/ 2147483647 w 177"/>
                <a:gd name="T39" fmla="*/ 566715368 h 73"/>
                <a:gd name="T40" fmla="*/ 2147483647 w 177"/>
                <a:gd name="T41" fmla="*/ 337331516 h 73"/>
                <a:gd name="T42" fmla="*/ 2147483647 w 177"/>
                <a:gd name="T43" fmla="*/ 337331516 h 73"/>
                <a:gd name="T44" fmla="*/ 2147483647 w 177"/>
                <a:gd name="T45" fmla="*/ 337331516 h 73"/>
                <a:gd name="T46" fmla="*/ 2147483647 w 177"/>
                <a:gd name="T47" fmla="*/ 40479929 h 73"/>
                <a:gd name="T48" fmla="*/ 2147483647 w 177"/>
                <a:gd name="T49" fmla="*/ 40479929 h 73"/>
                <a:gd name="T50" fmla="*/ 2147483647 w 177"/>
                <a:gd name="T51" fmla="*/ 40479929 h 73"/>
                <a:gd name="T52" fmla="*/ 2147483647 w 177"/>
                <a:gd name="T53" fmla="*/ 0 h 73"/>
                <a:gd name="T54" fmla="*/ 2147483647 w 177"/>
                <a:gd name="T55" fmla="*/ 0 h 73"/>
                <a:gd name="T56" fmla="*/ 486218882 w 177"/>
                <a:gd name="T57" fmla="*/ 107947693 h 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7"/>
                <a:gd name="T88" fmla="*/ 0 h 73"/>
                <a:gd name="T89" fmla="*/ 177 w 177"/>
                <a:gd name="T90" fmla="*/ 73 h 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7" h="73">
                  <a:moveTo>
                    <a:pt x="13" y="3"/>
                  </a:moveTo>
                  <a:cubicBezTo>
                    <a:pt x="11" y="3"/>
                    <a:pt x="10" y="3"/>
                    <a:pt x="9" y="4"/>
                  </a:cubicBezTo>
                  <a:cubicBezTo>
                    <a:pt x="9" y="4"/>
                    <a:pt x="9" y="4"/>
                    <a:pt x="9" y="4"/>
                  </a:cubicBezTo>
                  <a:cubicBezTo>
                    <a:pt x="4" y="6"/>
                    <a:pt x="0" y="12"/>
                    <a:pt x="0" y="18"/>
                  </a:cubicBezTo>
                  <a:cubicBezTo>
                    <a:pt x="1" y="25"/>
                    <a:pt x="7" y="31"/>
                    <a:pt x="14" y="30"/>
                  </a:cubicBezTo>
                  <a:cubicBezTo>
                    <a:pt x="14" y="30"/>
                    <a:pt x="45" y="29"/>
                    <a:pt x="55" y="28"/>
                  </a:cubicBezTo>
                  <a:cubicBezTo>
                    <a:pt x="61" y="35"/>
                    <a:pt x="68" y="37"/>
                    <a:pt x="76" y="39"/>
                  </a:cubicBezTo>
                  <a:cubicBezTo>
                    <a:pt x="78" y="39"/>
                    <a:pt x="80" y="39"/>
                    <a:pt x="81" y="40"/>
                  </a:cubicBezTo>
                  <a:cubicBezTo>
                    <a:pt x="84" y="40"/>
                    <a:pt x="87" y="41"/>
                    <a:pt x="89" y="41"/>
                  </a:cubicBezTo>
                  <a:cubicBezTo>
                    <a:pt x="92" y="44"/>
                    <a:pt x="95" y="47"/>
                    <a:pt x="98" y="49"/>
                  </a:cubicBezTo>
                  <a:cubicBezTo>
                    <a:pt x="104" y="55"/>
                    <a:pt x="111" y="59"/>
                    <a:pt x="119" y="63"/>
                  </a:cubicBezTo>
                  <a:cubicBezTo>
                    <a:pt x="133" y="70"/>
                    <a:pt x="150" y="73"/>
                    <a:pt x="165" y="73"/>
                  </a:cubicBezTo>
                  <a:cubicBezTo>
                    <a:pt x="167" y="72"/>
                    <a:pt x="169" y="72"/>
                    <a:pt x="170" y="71"/>
                  </a:cubicBezTo>
                  <a:cubicBezTo>
                    <a:pt x="170" y="71"/>
                    <a:pt x="170" y="71"/>
                    <a:pt x="170" y="71"/>
                  </a:cubicBezTo>
                  <a:cubicBezTo>
                    <a:pt x="174" y="69"/>
                    <a:pt x="177" y="64"/>
                    <a:pt x="177" y="58"/>
                  </a:cubicBezTo>
                  <a:cubicBezTo>
                    <a:pt x="176" y="50"/>
                    <a:pt x="169" y="45"/>
                    <a:pt x="161" y="45"/>
                  </a:cubicBezTo>
                  <a:cubicBezTo>
                    <a:pt x="149" y="45"/>
                    <a:pt x="137" y="42"/>
                    <a:pt x="127" y="37"/>
                  </a:cubicBezTo>
                  <a:cubicBezTo>
                    <a:pt x="120" y="33"/>
                    <a:pt x="114" y="28"/>
                    <a:pt x="111" y="22"/>
                  </a:cubicBezTo>
                  <a:cubicBezTo>
                    <a:pt x="110" y="22"/>
                    <a:pt x="107" y="17"/>
                    <a:pt x="107" y="17"/>
                  </a:cubicBezTo>
                  <a:cubicBezTo>
                    <a:pt x="106" y="16"/>
                    <a:pt x="93" y="15"/>
                    <a:pt x="93" y="15"/>
                  </a:cubicBezTo>
                  <a:cubicBezTo>
                    <a:pt x="81" y="13"/>
                    <a:pt x="79" y="12"/>
                    <a:pt x="78" y="9"/>
                  </a:cubicBezTo>
                  <a:cubicBezTo>
                    <a:pt x="78" y="9"/>
                    <a:pt x="78" y="9"/>
                    <a:pt x="77" y="9"/>
                  </a:cubicBezTo>
                  <a:cubicBezTo>
                    <a:pt x="77" y="9"/>
                    <a:pt x="77" y="9"/>
                    <a:pt x="77" y="9"/>
                  </a:cubicBezTo>
                  <a:cubicBezTo>
                    <a:pt x="73" y="1"/>
                    <a:pt x="73" y="1"/>
                    <a:pt x="73" y="1"/>
                  </a:cubicBezTo>
                  <a:cubicBezTo>
                    <a:pt x="64" y="1"/>
                    <a:pt x="64" y="1"/>
                    <a:pt x="64" y="1"/>
                  </a:cubicBezTo>
                  <a:cubicBezTo>
                    <a:pt x="62" y="1"/>
                    <a:pt x="62" y="2"/>
                    <a:pt x="61" y="1"/>
                  </a:cubicBezTo>
                  <a:cubicBezTo>
                    <a:pt x="61" y="0"/>
                    <a:pt x="61" y="0"/>
                    <a:pt x="61" y="0"/>
                  </a:cubicBezTo>
                  <a:cubicBezTo>
                    <a:pt x="61" y="0"/>
                    <a:pt x="61" y="0"/>
                    <a:pt x="61" y="0"/>
                  </a:cubicBezTo>
                  <a:lnTo>
                    <a:pt x="13" y="3"/>
                  </a:lnTo>
                  <a:close/>
                </a:path>
              </a:pathLst>
            </a:custGeom>
            <a:solidFill>
              <a:srgbClr val="469F52"/>
            </a:solidFill>
            <a:ln w="9525">
              <a:noFill/>
              <a:round/>
              <a:headEnd/>
              <a:tailEnd/>
            </a:ln>
          </p:spPr>
          <p:txBody>
            <a:bodyPr/>
            <a:lstStyle/>
            <a:p>
              <a:endParaRPr lang="en-US">
                <a:latin typeface="Calibri" pitchFamily="34" charset="0"/>
              </a:endParaRPr>
            </a:p>
          </p:txBody>
        </p:sp>
        <p:sp>
          <p:nvSpPr>
            <p:cNvPr id="143993" name="Freeform 808"/>
            <p:cNvSpPr>
              <a:spLocks/>
            </p:cNvSpPr>
            <p:nvPr/>
          </p:nvSpPr>
          <p:spPr bwMode="auto">
            <a:xfrm rot="10800000">
              <a:off x="3653836" y="4735019"/>
              <a:ext cx="650487" cy="268152"/>
            </a:xfrm>
            <a:custGeom>
              <a:avLst/>
              <a:gdLst>
                <a:gd name="T0" fmla="*/ 486218882 w 177"/>
                <a:gd name="T1" fmla="*/ 107947693 h 73"/>
                <a:gd name="T2" fmla="*/ 337654202 w 177"/>
                <a:gd name="T3" fmla="*/ 148423964 h 73"/>
                <a:gd name="T4" fmla="*/ 337654202 w 177"/>
                <a:gd name="T5" fmla="*/ 148423964 h 73"/>
                <a:gd name="T6" fmla="*/ 0 w 177"/>
                <a:gd name="T7" fmla="*/ 674663033 h 73"/>
                <a:gd name="T8" fmla="*/ 526740165 w 177"/>
                <a:gd name="T9" fmla="*/ 1119938656 h 73"/>
                <a:gd name="T10" fmla="*/ 2052929833 w 177"/>
                <a:gd name="T11" fmla="*/ 1038978825 h 73"/>
                <a:gd name="T12" fmla="*/ 2147483647 w 177"/>
                <a:gd name="T13" fmla="*/ 1457270057 h 73"/>
                <a:gd name="T14" fmla="*/ 2147483647 w 177"/>
                <a:gd name="T15" fmla="*/ 1497749972 h 73"/>
                <a:gd name="T16" fmla="*/ 2147483647 w 177"/>
                <a:gd name="T17" fmla="*/ 1524737807 h 73"/>
                <a:gd name="T18" fmla="*/ 2147483647 w 177"/>
                <a:gd name="T19" fmla="*/ 1835081374 h 73"/>
                <a:gd name="T20" fmla="*/ 2147483647 w 177"/>
                <a:gd name="T21" fmla="*/ 2147483647 h 73"/>
                <a:gd name="T22" fmla="*/ 2147483647 w 177"/>
                <a:gd name="T23" fmla="*/ 2147483647 h 73"/>
                <a:gd name="T24" fmla="*/ 2147483647 w 177"/>
                <a:gd name="T25" fmla="*/ 2147483647 h 73"/>
                <a:gd name="T26" fmla="*/ 2147483647 w 177"/>
                <a:gd name="T27" fmla="*/ 2147483647 h 73"/>
                <a:gd name="T28" fmla="*/ 2147483647 w 177"/>
                <a:gd name="T29" fmla="*/ 2147483647 h 73"/>
                <a:gd name="T30" fmla="*/ 2147483647 w 177"/>
                <a:gd name="T31" fmla="*/ 1686653794 h 73"/>
                <a:gd name="T32" fmla="*/ 2147483647 w 177"/>
                <a:gd name="T33" fmla="*/ 1376310227 h 73"/>
                <a:gd name="T34" fmla="*/ 2147483647 w 177"/>
                <a:gd name="T35" fmla="*/ 863566855 h 73"/>
                <a:gd name="T36" fmla="*/ 2147483647 w 177"/>
                <a:gd name="T37" fmla="*/ 634183118 h 73"/>
                <a:gd name="T38" fmla="*/ 2147483647 w 177"/>
                <a:gd name="T39" fmla="*/ 566715368 h 73"/>
                <a:gd name="T40" fmla="*/ 2147483647 w 177"/>
                <a:gd name="T41" fmla="*/ 337331516 h 73"/>
                <a:gd name="T42" fmla="*/ 2147483647 w 177"/>
                <a:gd name="T43" fmla="*/ 337331516 h 73"/>
                <a:gd name="T44" fmla="*/ 2147483647 w 177"/>
                <a:gd name="T45" fmla="*/ 337331516 h 73"/>
                <a:gd name="T46" fmla="*/ 2147483647 w 177"/>
                <a:gd name="T47" fmla="*/ 40479929 h 73"/>
                <a:gd name="T48" fmla="*/ 2147483647 w 177"/>
                <a:gd name="T49" fmla="*/ 40479929 h 73"/>
                <a:gd name="T50" fmla="*/ 2147483647 w 177"/>
                <a:gd name="T51" fmla="*/ 40479929 h 73"/>
                <a:gd name="T52" fmla="*/ 2147483647 w 177"/>
                <a:gd name="T53" fmla="*/ 0 h 73"/>
                <a:gd name="T54" fmla="*/ 2147483647 w 177"/>
                <a:gd name="T55" fmla="*/ 0 h 73"/>
                <a:gd name="T56" fmla="*/ 486218882 w 177"/>
                <a:gd name="T57" fmla="*/ 107947693 h 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7"/>
                <a:gd name="T88" fmla="*/ 0 h 73"/>
                <a:gd name="T89" fmla="*/ 177 w 177"/>
                <a:gd name="T90" fmla="*/ 73 h 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7" h="73">
                  <a:moveTo>
                    <a:pt x="13" y="3"/>
                  </a:moveTo>
                  <a:cubicBezTo>
                    <a:pt x="11" y="3"/>
                    <a:pt x="10" y="4"/>
                    <a:pt x="9" y="4"/>
                  </a:cubicBezTo>
                  <a:cubicBezTo>
                    <a:pt x="9" y="4"/>
                    <a:pt x="9" y="4"/>
                    <a:pt x="9" y="4"/>
                  </a:cubicBezTo>
                  <a:cubicBezTo>
                    <a:pt x="4" y="6"/>
                    <a:pt x="0" y="12"/>
                    <a:pt x="0" y="18"/>
                  </a:cubicBezTo>
                  <a:cubicBezTo>
                    <a:pt x="1" y="25"/>
                    <a:pt x="7" y="31"/>
                    <a:pt x="14" y="30"/>
                  </a:cubicBezTo>
                  <a:cubicBezTo>
                    <a:pt x="14" y="30"/>
                    <a:pt x="45" y="29"/>
                    <a:pt x="55" y="28"/>
                  </a:cubicBezTo>
                  <a:cubicBezTo>
                    <a:pt x="61" y="35"/>
                    <a:pt x="68" y="37"/>
                    <a:pt x="76" y="39"/>
                  </a:cubicBezTo>
                  <a:cubicBezTo>
                    <a:pt x="78" y="39"/>
                    <a:pt x="79" y="39"/>
                    <a:pt x="81" y="40"/>
                  </a:cubicBezTo>
                  <a:cubicBezTo>
                    <a:pt x="84" y="40"/>
                    <a:pt x="87" y="41"/>
                    <a:pt x="89" y="41"/>
                  </a:cubicBezTo>
                  <a:cubicBezTo>
                    <a:pt x="92" y="44"/>
                    <a:pt x="95" y="47"/>
                    <a:pt x="98" y="49"/>
                  </a:cubicBezTo>
                  <a:cubicBezTo>
                    <a:pt x="104" y="55"/>
                    <a:pt x="111" y="59"/>
                    <a:pt x="119" y="63"/>
                  </a:cubicBezTo>
                  <a:cubicBezTo>
                    <a:pt x="133" y="70"/>
                    <a:pt x="150" y="73"/>
                    <a:pt x="165" y="72"/>
                  </a:cubicBezTo>
                  <a:cubicBezTo>
                    <a:pt x="167" y="72"/>
                    <a:pt x="169" y="72"/>
                    <a:pt x="170" y="71"/>
                  </a:cubicBezTo>
                  <a:cubicBezTo>
                    <a:pt x="170" y="71"/>
                    <a:pt x="170" y="71"/>
                    <a:pt x="170" y="71"/>
                  </a:cubicBezTo>
                  <a:cubicBezTo>
                    <a:pt x="174" y="69"/>
                    <a:pt x="177" y="64"/>
                    <a:pt x="176" y="58"/>
                  </a:cubicBezTo>
                  <a:cubicBezTo>
                    <a:pt x="175" y="50"/>
                    <a:pt x="169" y="45"/>
                    <a:pt x="161" y="45"/>
                  </a:cubicBezTo>
                  <a:cubicBezTo>
                    <a:pt x="149" y="45"/>
                    <a:pt x="137" y="42"/>
                    <a:pt x="127" y="37"/>
                  </a:cubicBezTo>
                  <a:cubicBezTo>
                    <a:pt x="120" y="33"/>
                    <a:pt x="114" y="28"/>
                    <a:pt x="111" y="23"/>
                  </a:cubicBezTo>
                  <a:cubicBezTo>
                    <a:pt x="110" y="22"/>
                    <a:pt x="107" y="17"/>
                    <a:pt x="107" y="17"/>
                  </a:cubicBezTo>
                  <a:cubicBezTo>
                    <a:pt x="106" y="17"/>
                    <a:pt x="94" y="15"/>
                    <a:pt x="93" y="15"/>
                  </a:cubicBezTo>
                  <a:cubicBezTo>
                    <a:pt x="81" y="13"/>
                    <a:pt x="79" y="12"/>
                    <a:pt x="78" y="9"/>
                  </a:cubicBezTo>
                  <a:cubicBezTo>
                    <a:pt x="78" y="9"/>
                    <a:pt x="78" y="9"/>
                    <a:pt x="77" y="9"/>
                  </a:cubicBezTo>
                  <a:cubicBezTo>
                    <a:pt x="77" y="9"/>
                    <a:pt x="77" y="9"/>
                    <a:pt x="77" y="9"/>
                  </a:cubicBezTo>
                  <a:cubicBezTo>
                    <a:pt x="73" y="1"/>
                    <a:pt x="73" y="1"/>
                    <a:pt x="73" y="1"/>
                  </a:cubicBezTo>
                  <a:cubicBezTo>
                    <a:pt x="64" y="1"/>
                    <a:pt x="64" y="1"/>
                    <a:pt x="64" y="1"/>
                  </a:cubicBezTo>
                  <a:cubicBezTo>
                    <a:pt x="62" y="1"/>
                    <a:pt x="62" y="2"/>
                    <a:pt x="61" y="1"/>
                  </a:cubicBezTo>
                  <a:cubicBezTo>
                    <a:pt x="61" y="0"/>
                    <a:pt x="61" y="0"/>
                    <a:pt x="61" y="0"/>
                  </a:cubicBezTo>
                  <a:cubicBezTo>
                    <a:pt x="61" y="0"/>
                    <a:pt x="61" y="0"/>
                    <a:pt x="61" y="0"/>
                  </a:cubicBezTo>
                  <a:lnTo>
                    <a:pt x="13" y="3"/>
                  </a:lnTo>
                  <a:close/>
                </a:path>
              </a:pathLst>
            </a:custGeom>
            <a:solidFill>
              <a:srgbClr val="489F53"/>
            </a:solidFill>
            <a:ln w="9525">
              <a:noFill/>
              <a:round/>
              <a:headEnd/>
              <a:tailEnd/>
            </a:ln>
          </p:spPr>
          <p:txBody>
            <a:bodyPr/>
            <a:lstStyle/>
            <a:p>
              <a:endParaRPr lang="en-US">
                <a:latin typeface="Calibri" pitchFamily="34" charset="0"/>
              </a:endParaRPr>
            </a:p>
          </p:txBody>
        </p:sp>
        <p:sp>
          <p:nvSpPr>
            <p:cNvPr id="143994" name="Freeform 809"/>
            <p:cNvSpPr>
              <a:spLocks/>
            </p:cNvSpPr>
            <p:nvPr/>
          </p:nvSpPr>
          <p:spPr bwMode="auto">
            <a:xfrm rot="10800000">
              <a:off x="3653836" y="4735019"/>
              <a:ext cx="650487" cy="264169"/>
            </a:xfrm>
            <a:custGeom>
              <a:avLst/>
              <a:gdLst>
                <a:gd name="T0" fmla="*/ 486218882 w 177"/>
                <a:gd name="T1" fmla="*/ 80769666 h 72"/>
                <a:gd name="T2" fmla="*/ 337654202 w 177"/>
                <a:gd name="T3" fmla="*/ 107692879 h 72"/>
                <a:gd name="T4" fmla="*/ 337654202 w 177"/>
                <a:gd name="T5" fmla="*/ 148077726 h 72"/>
                <a:gd name="T6" fmla="*/ 0 w 177"/>
                <a:gd name="T7" fmla="*/ 632699392 h 72"/>
                <a:gd name="T8" fmla="*/ 526740165 w 177"/>
                <a:gd name="T9" fmla="*/ 1076932628 h 72"/>
                <a:gd name="T10" fmla="*/ 2052929833 w 177"/>
                <a:gd name="T11" fmla="*/ 1009624597 h 72"/>
                <a:gd name="T12" fmla="*/ 2147483647 w 177"/>
                <a:gd name="T13" fmla="*/ 1413472784 h 72"/>
                <a:gd name="T14" fmla="*/ 2147483647 w 177"/>
                <a:gd name="T15" fmla="*/ 1413472784 h 72"/>
                <a:gd name="T16" fmla="*/ 2147483647 w 177"/>
                <a:gd name="T17" fmla="*/ 1494242422 h 72"/>
                <a:gd name="T18" fmla="*/ 2147483647 w 177"/>
                <a:gd name="T19" fmla="*/ 1790401428 h 72"/>
                <a:gd name="T20" fmla="*/ 2147483647 w 177"/>
                <a:gd name="T21" fmla="*/ 2147483647 h 72"/>
                <a:gd name="T22" fmla="*/ 2147483647 w 177"/>
                <a:gd name="T23" fmla="*/ 2147483647 h 72"/>
                <a:gd name="T24" fmla="*/ 2147483647 w 177"/>
                <a:gd name="T25" fmla="*/ 2147483647 h 72"/>
                <a:gd name="T26" fmla="*/ 2147483647 w 177"/>
                <a:gd name="T27" fmla="*/ 2147483647 h 72"/>
                <a:gd name="T28" fmla="*/ 2147483647 w 177"/>
                <a:gd name="T29" fmla="*/ 2126942043 h 72"/>
                <a:gd name="T30" fmla="*/ 2147483647 w 177"/>
                <a:gd name="T31" fmla="*/ 1642323759 h 72"/>
                <a:gd name="T32" fmla="*/ 2147483647 w 177"/>
                <a:gd name="T33" fmla="*/ 1346164753 h 72"/>
                <a:gd name="T34" fmla="*/ 2147483647 w 177"/>
                <a:gd name="T35" fmla="*/ 821161880 h 72"/>
                <a:gd name="T36" fmla="*/ 2147483647 w 177"/>
                <a:gd name="T37" fmla="*/ 592314573 h 72"/>
                <a:gd name="T38" fmla="*/ 2147483647 w 177"/>
                <a:gd name="T39" fmla="*/ 525006542 h 72"/>
                <a:gd name="T40" fmla="*/ 2147483647 w 177"/>
                <a:gd name="T41" fmla="*/ 296155452 h 72"/>
                <a:gd name="T42" fmla="*/ 2147483647 w 177"/>
                <a:gd name="T43" fmla="*/ 296155452 h 72"/>
                <a:gd name="T44" fmla="*/ 2147483647 w 177"/>
                <a:gd name="T45" fmla="*/ 296155452 h 72"/>
                <a:gd name="T46" fmla="*/ 2147483647 w 177"/>
                <a:gd name="T47" fmla="*/ 0 h 72"/>
                <a:gd name="T48" fmla="*/ 2147483647 w 177"/>
                <a:gd name="T49" fmla="*/ 40384833 h 72"/>
                <a:gd name="T50" fmla="*/ 2147483647 w 177"/>
                <a:gd name="T51" fmla="*/ 0 h 72"/>
                <a:gd name="T52" fmla="*/ 2147483647 w 177"/>
                <a:gd name="T53" fmla="*/ 0 h 72"/>
                <a:gd name="T54" fmla="*/ 2147483647 w 177"/>
                <a:gd name="T55" fmla="*/ 0 h 72"/>
                <a:gd name="T56" fmla="*/ 486218882 w 177"/>
                <a:gd name="T57" fmla="*/ 80769666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7"/>
                <a:gd name="T88" fmla="*/ 0 h 72"/>
                <a:gd name="T89" fmla="*/ 177 w 177"/>
                <a:gd name="T90" fmla="*/ 72 h 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7" h="72">
                  <a:moveTo>
                    <a:pt x="13" y="2"/>
                  </a:moveTo>
                  <a:cubicBezTo>
                    <a:pt x="11" y="2"/>
                    <a:pt x="10" y="3"/>
                    <a:pt x="9" y="3"/>
                  </a:cubicBezTo>
                  <a:cubicBezTo>
                    <a:pt x="9" y="3"/>
                    <a:pt x="9" y="4"/>
                    <a:pt x="9" y="4"/>
                  </a:cubicBezTo>
                  <a:cubicBezTo>
                    <a:pt x="4" y="5"/>
                    <a:pt x="0" y="11"/>
                    <a:pt x="0" y="17"/>
                  </a:cubicBezTo>
                  <a:cubicBezTo>
                    <a:pt x="1" y="24"/>
                    <a:pt x="7" y="30"/>
                    <a:pt x="14" y="29"/>
                  </a:cubicBezTo>
                  <a:cubicBezTo>
                    <a:pt x="14" y="29"/>
                    <a:pt x="45" y="28"/>
                    <a:pt x="55" y="27"/>
                  </a:cubicBezTo>
                  <a:cubicBezTo>
                    <a:pt x="61" y="34"/>
                    <a:pt x="68" y="36"/>
                    <a:pt x="76" y="38"/>
                  </a:cubicBezTo>
                  <a:cubicBezTo>
                    <a:pt x="77" y="38"/>
                    <a:pt x="79" y="38"/>
                    <a:pt x="81" y="38"/>
                  </a:cubicBezTo>
                  <a:cubicBezTo>
                    <a:pt x="84" y="39"/>
                    <a:pt x="87" y="40"/>
                    <a:pt x="89" y="40"/>
                  </a:cubicBezTo>
                  <a:cubicBezTo>
                    <a:pt x="92" y="43"/>
                    <a:pt x="95" y="46"/>
                    <a:pt x="98" y="48"/>
                  </a:cubicBezTo>
                  <a:cubicBezTo>
                    <a:pt x="104" y="54"/>
                    <a:pt x="111" y="58"/>
                    <a:pt x="119" y="62"/>
                  </a:cubicBezTo>
                  <a:cubicBezTo>
                    <a:pt x="133" y="68"/>
                    <a:pt x="150" y="72"/>
                    <a:pt x="165" y="71"/>
                  </a:cubicBezTo>
                  <a:cubicBezTo>
                    <a:pt x="167" y="71"/>
                    <a:pt x="169" y="71"/>
                    <a:pt x="170" y="70"/>
                  </a:cubicBezTo>
                  <a:cubicBezTo>
                    <a:pt x="170" y="70"/>
                    <a:pt x="170" y="70"/>
                    <a:pt x="170" y="70"/>
                  </a:cubicBezTo>
                  <a:cubicBezTo>
                    <a:pt x="174" y="67"/>
                    <a:pt x="177" y="62"/>
                    <a:pt x="176" y="57"/>
                  </a:cubicBezTo>
                  <a:cubicBezTo>
                    <a:pt x="175" y="49"/>
                    <a:pt x="168" y="44"/>
                    <a:pt x="161" y="44"/>
                  </a:cubicBezTo>
                  <a:cubicBezTo>
                    <a:pt x="149" y="44"/>
                    <a:pt x="137" y="41"/>
                    <a:pt x="127" y="36"/>
                  </a:cubicBezTo>
                  <a:cubicBezTo>
                    <a:pt x="120" y="32"/>
                    <a:pt x="114" y="27"/>
                    <a:pt x="111" y="22"/>
                  </a:cubicBezTo>
                  <a:cubicBezTo>
                    <a:pt x="110" y="22"/>
                    <a:pt x="107" y="16"/>
                    <a:pt x="107" y="16"/>
                  </a:cubicBezTo>
                  <a:cubicBezTo>
                    <a:pt x="106" y="16"/>
                    <a:pt x="94" y="14"/>
                    <a:pt x="93" y="14"/>
                  </a:cubicBezTo>
                  <a:cubicBezTo>
                    <a:pt x="81" y="12"/>
                    <a:pt x="79" y="11"/>
                    <a:pt x="78" y="8"/>
                  </a:cubicBezTo>
                  <a:cubicBezTo>
                    <a:pt x="78" y="8"/>
                    <a:pt x="78" y="8"/>
                    <a:pt x="78" y="8"/>
                  </a:cubicBezTo>
                  <a:cubicBezTo>
                    <a:pt x="77" y="8"/>
                    <a:pt x="77" y="8"/>
                    <a:pt x="77" y="8"/>
                  </a:cubicBezTo>
                  <a:cubicBezTo>
                    <a:pt x="74" y="0"/>
                    <a:pt x="74" y="0"/>
                    <a:pt x="74" y="0"/>
                  </a:cubicBezTo>
                  <a:cubicBezTo>
                    <a:pt x="64" y="1"/>
                    <a:pt x="64" y="1"/>
                    <a:pt x="64" y="1"/>
                  </a:cubicBezTo>
                  <a:cubicBezTo>
                    <a:pt x="62" y="0"/>
                    <a:pt x="62" y="1"/>
                    <a:pt x="61" y="0"/>
                  </a:cubicBezTo>
                  <a:cubicBezTo>
                    <a:pt x="61" y="0"/>
                    <a:pt x="61" y="0"/>
                    <a:pt x="61" y="0"/>
                  </a:cubicBezTo>
                  <a:cubicBezTo>
                    <a:pt x="61" y="0"/>
                    <a:pt x="61" y="0"/>
                    <a:pt x="61" y="0"/>
                  </a:cubicBezTo>
                  <a:lnTo>
                    <a:pt x="13" y="2"/>
                  </a:lnTo>
                  <a:close/>
                </a:path>
              </a:pathLst>
            </a:custGeom>
            <a:solidFill>
              <a:srgbClr val="49A054"/>
            </a:solidFill>
            <a:ln w="9525">
              <a:noFill/>
              <a:round/>
              <a:headEnd/>
              <a:tailEnd/>
            </a:ln>
          </p:spPr>
          <p:txBody>
            <a:bodyPr/>
            <a:lstStyle/>
            <a:p>
              <a:endParaRPr lang="en-US">
                <a:latin typeface="Calibri" pitchFamily="34" charset="0"/>
              </a:endParaRPr>
            </a:p>
          </p:txBody>
        </p:sp>
        <p:sp>
          <p:nvSpPr>
            <p:cNvPr id="143995" name="Freeform 810"/>
            <p:cNvSpPr>
              <a:spLocks/>
            </p:cNvSpPr>
            <p:nvPr/>
          </p:nvSpPr>
          <p:spPr bwMode="auto">
            <a:xfrm rot="10800000">
              <a:off x="3653836" y="4735019"/>
              <a:ext cx="650487" cy="264169"/>
            </a:xfrm>
            <a:custGeom>
              <a:avLst/>
              <a:gdLst>
                <a:gd name="T0" fmla="*/ 486218882 w 177"/>
                <a:gd name="T1" fmla="*/ 80769666 h 72"/>
                <a:gd name="T2" fmla="*/ 337654202 w 177"/>
                <a:gd name="T3" fmla="*/ 107692879 h 72"/>
                <a:gd name="T4" fmla="*/ 337654202 w 177"/>
                <a:gd name="T5" fmla="*/ 148077726 h 72"/>
                <a:gd name="T6" fmla="*/ 0 w 177"/>
                <a:gd name="T7" fmla="*/ 632699392 h 72"/>
                <a:gd name="T8" fmla="*/ 526740165 w 177"/>
                <a:gd name="T9" fmla="*/ 1076932628 h 72"/>
                <a:gd name="T10" fmla="*/ 2052929833 w 177"/>
                <a:gd name="T11" fmla="*/ 1009624597 h 72"/>
                <a:gd name="T12" fmla="*/ 2147483647 w 177"/>
                <a:gd name="T13" fmla="*/ 1373087965 h 72"/>
                <a:gd name="T14" fmla="*/ 2147483647 w 177"/>
                <a:gd name="T15" fmla="*/ 1413472784 h 72"/>
                <a:gd name="T16" fmla="*/ 2147483647 w 177"/>
                <a:gd name="T17" fmla="*/ 1494242422 h 72"/>
                <a:gd name="T18" fmla="*/ 2147483647 w 177"/>
                <a:gd name="T19" fmla="*/ 1790401428 h 72"/>
                <a:gd name="T20" fmla="*/ 2147483647 w 177"/>
                <a:gd name="T21" fmla="*/ 2147483647 h 72"/>
                <a:gd name="T22" fmla="*/ 2147483647 w 177"/>
                <a:gd name="T23" fmla="*/ 2147483647 h 72"/>
                <a:gd name="T24" fmla="*/ 2147483647 w 177"/>
                <a:gd name="T25" fmla="*/ 2147483647 h 72"/>
                <a:gd name="T26" fmla="*/ 2147483647 w 177"/>
                <a:gd name="T27" fmla="*/ 2147483647 h 72"/>
                <a:gd name="T28" fmla="*/ 2147483647 w 177"/>
                <a:gd name="T29" fmla="*/ 2126942043 h 72"/>
                <a:gd name="T30" fmla="*/ 2147483647 w 177"/>
                <a:gd name="T31" fmla="*/ 1642323759 h 72"/>
                <a:gd name="T32" fmla="*/ 2147483647 w 177"/>
                <a:gd name="T33" fmla="*/ 1346164753 h 72"/>
                <a:gd name="T34" fmla="*/ 2147483647 w 177"/>
                <a:gd name="T35" fmla="*/ 821161880 h 72"/>
                <a:gd name="T36" fmla="*/ 2147483647 w 177"/>
                <a:gd name="T37" fmla="*/ 592314573 h 72"/>
                <a:gd name="T38" fmla="*/ 2147483647 w 177"/>
                <a:gd name="T39" fmla="*/ 525006542 h 72"/>
                <a:gd name="T40" fmla="*/ 2147483647 w 177"/>
                <a:gd name="T41" fmla="*/ 296155452 h 72"/>
                <a:gd name="T42" fmla="*/ 2147483647 w 177"/>
                <a:gd name="T43" fmla="*/ 296155452 h 72"/>
                <a:gd name="T44" fmla="*/ 2147483647 w 177"/>
                <a:gd name="T45" fmla="*/ 296155452 h 72"/>
                <a:gd name="T46" fmla="*/ 2147483647 w 177"/>
                <a:gd name="T47" fmla="*/ 0 h 72"/>
                <a:gd name="T48" fmla="*/ 2147483647 w 177"/>
                <a:gd name="T49" fmla="*/ 40384833 h 72"/>
                <a:gd name="T50" fmla="*/ 2147483647 w 177"/>
                <a:gd name="T51" fmla="*/ 0 h 72"/>
                <a:gd name="T52" fmla="*/ 2147483647 w 177"/>
                <a:gd name="T53" fmla="*/ 0 h 72"/>
                <a:gd name="T54" fmla="*/ 2147483647 w 177"/>
                <a:gd name="T55" fmla="*/ 0 h 72"/>
                <a:gd name="T56" fmla="*/ 486218882 w 177"/>
                <a:gd name="T57" fmla="*/ 80769666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7"/>
                <a:gd name="T88" fmla="*/ 0 h 72"/>
                <a:gd name="T89" fmla="*/ 177 w 177"/>
                <a:gd name="T90" fmla="*/ 72 h 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7" h="72">
                  <a:moveTo>
                    <a:pt x="13" y="2"/>
                  </a:moveTo>
                  <a:cubicBezTo>
                    <a:pt x="11" y="2"/>
                    <a:pt x="10" y="3"/>
                    <a:pt x="9" y="3"/>
                  </a:cubicBezTo>
                  <a:cubicBezTo>
                    <a:pt x="9" y="3"/>
                    <a:pt x="9" y="4"/>
                    <a:pt x="9" y="4"/>
                  </a:cubicBezTo>
                  <a:cubicBezTo>
                    <a:pt x="4" y="5"/>
                    <a:pt x="0" y="11"/>
                    <a:pt x="0" y="17"/>
                  </a:cubicBezTo>
                  <a:cubicBezTo>
                    <a:pt x="1" y="24"/>
                    <a:pt x="7" y="30"/>
                    <a:pt x="14" y="29"/>
                  </a:cubicBezTo>
                  <a:cubicBezTo>
                    <a:pt x="14" y="29"/>
                    <a:pt x="45" y="27"/>
                    <a:pt x="55" y="27"/>
                  </a:cubicBezTo>
                  <a:cubicBezTo>
                    <a:pt x="61" y="34"/>
                    <a:pt x="68" y="36"/>
                    <a:pt x="76" y="37"/>
                  </a:cubicBezTo>
                  <a:cubicBezTo>
                    <a:pt x="77" y="38"/>
                    <a:pt x="79" y="38"/>
                    <a:pt x="81" y="38"/>
                  </a:cubicBezTo>
                  <a:cubicBezTo>
                    <a:pt x="84" y="39"/>
                    <a:pt x="87" y="40"/>
                    <a:pt x="89" y="40"/>
                  </a:cubicBezTo>
                  <a:cubicBezTo>
                    <a:pt x="92" y="43"/>
                    <a:pt x="95" y="46"/>
                    <a:pt x="98" y="48"/>
                  </a:cubicBezTo>
                  <a:cubicBezTo>
                    <a:pt x="104" y="53"/>
                    <a:pt x="111" y="58"/>
                    <a:pt x="119" y="62"/>
                  </a:cubicBezTo>
                  <a:cubicBezTo>
                    <a:pt x="133" y="68"/>
                    <a:pt x="150" y="72"/>
                    <a:pt x="165" y="71"/>
                  </a:cubicBezTo>
                  <a:cubicBezTo>
                    <a:pt x="167" y="71"/>
                    <a:pt x="169" y="71"/>
                    <a:pt x="170" y="70"/>
                  </a:cubicBezTo>
                  <a:cubicBezTo>
                    <a:pt x="170" y="70"/>
                    <a:pt x="170" y="70"/>
                    <a:pt x="170" y="70"/>
                  </a:cubicBezTo>
                  <a:cubicBezTo>
                    <a:pt x="174" y="67"/>
                    <a:pt x="177" y="62"/>
                    <a:pt x="176" y="57"/>
                  </a:cubicBezTo>
                  <a:cubicBezTo>
                    <a:pt x="175" y="49"/>
                    <a:pt x="168" y="44"/>
                    <a:pt x="160" y="44"/>
                  </a:cubicBezTo>
                  <a:cubicBezTo>
                    <a:pt x="149" y="44"/>
                    <a:pt x="137" y="41"/>
                    <a:pt x="127" y="36"/>
                  </a:cubicBezTo>
                  <a:cubicBezTo>
                    <a:pt x="120" y="32"/>
                    <a:pt x="114" y="27"/>
                    <a:pt x="111" y="22"/>
                  </a:cubicBezTo>
                  <a:cubicBezTo>
                    <a:pt x="110" y="22"/>
                    <a:pt x="107" y="16"/>
                    <a:pt x="106" y="16"/>
                  </a:cubicBezTo>
                  <a:cubicBezTo>
                    <a:pt x="106" y="16"/>
                    <a:pt x="94" y="14"/>
                    <a:pt x="93" y="14"/>
                  </a:cubicBezTo>
                  <a:cubicBezTo>
                    <a:pt x="81" y="12"/>
                    <a:pt x="79" y="11"/>
                    <a:pt x="78" y="8"/>
                  </a:cubicBezTo>
                  <a:cubicBezTo>
                    <a:pt x="78" y="8"/>
                    <a:pt x="78" y="8"/>
                    <a:pt x="78" y="8"/>
                  </a:cubicBezTo>
                  <a:cubicBezTo>
                    <a:pt x="77" y="8"/>
                    <a:pt x="77" y="8"/>
                    <a:pt x="77" y="8"/>
                  </a:cubicBezTo>
                  <a:cubicBezTo>
                    <a:pt x="74" y="0"/>
                    <a:pt x="74" y="0"/>
                    <a:pt x="74" y="0"/>
                  </a:cubicBezTo>
                  <a:cubicBezTo>
                    <a:pt x="64" y="1"/>
                    <a:pt x="64" y="1"/>
                    <a:pt x="64" y="1"/>
                  </a:cubicBezTo>
                  <a:cubicBezTo>
                    <a:pt x="62" y="0"/>
                    <a:pt x="62" y="1"/>
                    <a:pt x="61" y="0"/>
                  </a:cubicBezTo>
                  <a:cubicBezTo>
                    <a:pt x="61" y="0"/>
                    <a:pt x="61" y="0"/>
                    <a:pt x="61" y="0"/>
                  </a:cubicBezTo>
                  <a:cubicBezTo>
                    <a:pt x="61" y="0"/>
                    <a:pt x="61" y="0"/>
                    <a:pt x="61" y="0"/>
                  </a:cubicBezTo>
                  <a:lnTo>
                    <a:pt x="13" y="2"/>
                  </a:lnTo>
                  <a:close/>
                </a:path>
              </a:pathLst>
            </a:custGeom>
            <a:solidFill>
              <a:srgbClr val="4AA054"/>
            </a:solidFill>
            <a:ln w="9525">
              <a:noFill/>
              <a:round/>
              <a:headEnd/>
              <a:tailEnd/>
            </a:ln>
          </p:spPr>
          <p:txBody>
            <a:bodyPr/>
            <a:lstStyle/>
            <a:p>
              <a:endParaRPr lang="en-US">
                <a:latin typeface="Calibri" pitchFamily="34" charset="0"/>
              </a:endParaRPr>
            </a:p>
          </p:txBody>
        </p:sp>
        <p:sp>
          <p:nvSpPr>
            <p:cNvPr id="143996" name="Freeform 811"/>
            <p:cNvSpPr>
              <a:spLocks/>
            </p:cNvSpPr>
            <p:nvPr/>
          </p:nvSpPr>
          <p:spPr bwMode="auto">
            <a:xfrm rot="10800000">
              <a:off x="3653836" y="4735019"/>
              <a:ext cx="650487" cy="264169"/>
            </a:xfrm>
            <a:custGeom>
              <a:avLst/>
              <a:gdLst>
                <a:gd name="T0" fmla="*/ 486218882 w 177"/>
                <a:gd name="T1" fmla="*/ 80769666 h 72"/>
                <a:gd name="T2" fmla="*/ 337654202 w 177"/>
                <a:gd name="T3" fmla="*/ 107692879 h 72"/>
                <a:gd name="T4" fmla="*/ 337654202 w 177"/>
                <a:gd name="T5" fmla="*/ 148077726 h 72"/>
                <a:gd name="T6" fmla="*/ 0 w 177"/>
                <a:gd name="T7" fmla="*/ 632699392 h 72"/>
                <a:gd name="T8" fmla="*/ 526740165 w 177"/>
                <a:gd name="T9" fmla="*/ 1076932628 h 72"/>
                <a:gd name="T10" fmla="*/ 2052929833 w 177"/>
                <a:gd name="T11" fmla="*/ 1009624597 h 72"/>
                <a:gd name="T12" fmla="*/ 2147483647 w 177"/>
                <a:gd name="T13" fmla="*/ 1373087965 h 72"/>
                <a:gd name="T14" fmla="*/ 2147483647 w 177"/>
                <a:gd name="T15" fmla="*/ 1413472784 h 72"/>
                <a:gd name="T16" fmla="*/ 2147483647 w 177"/>
                <a:gd name="T17" fmla="*/ 1494242422 h 72"/>
                <a:gd name="T18" fmla="*/ 2147483647 w 177"/>
                <a:gd name="T19" fmla="*/ 1790401428 h 72"/>
                <a:gd name="T20" fmla="*/ 2147483647 w 177"/>
                <a:gd name="T21" fmla="*/ 2147483647 h 72"/>
                <a:gd name="T22" fmla="*/ 2147483647 w 177"/>
                <a:gd name="T23" fmla="*/ 2147483647 h 72"/>
                <a:gd name="T24" fmla="*/ 2147483647 w 177"/>
                <a:gd name="T25" fmla="*/ 2147483647 h 72"/>
                <a:gd name="T26" fmla="*/ 2147483647 w 177"/>
                <a:gd name="T27" fmla="*/ 2147483647 h 72"/>
                <a:gd name="T28" fmla="*/ 2147483647 w 177"/>
                <a:gd name="T29" fmla="*/ 2126942043 h 72"/>
                <a:gd name="T30" fmla="*/ 2147483647 w 177"/>
                <a:gd name="T31" fmla="*/ 1642323759 h 72"/>
                <a:gd name="T32" fmla="*/ 2147483647 w 177"/>
                <a:gd name="T33" fmla="*/ 1346164753 h 72"/>
                <a:gd name="T34" fmla="*/ 2147483647 w 177"/>
                <a:gd name="T35" fmla="*/ 821161880 h 72"/>
                <a:gd name="T36" fmla="*/ 2147483647 w 177"/>
                <a:gd name="T37" fmla="*/ 592314573 h 72"/>
                <a:gd name="T38" fmla="*/ 2147483647 w 177"/>
                <a:gd name="T39" fmla="*/ 525006542 h 72"/>
                <a:gd name="T40" fmla="*/ 2147483647 w 177"/>
                <a:gd name="T41" fmla="*/ 336540271 h 72"/>
                <a:gd name="T42" fmla="*/ 2147483647 w 177"/>
                <a:gd name="T43" fmla="*/ 296155452 h 72"/>
                <a:gd name="T44" fmla="*/ 2147483647 w 177"/>
                <a:gd name="T45" fmla="*/ 296155452 h 72"/>
                <a:gd name="T46" fmla="*/ 2147483647 w 177"/>
                <a:gd name="T47" fmla="*/ 0 h 72"/>
                <a:gd name="T48" fmla="*/ 2147483647 w 177"/>
                <a:gd name="T49" fmla="*/ 40384833 h 72"/>
                <a:gd name="T50" fmla="*/ 2147483647 w 177"/>
                <a:gd name="T51" fmla="*/ 0 h 72"/>
                <a:gd name="T52" fmla="*/ 2147483647 w 177"/>
                <a:gd name="T53" fmla="*/ 0 h 72"/>
                <a:gd name="T54" fmla="*/ 2147483647 w 177"/>
                <a:gd name="T55" fmla="*/ 0 h 72"/>
                <a:gd name="T56" fmla="*/ 486218882 w 177"/>
                <a:gd name="T57" fmla="*/ 80769666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7"/>
                <a:gd name="T88" fmla="*/ 0 h 72"/>
                <a:gd name="T89" fmla="*/ 177 w 177"/>
                <a:gd name="T90" fmla="*/ 72 h 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7" h="72">
                  <a:moveTo>
                    <a:pt x="13" y="2"/>
                  </a:moveTo>
                  <a:cubicBezTo>
                    <a:pt x="11" y="2"/>
                    <a:pt x="10" y="3"/>
                    <a:pt x="9" y="3"/>
                  </a:cubicBezTo>
                  <a:cubicBezTo>
                    <a:pt x="9" y="4"/>
                    <a:pt x="9" y="4"/>
                    <a:pt x="9" y="4"/>
                  </a:cubicBezTo>
                  <a:cubicBezTo>
                    <a:pt x="4" y="6"/>
                    <a:pt x="0" y="11"/>
                    <a:pt x="0" y="17"/>
                  </a:cubicBezTo>
                  <a:cubicBezTo>
                    <a:pt x="1" y="24"/>
                    <a:pt x="7" y="29"/>
                    <a:pt x="14" y="29"/>
                  </a:cubicBezTo>
                  <a:cubicBezTo>
                    <a:pt x="14" y="29"/>
                    <a:pt x="45" y="27"/>
                    <a:pt x="55" y="27"/>
                  </a:cubicBezTo>
                  <a:cubicBezTo>
                    <a:pt x="61" y="34"/>
                    <a:pt x="68" y="36"/>
                    <a:pt x="76" y="37"/>
                  </a:cubicBezTo>
                  <a:cubicBezTo>
                    <a:pt x="77" y="38"/>
                    <a:pt x="79" y="38"/>
                    <a:pt x="81" y="38"/>
                  </a:cubicBezTo>
                  <a:cubicBezTo>
                    <a:pt x="84" y="39"/>
                    <a:pt x="87" y="40"/>
                    <a:pt x="89" y="40"/>
                  </a:cubicBezTo>
                  <a:cubicBezTo>
                    <a:pt x="92" y="43"/>
                    <a:pt x="95" y="46"/>
                    <a:pt x="98" y="48"/>
                  </a:cubicBezTo>
                  <a:cubicBezTo>
                    <a:pt x="104" y="53"/>
                    <a:pt x="111" y="58"/>
                    <a:pt x="119" y="62"/>
                  </a:cubicBezTo>
                  <a:cubicBezTo>
                    <a:pt x="133" y="68"/>
                    <a:pt x="150" y="72"/>
                    <a:pt x="165" y="71"/>
                  </a:cubicBezTo>
                  <a:cubicBezTo>
                    <a:pt x="167" y="71"/>
                    <a:pt x="169" y="71"/>
                    <a:pt x="170" y="70"/>
                  </a:cubicBezTo>
                  <a:cubicBezTo>
                    <a:pt x="170" y="70"/>
                    <a:pt x="170" y="69"/>
                    <a:pt x="170" y="69"/>
                  </a:cubicBezTo>
                  <a:cubicBezTo>
                    <a:pt x="174" y="67"/>
                    <a:pt x="177" y="62"/>
                    <a:pt x="176" y="57"/>
                  </a:cubicBezTo>
                  <a:cubicBezTo>
                    <a:pt x="175" y="49"/>
                    <a:pt x="168" y="44"/>
                    <a:pt x="160" y="44"/>
                  </a:cubicBezTo>
                  <a:cubicBezTo>
                    <a:pt x="149" y="44"/>
                    <a:pt x="137" y="41"/>
                    <a:pt x="127" y="36"/>
                  </a:cubicBezTo>
                  <a:cubicBezTo>
                    <a:pt x="120" y="32"/>
                    <a:pt x="114" y="27"/>
                    <a:pt x="110" y="22"/>
                  </a:cubicBezTo>
                  <a:cubicBezTo>
                    <a:pt x="110" y="22"/>
                    <a:pt x="107" y="16"/>
                    <a:pt x="106" y="16"/>
                  </a:cubicBezTo>
                  <a:cubicBezTo>
                    <a:pt x="106" y="16"/>
                    <a:pt x="94" y="14"/>
                    <a:pt x="93" y="14"/>
                  </a:cubicBezTo>
                  <a:cubicBezTo>
                    <a:pt x="81" y="13"/>
                    <a:pt x="79" y="12"/>
                    <a:pt x="78" y="9"/>
                  </a:cubicBezTo>
                  <a:cubicBezTo>
                    <a:pt x="78" y="8"/>
                    <a:pt x="78" y="8"/>
                    <a:pt x="78" y="8"/>
                  </a:cubicBezTo>
                  <a:cubicBezTo>
                    <a:pt x="77" y="8"/>
                    <a:pt x="77" y="8"/>
                    <a:pt x="77" y="8"/>
                  </a:cubicBezTo>
                  <a:cubicBezTo>
                    <a:pt x="74" y="0"/>
                    <a:pt x="74" y="0"/>
                    <a:pt x="74" y="0"/>
                  </a:cubicBezTo>
                  <a:cubicBezTo>
                    <a:pt x="64" y="1"/>
                    <a:pt x="64" y="1"/>
                    <a:pt x="64" y="1"/>
                  </a:cubicBezTo>
                  <a:cubicBezTo>
                    <a:pt x="62" y="1"/>
                    <a:pt x="62" y="1"/>
                    <a:pt x="61" y="0"/>
                  </a:cubicBezTo>
                  <a:cubicBezTo>
                    <a:pt x="61" y="0"/>
                    <a:pt x="61" y="0"/>
                    <a:pt x="61" y="0"/>
                  </a:cubicBezTo>
                  <a:cubicBezTo>
                    <a:pt x="61" y="0"/>
                    <a:pt x="61" y="0"/>
                    <a:pt x="61" y="0"/>
                  </a:cubicBezTo>
                  <a:lnTo>
                    <a:pt x="13" y="2"/>
                  </a:lnTo>
                  <a:close/>
                </a:path>
              </a:pathLst>
            </a:custGeom>
            <a:solidFill>
              <a:srgbClr val="4CA054"/>
            </a:solidFill>
            <a:ln w="9525">
              <a:noFill/>
              <a:round/>
              <a:headEnd/>
              <a:tailEnd/>
            </a:ln>
          </p:spPr>
          <p:txBody>
            <a:bodyPr/>
            <a:lstStyle/>
            <a:p>
              <a:endParaRPr lang="en-US">
                <a:latin typeface="Calibri" pitchFamily="34" charset="0"/>
              </a:endParaRPr>
            </a:p>
          </p:txBody>
        </p:sp>
        <p:sp>
          <p:nvSpPr>
            <p:cNvPr id="143997" name="Freeform 812"/>
            <p:cNvSpPr>
              <a:spLocks/>
            </p:cNvSpPr>
            <p:nvPr/>
          </p:nvSpPr>
          <p:spPr bwMode="auto">
            <a:xfrm rot="10800000">
              <a:off x="3653836" y="4735019"/>
              <a:ext cx="650487" cy="264169"/>
            </a:xfrm>
            <a:custGeom>
              <a:avLst/>
              <a:gdLst>
                <a:gd name="T0" fmla="*/ 486218882 w 177"/>
                <a:gd name="T1" fmla="*/ 80769666 h 72"/>
                <a:gd name="T2" fmla="*/ 337654202 w 177"/>
                <a:gd name="T3" fmla="*/ 107692879 h 72"/>
                <a:gd name="T4" fmla="*/ 337654202 w 177"/>
                <a:gd name="T5" fmla="*/ 148077726 h 72"/>
                <a:gd name="T6" fmla="*/ 40517623 w 177"/>
                <a:gd name="T7" fmla="*/ 632699392 h 72"/>
                <a:gd name="T8" fmla="*/ 526740165 w 177"/>
                <a:gd name="T9" fmla="*/ 1076932628 h 72"/>
                <a:gd name="T10" fmla="*/ 2052929833 w 177"/>
                <a:gd name="T11" fmla="*/ 1009624597 h 72"/>
                <a:gd name="T12" fmla="*/ 2147483647 w 177"/>
                <a:gd name="T13" fmla="*/ 1373087965 h 72"/>
                <a:gd name="T14" fmla="*/ 2147483647 w 177"/>
                <a:gd name="T15" fmla="*/ 1413472784 h 72"/>
                <a:gd name="T16" fmla="*/ 2147483647 w 177"/>
                <a:gd name="T17" fmla="*/ 1494242422 h 72"/>
                <a:gd name="T18" fmla="*/ 2147483647 w 177"/>
                <a:gd name="T19" fmla="*/ 1790401428 h 72"/>
                <a:gd name="T20" fmla="*/ 2147483647 w 177"/>
                <a:gd name="T21" fmla="*/ 2147483647 h 72"/>
                <a:gd name="T22" fmla="*/ 2147483647 w 177"/>
                <a:gd name="T23" fmla="*/ 2147483647 h 72"/>
                <a:gd name="T24" fmla="*/ 2147483647 w 177"/>
                <a:gd name="T25" fmla="*/ 2147483647 h 72"/>
                <a:gd name="T26" fmla="*/ 2147483647 w 177"/>
                <a:gd name="T27" fmla="*/ 2147483647 h 72"/>
                <a:gd name="T28" fmla="*/ 2147483647 w 177"/>
                <a:gd name="T29" fmla="*/ 2126942043 h 72"/>
                <a:gd name="T30" fmla="*/ 2147483647 w 177"/>
                <a:gd name="T31" fmla="*/ 1642323759 h 72"/>
                <a:gd name="T32" fmla="*/ 2147483647 w 177"/>
                <a:gd name="T33" fmla="*/ 1346164753 h 72"/>
                <a:gd name="T34" fmla="*/ 2147483647 w 177"/>
                <a:gd name="T35" fmla="*/ 821161880 h 72"/>
                <a:gd name="T36" fmla="*/ 2147483647 w 177"/>
                <a:gd name="T37" fmla="*/ 592314573 h 72"/>
                <a:gd name="T38" fmla="*/ 2147483647 w 177"/>
                <a:gd name="T39" fmla="*/ 525006542 h 72"/>
                <a:gd name="T40" fmla="*/ 2147483647 w 177"/>
                <a:gd name="T41" fmla="*/ 336540271 h 72"/>
                <a:gd name="T42" fmla="*/ 2147483647 w 177"/>
                <a:gd name="T43" fmla="*/ 296155452 h 72"/>
                <a:gd name="T44" fmla="*/ 2147483647 w 177"/>
                <a:gd name="T45" fmla="*/ 296155452 h 72"/>
                <a:gd name="T46" fmla="*/ 2147483647 w 177"/>
                <a:gd name="T47" fmla="*/ 40384833 h 72"/>
                <a:gd name="T48" fmla="*/ 2147483647 w 177"/>
                <a:gd name="T49" fmla="*/ 40384833 h 72"/>
                <a:gd name="T50" fmla="*/ 2147483647 w 177"/>
                <a:gd name="T51" fmla="*/ 0 h 72"/>
                <a:gd name="T52" fmla="*/ 2147483647 w 177"/>
                <a:gd name="T53" fmla="*/ 0 h 72"/>
                <a:gd name="T54" fmla="*/ 2147483647 w 177"/>
                <a:gd name="T55" fmla="*/ 0 h 72"/>
                <a:gd name="T56" fmla="*/ 486218882 w 177"/>
                <a:gd name="T57" fmla="*/ 80769666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7"/>
                <a:gd name="T88" fmla="*/ 0 h 72"/>
                <a:gd name="T89" fmla="*/ 177 w 177"/>
                <a:gd name="T90" fmla="*/ 72 h 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7" h="72">
                  <a:moveTo>
                    <a:pt x="13" y="2"/>
                  </a:moveTo>
                  <a:cubicBezTo>
                    <a:pt x="11" y="2"/>
                    <a:pt x="10" y="3"/>
                    <a:pt x="9" y="3"/>
                  </a:cubicBezTo>
                  <a:cubicBezTo>
                    <a:pt x="9" y="4"/>
                    <a:pt x="9" y="4"/>
                    <a:pt x="9" y="4"/>
                  </a:cubicBezTo>
                  <a:cubicBezTo>
                    <a:pt x="4" y="6"/>
                    <a:pt x="0" y="11"/>
                    <a:pt x="1" y="17"/>
                  </a:cubicBezTo>
                  <a:cubicBezTo>
                    <a:pt x="1" y="24"/>
                    <a:pt x="7" y="29"/>
                    <a:pt x="14" y="29"/>
                  </a:cubicBezTo>
                  <a:cubicBezTo>
                    <a:pt x="14" y="29"/>
                    <a:pt x="45" y="27"/>
                    <a:pt x="55" y="27"/>
                  </a:cubicBezTo>
                  <a:cubicBezTo>
                    <a:pt x="61" y="34"/>
                    <a:pt x="68" y="36"/>
                    <a:pt x="76" y="37"/>
                  </a:cubicBezTo>
                  <a:cubicBezTo>
                    <a:pt x="77" y="38"/>
                    <a:pt x="79" y="38"/>
                    <a:pt x="81" y="38"/>
                  </a:cubicBezTo>
                  <a:cubicBezTo>
                    <a:pt x="84" y="39"/>
                    <a:pt x="87" y="39"/>
                    <a:pt x="89" y="40"/>
                  </a:cubicBezTo>
                  <a:cubicBezTo>
                    <a:pt x="92" y="43"/>
                    <a:pt x="95" y="46"/>
                    <a:pt x="98" y="48"/>
                  </a:cubicBezTo>
                  <a:cubicBezTo>
                    <a:pt x="104" y="53"/>
                    <a:pt x="111" y="58"/>
                    <a:pt x="119" y="61"/>
                  </a:cubicBezTo>
                  <a:cubicBezTo>
                    <a:pt x="133" y="68"/>
                    <a:pt x="150" y="72"/>
                    <a:pt x="165" y="71"/>
                  </a:cubicBezTo>
                  <a:cubicBezTo>
                    <a:pt x="167" y="71"/>
                    <a:pt x="169" y="71"/>
                    <a:pt x="170" y="70"/>
                  </a:cubicBezTo>
                  <a:cubicBezTo>
                    <a:pt x="170" y="69"/>
                    <a:pt x="170" y="69"/>
                    <a:pt x="170" y="69"/>
                  </a:cubicBezTo>
                  <a:cubicBezTo>
                    <a:pt x="174" y="67"/>
                    <a:pt x="177" y="62"/>
                    <a:pt x="176" y="57"/>
                  </a:cubicBezTo>
                  <a:cubicBezTo>
                    <a:pt x="175" y="49"/>
                    <a:pt x="168" y="44"/>
                    <a:pt x="160" y="44"/>
                  </a:cubicBezTo>
                  <a:cubicBezTo>
                    <a:pt x="149" y="44"/>
                    <a:pt x="137" y="41"/>
                    <a:pt x="127" y="36"/>
                  </a:cubicBezTo>
                  <a:cubicBezTo>
                    <a:pt x="120" y="32"/>
                    <a:pt x="114" y="27"/>
                    <a:pt x="110" y="22"/>
                  </a:cubicBezTo>
                  <a:cubicBezTo>
                    <a:pt x="110" y="22"/>
                    <a:pt x="107" y="16"/>
                    <a:pt x="106" y="16"/>
                  </a:cubicBezTo>
                  <a:cubicBezTo>
                    <a:pt x="106" y="16"/>
                    <a:pt x="94" y="14"/>
                    <a:pt x="93" y="14"/>
                  </a:cubicBezTo>
                  <a:cubicBezTo>
                    <a:pt x="81" y="13"/>
                    <a:pt x="79" y="12"/>
                    <a:pt x="78" y="9"/>
                  </a:cubicBezTo>
                  <a:cubicBezTo>
                    <a:pt x="78" y="9"/>
                    <a:pt x="78" y="8"/>
                    <a:pt x="78" y="8"/>
                  </a:cubicBezTo>
                  <a:cubicBezTo>
                    <a:pt x="77" y="8"/>
                    <a:pt x="77" y="8"/>
                    <a:pt x="77" y="8"/>
                  </a:cubicBezTo>
                  <a:cubicBezTo>
                    <a:pt x="74" y="1"/>
                    <a:pt x="74" y="1"/>
                    <a:pt x="74" y="1"/>
                  </a:cubicBezTo>
                  <a:cubicBezTo>
                    <a:pt x="64" y="1"/>
                    <a:pt x="64" y="1"/>
                    <a:pt x="64" y="1"/>
                  </a:cubicBezTo>
                  <a:cubicBezTo>
                    <a:pt x="62" y="1"/>
                    <a:pt x="62" y="1"/>
                    <a:pt x="61" y="0"/>
                  </a:cubicBezTo>
                  <a:cubicBezTo>
                    <a:pt x="61" y="0"/>
                    <a:pt x="61" y="0"/>
                    <a:pt x="61" y="0"/>
                  </a:cubicBezTo>
                  <a:cubicBezTo>
                    <a:pt x="61" y="0"/>
                    <a:pt x="61" y="0"/>
                    <a:pt x="61" y="0"/>
                  </a:cubicBezTo>
                  <a:lnTo>
                    <a:pt x="13" y="2"/>
                  </a:lnTo>
                  <a:close/>
                </a:path>
              </a:pathLst>
            </a:custGeom>
            <a:solidFill>
              <a:srgbClr val="4DA155"/>
            </a:solidFill>
            <a:ln w="9525">
              <a:noFill/>
              <a:round/>
              <a:headEnd/>
              <a:tailEnd/>
            </a:ln>
          </p:spPr>
          <p:txBody>
            <a:bodyPr/>
            <a:lstStyle/>
            <a:p>
              <a:endParaRPr lang="en-US">
                <a:latin typeface="Calibri" pitchFamily="34" charset="0"/>
              </a:endParaRPr>
            </a:p>
          </p:txBody>
        </p:sp>
        <p:sp>
          <p:nvSpPr>
            <p:cNvPr id="143998" name="Freeform 813"/>
            <p:cNvSpPr>
              <a:spLocks/>
            </p:cNvSpPr>
            <p:nvPr/>
          </p:nvSpPr>
          <p:spPr bwMode="auto">
            <a:xfrm rot="10800000">
              <a:off x="3653836" y="4735019"/>
              <a:ext cx="650487" cy="264169"/>
            </a:xfrm>
            <a:custGeom>
              <a:avLst/>
              <a:gdLst>
                <a:gd name="T0" fmla="*/ 486218882 w 177"/>
                <a:gd name="T1" fmla="*/ 80769666 h 72"/>
                <a:gd name="T2" fmla="*/ 337654202 w 177"/>
                <a:gd name="T3" fmla="*/ 148077726 h 72"/>
                <a:gd name="T4" fmla="*/ 337654202 w 177"/>
                <a:gd name="T5" fmla="*/ 148077726 h 72"/>
                <a:gd name="T6" fmla="*/ 40517623 w 177"/>
                <a:gd name="T7" fmla="*/ 632699392 h 72"/>
                <a:gd name="T8" fmla="*/ 526740165 w 177"/>
                <a:gd name="T9" fmla="*/ 1076932628 h 72"/>
                <a:gd name="T10" fmla="*/ 2052929833 w 177"/>
                <a:gd name="T11" fmla="*/ 1009624597 h 72"/>
                <a:gd name="T12" fmla="*/ 2147483647 w 177"/>
                <a:gd name="T13" fmla="*/ 1373087965 h 72"/>
                <a:gd name="T14" fmla="*/ 2147483647 w 177"/>
                <a:gd name="T15" fmla="*/ 1413472784 h 72"/>
                <a:gd name="T16" fmla="*/ 2147483647 w 177"/>
                <a:gd name="T17" fmla="*/ 1494242422 h 72"/>
                <a:gd name="T18" fmla="*/ 2147483647 w 177"/>
                <a:gd name="T19" fmla="*/ 1790401428 h 72"/>
                <a:gd name="T20" fmla="*/ 2147483647 w 177"/>
                <a:gd name="T21" fmla="*/ 2147483647 h 72"/>
                <a:gd name="T22" fmla="*/ 2147483647 w 177"/>
                <a:gd name="T23" fmla="*/ 2147483647 h 72"/>
                <a:gd name="T24" fmla="*/ 2147483647 w 177"/>
                <a:gd name="T25" fmla="*/ 2147483647 h 72"/>
                <a:gd name="T26" fmla="*/ 2147483647 w 177"/>
                <a:gd name="T27" fmla="*/ 2147483647 h 72"/>
                <a:gd name="T28" fmla="*/ 2147483647 w 177"/>
                <a:gd name="T29" fmla="*/ 2126942043 h 72"/>
                <a:gd name="T30" fmla="*/ 2147483647 w 177"/>
                <a:gd name="T31" fmla="*/ 1642323759 h 72"/>
                <a:gd name="T32" fmla="*/ 2147483647 w 177"/>
                <a:gd name="T33" fmla="*/ 1346164753 h 72"/>
                <a:gd name="T34" fmla="*/ 2147483647 w 177"/>
                <a:gd name="T35" fmla="*/ 821161880 h 72"/>
                <a:gd name="T36" fmla="*/ 2147483647 w 177"/>
                <a:gd name="T37" fmla="*/ 592314573 h 72"/>
                <a:gd name="T38" fmla="*/ 2147483647 w 177"/>
                <a:gd name="T39" fmla="*/ 525006542 h 72"/>
                <a:gd name="T40" fmla="*/ 2147483647 w 177"/>
                <a:gd name="T41" fmla="*/ 336540271 h 72"/>
                <a:gd name="T42" fmla="*/ 2147483647 w 177"/>
                <a:gd name="T43" fmla="*/ 296155452 h 72"/>
                <a:gd name="T44" fmla="*/ 2147483647 w 177"/>
                <a:gd name="T45" fmla="*/ 296155452 h 72"/>
                <a:gd name="T46" fmla="*/ 2147483647 w 177"/>
                <a:gd name="T47" fmla="*/ 40384833 h 72"/>
                <a:gd name="T48" fmla="*/ 2147483647 w 177"/>
                <a:gd name="T49" fmla="*/ 40384833 h 72"/>
                <a:gd name="T50" fmla="*/ 2147483647 w 177"/>
                <a:gd name="T51" fmla="*/ 0 h 72"/>
                <a:gd name="T52" fmla="*/ 2147483647 w 177"/>
                <a:gd name="T53" fmla="*/ 0 h 72"/>
                <a:gd name="T54" fmla="*/ 2147483647 w 177"/>
                <a:gd name="T55" fmla="*/ 0 h 72"/>
                <a:gd name="T56" fmla="*/ 486218882 w 177"/>
                <a:gd name="T57" fmla="*/ 80769666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7"/>
                <a:gd name="T88" fmla="*/ 0 h 72"/>
                <a:gd name="T89" fmla="*/ 177 w 177"/>
                <a:gd name="T90" fmla="*/ 72 h 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7" h="72">
                  <a:moveTo>
                    <a:pt x="13" y="2"/>
                  </a:moveTo>
                  <a:cubicBezTo>
                    <a:pt x="11" y="2"/>
                    <a:pt x="10" y="3"/>
                    <a:pt x="9" y="4"/>
                  </a:cubicBezTo>
                  <a:cubicBezTo>
                    <a:pt x="9" y="4"/>
                    <a:pt x="9" y="4"/>
                    <a:pt x="9" y="4"/>
                  </a:cubicBezTo>
                  <a:cubicBezTo>
                    <a:pt x="4" y="6"/>
                    <a:pt x="0" y="11"/>
                    <a:pt x="1" y="17"/>
                  </a:cubicBezTo>
                  <a:cubicBezTo>
                    <a:pt x="1" y="24"/>
                    <a:pt x="7" y="29"/>
                    <a:pt x="14" y="29"/>
                  </a:cubicBezTo>
                  <a:cubicBezTo>
                    <a:pt x="14" y="29"/>
                    <a:pt x="45" y="27"/>
                    <a:pt x="55" y="27"/>
                  </a:cubicBezTo>
                  <a:cubicBezTo>
                    <a:pt x="61" y="34"/>
                    <a:pt x="68" y="36"/>
                    <a:pt x="76" y="37"/>
                  </a:cubicBezTo>
                  <a:cubicBezTo>
                    <a:pt x="77" y="38"/>
                    <a:pt x="79" y="38"/>
                    <a:pt x="81" y="38"/>
                  </a:cubicBezTo>
                  <a:cubicBezTo>
                    <a:pt x="84" y="39"/>
                    <a:pt x="87" y="39"/>
                    <a:pt x="89" y="40"/>
                  </a:cubicBezTo>
                  <a:cubicBezTo>
                    <a:pt x="92" y="43"/>
                    <a:pt x="94" y="46"/>
                    <a:pt x="98" y="48"/>
                  </a:cubicBezTo>
                  <a:cubicBezTo>
                    <a:pt x="104" y="53"/>
                    <a:pt x="111" y="58"/>
                    <a:pt x="119" y="61"/>
                  </a:cubicBezTo>
                  <a:cubicBezTo>
                    <a:pt x="133" y="68"/>
                    <a:pt x="150" y="72"/>
                    <a:pt x="165" y="71"/>
                  </a:cubicBezTo>
                  <a:cubicBezTo>
                    <a:pt x="167" y="71"/>
                    <a:pt x="169" y="70"/>
                    <a:pt x="170" y="70"/>
                  </a:cubicBezTo>
                  <a:cubicBezTo>
                    <a:pt x="170" y="69"/>
                    <a:pt x="170" y="69"/>
                    <a:pt x="170" y="69"/>
                  </a:cubicBezTo>
                  <a:cubicBezTo>
                    <a:pt x="174" y="67"/>
                    <a:pt x="177" y="62"/>
                    <a:pt x="176" y="57"/>
                  </a:cubicBezTo>
                  <a:cubicBezTo>
                    <a:pt x="175" y="49"/>
                    <a:pt x="168" y="44"/>
                    <a:pt x="160" y="44"/>
                  </a:cubicBezTo>
                  <a:cubicBezTo>
                    <a:pt x="149" y="44"/>
                    <a:pt x="137" y="41"/>
                    <a:pt x="127" y="36"/>
                  </a:cubicBezTo>
                  <a:cubicBezTo>
                    <a:pt x="120" y="32"/>
                    <a:pt x="114" y="27"/>
                    <a:pt x="110" y="22"/>
                  </a:cubicBezTo>
                  <a:cubicBezTo>
                    <a:pt x="110" y="22"/>
                    <a:pt x="107" y="16"/>
                    <a:pt x="106" y="16"/>
                  </a:cubicBezTo>
                  <a:cubicBezTo>
                    <a:pt x="106" y="16"/>
                    <a:pt x="94" y="15"/>
                    <a:pt x="93" y="14"/>
                  </a:cubicBezTo>
                  <a:cubicBezTo>
                    <a:pt x="81" y="13"/>
                    <a:pt x="79" y="12"/>
                    <a:pt x="78" y="9"/>
                  </a:cubicBezTo>
                  <a:cubicBezTo>
                    <a:pt x="78" y="9"/>
                    <a:pt x="78" y="8"/>
                    <a:pt x="78" y="8"/>
                  </a:cubicBezTo>
                  <a:cubicBezTo>
                    <a:pt x="78" y="8"/>
                    <a:pt x="78" y="8"/>
                    <a:pt x="78" y="8"/>
                  </a:cubicBezTo>
                  <a:cubicBezTo>
                    <a:pt x="74" y="1"/>
                    <a:pt x="74" y="1"/>
                    <a:pt x="74" y="1"/>
                  </a:cubicBezTo>
                  <a:cubicBezTo>
                    <a:pt x="64" y="1"/>
                    <a:pt x="64" y="1"/>
                    <a:pt x="64" y="1"/>
                  </a:cubicBezTo>
                  <a:cubicBezTo>
                    <a:pt x="62" y="1"/>
                    <a:pt x="62" y="2"/>
                    <a:pt x="61" y="0"/>
                  </a:cubicBezTo>
                  <a:cubicBezTo>
                    <a:pt x="61" y="0"/>
                    <a:pt x="61" y="0"/>
                    <a:pt x="61" y="0"/>
                  </a:cubicBezTo>
                  <a:cubicBezTo>
                    <a:pt x="61" y="0"/>
                    <a:pt x="61" y="0"/>
                    <a:pt x="61" y="0"/>
                  </a:cubicBezTo>
                  <a:lnTo>
                    <a:pt x="13" y="2"/>
                  </a:lnTo>
                  <a:close/>
                </a:path>
              </a:pathLst>
            </a:custGeom>
            <a:solidFill>
              <a:srgbClr val="4DA156"/>
            </a:solidFill>
            <a:ln w="9525">
              <a:noFill/>
              <a:round/>
              <a:headEnd/>
              <a:tailEnd/>
            </a:ln>
          </p:spPr>
          <p:txBody>
            <a:bodyPr/>
            <a:lstStyle/>
            <a:p>
              <a:endParaRPr lang="en-US">
                <a:latin typeface="Calibri" pitchFamily="34" charset="0"/>
              </a:endParaRPr>
            </a:p>
          </p:txBody>
        </p:sp>
        <p:sp>
          <p:nvSpPr>
            <p:cNvPr id="143999" name="Freeform 814"/>
            <p:cNvSpPr>
              <a:spLocks/>
            </p:cNvSpPr>
            <p:nvPr/>
          </p:nvSpPr>
          <p:spPr bwMode="auto">
            <a:xfrm rot="10800000">
              <a:off x="3653836" y="4735019"/>
              <a:ext cx="650487" cy="264169"/>
            </a:xfrm>
            <a:custGeom>
              <a:avLst/>
              <a:gdLst>
                <a:gd name="T0" fmla="*/ 486218882 w 177"/>
                <a:gd name="T1" fmla="*/ 80769666 h 72"/>
                <a:gd name="T2" fmla="*/ 337654202 w 177"/>
                <a:gd name="T3" fmla="*/ 148077726 h 72"/>
                <a:gd name="T4" fmla="*/ 337654202 w 177"/>
                <a:gd name="T5" fmla="*/ 148077726 h 72"/>
                <a:gd name="T6" fmla="*/ 40517623 w 177"/>
                <a:gd name="T7" fmla="*/ 632699392 h 72"/>
                <a:gd name="T8" fmla="*/ 526740165 w 177"/>
                <a:gd name="T9" fmla="*/ 1076932628 h 72"/>
                <a:gd name="T10" fmla="*/ 2052929833 w 177"/>
                <a:gd name="T11" fmla="*/ 1009624597 h 72"/>
                <a:gd name="T12" fmla="*/ 2147483647 w 177"/>
                <a:gd name="T13" fmla="*/ 1373087965 h 72"/>
                <a:gd name="T14" fmla="*/ 2147483647 w 177"/>
                <a:gd name="T15" fmla="*/ 1413472784 h 72"/>
                <a:gd name="T16" fmla="*/ 2147483647 w 177"/>
                <a:gd name="T17" fmla="*/ 1494242422 h 72"/>
                <a:gd name="T18" fmla="*/ 2147483647 w 177"/>
                <a:gd name="T19" fmla="*/ 1790401428 h 72"/>
                <a:gd name="T20" fmla="*/ 2147483647 w 177"/>
                <a:gd name="T21" fmla="*/ 2147483647 h 72"/>
                <a:gd name="T22" fmla="*/ 2147483647 w 177"/>
                <a:gd name="T23" fmla="*/ 2147483647 h 72"/>
                <a:gd name="T24" fmla="*/ 2147483647 w 177"/>
                <a:gd name="T25" fmla="*/ 2147483647 h 72"/>
                <a:gd name="T26" fmla="*/ 2147483647 w 177"/>
                <a:gd name="T27" fmla="*/ 2147483647 h 72"/>
                <a:gd name="T28" fmla="*/ 2147483647 w 177"/>
                <a:gd name="T29" fmla="*/ 2126942043 h 72"/>
                <a:gd name="T30" fmla="*/ 2147483647 w 177"/>
                <a:gd name="T31" fmla="*/ 1642323759 h 72"/>
                <a:gd name="T32" fmla="*/ 2147483647 w 177"/>
                <a:gd name="T33" fmla="*/ 1346164753 h 72"/>
                <a:gd name="T34" fmla="*/ 2147483647 w 177"/>
                <a:gd name="T35" fmla="*/ 821161880 h 72"/>
                <a:gd name="T36" fmla="*/ 2147483647 w 177"/>
                <a:gd name="T37" fmla="*/ 592314573 h 72"/>
                <a:gd name="T38" fmla="*/ 2147483647 w 177"/>
                <a:gd name="T39" fmla="*/ 525006542 h 72"/>
                <a:gd name="T40" fmla="*/ 2147483647 w 177"/>
                <a:gd name="T41" fmla="*/ 336540271 h 72"/>
                <a:gd name="T42" fmla="*/ 2147483647 w 177"/>
                <a:gd name="T43" fmla="*/ 296155452 h 72"/>
                <a:gd name="T44" fmla="*/ 2147483647 w 177"/>
                <a:gd name="T45" fmla="*/ 296155452 h 72"/>
                <a:gd name="T46" fmla="*/ 2147483647 w 177"/>
                <a:gd name="T47" fmla="*/ 40384833 h 72"/>
                <a:gd name="T48" fmla="*/ 2147483647 w 177"/>
                <a:gd name="T49" fmla="*/ 40384833 h 72"/>
                <a:gd name="T50" fmla="*/ 2147483647 w 177"/>
                <a:gd name="T51" fmla="*/ 0 h 72"/>
                <a:gd name="T52" fmla="*/ 2147483647 w 177"/>
                <a:gd name="T53" fmla="*/ 0 h 72"/>
                <a:gd name="T54" fmla="*/ 2147483647 w 177"/>
                <a:gd name="T55" fmla="*/ 0 h 72"/>
                <a:gd name="T56" fmla="*/ 486218882 w 177"/>
                <a:gd name="T57" fmla="*/ 80769666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7"/>
                <a:gd name="T88" fmla="*/ 0 h 72"/>
                <a:gd name="T89" fmla="*/ 177 w 177"/>
                <a:gd name="T90" fmla="*/ 72 h 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7" h="72">
                  <a:moveTo>
                    <a:pt x="13" y="2"/>
                  </a:moveTo>
                  <a:cubicBezTo>
                    <a:pt x="11" y="3"/>
                    <a:pt x="10" y="3"/>
                    <a:pt x="9" y="4"/>
                  </a:cubicBezTo>
                  <a:cubicBezTo>
                    <a:pt x="9" y="4"/>
                    <a:pt x="9" y="4"/>
                    <a:pt x="9" y="4"/>
                  </a:cubicBezTo>
                  <a:cubicBezTo>
                    <a:pt x="4" y="6"/>
                    <a:pt x="0" y="11"/>
                    <a:pt x="1" y="17"/>
                  </a:cubicBezTo>
                  <a:cubicBezTo>
                    <a:pt x="1" y="24"/>
                    <a:pt x="7" y="29"/>
                    <a:pt x="14" y="29"/>
                  </a:cubicBezTo>
                  <a:cubicBezTo>
                    <a:pt x="14" y="29"/>
                    <a:pt x="45" y="27"/>
                    <a:pt x="55" y="27"/>
                  </a:cubicBezTo>
                  <a:cubicBezTo>
                    <a:pt x="61" y="34"/>
                    <a:pt x="68" y="36"/>
                    <a:pt x="76" y="37"/>
                  </a:cubicBezTo>
                  <a:cubicBezTo>
                    <a:pt x="77" y="37"/>
                    <a:pt x="79" y="38"/>
                    <a:pt x="81" y="38"/>
                  </a:cubicBezTo>
                  <a:cubicBezTo>
                    <a:pt x="84" y="39"/>
                    <a:pt x="87" y="39"/>
                    <a:pt x="89" y="40"/>
                  </a:cubicBezTo>
                  <a:cubicBezTo>
                    <a:pt x="92" y="43"/>
                    <a:pt x="94" y="45"/>
                    <a:pt x="98" y="48"/>
                  </a:cubicBezTo>
                  <a:cubicBezTo>
                    <a:pt x="104" y="53"/>
                    <a:pt x="111" y="58"/>
                    <a:pt x="119" y="61"/>
                  </a:cubicBezTo>
                  <a:cubicBezTo>
                    <a:pt x="133" y="68"/>
                    <a:pt x="150" y="72"/>
                    <a:pt x="165" y="71"/>
                  </a:cubicBezTo>
                  <a:cubicBezTo>
                    <a:pt x="167" y="71"/>
                    <a:pt x="169" y="70"/>
                    <a:pt x="170" y="70"/>
                  </a:cubicBezTo>
                  <a:cubicBezTo>
                    <a:pt x="170" y="69"/>
                    <a:pt x="170" y="69"/>
                    <a:pt x="170" y="69"/>
                  </a:cubicBezTo>
                  <a:cubicBezTo>
                    <a:pt x="174" y="67"/>
                    <a:pt x="177" y="62"/>
                    <a:pt x="176" y="57"/>
                  </a:cubicBezTo>
                  <a:cubicBezTo>
                    <a:pt x="175" y="50"/>
                    <a:pt x="168" y="44"/>
                    <a:pt x="160" y="44"/>
                  </a:cubicBezTo>
                  <a:cubicBezTo>
                    <a:pt x="149" y="44"/>
                    <a:pt x="137" y="41"/>
                    <a:pt x="127" y="36"/>
                  </a:cubicBezTo>
                  <a:cubicBezTo>
                    <a:pt x="120" y="32"/>
                    <a:pt x="114" y="27"/>
                    <a:pt x="110" y="22"/>
                  </a:cubicBezTo>
                  <a:cubicBezTo>
                    <a:pt x="110" y="22"/>
                    <a:pt x="107" y="17"/>
                    <a:pt x="106" y="16"/>
                  </a:cubicBezTo>
                  <a:cubicBezTo>
                    <a:pt x="106" y="16"/>
                    <a:pt x="94" y="15"/>
                    <a:pt x="93" y="14"/>
                  </a:cubicBezTo>
                  <a:cubicBezTo>
                    <a:pt x="81" y="13"/>
                    <a:pt x="80" y="12"/>
                    <a:pt x="78" y="9"/>
                  </a:cubicBezTo>
                  <a:cubicBezTo>
                    <a:pt x="78" y="9"/>
                    <a:pt x="78" y="9"/>
                    <a:pt x="78" y="8"/>
                  </a:cubicBezTo>
                  <a:cubicBezTo>
                    <a:pt x="78" y="8"/>
                    <a:pt x="78" y="8"/>
                    <a:pt x="78" y="8"/>
                  </a:cubicBezTo>
                  <a:cubicBezTo>
                    <a:pt x="74" y="1"/>
                    <a:pt x="74" y="1"/>
                    <a:pt x="74" y="1"/>
                  </a:cubicBezTo>
                  <a:cubicBezTo>
                    <a:pt x="64" y="1"/>
                    <a:pt x="64" y="1"/>
                    <a:pt x="64" y="1"/>
                  </a:cubicBezTo>
                  <a:cubicBezTo>
                    <a:pt x="62" y="1"/>
                    <a:pt x="62" y="2"/>
                    <a:pt x="61" y="0"/>
                  </a:cubicBezTo>
                  <a:cubicBezTo>
                    <a:pt x="61" y="0"/>
                    <a:pt x="61" y="0"/>
                    <a:pt x="61" y="0"/>
                  </a:cubicBezTo>
                  <a:cubicBezTo>
                    <a:pt x="61" y="0"/>
                    <a:pt x="61" y="0"/>
                    <a:pt x="61" y="0"/>
                  </a:cubicBezTo>
                  <a:lnTo>
                    <a:pt x="13" y="2"/>
                  </a:lnTo>
                  <a:close/>
                </a:path>
              </a:pathLst>
            </a:custGeom>
            <a:solidFill>
              <a:srgbClr val="4EA156"/>
            </a:solidFill>
            <a:ln w="9525">
              <a:noFill/>
              <a:round/>
              <a:headEnd/>
              <a:tailEnd/>
            </a:ln>
          </p:spPr>
          <p:txBody>
            <a:bodyPr/>
            <a:lstStyle/>
            <a:p>
              <a:endParaRPr lang="en-US">
                <a:latin typeface="Calibri" pitchFamily="34" charset="0"/>
              </a:endParaRPr>
            </a:p>
          </p:txBody>
        </p:sp>
        <p:sp>
          <p:nvSpPr>
            <p:cNvPr id="144000" name="Freeform 815"/>
            <p:cNvSpPr>
              <a:spLocks/>
            </p:cNvSpPr>
            <p:nvPr/>
          </p:nvSpPr>
          <p:spPr bwMode="auto">
            <a:xfrm rot="10800000">
              <a:off x="3653836" y="4735019"/>
              <a:ext cx="650487" cy="264169"/>
            </a:xfrm>
            <a:custGeom>
              <a:avLst/>
              <a:gdLst>
                <a:gd name="T0" fmla="*/ 486218882 w 177"/>
                <a:gd name="T1" fmla="*/ 107692879 h 72"/>
                <a:gd name="T2" fmla="*/ 337654202 w 177"/>
                <a:gd name="T3" fmla="*/ 148077726 h 72"/>
                <a:gd name="T4" fmla="*/ 337654202 w 177"/>
                <a:gd name="T5" fmla="*/ 148077726 h 72"/>
                <a:gd name="T6" fmla="*/ 40517623 w 177"/>
                <a:gd name="T7" fmla="*/ 632699392 h 72"/>
                <a:gd name="T8" fmla="*/ 526740165 w 177"/>
                <a:gd name="T9" fmla="*/ 1076932628 h 72"/>
                <a:gd name="T10" fmla="*/ 2052929833 w 177"/>
                <a:gd name="T11" fmla="*/ 1009624597 h 72"/>
                <a:gd name="T12" fmla="*/ 2147483647 w 177"/>
                <a:gd name="T13" fmla="*/ 1373087965 h 72"/>
                <a:gd name="T14" fmla="*/ 2147483647 w 177"/>
                <a:gd name="T15" fmla="*/ 1413472784 h 72"/>
                <a:gd name="T16" fmla="*/ 2147483647 w 177"/>
                <a:gd name="T17" fmla="*/ 1494242422 h 72"/>
                <a:gd name="T18" fmla="*/ 2147483647 w 177"/>
                <a:gd name="T19" fmla="*/ 1790401428 h 72"/>
                <a:gd name="T20" fmla="*/ 2147483647 w 177"/>
                <a:gd name="T21" fmla="*/ 2147483647 h 72"/>
                <a:gd name="T22" fmla="*/ 2147483647 w 177"/>
                <a:gd name="T23" fmla="*/ 2147483647 h 72"/>
                <a:gd name="T24" fmla="*/ 2147483647 w 177"/>
                <a:gd name="T25" fmla="*/ 2147483647 h 72"/>
                <a:gd name="T26" fmla="*/ 2147483647 w 177"/>
                <a:gd name="T27" fmla="*/ 2147483647 h 72"/>
                <a:gd name="T28" fmla="*/ 2147483647 w 177"/>
                <a:gd name="T29" fmla="*/ 2126942043 h 72"/>
                <a:gd name="T30" fmla="*/ 2147483647 w 177"/>
                <a:gd name="T31" fmla="*/ 1642323759 h 72"/>
                <a:gd name="T32" fmla="*/ 2147483647 w 177"/>
                <a:gd name="T33" fmla="*/ 1346164753 h 72"/>
                <a:gd name="T34" fmla="*/ 2147483647 w 177"/>
                <a:gd name="T35" fmla="*/ 821161880 h 72"/>
                <a:gd name="T36" fmla="*/ 2147483647 w 177"/>
                <a:gd name="T37" fmla="*/ 632699392 h 72"/>
                <a:gd name="T38" fmla="*/ 2147483647 w 177"/>
                <a:gd name="T39" fmla="*/ 525006542 h 72"/>
                <a:gd name="T40" fmla="*/ 2147483647 w 177"/>
                <a:gd name="T41" fmla="*/ 336540271 h 72"/>
                <a:gd name="T42" fmla="*/ 2147483647 w 177"/>
                <a:gd name="T43" fmla="*/ 296155452 h 72"/>
                <a:gd name="T44" fmla="*/ 2147483647 w 177"/>
                <a:gd name="T45" fmla="*/ 296155452 h 72"/>
                <a:gd name="T46" fmla="*/ 2147483647 w 177"/>
                <a:gd name="T47" fmla="*/ 40384833 h 72"/>
                <a:gd name="T48" fmla="*/ 2147483647 w 177"/>
                <a:gd name="T49" fmla="*/ 40384833 h 72"/>
                <a:gd name="T50" fmla="*/ 2147483647 w 177"/>
                <a:gd name="T51" fmla="*/ 0 h 72"/>
                <a:gd name="T52" fmla="*/ 2147483647 w 177"/>
                <a:gd name="T53" fmla="*/ 0 h 72"/>
                <a:gd name="T54" fmla="*/ 2147483647 w 177"/>
                <a:gd name="T55" fmla="*/ 0 h 72"/>
                <a:gd name="T56" fmla="*/ 486218882 w 177"/>
                <a:gd name="T57" fmla="*/ 107692879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7"/>
                <a:gd name="T88" fmla="*/ 0 h 72"/>
                <a:gd name="T89" fmla="*/ 177 w 177"/>
                <a:gd name="T90" fmla="*/ 72 h 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7" h="72">
                  <a:moveTo>
                    <a:pt x="13" y="3"/>
                  </a:moveTo>
                  <a:cubicBezTo>
                    <a:pt x="11" y="3"/>
                    <a:pt x="10" y="3"/>
                    <a:pt x="9" y="4"/>
                  </a:cubicBezTo>
                  <a:cubicBezTo>
                    <a:pt x="9" y="4"/>
                    <a:pt x="9" y="4"/>
                    <a:pt x="9" y="4"/>
                  </a:cubicBezTo>
                  <a:cubicBezTo>
                    <a:pt x="4" y="6"/>
                    <a:pt x="0" y="11"/>
                    <a:pt x="1" y="17"/>
                  </a:cubicBezTo>
                  <a:cubicBezTo>
                    <a:pt x="1" y="24"/>
                    <a:pt x="7" y="29"/>
                    <a:pt x="14" y="29"/>
                  </a:cubicBezTo>
                  <a:cubicBezTo>
                    <a:pt x="14" y="29"/>
                    <a:pt x="45" y="27"/>
                    <a:pt x="55" y="27"/>
                  </a:cubicBezTo>
                  <a:cubicBezTo>
                    <a:pt x="61" y="34"/>
                    <a:pt x="68" y="35"/>
                    <a:pt x="76" y="37"/>
                  </a:cubicBezTo>
                  <a:cubicBezTo>
                    <a:pt x="77" y="37"/>
                    <a:pt x="79" y="38"/>
                    <a:pt x="81" y="38"/>
                  </a:cubicBezTo>
                  <a:cubicBezTo>
                    <a:pt x="84" y="39"/>
                    <a:pt x="86" y="39"/>
                    <a:pt x="89" y="40"/>
                  </a:cubicBezTo>
                  <a:cubicBezTo>
                    <a:pt x="92" y="43"/>
                    <a:pt x="94" y="45"/>
                    <a:pt x="98" y="48"/>
                  </a:cubicBezTo>
                  <a:cubicBezTo>
                    <a:pt x="104" y="53"/>
                    <a:pt x="111" y="58"/>
                    <a:pt x="119" y="61"/>
                  </a:cubicBezTo>
                  <a:cubicBezTo>
                    <a:pt x="134" y="68"/>
                    <a:pt x="150" y="72"/>
                    <a:pt x="165" y="71"/>
                  </a:cubicBezTo>
                  <a:cubicBezTo>
                    <a:pt x="167" y="71"/>
                    <a:pt x="169" y="70"/>
                    <a:pt x="170" y="69"/>
                  </a:cubicBezTo>
                  <a:cubicBezTo>
                    <a:pt x="170" y="69"/>
                    <a:pt x="170" y="69"/>
                    <a:pt x="170" y="69"/>
                  </a:cubicBezTo>
                  <a:cubicBezTo>
                    <a:pt x="174" y="67"/>
                    <a:pt x="177" y="62"/>
                    <a:pt x="176" y="57"/>
                  </a:cubicBezTo>
                  <a:cubicBezTo>
                    <a:pt x="175" y="50"/>
                    <a:pt x="168" y="44"/>
                    <a:pt x="160" y="44"/>
                  </a:cubicBezTo>
                  <a:cubicBezTo>
                    <a:pt x="149" y="44"/>
                    <a:pt x="137" y="41"/>
                    <a:pt x="127" y="36"/>
                  </a:cubicBezTo>
                  <a:cubicBezTo>
                    <a:pt x="120" y="32"/>
                    <a:pt x="114" y="28"/>
                    <a:pt x="110" y="22"/>
                  </a:cubicBezTo>
                  <a:cubicBezTo>
                    <a:pt x="110" y="22"/>
                    <a:pt x="107" y="17"/>
                    <a:pt x="106" y="17"/>
                  </a:cubicBezTo>
                  <a:cubicBezTo>
                    <a:pt x="106" y="16"/>
                    <a:pt x="94" y="15"/>
                    <a:pt x="93" y="14"/>
                  </a:cubicBezTo>
                  <a:cubicBezTo>
                    <a:pt x="81" y="13"/>
                    <a:pt x="80" y="12"/>
                    <a:pt x="78" y="9"/>
                  </a:cubicBezTo>
                  <a:cubicBezTo>
                    <a:pt x="78" y="9"/>
                    <a:pt x="78" y="9"/>
                    <a:pt x="78" y="8"/>
                  </a:cubicBezTo>
                  <a:cubicBezTo>
                    <a:pt x="78" y="8"/>
                    <a:pt x="78" y="8"/>
                    <a:pt x="78" y="8"/>
                  </a:cubicBezTo>
                  <a:cubicBezTo>
                    <a:pt x="74" y="1"/>
                    <a:pt x="74" y="1"/>
                    <a:pt x="74" y="1"/>
                  </a:cubicBezTo>
                  <a:cubicBezTo>
                    <a:pt x="64" y="1"/>
                    <a:pt x="64" y="1"/>
                    <a:pt x="64" y="1"/>
                  </a:cubicBezTo>
                  <a:cubicBezTo>
                    <a:pt x="62" y="1"/>
                    <a:pt x="62" y="2"/>
                    <a:pt x="61" y="0"/>
                  </a:cubicBezTo>
                  <a:cubicBezTo>
                    <a:pt x="61" y="0"/>
                    <a:pt x="61" y="0"/>
                    <a:pt x="61" y="0"/>
                  </a:cubicBezTo>
                  <a:cubicBezTo>
                    <a:pt x="61" y="0"/>
                    <a:pt x="61" y="0"/>
                    <a:pt x="61" y="0"/>
                  </a:cubicBezTo>
                  <a:lnTo>
                    <a:pt x="13" y="3"/>
                  </a:lnTo>
                  <a:close/>
                </a:path>
              </a:pathLst>
            </a:custGeom>
            <a:solidFill>
              <a:srgbClr val="4FA257"/>
            </a:solidFill>
            <a:ln w="9525">
              <a:noFill/>
              <a:round/>
              <a:headEnd/>
              <a:tailEnd/>
            </a:ln>
          </p:spPr>
          <p:txBody>
            <a:bodyPr/>
            <a:lstStyle/>
            <a:p>
              <a:endParaRPr lang="en-US">
                <a:latin typeface="Calibri" pitchFamily="34" charset="0"/>
              </a:endParaRPr>
            </a:p>
          </p:txBody>
        </p:sp>
        <p:sp>
          <p:nvSpPr>
            <p:cNvPr id="144001" name="Freeform 816"/>
            <p:cNvSpPr>
              <a:spLocks/>
            </p:cNvSpPr>
            <p:nvPr/>
          </p:nvSpPr>
          <p:spPr bwMode="auto">
            <a:xfrm rot="10800000">
              <a:off x="3656501" y="4735019"/>
              <a:ext cx="647821" cy="264169"/>
            </a:xfrm>
            <a:custGeom>
              <a:avLst/>
              <a:gdLst>
                <a:gd name="T0" fmla="*/ 487739339 w 176"/>
                <a:gd name="T1" fmla="*/ 107692879 h 72"/>
                <a:gd name="T2" fmla="*/ 338707318 w 176"/>
                <a:gd name="T3" fmla="*/ 148077726 h 72"/>
                <a:gd name="T4" fmla="*/ 338707318 w 176"/>
                <a:gd name="T5" fmla="*/ 148077726 h 72"/>
                <a:gd name="T6" fmla="*/ 40643406 w 176"/>
                <a:gd name="T7" fmla="*/ 632699392 h 72"/>
                <a:gd name="T8" fmla="*/ 528382731 w 176"/>
                <a:gd name="T9" fmla="*/ 1076932628 h 72"/>
                <a:gd name="T10" fmla="*/ 2059342187 w 176"/>
                <a:gd name="T11" fmla="*/ 1009624597 h 72"/>
                <a:gd name="T12" fmla="*/ 2147483647 w 176"/>
                <a:gd name="T13" fmla="*/ 1373087965 h 72"/>
                <a:gd name="T14" fmla="*/ 2147483647 w 176"/>
                <a:gd name="T15" fmla="*/ 1413472784 h 72"/>
                <a:gd name="T16" fmla="*/ 2147483647 w 176"/>
                <a:gd name="T17" fmla="*/ 1494242422 h 72"/>
                <a:gd name="T18" fmla="*/ 2147483647 w 176"/>
                <a:gd name="T19" fmla="*/ 1790401428 h 72"/>
                <a:gd name="T20" fmla="*/ 2147483647 w 176"/>
                <a:gd name="T21" fmla="*/ 2147483647 h 72"/>
                <a:gd name="T22" fmla="*/ 2147483647 w 176"/>
                <a:gd name="T23" fmla="*/ 2147483647 h 72"/>
                <a:gd name="T24" fmla="*/ 2147483647 w 176"/>
                <a:gd name="T25" fmla="*/ 2147483647 h 72"/>
                <a:gd name="T26" fmla="*/ 2147483647 w 176"/>
                <a:gd name="T27" fmla="*/ 2147483647 h 72"/>
                <a:gd name="T28" fmla="*/ 2147483647 w 176"/>
                <a:gd name="T29" fmla="*/ 2126942043 h 72"/>
                <a:gd name="T30" fmla="*/ 2147483647 w 176"/>
                <a:gd name="T31" fmla="*/ 1642323759 h 72"/>
                <a:gd name="T32" fmla="*/ 2147483647 w 176"/>
                <a:gd name="T33" fmla="*/ 1346164753 h 72"/>
                <a:gd name="T34" fmla="*/ 2147483647 w 176"/>
                <a:gd name="T35" fmla="*/ 821161880 h 72"/>
                <a:gd name="T36" fmla="*/ 2147483647 w 176"/>
                <a:gd name="T37" fmla="*/ 632699392 h 72"/>
                <a:gd name="T38" fmla="*/ 2147483647 w 176"/>
                <a:gd name="T39" fmla="*/ 551929755 h 72"/>
                <a:gd name="T40" fmla="*/ 2147483647 w 176"/>
                <a:gd name="T41" fmla="*/ 336540271 h 72"/>
                <a:gd name="T42" fmla="*/ 2147483647 w 176"/>
                <a:gd name="T43" fmla="*/ 336540271 h 72"/>
                <a:gd name="T44" fmla="*/ 2147483647 w 176"/>
                <a:gd name="T45" fmla="*/ 296155452 h 72"/>
                <a:gd name="T46" fmla="*/ 2147483647 w 176"/>
                <a:gd name="T47" fmla="*/ 40384833 h 72"/>
                <a:gd name="T48" fmla="*/ 2147483647 w 176"/>
                <a:gd name="T49" fmla="*/ 40384833 h 72"/>
                <a:gd name="T50" fmla="*/ 2147483647 w 176"/>
                <a:gd name="T51" fmla="*/ 0 h 72"/>
                <a:gd name="T52" fmla="*/ 2147483647 w 176"/>
                <a:gd name="T53" fmla="*/ 0 h 72"/>
                <a:gd name="T54" fmla="*/ 2147483647 w 176"/>
                <a:gd name="T55" fmla="*/ 0 h 72"/>
                <a:gd name="T56" fmla="*/ 487739339 w 176"/>
                <a:gd name="T57" fmla="*/ 107692879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
                <a:gd name="T88" fmla="*/ 0 h 72"/>
                <a:gd name="T89" fmla="*/ 176 w 176"/>
                <a:gd name="T90" fmla="*/ 72 h 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 h="72">
                  <a:moveTo>
                    <a:pt x="13" y="3"/>
                  </a:moveTo>
                  <a:cubicBezTo>
                    <a:pt x="11" y="3"/>
                    <a:pt x="10" y="3"/>
                    <a:pt x="9" y="4"/>
                  </a:cubicBezTo>
                  <a:cubicBezTo>
                    <a:pt x="9" y="4"/>
                    <a:pt x="9" y="4"/>
                    <a:pt x="9" y="4"/>
                  </a:cubicBezTo>
                  <a:cubicBezTo>
                    <a:pt x="4" y="6"/>
                    <a:pt x="0" y="11"/>
                    <a:pt x="1" y="17"/>
                  </a:cubicBezTo>
                  <a:cubicBezTo>
                    <a:pt x="1" y="24"/>
                    <a:pt x="7" y="29"/>
                    <a:pt x="14" y="29"/>
                  </a:cubicBezTo>
                  <a:cubicBezTo>
                    <a:pt x="14" y="29"/>
                    <a:pt x="45" y="27"/>
                    <a:pt x="55" y="27"/>
                  </a:cubicBezTo>
                  <a:cubicBezTo>
                    <a:pt x="61" y="34"/>
                    <a:pt x="68" y="35"/>
                    <a:pt x="76" y="37"/>
                  </a:cubicBezTo>
                  <a:cubicBezTo>
                    <a:pt x="77" y="37"/>
                    <a:pt x="79" y="38"/>
                    <a:pt x="81" y="38"/>
                  </a:cubicBezTo>
                  <a:cubicBezTo>
                    <a:pt x="84" y="39"/>
                    <a:pt x="86" y="39"/>
                    <a:pt x="89" y="40"/>
                  </a:cubicBezTo>
                  <a:cubicBezTo>
                    <a:pt x="92" y="43"/>
                    <a:pt x="94" y="45"/>
                    <a:pt x="97" y="48"/>
                  </a:cubicBezTo>
                  <a:cubicBezTo>
                    <a:pt x="104" y="53"/>
                    <a:pt x="111" y="58"/>
                    <a:pt x="119" y="61"/>
                  </a:cubicBezTo>
                  <a:cubicBezTo>
                    <a:pt x="134" y="68"/>
                    <a:pt x="150" y="72"/>
                    <a:pt x="165" y="71"/>
                  </a:cubicBezTo>
                  <a:cubicBezTo>
                    <a:pt x="167" y="71"/>
                    <a:pt x="169" y="70"/>
                    <a:pt x="170" y="69"/>
                  </a:cubicBezTo>
                  <a:cubicBezTo>
                    <a:pt x="170" y="69"/>
                    <a:pt x="170" y="69"/>
                    <a:pt x="170" y="69"/>
                  </a:cubicBezTo>
                  <a:cubicBezTo>
                    <a:pt x="174" y="67"/>
                    <a:pt x="176" y="62"/>
                    <a:pt x="176" y="57"/>
                  </a:cubicBezTo>
                  <a:cubicBezTo>
                    <a:pt x="174" y="50"/>
                    <a:pt x="168" y="44"/>
                    <a:pt x="160" y="44"/>
                  </a:cubicBezTo>
                  <a:cubicBezTo>
                    <a:pt x="149" y="44"/>
                    <a:pt x="137" y="41"/>
                    <a:pt x="127" y="36"/>
                  </a:cubicBezTo>
                  <a:cubicBezTo>
                    <a:pt x="120" y="32"/>
                    <a:pt x="114" y="28"/>
                    <a:pt x="110" y="22"/>
                  </a:cubicBezTo>
                  <a:cubicBezTo>
                    <a:pt x="110" y="22"/>
                    <a:pt x="107" y="17"/>
                    <a:pt x="106" y="17"/>
                  </a:cubicBezTo>
                  <a:cubicBezTo>
                    <a:pt x="106" y="16"/>
                    <a:pt x="94" y="15"/>
                    <a:pt x="93" y="15"/>
                  </a:cubicBezTo>
                  <a:cubicBezTo>
                    <a:pt x="81" y="13"/>
                    <a:pt x="80" y="12"/>
                    <a:pt x="78" y="9"/>
                  </a:cubicBezTo>
                  <a:cubicBezTo>
                    <a:pt x="78" y="9"/>
                    <a:pt x="78" y="9"/>
                    <a:pt x="78" y="9"/>
                  </a:cubicBezTo>
                  <a:cubicBezTo>
                    <a:pt x="78" y="8"/>
                    <a:pt x="78" y="8"/>
                    <a:pt x="78" y="8"/>
                  </a:cubicBezTo>
                  <a:cubicBezTo>
                    <a:pt x="74" y="1"/>
                    <a:pt x="74" y="1"/>
                    <a:pt x="74" y="1"/>
                  </a:cubicBezTo>
                  <a:cubicBezTo>
                    <a:pt x="64" y="1"/>
                    <a:pt x="64" y="1"/>
                    <a:pt x="64" y="1"/>
                  </a:cubicBezTo>
                  <a:cubicBezTo>
                    <a:pt x="62" y="1"/>
                    <a:pt x="62" y="2"/>
                    <a:pt x="61" y="0"/>
                  </a:cubicBezTo>
                  <a:cubicBezTo>
                    <a:pt x="61" y="0"/>
                    <a:pt x="61" y="0"/>
                    <a:pt x="61" y="0"/>
                  </a:cubicBezTo>
                  <a:cubicBezTo>
                    <a:pt x="61" y="0"/>
                    <a:pt x="61" y="0"/>
                    <a:pt x="61" y="0"/>
                  </a:cubicBezTo>
                  <a:lnTo>
                    <a:pt x="13" y="3"/>
                  </a:lnTo>
                  <a:close/>
                </a:path>
              </a:pathLst>
            </a:custGeom>
            <a:solidFill>
              <a:srgbClr val="51A257"/>
            </a:solidFill>
            <a:ln w="9525">
              <a:noFill/>
              <a:round/>
              <a:headEnd/>
              <a:tailEnd/>
            </a:ln>
          </p:spPr>
          <p:txBody>
            <a:bodyPr/>
            <a:lstStyle/>
            <a:p>
              <a:endParaRPr lang="en-US">
                <a:latin typeface="Calibri" pitchFamily="34" charset="0"/>
              </a:endParaRPr>
            </a:p>
          </p:txBody>
        </p:sp>
        <p:sp>
          <p:nvSpPr>
            <p:cNvPr id="144002" name="Freeform 817"/>
            <p:cNvSpPr>
              <a:spLocks/>
            </p:cNvSpPr>
            <p:nvPr/>
          </p:nvSpPr>
          <p:spPr bwMode="auto">
            <a:xfrm rot="10800000">
              <a:off x="3656501" y="4735019"/>
              <a:ext cx="647821" cy="264169"/>
            </a:xfrm>
            <a:custGeom>
              <a:avLst/>
              <a:gdLst>
                <a:gd name="T0" fmla="*/ 487739339 w 176"/>
                <a:gd name="T1" fmla="*/ 107692879 h 72"/>
                <a:gd name="T2" fmla="*/ 338707318 w 176"/>
                <a:gd name="T3" fmla="*/ 148077726 h 72"/>
                <a:gd name="T4" fmla="*/ 338707318 w 176"/>
                <a:gd name="T5" fmla="*/ 148077726 h 72"/>
                <a:gd name="T6" fmla="*/ 40643406 w 176"/>
                <a:gd name="T7" fmla="*/ 632699392 h 72"/>
                <a:gd name="T8" fmla="*/ 528382731 w 176"/>
                <a:gd name="T9" fmla="*/ 1076932628 h 72"/>
                <a:gd name="T10" fmla="*/ 2059342187 w 176"/>
                <a:gd name="T11" fmla="*/ 969239778 h 72"/>
                <a:gd name="T12" fmla="*/ 2147483647 w 176"/>
                <a:gd name="T13" fmla="*/ 1373087965 h 72"/>
                <a:gd name="T14" fmla="*/ 2147483647 w 176"/>
                <a:gd name="T15" fmla="*/ 1413472784 h 72"/>
                <a:gd name="T16" fmla="*/ 2147483647 w 176"/>
                <a:gd name="T17" fmla="*/ 1494242422 h 72"/>
                <a:gd name="T18" fmla="*/ 2147483647 w 176"/>
                <a:gd name="T19" fmla="*/ 1790401428 h 72"/>
                <a:gd name="T20" fmla="*/ 2147483647 w 176"/>
                <a:gd name="T21" fmla="*/ 2147483647 h 72"/>
                <a:gd name="T22" fmla="*/ 2147483647 w 176"/>
                <a:gd name="T23" fmla="*/ 2147483647 h 72"/>
                <a:gd name="T24" fmla="*/ 2147483647 w 176"/>
                <a:gd name="T25" fmla="*/ 2147483647 h 72"/>
                <a:gd name="T26" fmla="*/ 2147483647 w 176"/>
                <a:gd name="T27" fmla="*/ 2147483647 h 72"/>
                <a:gd name="T28" fmla="*/ 2147483647 w 176"/>
                <a:gd name="T29" fmla="*/ 2126942043 h 72"/>
                <a:gd name="T30" fmla="*/ 2147483647 w 176"/>
                <a:gd name="T31" fmla="*/ 1642323759 h 72"/>
                <a:gd name="T32" fmla="*/ 2147483647 w 176"/>
                <a:gd name="T33" fmla="*/ 1346164753 h 72"/>
                <a:gd name="T34" fmla="*/ 2147483647 w 176"/>
                <a:gd name="T35" fmla="*/ 821161880 h 72"/>
                <a:gd name="T36" fmla="*/ 2147483647 w 176"/>
                <a:gd name="T37" fmla="*/ 632699392 h 72"/>
                <a:gd name="T38" fmla="*/ 2147483647 w 176"/>
                <a:gd name="T39" fmla="*/ 551929755 h 72"/>
                <a:gd name="T40" fmla="*/ 2147483647 w 176"/>
                <a:gd name="T41" fmla="*/ 336540271 h 72"/>
                <a:gd name="T42" fmla="*/ 2147483647 w 176"/>
                <a:gd name="T43" fmla="*/ 336540271 h 72"/>
                <a:gd name="T44" fmla="*/ 2147483647 w 176"/>
                <a:gd name="T45" fmla="*/ 296155452 h 72"/>
                <a:gd name="T46" fmla="*/ 2147483647 w 176"/>
                <a:gd name="T47" fmla="*/ 40384833 h 72"/>
                <a:gd name="T48" fmla="*/ 2147483647 w 176"/>
                <a:gd name="T49" fmla="*/ 40384833 h 72"/>
                <a:gd name="T50" fmla="*/ 2147483647 w 176"/>
                <a:gd name="T51" fmla="*/ 0 h 72"/>
                <a:gd name="T52" fmla="*/ 2147483647 w 176"/>
                <a:gd name="T53" fmla="*/ 0 h 72"/>
                <a:gd name="T54" fmla="*/ 2147483647 w 176"/>
                <a:gd name="T55" fmla="*/ 0 h 72"/>
                <a:gd name="T56" fmla="*/ 487739339 w 176"/>
                <a:gd name="T57" fmla="*/ 107692879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
                <a:gd name="T88" fmla="*/ 0 h 72"/>
                <a:gd name="T89" fmla="*/ 176 w 176"/>
                <a:gd name="T90" fmla="*/ 72 h 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 h="72">
                  <a:moveTo>
                    <a:pt x="13" y="3"/>
                  </a:moveTo>
                  <a:cubicBezTo>
                    <a:pt x="11" y="3"/>
                    <a:pt x="10" y="3"/>
                    <a:pt x="9" y="4"/>
                  </a:cubicBezTo>
                  <a:cubicBezTo>
                    <a:pt x="9" y="4"/>
                    <a:pt x="9" y="4"/>
                    <a:pt x="9" y="4"/>
                  </a:cubicBezTo>
                  <a:cubicBezTo>
                    <a:pt x="4" y="6"/>
                    <a:pt x="0" y="11"/>
                    <a:pt x="1" y="17"/>
                  </a:cubicBezTo>
                  <a:cubicBezTo>
                    <a:pt x="1" y="24"/>
                    <a:pt x="7" y="29"/>
                    <a:pt x="14" y="29"/>
                  </a:cubicBezTo>
                  <a:cubicBezTo>
                    <a:pt x="14" y="29"/>
                    <a:pt x="45" y="27"/>
                    <a:pt x="55" y="26"/>
                  </a:cubicBezTo>
                  <a:cubicBezTo>
                    <a:pt x="61" y="34"/>
                    <a:pt x="68" y="35"/>
                    <a:pt x="76" y="37"/>
                  </a:cubicBezTo>
                  <a:cubicBezTo>
                    <a:pt x="77" y="37"/>
                    <a:pt x="79" y="38"/>
                    <a:pt x="81" y="38"/>
                  </a:cubicBezTo>
                  <a:cubicBezTo>
                    <a:pt x="84" y="39"/>
                    <a:pt x="86" y="39"/>
                    <a:pt x="89" y="40"/>
                  </a:cubicBezTo>
                  <a:cubicBezTo>
                    <a:pt x="92" y="43"/>
                    <a:pt x="94" y="45"/>
                    <a:pt x="97" y="48"/>
                  </a:cubicBezTo>
                  <a:cubicBezTo>
                    <a:pt x="104" y="53"/>
                    <a:pt x="111" y="58"/>
                    <a:pt x="119" y="61"/>
                  </a:cubicBezTo>
                  <a:cubicBezTo>
                    <a:pt x="134" y="68"/>
                    <a:pt x="150" y="72"/>
                    <a:pt x="165" y="71"/>
                  </a:cubicBezTo>
                  <a:cubicBezTo>
                    <a:pt x="167" y="71"/>
                    <a:pt x="169" y="70"/>
                    <a:pt x="170" y="69"/>
                  </a:cubicBezTo>
                  <a:cubicBezTo>
                    <a:pt x="170" y="69"/>
                    <a:pt x="170" y="69"/>
                    <a:pt x="170" y="69"/>
                  </a:cubicBezTo>
                  <a:cubicBezTo>
                    <a:pt x="174" y="67"/>
                    <a:pt x="176" y="62"/>
                    <a:pt x="175" y="57"/>
                  </a:cubicBezTo>
                  <a:cubicBezTo>
                    <a:pt x="174" y="50"/>
                    <a:pt x="168" y="44"/>
                    <a:pt x="160" y="44"/>
                  </a:cubicBezTo>
                  <a:cubicBezTo>
                    <a:pt x="149" y="45"/>
                    <a:pt x="137" y="41"/>
                    <a:pt x="127" y="36"/>
                  </a:cubicBezTo>
                  <a:cubicBezTo>
                    <a:pt x="120" y="32"/>
                    <a:pt x="114" y="28"/>
                    <a:pt x="110" y="22"/>
                  </a:cubicBezTo>
                  <a:cubicBezTo>
                    <a:pt x="110" y="22"/>
                    <a:pt x="107" y="17"/>
                    <a:pt x="106" y="17"/>
                  </a:cubicBezTo>
                  <a:cubicBezTo>
                    <a:pt x="106" y="17"/>
                    <a:pt x="94" y="15"/>
                    <a:pt x="93" y="15"/>
                  </a:cubicBezTo>
                  <a:cubicBezTo>
                    <a:pt x="81" y="13"/>
                    <a:pt x="80" y="12"/>
                    <a:pt x="78" y="9"/>
                  </a:cubicBezTo>
                  <a:cubicBezTo>
                    <a:pt x="78" y="9"/>
                    <a:pt x="78" y="9"/>
                    <a:pt x="78" y="9"/>
                  </a:cubicBezTo>
                  <a:cubicBezTo>
                    <a:pt x="78" y="8"/>
                    <a:pt x="78" y="8"/>
                    <a:pt x="78" y="8"/>
                  </a:cubicBezTo>
                  <a:cubicBezTo>
                    <a:pt x="74" y="1"/>
                    <a:pt x="74" y="1"/>
                    <a:pt x="74" y="1"/>
                  </a:cubicBezTo>
                  <a:cubicBezTo>
                    <a:pt x="64" y="1"/>
                    <a:pt x="64" y="1"/>
                    <a:pt x="64" y="1"/>
                  </a:cubicBezTo>
                  <a:cubicBezTo>
                    <a:pt x="62" y="1"/>
                    <a:pt x="62" y="2"/>
                    <a:pt x="61" y="0"/>
                  </a:cubicBezTo>
                  <a:cubicBezTo>
                    <a:pt x="61" y="0"/>
                    <a:pt x="61" y="0"/>
                    <a:pt x="61" y="0"/>
                  </a:cubicBezTo>
                  <a:cubicBezTo>
                    <a:pt x="61" y="0"/>
                    <a:pt x="61" y="0"/>
                    <a:pt x="61" y="0"/>
                  </a:cubicBezTo>
                  <a:lnTo>
                    <a:pt x="13" y="3"/>
                  </a:lnTo>
                  <a:close/>
                </a:path>
              </a:pathLst>
            </a:custGeom>
            <a:solidFill>
              <a:srgbClr val="52A258"/>
            </a:solidFill>
            <a:ln w="9525">
              <a:noFill/>
              <a:round/>
              <a:headEnd/>
              <a:tailEnd/>
            </a:ln>
          </p:spPr>
          <p:txBody>
            <a:bodyPr/>
            <a:lstStyle/>
            <a:p>
              <a:endParaRPr lang="en-US">
                <a:latin typeface="Calibri" pitchFamily="34" charset="0"/>
              </a:endParaRPr>
            </a:p>
          </p:txBody>
        </p:sp>
        <p:sp>
          <p:nvSpPr>
            <p:cNvPr id="144003" name="Freeform 818"/>
            <p:cNvSpPr>
              <a:spLocks/>
            </p:cNvSpPr>
            <p:nvPr/>
          </p:nvSpPr>
          <p:spPr bwMode="auto">
            <a:xfrm rot="10800000">
              <a:off x="3656501" y="4735018"/>
              <a:ext cx="643823" cy="264169"/>
            </a:xfrm>
            <a:custGeom>
              <a:avLst/>
              <a:gdLst>
                <a:gd name="T0" fmla="*/ 446654925 w 175"/>
                <a:gd name="T1" fmla="*/ 107692879 h 72"/>
                <a:gd name="T2" fmla="*/ 297769988 w 175"/>
                <a:gd name="T3" fmla="*/ 148077726 h 72"/>
                <a:gd name="T4" fmla="*/ 297769988 w 175"/>
                <a:gd name="T5" fmla="*/ 148077726 h 72"/>
                <a:gd name="T6" fmla="*/ 0 w 175"/>
                <a:gd name="T7" fmla="*/ 632699392 h 72"/>
                <a:gd name="T8" fmla="*/ 487260022 w 175"/>
                <a:gd name="T9" fmla="*/ 1076932628 h 72"/>
                <a:gd name="T10" fmla="*/ 2016707703 w 175"/>
                <a:gd name="T11" fmla="*/ 969239778 h 72"/>
                <a:gd name="T12" fmla="*/ 2147483647 w 175"/>
                <a:gd name="T13" fmla="*/ 1373087965 h 72"/>
                <a:gd name="T14" fmla="*/ 2147483647 w 175"/>
                <a:gd name="T15" fmla="*/ 1413472784 h 72"/>
                <a:gd name="T16" fmla="*/ 2147483647 w 175"/>
                <a:gd name="T17" fmla="*/ 1494242422 h 72"/>
                <a:gd name="T18" fmla="*/ 2147483647 w 175"/>
                <a:gd name="T19" fmla="*/ 1790401428 h 72"/>
                <a:gd name="T20" fmla="*/ 2147483647 w 175"/>
                <a:gd name="T21" fmla="*/ 2147483647 h 72"/>
                <a:gd name="T22" fmla="*/ 2147483647 w 175"/>
                <a:gd name="T23" fmla="*/ 2147483647 h 72"/>
                <a:gd name="T24" fmla="*/ 2147483647 w 175"/>
                <a:gd name="T25" fmla="*/ 2147483647 h 72"/>
                <a:gd name="T26" fmla="*/ 2147483647 w 175"/>
                <a:gd name="T27" fmla="*/ 2147483647 h 72"/>
                <a:gd name="T28" fmla="*/ 2147483647 w 175"/>
                <a:gd name="T29" fmla="*/ 2126942043 h 72"/>
                <a:gd name="T30" fmla="*/ 2147483647 w 175"/>
                <a:gd name="T31" fmla="*/ 1642323759 h 72"/>
                <a:gd name="T32" fmla="*/ 2147483647 w 175"/>
                <a:gd name="T33" fmla="*/ 1346164753 h 72"/>
                <a:gd name="T34" fmla="*/ 2147483647 w 175"/>
                <a:gd name="T35" fmla="*/ 861546698 h 72"/>
                <a:gd name="T36" fmla="*/ 2147483647 w 175"/>
                <a:gd name="T37" fmla="*/ 632699392 h 72"/>
                <a:gd name="T38" fmla="*/ 2147483647 w 175"/>
                <a:gd name="T39" fmla="*/ 551929755 h 72"/>
                <a:gd name="T40" fmla="*/ 2147483647 w 175"/>
                <a:gd name="T41" fmla="*/ 336540271 h 72"/>
                <a:gd name="T42" fmla="*/ 2147483647 w 175"/>
                <a:gd name="T43" fmla="*/ 336540271 h 72"/>
                <a:gd name="T44" fmla="*/ 2147483647 w 175"/>
                <a:gd name="T45" fmla="*/ 336540271 h 72"/>
                <a:gd name="T46" fmla="*/ 2147483647 w 175"/>
                <a:gd name="T47" fmla="*/ 40384833 h 72"/>
                <a:gd name="T48" fmla="*/ 2147483647 w 175"/>
                <a:gd name="T49" fmla="*/ 80769666 h 72"/>
                <a:gd name="T50" fmla="*/ 2147483647 w 175"/>
                <a:gd name="T51" fmla="*/ 0 h 72"/>
                <a:gd name="T52" fmla="*/ 2147483647 w 175"/>
                <a:gd name="T53" fmla="*/ 0 h 72"/>
                <a:gd name="T54" fmla="*/ 2147483647 w 175"/>
                <a:gd name="T55" fmla="*/ 0 h 72"/>
                <a:gd name="T56" fmla="*/ 446654925 w 175"/>
                <a:gd name="T57" fmla="*/ 107692879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5"/>
                <a:gd name="T88" fmla="*/ 0 h 72"/>
                <a:gd name="T89" fmla="*/ 175 w 175"/>
                <a:gd name="T90" fmla="*/ 72 h 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5" h="72">
                  <a:moveTo>
                    <a:pt x="12" y="3"/>
                  </a:moveTo>
                  <a:cubicBezTo>
                    <a:pt x="10" y="3"/>
                    <a:pt x="9" y="3"/>
                    <a:pt x="8" y="4"/>
                  </a:cubicBezTo>
                  <a:cubicBezTo>
                    <a:pt x="8" y="4"/>
                    <a:pt x="8" y="4"/>
                    <a:pt x="8" y="4"/>
                  </a:cubicBezTo>
                  <a:cubicBezTo>
                    <a:pt x="3" y="6"/>
                    <a:pt x="0" y="11"/>
                    <a:pt x="0" y="17"/>
                  </a:cubicBezTo>
                  <a:cubicBezTo>
                    <a:pt x="0" y="24"/>
                    <a:pt x="6" y="29"/>
                    <a:pt x="13" y="29"/>
                  </a:cubicBezTo>
                  <a:cubicBezTo>
                    <a:pt x="13" y="29"/>
                    <a:pt x="44" y="27"/>
                    <a:pt x="54" y="26"/>
                  </a:cubicBezTo>
                  <a:cubicBezTo>
                    <a:pt x="60" y="34"/>
                    <a:pt x="66" y="35"/>
                    <a:pt x="75" y="37"/>
                  </a:cubicBezTo>
                  <a:cubicBezTo>
                    <a:pt x="76" y="37"/>
                    <a:pt x="78" y="37"/>
                    <a:pt x="80" y="38"/>
                  </a:cubicBezTo>
                  <a:cubicBezTo>
                    <a:pt x="83" y="38"/>
                    <a:pt x="85" y="39"/>
                    <a:pt x="88" y="40"/>
                  </a:cubicBezTo>
                  <a:cubicBezTo>
                    <a:pt x="91" y="43"/>
                    <a:pt x="93" y="45"/>
                    <a:pt x="96" y="48"/>
                  </a:cubicBezTo>
                  <a:cubicBezTo>
                    <a:pt x="103" y="53"/>
                    <a:pt x="110" y="57"/>
                    <a:pt x="118" y="61"/>
                  </a:cubicBezTo>
                  <a:cubicBezTo>
                    <a:pt x="133" y="68"/>
                    <a:pt x="149" y="72"/>
                    <a:pt x="164" y="71"/>
                  </a:cubicBezTo>
                  <a:cubicBezTo>
                    <a:pt x="166" y="71"/>
                    <a:pt x="168" y="70"/>
                    <a:pt x="169" y="69"/>
                  </a:cubicBezTo>
                  <a:cubicBezTo>
                    <a:pt x="169" y="69"/>
                    <a:pt x="169" y="69"/>
                    <a:pt x="169" y="69"/>
                  </a:cubicBezTo>
                  <a:cubicBezTo>
                    <a:pt x="173" y="67"/>
                    <a:pt x="175" y="62"/>
                    <a:pt x="174" y="57"/>
                  </a:cubicBezTo>
                  <a:cubicBezTo>
                    <a:pt x="173" y="50"/>
                    <a:pt x="166" y="44"/>
                    <a:pt x="159" y="44"/>
                  </a:cubicBezTo>
                  <a:cubicBezTo>
                    <a:pt x="148" y="45"/>
                    <a:pt x="136" y="41"/>
                    <a:pt x="126" y="36"/>
                  </a:cubicBezTo>
                  <a:cubicBezTo>
                    <a:pt x="119" y="32"/>
                    <a:pt x="113" y="28"/>
                    <a:pt x="109" y="23"/>
                  </a:cubicBezTo>
                  <a:cubicBezTo>
                    <a:pt x="109" y="22"/>
                    <a:pt x="106" y="17"/>
                    <a:pt x="105" y="17"/>
                  </a:cubicBezTo>
                  <a:cubicBezTo>
                    <a:pt x="105" y="17"/>
                    <a:pt x="93" y="15"/>
                    <a:pt x="92" y="15"/>
                  </a:cubicBezTo>
                  <a:cubicBezTo>
                    <a:pt x="81" y="13"/>
                    <a:pt x="79" y="12"/>
                    <a:pt x="77" y="9"/>
                  </a:cubicBezTo>
                  <a:cubicBezTo>
                    <a:pt x="77" y="9"/>
                    <a:pt x="77" y="9"/>
                    <a:pt x="77" y="9"/>
                  </a:cubicBezTo>
                  <a:cubicBezTo>
                    <a:pt x="77" y="9"/>
                    <a:pt x="77" y="9"/>
                    <a:pt x="77" y="9"/>
                  </a:cubicBezTo>
                  <a:cubicBezTo>
                    <a:pt x="73" y="1"/>
                    <a:pt x="73" y="1"/>
                    <a:pt x="73" y="1"/>
                  </a:cubicBezTo>
                  <a:cubicBezTo>
                    <a:pt x="63" y="2"/>
                    <a:pt x="63" y="2"/>
                    <a:pt x="63" y="2"/>
                  </a:cubicBezTo>
                  <a:cubicBezTo>
                    <a:pt x="61" y="1"/>
                    <a:pt x="61" y="2"/>
                    <a:pt x="60" y="0"/>
                  </a:cubicBezTo>
                  <a:cubicBezTo>
                    <a:pt x="60" y="0"/>
                    <a:pt x="60" y="0"/>
                    <a:pt x="60" y="0"/>
                  </a:cubicBezTo>
                  <a:cubicBezTo>
                    <a:pt x="60" y="0"/>
                    <a:pt x="60" y="0"/>
                    <a:pt x="60" y="0"/>
                  </a:cubicBezTo>
                  <a:lnTo>
                    <a:pt x="12" y="3"/>
                  </a:lnTo>
                  <a:close/>
                </a:path>
              </a:pathLst>
            </a:custGeom>
            <a:solidFill>
              <a:srgbClr val="52A258"/>
            </a:solidFill>
            <a:ln w="9525">
              <a:noFill/>
              <a:round/>
              <a:headEnd/>
              <a:tailEnd/>
            </a:ln>
          </p:spPr>
          <p:txBody>
            <a:bodyPr/>
            <a:lstStyle/>
            <a:p>
              <a:endParaRPr lang="en-US">
                <a:latin typeface="Calibri" pitchFamily="34" charset="0"/>
              </a:endParaRPr>
            </a:p>
          </p:txBody>
        </p:sp>
        <p:sp>
          <p:nvSpPr>
            <p:cNvPr id="144004" name="Freeform 819"/>
            <p:cNvSpPr>
              <a:spLocks/>
            </p:cNvSpPr>
            <p:nvPr/>
          </p:nvSpPr>
          <p:spPr bwMode="auto">
            <a:xfrm rot="10800000">
              <a:off x="3656501" y="4739000"/>
              <a:ext cx="643823" cy="260187"/>
            </a:xfrm>
            <a:custGeom>
              <a:avLst/>
              <a:gdLst>
                <a:gd name="T0" fmla="*/ 446654925 w 175"/>
                <a:gd name="T1" fmla="*/ 107435226 h 71"/>
                <a:gd name="T2" fmla="*/ 297769988 w 175"/>
                <a:gd name="T3" fmla="*/ 147723911 h 71"/>
                <a:gd name="T4" fmla="*/ 297769988 w 175"/>
                <a:gd name="T5" fmla="*/ 147723911 h 71"/>
                <a:gd name="T6" fmla="*/ 0 w 175"/>
                <a:gd name="T7" fmla="*/ 631176974 h 71"/>
                <a:gd name="T8" fmla="*/ 487260022 w 175"/>
                <a:gd name="T9" fmla="*/ 1074345101 h 71"/>
                <a:gd name="T10" fmla="*/ 2016707703 w 175"/>
                <a:gd name="T11" fmla="*/ 966913568 h 71"/>
                <a:gd name="T12" fmla="*/ 2147483647 w 175"/>
                <a:gd name="T13" fmla="*/ 1369792809 h 71"/>
                <a:gd name="T14" fmla="*/ 2147483647 w 175"/>
                <a:gd name="T15" fmla="*/ 1410081466 h 71"/>
                <a:gd name="T16" fmla="*/ 2147483647 w 175"/>
                <a:gd name="T17" fmla="*/ 1477228006 h 71"/>
                <a:gd name="T18" fmla="*/ 2147483647 w 175"/>
                <a:gd name="T19" fmla="*/ 1786102824 h 71"/>
                <a:gd name="T20" fmla="*/ 2147483647 w 175"/>
                <a:gd name="T21" fmla="*/ 2147483647 h 71"/>
                <a:gd name="T22" fmla="*/ 2147483647 w 175"/>
                <a:gd name="T23" fmla="*/ 2147483647 h 71"/>
                <a:gd name="T24" fmla="*/ 2147483647 w 175"/>
                <a:gd name="T25" fmla="*/ 2147483647 h 71"/>
                <a:gd name="T26" fmla="*/ 2147483647 w 175"/>
                <a:gd name="T27" fmla="*/ 2147483647 h 71"/>
                <a:gd name="T28" fmla="*/ 2147483647 w 175"/>
                <a:gd name="T29" fmla="*/ 2108405209 h 71"/>
                <a:gd name="T30" fmla="*/ 2147483647 w 175"/>
                <a:gd name="T31" fmla="*/ 1624948196 h 71"/>
                <a:gd name="T32" fmla="*/ 2147483647 w 175"/>
                <a:gd name="T33" fmla="*/ 1329504152 h 71"/>
                <a:gd name="T34" fmla="*/ 2147483647 w 175"/>
                <a:gd name="T35" fmla="*/ 846047368 h 71"/>
                <a:gd name="T36" fmla="*/ 2147483647 w 175"/>
                <a:gd name="T37" fmla="*/ 631176974 h 71"/>
                <a:gd name="T38" fmla="*/ 2147483647 w 175"/>
                <a:gd name="T39" fmla="*/ 550603324 h 71"/>
                <a:gd name="T40" fmla="*/ 2147483647 w 175"/>
                <a:gd name="T41" fmla="*/ 335732815 h 71"/>
                <a:gd name="T42" fmla="*/ 2147483647 w 175"/>
                <a:gd name="T43" fmla="*/ 335732815 h 71"/>
                <a:gd name="T44" fmla="*/ 2147483647 w 175"/>
                <a:gd name="T45" fmla="*/ 335732815 h 71"/>
                <a:gd name="T46" fmla="*/ 2147483647 w 175"/>
                <a:gd name="T47" fmla="*/ 40288671 h 71"/>
                <a:gd name="T48" fmla="*/ 2147483647 w 175"/>
                <a:gd name="T49" fmla="*/ 80577343 h 71"/>
                <a:gd name="T50" fmla="*/ 2147483647 w 175"/>
                <a:gd name="T51" fmla="*/ 0 h 71"/>
                <a:gd name="T52" fmla="*/ 2147483647 w 175"/>
                <a:gd name="T53" fmla="*/ 0 h 71"/>
                <a:gd name="T54" fmla="*/ 2147483647 w 175"/>
                <a:gd name="T55" fmla="*/ 0 h 71"/>
                <a:gd name="T56" fmla="*/ 446654925 w 175"/>
                <a:gd name="T57" fmla="*/ 107435226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5"/>
                <a:gd name="T88" fmla="*/ 0 h 71"/>
                <a:gd name="T89" fmla="*/ 175 w 175"/>
                <a:gd name="T90" fmla="*/ 71 h 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5" h="71">
                  <a:moveTo>
                    <a:pt x="12" y="3"/>
                  </a:moveTo>
                  <a:cubicBezTo>
                    <a:pt x="10" y="3"/>
                    <a:pt x="9" y="3"/>
                    <a:pt x="8" y="4"/>
                  </a:cubicBezTo>
                  <a:cubicBezTo>
                    <a:pt x="8" y="4"/>
                    <a:pt x="8" y="4"/>
                    <a:pt x="8" y="4"/>
                  </a:cubicBezTo>
                  <a:cubicBezTo>
                    <a:pt x="3" y="6"/>
                    <a:pt x="0" y="11"/>
                    <a:pt x="0" y="17"/>
                  </a:cubicBezTo>
                  <a:cubicBezTo>
                    <a:pt x="0" y="24"/>
                    <a:pt x="6" y="29"/>
                    <a:pt x="13" y="29"/>
                  </a:cubicBezTo>
                  <a:cubicBezTo>
                    <a:pt x="13" y="29"/>
                    <a:pt x="44" y="27"/>
                    <a:pt x="54" y="26"/>
                  </a:cubicBezTo>
                  <a:cubicBezTo>
                    <a:pt x="60" y="33"/>
                    <a:pt x="66" y="35"/>
                    <a:pt x="75" y="37"/>
                  </a:cubicBezTo>
                  <a:cubicBezTo>
                    <a:pt x="76" y="37"/>
                    <a:pt x="78" y="37"/>
                    <a:pt x="80" y="38"/>
                  </a:cubicBezTo>
                  <a:cubicBezTo>
                    <a:pt x="83" y="38"/>
                    <a:pt x="85" y="39"/>
                    <a:pt x="88" y="40"/>
                  </a:cubicBezTo>
                  <a:cubicBezTo>
                    <a:pt x="91" y="42"/>
                    <a:pt x="93" y="45"/>
                    <a:pt x="96" y="48"/>
                  </a:cubicBezTo>
                  <a:cubicBezTo>
                    <a:pt x="103" y="53"/>
                    <a:pt x="110" y="57"/>
                    <a:pt x="118" y="61"/>
                  </a:cubicBezTo>
                  <a:cubicBezTo>
                    <a:pt x="133" y="68"/>
                    <a:pt x="149" y="71"/>
                    <a:pt x="165" y="71"/>
                  </a:cubicBezTo>
                  <a:cubicBezTo>
                    <a:pt x="166" y="71"/>
                    <a:pt x="168" y="70"/>
                    <a:pt x="169" y="69"/>
                  </a:cubicBezTo>
                  <a:cubicBezTo>
                    <a:pt x="169" y="69"/>
                    <a:pt x="169" y="69"/>
                    <a:pt x="169" y="69"/>
                  </a:cubicBezTo>
                  <a:cubicBezTo>
                    <a:pt x="173" y="67"/>
                    <a:pt x="175" y="62"/>
                    <a:pt x="174" y="57"/>
                  </a:cubicBezTo>
                  <a:cubicBezTo>
                    <a:pt x="173" y="50"/>
                    <a:pt x="166" y="44"/>
                    <a:pt x="159" y="44"/>
                  </a:cubicBezTo>
                  <a:cubicBezTo>
                    <a:pt x="148" y="45"/>
                    <a:pt x="136" y="41"/>
                    <a:pt x="126" y="36"/>
                  </a:cubicBezTo>
                  <a:cubicBezTo>
                    <a:pt x="119" y="33"/>
                    <a:pt x="113" y="28"/>
                    <a:pt x="109" y="23"/>
                  </a:cubicBezTo>
                  <a:cubicBezTo>
                    <a:pt x="109" y="22"/>
                    <a:pt x="105" y="17"/>
                    <a:pt x="105" y="17"/>
                  </a:cubicBezTo>
                  <a:cubicBezTo>
                    <a:pt x="105" y="17"/>
                    <a:pt x="93" y="15"/>
                    <a:pt x="92" y="15"/>
                  </a:cubicBezTo>
                  <a:cubicBezTo>
                    <a:pt x="81" y="13"/>
                    <a:pt x="79" y="12"/>
                    <a:pt x="77" y="9"/>
                  </a:cubicBezTo>
                  <a:cubicBezTo>
                    <a:pt x="77" y="9"/>
                    <a:pt x="77" y="9"/>
                    <a:pt x="77" y="9"/>
                  </a:cubicBezTo>
                  <a:cubicBezTo>
                    <a:pt x="77" y="9"/>
                    <a:pt x="77" y="9"/>
                    <a:pt x="77" y="9"/>
                  </a:cubicBezTo>
                  <a:cubicBezTo>
                    <a:pt x="73" y="1"/>
                    <a:pt x="73" y="1"/>
                    <a:pt x="73" y="1"/>
                  </a:cubicBezTo>
                  <a:cubicBezTo>
                    <a:pt x="63" y="2"/>
                    <a:pt x="63" y="2"/>
                    <a:pt x="63" y="2"/>
                  </a:cubicBezTo>
                  <a:cubicBezTo>
                    <a:pt x="61" y="1"/>
                    <a:pt x="61" y="2"/>
                    <a:pt x="60" y="0"/>
                  </a:cubicBezTo>
                  <a:cubicBezTo>
                    <a:pt x="60" y="0"/>
                    <a:pt x="60" y="0"/>
                    <a:pt x="60" y="0"/>
                  </a:cubicBezTo>
                  <a:cubicBezTo>
                    <a:pt x="59" y="0"/>
                    <a:pt x="59" y="0"/>
                    <a:pt x="59" y="0"/>
                  </a:cubicBezTo>
                  <a:lnTo>
                    <a:pt x="12" y="3"/>
                  </a:lnTo>
                  <a:close/>
                </a:path>
              </a:pathLst>
            </a:custGeom>
            <a:solidFill>
              <a:srgbClr val="53A259"/>
            </a:solidFill>
            <a:ln w="9525">
              <a:noFill/>
              <a:round/>
              <a:headEnd/>
              <a:tailEnd/>
            </a:ln>
          </p:spPr>
          <p:txBody>
            <a:bodyPr/>
            <a:lstStyle/>
            <a:p>
              <a:endParaRPr lang="en-US">
                <a:latin typeface="Calibri" pitchFamily="34" charset="0"/>
              </a:endParaRPr>
            </a:p>
          </p:txBody>
        </p:sp>
        <p:sp>
          <p:nvSpPr>
            <p:cNvPr id="144005" name="Freeform 820"/>
            <p:cNvSpPr>
              <a:spLocks/>
            </p:cNvSpPr>
            <p:nvPr/>
          </p:nvSpPr>
          <p:spPr bwMode="auto">
            <a:xfrm rot="10800000">
              <a:off x="3656501" y="4739000"/>
              <a:ext cx="643823" cy="260187"/>
            </a:xfrm>
            <a:custGeom>
              <a:avLst/>
              <a:gdLst>
                <a:gd name="T0" fmla="*/ 446654925 w 175"/>
                <a:gd name="T1" fmla="*/ 107435226 h 71"/>
                <a:gd name="T2" fmla="*/ 297769988 w 175"/>
                <a:gd name="T3" fmla="*/ 147723911 h 71"/>
                <a:gd name="T4" fmla="*/ 297769988 w 175"/>
                <a:gd name="T5" fmla="*/ 188008904 h 71"/>
                <a:gd name="T6" fmla="*/ 0 w 175"/>
                <a:gd name="T7" fmla="*/ 631176974 h 71"/>
                <a:gd name="T8" fmla="*/ 487260022 w 175"/>
                <a:gd name="T9" fmla="*/ 1074345101 h 71"/>
                <a:gd name="T10" fmla="*/ 2016707703 w 175"/>
                <a:gd name="T11" fmla="*/ 966913568 h 71"/>
                <a:gd name="T12" fmla="*/ 2147483647 w 175"/>
                <a:gd name="T13" fmla="*/ 1369792809 h 71"/>
                <a:gd name="T14" fmla="*/ 2147483647 w 175"/>
                <a:gd name="T15" fmla="*/ 1410081466 h 71"/>
                <a:gd name="T16" fmla="*/ 2147483647 w 175"/>
                <a:gd name="T17" fmla="*/ 1477228006 h 71"/>
                <a:gd name="T18" fmla="*/ 2147483647 w 175"/>
                <a:gd name="T19" fmla="*/ 1786102824 h 71"/>
                <a:gd name="T20" fmla="*/ 2147483647 w 175"/>
                <a:gd name="T21" fmla="*/ 2147483647 h 71"/>
                <a:gd name="T22" fmla="*/ 2147483647 w 175"/>
                <a:gd name="T23" fmla="*/ 2147483647 h 71"/>
                <a:gd name="T24" fmla="*/ 2147483647 w 175"/>
                <a:gd name="T25" fmla="*/ 2147483647 h 71"/>
                <a:gd name="T26" fmla="*/ 2147483647 w 175"/>
                <a:gd name="T27" fmla="*/ 2147483647 h 71"/>
                <a:gd name="T28" fmla="*/ 2147483647 w 175"/>
                <a:gd name="T29" fmla="*/ 2108405209 h 71"/>
                <a:gd name="T30" fmla="*/ 2147483647 w 175"/>
                <a:gd name="T31" fmla="*/ 1624948196 h 71"/>
                <a:gd name="T32" fmla="*/ 2147483647 w 175"/>
                <a:gd name="T33" fmla="*/ 1329504152 h 71"/>
                <a:gd name="T34" fmla="*/ 2147483647 w 175"/>
                <a:gd name="T35" fmla="*/ 846047368 h 71"/>
                <a:gd name="T36" fmla="*/ 2147483647 w 175"/>
                <a:gd name="T37" fmla="*/ 631176974 h 71"/>
                <a:gd name="T38" fmla="*/ 2147483647 w 175"/>
                <a:gd name="T39" fmla="*/ 550603324 h 71"/>
                <a:gd name="T40" fmla="*/ 2147483647 w 175"/>
                <a:gd name="T41" fmla="*/ 335732815 h 71"/>
                <a:gd name="T42" fmla="*/ 2147483647 w 175"/>
                <a:gd name="T43" fmla="*/ 335732815 h 71"/>
                <a:gd name="T44" fmla="*/ 2147483647 w 175"/>
                <a:gd name="T45" fmla="*/ 335732815 h 71"/>
                <a:gd name="T46" fmla="*/ 2147483647 w 175"/>
                <a:gd name="T47" fmla="*/ 40288671 h 71"/>
                <a:gd name="T48" fmla="*/ 2147483647 w 175"/>
                <a:gd name="T49" fmla="*/ 80577343 h 71"/>
                <a:gd name="T50" fmla="*/ 2147483647 w 175"/>
                <a:gd name="T51" fmla="*/ 40288671 h 71"/>
                <a:gd name="T52" fmla="*/ 2147483647 w 175"/>
                <a:gd name="T53" fmla="*/ 0 h 71"/>
                <a:gd name="T54" fmla="*/ 2147483647 w 175"/>
                <a:gd name="T55" fmla="*/ 0 h 71"/>
                <a:gd name="T56" fmla="*/ 446654925 w 175"/>
                <a:gd name="T57" fmla="*/ 107435226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5"/>
                <a:gd name="T88" fmla="*/ 0 h 71"/>
                <a:gd name="T89" fmla="*/ 175 w 175"/>
                <a:gd name="T90" fmla="*/ 71 h 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5" h="71">
                  <a:moveTo>
                    <a:pt x="12" y="3"/>
                  </a:moveTo>
                  <a:cubicBezTo>
                    <a:pt x="10" y="3"/>
                    <a:pt x="9" y="3"/>
                    <a:pt x="8" y="4"/>
                  </a:cubicBezTo>
                  <a:cubicBezTo>
                    <a:pt x="8" y="4"/>
                    <a:pt x="8" y="5"/>
                    <a:pt x="8" y="5"/>
                  </a:cubicBezTo>
                  <a:cubicBezTo>
                    <a:pt x="3" y="6"/>
                    <a:pt x="0" y="11"/>
                    <a:pt x="0" y="17"/>
                  </a:cubicBezTo>
                  <a:cubicBezTo>
                    <a:pt x="0" y="24"/>
                    <a:pt x="6" y="29"/>
                    <a:pt x="13" y="29"/>
                  </a:cubicBezTo>
                  <a:cubicBezTo>
                    <a:pt x="13" y="29"/>
                    <a:pt x="44" y="27"/>
                    <a:pt x="54" y="26"/>
                  </a:cubicBezTo>
                  <a:cubicBezTo>
                    <a:pt x="60" y="33"/>
                    <a:pt x="66" y="35"/>
                    <a:pt x="75" y="37"/>
                  </a:cubicBezTo>
                  <a:cubicBezTo>
                    <a:pt x="76" y="37"/>
                    <a:pt x="78" y="37"/>
                    <a:pt x="80" y="38"/>
                  </a:cubicBezTo>
                  <a:cubicBezTo>
                    <a:pt x="83" y="38"/>
                    <a:pt x="85" y="39"/>
                    <a:pt x="88" y="40"/>
                  </a:cubicBezTo>
                  <a:cubicBezTo>
                    <a:pt x="90" y="42"/>
                    <a:pt x="93" y="45"/>
                    <a:pt x="96" y="48"/>
                  </a:cubicBezTo>
                  <a:cubicBezTo>
                    <a:pt x="103" y="53"/>
                    <a:pt x="110" y="57"/>
                    <a:pt x="118" y="61"/>
                  </a:cubicBezTo>
                  <a:cubicBezTo>
                    <a:pt x="133" y="68"/>
                    <a:pt x="149" y="71"/>
                    <a:pt x="165" y="71"/>
                  </a:cubicBezTo>
                  <a:cubicBezTo>
                    <a:pt x="166" y="70"/>
                    <a:pt x="168" y="70"/>
                    <a:pt x="169" y="69"/>
                  </a:cubicBezTo>
                  <a:cubicBezTo>
                    <a:pt x="169" y="69"/>
                    <a:pt x="169" y="69"/>
                    <a:pt x="169" y="69"/>
                  </a:cubicBezTo>
                  <a:cubicBezTo>
                    <a:pt x="173" y="67"/>
                    <a:pt x="175" y="62"/>
                    <a:pt x="174" y="57"/>
                  </a:cubicBezTo>
                  <a:cubicBezTo>
                    <a:pt x="173" y="50"/>
                    <a:pt x="166" y="44"/>
                    <a:pt x="158" y="44"/>
                  </a:cubicBezTo>
                  <a:cubicBezTo>
                    <a:pt x="147" y="45"/>
                    <a:pt x="136" y="41"/>
                    <a:pt x="126" y="36"/>
                  </a:cubicBezTo>
                  <a:cubicBezTo>
                    <a:pt x="119" y="33"/>
                    <a:pt x="113" y="28"/>
                    <a:pt x="109" y="23"/>
                  </a:cubicBezTo>
                  <a:cubicBezTo>
                    <a:pt x="109" y="23"/>
                    <a:pt x="105" y="17"/>
                    <a:pt x="105" y="17"/>
                  </a:cubicBezTo>
                  <a:cubicBezTo>
                    <a:pt x="105" y="17"/>
                    <a:pt x="93" y="15"/>
                    <a:pt x="92" y="15"/>
                  </a:cubicBezTo>
                  <a:cubicBezTo>
                    <a:pt x="81" y="13"/>
                    <a:pt x="79" y="12"/>
                    <a:pt x="77" y="9"/>
                  </a:cubicBezTo>
                  <a:cubicBezTo>
                    <a:pt x="77" y="9"/>
                    <a:pt x="77" y="9"/>
                    <a:pt x="77" y="9"/>
                  </a:cubicBezTo>
                  <a:cubicBezTo>
                    <a:pt x="77" y="9"/>
                    <a:pt x="77" y="9"/>
                    <a:pt x="77" y="9"/>
                  </a:cubicBezTo>
                  <a:cubicBezTo>
                    <a:pt x="73" y="1"/>
                    <a:pt x="73" y="1"/>
                    <a:pt x="73" y="1"/>
                  </a:cubicBezTo>
                  <a:cubicBezTo>
                    <a:pt x="63" y="2"/>
                    <a:pt x="63" y="2"/>
                    <a:pt x="63" y="2"/>
                  </a:cubicBezTo>
                  <a:cubicBezTo>
                    <a:pt x="61" y="1"/>
                    <a:pt x="61" y="2"/>
                    <a:pt x="60" y="1"/>
                  </a:cubicBezTo>
                  <a:cubicBezTo>
                    <a:pt x="60" y="0"/>
                    <a:pt x="60" y="0"/>
                    <a:pt x="60" y="0"/>
                  </a:cubicBezTo>
                  <a:cubicBezTo>
                    <a:pt x="59" y="0"/>
                    <a:pt x="59" y="0"/>
                    <a:pt x="59" y="0"/>
                  </a:cubicBezTo>
                  <a:lnTo>
                    <a:pt x="12" y="3"/>
                  </a:lnTo>
                  <a:close/>
                </a:path>
              </a:pathLst>
            </a:custGeom>
            <a:solidFill>
              <a:srgbClr val="54A35A"/>
            </a:solidFill>
            <a:ln w="9525">
              <a:noFill/>
              <a:round/>
              <a:headEnd/>
              <a:tailEnd/>
            </a:ln>
          </p:spPr>
          <p:txBody>
            <a:bodyPr/>
            <a:lstStyle/>
            <a:p>
              <a:endParaRPr lang="en-US">
                <a:latin typeface="Calibri" pitchFamily="34" charset="0"/>
              </a:endParaRPr>
            </a:p>
          </p:txBody>
        </p:sp>
        <p:sp>
          <p:nvSpPr>
            <p:cNvPr id="144006" name="Freeform 821"/>
            <p:cNvSpPr>
              <a:spLocks/>
            </p:cNvSpPr>
            <p:nvPr/>
          </p:nvSpPr>
          <p:spPr bwMode="auto">
            <a:xfrm rot="10800000">
              <a:off x="3656501" y="4739000"/>
              <a:ext cx="643823" cy="260187"/>
            </a:xfrm>
            <a:custGeom>
              <a:avLst/>
              <a:gdLst>
                <a:gd name="T0" fmla="*/ 446654925 w 175"/>
                <a:gd name="T1" fmla="*/ 107435226 h 71"/>
                <a:gd name="T2" fmla="*/ 297769988 w 175"/>
                <a:gd name="T3" fmla="*/ 147723911 h 71"/>
                <a:gd name="T4" fmla="*/ 297769988 w 175"/>
                <a:gd name="T5" fmla="*/ 188008904 h 71"/>
                <a:gd name="T6" fmla="*/ 0 w 175"/>
                <a:gd name="T7" fmla="*/ 631176974 h 71"/>
                <a:gd name="T8" fmla="*/ 487260022 w 175"/>
                <a:gd name="T9" fmla="*/ 1034060108 h 71"/>
                <a:gd name="T10" fmla="*/ 2016707703 w 175"/>
                <a:gd name="T11" fmla="*/ 966913568 h 71"/>
                <a:gd name="T12" fmla="*/ 2147483647 w 175"/>
                <a:gd name="T13" fmla="*/ 1369792809 h 71"/>
                <a:gd name="T14" fmla="*/ 2147483647 w 175"/>
                <a:gd name="T15" fmla="*/ 1369792809 h 71"/>
                <a:gd name="T16" fmla="*/ 2147483647 w 175"/>
                <a:gd name="T17" fmla="*/ 1450366459 h 71"/>
                <a:gd name="T18" fmla="*/ 2147483647 w 175"/>
                <a:gd name="T19" fmla="*/ 1786102824 h 71"/>
                <a:gd name="T20" fmla="*/ 2147483647 w 175"/>
                <a:gd name="T21" fmla="*/ 2147483647 h 71"/>
                <a:gd name="T22" fmla="*/ 2147483647 w 175"/>
                <a:gd name="T23" fmla="*/ 2147483647 h 71"/>
                <a:gd name="T24" fmla="*/ 2147483647 w 175"/>
                <a:gd name="T25" fmla="*/ 2147483647 h 71"/>
                <a:gd name="T26" fmla="*/ 2147483647 w 175"/>
                <a:gd name="T27" fmla="*/ 2147483647 h 71"/>
                <a:gd name="T28" fmla="*/ 2147483647 w 175"/>
                <a:gd name="T29" fmla="*/ 2108405209 h 71"/>
                <a:gd name="T30" fmla="*/ 2147483647 w 175"/>
                <a:gd name="T31" fmla="*/ 1624948196 h 71"/>
                <a:gd name="T32" fmla="*/ 2147483647 w 175"/>
                <a:gd name="T33" fmla="*/ 1329504152 h 71"/>
                <a:gd name="T34" fmla="*/ 2147483647 w 175"/>
                <a:gd name="T35" fmla="*/ 846047368 h 71"/>
                <a:gd name="T36" fmla="*/ 2147483647 w 175"/>
                <a:gd name="T37" fmla="*/ 631176974 h 71"/>
                <a:gd name="T38" fmla="*/ 2147483647 w 175"/>
                <a:gd name="T39" fmla="*/ 550603324 h 71"/>
                <a:gd name="T40" fmla="*/ 2147483647 w 175"/>
                <a:gd name="T41" fmla="*/ 335732815 h 71"/>
                <a:gd name="T42" fmla="*/ 2147483647 w 175"/>
                <a:gd name="T43" fmla="*/ 335732815 h 71"/>
                <a:gd name="T44" fmla="*/ 2147483647 w 175"/>
                <a:gd name="T45" fmla="*/ 335732815 h 71"/>
                <a:gd name="T46" fmla="*/ 2147483647 w 175"/>
                <a:gd name="T47" fmla="*/ 80577343 h 71"/>
                <a:gd name="T48" fmla="*/ 2147483647 w 175"/>
                <a:gd name="T49" fmla="*/ 80577343 h 71"/>
                <a:gd name="T50" fmla="*/ 2147483647 w 175"/>
                <a:gd name="T51" fmla="*/ 40288671 h 71"/>
                <a:gd name="T52" fmla="*/ 2147483647 w 175"/>
                <a:gd name="T53" fmla="*/ 0 h 71"/>
                <a:gd name="T54" fmla="*/ 2147483647 w 175"/>
                <a:gd name="T55" fmla="*/ 0 h 71"/>
                <a:gd name="T56" fmla="*/ 446654925 w 175"/>
                <a:gd name="T57" fmla="*/ 107435226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5"/>
                <a:gd name="T88" fmla="*/ 0 h 71"/>
                <a:gd name="T89" fmla="*/ 175 w 175"/>
                <a:gd name="T90" fmla="*/ 71 h 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5" h="71">
                  <a:moveTo>
                    <a:pt x="12" y="3"/>
                  </a:moveTo>
                  <a:cubicBezTo>
                    <a:pt x="10" y="3"/>
                    <a:pt x="9" y="4"/>
                    <a:pt x="8" y="4"/>
                  </a:cubicBezTo>
                  <a:cubicBezTo>
                    <a:pt x="8" y="4"/>
                    <a:pt x="8" y="5"/>
                    <a:pt x="8" y="5"/>
                  </a:cubicBezTo>
                  <a:cubicBezTo>
                    <a:pt x="3" y="6"/>
                    <a:pt x="0" y="11"/>
                    <a:pt x="0" y="17"/>
                  </a:cubicBezTo>
                  <a:cubicBezTo>
                    <a:pt x="0" y="24"/>
                    <a:pt x="6" y="29"/>
                    <a:pt x="13" y="28"/>
                  </a:cubicBezTo>
                  <a:cubicBezTo>
                    <a:pt x="13" y="28"/>
                    <a:pt x="44" y="27"/>
                    <a:pt x="54" y="26"/>
                  </a:cubicBezTo>
                  <a:cubicBezTo>
                    <a:pt x="60" y="33"/>
                    <a:pt x="66" y="35"/>
                    <a:pt x="75" y="37"/>
                  </a:cubicBezTo>
                  <a:cubicBezTo>
                    <a:pt x="76" y="37"/>
                    <a:pt x="78" y="37"/>
                    <a:pt x="80" y="37"/>
                  </a:cubicBezTo>
                  <a:cubicBezTo>
                    <a:pt x="83" y="38"/>
                    <a:pt x="85" y="39"/>
                    <a:pt x="88" y="39"/>
                  </a:cubicBezTo>
                  <a:cubicBezTo>
                    <a:pt x="90" y="42"/>
                    <a:pt x="93" y="45"/>
                    <a:pt x="96" y="48"/>
                  </a:cubicBezTo>
                  <a:cubicBezTo>
                    <a:pt x="103" y="53"/>
                    <a:pt x="110" y="57"/>
                    <a:pt x="118" y="61"/>
                  </a:cubicBezTo>
                  <a:cubicBezTo>
                    <a:pt x="133" y="68"/>
                    <a:pt x="149" y="71"/>
                    <a:pt x="165" y="71"/>
                  </a:cubicBezTo>
                  <a:cubicBezTo>
                    <a:pt x="166" y="70"/>
                    <a:pt x="168" y="70"/>
                    <a:pt x="169" y="69"/>
                  </a:cubicBezTo>
                  <a:cubicBezTo>
                    <a:pt x="169" y="69"/>
                    <a:pt x="169" y="68"/>
                    <a:pt x="169" y="68"/>
                  </a:cubicBezTo>
                  <a:cubicBezTo>
                    <a:pt x="173" y="67"/>
                    <a:pt x="175" y="62"/>
                    <a:pt x="174" y="57"/>
                  </a:cubicBezTo>
                  <a:cubicBezTo>
                    <a:pt x="173" y="50"/>
                    <a:pt x="166" y="44"/>
                    <a:pt x="158" y="44"/>
                  </a:cubicBezTo>
                  <a:cubicBezTo>
                    <a:pt x="147" y="45"/>
                    <a:pt x="136" y="42"/>
                    <a:pt x="126" y="36"/>
                  </a:cubicBezTo>
                  <a:cubicBezTo>
                    <a:pt x="119" y="33"/>
                    <a:pt x="113" y="28"/>
                    <a:pt x="109" y="23"/>
                  </a:cubicBezTo>
                  <a:cubicBezTo>
                    <a:pt x="109" y="23"/>
                    <a:pt x="105" y="17"/>
                    <a:pt x="105" y="17"/>
                  </a:cubicBezTo>
                  <a:cubicBezTo>
                    <a:pt x="105" y="17"/>
                    <a:pt x="93" y="15"/>
                    <a:pt x="92" y="15"/>
                  </a:cubicBezTo>
                  <a:cubicBezTo>
                    <a:pt x="81" y="14"/>
                    <a:pt x="79" y="12"/>
                    <a:pt x="77" y="9"/>
                  </a:cubicBezTo>
                  <a:cubicBezTo>
                    <a:pt x="77" y="9"/>
                    <a:pt x="77" y="9"/>
                    <a:pt x="77" y="9"/>
                  </a:cubicBezTo>
                  <a:cubicBezTo>
                    <a:pt x="77" y="9"/>
                    <a:pt x="77" y="9"/>
                    <a:pt x="77" y="9"/>
                  </a:cubicBezTo>
                  <a:cubicBezTo>
                    <a:pt x="73" y="2"/>
                    <a:pt x="73" y="2"/>
                    <a:pt x="73" y="2"/>
                  </a:cubicBezTo>
                  <a:cubicBezTo>
                    <a:pt x="64" y="2"/>
                    <a:pt x="64" y="2"/>
                    <a:pt x="64" y="2"/>
                  </a:cubicBezTo>
                  <a:cubicBezTo>
                    <a:pt x="61" y="2"/>
                    <a:pt x="61" y="3"/>
                    <a:pt x="60" y="1"/>
                  </a:cubicBezTo>
                  <a:cubicBezTo>
                    <a:pt x="60" y="0"/>
                    <a:pt x="60" y="0"/>
                    <a:pt x="60" y="0"/>
                  </a:cubicBezTo>
                  <a:cubicBezTo>
                    <a:pt x="59" y="0"/>
                    <a:pt x="59" y="0"/>
                    <a:pt x="59" y="0"/>
                  </a:cubicBezTo>
                  <a:lnTo>
                    <a:pt x="12" y="3"/>
                  </a:lnTo>
                  <a:close/>
                </a:path>
              </a:pathLst>
            </a:custGeom>
            <a:solidFill>
              <a:srgbClr val="56A35A"/>
            </a:solidFill>
            <a:ln w="9525">
              <a:noFill/>
              <a:round/>
              <a:headEnd/>
              <a:tailEnd/>
            </a:ln>
          </p:spPr>
          <p:txBody>
            <a:bodyPr/>
            <a:lstStyle/>
            <a:p>
              <a:endParaRPr lang="en-US">
                <a:latin typeface="Calibri" pitchFamily="34" charset="0"/>
              </a:endParaRPr>
            </a:p>
          </p:txBody>
        </p:sp>
        <p:sp>
          <p:nvSpPr>
            <p:cNvPr id="144007" name="Freeform 822"/>
            <p:cNvSpPr>
              <a:spLocks/>
            </p:cNvSpPr>
            <p:nvPr/>
          </p:nvSpPr>
          <p:spPr bwMode="auto">
            <a:xfrm rot="10800000">
              <a:off x="3656501" y="4739000"/>
              <a:ext cx="643823" cy="260187"/>
            </a:xfrm>
            <a:custGeom>
              <a:avLst/>
              <a:gdLst>
                <a:gd name="T0" fmla="*/ 446654925 w 175"/>
                <a:gd name="T1" fmla="*/ 107435226 h 71"/>
                <a:gd name="T2" fmla="*/ 297769988 w 175"/>
                <a:gd name="T3" fmla="*/ 147723911 h 71"/>
                <a:gd name="T4" fmla="*/ 297769988 w 175"/>
                <a:gd name="T5" fmla="*/ 188008904 h 71"/>
                <a:gd name="T6" fmla="*/ 0 w 175"/>
                <a:gd name="T7" fmla="*/ 631176974 h 71"/>
                <a:gd name="T8" fmla="*/ 487260022 w 175"/>
                <a:gd name="T9" fmla="*/ 1034060108 h 71"/>
                <a:gd name="T10" fmla="*/ 2016707703 w 175"/>
                <a:gd name="T11" fmla="*/ 966913568 h 71"/>
                <a:gd name="T12" fmla="*/ 2147483647 w 175"/>
                <a:gd name="T13" fmla="*/ 1329504152 h 71"/>
                <a:gd name="T14" fmla="*/ 2147483647 w 175"/>
                <a:gd name="T15" fmla="*/ 1369792809 h 71"/>
                <a:gd name="T16" fmla="*/ 2147483647 w 175"/>
                <a:gd name="T17" fmla="*/ 1450366459 h 71"/>
                <a:gd name="T18" fmla="*/ 2147483647 w 175"/>
                <a:gd name="T19" fmla="*/ 1786102824 h 71"/>
                <a:gd name="T20" fmla="*/ 2147483647 w 175"/>
                <a:gd name="T21" fmla="*/ 2147483647 h 71"/>
                <a:gd name="T22" fmla="*/ 2147483647 w 175"/>
                <a:gd name="T23" fmla="*/ 2147483647 h 71"/>
                <a:gd name="T24" fmla="*/ 2147483647 w 175"/>
                <a:gd name="T25" fmla="*/ 2147483647 h 71"/>
                <a:gd name="T26" fmla="*/ 2147483647 w 175"/>
                <a:gd name="T27" fmla="*/ 2147483647 h 71"/>
                <a:gd name="T28" fmla="*/ 2147483647 w 175"/>
                <a:gd name="T29" fmla="*/ 2108405209 h 71"/>
                <a:gd name="T30" fmla="*/ 2147483647 w 175"/>
                <a:gd name="T31" fmla="*/ 1665236853 h 71"/>
                <a:gd name="T32" fmla="*/ 2147483647 w 175"/>
                <a:gd name="T33" fmla="*/ 1329504152 h 71"/>
                <a:gd name="T34" fmla="*/ 2147483647 w 175"/>
                <a:gd name="T35" fmla="*/ 846047368 h 71"/>
                <a:gd name="T36" fmla="*/ 2147483647 w 175"/>
                <a:gd name="T37" fmla="*/ 631176974 h 71"/>
                <a:gd name="T38" fmla="*/ 2147483647 w 175"/>
                <a:gd name="T39" fmla="*/ 550603324 h 71"/>
                <a:gd name="T40" fmla="*/ 2147483647 w 175"/>
                <a:gd name="T41" fmla="*/ 376021472 h 71"/>
                <a:gd name="T42" fmla="*/ 2147483647 w 175"/>
                <a:gd name="T43" fmla="*/ 335732815 h 71"/>
                <a:gd name="T44" fmla="*/ 2147483647 w 175"/>
                <a:gd name="T45" fmla="*/ 335732815 h 71"/>
                <a:gd name="T46" fmla="*/ 2147483647 w 175"/>
                <a:gd name="T47" fmla="*/ 80577343 h 71"/>
                <a:gd name="T48" fmla="*/ 2147483647 w 175"/>
                <a:gd name="T49" fmla="*/ 80577343 h 71"/>
                <a:gd name="T50" fmla="*/ 2147483647 w 175"/>
                <a:gd name="T51" fmla="*/ 40288671 h 71"/>
                <a:gd name="T52" fmla="*/ 2147483647 w 175"/>
                <a:gd name="T53" fmla="*/ 0 h 71"/>
                <a:gd name="T54" fmla="*/ 2147483647 w 175"/>
                <a:gd name="T55" fmla="*/ 0 h 71"/>
                <a:gd name="T56" fmla="*/ 446654925 w 175"/>
                <a:gd name="T57" fmla="*/ 107435226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5"/>
                <a:gd name="T88" fmla="*/ 0 h 71"/>
                <a:gd name="T89" fmla="*/ 175 w 175"/>
                <a:gd name="T90" fmla="*/ 71 h 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5" h="71">
                  <a:moveTo>
                    <a:pt x="12" y="3"/>
                  </a:moveTo>
                  <a:cubicBezTo>
                    <a:pt x="10" y="3"/>
                    <a:pt x="9" y="4"/>
                    <a:pt x="8" y="4"/>
                  </a:cubicBezTo>
                  <a:cubicBezTo>
                    <a:pt x="8" y="5"/>
                    <a:pt x="8" y="5"/>
                    <a:pt x="8" y="5"/>
                  </a:cubicBezTo>
                  <a:cubicBezTo>
                    <a:pt x="3" y="6"/>
                    <a:pt x="0" y="11"/>
                    <a:pt x="0" y="17"/>
                  </a:cubicBezTo>
                  <a:cubicBezTo>
                    <a:pt x="0" y="24"/>
                    <a:pt x="6" y="29"/>
                    <a:pt x="13" y="28"/>
                  </a:cubicBezTo>
                  <a:cubicBezTo>
                    <a:pt x="13" y="28"/>
                    <a:pt x="44" y="27"/>
                    <a:pt x="54" y="26"/>
                  </a:cubicBezTo>
                  <a:cubicBezTo>
                    <a:pt x="60" y="33"/>
                    <a:pt x="66" y="35"/>
                    <a:pt x="75" y="36"/>
                  </a:cubicBezTo>
                  <a:cubicBezTo>
                    <a:pt x="76" y="37"/>
                    <a:pt x="78" y="37"/>
                    <a:pt x="80" y="37"/>
                  </a:cubicBezTo>
                  <a:cubicBezTo>
                    <a:pt x="83" y="38"/>
                    <a:pt x="85" y="39"/>
                    <a:pt x="88" y="39"/>
                  </a:cubicBezTo>
                  <a:cubicBezTo>
                    <a:pt x="90" y="42"/>
                    <a:pt x="93" y="45"/>
                    <a:pt x="96" y="48"/>
                  </a:cubicBezTo>
                  <a:cubicBezTo>
                    <a:pt x="103" y="53"/>
                    <a:pt x="110" y="57"/>
                    <a:pt x="118" y="61"/>
                  </a:cubicBezTo>
                  <a:cubicBezTo>
                    <a:pt x="133" y="68"/>
                    <a:pt x="149" y="71"/>
                    <a:pt x="165" y="70"/>
                  </a:cubicBezTo>
                  <a:cubicBezTo>
                    <a:pt x="166" y="70"/>
                    <a:pt x="168" y="70"/>
                    <a:pt x="169" y="69"/>
                  </a:cubicBezTo>
                  <a:cubicBezTo>
                    <a:pt x="169" y="69"/>
                    <a:pt x="169" y="68"/>
                    <a:pt x="169" y="68"/>
                  </a:cubicBezTo>
                  <a:cubicBezTo>
                    <a:pt x="173" y="66"/>
                    <a:pt x="175" y="62"/>
                    <a:pt x="174" y="57"/>
                  </a:cubicBezTo>
                  <a:cubicBezTo>
                    <a:pt x="173" y="50"/>
                    <a:pt x="166" y="44"/>
                    <a:pt x="158" y="45"/>
                  </a:cubicBezTo>
                  <a:cubicBezTo>
                    <a:pt x="147" y="45"/>
                    <a:pt x="135" y="42"/>
                    <a:pt x="126" y="36"/>
                  </a:cubicBezTo>
                  <a:cubicBezTo>
                    <a:pt x="119" y="33"/>
                    <a:pt x="113" y="28"/>
                    <a:pt x="109" y="23"/>
                  </a:cubicBezTo>
                  <a:cubicBezTo>
                    <a:pt x="109" y="23"/>
                    <a:pt x="105" y="18"/>
                    <a:pt x="105" y="17"/>
                  </a:cubicBezTo>
                  <a:cubicBezTo>
                    <a:pt x="104" y="17"/>
                    <a:pt x="93" y="16"/>
                    <a:pt x="92" y="15"/>
                  </a:cubicBezTo>
                  <a:cubicBezTo>
                    <a:pt x="81" y="14"/>
                    <a:pt x="79" y="12"/>
                    <a:pt x="77" y="10"/>
                  </a:cubicBezTo>
                  <a:cubicBezTo>
                    <a:pt x="77" y="9"/>
                    <a:pt x="77" y="9"/>
                    <a:pt x="77" y="9"/>
                  </a:cubicBezTo>
                  <a:cubicBezTo>
                    <a:pt x="77" y="9"/>
                    <a:pt x="77" y="9"/>
                    <a:pt x="77" y="9"/>
                  </a:cubicBezTo>
                  <a:cubicBezTo>
                    <a:pt x="73" y="2"/>
                    <a:pt x="73" y="2"/>
                    <a:pt x="73" y="2"/>
                  </a:cubicBezTo>
                  <a:cubicBezTo>
                    <a:pt x="64" y="2"/>
                    <a:pt x="64" y="2"/>
                    <a:pt x="64" y="2"/>
                  </a:cubicBezTo>
                  <a:cubicBezTo>
                    <a:pt x="61" y="2"/>
                    <a:pt x="61" y="3"/>
                    <a:pt x="60" y="1"/>
                  </a:cubicBezTo>
                  <a:cubicBezTo>
                    <a:pt x="60" y="0"/>
                    <a:pt x="60" y="0"/>
                    <a:pt x="60" y="0"/>
                  </a:cubicBezTo>
                  <a:cubicBezTo>
                    <a:pt x="59" y="0"/>
                    <a:pt x="59" y="0"/>
                    <a:pt x="59" y="0"/>
                  </a:cubicBezTo>
                  <a:lnTo>
                    <a:pt x="12" y="3"/>
                  </a:lnTo>
                  <a:close/>
                </a:path>
              </a:pathLst>
            </a:custGeom>
            <a:solidFill>
              <a:srgbClr val="57A35B"/>
            </a:solidFill>
            <a:ln w="9525">
              <a:noFill/>
              <a:round/>
              <a:headEnd/>
              <a:tailEnd/>
            </a:ln>
          </p:spPr>
          <p:txBody>
            <a:bodyPr/>
            <a:lstStyle/>
            <a:p>
              <a:endParaRPr lang="en-US">
                <a:latin typeface="Calibri" pitchFamily="34" charset="0"/>
              </a:endParaRPr>
            </a:p>
          </p:txBody>
        </p:sp>
        <p:sp>
          <p:nvSpPr>
            <p:cNvPr id="144008" name="Freeform 823"/>
            <p:cNvSpPr>
              <a:spLocks/>
            </p:cNvSpPr>
            <p:nvPr/>
          </p:nvSpPr>
          <p:spPr bwMode="auto">
            <a:xfrm rot="10800000">
              <a:off x="3656501" y="4739000"/>
              <a:ext cx="643823" cy="260187"/>
            </a:xfrm>
            <a:custGeom>
              <a:avLst/>
              <a:gdLst>
                <a:gd name="T0" fmla="*/ 406049942 w 175"/>
                <a:gd name="T1" fmla="*/ 107435226 h 71"/>
                <a:gd name="T2" fmla="*/ 297769988 w 175"/>
                <a:gd name="T3" fmla="*/ 147723911 h 71"/>
                <a:gd name="T4" fmla="*/ 297769988 w 175"/>
                <a:gd name="T5" fmla="*/ 188008904 h 71"/>
                <a:gd name="T6" fmla="*/ 0 w 175"/>
                <a:gd name="T7" fmla="*/ 631176974 h 71"/>
                <a:gd name="T8" fmla="*/ 487260022 w 175"/>
                <a:gd name="T9" fmla="*/ 1034060108 h 71"/>
                <a:gd name="T10" fmla="*/ 2016707703 w 175"/>
                <a:gd name="T11" fmla="*/ 966913568 h 71"/>
                <a:gd name="T12" fmla="*/ 2147483647 w 175"/>
                <a:gd name="T13" fmla="*/ 1329504152 h 71"/>
                <a:gd name="T14" fmla="*/ 2147483647 w 175"/>
                <a:gd name="T15" fmla="*/ 1369792809 h 71"/>
                <a:gd name="T16" fmla="*/ 2147483647 w 175"/>
                <a:gd name="T17" fmla="*/ 1450366459 h 71"/>
                <a:gd name="T18" fmla="*/ 2147483647 w 175"/>
                <a:gd name="T19" fmla="*/ 1745814167 h 71"/>
                <a:gd name="T20" fmla="*/ 2147483647 w 175"/>
                <a:gd name="T21" fmla="*/ 2147483647 h 71"/>
                <a:gd name="T22" fmla="*/ 2147483647 w 175"/>
                <a:gd name="T23" fmla="*/ 2147483647 h 71"/>
                <a:gd name="T24" fmla="*/ 2147483647 w 175"/>
                <a:gd name="T25" fmla="*/ 2147483647 h 71"/>
                <a:gd name="T26" fmla="*/ 2147483647 w 175"/>
                <a:gd name="T27" fmla="*/ 2147483647 h 71"/>
                <a:gd name="T28" fmla="*/ 2147483647 w 175"/>
                <a:gd name="T29" fmla="*/ 2108405209 h 71"/>
                <a:gd name="T30" fmla="*/ 2147483647 w 175"/>
                <a:gd name="T31" fmla="*/ 1665236853 h 71"/>
                <a:gd name="T32" fmla="*/ 2147483647 w 175"/>
                <a:gd name="T33" fmla="*/ 1329504152 h 71"/>
                <a:gd name="T34" fmla="*/ 2147483647 w 175"/>
                <a:gd name="T35" fmla="*/ 846047368 h 71"/>
                <a:gd name="T36" fmla="*/ 2147483647 w 175"/>
                <a:gd name="T37" fmla="*/ 671465631 h 71"/>
                <a:gd name="T38" fmla="*/ 2147483647 w 175"/>
                <a:gd name="T39" fmla="*/ 550603324 h 71"/>
                <a:gd name="T40" fmla="*/ 2147483647 w 175"/>
                <a:gd name="T41" fmla="*/ 376021472 h 71"/>
                <a:gd name="T42" fmla="*/ 2147483647 w 175"/>
                <a:gd name="T43" fmla="*/ 335732815 h 71"/>
                <a:gd name="T44" fmla="*/ 2147483647 w 175"/>
                <a:gd name="T45" fmla="*/ 335732815 h 71"/>
                <a:gd name="T46" fmla="*/ 2147483647 w 175"/>
                <a:gd name="T47" fmla="*/ 80577343 h 71"/>
                <a:gd name="T48" fmla="*/ 2147483647 w 175"/>
                <a:gd name="T49" fmla="*/ 80577343 h 71"/>
                <a:gd name="T50" fmla="*/ 2147483647 w 175"/>
                <a:gd name="T51" fmla="*/ 40288671 h 71"/>
                <a:gd name="T52" fmla="*/ 2147483647 w 175"/>
                <a:gd name="T53" fmla="*/ 0 h 71"/>
                <a:gd name="T54" fmla="*/ 2147483647 w 175"/>
                <a:gd name="T55" fmla="*/ 0 h 71"/>
                <a:gd name="T56" fmla="*/ 406049942 w 175"/>
                <a:gd name="T57" fmla="*/ 107435226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5"/>
                <a:gd name="T88" fmla="*/ 0 h 71"/>
                <a:gd name="T89" fmla="*/ 175 w 175"/>
                <a:gd name="T90" fmla="*/ 71 h 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5" h="71">
                  <a:moveTo>
                    <a:pt x="11" y="3"/>
                  </a:moveTo>
                  <a:cubicBezTo>
                    <a:pt x="10" y="3"/>
                    <a:pt x="9" y="4"/>
                    <a:pt x="8" y="4"/>
                  </a:cubicBezTo>
                  <a:cubicBezTo>
                    <a:pt x="8" y="5"/>
                    <a:pt x="8" y="5"/>
                    <a:pt x="8" y="5"/>
                  </a:cubicBezTo>
                  <a:cubicBezTo>
                    <a:pt x="3" y="7"/>
                    <a:pt x="0" y="11"/>
                    <a:pt x="0" y="17"/>
                  </a:cubicBezTo>
                  <a:cubicBezTo>
                    <a:pt x="0" y="24"/>
                    <a:pt x="6" y="29"/>
                    <a:pt x="13" y="28"/>
                  </a:cubicBezTo>
                  <a:cubicBezTo>
                    <a:pt x="13" y="28"/>
                    <a:pt x="44" y="27"/>
                    <a:pt x="54" y="26"/>
                  </a:cubicBezTo>
                  <a:cubicBezTo>
                    <a:pt x="60" y="33"/>
                    <a:pt x="66" y="35"/>
                    <a:pt x="75" y="36"/>
                  </a:cubicBezTo>
                  <a:cubicBezTo>
                    <a:pt x="76" y="37"/>
                    <a:pt x="78" y="37"/>
                    <a:pt x="80" y="37"/>
                  </a:cubicBezTo>
                  <a:cubicBezTo>
                    <a:pt x="83" y="38"/>
                    <a:pt x="85" y="39"/>
                    <a:pt x="88" y="39"/>
                  </a:cubicBezTo>
                  <a:cubicBezTo>
                    <a:pt x="90" y="42"/>
                    <a:pt x="93" y="45"/>
                    <a:pt x="96" y="47"/>
                  </a:cubicBezTo>
                  <a:cubicBezTo>
                    <a:pt x="103" y="53"/>
                    <a:pt x="110" y="57"/>
                    <a:pt x="118" y="61"/>
                  </a:cubicBezTo>
                  <a:cubicBezTo>
                    <a:pt x="133" y="67"/>
                    <a:pt x="150" y="71"/>
                    <a:pt x="165" y="70"/>
                  </a:cubicBezTo>
                  <a:cubicBezTo>
                    <a:pt x="166" y="70"/>
                    <a:pt x="168" y="70"/>
                    <a:pt x="169" y="69"/>
                  </a:cubicBezTo>
                  <a:cubicBezTo>
                    <a:pt x="169" y="69"/>
                    <a:pt x="169" y="68"/>
                    <a:pt x="169" y="68"/>
                  </a:cubicBezTo>
                  <a:cubicBezTo>
                    <a:pt x="173" y="66"/>
                    <a:pt x="175" y="62"/>
                    <a:pt x="174" y="57"/>
                  </a:cubicBezTo>
                  <a:cubicBezTo>
                    <a:pt x="172" y="50"/>
                    <a:pt x="166" y="44"/>
                    <a:pt x="158" y="45"/>
                  </a:cubicBezTo>
                  <a:cubicBezTo>
                    <a:pt x="147" y="45"/>
                    <a:pt x="135" y="42"/>
                    <a:pt x="126" y="36"/>
                  </a:cubicBezTo>
                  <a:cubicBezTo>
                    <a:pt x="119" y="33"/>
                    <a:pt x="113" y="28"/>
                    <a:pt x="109" y="23"/>
                  </a:cubicBezTo>
                  <a:cubicBezTo>
                    <a:pt x="109" y="23"/>
                    <a:pt x="105" y="18"/>
                    <a:pt x="105" y="18"/>
                  </a:cubicBezTo>
                  <a:cubicBezTo>
                    <a:pt x="104" y="17"/>
                    <a:pt x="93" y="16"/>
                    <a:pt x="92" y="15"/>
                  </a:cubicBezTo>
                  <a:cubicBezTo>
                    <a:pt x="81" y="14"/>
                    <a:pt x="79" y="13"/>
                    <a:pt x="77" y="10"/>
                  </a:cubicBezTo>
                  <a:cubicBezTo>
                    <a:pt x="77" y="9"/>
                    <a:pt x="77" y="9"/>
                    <a:pt x="77" y="9"/>
                  </a:cubicBezTo>
                  <a:cubicBezTo>
                    <a:pt x="77" y="9"/>
                    <a:pt x="77" y="9"/>
                    <a:pt x="77" y="9"/>
                  </a:cubicBezTo>
                  <a:cubicBezTo>
                    <a:pt x="73" y="2"/>
                    <a:pt x="73" y="2"/>
                    <a:pt x="73" y="2"/>
                  </a:cubicBezTo>
                  <a:cubicBezTo>
                    <a:pt x="64" y="2"/>
                    <a:pt x="64" y="2"/>
                    <a:pt x="64" y="2"/>
                  </a:cubicBezTo>
                  <a:cubicBezTo>
                    <a:pt x="61" y="2"/>
                    <a:pt x="61" y="3"/>
                    <a:pt x="60" y="1"/>
                  </a:cubicBezTo>
                  <a:cubicBezTo>
                    <a:pt x="60" y="0"/>
                    <a:pt x="60" y="0"/>
                    <a:pt x="60" y="0"/>
                  </a:cubicBezTo>
                  <a:cubicBezTo>
                    <a:pt x="59" y="0"/>
                    <a:pt x="59" y="0"/>
                    <a:pt x="59" y="0"/>
                  </a:cubicBezTo>
                  <a:lnTo>
                    <a:pt x="11" y="3"/>
                  </a:lnTo>
                  <a:close/>
                </a:path>
              </a:pathLst>
            </a:custGeom>
            <a:solidFill>
              <a:srgbClr val="58A45B"/>
            </a:solidFill>
            <a:ln w="9525">
              <a:noFill/>
              <a:round/>
              <a:headEnd/>
              <a:tailEnd/>
            </a:ln>
          </p:spPr>
          <p:txBody>
            <a:bodyPr/>
            <a:lstStyle/>
            <a:p>
              <a:endParaRPr lang="en-US">
                <a:latin typeface="Calibri" pitchFamily="34" charset="0"/>
              </a:endParaRPr>
            </a:p>
          </p:txBody>
        </p:sp>
        <p:sp>
          <p:nvSpPr>
            <p:cNvPr id="144009" name="Freeform 824"/>
            <p:cNvSpPr>
              <a:spLocks/>
            </p:cNvSpPr>
            <p:nvPr/>
          </p:nvSpPr>
          <p:spPr bwMode="auto">
            <a:xfrm rot="10800000">
              <a:off x="3656501" y="4739001"/>
              <a:ext cx="643823" cy="256204"/>
            </a:xfrm>
            <a:custGeom>
              <a:avLst/>
              <a:gdLst>
                <a:gd name="T0" fmla="*/ 406049942 w 175"/>
                <a:gd name="T1" fmla="*/ 80374848 h 70"/>
                <a:gd name="T2" fmla="*/ 297769988 w 175"/>
                <a:gd name="T3" fmla="*/ 107166455 h 70"/>
                <a:gd name="T4" fmla="*/ 297769988 w 175"/>
                <a:gd name="T5" fmla="*/ 147357554 h 70"/>
                <a:gd name="T6" fmla="*/ 0 w 175"/>
                <a:gd name="T7" fmla="*/ 589422894 h 70"/>
                <a:gd name="T8" fmla="*/ 487260022 w 175"/>
                <a:gd name="T9" fmla="*/ 991304542 h 70"/>
                <a:gd name="T10" fmla="*/ 2016707703 w 175"/>
                <a:gd name="T11" fmla="*/ 924325297 h 70"/>
                <a:gd name="T12" fmla="*/ 2147483647 w 175"/>
                <a:gd name="T13" fmla="*/ 1299411678 h 70"/>
                <a:gd name="T14" fmla="*/ 2147483647 w 175"/>
                <a:gd name="T15" fmla="*/ 1326206945 h 70"/>
                <a:gd name="T16" fmla="*/ 2147483647 w 175"/>
                <a:gd name="T17" fmla="*/ 1406581765 h 70"/>
                <a:gd name="T18" fmla="*/ 2147483647 w 175"/>
                <a:gd name="T19" fmla="*/ 1701293097 h 70"/>
                <a:gd name="T20" fmla="*/ 2147483647 w 175"/>
                <a:gd name="T21" fmla="*/ 2147483647 h 70"/>
                <a:gd name="T22" fmla="*/ 2147483647 w 175"/>
                <a:gd name="T23" fmla="*/ 2147483647 h 70"/>
                <a:gd name="T24" fmla="*/ 2147483647 w 175"/>
                <a:gd name="T25" fmla="*/ 2147483647 h 70"/>
                <a:gd name="T26" fmla="*/ 2147483647 w 175"/>
                <a:gd name="T27" fmla="*/ 2147483647 h 70"/>
                <a:gd name="T28" fmla="*/ 2147483647 w 175"/>
                <a:gd name="T29" fmla="*/ 2036195958 h 70"/>
                <a:gd name="T30" fmla="*/ 2147483647 w 175"/>
                <a:gd name="T31" fmla="*/ 1620918278 h 70"/>
                <a:gd name="T32" fmla="*/ 2147483647 w 175"/>
                <a:gd name="T33" fmla="*/ 1299411678 h 70"/>
                <a:gd name="T34" fmla="*/ 2147483647 w 175"/>
                <a:gd name="T35" fmla="*/ 817155210 h 70"/>
                <a:gd name="T36" fmla="*/ 2147483647 w 175"/>
                <a:gd name="T37" fmla="*/ 629613964 h 70"/>
                <a:gd name="T38" fmla="*/ 2147483647 w 175"/>
                <a:gd name="T39" fmla="*/ 522443878 h 70"/>
                <a:gd name="T40" fmla="*/ 2147483647 w 175"/>
                <a:gd name="T41" fmla="*/ 334898857 h 70"/>
                <a:gd name="T42" fmla="*/ 2147483647 w 175"/>
                <a:gd name="T43" fmla="*/ 294711447 h 70"/>
                <a:gd name="T44" fmla="*/ 2147483647 w 175"/>
                <a:gd name="T45" fmla="*/ 294711447 h 70"/>
                <a:gd name="T46" fmla="*/ 2147483647 w 175"/>
                <a:gd name="T47" fmla="*/ 40187424 h 70"/>
                <a:gd name="T48" fmla="*/ 2147483647 w 175"/>
                <a:gd name="T49" fmla="*/ 40187424 h 70"/>
                <a:gd name="T50" fmla="*/ 2147483647 w 175"/>
                <a:gd name="T51" fmla="*/ 0 h 70"/>
                <a:gd name="T52" fmla="*/ 2147483647 w 175"/>
                <a:gd name="T53" fmla="*/ 0 h 70"/>
                <a:gd name="T54" fmla="*/ 2147483647 w 175"/>
                <a:gd name="T55" fmla="*/ 0 h 70"/>
                <a:gd name="T56" fmla="*/ 406049942 w 175"/>
                <a:gd name="T57" fmla="*/ 80374848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5"/>
                <a:gd name="T88" fmla="*/ 0 h 70"/>
                <a:gd name="T89" fmla="*/ 175 w 175"/>
                <a:gd name="T90" fmla="*/ 70 h 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5" h="70">
                  <a:moveTo>
                    <a:pt x="11" y="2"/>
                  </a:moveTo>
                  <a:cubicBezTo>
                    <a:pt x="10" y="2"/>
                    <a:pt x="9" y="3"/>
                    <a:pt x="8" y="3"/>
                  </a:cubicBezTo>
                  <a:cubicBezTo>
                    <a:pt x="8" y="4"/>
                    <a:pt x="8" y="4"/>
                    <a:pt x="8" y="4"/>
                  </a:cubicBezTo>
                  <a:cubicBezTo>
                    <a:pt x="3" y="6"/>
                    <a:pt x="0" y="10"/>
                    <a:pt x="0" y="16"/>
                  </a:cubicBezTo>
                  <a:cubicBezTo>
                    <a:pt x="0" y="23"/>
                    <a:pt x="6" y="28"/>
                    <a:pt x="13" y="27"/>
                  </a:cubicBezTo>
                  <a:cubicBezTo>
                    <a:pt x="13" y="27"/>
                    <a:pt x="44" y="26"/>
                    <a:pt x="54" y="25"/>
                  </a:cubicBezTo>
                  <a:cubicBezTo>
                    <a:pt x="60" y="32"/>
                    <a:pt x="66" y="34"/>
                    <a:pt x="75" y="35"/>
                  </a:cubicBezTo>
                  <a:cubicBezTo>
                    <a:pt x="76" y="36"/>
                    <a:pt x="78" y="36"/>
                    <a:pt x="80" y="36"/>
                  </a:cubicBezTo>
                  <a:cubicBezTo>
                    <a:pt x="83" y="37"/>
                    <a:pt x="85" y="38"/>
                    <a:pt x="88" y="38"/>
                  </a:cubicBezTo>
                  <a:cubicBezTo>
                    <a:pt x="90" y="41"/>
                    <a:pt x="93" y="44"/>
                    <a:pt x="96" y="46"/>
                  </a:cubicBezTo>
                  <a:cubicBezTo>
                    <a:pt x="103" y="52"/>
                    <a:pt x="110" y="56"/>
                    <a:pt x="118" y="60"/>
                  </a:cubicBezTo>
                  <a:cubicBezTo>
                    <a:pt x="133" y="66"/>
                    <a:pt x="150" y="70"/>
                    <a:pt x="165" y="69"/>
                  </a:cubicBezTo>
                  <a:cubicBezTo>
                    <a:pt x="166" y="69"/>
                    <a:pt x="168" y="69"/>
                    <a:pt x="169" y="68"/>
                  </a:cubicBezTo>
                  <a:cubicBezTo>
                    <a:pt x="169" y="67"/>
                    <a:pt x="169" y="67"/>
                    <a:pt x="169" y="67"/>
                  </a:cubicBezTo>
                  <a:cubicBezTo>
                    <a:pt x="173" y="65"/>
                    <a:pt x="175" y="61"/>
                    <a:pt x="174" y="55"/>
                  </a:cubicBezTo>
                  <a:cubicBezTo>
                    <a:pt x="172" y="49"/>
                    <a:pt x="166" y="43"/>
                    <a:pt x="158" y="44"/>
                  </a:cubicBezTo>
                  <a:cubicBezTo>
                    <a:pt x="147" y="44"/>
                    <a:pt x="135" y="41"/>
                    <a:pt x="126" y="35"/>
                  </a:cubicBezTo>
                  <a:cubicBezTo>
                    <a:pt x="119" y="32"/>
                    <a:pt x="113" y="27"/>
                    <a:pt x="109" y="22"/>
                  </a:cubicBezTo>
                  <a:cubicBezTo>
                    <a:pt x="109" y="22"/>
                    <a:pt x="105" y="17"/>
                    <a:pt x="105" y="17"/>
                  </a:cubicBezTo>
                  <a:cubicBezTo>
                    <a:pt x="104" y="16"/>
                    <a:pt x="93" y="15"/>
                    <a:pt x="92" y="14"/>
                  </a:cubicBezTo>
                  <a:cubicBezTo>
                    <a:pt x="81" y="13"/>
                    <a:pt x="79" y="12"/>
                    <a:pt x="77" y="9"/>
                  </a:cubicBezTo>
                  <a:cubicBezTo>
                    <a:pt x="77" y="9"/>
                    <a:pt x="77" y="8"/>
                    <a:pt x="77" y="8"/>
                  </a:cubicBezTo>
                  <a:cubicBezTo>
                    <a:pt x="77" y="8"/>
                    <a:pt x="77" y="8"/>
                    <a:pt x="77" y="8"/>
                  </a:cubicBezTo>
                  <a:cubicBezTo>
                    <a:pt x="73" y="1"/>
                    <a:pt x="73" y="1"/>
                    <a:pt x="73" y="1"/>
                  </a:cubicBezTo>
                  <a:cubicBezTo>
                    <a:pt x="64" y="1"/>
                    <a:pt x="64" y="1"/>
                    <a:pt x="64" y="1"/>
                  </a:cubicBezTo>
                  <a:cubicBezTo>
                    <a:pt x="61" y="1"/>
                    <a:pt x="61" y="2"/>
                    <a:pt x="60" y="0"/>
                  </a:cubicBezTo>
                  <a:cubicBezTo>
                    <a:pt x="59" y="0"/>
                    <a:pt x="59" y="0"/>
                    <a:pt x="59" y="0"/>
                  </a:cubicBezTo>
                  <a:cubicBezTo>
                    <a:pt x="59" y="0"/>
                    <a:pt x="59" y="0"/>
                    <a:pt x="59" y="0"/>
                  </a:cubicBezTo>
                  <a:lnTo>
                    <a:pt x="11" y="2"/>
                  </a:lnTo>
                  <a:close/>
                </a:path>
              </a:pathLst>
            </a:custGeom>
            <a:solidFill>
              <a:srgbClr val="58A45C"/>
            </a:solidFill>
            <a:ln w="9525">
              <a:noFill/>
              <a:round/>
              <a:headEnd/>
              <a:tailEnd/>
            </a:ln>
          </p:spPr>
          <p:txBody>
            <a:bodyPr/>
            <a:lstStyle/>
            <a:p>
              <a:endParaRPr lang="en-US">
                <a:latin typeface="Calibri" pitchFamily="34" charset="0"/>
              </a:endParaRPr>
            </a:p>
          </p:txBody>
        </p:sp>
        <p:sp>
          <p:nvSpPr>
            <p:cNvPr id="144010" name="Freeform 825"/>
            <p:cNvSpPr>
              <a:spLocks/>
            </p:cNvSpPr>
            <p:nvPr/>
          </p:nvSpPr>
          <p:spPr bwMode="auto">
            <a:xfrm rot="10800000">
              <a:off x="3656501" y="4739001"/>
              <a:ext cx="643823" cy="256204"/>
            </a:xfrm>
            <a:custGeom>
              <a:avLst/>
              <a:gdLst>
                <a:gd name="T0" fmla="*/ 406049942 w 175"/>
                <a:gd name="T1" fmla="*/ 80374848 h 70"/>
                <a:gd name="T2" fmla="*/ 297769988 w 175"/>
                <a:gd name="T3" fmla="*/ 107166455 h 70"/>
                <a:gd name="T4" fmla="*/ 297769988 w 175"/>
                <a:gd name="T5" fmla="*/ 147357554 h 70"/>
                <a:gd name="T6" fmla="*/ 0 w 175"/>
                <a:gd name="T7" fmla="*/ 589422894 h 70"/>
                <a:gd name="T8" fmla="*/ 487260022 w 175"/>
                <a:gd name="T9" fmla="*/ 991304542 h 70"/>
                <a:gd name="T10" fmla="*/ 2016707703 w 175"/>
                <a:gd name="T11" fmla="*/ 924325297 h 70"/>
                <a:gd name="T12" fmla="*/ 2147483647 w 175"/>
                <a:gd name="T13" fmla="*/ 1299411678 h 70"/>
                <a:gd name="T14" fmla="*/ 2147483647 w 175"/>
                <a:gd name="T15" fmla="*/ 1326206945 h 70"/>
                <a:gd name="T16" fmla="*/ 2147483647 w 175"/>
                <a:gd name="T17" fmla="*/ 1406581765 h 70"/>
                <a:gd name="T18" fmla="*/ 2147483647 w 175"/>
                <a:gd name="T19" fmla="*/ 1701293097 h 70"/>
                <a:gd name="T20" fmla="*/ 2147483647 w 175"/>
                <a:gd name="T21" fmla="*/ 2147483647 h 70"/>
                <a:gd name="T22" fmla="*/ 2147483647 w 175"/>
                <a:gd name="T23" fmla="*/ 2147483647 h 70"/>
                <a:gd name="T24" fmla="*/ 2147483647 w 175"/>
                <a:gd name="T25" fmla="*/ 2147483647 h 70"/>
                <a:gd name="T26" fmla="*/ 2147483647 w 175"/>
                <a:gd name="T27" fmla="*/ 2147483647 h 70"/>
                <a:gd name="T28" fmla="*/ 2147483647 w 175"/>
                <a:gd name="T29" fmla="*/ 2036195958 h 70"/>
                <a:gd name="T30" fmla="*/ 2147483647 w 175"/>
                <a:gd name="T31" fmla="*/ 1620918278 h 70"/>
                <a:gd name="T32" fmla="*/ 2147483647 w 175"/>
                <a:gd name="T33" fmla="*/ 1326206945 h 70"/>
                <a:gd name="T34" fmla="*/ 2147483647 w 175"/>
                <a:gd name="T35" fmla="*/ 817155210 h 70"/>
                <a:gd name="T36" fmla="*/ 2147483647 w 175"/>
                <a:gd name="T37" fmla="*/ 629613964 h 70"/>
                <a:gd name="T38" fmla="*/ 2147483647 w 175"/>
                <a:gd name="T39" fmla="*/ 522443878 h 70"/>
                <a:gd name="T40" fmla="*/ 2147483647 w 175"/>
                <a:gd name="T41" fmla="*/ 334898857 h 70"/>
                <a:gd name="T42" fmla="*/ 2147483647 w 175"/>
                <a:gd name="T43" fmla="*/ 294711447 h 70"/>
                <a:gd name="T44" fmla="*/ 2147483647 w 175"/>
                <a:gd name="T45" fmla="*/ 294711447 h 70"/>
                <a:gd name="T46" fmla="*/ 2147483647 w 175"/>
                <a:gd name="T47" fmla="*/ 40187424 h 70"/>
                <a:gd name="T48" fmla="*/ 2147483647 w 175"/>
                <a:gd name="T49" fmla="*/ 40187424 h 70"/>
                <a:gd name="T50" fmla="*/ 2147483647 w 175"/>
                <a:gd name="T51" fmla="*/ 0 h 70"/>
                <a:gd name="T52" fmla="*/ 2147483647 w 175"/>
                <a:gd name="T53" fmla="*/ 0 h 70"/>
                <a:gd name="T54" fmla="*/ 2147483647 w 175"/>
                <a:gd name="T55" fmla="*/ 0 h 70"/>
                <a:gd name="T56" fmla="*/ 406049942 w 175"/>
                <a:gd name="T57" fmla="*/ 80374848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5"/>
                <a:gd name="T88" fmla="*/ 0 h 70"/>
                <a:gd name="T89" fmla="*/ 175 w 175"/>
                <a:gd name="T90" fmla="*/ 70 h 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5" h="70">
                  <a:moveTo>
                    <a:pt x="11" y="2"/>
                  </a:moveTo>
                  <a:cubicBezTo>
                    <a:pt x="10" y="2"/>
                    <a:pt x="9" y="3"/>
                    <a:pt x="8" y="3"/>
                  </a:cubicBezTo>
                  <a:cubicBezTo>
                    <a:pt x="8" y="4"/>
                    <a:pt x="8" y="4"/>
                    <a:pt x="8" y="4"/>
                  </a:cubicBezTo>
                  <a:cubicBezTo>
                    <a:pt x="3" y="6"/>
                    <a:pt x="0" y="10"/>
                    <a:pt x="0" y="16"/>
                  </a:cubicBezTo>
                  <a:cubicBezTo>
                    <a:pt x="1" y="23"/>
                    <a:pt x="6" y="28"/>
                    <a:pt x="13" y="27"/>
                  </a:cubicBezTo>
                  <a:cubicBezTo>
                    <a:pt x="13" y="27"/>
                    <a:pt x="44" y="25"/>
                    <a:pt x="54" y="25"/>
                  </a:cubicBezTo>
                  <a:cubicBezTo>
                    <a:pt x="60" y="32"/>
                    <a:pt x="66" y="34"/>
                    <a:pt x="75" y="35"/>
                  </a:cubicBezTo>
                  <a:cubicBezTo>
                    <a:pt x="76" y="36"/>
                    <a:pt x="78" y="36"/>
                    <a:pt x="80" y="36"/>
                  </a:cubicBezTo>
                  <a:cubicBezTo>
                    <a:pt x="82" y="37"/>
                    <a:pt x="85" y="38"/>
                    <a:pt x="88" y="38"/>
                  </a:cubicBezTo>
                  <a:cubicBezTo>
                    <a:pt x="90" y="41"/>
                    <a:pt x="93" y="44"/>
                    <a:pt x="96" y="46"/>
                  </a:cubicBezTo>
                  <a:cubicBezTo>
                    <a:pt x="103" y="51"/>
                    <a:pt x="110" y="56"/>
                    <a:pt x="118" y="60"/>
                  </a:cubicBezTo>
                  <a:cubicBezTo>
                    <a:pt x="133" y="66"/>
                    <a:pt x="150" y="70"/>
                    <a:pt x="165" y="69"/>
                  </a:cubicBezTo>
                  <a:cubicBezTo>
                    <a:pt x="166" y="69"/>
                    <a:pt x="168" y="69"/>
                    <a:pt x="169" y="68"/>
                  </a:cubicBezTo>
                  <a:cubicBezTo>
                    <a:pt x="169" y="67"/>
                    <a:pt x="169" y="67"/>
                    <a:pt x="169" y="67"/>
                  </a:cubicBezTo>
                  <a:cubicBezTo>
                    <a:pt x="173" y="65"/>
                    <a:pt x="175" y="61"/>
                    <a:pt x="174" y="55"/>
                  </a:cubicBezTo>
                  <a:cubicBezTo>
                    <a:pt x="172" y="49"/>
                    <a:pt x="166" y="44"/>
                    <a:pt x="158" y="44"/>
                  </a:cubicBezTo>
                  <a:cubicBezTo>
                    <a:pt x="147" y="44"/>
                    <a:pt x="135" y="41"/>
                    <a:pt x="126" y="36"/>
                  </a:cubicBezTo>
                  <a:cubicBezTo>
                    <a:pt x="119" y="32"/>
                    <a:pt x="113" y="27"/>
                    <a:pt x="109" y="22"/>
                  </a:cubicBezTo>
                  <a:cubicBezTo>
                    <a:pt x="109" y="22"/>
                    <a:pt x="105" y="17"/>
                    <a:pt x="105" y="17"/>
                  </a:cubicBezTo>
                  <a:cubicBezTo>
                    <a:pt x="104" y="16"/>
                    <a:pt x="93" y="15"/>
                    <a:pt x="92" y="14"/>
                  </a:cubicBezTo>
                  <a:cubicBezTo>
                    <a:pt x="81" y="13"/>
                    <a:pt x="79" y="12"/>
                    <a:pt x="77" y="9"/>
                  </a:cubicBezTo>
                  <a:cubicBezTo>
                    <a:pt x="77" y="9"/>
                    <a:pt x="77" y="8"/>
                    <a:pt x="77" y="8"/>
                  </a:cubicBezTo>
                  <a:cubicBezTo>
                    <a:pt x="77" y="8"/>
                    <a:pt x="77" y="8"/>
                    <a:pt x="77" y="8"/>
                  </a:cubicBezTo>
                  <a:cubicBezTo>
                    <a:pt x="73" y="1"/>
                    <a:pt x="73" y="1"/>
                    <a:pt x="73" y="1"/>
                  </a:cubicBezTo>
                  <a:cubicBezTo>
                    <a:pt x="64" y="1"/>
                    <a:pt x="64" y="1"/>
                    <a:pt x="64" y="1"/>
                  </a:cubicBezTo>
                  <a:cubicBezTo>
                    <a:pt x="61" y="1"/>
                    <a:pt x="61" y="2"/>
                    <a:pt x="60" y="0"/>
                  </a:cubicBezTo>
                  <a:cubicBezTo>
                    <a:pt x="59" y="0"/>
                    <a:pt x="59" y="0"/>
                    <a:pt x="59" y="0"/>
                  </a:cubicBezTo>
                  <a:cubicBezTo>
                    <a:pt x="59" y="0"/>
                    <a:pt x="59" y="0"/>
                    <a:pt x="59" y="0"/>
                  </a:cubicBezTo>
                  <a:lnTo>
                    <a:pt x="11" y="2"/>
                  </a:lnTo>
                  <a:close/>
                </a:path>
              </a:pathLst>
            </a:custGeom>
            <a:solidFill>
              <a:srgbClr val="59A45C"/>
            </a:solidFill>
            <a:ln w="9525">
              <a:noFill/>
              <a:round/>
              <a:headEnd/>
              <a:tailEnd/>
            </a:ln>
          </p:spPr>
          <p:txBody>
            <a:bodyPr/>
            <a:lstStyle/>
            <a:p>
              <a:endParaRPr lang="en-US">
                <a:latin typeface="Calibri" pitchFamily="34" charset="0"/>
              </a:endParaRPr>
            </a:p>
          </p:txBody>
        </p:sp>
        <p:sp>
          <p:nvSpPr>
            <p:cNvPr id="144011" name="Freeform 826"/>
            <p:cNvSpPr>
              <a:spLocks/>
            </p:cNvSpPr>
            <p:nvPr/>
          </p:nvSpPr>
          <p:spPr bwMode="auto">
            <a:xfrm rot="10800000">
              <a:off x="3656501" y="4739001"/>
              <a:ext cx="643823" cy="256204"/>
            </a:xfrm>
            <a:custGeom>
              <a:avLst/>
              <a:gdLst>
                <a:gd name="T0" fmla="*/ 406049942 w 175"/>
                <a:gd name="T1" fmla="*/ 80374848 h 70"/>
                <a:gd name="T2" fmla="*/ 297769988 w 175"/>
                <a:gd name="T3" fmla="*/ 147357554 h 70"/>
                <a:gd name="T4" fmla="*/ 297769988 w 175"/>
                <a:gd name="T5" fmla="*/ 147357554 h 70"/>
                <a:gd name="T6" fmla="*/ 0 w 175"/>
                <a:gd name="T7" fmla="*/ 589422894 h 70"/>
                <a:gd name="T8" fmla="*/ 487260022 w 175"/>
                <a:gd name="T9" fmla="*/ 991304542 h 70"/>
                <a:gd name="T10" fmla="*/ 2016707703 w 175"/>
                <a:gd name="T11" fmla="*/ 924325297 h 70"/>
                <a:gd name="T12" fmla="*/ 2147483647 w 175"/>
                <a:gd name="T13" fmla="*/ 1299411678 h 70"/>
                <a:gd name="T14" fmla="*/ 2147483647 w 175"/>
                <a:gd name="T15" fmla="*/ 1326206945 h 70"/>
                <a:gd name="T16" fmla="*/ 2147483647 w 175"/>
                <a:gd name="T17" fmla="*/ 1406581765 h 70"/>
                <a:gd name="T18" fmla="*/ 2147483647 w 175"/>
                <a:gd name="T19" fmla="*/ 1701293097 h 70"/>
                <a:gd name="T20" fmla="*/ 2147483647 w 175"/>
                <a:gd name="T21" fmla="*/ 2147483647 h 70"/>
                <a:gd name="T22" fmla="*/ 2147483647 w 175"/>
                <a:gd name="T23" fmla="*/ 2147483647 h 70"/>
                <a:gd name="T24" fmla="*/ 2147483647 w 175"/>
                <a:gd name="T25" fmla="*/ 2147483647 h 70"/>
                <a:gd name="T26" fmla="*/ 2147483647 w 175"/>
                <a:gd name="T27" fmla="*/ 2147483647 h 70"/>
                <a:gd name="T28" fmla="*/ 2147483647 w 175"/>
                <a:gd name="T29" fmla="*/ 2036195958 h 70"/>
                <a:gd name="T30" fmla="*/ 2147483647 w 175"/>
                <a:gd name="T31" fmla="*/ 1620918278 h 70"/>
                <a:gd name="T32" fmla="*/ 2147483647 w 175"/>
                <a:gd name="T33" fmla="*/ 1326206945 h 70"/>
                <a:gd name="T34" fmla="*/ 2147483647 w 175"/>
                <a:gd name="T35" fmla="*/ 817155210 h 70"/>
                <a:gd name="T36" fmla="*/ 2147483647 w 175"/>
                <a:gd name="T37" fmla="*/ 629613964 h 70"/>
                <a:gd name="T38" fmla="*/ 2147483647 w 175"/>
                <a:gd name="T39" fmla="*/ 549235484 h 70"/>
                <a:gd name="T40" fmla="*/ 2147483647 w 175"/>
                <a:gd name="T41" fmla="*/ 334898857 h 70"/>
                <a:gd name="T42" fmla="*/ 2147483647 w 175"/>
                <a:gd name="T43" fmla="*/ 294711447 h 70"/>
                <a:gd name="T44" fmla="*/ 2147483647 w 175"/>
                <a:gd name="T45" fmla="*/ 294711447 h 70"/>
                <a:gd name="T46" fmla="*/ 2147483647 w 175"/>
                <a:gd name="T47" fmla="*/ 40187424 h 70"/>
                <a:gd name="T48" fmla="*/ 2147483647 w 175"/>
                <a:gd name="T49" fmla="*/ 40187424 h 70"/>
                <a:gd name="T50" fmla="*/ 2147483647 w 175"/>
                <a:gd name="T51" fmla="*/ 0 h 70"/>
                <a:gd name="T52" fmla="*/ 2147483647 w 175"/>
                <a:gd name="T53" fmla="*/ 0 h 70"/>
                <a:gd name="T54" fmla="*/ 2147483647 w 175"/>
                <a:gd name="T55" fmla="*/ 0 h 70"/>
                <a:gd name="T56" fmla="*/ 406049942 w 175"/>
                <a:gd name="T57" fmla="*/ 80374848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5"/>
                <a:gd name="T88" fmla="*/ 0 h 70"/>
                <a:gd name="T89" fmla="*/ 175 w 175"/>
                <a:gd name="T90" fmla="*/ 70 h 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5" h="70">
                  <a:moveTo>
                    <a:pt x="11" y="2"/>
                  </a:moveTo>
                  <a:cubicBezTo>
                    <a:pt x="10" y="2"/>
                    <a:pt x="9" y="3"/>
                    <a:pt x="8" y="4"/>
                  </a:cubicBezTo>
                  <a:cubicBezTo>
                    <a:pt x="8" y="4"/>
                    <a:pt x="8" y="4"/>
                    <a:pt x="8" y="4"/>
                  </a:cubicBezTo>
                  <a:cubicBezTo>
                    <a:pt x="3" y="6"/>
                    <a:pt x="0" y="11"/>
                    <a:pt x="0" y="16"/>
                  </a:cubicBezTo>
                  <a:cubicBezTo>
                    <a:pt x="1" y="22"/>
                    <a:pt x="6" y="28"/>
                    <a:pt x="13" y="27"/>
                  </a:cubicBezTo>
                  <a:cubicBezTo>
                    <a:pt x="13" y="27"/>
                    <a:pt x="44" y="25"/>
                    <a:pt x="54" y="25"/>
                  </a:cubicBezTo>
                  <a:cubicBezTo>
                    <a:pt x="60" y="32"/>
                    <a:pt x="66" y="34"/>
                    <a:pt x="75" y="35"/>
                  </a:cubicBezTo>
                  <a:cubicBezTo>
                    <a:pt x="76" y="35"/>
                    <a:pt x="78" y="36"/>
                    <a:pt x="80" y="36"/>
                  </a:cubicBezTo>
                  <a:cubicBezTo>
                    <a:pt x="82" y="37"/>
                    <a:pt x="85" y="38"/>
                    <a:pt x="88" y="38"/>
                  </a:cubicBezTo>
                  <a:cubicBezTo>
                    <a:pt x="90" y="41"/>
                    <a:pt x="93" y="44"/>
                    <a:pt x="96" y="46"/>
                  </a:cubicBezTo>
                  <a:cubicBezTo>
                    <a:pt x="103" y="51"/>
                    <a:pt x="110" y="56"/>
                    <a:pt x="118" y="59"/>
                  </a:cubicBezTo>
                  <a:cubicBezTo>
                    <a:pt x="133" y="66"/>
                    <a:pt x="150" y="70"/>
                    <a:pt x="165" y="69"/>
                  </a:cubicBezTo>
                  <a:cubicBezTo>
                    <a:pt x="166" y="69"/>
                    <a:pt x="168" y="68"/>
                    <a:pt x="169" y="68"/>
                  </a:cubicBezTo>
                  <a:cubicBezTo>
                    <a:pt x="169" y="67"/>
                    <a:pt x="169" y="67"/>
                    <a:pt x="169" y="67"/>
                  </a:cubicBezTo>
                  <a:cubicBezTo>
                    <a:pt x="172" y="65"/>
                    <a:pt x="175" y="61"/>
                    <a:pt x="173" y="55"/>
                  </a:cubicBezTo>
                  <a:cubicBezTo>
                    <a:pt x="172" y="49"/>
                    <a:pt x="165" y="44"/>
                    <a:pt x="158" y="44"/>
                  </a:cubicBezTo>
                  <a:cubicBezTo>
                    <a:pt x="147" y="44"/>
                    <a:pt x="135" y="41"/>
                    <a:pt x="126" y="36"/>
                  </a:cubicBezTo>
                  <a:cubicBezTo>
                    <a:pt x="119" y="32"/>
                    <a:pt x="113" y="27"/>
                    <a:pt x="109" y="22"/>
                  </a:cubicBezTo>
                  <a:cubicBezTo>
                    <a:pt x="109" y="22"/>
                    <a:pt x="105" y="17"/>
                    <a:pt x="105" y="17"/>
                  </a:cubicBezTo>
                  <a:cubicBezTo>
                    <a:pt x="104" y="17"/>
                    <a:pt x="93" y="15"/>
                    <a:pt x="92" y="15"/>
                  </a:cubicBezTo>
                  <a:cubicBezTo>
                    <a:pt x="81" y="13"/>
                    <a:pt x="79" y="12"/>
                    <a:pt x="77" y="9"/>
                  </a:cubicBezTo>
                  <a:cubicBezTo>
                    <a:pt x="77" y="9"/>
                    <a:pt x="77" y="9"/>
                    <a:pt x="77" y="8"/>
                  </a:cubicBezTo>
                  <a:cubicBezTo>
                    <a:pt x="77" y="8"/>
                    <a:pt x="77" y="8"/>
                    <a:pt x="77" y="8"/>
                  </a:cubicBezTo>
                  <a:cubicBezTo>
                    <a:pt x="73" y="1"/>
                    <a:pt x="73" y="1"/>
                    <a:pt x="73" y="1"/>
                  </a:cubicBezTo>
                  <a:cubicBezTo>
                    <a:pt x="64" y="1"/>
                    <a:pt x="64" y="1"/>
                    <a:pt x="64" y="1"/>
                  </a:cubicBezTo>
                  <a:cubicBezTo>
                    <a:pt x="61" y="1"/>
                    <a:pt x="61" y="2"/>
                    <a:pt x="60" y="0"/>
                  </a:cubicBezTo>
                  <a:cubicBezTo>
                    <a:pt x="59" y="0"/>
                    <a:pt x="59" y="0"/>
                    <a:pt x="59" y="0"/>
                  </a:cubicBezTo>
                  <a:cubicBezTo>
                    <a:pt x="59" y="0"/>
                    <a:pt x="59" y="0"/>
                    <a:pt x="59" y="0"/>
                  </a:cubicBezTo>
                  <a:lnTo>
                    <a:pt x="11" y="2"/>
                  </a:lnTo>
                  <a:close/>
                </a:path>
              </a:pathLst>
            </a:custGeom>
            <a:solidFill>
              <a:srgbClr val="5AA55D"/>
            </a:solidFill>
            <a:ln w="9525">
              <a:noFill/>
              <a:round/>
              <a:headEnd/>
              <a:tailEnd/>
            </a:ln>
          </p:spPr>
          <p:txBody>
            <a:bodyPr/>
            <a:lstStyle/>
            <a:p>
              <a:endParaRPr lang="en-US">
                <a:latin typeface="Calibri" pitchFamily="34" charset="0"/>
              </a:endParaRPr>
            </a:p>
          </p:txBody>
        </p:sp>
        <p:sp>
          <p:nvSpPr>
            <p:cNvPr id="144012" name="Freeform 827"/>
            <p:cNvSpPr>
              <a:spLocks/>
            </p:cNvSpPr>
            <p:nvPr/>
          </p:nvSpPr>
          <p:spPr bwMode="auto">
            <a:xfrm rot="10800000">
              <a:off x="3660501" y="4739001"/>
              <a:ext cx="639823" cy="256204"/>
            </a:xfrm>
            <a:custGeom>
              <a:avLst/>
              <a:gdLst>
                <a:gd name="T0" fmla="*/ 405640400 w 174"/>
                <a:gd name="T1" fmla="*/ 80374848 h 70"/>
                <a:gd name="T2" fmla="*/ 297469903 w 174"/>
                <a:gd name="T3" fmla="*/ 147357554 h 70"/>
                <a:gd name="T4" fmla="*/ 297469903 w 174"/>
                <a:gd name="T5" fmla="*/ 147357554 h 70"/>
                <a:gd name="T6" fmla="*/ 0 w 174"/>
                <a:gd name="T7" fmla="*/ 589422894 h 70"/>
                <a:gd name="T8" fmla="*/ 486769308 w 174"/>
                <a:gd name="T9" fmla="*/ 991304542 h 70"/>
                <a:gd name="T10" fmla="*/ 2014685171 w 174"/>
                <a:gd name="T11" fmla="*/ 924325297 h 70"/>
                <a:gd name="T12" fmla="*/ 2147483647 w 174"/>
                <a:gd name="T13" fmla="*/ 1299411678 h 70"/>
                <a:gd name="T14" fmla="*/ 2147483647 w 174"/>
                <a:gd name="T15" fmla="*/ 1326206945 h 70"/>
                <a:gd name="T16" fmla="*/ 2147483647 w 174"/>
                <a:gd name="T17" fmla="*/ 1406581765 h 70"/>
                <a:gd name="T18" fmla="*/ 2147483647 w 174"/>
                <a:gd name="T19" fmla="*/ 1701293097 h 70"/>
                <a:gd name="T20" fmla="*/ 2147483647 w 174"/>
                <a:gd name="T21" fmla="*/ 2147483647 h 70"/>
                <a:gd name="T22" fmla="*/ 2147483647 w 174"/>
                <a:gd name="T23" fmla="*/ 2147483647 h 70"/>
                <a:gd name="T24" fmla="*/ 2147483647 w 174"/>
                <a:gd name="T25" fmla="*/ 2147483647 h 70"/>
                <a:gd name="T26" fmla="*/ 2147483647 w 174"/>
                <a:gd name="T27" fmla="*/ 2147483647 h 70"/>
                <a:gd name="T28" fmla="*/ 2147483647 w 174"/>
                <a:gd name="T29" fmla="*/ 2036195958 h 70"/>
                <a:gd name="T30" fmla="*/ 2147483647 w 174"/>
                <a:gd name="T31" fmla="*/ 1620918278 h 70"/>
                <a:gd name="T32" fmla="*/ 2147483647 w 174"/>
                <a:gd name="T33" fmla="*/ 1326206945 h 70"/>
                <a:gd name="T34" fmla="*/ 2147483647 w 174"/>
                <a:gd name="T35" fmla="*/ 817155210 h 70"/>
                <a:gd name="T36" fmla="*/ 2147483647 w 174"/>
                <a:gd name="T37" fmla="*/ 629613964 h 70"/>
                <a:gd name="T38" fmla="*/ 2147483647 w 174"/>
                <a:gd name="T39" fmla="*/ 549235484 h 70"/>
                <a:gd name="T40" fmla="*/ 2147483647 w 174"/>
                <a:gd name="T41" fmla="*/ 334898857 h 70"/>
                <a:gd name="T42" fmla="*/ 2147483647 w 174"/>
                <a:gd name="T43" fmla="*/ 294711447 h 70"/>
                <a:gd name="T44" fmla="*/ 2147483647 w 174"/>
                <a:gd name="T45" fmla="*/ 294711447 h 70"/>
                <a:gd name="T46" fmla="*/ 2147483647 w 174"/>
                <a:gd name="T47" fmla="*/ 40187424 h 70"/>
                <a:gd name="T48" fmla="*/ 2147483647 w 174"/>
                <a:gd name="T49" fmla="*/ 80374848 h 70"/>
                <a:gd name="T50" fmla="*/ 2147483647 w 174"/>
                <a:gd name="T51" fmla="*/ 0 h 70"/>
                <a:gd name="T52" fmla="*/ 2147483647 w 174"/>
                <a:gd name="T53" fmla="*/ 0 h 70"/>
                <a:gd name="T54" fmla="*/ 2147483647 w 174"/>
                <a:gd name="T55" fmla="*/ 0 h 70"/>
                <a:gd name="T56" fmla="*/ 405640400 w 174"/>
                <a:gd name="T57" fmla="*/ 80374848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70"/>
                <a:gd name="T89" fmla="*/ 174 w 174"/>
                <a:gd name="T90" fmla="*/ 70 h 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70">
                  <a:moveTo>
                    <a:pt x="11" y="2"/>
                  </a:moveTo>
                  <a:cubicBezTo>
                    <a:pt x="10" y="2"/>
                    <a:pt x="9" y="3"/>
                    <a:pt x="8" y="4"/>
                  </a:cubicBezTo>
                  <a:cubicBezTo>
                    <a:pt x="8" y="4"/>
                    <a:pt x="8" y="4"/>
                    <a:pt x="8" y="4"/>
                  </a:cubicBezTo>
                  <a:cubicBezTo>
                    <a:pt x="3" y="6"/>
                    <a:pt x="0" y="11"/>
                    <a:pt x="0" y="16"/>
                  </a:cubicBezTo>
                  <a:cubicBezTo>
                    <a:pt x="1" y="22"/>
                    <a:pt x="6" y="27"/>
                    <a:pt x="13" y="27"/>
                  </a:cubicBezTo>
                  <a:cubicBezTo>
                    <a:pt x="13" y="27"/>
                    <a:pt x="44" y="25"/>
                    <a:pt x="54" y="25"/>
                  </a:cubicBezTo>
                  <a:cubicBezTo>
                    <a:pt x="60" y="32"/>
                    <a:pt x="66" y="34"/>
                    <a:pt x="75" y="35"/>
                  </a:cubicBezTo>
                  <a:cubicBezTo>
                    <a:pt x="76" y="35"/>
                    <a:pt x="78" y="36"/>
                    <a:pt x="80" y="36"/>
                  </a:cubicBezTo>
                  <a:cubicBezTo>
                    <a:pt x="82" y="37"/>
                    <a:pt x="85" y="37"/>
                    <a:pt x="88" y="38"/>
                  </a:cubicBezTo>
                  <a:cubicBezTo>
                    <a:pt x="90" y="41"/>
                    <a:pt x="93" y="44"/>
                    <a:pt x="96" y="46"/>
                  </a:cubicBezTo>
                  <a:cubicBezTo>
                    <a:pt x="103" y="51"/>
                    <a:pt x="110" y="56"/>
                    <a:pt x="118" y="59"/>
                  </a:cubicBezTo>
                  <a:cubicBezTo>
                    <a:pt x="133" y="66"/>
                    <a:pt x="150" y="70"/>
                    <a:pt x="165" y="69"/>
                  </a:cubicBezTo>
                  <a:cubicBezTo>
                    <a:pt x="166" y="69"/>
                    <a:pt x="168" y="68"/>
                    <a:pt x="169" y="67"/>
                  </a:cubicBezTo>
                  <a:cubicBezTo>
                    <a:pt x="169" y="67"/>
                    <a:pt x="169" y="67"/>
                    <a:pt x="169" y="67"/>
                  </a:cubicBezTo>
                  <a:cubicBezTo>
                    <a:pt x="172" y="65"/>
                    <a:pt x="174" y="61"/>
                    <a:pt x="173" y="55"/>
                  </a:cubicBezTo>
                  <a:cubicBezTo>
                    <a:pt x="172" y="49"/>
                    <a:pt x="165" y="44"/>
                    <a:pt x="158" y="44"/>
                  </a:cubicBezTo>
                  <a:cubicBezTo>
                    <a:pt x="147" y="44"/>
                    <a:pt x="135" y="41"/>
                    <a:pt x="125" y="36"/>
                  </a:cubicBezTo>
                  <a:cubicBezTo>
                    <a:pt x="119" y="32"/>
                    <a:pt x="113" y="28"/>
                    <a:pt x="109" y="22"/>
                  </a:cubicBezTo>
                  <a:cubicBezTo>
                    <a:pt x="109" y="22"/>
                    <a:pt x="105" y="17"/>
                    <a:pt x="105" y="17"/>
                  </a:cubicBezTo>
                  <a:cubicBezTo>
                    <a:pt x="104" y="17"/>
                    <a:pt x="93" y="15"/>
                    <a:pt x="92" y="15"/>
                  </a:cubicBezTo>
                  <a:cubicBezTo>
                    <a:pt x="81" y="13"/>
                    <a:pt x="79" y="12"/>
                    <a:pt x="77" y="9"/>
                  </a:cubicBezTo>
                  <a:cubicBezTo>
                    <a:pt x="77" y="9"/>
                    <a:pt x="77" y="9"/>
                    <a:pt x="77" y="8"/>
                  </a:cubicBezTo>
                  <a:cubicBezTo>
                    <a:pt x="77" y="8"/>
                    <a:pt x="77" y="8"/>
                    <a:pt x="77" y="8"/>
                  </a:cubicBezTo>
                  <a:cubicBezTo>
                    <a:pt x="73" y="1"/>
                    <a:pt x="73" y="1"/>
                    <a:pt x="73" y="1"/>
                  </a:cubicBezTo>
                  <a:cubicBezTo>
                    <a:pt x="64" y="2"/>
                    <a:pt x="64" y="2"/>
                    <a:pt x="64" y="2"/>
                  </a:cubicBezTo>
                  <a:cubicBezTo>
                    <a:pt x="61" y="1"/>
                    <a:pt x="61" y="2"/>
                    <a:pt x="60" y="0"/>
                  </a:cubicBezTo>
                  <a:cubicBezTo>
                    <a:pt x="59" y="0"/>
                    <a:pt x="59" y="0"/>
                    <a:pt x="59" y="0"/>
                  </a:cubicBezTo>
                  <a:cubicBezTo>
                    <a:pt x="59" y="0"/>
                    <a:pt x="59" y="0"/>
                    <a:pt x="59" y="0"/>
                  </a:cubicBezTo>
                  <a:lnTo>
                    <a:pt x="11" y="2"/>
                  </a:lnTo>
                  <a:close/>
                </a:path>
              </a:pathLst>
            </a:custGeom>
            <a:solidFill>
              <a:srgbClr val="5BA55E"/>
            </a:solidFill>
            <a:ln w="9525">
              <a:noFill/>
              <a:round/>
              <a:headEnd/>
              <a:tailEnd/>
            </a:ln>
          </p:spPr>
          <p:txBody>
            <a:bodyPr/>
            <a:lstStyle/>
            <a:p>
              <a:endParaRPr lang="en-US">
                <a:latin typeface="Calibri" pitchFamily="34" charset="0"/>
              </a:endParaRPr>
            </a:p>
          </p:txBody>
        </p:sp>
        <p:sp>
          <p:nvSpPr>
            <p:cNvPr id="144013" name="Freeform 828"/>
            <p:cNvSpPr>
              <a:spLocks/>
            </p:cNvSpPr>
            <p:nvPr/>
          </p:nvSpPr>
          <p:spPr bwMode="auto">
            <a:xfrm rot="10800000">
              <a:off x="3660501" y="4739001"/>
              <a:ext cx="639823" cy="256204"/>
            </a:xfrm>
            <a:custGeom>
              <a:avLst/>
              <a:gdLst>
                <a:gd name="T0" fmla="*/ 405640400 w 174"/>
                <a:gd name="T1" fmla="*/ 80374848 h 70"/>
                <a:gd name="T2" fmla="*/ 256907345 w 174"/>
                <a:gd name="T3" fmla="*/ 147357554 h 70"/>
                <a:gd name="T4" fmla="*/ 297469903 w 174"/>
                <a:gd name="T5" fmla="*/ 147357554 h 70"/>
                <a:gd name="T6" fmla="*/ 0 w 174"/>
                <a:gd name="T7" fmla="*/ 589422894 h 70"/>
                <a:gd name="T8" fmla="*/ 486769308 w 174"/>
                <a:gd name="T9" fmla="*/ 991304542 h 70"/>
                <a:gd name="T10" fmla="*/ 2014685171 w 174"/>
                <a:gd name="T11" fmla="*/ 924325297 h 70"/>
                <a:gd name="T12" fmla="*/ 2147483647 w 174"/>
                <a:gd name="T13" fmla="*/ 1299411678 h 70"/>
                <a:gd name="T14" fmla="*/ 2147483647 w 174"/>
                <a:gd name="T15" fmla="*/ 1326206945 h 70"/>
                <a:gd name="T16" fmla="*/ 2147483647 w 174"/>
                <a:gd name="T17" fmla="*/ 1406581765 h 70"/>
                <a:gd name="T18" fmla="*/ 2147483647 w 174"/>
                <a:gd name="T19" fmla="*/ 1701293097 h 70"/>
                <a:gd name="T20" fmla="*/ 2147483647 w 174"/>
                <a:gd name="T21" fmla="*/ 2147483647 h 70"/>
                <a:gd name="T22" fmla="*/ 2147483647 w 174"/>
                <a:gd name="T23" fmla="*/ 2147483647 h 70"/>
                <a:gd name="T24" fmla="*/ 2147483647 w 174"/>
                <a:gd name="T25" fmla="*/ 2147483647 h 70"/>
                <a:gd name="T26" fmla="*/ 2147483647 w 174"/>
                <a:gd name="T27" fmla="*/ 2147483647 h 70"/>
                <a:gd name="T28" fmla="*/ 2147483647 w 174"/>
                <a:gd name="T29" fmla="*/ 2036195958 h 70"/>
                <a:gd name="T30" fmla="*/ 2147483647 w 174"/>
                <a:gd name="T31" fmla="*/ 1620918278 h 70"/>
                <a:gd name="T32" fmla="*/ 2147483647 w 174"/>
                <a:gd name="T33" fmla="*/ 1326206945 h 70"/>
                <a:gd name="T34" fmla="*/ 2147483647 w 174"/>
                <a:gd name="T35" fmla="*/ 843950477 h 70"/>
                <a:gd name="T36" fmla="*/ 2147483647 w 174"/>
                <a:gd name="T37" fmla="*/ 629613964 h 70"/>
                <a:gd name="T38" fmla="*/ 2147483647 w 174"/>
                <a:gd name="T39" fmla="*/ 549235484 h 70"/>
                <a:gd name="T40" fmla="*/ 2147483647 w 174"/>
                <a:gd name="T41" fmla="*/ 334898857 h 70"/>
                <a:gd name="T42" fmla="*/ 2147483647 w 174"/>
                <a:gd name="T43" fmla="*/ 294711447 h 70"/>
                <a:gd name="T44" fmla="*/ 2147483647 w 174"/>
                <a:gd name="T45" fmla="*/ 294711447 h 70"/>
                <a:gd name="T46" fmla="*/ 2147483647 w 174"/>
                <a:gd name="T47" fmla="*/ 40187424 h 70"/>
                <a:gd name="T48" fmla="*/ 2147483647 w 174"/>
                <a:gd name="T49" fmla="*/ 80374848 h 70"/>
                <a:gd name="T50" fmla="*/ 2147483647 w 174"/>
                <a:gd name="T51" fmla="*/ 0 h 70"/>
                <a:gd name="T52" fmla="*/ 2147483647 w 174"/>
                <a:gd name="T53" fmla="*/ 0 h 70"/>
                <a:gd name="T54" fmla="*/ 2147483647 w 174"/>
                <a:gd name="T55" fmla="*/ 0 h 70"/>
                <a:gd name="T56" fmla="*/ 405640400 w 174"/>
                <a:gd name="T57" fmla="*/ 80374848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70"/>
                <a:gd name="T89" fmla="*/ 174 w 174"/>
                <a:gd name="T90" fmla="*/ 70 h 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70">
                  <a:moveTo>
                    <a:pt x="11" y="2"/>
                  </a:moveTo>
                  <a:cubicBezTo>
                    <a:pt x="10" y="3"/>
                    <a:pt x="9" y="3"/>
                    <a:pt x="7" y="4"/>
                  </a:cubicBezTo>
                  <a:cubicBezTo>
                    <a:pt x="8" y="4"/>
                    <a:pt x="8" y="4"/>
                    <a:pt x="8" y="4"/>
                  </a:cubicBezTo>
                  <a:cubicBezTo>
                    <a:pt x="3" y="6"/>
                    <a:pt x="0" y="11"/>
                    <a:pt x="0" y="16"/>
                  </a:cubicBezTo>
                  <a:cubicBezTo>
                    <a:pt x="1" y="22"/>
                    <a:pt x="6" y="27"/>
                    <a:pt x="13" y="27"/>
                  </a:cubicBezTo>
                  <a:cubicBezTo>
                    <a:pt x="13" y="27"/>
                    <a:pt x="44" y="25"/>
                    <a:pt x="54" y="25"/>
                  </a:cubicBezTo>
                  <a:cubicBezTo>
                    <a:pt x="60" y="32"/>
                    <a:pt x="66" y="33"/>
                    <a:pt x="75" y="35"/>
                  </a:cubicBezTo>
                  <a:cubicBezTo>
                    <a:pt x="76" y="35"/>
                    <a:pt x="78" y="36"/>
                    <a:pt x="80" y="36"/>
                  </a:cubicBezTo>
                  <a:cubicBezTo>
                    <a:pt x="82" y="37"/>
                    <a:pt x="85" y="37"/>
                    <a:pt x="88" y="38"/>
                  </a:cubicBezTo>
                  <a:cubicBezTo>
                    <a:pt x="90" y="41"/>
                    <a:pt x="93" y="44"/>
                    <a:pt x="96" y="46"/>
                  </a:cubicBezTo>
                  <a:cubicBezTo>
                    <a:pt x="103" y="51"/>
                    <a:pt x="110" y="56"/>
                    <a:pt x="118" y="59"/>
                  </a:cubicBezTo>
                  <a:cubicBezTo>
                    <a:pt x="133" y="66"/>
                    <a:pt x="150" y="70"/>
                    <a:pt x="165" y="69"/>
                  </a:cubicBezTo>
                  <a:cubicBezTo>
                    <a:pt x="167" y="69"/>
                    <a:pt x="168" y="68"/>
                    <a:pt x="169" y="67"/>
                  </a:cubicBezTo>
                  <a:cubicBezTo>
                    <a:pt x="169" y="67"/>
                    <a:pt x="169" y="67"/>
                    <a:pt x="169" y="67"/>
                  </a:cubicBezTo>
                  <a:cubicBezTo>
                    <a:pt x="172" y="65"/>
                    <a:pt x="174" y="61"/>
                    <a:pt x="173" y="55"/>
                  </a:cubicBezTo>
                  <a:cubicBezTo>
                    <a:pt x="172" y="49"/>
                    <a:pt x="165" y="44"/>
                    <a:pt x="158" y="44"/>
                  </a:cubicBezTo>
                  <a:cubicBezTo>
                    <a:pt x="147" y="44"/>
                    <a:pt x="135" y="41"/>
                    <a:pt x="125" y="36"/>
                  </a:cubicBezTo>
                  <a:cubicBezTo>
                    <a:pt x="119" y="32"/>
                    <a:pt x="113" y="28"/>
                    <a:pt x="109" y="23"/>
                  </a:cubicBezTo>
                  <a:cubicBezTo>
                    <a:pt x="109" y="22"/>
                    <a:pt x="105" y="17"/>
                    <a:pt x="105" y="17"/>
                  </a:cubicBezTo>
                  <a:cubicBezTo>
                    <a:pt x="104" y="17"/>
                    <a:pt x="93" y="15"/>
                    <a:pt x="92" y="15"/>
                  </a:cubicBezTo>
                  <a:cubicBezTo>
                    <a:pt x="81" y="13"/>
                    <a:pt x="79" y="12"/>
                    <a:pt x="77" y="9"/>
                  </a:cubicBezTo>
                  <a:cubicBezTo>
                    <a:pt x="77" y="9"/>
                    <a:pt x="77" y="9"/>
                    <a:pt x="77" y="8"/>
                  </a:cubicBezTo>
                  <a:cubicBezTo>
                    <a:pt x="77" y="8"/>
                    <a:pt x="77" y="8"/>
                    <a:pt x="77" y="8"/>
                  </a:cubicBezTo>
                  <a:cubicBezTo>
                    <a:pt x="73" y="1"/>
                    <a:pt x="73" y="1"/>
                    <a:pt x="73" y="1"/>
                  </a:cubicBezTo>
                  <a:cubicBezTo>
                    <a:pt x="64" y="2"/>
                    <a:pt x="64" y="2"/>
                    <a:pt x="64" y="2"/>
                  </a:cubicBezTo>
                  <a:cubicBezTo>
                    <a:pt x="61" y="1"/>
                    <a:pt x="61" y="2"/>
                    <a:pt x="59" y="0"/>
                  </a:cubicBezTo>
                  <a:cubicBezTo>
                    <a:pt x="59" y="0"/>
                    <a:pt x="59" y="0"/>
                    <a:pt x="59" y="0"/>
                  </a:cubicBezTo>
                  <a:cubicBezTo>
                    <a:pt x="59" y="0"/>
                    <a:pt x="59" y="0"/>
                    <a:pt x="59" y="0"/>
                  </a:cubicBezTo>
                  <a:lnTo>
                    <a:pt x="11" y="2"/>
                  </a:lnTo>
                  <a:close/>
                </a:path>
              </a:pathLst>
            </a:custGeom>
            <a:solidFill>
              <a:srgbClr val="5CA55E"/>
            </a:solidFill>
            <a:ln w="9525">
              <a:noFill/>
              <a:round/>
              <a:headEnd/>
              <a:tailEnd/>
            </a:ln>
          </p:spPr>
          <p:txBody>
            <a:bodyPr/>
            <a:lstStyle/>
            <a:p>
              <a:endParaRPr lang="en-US">
                <a:latin typeface="Calibri" pitchFamily="34" charset="0"/>
              </a:endParaRPr>
            </a:p>
          </p:txBody>
        </p:sp>
        <p:sp>
          <p:nvSpPr>
            <p:cNvPr id="144014" name="Freeform 829"/>
            <p:cNvSpPr>
              <a:spLocks/>
            </p:cNvSpPr>
            <p:nvPr/>
          </p:nvSpPr>
          <p:spPr bwMode="auto">
            <a:xfrm rot="10800000">
              <a:off x="3660501" y="4739001"/>
              <a:ext cx="639823" cy="256204"/>
            </a:xfrm>
            <a:custGeom>
              <a:avLst/>
              <a:gdLst>
                <a:gd name="T0" fmla="*/ 405640400 w 174"/>
                <a:gd name="T1" fmla="*/ 107166455 h 70"/>
                <a:gd name="T2" fmla="*/ 256907345 w 174"/>
                <a:gd name="T3" fmla="*/ 147357554 h 70"/>
                <a:gd name="T4" fmla="*/ 297469903 w 174"/>
                <a:gd name="T5" fmla="*/ 147357554 h 70"/>
                <a:gd name="T6" fmla="*/ 0 w 174"/>
                <a:gd name="T7" fmla="*/ 589422894 h 70"/>
                <a:gd name="T8" fmla="*/ 486769308 w 174"/>
                <a:gd name="T9" fmla="*/ 991304542 h 70"/>
                <a:gd name="T10" fmla="*/ 2014685171 w 174"/>
                <a:gd name="T11" fmla="*/ 924325297 h 70"/>
                <a:gd name="T12" fmla="*/ 2147483647 w 174"/>
                <a:gd name="T13" fmla="*/ 1299411678 h 70"/>
                <a:gd name="T14" fmla="*/ 2147483647 w 174"/>
                <a:gd name="T15" fmla="*/ 1326206945 h 70"/>
                <a:gd name="T16" fmla="*/ 2147483647 w 174"/>
                <a:gd name="T17" fmla="*/ 1406581765 h 70"/>
                <a:gd name="T18" fmla="*/ 2147483647 w 174"/>
                <a:gd name="T19" fmla="*/ 1701293097 h 70"/>
                <a:gd name="T20" fmla="*/ 2147483647 w 174"/>
                <a:gd name="T21" fmla="*/ 2147483647 h 70"/>
                <a:gd name="T22" fmla="*/ 2147483647 w 174"/>
                <a:gd name="T23" fmla="*/ 2147483647 h 70"/>
                <a:gd name="T24" fmla="*/ 2147483647 w 174"/>
                <a:gd name="T25" fmla="*/ 2147483647 h 70"/>
                <a:gd name="T26" fmla="*/ 2147483647 w 174"/>
                <a:gd name="T27" fmla="*/ 2147483647 h 70"/>
                <a:gd name="T28" fmla="*/ 2147483647 w 174"/>
                <a:gd name="T29" fmla="*/ 2036195958 h 70"/>
                <a:gd name="T30" fmla="*/ 2147483647 w 174"/>
                <a:gd name="T31" fmla="*/ 1620918278 h 70"/>
                <a:gd name="T32" fmla="*/ 2147483647 w 174"/>
                <a:gd name="T33" fmla="*/ 1326206945 h 70"/>
                <a:gd name="T34" fmla="*/ 2147483647 w 174"/>
                <a:gd name="T35" fmla="*/ 843950477 h 70"/>
                <a:gd name="T36" fmla="*/ 2147483647 w 174"/>
                <a:gd name="T37" fmla="*/ 629613964 h 70"/>
                <a:gd name="T38" fmla="*/ 2147483647 w 174"/>
                <a:gd name="T39" fmla="*/ 549235484 h 70"/>
                <a:gd name="T40" fmla="*/ 2147483647 w 174"/>
                <a:gd name="T41" fmla="*/ 334898857 h 70"/>
                <a:gd name="T42" fmla="*/ 2147483647 w 174"/>
                <a:gd name="T43" fmla="*/ 334898857 h 70"/>
                <a:gd name="T44" fmla="*/ 2147483647 w 174"/>
                <a:gd name="T45" fmla="*/ 294711447 h 70"/>
                <a:gd name="T46" fmla="*/ 2147483647 w 174"/>
                <a:gd name="T47" fmla="*/ 80374848 h 70"/>
                <a:gd name="T48" fmla="*/ 2147483647 w 174"/>
                <a:gd name="T49" fmla="*/ 80374848 h 70"/>
                <a:gd name="T50" fmla="*/ 2147483647 w 174"/>
                <a:gd name="T51" fmla="*/ 0 h 70"/>
                <a:gd name="T52" fmla="*/ 2147483647 w 174"/>
                <a:gd name="T53" fmla="*/ 0 h 70"/>
                <a:gd name="T54" fmla="*/ 2147483647 w 174"/>
                <a:gd name="T55" fmla="*/ 0 h 70"/>
                <a:gd name="T56" fmla="*/ 405640400 w 174"/>
                <a:gd name="T57" fmla="*/ 107166455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70"/>
                <a:gd name="T89" fmla="*/ 174 w 174"/>
                <a:gd name="T90" fmla="*/ 70 h 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70">
                  <a:moveTo>
                    <a:pt x="11" y="3"/>
                  </a:moveTo>
                  <a:cubicBezTo>
                    <a:pt x="10" y="3"/>
                    <a:pt x="8" y="3"/>
                    <a:pt x="7" y="4"/>
                  </a:cubicBezTo>
                  <a:cubicBezTo>
                    <a:pt x="7" y="4"/>
                    <a:pt x="8" y="4"/>
                    <a:pt x="8" y="4"/>
                  </a:cubicBezTo>
                  <a:cubicBezTo>
                    <a:pt x="3" y="6"/>
                    <a:pt x="0" y="11"/>
                    <a:pt x="0" y="16"/>
                  </a:cubicBezTo>
                  <a:cubicBezTo>
                    <a:pt x="1" y="22"/>
                    <a:pt x="6" y="27"/>
                    <a:pt x="13" y="27"/>
                  </a:cubicBezTo>
                  <a:cubicBezTo>
                    <a:pt x="13" y="27"/>
                    <a:pt x="44" y="25"/>
                    <a:pt x="54" y="25"/>
                  </a:cubicBezTo>
                  <a:cubicBezTo>
                    <a:pt x="60" y="32"/>
                    <a:pt x="66" y="33"/>
                    <a:pt x="75" y="35"/>
                  </a:cubicBezTo>
                  <a:cubicBezTo>
                    <a:pt x="76" y="35"/>
                    <a:pt x="78" y="36"/>
                    <a:pt x="80" y="36"/>
                  </a:cubicBezTo>
                  <a:cubicBezTo>
                    <a:pt x="82" y="37"/>
                    <a:pt x="85" y="37"/>
                    <a:pt x="88" y="38"/>
                  </a:cubicBezTo>
                  <a:cubicBezTo>
                    <a:pt x="90" y="41"/>
                    <a:pt x="93" y="44"/>
                    <a:pt x="96" y="46"/>
                  </a:cubicBezTo>
                  <a:cubicBezTo>
                    <a:pt x="102" y="51"/>
                    <a:pt x="110" y="56"/>
                    <a:pt x="118" y="59"/>
                  </a:cubicBezTo>
                  <a:cubicBezTo>
                    <a:pt x="133" y="66"/>
                    <a:pt x="150" y="70"/>
                    <a:pt x="165" y="69"/>
                  </a:cubicBezTo>
                  <a:cubicBezTo>
                    <a:pt x="167" y="69"/>
                    <a:pt x="168" y="68"/>
                    <a:pt x="169" y="67"/>
                  </a:cubicBezTo>
                  <a:cubicBezTo>
                    <a:pt x="169" y="67"/>
                    <a:pt x="169" y="67"/>
                    <a:pt x="169" y="67"/>
                  </a:cubicBezTo>
                  <a:cubicBezTo>
                    <a:pt x="172" y="65"/>
                    <a:pt x="174" y="60"/>
                    <a:pt x="173" y="55"/>
                  </a:cubicBezTo>
                  <a:cubicBezTo>
                    <a:pt x="172" y="49"/>
                    <a:pt x="165" y="44"/>
                    <a:pt x="158" y="44"/>
                  </a:cubicBezTo>
                  <a:cubicBezTo>
                    <a:pt x="147" y="44"/>
                    <a:pt x="135" y="41"/>
                    <a:pt x="125" y="36"/>
                  </a:cubicBezTo>
                  <a:cubicBezTo>
                    <a:pt x="119" y="32"/>
                    <a:pt x="113" y="28"/>
                    <a:pt x="109" y="23"/>
                  </a:cubicBezTo>
                  <a:cubicBezTo>
                    <a:pt x="109" y="22"/>
                    <a:pt x="105" y="17"/>
                    <a:pt x="105" y="17"/>
                  </a:cubicBezTo>
                  <a:cubicBezTo>
                    <a:pt x="104" y="17"/>
                    <a:pt x="93" y="15"/>
                    <a:pt x="92" y="15"/>
                  </a:cubicBezTo>
                  <a:cubicBezTo>
                    <a:pt x="81" y="13"/>
                    <a:pt x="79" y="12"/>
                    <a:pt x="77" y="9"/>
                  </a:cubicBezTo>
                  <a:cubicBezTo>
                    <a:pt x="77" y="9"/>
                    <a:pt x="77" y="9"/>
                    <a:pt x="77" y="9"/>
                  </a:cubicBezTo>
                  <a:cubicBezTo>
                    <a:pt x="77" y="8"/>
                    <a:pt x="77" y="8"/>
                    <a:pt x="77" y="8"/>
                  </a:cubicBezTo>
                  <a:cubicBezTo>
                    <a:pt x="73" y="2"/>
                    <a:pt x="73" y="2"/>
                    <a:pt x="73" y="2"/>
                  </a:cubicBezTo>
                  <a:cubicBezTo>
                    <a:pt x="64" y="2"/>
                    <a:pt x="64" y="2"/>
                    <a:pt x="64" y="2"/>
                  </a:cubicBezTo>
                  <a:cubicBezTo>
                    <a:pt x="61" y="1"/>
                    <a:pt x="61" y="3"/>
                    <a:pt x="59" y="0"/>
                  </a:cubicBezTo>
                  <a:cubicBezTo>
                    <a:pt x="59" y="0"/>
                    <a:pt x="59" y="0"/>
                    <a:pt x="59" y="0"/>
                  </a:cubicBezTo>
                  <a:cubicBezTo>
                    <a:pt x="59" y="0"/>
                    <a:pt x="59" y="0"/>
                    <a:pt x="59" y="0"/>
                  </a:cubicBezTo>
                  <a:lnTo>
                    <a:pt x="11" y="3"/>
                  </a:lnTo>
                  <a:close/>
                </a:path>
              </a:pathLst>
            </a:custGeom>
            <a:solidFill>
              <a:srgbClr val="5DA55F"/>
            </a:solidFill>
            <a:ln w="9525">
              <a:noFill/>
              <a:round/>
              <a:headEnd/>
              <a:tailEnd/>
            </a:ln>
          </p:spPr>
          <p:txBody>
            <a:bodyPr/>
            <a:lstStyle/>
            <a:p>
              <a:endParaRPr lang="en-US">
                <a:latin typeface="Calibri" pitchFamily="34" charset="0"/>
              </a:endParaRPr>
            </a:p>
          </p:txBody>
        </p:sp>
        <p:sp>
          <p:nvSpPr>
            <p:cNvPr id="144015" name="Freeform 830"/>
            <p:cNvSpPr>
              <a:spLocks/>
            </p:cNvSpPr>
            <p:nvPr/>
          </p:nvSpPr>
          <p:spPr bwMode="auto">
            <a:xfrm rot="10800000">
              <a:off x="3660501" y="4739001"/>
              <a:ext cx="639823" cy="256204"/>
            </a:xfrm>
            <a:custGeom>
              <a:avLst/>
              <a:gdLst>
                <a:gd name="T0" fmla="*/ 405640400 w 174"/>
                <a:gd name="T1" fmla="*/ 107166455 h 70"/>
                <a:gd name="T2" fmla="*/ 256907345 w 174"/>
                <a:gd name="T3" fmla="*/ 147357554 h 70"/>
                <a:gd name="T4" fmla="*/ 297469903 w 174"/>
                <a:gd name="T5" fmla="*/ 147357554 h 70"/>
                <a:gd name="T6" fmla="*/ 0 w 174"/>
                <a:gd name="T7" fmla="*/ 589422894 h 70"/>
                <a:gd name="T8" fmla="*/ 486769308 w 174"/>
                <a:gd name="T9" fmla="*/ 991304542 h 70"/>
                <a:gd name="T10" fmla="*/ 2014685171 w 174"/>
                <a:gd name="T11" fmla="*/ 924325297 h 70"/>
                <a:gd name="T12" fmla="*/ 2147483647 w 174"/>
                <a:gd name="T13" fmla="*/ 1299411678 h 70"/>
                <a:gd name="T14" fmla="*/ 2147483647 w 174"/>
                <a:gd name="T15" fmla="*/ 1326206945 h 70"/>
                <a:gd name="T16" fmla="*/ 2147483647 w 174"/>
                <a:gd name="T17" fmla="*/ 1406581765 h 70"/>
                <a:gd name="T18" fmla="*/ 2147483647 w 174"/>
                <a:gd name="T19" fmla="*/ 1701293097 h 70"/>
                <a:gd name="T20" fmla="*/ 2147483647 w 174"/>
                <a:gd name="T21" fmla="*/ 2147483647 h 70"/>
                <a:gd name="T22" fmla="*/ 2147483647 w 174"/>
                <a:gd name="T23" fmla="*/ 2147483647 h 70"/>
                <a:gd name="T24" fmla="*/ 2147483647 w 174"/>
                <a:gd name="T25" fmla="*/ 2147483647 h 70"/>
                <a:gd name="T26" fmla="*/ 2147483647 w 174"/>
                <a:gd name="T27" fmla="*/ 2147483647 h 70"/>
                <a:gd name="T28" fmla="*/ 2147483647 w 174"/>
                <a:gd name="T29" fmla="*/ 2036195958 h 70"/>
                <a:gd name="T30" fmla="*/ 2147483647 w 174"/>
                <a:gd name="T31" fmla="*/ 1620918278 h 70"/>
                <a:gd name="T32" fmla="*/ 2147483647 w 174"/>
                <a:gd name="T33" fmla="*/ 1326206945 h 70"/>
                <a:gd name="T34" fmla="*/ 2147483647 w 174"/>
                <a:gd name="T35" fmla="*/ 843950477 h 70"/>
                <a:gd name="T36" fmla="*/ 2147483647 w 174"/>
                <a:gd name="T37" fmla="*/ 629613964 h 70"/>
                <a:gd name="T38" fmla="*/ 2147483647 w 174"/>
                <a:gd name="T39" fmla="*/ 549235484 h 70"/>
                <a:gd name="T40" fmla="*/ 2147483647 w 174"/>
                <a:gd name="T41" fmla="*/ 334898857 h 70"/>
                <a:gd name="T42" fmla="*/ 2147483647 w 174"/>
                <a:gd name="T43" fmla="*/ 334898857 h 70"/>
                <a:gd name="T44" fmla="*/ 2147483647 w 174"/>
                <a:gd name="T45" fmla="*/ 294711447 h 70"/>
                <a:gd name="T46" fmla="*/ 2147483647 w 174"/>
                <a:gd name="T47" fmla="*/ 80374848 h 70"/>
                <a:gd name="T48" fmla="*/ 2147483647 w 174"/>
                <a:gd name="T49" fmla="*/ 80374848 h 70"/>
                <a:gd name="T50" fmla="*/ 2147483647 w 174"/>
                <a:gd name="T51" fmla="*/ 0 h 70"/>
                <a:gd name="T52" fmla="*/ 2147483647 w 174"/>
                <a:gd name="T53" fmla="*/ 0 h 70"/>
                <a:gd name="T54" fmla="*/ 2147483647 w 174"/>
                <a:gd name="T55" fmla="*/ 0 h 70"/>
                <a:gd name="T56" fmla="*/ 405640400 w 174"/>
                <a:gd name="T57" fmla="*/ 107166455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70"/>
                <a:gd name="T89" fmla="*/ 174 w 174"/>
                <a:gd name="T90" fmla="*/ 70 h 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70">
                  <a:moveTo>
                    <a:pt x="11" y="3"/>
                  </a:moveTo>
                  <a:cubicBezTo>
                    <a:pt x="10" y="3"/>
                    <a:pt x="8" y="3"/>
                    <a:pt x="7" y="4"/>
                  </a:cubicBezTo>
                  <a:cubicBezTo>
                    <a:pt x="7" y="4"/>
                    <a:pt x="8" y="4"/>
                    <a:pt x="8" y="4"/>
                  </a:cubicBezTo>
                  <a:cubicBezTo>
                    <a:pt x="3" y="6"/>
                    <a:pt x="0" y="11"/>
                    <a:pt x="0" y="16"/>
                  </a:cubicBezTo>
                  <a:cubicBezTo>
                    <a:pt x="1" y="22"/>
                    <a:pt x="6" y="27"/>
                    <a:pt x="13" y="27"/>
                  </a:cubicBezTo>
                  <a:cubicBezTo>
                    <a:pt x="13" y="27"/>
                    <a:pt x="44" y="25"/>
                    <a:pt x="54" y="25"/>
                  </a:cubicBezTo>
                  <a:cubicBezTo>
                    <a:pt x="60" y="32"/>
                    <a:pt x="66" y="33"/>
                    <a:pt x="75" y="35"/>
                  </a:cubicBezTo>
                  <a:cubicBezTo>
                    <a:pt x="76" y="35"/>
                    <a:pt x="78" y="35"/>
                    <a:pt x="80" y="36"/>
                  </a:cubicBezTo>
                  <a:cubicBezTo>
                    <a:pt x="82" y="37"/>
                    <a:pt x="85" y="37"/>
                    <a:pt x="88" y="38"/>
                  </a:cubicBezTo>
                  <a:cubicBezTo>
                    <a:pt x="90" y="41"/>
                    <a:pt x="93" y="43"/>
                    <a:pt x="96" y="46"/>
                  </a:cubicBezTo>
                  <a:cubicBezTo>
                    <a:pt x="102" y="51"/>
                    <a:pt x="110" y="56"/>
                    <a:pt x="118" y="59"/>
                  </a:cubicBezTo>
                  <a:cubicBezTo>
                    <a:pt x="133" y="66"/>
                    <a:pt x="150" y="70"/>
                    <a:pt x="165" y="69"/>
                  </a:cubicBezTo>
                  <a:cubicBezTo>
                    <a:pt x="167" y="69"/>
                    <a:pt x="168" y="68"/>
                    <a:pt x="169" y="67"/>
                  </a:cubicBezTo>
                  <a:cubicBezTo>
                    <a:pt x="169" y="67"/>
                    <a:pt x="169" y="67"/>
                    <a:pt x="169" y="67"/>
                  </a:cubicBezTo>
                  <a:cubicBezTo>
                    <a:pt x="172" y="65"/>
                    <a:pt x="174" y="60"/>
                    <a:pt x="173" y="55"/>
                  </a:cubicBezTo>
                  <a:cubicBezTo>
                    <a:pt x="172" y="49"/>
                    <a:pt x="165" y="44"/>
                    <a:pt x="157" y="44"/>
                  </a:cubicBezTo>
                  <a:cubicBezTo>
                    <a:pt x="147" y="44"/>
                    <a:pt x="135" y="41"/>
                    <a:pt x="125" y="36"/>
                  </a:cubicBezTo>
                  <a:cubicBezTo>
                    <a:pt x="119" y="32"/>
                    <a:pt x="113" y="28"/>
                    <a:pt x="109" y="23"/>
                  </a:cubicBezTo>
                  <a:cubicBezTo>
                    <a:pt x="109" y="23"/>
                    <a:pt x="105" y="18"/>
                    <a:pt x="105" y="17"/>
                  </a:cubicBezTo>
                  <a:cubicBezTo>
                    <a:pt x="104" y="17"/>
                    <a:pt x="93" y="15"/>
                    <a:pt x="92" y="15"/>
                  </a:cubicBezTo>
                  <a:cubicBezTo>
                    <a:pt x="81" y="13"/>
                    <a:pt x="79" y="12"/>
                    <a:pt x="77" y="9"/>
                  </a:cubicBezTo>
                  <a:cubicBezTo>
                    <a:pt x="77" y="9"/>
                    <a:pt x="77" y="9"/>
                    <a:pt x="77" y="9"/>
                  </a:cubicBezTo>
                  <a:cubicBezTo>
                    <a:pt x="77" y="8"/>
                    <a:pt x="77" y="8"/>
                    <a:pt x="77" y="8"/>
                  </a:cubicBezTo>
                  <a:cubicBezTo>
                    <a:pt x="73" y="2"/>
                    <a:pt x="73" y="2"/>
                    <a:pt x="73" y="2"/>
                  </a:cubicBezTo>
                  <a:cubicBezTo>
                    <a:pt x="64" y="2"/>
                    <a:pt x="64" y="2"/>
                    <a:pt x="64" y="2"/>
                  </a:cubicBezTo>
                  <a:cubicBezTo>
                    <a:pt x="61" y="2"/>
                    <a:pt x="61" y="3"/>
                    <a:pt x="59" y="0"/>
                  </a:cubicBezTo>
                  <a:cubicBezTo>
                    <a:pt x="59" y="0"/>
                    <a:pt x="59" y="0"/>
                    <a:pt x="59" y="0"/>
                  </a:cubicBezTo>
                  <a:cubicBezTo>
                    <a:pt x="59" y="0"/>
                    <a:pt x="59" y="0"/>
                    <a:pt x="59" y="0"/>
                  </a:cubicBezTo>
                  <a:lnTo>
                    <a:pt x="11" y="3"/>
                  </a:lnTo>
                  <a:close/>
                </a:path>
              </a:pathLst>
            </a:custGeom>
            <a:solidFill>
              <a:srgbClr val="5DA560"/>
            </a:solidFill>
            <a:ln w="9525">
              <a:noFill/>
              <a:round/>
              <a:headEnd/>
              <a:tailEnd/>
            </a:ln>
          </p:spPr>
          <p:txBody>
            <a:bodyPr/>
            <a:lstStyle/>
            <a:p>
              <a:endParaRPr lang="en-US">
                <a:latin typeface="Calibri" pitchFamily="34" charset="0"/>
              </a:endParaRPr>
            </a:p>
          </p:txBody>
        </p:sp>
        <p:sp>
          <p:nvSpPr>
            <p:cNvPr id="144016" name="Freeform 831"/>
            <p:cNvSpPr>
              <a:spLocks/>
            </p:cNvSpPr>
            <p:nvPr/>
          </p:nvSpPr>
          <p:spPr bwMode="auto">
            <a:xfrm rot="10800000">
              <a:off x="3660501" y="4739001"/>
              <a:ext cx="639823" cy="256204"/>
            </a:xfrm>
            <a:custGeom>
              <a:avLst/>
              <a:gdLst>
                <a:gd name="T0" fmla="*/ 405640400 w 174"/>
                <a:gd name="T1" fmla="*/ 107166455 h 70"/>
                <a:gd name="T2" fmla="*/ 256907345 w 174"/>
                <a:gd name="T3" fmla="*/ 147357554 h 70"/>
                <a:gd name="T4" fmla="*/ 297469903 w 174"/>
                <a:gd name="T5" fmla="*/ 187544963 h 70"/>
                <a:gd name="T6" fmla="*/ 0 w 174"/>
                <a:gd name="T7" fmla="*/ 589422894 h 70"/>
                <a:gd name="T8" fmla="*/ 486769308 w 174"/>
                <a:gd name="T9" fmla="*/ 991304542 h 70"/>
                <a:gd name="T10" fmla="*/ 2014685171 w 174"/>
                <a:gd name="T11" fmla="*/ 924325297 h 70"/>
                <a:gd name="T12" fmla="*/ 2147483647 w 174"/>
                <a:gd name="T13" fmla="*/ 1299411678 h 70"/>
                <a:gd name="T14" fmla="*/ 2147483647 w 174"/>
                <a:gd name="T15" fmla="*/ 1326206945 h 70"/>
                <a:gd name="T16" fmla="*/ 2147483647 w 174"/>
                <a:gd name="T17" fmla="*/ 1406581765 h 70"/>
                <a:gd name="T18" fmla="*/ 2147483647 w 174"/>
                <a:gd name="T19" fmla="*/ 1701293097 h 70"/>
                <a:gd name="T20" fmla="*/ 2147483647 w 174"/>
                <a:gd name="T21" fmla="*/ 2147483647 h 70"/>
                <a:gd name="T22" fmla="*/ 2147483647 w 174"/>
                <a:gd name="T23" fmla="*/ 2147483647 h 70"/>
                <a:gd name="T24" fmla="*/ 2147483647 w 174"/>
                <a:gd name="T25" fmla="*/ 2147483647 h 70"/>
                <a:gd name="T26" fmla="*/ 2147483647 w 174"/>
                <a:gd name="T27" fmla="*/ 2147483647 h 70"/>
                <a:gd name="T28" fmla="*/ 2147483647 w 174"/>
                <a:gd name="T29" fmla="*/ 2036195958 h 70"/>
                <a:gd name="T30" fmla="*/ 2147483647 w 174"/>
                <a:gd name="T31" fmla="*/ 1620918278 h 70"/>
                <a:gd name="T32" fmla="*/ 2147483647 w 174"/>
                <a:gd name="T33" fmla="*/ 1326206945 h 70"/>
                <a:gd name="T34" fmla="*/ 2147483647 w 174"/>
                <a:gd name="T35" fmla="*/ 843950477 h 70"/>
                <a:gd name="T36" fmla="*/ 2147483647 w 174"/>
                <a:gd name="T37" fmla="*/ 669801374 h 70"/>
                <a:gd name="T38" fmla="*/ 2147483647 w 174"/>
                <a:gd name="T39" fmla="*/ 549235484 h 70"/>
                <a:gd name="T40" fmla="*/ 2147483647 w 174"/>
                <a:gd name="T41" fmla="*/ 334898857 h 70"/>
                <a:gd name="T42" fmla="*/ 2147483647 w 174"/>
                <a:gd name="T43" fmla="*/ 334898857 h 70"/>
                <a:gd name="T44" fmla="*/ 2147483647 w 174"/>
                <a:gd name="T45" fmla="*/ 294711447 h 70"/>
                <a:gd name="T46" fmla="*/ 2147483647 w 174"/>
                <a:gd name="T47" fmla="*/ 80374848 h 70"/>
                <a:gd name="T48" fmla="*/ 2147483647 w 174"/>
                <a:gd name="T49" fmla="*/ 80374848 h 70"/>
                <a:gd name="T50" fmla="*/ 2147483647 w 174"/>
                <a:gd name="T51" fmla="*/ 0 h 70"/>
                <a:gd name="T52" fmla="*/ 2147483647 w 174"/>
                <a:gd name="T53" fmla="*/ 0 h 70"/>
                <a:gd name="T54" fmla="*/ 2147483647 w 174"/>
                <a:gd name="T55" fmla="*/ 0 h 70"/>
                <a:gd name="T56" fmla="*/ 405640400 w 174"/>
                <a:gd name="T57" fmla="*/ 107166455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70"/>
                <a:gd name="T89" fmla="*/ 174 w 174"/>
                <a:gd name="T90" fmla="*/ 70 h 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70">
                  <a:moveTo>
                    <a:pt x="11" y="3"/>
                  </a:moveTo>
                  <a:cubicBezTo>
                    <a:pt x="10" y="3"/>
                    <a:pt x="8" y="3"/>
                    <a:pt x="7" y="4"/>
                  </a:cubicBezTo>
                  <a:cubicBezTo>
                    <a:pt x="7" y="4"/>
                    <a:pt x="8" y="5"/>
                    <a:pt x="8" y="5"/>
                  </a:cubicBezTo>
                  <a:cubicBezTo>
                    <a:pt x="3" y="6"/>
                    <a:pt x="0" y="11"/>
                    <a:pt x="0" y="16"/>
                  </a:cubicBezTo>
                  <a:cubicBezTo>
                    <a:pt x="1" y="22"/>
                    <a:pt x="6" y="27"/>
                    <a:pt x="13" y="27"/>
                  </a:cubicBezTo>
                  <a:cubicBezTo>
                    <a:pt x="13" y="27"/>
                    <a:pt x="44" y="25"/>
                    <a:pt x="54" y="25"/>
                  </a:cubicBezTo>
                  <a:cubicBezTo>
                    <a:pt x="60" y="32"/>
                    <a:pt x="66" y="33"/>
                    <a:pt x="75" y="35"/>
                  </a:cubicBezTo>
                  <a:cubicBezTo>
                    <a:pt x="76" y="35"/>
                    <a:pt x="78" y="35"/>
                    <a:pt x="80" y="36"/>
                  </a:cubicBezTo>
                  <a:cubicBezTo>
                    <a:pt x="82" y="36"/>
                    <a:pt x="85" y="37"/>
                    <a:pt x="88" y="38"/>
                  </a:cubicBezTo>
                  <a:cubicBezTo>
                    <a:pt x="90" y="41"/>
                    <a:pt x="93" y="43"/>
                    <a:pt x="96" y="46"/>
                  </a:cubicBezTo>
                  <a:cubicBezTo>
                    <a:pt x="102" y="51"/>
                    <a:pt x="110" y="56"/>
                    <a:pt x="118" y="59"/>
                  </a:cubicBezTo>
                  <a:cubicBezTo>
                    <a:pt x="133" y="66"/>
                    <a:pt x="150" y="70"/>
                    <a:pt x="165" y="69"/>
                  </a:cubicBezTo>
                  <a:cubicBezTo>
                    <a:pt x="167" y="69"/>
                    <a:pt x="168" y="68"/>
                    <a:pt x="169" y="67"/>
                  </a:cubicBezTo>
                  <a:cubicBezTo>
                    <a:pt x="169" y="67"/>
                    <a:pt x="169" y="67"/>
                    <a:pt x="169" y="67"/>
                  </a:cubicBezTo>
                  <a:cubicBezTo>
                    <a:pt x="172" y="65"/>
                    <a:pt x="174" y="60"/>
                    <a:pt x="173" y="55"/>
                  </a:cubicBezTo>
                  <a:cubicBezTo>
                    <a:pt x="171" y="49"/>
                    <a:pt x="165" y="44"/>
                    <a:pt x="157" y="44"/>
                  </a:cubicBezTo>
                  <a:cubicBezTo>
                    <a:pt x="147" y="44"/>
                    <a:pt x="135" y="41"/>
                    <a:pt x="125" y="36"/>
                  </a:cubicBezTo>
                  <a:cubicBezTo>
                    <a:pt x="119" y="32"/>
                    <a:pt x="113" y="28"/>
                    <a:pt x="109" y="23"/>
                  </a:cubicBezTo>
                  <a:cubicBezTo>
                    <a:pt x="109" y="23"/>
                    <a:pt x="105" y="18"/>
                    <a:pt x="105" y="18"/>
                  </a:cubicBezTo>
                  <a:cubicBezTo>
                    <a:pt x="104" y="17"/>
                    <a:pt x="93" y="16"/>
                    <a:pt x="92" y="15"/>
                  </a:cubicBezTo>
                  <a:cubicBezTo>
                    <a:pt x="81" y="13"/>
                    <a:pt x="79" y="12"/>
                    <a:pt x="77" y="9"/>
                  </a:cubicBezTo>
                  <a:cubicBezTo>
                    <a:pt x="77" y="9"/>
                    <a:pt x="77" y="9"/>
                    <a:pt x="77" y="9"/>
                  </a:cubicBezTo>
                  <a:cubicBezTo>
                    <a:pt x="77" y="8"/>
                    <a:pt x="77" y="8"/>
                    <a:pt x="77" y="8"/>
                  </a:cubicBezTo>
                  <a:cubicBezTo>
                    <a:pt x="74" y="2"/>
                    <a:pt x="74" y="2"/>
                    <a:pt x="74" y="2"/>
                  </a:cubicBezTo>
                  <a:cubicBezTo>
                    <a:pt x="64" y="2"/>
                    <a:pt x="64" y="2"/>
                    <a:pt x="64" y="2"/>
                  </a:cubicBezTo>
                  <a:cubicBezTo>
                    <a:pt x="61" y="2"/>
                    <a:pt x="61" y="3"/>
                    <a:pt x="59" y="0"/>
                  </a:cubicBezTo>
                  <a:cubicBezTo>
                    <a:pt x="59" y="0"/>
                    <a:pt x="59" y="0"/>
                    <a:pt x="59" y="0"/>
                  </a:cubicBezTo>
                  <a:cubicBezTo>
                    <a:pt x="59" y="0"/>
                    <a:pt x="59" y="0"/>
                    <a:pt x="59" y="0"/>
                  </a:cubicBezTo>
                  <a:lnTo>
                    <a:pt x="11" y="3"/>
                  </a:lnTo>
                  <a:close/>
                </a:path>
              </a:pathLst>
            </a:custGeom>
            <a:solidFill>
              <a:srgbClr val="5EA660"/>
            </a:solidFill>
            <a:ln w="9525">
              <a:noFill/>
              <a:round/>
              <a:headEnd/>
              <a:tailEnd/>
            </a:ln>
          </p:spPr>
          <p:txBody>
            <a:bodyPr/>
            <a:lstStyle/>
            <a:p>
              <a:endParaRPr lang="en-US">
                <a:latin typeface="Calibri" pitchFamily="34" charset="0"/>
              </a:endParaRPr>
            </a:p>
          </p:txBody>
        </p:sp>
        <p:sp>
          <p:nvSpPr>
            <p:cNvPr id="144017" name="Freeform 832"/>
            <p:cNvSpPr>
              <a:spLocks/>
            </p:cNvSpPr>
            <p:nvPr/>
          </p:nvSpPr>
          <p:spPr bwMode="auto">
            <a:xfrm rot="10800000">
              <a:off x="3660501" y="4742983"/>
              <a:ext cx="639823" cy="252222"/>
            </a:xfrm>
            <a:custGeom>
              <a:avLst/>
              <a:gdLst>
                <a:gd name="T0" fmla="*/ 405640400 w 174"/>
                <a:gd name="T1" fmla="*/ 106894589 h 69"/>
                <a:gd name="T2" fmla="*/ 256907345 w 174"/>
                <a:gd name="T3" fmla="*/ 146979621 h 69"/>
                <a:gd name="T4" fmla="*/ 297469903 w 174"/>
                <a:gd name="T5" fmla="*/ 187064624 h 69"/>
                <a:gd name="T6" fmla="*/ 0 w 174"/>
                <a:gd name="T7" fmla="*/ 587922140 h 69"/>
                <a:gd name="T8" fmla="*/ 446206635 w 174"/>
                <a:gd name="T9" fmla="*/ 988779712 h 69"/>
                <a:gd name="T10" fmla="*/ 2014685171 w 174"/>
                <a:gd name="T11" fmla="*/ 921969926 h 69"/>
                <a:gd name="T12" fmla="*/ 2147483647 w 174"/>
                <a:gd name="T13" fmla="*/ 1282742495 h 69"/>
                <a:gd name="T14" fmla="*/ 2147483647 w 174"/>
                <a:gd name="T15" fmla="*/ 1322827499 h 69"/>
                <a:gd name="T16" fmla="*/ 2147483647 w 174"/>
                <a:gd name="T17" fmla="*/ 1402997505 h 69"/>
                <a:gd name="T18" fmla="*/ 2147483647 w 174"/>
                <a:gd name="T19" fmla="*/ 1696960289 h 69"/>
                <a:gd name="T20" fmla="*/ 2147483647 w 174"/>
                <a:gd name="T21" fmla="*/ 2147483647 h 69"/>
                <a:gd name="T22" fmla="*/ 2147483647 w 174"/>
                <a:gd name="T23" fmla="*/ 2147483647 h 69"/>
                <a:gd name="T24" fmla="*/ 2147483647 w 174"/>
                <a:gd name="T25" fmla="*/ 2147483647 h 69"/>
                <a:gd name="T26" fmla="*/ 2147483647 w 174"/>
                <a:gd name="T27" fmla="*/ 2147483647 h 69"/>
                <a:gd name="T28" fmla="*/ 2147483647 w 174"/>
                <a:gd name="T29" fmla="*/ 2017644427 h 69"/>
                <a:gd name="T30" fmla="*/ 2147483647 w 174"/>
                <a:gd name="T31" fmla="*/ 1616786627 h 69"/>
                <a:gd name="T32" fmla="*/ 2147483647 w 174"/>
                <a:gd name="T33" fmla="*/ 1322827499 h 69"/>
                <a:gd name="T34" fmla="*/ 2147483647 w 174"/>
                <a:gd name="T35" fmla="*/ 841799920 h 69"/>
                <a:gd name="T36" fmla="*/ 2147483647 w 174"/>
                <a:gd name="T37" fmla="*/ 668095802 h 69"/>
                <a:gd name="T38" fmla="*/ 2147483647 w 174"/>
                <a:gd name="T39" fmla="*/ 547837136 h 69"/>
                <a:gd name="T40" fmla="*/ 2147483647 w 174"/>
                <a:gd name="T41" fmla="*/ 334047901 h 69"/>
                <a:gd name="T42" fmla="*/ 2147483647 w 174"/>
                <a:gd name="T43" fmla="*/ 334047901 h 69"/>
                <a:gd name="T44" fmla="*/ 2147483647 w 174"/>
                <a:gd name="T45" fmla="*/ 334047901 h 69"/>
                <a:gd name="T46" fmla="*/ 2147483647 w 174"/>
                <a:gd name="T47" fmla="*/ 80170035 h 69"/>
                <a:gd name="T48" fmla="*/ 2147483647 w 174"/>
                <a:gd name="T49" fmla="*/ 80170035 h 69"/>
                <a:gd name="T50" fmla="*/ 2147483647 w 174"/>
                <a:gd name="T51" fmla="*/ 0 h 69"/>
                <a:gd name="T52" fmla="*/ 2147483647 w 174"/>
                <a:gd name="T53" fmla="*/ 0 h 69"/>
                <a:gd name="T54" fmla="*/ 2147483647 w 174"/>
                <a:gd name="T55" fmla="*/ 0 h 69"/>
                <a:gd name="T56" fmla="*/ 405640400 w 174"/>
                <a:gd name="T57" fmla="*/ 106894589 h 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69"/>
                <a:gd name="T89" fmla="*/ 174 w 174"/>
                <a:gd name="T90" fmla="*/ 69 h 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69">
                  <a:moveTo>
                    <a:pt x="11" y="3"/>
                  </a:moveTo>
                  <a:cubicBezTo>
                    <a:pt x="10" y="3"/>
                    <a:pt x="8" y="3"/>
                    <a:pt x="7" y="4"/>
                  </a:cubicBezTo>
                  <a:cubicBezTo>
                    <a:pt x="7" y="4"/>
                    <a:pt x="8" y="5"/>
                    <a:pt x="8" y="5"/>
                  </a:cubicBezTo>
                  <a:cubicBezTo>
                    <a:pt x="3" y="6"/>
                    <a:pt x="0" y="11"/>
                    <a:pt x="0" y="16"/>
                  </a:cubicBezTo>
                  <a:cubicBezTo>
                    <a:pt x="1" y="22"/>
                    <a:pt x="6" y="27"/>
                    <a:pt x="12" y="27"/>
                  </a:cubicBezTo>
                  <a:cubicBezTo>
                    <a:pt x="12" y="27"/>
                    <a:pt x="44" y="25"/>
                    <a:pt x="54" y="25"/>
                  </a:cubicBezTo>
                  <a:cubicBezTo>
                    <a:pt x="60" y="32"/>
                    <a:pt x="66" y="33"/>
                    <a:pt x="75" y="35"/>
                  </a:cubicBezTo>
                  <a:cubicBezTo>
                    <a:pt x="76" y="35"/>
                    <a:pt x="78" y="35"/>
                    <a:pt x="80" y="36"/>
                  </a:cubicBezTo>
                  <a:cubicBezTo>
                    <a:pt x="82" y="36"/>
                    <a:pt x="85" y="37"/>
                    <a:pt x="88" y="38"/>
                  </a:cubicBezTo>
                  <a:cubicBezTo>
                    <a:pt x="90" y="41"/>
                    <a:pt x="93" y="43"/>
                    <a:pt x="96" y="46"/>
                  </a:cubicBezTo>
                  <a:cubicBezTo>
                    <a:pt x="102" y="51"/>
                    <a:pt x="110" y="55"/>
                    <a:pt x="118" y="59"/>
                  </a:cubicBezTo>
                  <a:cubicBezTo>
                    <a:pt x="133" y="66"/>
                    <a:pt x="150" y="69"/>
                    <a:pt x="165" y="69"/>
                  </a:cubicBezTo>
                  <a:cubicBezTo>
                    <a:pt x="167" y="69"/>
                    <a:pt x="168" y="68"/>
                    <a:pt x="169" y="67"/>
                  </a:cubicBezTo>
                  <a:cubicBezTo>
                    <a:pt x="169" y="67"/>
                    <a:pt x="169" y="66"/>
                    <a:pt x="169" y="66"/>
                  </a:cubicBezTo>
                  <a:cubicBezTo>
                    <a:pt x="172" y="65"/>
                    <a:pt x="174" y="60"/>
                    <a:pt x="173" y="55"/>
                  </a:cubicBezTo>
                  <a:cubicBezTo>
                    <a:pt x="171" y="49"/>
                    <a:pt x="165" y="44"/>
                    <a:pt x="157" y="44"/>
                  </a:cubicBezTo>
                  <a:cubicBezTo>
                    <a:pt x="146" y="44"/>
                    <a:pt x="135" y="41"/>
                    <a:pt x="125" y="36"/>
                  </a:cubicBezTo>
                  <a:cubicBezTo>
                    <a:pt x="119" y="32"/>
                    <a:pt x="113" y="28"/>
                    <a:pt x="109" y="23"/>
                  </a:cubicBezTo>
                  <a:cubicBezTo>
                    <a:pt x="108" y="23"/>
                    <a:pt x="105" y="18"/>
                    <a:pt x="105" y="18"/>
                  </a:cubicBezTo>
                  <a:cubicBezTo>
                    <a:pt x="104" y="17"/>
                    <a:pt x="93" y="16"/>
                    <a:pt x="92" y="15"/>
                  </a:cubicBezTo>
                  <a:cubicBezTo>
                    <a:pt x="81" y="14"/>
                    <a:pt x="79" y="12"/>
                    <a:pt x="78" y="9"/>
                  </a:cubicBezTo>
                  <a:cubicBezTo>
                    <a:pt x="77" y="9"/>
                    <a:pt x="77" y="9"/>
                    <a:pt x="77" y="9"/>
                  </a:cubicBezTo>
                  <a:cubicBezTo>
                    <a:pt x="77" y="9"/>
                    <a:pt x="77" y="9"/>
                    <a:pt x="77" y="9"/>
                  </a:cubicBezTo>
                  <a:cubicBezTo>
                    <a:pt x="74" y="2"/>
                    <a:pt x="74" y="2"/>
                    <a:pt x="74" y="2"/>
                  </a:cubicBezTo>
                  <a:cubicBezTo>
                    <a:pt x="64" y="2"/>
                    <a:pt x="64" y="2"/>
                    <a:pt x="64" y="2"/>
                  </a:cubicBezTo>
                  <a:cubicBezTo>
                    <a:pt x="61" y="2"/>
                    <a:pt x="61" y="3"/>
                    <a:pt x="59" y="0"/>
                  </a:cubicBezTo>
                  <a:cubicBezTo>
                    <a:pt x="59" y="0"/>
                    <a:pt x="59" y="0"/>
                    <a:pt x="59" y="0"/>
                  </a:cubicBezTo>
                  <a:cubicBezTo>
                    <a:pt x="59" y="0"/>
                    <a:pt x="59" y="0"/>
                    <a:pt x="59" y="0"/>
                  </a:cubicBezTo>
                  <a:lnTo>
                    <a:pt x="11" y="3"/>
                  </a:lnTo>
                  <a:close/>
                </a:path>
              </a:pathLst>
            </a:custGeom>
            <a:solidFill>
              <a:srgbClr val="5FA661"/>
            </a:solidFill>
            <a:ln w="9525">
              <a:noFill/>
              <a:round/>
              <a:headEnd/>
              <a:tailEnd/>
            </a:ln>
          </p:spPr>
          <p:txBody>
            <a:bodyPr/>
            <a:lstStyle/>
            <a:p>
              <a:endParaRPr lang="en-US">
                <a:latin typeface="Calibri" pitchFamily="34" charset="0"/>
              </a:endParaRPr>
            </a:p>
          </p:txBody>
        </p:sp>
        <p:sp>
          <p:nvSpPr>
            <p:cNvPr id="144018" name="Freeform 833"/>
            <p:cNvSpPr>
              <a:spLocks/>
            </p:cNvSpPr>
            <p:nvPr/>
          </p:nvSpPr>
          <p:spPr bwMode="auto">
            <a:xfrm rot="10800000">
              <a:off x="3660501" y="4742983"/>
              <a:ext cx="639823" cy="252222"/>
            </a:xfrm>
            <a:custGeom>
              <a:avLst/>
              <a:gdLst>
                <a:gd name="T0" fmla="*/ 405640400 w 174"/>
                <a:gd name="T1" fmla="*/ 106894589 h 69"/>
                <a:gd name="T2" fmla="*/ 256907345 w 174"/>
                <a:gd name="T3" fmla="*/ 146979621 h 69"/>
                <a:gd name="T4" fmla="*/ 297469903 w 174"/>
                <a:gd name="T5" fmla="*/ 187064624 h 69"/>
                <a:gd name="T6" fmla="*/ 40562572 w 174"/>
                <a:gd name="T7" fmla="*/ 587922140 h 69"/>
                <a:gd name="T8" fmla="*/ 446206635 w 174"/>
                <a:gd name="T9" fmla="*/ 988779712 h 69"/>
                <a:gd name="T10" fmla="*/ 1974122613 w 174"/>
                <a:gd name="T11" fmla="*/ 881884923 h 69"/>
                <a:gd name="T12" fmla="*/ 2147483647 w 174"/>
                <a:gd name="T13" fmla="*/ 1282742495 h 69"/>
                <a:gd name="T14" fmla="*/ 2147483647 w 174"/>
                <a:gd name="T15" fmla="*/ 1282742495 h 69"/>
                <a:gd name="T16" fmla="*/ 2147483647 w 174"/>
                <a:gd name="T17" fmla="*/ 1402997505 h 69"/>
                <a:gd name="T18" fmla="*/ 2147483647 w 174"/>
                <a:gd name="T19" fmla="*/ 1696960289 h 69"/>
                <a:gd name="T20" fmla="*/ 2147483647 w 174"/>
                <a:gd name="T21" fmla="*/ 2147483647 h 69"/>
                <a:gd name="T22" fmla="*/ 2147483647 w 174"/>
                <a:gd name="T23" fmla="*/ 2147483647 h 69"/>
                <a:gd name="T24" fmla="*/ 2147483647 w 174"/>
                <a:gd name="T25" fmla="*/ 2147483647 h 69"/>
                <a:gd name="T26" fmla="*/ 2147483647 w 174"/>
                <a:gd name="T27" fmla="*/ 2147483647 h 69"/>
                <a:gd name="T28" fmla="*/ 2147483647 w 174"/>
                <a:gd name="T29" fmla="*/ 2017644427 h 69"/>
                <a:gd name="T30" fmla="*/ 2147483647 w 174"/>
                <a:gd name="T31" fmla="*/ 1616786627 h 69"/>
                <a:gd name="T32" fmla="*/ 2147483647 w 174"/>
                <a:gd name="T33" fmla="*/ 1322827499 h 69"/>
                <a:gd name="T34" fmla="*/ 2147483647 w 174"/>
                <a:gd name="T35" fmla="*/ 841799920 h 69"/>
                <a:gd name="T36" fmla="*/ 2147483647 w 174"/>
                <a:gd name="T37" fmla="*/ 668095802 h 69"/>
                <a:gd name="T38" fmla="*/ 2147483647 w 174"/>
                <a:gd name="T39" fmla="*/ 547837136 h 69"/>
                <a:gd name="T40" fmla="*/ 2147483647 w 174"/>
                <a:gd name="T41" fmla="*/ 334047901 h 69"/>
                <a:gd name="T42" fmla="*/ 2147483647 w 174"/>
                <a:gd name="T43" fmla="*/ 334047901 h 69"/>
                <a:gd name="T44" fmla="*/ 2147483647 w 174"/>
                <a:gd name="T45" fmla="*/ 334047901 h 69"/>
                <a:gd name="T46" fmla="*/ 2147483647 w 174"/>
                <a:gd name="T47" fmla="*/ 80170035 h 69"/>
                <a:gd name="T48" fmla="*/ 2147483647 w 174"/>
                <a:gd name="T49" fmla="*/ 80170035 h 69"/>
                <a:gd name="T50" fmla="*/ 2147483647 w 174"/>
                <a:gd name="T51" fmla="*/ 40085018 h 69"/>
                <a:gd name="T52" fmla="*/ 2147483647 w 174"/>
                <a:gd name="T53" fmla="*/ 0 h 69"/>
                <a:gd name="T54" fmla="*/ 2147483647 w 174"/>
                <a:gd name="T55" fmla="*/ 0 h 69"/>
                <a:gd name="T56" fmla="*/ 405640400 w 174"/>
                <a:gd name="T57" fmla="*/ 106894589 h 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69"/>
                <a:gd name="T89" fmla="*/ 174 w 174"/>
                <a:gd name="T90" fmla="*/ 69 h 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69">
                  <a:moveTo>
                    <a:pt x="11" y="3"/>
                  </a:moveTo>
                  <a:cubicBezTo>
                    <a:pt x="10" y="3"/>
                    <a:pt x="8" y="3"/>
                    <a:pt x="7" y="4"/>
                  </a:cubicBezTo>
                  <a:cubicBezTo>
                    <a:pt x="7" y="4"/>
                    <a:pt x="8" y="5"/>
                    <a:pt x="8" y="5"/>
                  </a:cubicBezTo>
                  <a:cubicBezTo>
                    <a:pt x="3" y="6"/>
                    <a:pt x="0" y="11"/>
                    <a:pt x="1" y="16"/>
                  </a:cubicBezTo>
                  <a:cubicBezTo>
                    <a:pt x="1" y="22"/>
                    <a:pt x="6" y="27"/>
                    <a:pt x="12" y="27"/>
                  </a:cubicBezTo>
                  <a:cubicBezTo>
                    <a:pt x="12" y="27"/>
                    <a:pt x="44" y="25"/>
                    <a:pt x="53" y="24"/>
                  </a:cubicBezTo>
                  <a:cubicBezTo>
                    <a:pt x="60" y="32"/>
                    <a:pt x="66" y="33"/>
                    <a:pt x="75" y="35"/>
                  </a:cubicBezTo>
                  <a:cubicBezTo>
                    <a:pt x="76" y="35"/>
                    <a:pt x="78" y="35"/>
                    <a:pt x="80" y="35"/>
                  </a:cubicBezTo>
                  <a:cubicBezTo>
                    <a:pt x="82" y="36"/>
                    <a:pt x="85" y="37"/>
                    <a:pt x="88" y="38"/>
                  </a:cubicBezTo>
                  <a:cubicBezTo>
                    <a:pt x="90" y="41"/>
                    <a:pt x="93" y="43"/>
                    <a:pt x="96" y="46"/>
                  </a:cubicBezTo>
                  <a:cubicBezTo>
                    <a:pt x="102" y="51"/>
                    <a:pt x="110" y="55"/>
                    <a:pt x="118" y="59"/>
                  </a:cubicBezTo>
                  <a:cubicBezTo>
                    <a:pt x="133" y="66"/>
                    <a:pt x="150" y="69"/>
                    <a:pt x="165" y="69"/>
                  </a:cubicBezTo>
                  <a:cubicBezTo>
                    <a:pt x="167" y="69"/>
                    <a:pt x="168" y="68"/>
                    <a:pt x="169" y="67"/>
                  </a:cubicBezTo>
                  <a:cubicBezTo>
                    <a:pt x="169" y="67"/>
                    <a:pt x="169" y="66"/>
                    <a:pt x="169" y="66"/>
                  </a:cubicBezTo>
                  <a:cubicBezTo>
                    <a:pt x="172" y="65"/>
                    <a:pt x="174" y="60"/>
                    <a:pt x="173" y="55"/>
                  </a:cubicBezTo>
                  <a:cubicBezTo>
                    <a:pt x="171" y="49"/>
                    <a:pt x="165" y="44"/>
                    <a:pt x="157" y="44"/>
                  </a:cubicBezTo>
                  <a:cubicBezTo>
                    <a:pt x="146" y="44"/>
                    <a:pt x="135" y="41"/>
                    <a:pt x="125" y="36"/>
                  </a:cubicBezTo>
                  <a:cubicBezTo>
                    <a:pt x="119" y="32"/>
                    <a:pt x="113" y="28"/>
                    <a:pt x="109" y="23"/>
                  </a:cubicBezTo>
                  <a:cubicBezTo>
                    <a:pt x="108" y="23"/>
                    <a:pt x="105" y="18"/>
                    <a:pt x="105" y="18"/>
                  </a:cubicBezTo>
                  <a:cubicBezTo>
                    <a:pt x="104" y="17"/>
                    <a:pt x="93" y="16"/>
                    <a:pt x="92" y="15"/>
                  </a:cubicBezTo>
                  <a:cubicBezTo>
                    <a:pt x="81" y="14"/>
                    <a:pt x="79" y="12"/>
                    <a:pt x="78" y="9"/>
                  </a:cubicBezTo>
                  <a:cubicBezTo>
                    <a:pt x="77" y="9"/>
                    <a:pt x="77" y="9"/>
                    <a:pt x="77" y="9"/>
                  </a:cubicBezTo>
                  <a:cubicBezTo>
                    <a:pt x="77" y="9"/>
                    <a:pt x="77" y="9"/>
                    <a:pt x="77" y="9"/>
                  </a:cubicBezTo>
                  <a:cubicBezTo>
                    <a:pt x="74" y="2"/>
                    <a:pt x="74" y="2"/>
                    <a:pt x="74" y="2"/>
                  </a:cubicBezTo>
                  <a:cubicBezTo>
                    <a:pt x="64" y="2"/>
                    <a:pt x="64" y="2"/>
                    <a:pt x="64" y="2"/>
                  </a:cubicBezTo>
                  <a:cubicBezTo>
                    <a:pt x="61" y="2"/>
                    <a:pt x="61" y="3"/>
                    <a:pt x="59" y="1"/>
                  </a:cubicBezTo>
                  <a:cubicBezTo>
                    <a:pt x="59" y="0"/>
                    <a:pt x="59" y="0"/>
                    <a:pt x="59" y="0"/>
                  </a:cubicBezTo>
                  <a:cubicBezTo>
                    <a:pt x="59" y="0"/>
                    <a:pt x="59" y="0"/>
                    <a:pt x="59" y="0"/>
                  </a:cubicBezTo>
                  <a:lnTo>
                    <a:pt x="11" y="3"/>
                  </a:lnTo>
                  <a:close/>
                </a:path>
              </a:pathLst>
            </a:custGeom>
            <a:solidFill>
              <a:srgbClr val="60A762"/>
            </a:solidFill>
            <a:ln w="9525">
              <a:noFill/>
              <a:round/>
              <a:headEnd/>
              <a:tailEnd/>
            </a:ln>
          </p:spPr>
          <p:txBody>
            <a:bodyPr/>
            <a:lstStyle/>
            <a:p>
              <a:endParaRPr lang="en-US">
                <a:latin typeface="Calibri" pitchFamily="34" charset="0"/>
              </a:endParaRPr>
            </a:p>
          </p:txBody>
        </p:sp>
        <p:sp>
          <p:nvSpPr>
            <p:cNvPr id="144019" name="Freeform 834"/>
            <p:cNvSpPr>
              <a:spLocks/>
            </p:cNvSpPr>
            <p:nvPr/>
          </p:nvSpPr>
          <p:spPr bwMode="auto">
            <a:xfrm rot="10800000">
              <a:off x="3660501" y="4742983"/>
              <a:ext cx="639823" cy="252222"/>
            </a:xfrm>
            <a:custGeom>
              <a:avLst/>
              <a:gdLst>
                <a:gd name="T0" fmla="*/ 405640400 w 174"/>
                <a:gd name="T1" fmla="*/ 106894589 h 69"/>
                <a:gd name="T2" fmla="*/ 256907345 w 174"/>
                <a:gd name="T3" fmla="*/ 146979621 h 69"/>
                <a:gd name="T4" fmla="*/ 297469903 w 174"/>
                <a:gd name="T5" fmla="*/ 187064624 h 69"/>
                <a:gd name="T6" fmla="*/ 40562572 w 174"/>
                <a:gd name="T7" fmla="*/ 587922140 h 69"/>
                <a:gd name="T8" fmla="*/ 446206635 w 174"/>
                <a:gd name="T9" fmla="*/ 988779712 h 69"/>
                <a:gd name="T10" fmla="*/ 1974122613 w 174"/>
                <a:gd name="T11" fmla="*/ 881884923 h 69"/>
                <a:gd name="T12" fmla="*/ 2147483647 w 174"/>
                <a:gd name="T13" fmla="*/ 1282742495 h 69"/>
                <a:gd name="T14" fmla="*/ 2147483647 w 174"/>
                <a:gd name="T15" fmla="*/ 1282742495 h 69"/>
                <a:gd name="T16" fmla="*/ 2147483647 w 174"/>
                <a:gd name="T17" fmla="*/ 1402997505 h 69"/>
                <a:gd name="T18" fmla="*/ 2147483647 w 174"/>
                <a:gd name="T19" fmla="*/ 1696960289 h 69"/>
                <a:gd name="T20" fmla="*/ 2147483647 w 174"/>
                <a:gd name="T21" fmla="*/ 2147483647 h 69"/>
                <a:gd name="T22" fmla="*/ 2147483647 w 174"/>
                <a:gd name="T23" fmla="*/ 2147483647 h 69"/>
                <a:gd name="T24" fmla="*/ 2147483647 w 174"/>
                <a:gd name="T25" fmla="*/ 2147483647 h 69"/>
                <a:gd name="T26" fmla="*/ 2147483647 w 174"/>
                <a:gd name="T27" fmla="*/ 2147483647 h 69"/>
                <a:gd name="T28" fmla="*/ 2147483647 w 174"/>
                <a:gd name="T29" fmla="*/ 2017644427 h 69"/>
                <a:gd name="T30" fmla="*/ 2147483647 w 174"/>
                <a:gd name="T31" fmla="*/ 1616786627 h 69"/>
                <a:gd name="T32" fmla="*/ 2147483647 w 174"/>
                <a:gd name="T33" fmla="*/ 1322827499 h 69"/>
                <a:gd name="T34" fmla="*/ 2147483647 w 174"/>
                <a:gd name="T35" fmla="*/ 841799920 h 69"/>
                <a:gd name="T36" fmla="*/ 2147483647 w 174"/>
                <a:gd name="T37" fmla="*/ 668095802 h 69"/>
                <a:gd name="T38" fmla="*/ 2147483647 w 174"/>
                <a:gd name="T39" fmla="*/ 547837136 h 69"/>
                <a:gd name="T40" fmla="*/ 2147483647 w 174"/>
                <a:gd name="T41" fmla="*/ 374132904 h 69"/>
                <a:gd name="T42" fmla="*/ 2147483647 w 174"/>
                <a:gd name="T43" fmla="*/ 334047901 h 69"/>
                <a:gd name="T44" fmla="*/ 2147483647 w 174"/>
                <a:gd name="T45" fmla="*/ 334047901 h 69"/>
                <a:gd name="T46" fmla="*/ 2147483647 w 174"/>
                <a:gd name="T47" fmla="*/ 80170035 h 69"/>
                <a:gd name="T48" fmla="*/ 2147483647 w 174"/>
                <a:gd name="T49" fmla="*/ 80170035 h 69"/>
                <a:gd name="T50" fmla="*/ 2147483647 w 174"/>
                <a:gd name="T51" fmla="*/ 40085018 h 69"/>
                <a:gd name="T52" fmla="*/ 2147483647 w 174"/>
                <a:gd name="T53" fmla="*/ 0 h 69"/>
                <a:gd name="T54" fmla="*/ 2147483647 w 174"/>
                <a:gd name="T55" fmla="*/ 0 h 69"/>
                <a:gd name="T56" fmla="*/ 405640400 w 174"/>
                <a:gd name="T57" fmla="*/ 106894589 h 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69"/>
                <a:gd name="T89" fmla="*/ 174 w 174"/>
                <a:gd name="T90" fmla="*/ 69 h 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69">
                  <a:moveTo>
                    <a:pt x="11" y="3"/>
                  </a:moveTo>
                  <a:cubicBezTo>
                    <a:pt x="10" y="3"/>
                    <a:pt x="8" y="3"/>
                    <a:pt x="7" y="4"/>
                  </a:cubicBezTo>
                  <a:cubicBezTo>
                    <a:pt x="7" y="5"/>
                    <a:pt x="8" y="5"/>
                    <a:pt x="8" y="5"/>
                  </a:cubicBezTo>
                  <a:cubicBezTo>
                    <a:pt x="3" y="6"/>
                    <a:pt x="0" y="11"/>
                    <a:pt x="1" y="16"/>
                  </a:cubicBezTo>
                  <a:cubicBezTo>
                    <a:pt x="1" y="22"/>
                    <a:pt x="6" y="27"/>
                    <a:pt x="12" y="27"/>
                  </a:cubicBezTo>
                  <a:cubicBezTo>
                    <a:pt x="12" y="27"/>
                    <a:pt x="44" y="25"/>
                    <a:pt x="53" y="24"/>
                  </a:cubicBezTo>
                  <a:cubicBezTo>
                    <a:pt x="59" y="32"/>
                    <a:pt x="66" y="33"/>
                    <a:pt x="74" y="35"/>
                  </a:cubicBezTo>
                  <a:cubicBezTo>
                    <a:pt x="76" y="35"/>
                    <a:pt x="78" y="35"/>
                    <a:pt x="80" y="35"/>
                  </a:cubicBezTo>
                  <a:cubicBezTo>
                    <a:pt x="82" y="36"/>
                    <a:pt x="85" y="37"/>
                    <a:pt x="88" y="38"/>
                  </a:cubicBezTo>
                  <a:cubicBezTo>
                    <a:pt x="90" y="41"/>
                    <a:pt x="93" y="43"/>
                    <a:pt x="96" y="46"/>
                  </a:cubicBezTo>
                  <a:cubicBezTo>
                    <a:pt x="102" y="51"/>
                    <a:pt x="110" y="55"/>
                    <a:pt x="118" y="59"/>
                  </a:cubicBezTo>
                  <a:cubicBezTo>
                    <a:pt x="133" y="66"/>
                    <a:pt x="150" y="69"/>
                    <a:pt x="165" y="69"/>
                  </a:cubicBezTo>
                  <a:cubicBezTo>
                    <a:pt x="167" y="68"/>
                    <a:pt x="168" y="68"/>
                    <a:pt x="169" y="67"/>
                  </a:cubicBezTo>
                  <a:cubicBezTo>
                    <a:pt x="169" y="67"/>
                    <a:pt x="169" y="66"/>
                    <a:pt x="169" y="66"/>
                  </a:cubicBezTo>
                  <a:cubicBezTo>
                    <a:pt x="172" y="65"/>
                    <a:pt x="174" y="60"/>
                    <a:pt x="173" y="55"/>
                  </a:cubicBezTo>
                  <a:cubicBezTo>
                    <a:pt x="171" y="49"/>
                    <a:pt x="165" y="44"/>
                    <a:pt x="157" y="44"/>
                  </a:cubicBezTo>
                  <a:cubicBezTo>
                    <a:pt x="146" y="44"/>
                    <a:pt x="135" y="41"/>
                    <a:pt x="125" y="36"/>
                  </a:cubicBezTo>
                  <a:cubicBezTo>
                    <a:pt x="119" y="33"/>
                    <a:pt x="113" y="28"/>
                    <a:pt x="109" y="23"/>
                  </a:cubicBezTo>
                  <a:cubicBezTo>
                    <a:pt x="108" y="23"/>
                    <a:pt x="105" y="18"/>
                    <a:pt x="105" y="18"/>
                  </a:cubicBezTo>
                  <a:cubicBezTo>
                    <a:pt x="104" y="17"/>
                    <a:pt x="93" y="16"/>
                    <a:pt x="92" y="15"/>
                  </a:cubicBezTo>
                  <a:cubicBezTo>
                    <a:pt x="81" y="14"/>
                    <a:pt x="79" y="12"/>
                    <a:pt x="78" y="10"/>
                  </a:cubicBezTo>
                  <a:cubicBezTo>
                    <a:pt x="77" y="9"/>
                    <a:pt x="77" y="9"/>
                    <a:pt x="77" y="9"/>
                  </a:cubicBezTo>
                  <a:cubicBezTo>
                    <a:pt x="77" y="9"/>
                    <a:pt x="77" y="9"/>
                    <a:pt x="77" y="9"/>
                  </a:cubicBezTo>
                  <a:cubicBezTo>
                    <a:pt x="74" y="2"/>
                    <a:pt x="74" y="2"/>
                    <a:pt x="74" y="2"/>
                  </a:cubicBezTo>
                  <a:cubicBezTo>
                    <a:pt x="64" y="2"/>
                    <a:pt x="64" y="2"/>
                    <a:pt x="64" y="2"/>
                  </a:cubicBezTo>
                  <a:cubicBezTo>
                    <a:pt x="61" y="2"/>
                    <a:pt x="60" y="3"/>
                    <a:pt x="59" y="1"/>
                  </a:cubicBezTo>
                  <a:cubicBezTo>
                    <a:pt x="59" y="0"/>
                    <a:pt x="59" y="0"/>
                    <a:pt x="59" y="0"/>
                  </a:cubicBezTo>
                  <a:cubicBezTo>
                    <a:pt x="59" y="0"/>
                    <a:pt x="59" y="0"/>
                    <a:pt x="59" y="0"/>
                  </a:cubicBezTo>
                  <a:lnTo>
                    <a:pt x="11" y="3"/>
                  </a:lnTo>
                  <a:close/>
                </a:path>
              </a:pathLst>
            </a:custGeom>
            <a:solidFill>
              <a:srgbClr val="61A762"/>
            </a:solidFill>
            <a:ln w="9525">
              <a:noFill/>
              <a:round/>
              <a:headEnd/>
              <a:tailEnd/>
            </a:ln>
          </p:spPr>
          <p:txBody>
            <a:bodyPr/>
            <a:lstStyle/>
            <a:p>
              <a:endParaRPr lang="en-US">
                <a:latin typeface="Calibri" pitchFamily="34" charset="0"/>
              </a:endParaRPr>
            </a:p>
          </p:txBody>
        </p:sp>
        <p:sp>
          <p:nvSpPr>
            <p:cNvPr id="144020" name="Freeform 835"/>
            <p:cNvSpPr>
              <a:spLocks/>
            </p:cNvSpPr>
            <p:nvPr/>
          </p:nvSpPr>
          <p:spPr bwMode="auto">
            <a:xfrm rot="10800000">
              <a:off x="3660501" y="4742983"/>
              <a:ext cx="639823" cy="252222"/>
            </a:xfrm>
            <a:custGeom>
              <a:avLst/>
              <a:gdLst>
                <a:gd name="T0" fmla="*/ 405640400 w 174"/>
                <a:gd name="T1" fmla="*/ 106894589 h 69"/>
                <a:gd name="T2" fmla="*/ 256907345 w 174"/>
                <a:gd name="T3" fmla="*/ 146979621 h 69"/>
                <a:gd name="T4" fmla="*/ 297469903 w 174"/>
                <a:gd name="T5" fmla="*/ 187064624 h 69"/>
                <a:gd name="T6" fmla="*/ 40562572 w 174"/>
                <a:gd name="T7" fmla="*/ 587922140 h 69"/>
                <a:gd name="T8" fmla="*/ 446206635 w 174"/>
                <a:gd name="T9" fmla="*/ 988779712 h 69"/>
                <a:gd name="T10" fmla="*/ 1974122613 w 174"/>
                <a:gd name="T11" fmla="*/ 881884923 h 69"/>
                <a:gd name="T12" fmla="*/ 2147483647 w 174"/>
                <a:gd name="T13" fmla="*/ 1256017941 h 69"/>
                <a:gd name="T14" fmla="*/ 2147483647 w 174"/>
                <a:gd name="T15" fmla="*/ 1282742495 h 69"/>
                <a:gd name="T16" fmla="*/ 2147483647 w 174"/>
                <a:gd name="T17" fmla="*/ 1402997505 h 69"/>
                <a:gd name="T18" fmla="*/ 2147483647 w 174"/>
                <a:gd name="T19" fmla="*/ 1696960289 h 69"/>
                <a:gd name="T20" fmla="*/ 2147483647 w 174"/>
                <a:gd name="T21" fmla="*/ 2147483647 h 69"/>
                <a:gd name="T22" fmla="*/ 2147483647 w 174"/>
                <a:gd name="T23" fmla="*/ 2147483647 h 69"/>
                <a:gd name="T24" fmla="*/ 2147483647 w 174"/>
                <a:gd name="T25" fmla="*/ 2147483647 h 69"/>
                <a:gd name="T26" fmla="*/ 2147483647 w 174"/>
                <a:gd name="T27" fmla="*/ 2147483647 h 69"/>
                <a:gd name="T28" fmla="*/ 2147483647 w 174"/>
                <a:gd name="T29" fmla="*/ 2017644427 h 69"/>
                <a:gd name="T30" fmla="*/ 2147483647 w 174"/>
                <a:gd name="T31" fmla="*/ 1616786627 h 69"/>
                <a:gd name="T32" fmla="*/ 2147483647 w 174"/>
                <a:gd name="T33" fmla="*/ 1322827499 h 69"/>
                <a:gd name="T34" fmla="*/ 2147483647 w 174"/>
                <a:gd name="T35" fmla="*/ 841799920 h 69"/>
                <a:gd name="T36" fmla="*/ 2147483647 w 174"/>
                <a:gd name="T37" fmla="*/ 668095802 h 69"/>
                <a:gd name="T38" fmla="*/ 2147483647 w 174"/>
                <a:gd name="T39" fmla="*/ 547837136 h 69"/>
                <a:gd name="T40" fmla="*/ 2147483647 w 174"/>
                <a:gd name="T41" fmla="*/ 374132904 h 69"/>
                <a:gd name="T42" fmla="*/ 2147483647 w 174"/>
                <a:gd name="T43" fmla="*/ 334047901 h 69"/>
                <a:gd name="T44" fmla="*/ 2147483647 w 174"/>
                <a:gd name="T45" fmla="*/ 334047901 h 69"/>
                <a:gd name="T46" fmla="*/ 2147483647 w 174"/>
                <a:gd name="T47" fmla="*/ 80170035 h 69"/>
                <a:gd name="T48" fmla="*/ 2147483647 w 174"/>
                <a:gd name="T49" fmla="*/ 80170035 h 69"/>
                <a:gd name="T50" fmla="*/ 2147483647 w 174"/>
                <a:gd name="T51" fmla="*/ 40085018 h 69"/>
                <a:gd name="T52" fmla="*/ 2147483647 w 174"/>
                <a:gd name="T53" fmla="*/ 0 h 69"/>
                <a:gd name="T54" fmla="*/ 2147483647 w 174"/>
                <a:gd name="T55" fmla="*/ 0 h 69"/>
                <a:gd name="T56" fmla="*/ 405640400 w 174"/>
                <a:gd name="T57" fmla="*/ 106894589 h 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69"/>
                <a:gd name="T89" fmla="*/ 174 w 174"/>
                <a:gd name="T90" fmla="*/ 69 h 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69">
                  <a:moveTo>
                    <a:pt x="11" y="3"/>
                  </a:moveTo>
                  <a:cubicBezTo>
                    <a:pt x="10" y="3"/>
                    <a:pt x="8" y="4"/>
                    <a:pt x="7" y="4"/>
                  </a:cubicBezTo>
                  <a:cubicBezTo>
                    <a:pt x="7" y="5"/>
                    <a:pt x="8" y="5"/>
                    <a:pt x="8" y="5"/>
                  </a:cubicBezTo>
                  <a:cubicBezTo>
                    <a:pt x="4" y="7"/>
                    <a:pt x="0" y="11"/>
                    <a:pt x="1" y="16"/>
                  </a:cubicBezTo>
                  <a:cubicBezTo>
                    <a:pt x="1" y="22"/>
                    <a:pt x="6" y="27"/>
                    <a:pt x="12" y="27"/>
                  </a:cubicBezTo>
                  <a:cubicBezTo>
                    <a:pt x="12" y="27"/>
                    <a:pt x="44" y="25"/>
                    <a:pt x="53" y="24"/>
                  </a:cubicBezTo>
                  <a:cubicBezTo>
                    <a:pt x="59" y="32"/>
                    <a:pt x="66" y="33"/>
                    <a:pt x="74" y="34"/>
                  </a:cubicBezTo>
                  <a:cubicBezTo>
                    <a:pt x="76" y="35"/>
                    <a:pt x="78" y="35"/>
                    <a:pt x="80" y="35"/>
                  </a:cubicBezTo>
                  <a:cubicBezTo>
                    <a:pt x="82" y="36"/>
                    <a:pt x="85" y="37"/>
                    <a:pt x="88" y="38"/>
                  </a:cubicBezTo>
                  <a:cubicBezTo>
                    <a:pt x="90" y="41"/>
                    <a:pt x="93" y="43"/>
                    <a:pt x="96" y="46"/>
                  </a:cubicBezTo>
                  <a:cubicBezTo>
                    <a:pt x="102" y="51"/>
                    <a:pt x="110" y="55"/>
                    <a:pt x="118" y="59"/>
                  </a:cubicBezTo>
                  <a:cubicBezTo>
                    <a:pt x="133" y="66"/>
                    <a:pt x="150" y="69"/>
                    <a:pt x="165" y="68"/>
                  </a:cubicBezTo>
                  <a:cubicBezTo>
                    <a:pt x="167" y="68"/>
                    <a:pt x="168" y="68"/>
                    <a:pt x="169" y="67"/>
                  </a:cubicBezTo>
                  <a:cubicBezTo>
                    <a:pt x="169" y="66"/>
                    <a:pt x="169" y="66"/>
                    <a:pt x="169" y="66"/>
                  </a:cubicBezTo>
                  <a:cubicBezTo>
                    <a:pt x="172" y="64"/>
                    <a:pt x="174" y="60"/>
                    <a:pt x="172" y="55"/>
                  </a:cubicBezTo>
                  <a:cubicBezTo>
                    <a:pt x="171" y="49"/>
                    <a:pt x="164" y="44"/>
                    <a:pt x="157" y="44"/>
                  </a:cubicBezTo>
                  <a:cubicBezTo>
                    <a:pt x="146" y="44"/>
                    <a:pt x="135" y="41"/>
                    <a:pt x="125" y="36"/>
                  </a:cubicBezTo>
                  <a:cubicBezTo>
                    <a:pt x="118" y="33"/>
                    <a:pt x="113" y="28"/>
                    <a:pt x="109" y="23"/>
                  </a:cubicBezTo>
                  <a:cubicBezTo>
                    <a:pt x="108" y="23"/>
                    <a:pt x="105" y="18"/>
                    <a:pt x="105" y="18"/>
                  </a:cubicBezTo>
                  <a:cubicBezTo>
                    <a:pt x="104" y="18"/>
                    <a:pt x="93" y="16"/>
                    <a:pt x="92" y="15"/>
                  </a:cubicBezTo>
                  <a:cubicBezTo>
                    <a:pt x="81" y="14"/>
                    <a:pt x="79" y="13"/>
                    <a:pt x="78" y="10"/>
                  </a:cubicBezTo>
                  <a:cubicBezTo>
                    <a:pt x="77" y="9"/>
                    <a:pt x="77" y="9"/>
                    <a:pt x="77" y="9"/>
                  </a:cubicBezTo>
                  <a:cubicBezTo>
                    <a:pt x="77" y="9"/>
                    <a:pt x="77" y="9"/>
                    <a:pt x="77" y="9"/>
                  </a:cubicBezTo>
                  <a:cubicBezTo>
                    <a:pt x="74" y="2"/>
                    <a:pt x="74" y="2"/>
                    <a:pt x="74" y="2"/>
                  </a:cubicBezTo>
                  <a:cubicBezTo>
                    <a:pt x="64" y="2"/>
                    <a:pt x="64" y="2"/>
                    <a:pt x="64" y="2"/>
                  </a:cubicBezTo>
                  <a:cubicBezTo>
                    <a:pt x="61" y="2"/>
                    <a:pt x="60" y="3"/>
                    <a:pt x="59" y="1"/>
                  </a:cubicBezTo>
                  <a:cubicBezTo>
                    <a:pt x="59" y="0"/>
                    <a:pt x="59" y="0"/>
                    <a:pt x="59" y="0"/>
                  </a:cubicBezTo>
                  <a:cubicBezTo>
                    <a:pt x="59" y="0"/>
                    <a:pt x="59" y="0"/>
                    <a:pt x="59" y="0"/>
                  </a:cubicBezTo>
                  <a:lnTo>
                    <a:pt x="11" y="3"/>
                  </a:lnTo>
                  <a:close/>
                </a:path>
              </a:pathLst>
            </a:custGeom>
            <a:solidFill>
              <a:srgbClr val="62A763"/>
            </a:solidFill>
            <a:ln w="9525">
              <a:noFill/>
              <a:round/>
              <a:headEnd/>
              <a:tailEnd/>
            </a:ln>
          </p:spPr>
          <p:txBody>
            <a:bodyPr/>
            <a:lstStyle/>
            <a:p>
              <a:endParaRPr lang="en-US">
                <a:latin typeface="Calibri" pitchFamily="34" charset="0"/>
              </a:endParaRPr>
            </a:p>
          </p:txBody>
        </p:sp>
        <p:sp>
          <p:nvSpPr>
            <p:cNvPr id="144021" name="Freeform 836"/>
            <p:cNvSpPr>
              <a:spLocks/>
            </p:cNvSpPr>
            <p:nvPr/>
          </p:nvSpPr>
          <p:spPr bwMode="auto">
            <a:xfrm rot="10800000">
              <a:off x="3660501" y="4742983"/>
              <a:ext cx="639823" cy="252222"/>
            </a:xfrm>
            <a:custGeom>
              <a:avLst/>
              <a:gdLst>
                <a:gd name="T0" fmla="*/ 405640400 w 174"/>
                <a:gd name="T1" fmla="*/ 106894589 h 69"/>
                <a:gd name="T2" fmla="*/ 256907345 w 174"/>
                <a:gd name="T3" fmla="*/ 146979621 h 69"/>
                <a:gd name="T4" fmla="*/ 297469903 w 174"/>
                <a:gd name="T5" fmla="*/ 187064624 h 69"/>
                <a:gd name="T6" fmla="*/ 40562572 w 174"/>
                <a:gd name="T7" fmla="*/ 587922140 h 69"/>
                <a:gd name="T8" fmla="*/ 446206635 w 174"/>
                <a:gd name="T9" fmla="*/ 988779712 h 69"/>
                <a:gd name="T10" fmla="*/ 1974122613 w 174"/>
                <a:gd name="T11" fmla="*/ 881884923 h 69"/>
                <a:gd name="T12" fmla="*/ 2147483647 w 174"/>
                <a:gd name="T13" fmla="*/ 1256017941 h 69"/>
                <a:gd name="T14" fmla="*/ 2147483647 w 174"/>
                <a:gd name="T15" fmla="*/ 1282742495 h 69"/>
                <a:gd name="T16" fmla="*/ 2147483647 w 174"/>
                <a:gd name="T17" fmla="*/ 1402997505 h 69"/>
                <a:gd name="T18" fmla="*/ 2147483647 w 174"/>
                <a:gd name="T19" fmla="*/ 1696960289 h 69"/>
                <a:gd name="T20" fmla="*/ 2147483647 w 174"/>
                <a:gd name="T21" fmla="*/ 2147483647 h 69"/>
                <a:gd name="T22" fmla="*/ 2147483647 w 174"/>
                <a:gd name="T23" fmla="*/ 2147483647 h 69"/>
                <a:gd name="T24" fmla="*/ 2147483647 w 174"/>
                <a:gd name="T25" fmla="*/ 2147483647 h 69"/>
                <a:gd name="T26" fmla="*/ 2147483647 w 174"/>
                <a:gd name="T27" fmla="*/ 2147483647 h 69"/>
                <a:gd name="T28" fmla="*/ 2147483647 w 174"/>
                <a:gd name="T29" fmla="*/ 2017644427 h 69"/>
                <a:gd name="T30" fmla="*/ 2147483647 w 174"/>
                <a:gd name="T31" fmla="*/ 1616786627 h 69"/>
                <a:gd name="T32" fmla="*/ 2147483647 w 174"/>
                <a:gd name="T33" fmla="*/ 1322827499 h 69"/>
                <a:gd name="T34" fmla="*/ 2147483647 w 174"/>
                <a:gd name="T35" fmla="*/ 841799920 h 69"/>
                <a:gd name="T36" fmla="*/ 2147483647 w 174"/>
                <a:gd name="T37" fmla="*/ 668095802 h 69"/>
                <a:gd name="T38" fmla="*/ 2147483647 w 174"/>
                <a:gd name="T39" fmla="*/ 587922140 h 69"/>
                <a:gd name="T40" fmla="*/ 2147483647 w 174"/>
                <a:gd name="T41" fmla="*/ 374132904 h 69"/>
                <a:gd name="T42" fmla="*/ 2147483647 w 174"/>
                <a:gd name="T43" fmla="*/ 334047901 h 69"/>
                <a:gd name="T44" fmla="*/ 2147483647 w 174"/>
                <a:gd name="T45" fmla="*/ 334047901 h 69"/>
                <a:gd name="T46" fmla="*/ 2147483647 w 174"/>
                <a:gd name="T47" fmla="*/ 80170035 h 69"/>
                <a:gd name="T48" fmla="*/ 2147483647 w 174"/>
                <a:gd name="T49" fmla="*/ 80170035 h 69"/>
                <a:gd name="T50" fmla="*/ 2147483647 w 174"/>
                <a:gd name="T51" fmla="*/ 40085018 h 69"/>
                <a:gd name="T52" fmla="*/ 2147483647 w 174"/>
                <a:gd name="T53" fmla="*/ 0 h 69"/>
                <a:gd name="T54" fmla="*/ 2147483647 w 174"/>
                <a:gd name="T55" fmla="*/ 0 h 69"/>
                <a:gd name="T56" fmla="*/ 405640400 w 174"/>
                <a:gd name="T57" fmla="*/ 106894589 h 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69"/>
                <a:gd name="T89" fmla="*/ 174 w 174"/>
                <a:gd name="T90" fmla="*/ 69 h 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69">
                  <a:moveTo>
                    <a:pt x="11" y="3"/>
                  </a:moveTo>
                  <a:cubicBezTo>
                    <a:pt x="10" y="3"/>
                    <a:pt x="8" y="4"/>
                    <a:pt x="7" y="4"/>
                  </a:cubicBezTo>
                  <a:cubicBezTo>
                    <a:pt x="7" y="5"/>
                    <a:pt x="8" y="5"/>
                    <a:pt x="8" y="5"/>
                  </a:cubicBezTo>
                  <a:cubicBezTo>
                    <a:pt x="4" y="7"/>
                    <a:pt x="0" y="11"/>
                    <a:pt x="1" y="16"/>
                  </a:cubicBezTo>
                  <a:cubicBezTo>
                    <a:pt x="1" y="22"/>
                    <a:pt x="6" y="27"/>
                    <a:pt x="12" y="27"/>
                  </a:cubicBezTo>
                  <a:cubicBezTo>
                    <a:pt x="12" y="27"/>
                    <a:pt x="44" y="25"/>
                    <a:pt x="53" y="24"/>
                  </a:cubicBezTo>
                  <a:cubicBezTo>
                    <a:pt x="59" y="32"/>
                    <a:pt x="66" y="33"/>
                    <a:pt x="74" y="34"/>
                  </a:cubicBezTo>
                  <a:cubicBezTo>
                    <a:pt x="76" y="35"/>
                    <a:pt x="78" y="35"/>
                    <a:pt x="80" y="35"/>
                  </a:cubicBezTo>
                  <a:cubicBezTo>
                    <a:pt x="82" y="36"/>
                    <a:pt x="85" y="37"/>
                    <a:pt x="87" y="38"/>
                  </a:cubicBezTo>
                  <a:cubicBezTo>
                    <a:pt x="90" y="40"/>
                    <a:pt x="93" y="43"/>
                    <a:pt x="96" y="46"/>
                  </a:cubicBezTo>
                  <a:cubicBezTo>
                    <a:pt x="102" y="51"/>
                    <a:pt x="110" y="55"/>
                    <a:pt x="118" y="59"/>
                  </a:cubicBezTo>
                  <a:cubicBezTo>
                    <a:pt x="133" y="65"/>
                    <a:pt x="150" y="69"/>
                    <a:pt x="165" y="68"/>
                  </a:cubicBezTo>
                  <a:cubicBezTo>
                    <a:pt x="167" y="68"/>
                    <a:pt x="168" y="68"/>
                    <a:pt x="169" y="67"/>
                  </a:cubicBezTo>
                  <a:cubicBezTo>
                    <a:pt x="169" y="66"/>
                    <a:pt x="169" y="66"/>
                    <a:pt x="169" y="66"/>
                  </a:cubicBezTo>
                  <a:cubicBezTo>
                    <a:pt x="172" y="64"/>
                    <a:pt x="174" y="60"/>
                    <a:pt x="172" y="55"/>
                  </a:cubicBezTo>
                  <a:cubicBezTo>
                    <a:pt x="171" y="49"/>
                    <a:pt x="164" y="44"/>
                    <a:pt x="157" y="44"/>
                  </a:cubicBezTo>
                  <a:cubicBezTo>
                    <a:pt x="146" y="44"/>
                    <a:pt x="135" y="41"/>
                    <a:pt x="125" y="36"/>
                  </a:cubicBezTo>
                  <a:cubicBezTo>
                    <a:pt x="118" y="33"/>
                    <a:pt x="113" y="28"/>
                    <a:pt x="109" y="23"/>
                  </a:cubicBezTo>
                  <a:cubicBezTo>
                    <a:pt x="108" y="23"/>
                    <a:pt x="105" y="18"/>
                    <a:pt x="105" y="18"/>
                  </a:cubicBezTo>
                  <a:cubicBezTo>
                    <a:pt x="104" y="18"/>
                    <a:pt x="93" y="16"/>
                    <a:pt x="92" y="16"/>
                  </a:cubicBezTo>
                  <a:cubicBezTo>
                    <a:pt x="81" y="14"/>
                    <a:pt x="79" y="13"/>
                    <a:pt x="78" y="10"/>
                  </a:cubicBezTo>
                  <a:cubicBezTo>
                    <a:pt x="77" y="10"/>
                    <a:pt x="77" y="9"/>
                    <a:pt x="77" y="9"/>
                  </a:cubicBezTo>
                  <a:cubicBezTo>
                    <a:pt x="77" y="9"/>
                    <a:pt x="77" y="9"/>
                    <a:pt x="77" y="9"/>
                  </a:cubicBezTo>
                  <a:cubicBezTo>
                    <a:pt x="74" y="2"/>
                    <a:pt x="74" y="2"/>
                    <a:pt x="74" y="2"/>
                  </a:cubicBezTo>
                  <a:cubicBezTo>
                    <a:pt x="64" y="2"/>
                    <a:pt x="64" y="2"/>
                    <a:pt x="64" y="2"/>
                  </a:cubicBezTo>
                  <a:cubicBezTo>
                    <a:pt x="61" y="2"/>
                    <a:pt x="60" y="3"/>
                    <a:pt x="59" y="1"/>
                  </a:cubicBezTo>
                  <a:cubicBezTo>
                    <a:pt x="59" y="0"/>
                    <a:pt x="59" y="0"/>
                    <a:pt x="59" y="0"/>
                  </a:cubicBezTo>
                  <a:cubicBezTo>
                    <a:pt x="58" y="0"/>
                    <a:pt x="58" y="0"/>
                    <a:pt x="58" y="0"/>
                  </a:cubicBezTo>
                  <a:lnTo>
                    <a:pt x="11" y="3"/>
                  </a:lnTo>
                  <a:close/>
                </a:path>
              </a:pathLst>
            </a:custGeom>
            <a:solidFill>
              <a:srgbClr val="62A764"/>
            </a:solidFill>
            <a:ln w="9525">
              <a:noFill/>
              <a:round/>
              <a:headEnd/>
              <a:tailEnd/>
            </a:ln>
          </p:spPr>
          <p:txBody>
            <a:bodyPr/>
            <a:lstStyle/>
            <a:p>
              <a:endParaRPr lang="en-US">
                <a:latin typeface="Calibri" pitchFamily="34" charset="0"/>
              </a:endParaRPr>
            </a:p>
          </p:txBody>
        </p:sp>
        <p:sp>
          <p:nvSpPr>
            <p:cNvPr id="144022" name="Freeform 837"/>
            <p:cNvSpPr>
              <a:spLocks/>
            </p:cNvSpPr>
            <p:nvPr/>
          </p:nvSpPr>
          <p:spPr bwMode="auto">
            <a:xfrm rot="10800000">
              <a:off x="3660501" y="4742983"/>
              <a:ext cx="639823" cy="252222"/>
            </a:xfrm>
            <a:custGeom>
              <a:avLst/>
              <a:gdLst>
                <a:gd name="T0" fmla="*/ 405640400 w 174"/>
                <a:gd name="T1" fmla="*/ 106894589 h 69"/>
                <a:gd name="T2" fmla="*/ 256907345 w 174"/>
                <a:gd name="T3" fmla="*/ 146979621 h 69"/>
                <a:gd name="T4" fmla="*/ 297469903 w 174"/>
                <a:gd name="T5" fmla="*/ 187064624 h 69"/>
                <a:gd name="T6" fmla="*/ 40562572 w 174"/>
                <a:gd name="T7" fmla="*/ 587922140 h 69"/>
                <a:gd name="T8" fmla="*/ 446206635 w 174"/>
                <a:gd name="T9" fmla="*/ 988779712 h 69"/>
                <a:gd name="T10" fmla="*/ 1974122613 w 174"/>
                <a:gd name="T11" fmla="*/ 881884923 h 69"/>
                <a:gd name="T12" fmla="*/ 2147483647 w 174"/>
                <a:gd name="T13" fmla="*/ 1256017941 h 69"/>
                <a:gd name="T14" fmla="*/ 2147483647 w 174"/>
                <a:gd name="T15" fmla="*/ 1282742495 h 69"/>
                <a:gd name="T16" fmla="*/ 2147483647 w 174"/>
                <a:gd name="T17" fmla="*/ 1402997505 h 69"/>
                <a:gd name="T18" fmla="*/ 2147483647 w 174"/>
                <a:gd name="T19" fmla="*/ 1696960289 h 69"/>
                <a:gd name="T20" fmla="*/ 2147483647 w 174"/>
                <a:gd name="T21" fmla="*/ 2147483647 h 69"/>
                <a:gd name="T22" fmla="*/ 2147483647 w 174"/>
                <a:gd name="T23" fmla="*/ 2147483647 h 69"/>
                <a:gd name="T24" fmla="*/ 2147483647 w 174"/>
                <a:gd name="T25" fmla="*/ 2147483647 h 69"/>
                <a:gd name="T26" fmla="*/ 2147483647 w 174"/>
                <a:gd name="T27" fmla="*/ 2147483647 h 69"/>
                <a:gd name="T28" fmla="*/ 2147483647 w 174"/>
                <a:gd name="T29" fmla="*/ 2017644427 h 69"/>
                <a:gd name="T30" fmla="*/ 2147483647 w 174"/>
                <a:gd name="T31" fmla="*/ 1616786627 h 69"/>
                <a:gd name="T32" fmla="*/ 2147483647 w 174"/>
                <a:gd name="T33" fmla="*/ 1322827499 h 69"/>
                <a:gd name="T34" fmla="*/ 2147483647 w 174"/>
                <a:gd name="T35" fmla="*/ 841799920 h 69"/>
                <a:gd name="T36" fmla="*/ 2147483647 w 174"/>
                <a:gd name="T37" fmla="*/ 668095802 h 69"/>
                <a:gd name="T38" fmla="*/ 2147483647 w 174"/>
                <a:gd name="T39" fmla="*/ 587922140 h 69"/>
                <a:gd name="T40" fmla="*/ 2147483647 w 174"/>
                <a:gd name="T41" fmla="*/ 374132904 h 69"/>
                <a:gd name="T42" fmla="*/ 2147483647 w 174"/>
                <a:gd name="T43" fmla="*/ 334047901 h 69"/>
                <a:gd name="T44" fmla="*/ 2147483647 w 174"/>
                <a:gd name="T45" fmla="*/ 334047901 h 69"/>
                <a:gd name="T46" fmla="*/ 2147483647 w 174"/>
                <a:gd name="T47" fmla="*/ 80170035 h 69"/>
                <a:gd name="T48" fmla="*/ 2147483647 w 174"/>
                <a:gd name="T49" fmla="*/ 106894589 h 69"/>
                <a:gd name="T50" fmla="*/ 2147483647 w 174"/>
                <a:gd name="T51" fmla="*/ 40085018 h 69"/>
                <a:gd name="T52" fmla="*/ 2147483647 w 174"/>
                <a:gd name="T53" fmla="*/ 0 h 69"/>
                <a:gd name="T54" fmla="*/ 2147483647 w 174"/>
                <a:gd name="T55" fmla="*/ 0 h 69"/>
                <a:gd name="T56" fmla="*/ 405640400 w 174"/>
                <a:gd name="T57" fmla="*/ 106894589 h 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69"/>
                <a:gd name="T89" fmla="*/ 174 w 174"/>
                <a:gd name="T90" fmla="*/ 69 h 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69">
                  <a:moveTo>
                    <a:pt x="11" y="3"/>
                  </a:moveTo>
                  <a:cubicBezTo>
                    <a:pt x="10" y="3"/>
                    <a:pt x="8" y="4"/>
                    <a:pt x="7" y="4"/>
                  </a:cubicBezTo>
                  <a:cubicBezTo>
                    <a:pt x="7" y="5"/>
                    <a:pt x="8" y="5"/>
                    <a:pt x="8" y="5"/>
                  </a:cubicBezTo>
                  <a:cubicBezTo>
                    <a:pt x="4" y="7"/>
                    <a:pt x="0" y="11"/>
                    <a:pt x="1" y="16"/>
                  </a:cubicBezTo>
                  <a:cubicBezTo>
                    <a:pt x="1" y="22"/>
                    <a:pt x="6" y="27"/>
                    <a:pt x="12" y="27"/>
                  </a:cubicBezTo>
                  <a:cubicBezTo>
                    <a:pt x="12" y="27"/>
                    <a:pt x="44" y="25"/>
                    <a:pt x="53" y="24"/>
                  </a:cubicBezTo>
                  <a:cubicBezTo>
                    <a:pt x="59" y="32"/>
                    <a:pt x="66" y="33"/>
                    <a:pt x="74" y="34"/>
                  </a:cubicBezTo>
                  <a:cubicBezTo>
                    <a:pt x="76" y="35"/>
                    <a:pt x="78" y="35"/>
                    <a:pt x="80" y="35"/>
                  </a:cubicBezTo>
                  <a:cubicBezTo>
                    <a:pt x="82" y="36"/>
                    <a:pt x="85" y="37"/>
                    <a:pt x="87" y="38"/>
                  </a:cubicBezTo>
                  <a:cubicBezTo>
                    <a:pt x="90" y="40"/>
                    <a:pt x="93" y="43"/>
                    <a:pt x="96" y="46"/>
                  </a:cubicBezTo>
                  <a:cubicBezTo>
                    <a:pt x="102" y="51"/>
                    <a:pt x="110" y="55"/>
                    <a:pt x="118" y="59"/>
                  </a:cubicBezTo>
                  <a:cubicBezTo>
                    <a:pt x="133" y="65"/>
                    <a:pt x="150" y="69"/>
                    <a:pt x="165" y="68"/>
                  </a:cubicBezTo>
                  <a:cubicBezTo>
                    <a:pt x="167" y="68"/>
                    <a:pt x="168" y="68"/>
                    <a:pt x="169" y="67"/>
                  </a:cubicBezTo>
                  <a:cubicBezTo>
                    <a:pt x="169" y="66"/>
                    <a:pt x="169" y="66"/>
                    <a:pt x="169" y="66"/>
                  </a:cubicBezTo>
                  <a:cubicBezTo>
                    <a:pt x="172" y="64"/>
                    <a:pt x="174" y="60"/>
                    <a:pt x="172" y="55"/>
                  </a:cubicBezTo>
                  <a:cubicBezTo>
                    <a:pt x="171" y="49"/>
                    <a:pt x="164" y="44"/>
                    <a:pt x="157" y="44"/>
                  </a:cubicBezTo>
                  <a:cubicBezTo>
                    <a:pt x="146" y="44"/>
                    <a:pt x="135" y="41"/>
                    <a:pt x="125" y="36"/>
                  </a:cubicBezTo>
                  <a:cubicBezTo>
                    <a:pt x="118" y="33"/>
                    <a:pt x="113" y="28"/>
                    <a:pt x="109" y="23"/>
                  </a:cubicBezTo>
                  <a:cubicBezTo>
                    <a:pt x="108" y="23"/>
                    <a:pt x="105" y="19"/>
                    <a:pt x="105" y="18"/>
                  </a:cubicBezTo>
                  <a:cubicBezTo>
                    <a:pt x="104" y="18"/>
                    <a:pt x="93" y="16"/>
                    <a:pt x="92" y="16"/>
                  </a:cubicBezTo>
                  <a:cubicBezTo>
                    <a:pt x="81" y="14"/>
                    <a:pt x="79" y="13"/>
                    <a:pt x="78" y="10"/>
                  </a:cubicBezTo>
                  <a:cubicBezTo>
                    <a:pt x="78" y="10"/>
                    <a:pt x="77" y="9"/>
                    <a:pt x="77" y="9"/>
                  </a:cubicBezTo>
                  <a:cubicBezTo>
                    <a:pt x="77" y="9"/>
                    <a:pt x="77" y="9"/>
                    <a:pt x="77" y="9"/>
                  </a:cubicBezTo>
                  <a:cubicBezTo>
                    <a:pt x="74" y="2"/>
                    <a:pt x="74" y="2"/>
                    <a:pt x="74" y="2"/>
                  </a:cubicBezTo>
                  <a:cubicBezTo>
                    <a:pt x="64" y="3"/>
                    <a:pt x="64" y="3"/>
                    <a:pt x="64" y="3"/>
                  </a:cubicBezTo>
                  <a:cubicBezTo>
                    <a:pt x="61" y="2"/>
                    <a:pt x="60" y="4"/>
                    <a:pt x="59" y="1"/>
                  </a:cubicBezTo>
                  <a:cubicBezTo>
                    <a:pt x="59" y="0"/>
                    <a:pt x="59" y="0"/>
                    <a:pt x="59" y="0"/>
                  </a:cubicBezTo>
                  <a:cubicBezTo>
                    <a:pt x="58" y="0"/>
                    <a:pt x="58" y="0"/>
                    <a:pt x="58" y="0"/>
                  </a:cubicBezTo>
                  <a:lnTo>
                    <a:pt x="11" y="3"/>
                  </a:lnTo>
                  <a:close/>
                </a:path>
              </a:pathLst>
            </a:custGeom>
            <a:solidFill>
              <a:srgbClr val="63A864"/>
            </a:solidFill>
            <a:ln w="9525">
              <a:noFill/>
              <a:round/>
              <a:headEnd/>
              <a:tailEnd/>
            </a:ln>
          </p:spPr>
          <p:txBody>
            <a:bodyPr/>
            <a:lstStyle/>
            <a:p>
              <a:endParaRPr lang="en-US">
                <a:latin typeface="Calibri" pitchFamily="34" charset="0"/>
              </a:endParaRPr>
            </a:p>
          </p:txBody>
        </p:sp>
        <p:sp>
          <p:nvSpPr>
            <p:cNvPr id="144023" name="Freeform 838"/>
            <p:cNvSpPr>
              <a:spLocks/>
            </p:cNvSpPr>
            <p:nvPr/>
          </p:nvSpPr>
          <p:spPr bwMode="auto">
            <a:xfrm rot="10800000">
              <a:off x="3664500" y="4742982"/>
              <a:ext cx="631826" cy="248239"/>
            </a:xfrm>
            <a:custGeom>
              <a:avLst/>
              <a:gdLst>
                <a:gd name="T0" fmla="*/ 377828255 w 172"/>
                <a:gd name="T1" fmla="*/ 79958505 h 68"/>
                <a:gd name="T2" fmla="*/ 229396895 w 172"/>
                <a:gd name="T3" fmla="*/ 146592422 h 68"/>
                <a:gd name="T4" fmla="*/ 256385464 w 172"/>
                <a:gd name="T5" fmla="*/ 146592422 h 68"/>
                <a:gd name="T6" fmla="*/ 0 w 172"/>
                <a:gd name="T7" fmla="*/ 546395925 h 68"/>
                <a:gd name="T8" fmla="*/ 404816767 w 172"/>
                <a:gd name="T9" fmla="*/ 919542782 h 68"/>
                <a:gd name="T10" fmla="*/ 1929629898 w 172"/>
                <a:gd name="T11" fmla="*/ 839580655 h 68"/>
                <a:gd name="T12" fmla="*/ 2147483647 w 172"/>
                <a:gd name="T13" fmla="*/ 1212727740 h 68"/>
                <a:gd name="T14" fmla="*/ 2147483647 w 172"/>
                <a:gd name="T15" fmla="*/ 1252708803 h 68"/>
                <a:gd name="T16" fmla="*/ 2147483647 w 172"/>
                <a:gd name="T17" fmla="*/ 1359320105 h 68"/>
                <a:gd name="T18" fmla="*/ 2147483647 w 172"/>
                <a:gd name="T19" fmla="*/ 1652508485 h 68"/>
                <a:gd name="T20" fmla="*/ 2147483647 w 172"/>
                <a:gd name="T21" fmla="*/ 2118942512 h 68"/>
                <a:gd name="T22" fmla="*/ 2147483647 w 172"/>
                <a:gd name="T23" fmla="*/ 2147483647 h 68"/>
                <a:gd name="T24" fmla="*/ 2147483647 w 172"/>
                <a:gd name="T25" fmla="*/ 2147483647 h 68"/>
                <a:gd name="T26" fmla="*/ 2147483647 w 172"/>
                <a:gd name="T27" fmla="*/ 2147483647 h 68"/>
                <a:gd name="T28" fmla="*/ 2147483647 w 172"/>
                <a:gd name="T29" fmla="*/ 1972350147 h 68"/>
                <a:gd name="T30" fmla="*/ 2147483647 w 172"/>
                <a:gd name="T31" fmla="*/ 1572550009 h 68"/>
                <a:gd name="T32" fmla="*/ 2147483647 w 172"/>
                <a:gd name="T33" fmla="*/ 1279361628 h 68"/>
                <a:gd name="T34" fmla="*/ 2147483647 w 172"/>
                <a:gd name="T35" fmla="*/ 839580655 h 68"/>
                <a:gd name="T36" fmla="*/ 2147483647 w 172"/>
                <a:gd name="T37" fmla="*/ 626354402 h 68"/>
                <a:gd name="T38" fmla="*/ 2147483647 w 172"/>
                <a:gd name="T39" fmla="*/ 546395925 h 68"/>
                <a:gd name="T40" fmla="*/ 2147483647 w 172"/>
                <a:gd name="T41" fmla="*/ 333165907 h 68"/>
                <a:gd name="T42" fmla="*/ 2147483647 w 172"/>
                <a:gd name="T43" fmla="*/ 293188494 h 68"/>
                <a:gd name="T44" fmla="*/ 2147483647 w 172"/>
                <a:gd name="T45" fmla="*/ 293188494 h 68"/>
                <a:gd name="T46" fmla="*/ 2147483647 w 172"/>
                <a:gd name="T47" fmla="*/ 79958505 h 68"/>
                <a:gd name="T48" fmla="*/ 2147483647 w 172"/>
                <a:gd name="T49" fmla="*/ 79958505 h 68"/>
                <a:gd name="T50" fmla="*/ 2147483647 w 172"/>
                <a:gd name="T51" fmla="*/ 0 h 68"/>
                <a:gd name="T52" fmla="*/ 2147483647 w 172"/>
                <a:gd name="T53" fmla="*/ 0 h 68"/>
                <a:gd name="T54" fmla="*/ 2118545805 w 172"/>
                <a:gd name="T55" fmla="*/ 0 h 68"/>
                <a:gd name="T56" fmla="*/ 377828255 w 172"/>
                <a:gd name="T57" fmla="*/ 79958505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
                <a:gd name="T88" fmla="*/ 0 h 68"/>
                <a:gd name="T89" fmla="*/ 172 w 172"/>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 h="68">
                  <a:moveTo>
                    <a:pt x="10" y="2"/>
                  </a:moveTo>
                  <a:cubicBezTo>
                    <a:pt x="9" y="2"/>
                    <a:pt x="7" y="3"/>
                    <a:pt x="6" y="4"/>
                  </a:cubicBezTo>
                  <a:cubicBezTo>
                    <a:pt x="6" y="4"/>
                    <a:pt x="7" y="4"/>
                    <a:pt x="7" y="4"/>
                  </a:cubicBezTo>
                  <a:cubicBezTo>
                    <a:pt x="3" y="6"/>
                    <a:pt x="0" y="10"/>
                    <a:pt x="0" y="15"/>
                  </a:cubicBezTo>
                  <a:cubicBezTo>
                    <a:pt x="0" y="21"/>
                    <a:pt x="5" y="26"/>
                    <a:pt x="11" y="25"/>
                  </a:cubicBezTo>
                  <a:cubicBezTo>
                    <a:pt x="11" y="25"/>
                    <a:pt x="43" y="24"/>
                    <a:pt x="52" y="23"/>
                  </a:cubicBezTo>
                  <a:cubicBezTo>
                    <a:pt x="58" y="31"/>
                    <a:pt x="65" y="32"/>
                    <a:pt x="73" y="33"/>
                  </a:cubicBezTo>
                  <a:cubicBezTo>
                    <a:pt x="75" y="33"/>
                    <a:pt x="77" y="34"/>
                    <a:pt x="79" y="34"/>
                  </a:cubicBezTo>
                  <a:cubicBezTo>
                    <a:pt x="81" y="35"/>
                    <a:pt x="84" y="36"/>
                    <a:pt x="86" y="37"/>
                  </a:cubicBezTo>
                  <a:cubicBezTo>
                    <a:pt x="89" y="39"/>
                    <a:pt x="92" y="42"/>
                    <a:pt x="95" y="45"/>
                  </a:cubicBezTo>
                  <a:cubicBezTo>
                    <a:pt x="101" y="50"/>
                    <a:pt x="109" y="54"/>
                    <a:pt x="117" y="58"/>
                  </a:cubicBezTo>
                  <a:cubicBezTo>
                    <a:pt x="132" y="64"/>
                    <a:pt x="149" y="68"/>
                    <a:pt x="164" y="67"/>
                  </a:cubicBezTo>
                  <a:cubicBezTo>
                    <a:pt x="166" y="67"/>
                    <a:pt x="167" y="67"/>
                    <a:pt x="168" y="66"/>
                  </a:cubicBezTo>
                  <a:cubicBezTo>
                    <a:pt x="168" y="65"/>
                    <a:pt x="168" y="65"/>
                    <a:pt x="168" y="65"/>
                  </a:cubicBezTo>
                  <a:cubicBezTo>
                    <a:pt x="171" y="63"/>
                    <a:pt x="172" y="59"/>
                    <a:pt x="171" y="54"/>
                  </a:cubicBezTo>
                  <a:cubicBezTo>
                    <a:pt x="169" y="48"/>
                    <a:pt x="163" y="43"/>
                    <a:pt x="156" y="43"/>
                  </a:cubicBezTo>
                  <a:cubicBezTo>
                    <a:pt x="145" y="43"/>
                    <a:pt x="134" y="40"/>
                    <a:pt x="124" y="35"/>
                  </a:cubicBezTo>
                  <a:cubicBezTo>
                    <a:pt x="117" y="32"/>
                    <a:pt x="112" y="27"/>
                    <a:pt x="108" y="23"/>
                  </a:cubicBezTo>
                  <a:cubicBezTo>
                    <a:pt x="107" y="22"/>
                    <a:pt x="104" y="18"/>
                    <a:pt x="104" y="17"/>
                  </a:cubicBezTo>
                  <a:cubicBezTo>
                    <a:pt x="103" y="17"/>
                    <a:pt x="92" y="15"/>
                    <a:pt x="91" y="15"/>
                  </a:cubicBezTo>
                  <a:cubicBezTo>
                    <a:pt x="80" y="13"/>
                    <a:pt x="78" y="12"/>
                    <a:pt x="77" y="9"/>
                  </a:cubicBezTo>
                  <a:cubicBezTo>
                    <a:pt x="77" y="9"/>
                    <a:pt x="76" y="8"/>
                    <a:pt x="76" y="8"/>
                  </a:cubicBezTo>
                  <a:cubicBezTo>
                    <a:pt x="76" y="8"/>
                    <a:pt x="76" y="8"/>
                    <a:pt x="76" y="8"/>
                  </a:cubicBezTo>
                  <a:cubicBezTo>
                    <a:pt x="73" y="2"/>
                    <a:pt x="73" y="2"/>
                    <a:pt x="73" y="2"/>
                  </a:cubicBezTo>
                  <a:cubicBezTo>
                    <a:pt x="64" y="2"/>
                    <a:pt x="64" y="2"/>
                    <a:pt x="64" y="2"/>
                  </a:cubicBezTo>
                  <a:cubicBezTo>
                    <a:pt x="60" y="1"/>
                    <a:pt x="59" y="3"/>
                    <a:pt x="58" y="0"/>
                  </a:cubicBezTo>
                  <a:cubicBezTo>
                    <a:pt x="58" y="0"/>
                    <a:pt x="58" y="0"/>
                    <a:pt x="58" y="0"/>
                  </a:cubicBezTo>
                  <a:cubicBezTo>
                    <a:pt x="57" y="0"/>
                    <a:pt x="57" y="0"/>
                    <a:pt x="57" y="0"/>
                  </a:cubicBezTo>
                  <a:lnTo>
                    <a:pt x="10" y="2"/>
                  </a:lnTo>
                  <a:close/>
                </a:path>
              </a:pathLst>
            </a:custGeom>
            <a:solidFill>
              <a:srgbClr val="64A865"/>
            </a:solidFill>
            <a:ln w="9525">
              <a:noFill/>
              <a:round/>
              <a:headEnd/>
              <a:tailEnd/>
            </a:ln>
          </p:spPr>
          <p:txBody>
            <a:bodyPr/>
            <a:lstStyle/>
            <a:p>
              <a:endParaRPr lang="en-US">
                <a:latin typeface="Calibri" pitchFamily="34" charset="0"/>
              </a:endParaRPr>
            </a:p>
          </p:txBody>
        </p:sp>
        <p:sp>
          <p:nvSpPr>
            <p:cNvPr id="144024" name="Freeform 839"/>
            <p:cNvSpPr>
              <a:spLocks/>
            </p:cNvSpPr>
            <p:nvPr/>
          </p:nvSpPr>
          <p:spPr bwMode="auto">
            <a:xfrm rot="10800000">
              <a:off x="3664500" y="4742982"/>
              <a:ext cx="631826" cy="248239"/>
            </a:xfrm>
            <a:custGeom>
              <a:avLst/>
              <a:gdLst>
                <a:gd name="T0" fmla="*/ 377828255 w 172"/>
                <a:gd name="T1" fmla="*/ 79958505 h 68"/>
                <a:gd name="T2" fmla="*/ 229396895 w 172"/>
                <a:gd name="T3" fmla="*/ 146592422 h 68"/>
                <a:gd name="T4" fmla="*/ 256385464 w 172"/>
                <a:gd name="T5" fmla="*/ 146592422 h 68"/>
                <a:gd name="T6" fmla="*/ 0 w 172"/>
                <a:gd name="T7" fmla="*/ 546395925 h 68"/>
                <a:gd name="T8" fmla="*/ 404816767 w 172"/>
                <a:gd name="T9" fmla="*/ 919542782 h 68"/>
                <a:gd name="T10" fmla="*/ 1929629898 w 172"/>
                <a:gd name="T11" fmla="*/ 839580655 h 68"/>
                <a:gd name="T12" fmla="*/ 2147483647 w 172"/>
                <a:gd name="T13" fmla="*/ 1212727740 h 68"/>
                <a:gd name="T14" fmla="*/ 2147483647 w 172"/>
                <a:gd name="T15" fmla="*/ 1252708803 h 68"/>
                <a:gd name="T16" fmla="*/ 2147483647 w 172"/>
                <a:gd name="T17" fmla="*/ 1319342692 h 68"/>
                <a:gd name="T18" fmla="*/ 2147483647 w 172"/>
                <a:gd name="T19" fmla="*/ 1612527421 h 68"/>
                <a:gd name="T20" fmla="*/ 2147483647 w 172"/>
                <a:gd name="T21" fmla="*/ 2118942512 h 68"/>
                <a:gd name="T22" fmla="*/ 2147483647 w 172"/>
                <a:gd name="T23" fmla="*/ 2147483647 h 68"/>
                <a:gd name="T24" fmla="*/ 2147483647 w 172"/>
                <a:gd name="T25" fmla="*/ 2147483647 h 68"/>
                <a:gd name="T26" fmla="*/ 2147483647 w 172"/>
                <a:gd name="T27" fmla="*/ 2147483647 h 68"/>
                <a:gd name="T28" fmla="*/ 2147483647 w 172"/>
                <a:gd name="T29" fmla="*/ 1972350147 h 68"/>
                <a:gd name="T30" fmla="*/ 2147483647 w 172"/>
                <a:gd name="T31" fmla="*/ 1572550009 h 68"/>
                <a:gd name="T32" fmla="*/ 2147483647 w 172"/>
                <a:gd name="T33" fmla="*/ 1279361628 h 68"/>
                <a:gd name="T34" fmla="*/ 2147483647 w 172"/>
                <a:gd name="T35" fmla="*/ 839580655 h 68"/>
                <a:gd name="T36" fmla="*/ 2147483647 w 172"/>
                <a:gd name="T37" fmla="*/ 653007227 h 68"/>
                <a:gd name="T38" fmla="*/ 2147483647 w 172"/>
                <a:gd name="T39" fmla="*/ 546395925 h 68"/>
                <a:gd name="T40" fmla="*/ 2147483647 w 172"/>
                <a:gd name="T41" fmla="*/ 333165907 h 68"/>
                <a:gd name="T42" fmla="*/ 2147483647 w 172"/>
                <a:gd name="T43" fmla="*/ 293188494 h 68"/>
                <a:gd name="T44" fmla="*/ 2147483647 w 172"/>
                <a:gd name="T45" fmla="*/ 293188494 h 68"/>
                <a:gd name="T46" fmla="*/ 2147483647 w 172"/>
                <a:gd name="T47" fmla="*/ 79958505 h 68"/>
                <a:gd name="T48" fmla="*/ 2147483647 w 172"/>
                <a:gd name="T49" fmla="*/ 79958505 h 68"/>
                <a:gd name="T50" fmla="*/ 2147483647 w 172"/>
                <a:gd name="T51" fmla="*/ 0 h 68"/>
                <a:gd name="T52" fmla="*/ 2147483647 w 172"/>
                <a:gd name="T53" fmla="*/ 0 h 68"/>
                <a:gd name="T54" fmla="*/ 2118545805 w 172"/>
                <a:gd name="T55" fmla="*/ 0 h 68"/>
                <a:gd name="T56" fmla="*/ 377828255 w 172"/>
                <a:gd name="T57" fmla="*/ 79958505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
                <a:gd name="T88" fmla="*/ 0 h 68"/>
                <a:gd name="T89" fmla="*/ 172 w 172"/>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 h="68">
                  <a:moveTo>
                    <a:pt x="10" y="2"/>
                  </a:moveTo>
                  <a:cubicBezTo>
                    <a:pt x="9" y="2"/>
                    <a:pt x="7" y="3"/>
                    <a:pt x="6" y="4"/>
                  </a:cubicBezTo>
                  <a:cubicBezTo>
                    <a:pt x="6" y="4"/>
                    <a:pt x="7" y="4"/>
                    <a:pt x="7" y="4"/>
                  </a:cubicBezTo>
                  <a:cubicBezTo>
                    <a:pt x="3" y="6"/>
                    <a:pt x="0" y="10"/>
                    <a:pt x="0" y="15"/>
                  </a:cubicBezTo>
                  <a:cubicBezTo>
                    <a:pt x="0" y="21"/>
                    <a:pt x="5" y="26"/>
                    <a:pt x="11" y="25"/>
                  </a:cubicBezTo>
                  <a:cubicBezTo>
                    <a:pt x="11" y="25"/>
                    <a:pt x="44" y="24"/>
                    <a:pt x="52" y="23"/>
                  </a:cubicBezTo>
                  <a:cubicBezTo>
                    <a:pt x="58" y="31"/>
                    <a:pt x="64" y="32"/>
                    <a:pt x="73" y="33"/>
                  </a:cubicBezTo>
                  <a:cubicBezTo>
                    <a:pt x="75" y="33"/>
                    <a:pt x="77" y="34"/>
                    <a:pt x="79" y="34"/>
                  </a:cubicBezTo>
                  <a:cubicBezTo>
                    <a:pt x="81" y="35"/>
                    <a:pt x="84" y="36"/>
                    <a:pt x="86" y="36"/>
                  </a:cubicBezTo>
                  <a:cubicBezTo>
                    <a:pt x="89" y="39"/>
                    <a:pt x="92" y="42"/>
                    <a:pt x="95" y="44"/>
                  </a:cubicBezTo>
                  <a:cubicBezTo>
                    <a:pt x="101" y="50"/>
                    <a:pt x="109" y="54"/>
                    <a:pt x="117" y="58"/>
                  </a:cubicBezTo>
                  <a:cubicBezTo>
                    <a:pt x="132" y="64"/>
                    <a:pt x="149" y="68"/>
                    <a:pt x="164" y="67"/>
                  </a:cubicBezTo>
                  <a:cubicBezTo>
                    <a:pt x="166" y="67"/>
                    <a:pt x="167" y="66"/>
                    <a:pt x="168" y="66"/>
                  </a:cubicBezTo>
                  <a:cubicBezTo>
                    <a:pt x="168" y="65"/>
                    <a:pt x="168" y="65"/>
                    <a:pt x="168" y="65"/>
                  </a:cubicBezTo>
                  <a:cubicBezTo>
                    <a:pt x="171" y="63"/>
                    <a:pt x="172" y="59"/>
                    <a:pt x="171" y="54"/>
                  </a:cubicBezTo>
                  <a:cubicBezTo>
                    <a:pt x="169" y="48"/>
                    <a:pt x="163" y="43"/>
                    <a:pt x="155" y="43"/>
                  </a:cubicBezTo>
                  <a:cubicBezTo>
                    <a:pt x="145" y="43"/>
                    <a:pt x="134" y="40"/>
                    <a:pt x="124" y="35"/>
                  </a:cubicBezTo>
                  <a:cubicBezTo>
                    <a:pt x="117" y="32"/>
                    <a:pt x="112" y="28"/>
                    <a:pt x="108" y="23"/>
                  </a:cubicBezTo>
                  <a:cubicBezTo>
                    <a:pt x="107" y="22"/>
                    <a:pt x="104" y="18"/>
                    <a:pt x="104" y="18"/>
                  </a:cubicBezTo>
                  <a:cubicBezTo>
                    <a:pt x="103" y="17"/>
                    <a:pt x="92" y="15"/>
                    <a:pt x="91" y="15"/>
                  </a:cubicBezTo>
                  <a:cubicBezTo>
                    <a:pt x="80" y="13"/>
                    <a:pt x="78" y="12"/>
                    <a:pt x="77" y="9"/>
                  </a:cubicBezTo>
                  <a:cubicBezTo>
                    <a:pt x="77" y="9"/>
                    <a:pt x="76" y="9"/>
                    <a:pt x="76" y="8"/>
                  </a:cubicBezTo>
                  <a:cubicBezTo>
                    <a:pt x="76" y="8"/>
                    <a:pt x="76" y="8"/>
                    <a:pt x="76" y="8"/>
                  </a:cubicBezTo>
                  <a:cubicBezTo>
                    <a:pt x="73" y="2"/>
                    <a:pt x="73" y="2"/>
                    <a:pt x="73" y="2"/>
                  </a:cubicBezTo>
                  <a:cubicBezTo>
                    <a:pt x="64" y="2"/>
                    <a:pt x="64" y="2"/>
                    <a:pt x="64" y="2"/>
                  </a:cubicBezTo>
                  <a:cubicBezTo>
                    <a:pt x="60" y="1"/>
                    <a:pt x="59" y="3"/>
                    <a:pt x="58" y="0"/>
                  </a:cubicBezTo>
                  <a:cubicBezTo>
                    <a:pt x="58" y="0"/>
                    <a:pt x="58" y="0"/>
                    <a:pt x="58" y="0"/>
                  </a:cubicBezTo>
                  <a:cubicBezTo>
                    <a:pt x="57" y="0"/>
                    <a:pt x="57" y="0"/>
                    <a:pt x="57" y="0"/>
                  </a:cubicBezTo>
                  <a:lnTo>
                    <a:pt x="10" y="2"/>
                  </a:lnTo>
                  <a:close/>
                </a:path>
              </a:pathLst>
            </a:custGeom>
            <a:solidFill>
              <a:srgbClr val="65A966"/>
            </a:solidFill>
            <a:ln w="9525">
              <a:noFill/>
              <a:round/>
              <a:headEnd/>
              <a:tailEnd/>
            </a:ln>
          </p:spPr>
          <p:txBody>
            <a:bodyPr/>
            <a:lstStyle/>
            <a:p>
              <a:endParaRPr lang="en-US">
                <a:latin typeface="Calibri" pitchFamily="34" charset="0"/>
              </a:endParaRPr>
            </a:p>
          </p:txBody>
        </p:sp>
        <p:sp>
          <p:nvSpPr>
            <p:cNvPr id="144025" name="Freeform 840"/>
            <p:cNvSpPr>
              <a:spLocks/>
            </p:cNvSpPr>
            <p:nvPr/>
          </p:nvSpPr>
          <p:spPr bwMode="auto">
            <a:xfrm rot="10800000">
              <a:off x="3664500" y="4742982"/>
              <a:ext cx="631826" cy="248239"/>
            </a:xfrm>
            <a:custGeom>
              <a:avLst/>
              <a:gdLst>
                <a:gd name="T0" fmla="*/ 377828255 w 172"/>
                <a:gd name="T1" fmla="*/ 79958505 h 68"/>
                <a:gd name="T2" fmla="*/ 229396895 w 172"/>
                <a:gd name="T3" fmla="*/ 146592422 h 68"/>
                <a:gd name="T4" fmla="*/ 256385464 w 172"/>
                <a:gd name="T5" fmla="*/ 146592422 h 68"/>
                <a:gd name="T6" fmla="*/ 0 w 172"/>
                <a:gd name="T7" fmla="*/ 546395925 h 68"/>
                <a:gd name="T8" fmla="*/ 404816767 w 172"/>
                <a:gd name="T9" fmla="*/ 919542782 h 68"/>
                <a:gd name="T10" fmla="*/ 1929629898 w 172"/>
                <a:gd name="T11" fmla="*/ 839580655 h 68"/>
                <a:gd name="T12" fmla="*/ 2147483647 w 172"/>
                <a:gd name="T13" fmla="*/ 1212727740 h 68"/>
                <a:gd name="T14" fmla="*/ 2147483647 w 172"/>
                <a:gd name="T15" fmla="*/ 1252708803 h 68"/>
                <a:gd name="T16" fmla="*/ 2147483647 w 172"/>
                <a:gd name="T17" fmla="*/ 1319342692 h 68"/>
                <a:gd name="T18" fmla="*/ 2147483647 w 172"/>
                <a:gd name="T19" fmla="*/ 1612527421 h 68"/>
                <a:gd name="T20" fmla="*/ 2147483647 w 172"/>
                <a:gd name="T21" fmla="*/ 2092289686 h 68"/>
                <a:gd name="T22" fmla="*/ 2147483647 w 172"/>
                <a:gd name="T23" fmla="*/ 2147483647 h 68"/>
                <a:gd name="T24" fmla="*/ 2147483647 w 172"/>
                <a:gd name="T25" fmla="*/ 2147483647 h 68"/>
                <a:gd name="T26" fmla="*/ 2147483647 w 172"/>
                <a:gd name="T27" fmla="*/ 2147483647 h 68"/>
                <a:gd name="T28" fmla="*/ 2147483647 w 172"/>
                <a:gd name="T29" fmla="*/ 1972350147 h 68"/>
                <a:gd name="T30" fmla="*/ 2147483647 w 172"/>
                <a:gd name="T31" fmla="*/ 1572550009 h 68"/>
                <a:gd name="T32" fmla="*/ 2147483647 w 172"/>
                <a:gd name="T33" fmla="*/ 1279361628 h 68"/>
                <a:gd name="T34" fmla="*/ 2147483647 w 172"/>
                <a:gd name="T35" fmla="*/ 839580655 h 68"/>
                <a:gd name="T36" fmla="*/ 2147483647 w 172"/>
                <a:gd name="T37" fmla="*/ 653007227 h 68"/>
                <a:gd name="T38" fmla="*/ 2147483647 w 172"/>
                <a:gd name="T39" fmla="*/ 546395925 h 68"/>
                <a:gd name="T40" fmla="*/ 2147483647 w 172"/>
                <a:gd name="T41" fmla="*/ 333165907 h 68"/>
                <a:gd name="T42" fmla="*/ 2147483647 w 172"/>
                <a:gd name="T43" fmla="*/ 293188494 h 68"/>
                <a:gd name="T44" fmla="*/ 2147483647 w 172"/>
                <a:gd name="T45" fmla="*/ 293188494 h 68"/>
                <a:gd name="T46" fmla="*/ 2147483647 w 172"/>
                <a:gd name="T47" fmla="*/ 79958505 h 68"/>
                <a:gd name="T48" fmla="*/ 2147483647 w 172"/>
                <a:gd name="T49" fmla="*/ 79958505 h 68"/>
                <a:gd name="T50" fmla="*/ 2147483647 w 172"/>
                <a:gd name="T51" fmla="*/ 0 h 68"/>
                <a:gd name="T52" fmla="*/ 2147483647 w 172"/>
                <a:gd name="T53" fmla="*/ 0 h 68"/>
                <a:gd name="T54" fmla="*/ 2118545805 w 172"/>
                <a:gd name="T55" fmla="*/ 0 h 68"/>
                <a:gd name="T56" fmla="*/ 377828255 w 172"/>
                <a:gd name="T57" fmla="*/ 79958505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
                <a:gd name="T88" fmla="*/ 0 h 68"/>
                <a:gd name="T89" fmla="*/ 172 w 172"/>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 h="68">
                  <a:moveTo>
                    <a:pt x="10" y="2"/>
                  </a:moveTo>
                  <a:cubicBezTo>
                    <a:pt x="9" y="2"/>
                    <a:pt x="7" y="3"/>
                    <a:pt x="6" y="4"/>
                  </a:cubicBezTo>
                  <a:cubicBezTo>
                    <a:pt x="6" y="4"/>
                    <a:pt x="7" y="4"/>
                    <a:pt x="7" y="4"/>
                  </a:cubicBezTo>
                  <a:cubicBezTo>
                    <a:pt x="3" y="6"/>
                    <a:pt x="0" y="10"/>
                    <a:pt x="0" y="15"/>
                  </a:cubicBezTo>
                  <a:cubicBezTo>
                    <a:pt x="0" y="21"/>
                    <a:pt x="5" y="26"/>
                    <a:pt x="11" y="25"/>
                  </a:cubicBezTo>
                  <a:cubicBezTo>
                    <a:pt x="11" y="25"/>
                    <a:pt x="44" y="23"/>
                    <a:pt x="52" y="23"/>
                  </a:cubicBezTo>
                  <a:cubicBezTo>
                    <a:pt x="58" y="31"/>
                    <a:pt x="64" y="31"/>
                    <a:pt x="73" y="33"/>
                  </a:cubicBezTo>
                  <a:cubicBezTo>
                    <a:pt x="75" y="33"/>
                    <a:pt x="77" y="34"/>
                    <a:pt x="79" y="34"/>
                  </a:cubicBezTo>
                  <a:cubicBezTo>
                    <a:pt x="81" y="35"/>
                    <a:pt x="84" y="36"/>
                    <a:pt x="86" y="36"/>
                  </a:cubicBezTo>
                  <a:cubicBezTo>
                    <a:pt x="89" y="39"/>
                    <a:pt x="92" y="42"/>
                    <a:pt x="95" y="44"/>
                  </a:cubicBezTo>
                  <a:cubicBezTo>
                    <a:pt x="101" y="49"/>
                    <a:pt x="109" y="54"/>
                    <a:pt x="117" y="57"/>
                  </a:cubicBezTo>
                  <a:cubicBezTo>
                    <a:pt x="132" y="64"/>
                    <a:pt x="149" y="68"/>
                    <a:pt x="164" y="67"/>
                  </a:cubicBezTo>
                  <a:cubicBezTo>
                    <a:pt x="166" y="67"/>
                    <a:pt x="167" y="66"/>
                    <a:pt x="168" y="65"/>
                  </a:cubicBezTo>
                  <a:cubicBezTo>
                    <a:pt x="168" y="65"/>
                    <a:pt x="168" y="65"/>
                    <a:pt x="168" y="65"/>
                  </a:cubicBezTo>
                  <a:cubicBezTo>
                    <a:pt x="171" y="63"/>
                    <a:pt x="172" y="59"/>
                    <a:pt x="171" y="54"/>
                  </a:cubicBezTo>
                  <a:cubicBezTo>
                    <a:pt x="169" y="48"/>
                    <a:pt x="163" y="43"/>
                    <a:pt x="155" y="43"/>
                  </a:cubicBezTo>
                  <a:cubicBezTo>
                    <a:pt x="145" y="43"/>
                    <a:pt x="133" y="40"/>
                    <a:pt x="124" y="35"/>
                  </a:cubicBezTo>
                  <a:cubicBezTo>
                    <a:pt x="117" y="32"/>
                    <a:pt x="112" y="28"/>
                    <a:pt x="108" y="23"/>
                  </a:cubicBezTo>
                  <a:cubicBezTo>
                    <a:pt x="107" y="23"/>
                    <a:pt x="104" y="18"/>
                    <a:pt x="104" y="18"/>
                  </a:cubicBezTo>
                  <a:cubicBezTo>
                    <a:pt x="103" y="17"/>
                    <a:pt x="92" y="16"/>
                    <a:pt x="91" y="15"/>
                  </a:cubicBezTo>
                  <a:cubicBezTo>
                    <a:pt x="80" y="13"/>
                    <a:pt x="78" y="12"/>
                    <a:pt x="77" y="9"/>
                  </a:cubicBezTo>
                  <a:cubicBezTo>
                    <a:pt x="77" y="9"/>
                    <a:pt x="76" y="9"/>
                    <a:pt x="76" y="8"/>
                  </a:cubicBezTo>
                  <a:cubicBezTo>
                    <a:pt x="76" y="8"/>
                    <a:pt x="76" y="8"/>
                    <a:pt x="76" y="8"/>
                  </a:cubicBezTo>
                  <a:cubicBezTo>
                    <a:pt x="73" y="2"/>
                    <a:pt x="73" y="2"/>
                    <a:pt x="73" y="2"/>
                  </a:cubicBezTo>
                  <a:cubicBezTo>
                    <a:pt x="64" y="2"/>
                    <a:pt x="64" y="2"/>
                    <a:pt x="64" y="2"/>
                  </a:cubicBezTo>
                  <a:cubicBezTo>
                    <a:pt x="60" y="2"/>
                    <a:pt x="59" y="3"/>
                    <a:pt x="58" y="0"/>
                  </a:cubicBezTo>
                  <a:cubicBezTo>
                    <a:pt x="58" y="0"/>
                    <a:pt x="58" y="0"/>
                    <a:pt x="58" y="0"/>
                  </a:cubicBezTo>
                  <a:cubicBezTo>
                    <a:pt x="57" y="0"/>
                    <a:pt x="57" y="0"/>
                    <a:pt x="57" y="0"/>
                  </a:cubicBezTo>
                  <a:lnTo>
                    <a:pt x="10" y="2"/>
                  </a:lnTo>
                  <a:close/>
                </a:path>
              </a:pathLst>
            </a:custGeom>
            <a:solidFill>
              <a:srgbClr val="66A966"/>
            </a:solidFill>
            <a:ln w="9525">
              <a:noFill/>
              <a:round/>
              <a:headEnd/>
              <a:tailEnd/>
            </a:ln>
          </p:spPr>
          <p:txBody>
            <a:bodyPr/>
            <a:lstStyle/>
            <a:p>
              <a:endParaRPr lang="en-US">
                <a:latin typeface="Calibri" pitchFamily="34" charset="0"/>
              </a:endParaRPr>
            </a:p>
          </p:txBody>
        </p:sp>
        <p:sp>
          <p:nvSpPr>
            <p:cNvPr id="144026" name="Freeform 841"/>
            <p:cNvSpPr>
              <a:spLocks/>
            </p:cNvSpPr>
            <p:nvPr/>
          </p:nvSpPr>
          <p:spPr bwMode="auto">
            <a:xfrm rot="10800000">
              <a:off x="3664500" y="4742982"/>
              <a:ext cx="631826" cy="248239"/>
            </a:xfrm>
            <a:custGeom>
              <a:avLst/>
              <a:gdLst>
                <a:gd name="T0" fmla="*/ 377828255 w 172"/>
                <a:gd name="T1" fmla="*/ 79958505 h 68"/>
                <a:gd name="T2" fmla="*/ 229396895 w 172"/>
                <a:gd name="T3" fmla="*/ 146592422 h 68"/>
                <a:gd name="T4" fmla="*/ 256385464 w 172"/>
                <a:gd name="T5" fmla="*/ 146592422 h 68"/>
                <a:gd name="T6" fmla="*/ 0 w 172"/>
                <a:gd name="T7" fmla="*/ 546395925 h 68"/>
                <a:gd name="T8" fmla="*/ 404816767 w 172"/>
                <a:gd name="T9" fmla="*/ 919542782 h 68"/>
                <a:gd name="T10" fmla="*/ 1929629898 w 172"/>
                <a:gd name="T11" fmla="*/ 839580655 h 68"/>
                <a:gd name="T12" fmla="*/ 2147483647 w 172"/>
                <a:gd name="T13" fmla="*/ 1212727740 h 68"/>
                <a:gd name="T14" fmla="*/ 2147483647 w 172"/>
                <a:gd name="T15" fmla="*/ 1252708803 h 68"/>
                <a:gd name="T16" fmla="*/ 2147483647 w 172"/>
                <a:gd name="T17" fmla="*/ 1319342692 h 68"/>
                <a:gd name="T18" fmla="*/ 2147483647 w 172"/>
                <a:gd name="T19" fmla="*/ 1612527421 h 68"/>
                <a:gd name="T20" fmla="*/ 2147483647 w 172"/>
                <a:gd name="T21" fmla="*/ 2092289686 h 68"/>
                <a:gd name="T22" fmla="*/ 2147483647 w 172"/>
                <a:gd name="T23" fmla="*/ 2147483647 h 68"/>
                <a:gd name="T24" fmla="*/ 2147483647 w 172"/>
                <a:gd name="T25" fmla="*/ 2147483647 h 68"/>
                <a:gd name="T26" fmla="*/ 2147483647 w 172"/>
                <a:gd name="T27" fmla="*/ 2147483647 h 68"/>
                <a:gd name="T28" fmla="*/ 2147483647 w 172"/>
                <a:gd name="T29" fmla="*/ 1972350147 h 68"/>
                <a:gd name="T30" fmla="*/ 2147483647 w 172"/>
                <a:gd name="T31" fmla="*/ 1572550009 h 68"/>
                <a:gd name="T32" fmla="*/ 2147483647 w 172"/>
                <a:gd name="T33" fmla="*/ 1279361628 h 68"/>
                <a:gd name="T34" fmla="*/ 2147483647 w 172"/>
                <a:gd name="T35" fmla="*/ 839580655 h 68"/>
                <a:gd name="T36" fmla="*/ 2147483647 w 172"/>
                <a:gd name="T37" fmla="*/ 653007227 h 68"/>
                <a:gd name="T38" fmla="*/ 2147483647 w 172"/>
                <a:gd name="T39" fmla="*/ 546395925 h 68"/>
                <a:gd name="T40" fmla="*/ 2147483647 w 172"/>
                <a:gd name="T41" fmla="*/ 333165907 h 68"/>
                <a:gd name="T42" fmla="*/ 2147483647 w 172"/>
                <a:gd name="T43" fmla="*/ 293188494 h 68"/>
                <a:gd name="T44" fmla="*/ 2147483647 w 172"/>
                <a:gd name="T45" fmla="*/ 293188494 h 68"/>
                <a:gd name="T46" fmla="*/ 2147483647 w 172"/>
                <a:gd name="T47" fmla="*/ 79958505 h 68"/>
                <a:gd name="T48" fmla="*/ 2147483647 w 172"/>
                <a:gd name="T49" fmla="*/ 79958505 h 68"/>
                <a:gd name="T50" fmla="*/ 2147483647 w 172"/>
                <a:gd name="T51" fmla="*/ 0 h 68"/>
                <a:gd name="T52" fmla="*/ 2147483647 w 172"/>
                <a:gd name="T53" fmla="*/ 0 h 68"/>
                <a:gd name="T54" fmla="*/ 2118545805 w 172"/>
                <a:gd name="T55" fmla="*/ 0 h 68"/>
                <a:gd name="T56" fmla="*/ 377828255 w 172"/>
                <a:gd name="T57" fmla="*/ 79958505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
                <a:gd name="T88" fmla="*/ 0 h 68"/>
                <a:gd name="T89" fmla="*/ 172 w 172"/>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 h="68">
                  <a:moveTo>
                    <a:pt x="10" y="2"/>
                  </a:moveTo>
                  <a:cubicBezTo>
                    <a:pt x="9" y="2"/>
                    <a:pt x="7" y="3"/>
                    <a:pt x="6" y="4"/>
                  </a:cubicBezTo>
                  <a:cubicBezTo>
                    <a:pt x="6" y="4"/>
                    <a:pt x="7" y="5"/>
                    <a:pt x="7" y="4"/>
                  </a:cubicBezTo>
                  <a:cubicBezTo>
                    <a:pt x="3" y="6"/>
                    <a:pt x="0" y="10"/>
                    <a:pt x="0" y="15"/>
                  </a:cubicBezTo>
                  <a:cubicBezTo>
                    <a:pt x="0" y="21"/>
                    <a:pt x="5" y="26"/>
                    <a:pt x="11" y="25"/>
                  </a:cubicBezTo>
                  <a:cubicBezTo>
                    <a:pt x="11" y="25"/>
                    <a:pt x="44" y="23"/>
                    <a:pt x="52" y="23"/>
                  </a:cubicBezTo>
                  <a:cubicBezTo>
                    <a:pt x="58" y="31"/>
                    <a:pt x="64" y="31"/>
                    <a:pt x="73" y="33"/>
                  </a:cubicBezTo>
                  <a:cubicBezTo>
                    <a:pt x="75" y="33"/>
                    <a:pt x="77" y="34"/>
                    <a:pt x="79" y="34"/>
                  </a:cubicBezTo>
                  <a:cubicBezTo>
                    <a:pt x="81" y="35"/>
                    <a:pt x="84" y="36"/>
                    <a:pt x="86" y="36"/>
                  </a:cubicBezTo>
                  <a:cubicBezTo>
                    <a:pt x="89" y="39"/>
                    <a:pt x="92" y="42"/>
                    <a:pt x="95" y="44"/>
                  </a:cubicBezTo>
                  <a:cubicBezTo>
                    <a:pt x="101" y="49"/>
                    <a:pt x="109" y="54"/>
                    <a:pt x="117" y="57"/>
                  </a:cubicBezTo>
                  <a:cubicBezTo>
                    <a:pt x="132" y="64"/>
                    <a:pt x="149" y="68"/>
                    <a:pt x="164" y="67"/>
                  </a:cubicBezTo>
                  <a:cubicBezTo>
                    <a:pt x="166" y="67"/>
                    <a:pt x="167" y="66"/>
                    <a:pt x="169" y="65"/>
                  </a:cubicBezTo>
                  <a:cubicBezTo>
                    <a:pt x="168" y="65"/>
                    <a:pt x="168" y="65"/>
                    <a:pt x="168" y="65"/>
                  </a:cubicBezTo>
                  <a:cubicBezTo>
                    <a:pt x="171" y="63"/>
                    <a:pt x="172" y="59"/>
                    <a:pt x="171" y="54"/>
                  </a:cubicBezTo>
                  <a:cubicBezTo>
                    <a:pt x="169" y="48"/>
                    <a:pt x="163" y="43"/>
                    <a:pt x="155" y="43"/>
                  </a:cubicBezTo>
                  <a:cubicBezTo>
                    <a:pt x="145" y="43"/>
                    <a:pt x="133" y="40"/>
                    <a:pt x="124" y="35"/>
                  </a:cubicBezTo>
                  <a:cubicBezTo>
                    <a:pt x="117" y="32"/>
                    <a:pt x="112" y="28"/>
                    <a:pt x="108" y="23"/>
                  </a:cubicBezTo>
                  <a:cubicBezTo>
                    <a:pt x="107" y="23"/>
                    <a:pt x="104" y="18"/>
                    <a:pt x="103" y="18"/>
                  </a:cubicBezTo>
                  <a:cubicBezTo>
                    <a:pt x="103" y="17"/>
                    <a:pt x="92" y="16"/>
                    <a:pt x="91" y="15"/>
                  </a:cubicBezTo>
                  <a:cubicBezTo>
                    <a:pt x="81" y="13"/>
                    <a:pt x="79" y="12"/>
                    <a:pt x="77" y="9"/>
                  </a:cubicBezTo>
                  <a:cubicBezTo>
                    <a:pt x="77" y="9"/>
                    <a:pt x="76" y="9"/>
                    <a:pt x="76" y="8"/>
                  </a:cubicBezTo>
                  <a:cubicBezTo>
                    <a:pt x="76" y="8"/>
                    <a:pt x="76" y="8"/>
                    <a:pt x="76" y="8"/>
                  </a:cubicBezTo>
                  <a:cubicBezTo>
                    <a:pt x="73" y="2"/>
                    <a:pt x="73" y="2"/>
                    <a:pt x="73" y="2"/>
                  </a:cubicBezTo>
                  <a:cubicBezTo>
                    <a:pt x="64" y="2"/>
                    <a:pt x="64" y="2"/>
                    <a:pt x="64" y="2"/>
                  </a:cubicBezTo>
                  <a:cubicBezTo>
                    <a:pt x="60" y="2"/>
                    <a:pt x="59" y="3"/>
                    <a:pt x="58" y="0"/>
                  </a:cubicBezTo>
                  <a:cubicBezTo>
                    <a:pt x="58" y="0"/>
                    <a:pt x="58" y="0"/>
                    <a:pt x="58" y="0"/>
                  </a:cubicBezTo>
                  <a:cubicBezTo>
                    <a:pt x="57" y="0"/>
                    <a:pt x="57" y="0"/>
                    <a:pt x="57" y="0"/>
                  </a:cubicBezTo>
                  <a:lnTo>
                    <a:pt x="10" y="2"/>
                  </a:lnTo>
                  <a:close/>
                </a:path>
              </a:pathLst>
            </a:custGeom>
            <a:solidFill>
              <a:srgbClr val="66A967"/>
            </a:solidFill>
            <a:ln w="9525">
              <a:noFill/>
              <a:round/>
              <a:headEnd/>
              <a:tailEnd/>
            </a:ln>
          </p:spPr>
          <p:txBody>
            <a:bodyPr/>
            <a:lstStyle/>
            <a:p>
              <a:endParaRPr lang="en-US">
                <a:latin typeface="Calibri" pitchFamily="34" charset="0"/>
              </a:endParaRPr>
            </a:p>
          </p:txBody>
        </p:sp>
        <p:sp>
          <p:nvSpPr>
            <p:cNvPr id="144027" name="Freeform 842"/>
            <p:cNvSpPr>
              <a:spLocks/>
            </p:cNvSpPr>
            <p:nvPr/>
          </p:nvSpPr>
          <p:spPr bwMode="auto">
            <a:xfrm rot="10800000">
              <a:off x="3664500" y="4742982"/>
              <a:ext cx="631826" cy="248239"/>
            </a:xfrm>
            <a:custGeom>
              <a:avLst/>
              <a:gdLst>
                <a:gd name="T0" fmla="*/ 377828255 w 172"/>
                <a:gd name="T1" fmla="*/ 79958505 h 68"/>
                <a:gd name="T2" fmla="*/ 229396895 w 172"/>
                <a:gd name="T3" fmla="*/ 146592422 h 68"/>
                <a:gd name="T4" fmla="*/ 256385464 w 172"/>
                <a:gd name="T5" fmla="*/ 186573485 h 68"/>
                <a:gd name="T6" fmla="*/ 0 w 172"/>
                <a:gd name="T7" fmla="*/ 546395925 h 68"/>
                <a:gd name="T8" fmla="*/ 404816767 w 172"/>
                <a:gd name="T9" fmla="*/ 919542782 h 68"/>
                <a:gd name="T10" fmla="*/ 1929629898 w 172"/>
                <a:gd name="T11" fmla="*/ 839580655 h 68"/>
                <a:gd name="T12" fmla="*/ 2147483647 w 172"/>
                <a:gd name="T13" fmla="*/ 1212727740 h 68"/>
                <a:gd name="T14" fmla="*/ 2147483647 w 172"/>
                <a:gd name="T15" fmla="*/ 1252708803 h 68"/>
                <a:gd name="T16" fmla="*/ 2147483647 w 172"/>
                <a:gd name="T17" fmla="*/ 1319342692 h 68"/>
                <a:gd name="T18" fmla="*/ 2147483647 w 172"/>
                <a:gd name="T19" fmla="*/ 1612527421 h 68"/>
                <a:gd name="T20" fmla="*/ 2147483647 w 172"/>
                <a:gd name="T21" fmla="*/ 2092289686 h 68"/>
                <a:gd name="T22" fmla="*/ 2147483647 w 172"/>
                <a:gd name="T23" fmla="*/ 2147483647 h 68"/>
                <a:gd name="T24" fmla="*/ 2147483647 w 172"/>
                <a:gd name="T25" fmla="*/ 2147483647 h 68"/>
                <a:gd name="T26" fmla="*/ 2147483647 w 172"/>
                <a:gd name="T27" fmla="*/ 2147483647 h 68"/>
                <a:gd name="T28" fmla="*/ 2147483647 w 172"/>
                <a:gd name="T29" fmla="*/ 1972350147 h 68"/>
                <a:gd name="T30" fmla="*/ 2147483647 w 172"/>
                <a:gd name="T31" fmla="*/ 1572550009 h 68"/>
                <a:gd name="T32" fmla="*/ 2147483647 w 172"/>
                <a:gd name="T33" fmla="*/ 1279361628 h 68"/>
                <a:gd name="T34" fmla="*/ 2147483647 w 172"/>
                <a:gd name="T35" fmla="*/ 839580655 h 68"/>
                <a:gd name="T36" fmla="*/ 2147483647 w 172"/>
                <a:gd name="T37" fmla="*/ 653007227 h 68"/>
                <a:gd name="T38" fmla="*/ 2147483647 w 172"/>
                <a:gd name="T39" fmla="*/ 546395925 h 68"/>
                <a:gd name="T40" fmla="*/ 2147483647 w 172"/>
                <a:gd name="T41" fmla="*/ 333165907 h 68"/>
                <a:gd name="T42" fmla="*/ 2147483647 w 172"/>
                <a:gd name="T43" fmla="*/ 333165907 h 68"/>
                <a:gd name="T44" fmla="*/ 2147483647 w 172"/>
                <a:gd name="T45" fmla="*/ 293188494 h 68"/>
                <a:gd name="T46" fmla="*/ 2147483647 w 172"/>
                <a:gd name="T47" fmla="*/ 79958505 h 68"/>
                <a:gd name="T48" fmla="*/ 2147483647 w 172"/>
                <a:gd name="T49" fmla="*/ 79958505 h 68"/>
                <a:gd name="T50" fmla="*/ 2147483647 w 172"/>
                <a:gd name="T51" fmla="*/ 0 h 68"/>
                <a:gd name="T52" fmla="*/ 2147483647 w 172"/>
                <a:gd name="T53" fmla="*/ 0 h 68"/>
                <a:gd name="T54" fmla="*/ 2118545805 w 172"/>
                <a:gd name="T55" fmla="*/ 0 h 68"/>
                <a:gd name="T56" fmla="*/ 377828255 w 172"/>
                <a:gd name="T57" fmla="*/ 79958505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
                <a:gd name="T88" fmla="*/ 0 h 68"/>
                <a:gd name="T89" fmla="*/ 172 w 172"/>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 h="68">
                  <a:moveTo>
                    <a:pt x="10" y="2"/>
                  </a:moveTo>
                  <a:cubicBezTo>
                    <a:pt x="8" y="3"/>
                    <a:pt x="7" y="3"/>
                    <a:pt x="6" y="4"/>
                  </a:cubicBezTo>
                  <a:cubicBezTo>
                    <a:pt x="6" y="4"/>
                    <a:pt x="7" y="5"/>
                    <a:pt x="7" y="5"/>
                  </a:cubicBezTo>
                  <a:cubicBezTo>
                    <a:pt x="3" y="6"/>
                    <a:pt x="0" y="10"/>
                    <a:pt x="0" y="15"/>
                  </a:cubicBezTo>
                  <a:cubicBezTo>
                    <a:pt x="0" y="21"/>
                    <a:pt x="5" y="26"/>
                    <a:pt x="11" y="25"/>
                  </a:cubicBezTo>
                  <a:cubicBezTo>
                    <a:pt x="11" y="25"/>
                    <a:pt x="44" y="23"/>
                    <a:pt x="52" y="23"/>
                  </a:cubicBezTo>
                  <a:cubicBezTo>
                    <a:pt x="58" y="31"/>
                    <a:pt x="64" y="31"/>
                    <a:pt x="73" y="33"/>
                  </a:cubicBezTo>
                  <a:cubicBezTo>
                    <a:pt x="75" y="33"/>
                    <a:pt x="77" y="33"/>
                    <a:pt x="79" y="34"/>
                  </a:cubicBezTo>
                  <a:cubicBezTo>
                    <a:pt x="81" y="35"/>
                    <a:pt x="84" y="35"/>
                    <a:pt x="86" y="36"/>
                  </a:cubicBezTo>
                  <a:cubicBezTo>
                    <a:pt x="89" y="39"/>
                    <a:pt x="92" y="42"/>
                    <a:pt x="95" y="44"/>
                  </a:cubicBezTo>
                  <a:cubicBezTo>
                    <a:pt x="101" y="49"/>
                    <a:pt x="109" y="54"/>
                    <a:pt x="117" y="57"/>
                  </a:cubicBezTo>
                  <a:cubicBezTo>
                    <a:pt x="132" y="64"/>
                    <a:pt x="149" y="68"/>
                    <a:pt x="164" y="67"/>
                  </a:cubicBezTo>
                  <a:cubicBezTo>
                    <a:pt x="166" y="67"/>
                    <a:pt x="167" y="66"/>
                    <a:pt x="169" y="65"/>
                  </a:cubicBezTo>
                  <a:cubicBezTo>
                    <a:pt x="168" y="65"/>
                    <a:pt x="168" y="65"/>
                    <a:pt x="168" y="65"/>
                  </a:cubicBezTo>
                  <a:cubicBezTo>
                    <a:pt x="171" y="63"/>
                    <a:pt x="172" y="59"/>
                    <a:pt x="171" y="54"/>
                  </a:cubicBezTo>
                  <a:cubicBezTo>
                    <a:pt x="169" y="48"/>
                    <a:pt x="163" y="43"/>
                    <a:pt x="155" y="43"/>
                  </a:cubicBezTo>
                  <a:cubicBezTo>
                    <a:pt x="145" y="43"/>
                    <a:pt x="133" y="40"/>
                    <a:pt x="124" y="35"/>
                  </a:cubicBezTo>
                  <a:cubicBezTo>
                    <a:pt x="117" y="32"/>
                    <a:pt x="112" y="28"/>
                    <a:pt x="108" y="23"/>
                  </a:cubicBezTo>
                  <a:cubicBezTo>
                    <a:pt x="107" y="23"/>
                    <a:pt x="104" y="18"/>
                    <a:pt x="103" y="18"/>
                  </a:cubicBezTo>
                  <a:cubicBezTo>
                    <a:pt x="102" y="17"/>
                    <a:pt x="92" y="16"/>
                    <a:pt x="91" y="15"/>
                  </a:cubicBezTo>
                  <a:cubicBezTo>
                    <a:pt x="81" y="14"/>
                    <a:pt x="79" y="12"/>
                    <a:pt x="77" y="9"/>
                  </a:cubicBezTo>
                  <a:cubicBezTo>
                    <a:pt x="77" y="9"/>
                    <a:pt x="76" y="9"/>
                    <a:pt x="76" y="9"/>
                  </a:cubicBezTo>
                  <a:cubicBezTo>
                    <a:pt x="76" y="8"/>
                    <a:pt x="76" y="8"/>
                    <a:pt x="76" y="8"/>
                  </a:cubicBezTo>
                  <a:cubicBezTo>
                    <a:pt x="73" y="2"/>
                    <a:pt x="73" y="2"/>
                    <a:pt x="73" y="2"/>
                  </a:cubicBezTo>
                  <a:cubicBezTo>
                    <a:pt x="64" y="2"/>
                    <a:pt x="64" y="2"/>
                    <a:pt x="64" y="2"/>
                  </a:cubicBezTo>
                  <a:cubicBezTo>
                    <a:pt x="60" y="2"/>
                    <a:pt x="59" y="3"/>
                    <a:pt x="58" y="0"/>
                  </a:cubicBezTo>
                  <a:cubicBezTo>
                    <a:pt x="58" y="0"/>
                    <a:pt x="58" y="0"/>
                    <a:pt x="58" y="0"/>
                  </a:cubicBezTo>
                  <a:cubicBezTo>
                    <a:pt x="57" y="0"/>
                    <a:pt x="57" y="0"/>
                    <a:pt x="57" y="0"/>
                  </a:cubicBezTo>
                  <a:lnTo>
                    <a:pt x="10" y="2"/>
                  </a:lnTo>
                  <a:close/>
                </a:path>
              </a:pathLst>
            </a:custGeom>
            <a:solidFill>
              <a:srgbClr val="67AA68"/>
            </a:solidFill>
            <a:ln w="9525">
              <a:noFill/>
              <a:round/>
              <a:headEnd/>
              <a:tailEnd/>
            </a:ln>
          </p:spPr>
          <p:txBody>
            <a:bodyPr/>
            <a:lstStyle/>
            <a:p>
              <a:endParaRPr lang="en-US">
                <a:latin typeface="Calibri" pitchFamily="34" charset="0"/>
              </a:endParaRPr>
            </a:p>
          </p:txBody>
        </p:sp>
        <p:sp>
          <p:nvSpPr>
            <p:cNvPr id="144028" name="Freeform 843"/>
            <p:cNvSpPr>
              <a:spLocks/>
            </p:cNvSpPr>
            <p:nvPr/>
          </p:nvSpPr>
          <p:spPr bwMode="auto">
            <a:xfrm rot="10800000">
              <a:off x="3664500" y="4742982"/>
              <a:ext cx="631826" cy="248239"/>
            </a:xfrm>
            <a:custGeom>
              <a:avLst/>
              <a:gdLst>
                <a:gd name="T0" fmla="*/ 377828255 w 172"/>
                <a:gd name="T1" fmla="*/ 106614981 h 68"/>
                <a:gd name="T2" fmla="*/ 229396895 w 172"/>
                <a:gd name="T3" fmla="*/ 146592422 h 68"/>
                <a:gd name="T4" fmla="*/ 256385464 w 172"/>
                <a:gd name="T5" fmla="*/ 186573485 h 68"/>
                <a:gd name="T6" fmla="*/ 0 w 172"/>
                <a:gd name="T7" fmla="*/ 546395925 h 68"/>
                <a:gd name="T8" fmla="*/ 404816767 w 172"/>
                <a:gd name="T9" fmla="*/ 919542782 h 68"/>
                <a:gd name="T10" fmla="*/ 1929629898 w 172"/>
                <a:gd name="T11" fmla="*/ 839580655 h 68"/>
                <a:gd name="T12" fmla="*/ 2147483647 w 172"/>
                <a:gd name="T13" fmla="*/ 1212727740 h 68"/>
                <a:gd name="T14" fmla="*/ 2147483647 w 172"/>
                <a:gd name="T15" fmla="*/ 1252708803 h 68"/>
                <a:gd name="T16" fmla="*/ 2147483647 w 172"/>
                <a:gd name="T17" fmla="*/ 1319342692 h 68"/>
                <a:gd name="T18" fmla="*/ 2147483647 w 172"/>
                <a:gd name="T19" fmla="*/ 1612527421 h 68"/>
                <a:gd name="T20" fmla="*/ 2147483647 w 172"/>
                <a:gd name="T21" fmla="*/ 2092289686 h 68"/>
                <a:gd name="T22" fmla="*/ 2147483647 w 172"/>
                <a:gd name="T23" fmla="*/ 2147483647 h 68"/>
                <a:gd name="T24" fmla="*/ 2147483647 w 172"/>
                <a:gd name="T25" fmla="*/ 2147483647 h 68"/>
                <a:gd name="T26" fmla="*/ 2147483647 w 172"/>
                <a:gd name="T27" fmla="*/ 2147483647 h 68"/>
                <a:gd name="T28" fmla="*/ 2147483647 w 172"/>
                <a:gd name="T29" fmla="*/ 1972350147 h 68"/>
                <a:gd name="T30" fmla="*/ 2147483647 w 172"/>
                <a:gd name="T31" fmla="*/ 1572550009 h 68"/>
                <a:gd name="T32" fmla="*/ 2147483647 w 172"/>
                <a:gd name="T33" fmla="*/ 1319342692 h 68"/>
                <a:gd name="T34" fmla="*/ 2147483647 w 172"/>
                <a:gd name="T35" fmla="*/ 839580655 h 68"/>
                <a:gd name="T36" fmla="*/ 2147483647 w 172"/>
                <a:gd name="T37" fmla="*/ 653007227 h 68"/>
                <a:gd name="T38" fmla="*/ 2147483647 w 172"/>
                <a:gd name="T39" fmla="*/ 546395925 h 68"/>
                <a:gd name="T40" fmla="*/ 2147483647 w 172"/>
                <a:gd name="T41" fmla="*/ 333165907 h 68"/>
                <a:gd name="T42" fmla="*/ 2147483647 w 172"/>
                <a:gd name="T43" fmla="*/ 333165907 h 68"/>
                <a:gd name="T44" fmla="*/ 2147483647 w 172"/>
                <a:gd name="T45" fmla="*/ 293188494 h 68"/>
                <a:gd name="T46" fmla="*/ 2147483647 w 172"/>
                <a:gd name="T47" fmla="*/ 79958505 h 68"/>
                <a:gd name="T48" fmla="*/ 2147483647 w 172"/>
                <a:gd name="T49" fmla="*/ 79958505 h 68"/>
                <a:gd name="T50" fmla="*/ 2147483647 w 172"/>
                <a:gd name="T51" fmla="*/ 0 h 68"/>
                <a:gd name="T52" fmla="*/ 2147483647 w 172"/>
                <a:gd name="T53" fmla="*/ 0 h 68"/>
                <a:gd name="T54" fmla="*/ 2118545805 w 172"/>
                <a:gd name="T55" fmla="*/ 0 h 68"/>
                <a:gd name="T56" fmla="*/ 377828255 w 172"/>
                <a:gd name="T57" fmla="*/ 106614981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
                <a:gd name="T88" fmla="*/ 0 h 68"/>
                <a:gd name="T89" fmla="*/ 172 w 172"/>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 h="68">
                  <a:moveTo>
                    <a:pt x="10" y="3"/>
                  </a:moveTo>
                  <a:cubicBezTo>
                    <a:pt x="8" y="3"/>
                    <a:pt x="7" y="3"/>
                    <a:pt x="6" y="4"/>
                  </a:cubicBezTo>
                  <a:cubicBezTo>
                    <a:pt x="6" y="4"/>
                    <a:pt x="7" y="5"/>
                    <a:pt x="7" y="5"/>
                  </a:cubicBezTo>
                  <a:cubicBezTo>
                    <a:pt x="3" y="6"/>
                    <a:pt x="0" y="10"/>
                    <a:pt x="0" y="15"/>
                  </a:cubicBezTo>
                  <a:cubicBezTo>
                    <a:pt x="0" y="21"/>
                    <a:pt x="5" y="25"/>
                    <a:pt x="11" y="25"/>
                  </a:cubicBezTo>
                  <a:cubicBezTo>
                    <a:pt x="11" y="25"/>
                    <a:pt x="44" y="23"/>
                    <a:pt x="52" y="23"/>
                  </a:cubicBezTo>
                  <a:cubicBezTo>
                    <a:pt x="58" y="30"/>
                    <a:pt x="64" y="31"/>
                    <a:pt x="73" y="33"/>
                  </a:cubicBezTo>
                  <a:cubicBezTo>
                    <a:pt x="75" y="33"/>
                    <a:pt x="77" y="33"/>
                    <a:pt x="79" y="34"/>
                  </a:cubicBezTo>
                  <a:cubicBezTo>
                    <a:pt x="81" y="35"/>
                    <a:pt x="84" y="35"/>
                    <a:pt x="86" y="36"/>
                  </a:cubicBezTo>
                  <a:cubicBezTo>
                    <a:pt x="89" y="39"/>
                    <a:pt x="92" y="42"/>
                    <a:pt x="95" y="44"/>
                  </a:cubicBezTo>
                  <a:cubicBezTo>
                    <a:pt x="101" y="49"/>
                    <a:pt x="109" y="54"/>
                    <a:pt x="117" y="57"/>
                  </a:cubicBezTo>
                  <a:cubicBezTo>
                    <a:pt x="132" y="64"/>
                    <a:pt x="149" y="68"/>
                    <a:pt x="164" y="67"/>
                  </a:cubicBezTo>
                  <a:cubicBezTo>
                    <a:pt x="166" y="67"/>
                    <a:pt x="167" y="66"/>
                    <a:pt x="169" y="65"/>
                  </a:cubicBezTo>
                  <a:cubicBezTo>
                    <a:pt x="169" y="65"/>
                    <a:pt x="168" y="64"/>
                    <a:pt x="168" y="64"/>
                  </a:cubicBezTo>
                  <a:cubicBezTo>
                    <a:pt x="171" y="63"/>
                    <a:pt x="172" y="59"/>
                    <a:pt x="171" y="54"/>
                  </a:cubicBezTo>
                  <a:cubicBezTo>
                    <a:pt x="169" y="48"/>
                    <a:pt x="162" y="43"/>
                    <a:pt x="155" y="43"/>
                  </a:cubicBezTo>
                  <a:cubicBezTo>
                    <a:pt x="145" y="43"/>
                    <a:pt x="133" y="40"/>
                    <a:pt x="124" y="36"/>
                  </a:cubicBezTo>
                  <a:cubicBezTo>
                    <a:pt x="117" y="32"/>
                    <a:pt x="112" y="28"/>
                    <a:pt x="108" y="23"/>
                  </a:cubicBezTo>
                  <a:cubicBezTo>
                    <a:pt x="107" y="23"/>
                    <a:pt x="104" y="18"/>
                    <a:pt x="103" y="18"/>
                  </a:cubicBezTo>
                  <a:cubicBezTo>
                    <a:pt x="102" y="17"/>
                    <a:pt x="92" y="16"/>
                    <a:pt x="91" y="15"/>
                  </a:cubicBezTo>
                  <a:cubicBezTo>
                    <a:pt x="81" y="14"/>
                    <a:pt x="79" y="12"/>
                    <a:pt x="77" y="9"/>
                  </a:cubicBezTo>
                  <a:cubicBezTo>
                    <a:pt x="77" y="9"/>
                    <a:pt x="77" y="9"/>
                    <a:pt x="76" y="9"/>
                  </a:cubicBezTo>
                  <a:cubicBezTo>
                    <a:pt x="76" y="8"/>
                    <a:pt x="76" y="8"/>
                    <a:pt x="76" y="8"/>
                  </a:cubicBezTo>
                  <a:cubicBezTo>
                    <a:pt x="73" y="2"/>
                    <a:pt x="73" y="2"/>
                    <a:pt x="73" y="2"/>
                  </a:cubicBezTo>
                  <a:cubicBezTo>
                    <a:pt x="64" y="2"/>
                    <a:pt x="64" y="2"/>
                    <a:pt x="64" y="2"/>
                  </a:cubicBezTo>
                  <a:cubicBezTo>
                    <a:pt x="60" y="2"/>
                    <a:pt x="59" y="3"/>
                    <a:pt x="58" y="0"/>
                  </a:cubicBezTo>
                  <a:cubicBezTo>
                    <a:pt x="58" y="0"/>
                    <a:pt x="58" y="0"/>
                    <a:pt x="58" y="0"/>
                  </a:cubicBezTo>
                  <a:cubicBezTo>
                    <a:pt x="57" y="0"/>
                    <a:pt x="57" y="0"/>
                    <a:pt x="57" y="0"/>
                  </a:cubicBezTo>
                  <a:lnTo>
                    <a:pt x="10" y="3"/>
                  </a:lnTo>
                  <a:close/>
                </a:path>
              </a:pathLst>
            </a:custGeom>
            <a:solidFill>
              <a:srgbClr val="68AA68"/>
            </a:solidFill>
            <a:ln w="9525">
              <a:noFill/>
              <a:round/>
              <a:headEnd/>
              <a:tailEnd/>
            </a:ln>
          </p:spPr>
          <p:txBody>
            <a:bodyPr/>
            <a:lstStyle/>
            <a:p>
              <a:endParaRPr lang="en-US">
                <a:latin typeface="Calibri" pitchFamily="34" charset="0"/>
              </a:endParaRPr>
            </a:p>
          </p:txBody>
        </p:sp>
        <p:sp>
          <p:nvSpPr>
            <p:cNvPr id="144029" name="Freeform 844"/>
            <p:cNvSpPr>
              <a:spLocks/>
            </p:cNvSpPr>
            <p:nvPr/>
          </p:nvSpPr>
          <p:spPr bwMode="auto">
            <a:xfrm rot="10800000">
              <a:off x="3664500" y="4742982"/>
              <a:ext cx="631826" cy="248239"/>
            </a:xfrm>
            <a:custGeom>
              <a:avLst/>
              <a:gdLst>
                <a:gd name="T0" fmla="*/ 377828255 w 172"/>
                <a:gd name="T1" fmla="*/ 106614981 h 68"/>
                <a:gd name="T2" fmla="*/ 229396895 w 172"/>
                <a:gd name="T3" fmla="*/ 146592422 h 68"/>
                <a:gd name="T4" fmla="*/ 256385464 w 172"/>
                <a:gd name="T5" fmla="*/ 186573485 h 68"/>
                <a:gd name="T6" fmla="*/ 0 w 172"/>
                <a:gd name="T7" fmla="*/ 546395925 h 68"/>
                <a:gd name="T8" fmla="*/ 404816767 w 172"/>
                <a:gd name="T9" fmla="*/ 919542782 h 68"/>
                <a:gd name="T10" fmla="*/ 1929629898 w 172"/>
                <a:gd name="T11" fmla="*/ 839580655 h 68"/>
                <a:gd name="T12" fmla="*/ 2147483647 w 172"/>
                <a:gd name="T13" fmla="*/ 1212727740 h 68"/>
                <a:gd name="T14" fmla="*/ 2147483647 w 172"/>
                <a:gd name="T15" fmla="*/ 1252708803 h 68"/>
                <a:gd name="T16" fmla="*/ 2147483647 w 172"/>
                <a:gd name="T17" fmla="*/ 1319342692 h 68"/>
                <a:gd name="T18" fmla="*/ 2147483647 w 172"/>
                <a:gd name="T19" fmla="*/ 1612527421 h 68"/>
                <a:gd name="T20" fmla="*/ 2147483647 w 172"/>
                <a:gd name="T21" fmla="*/ 2092289686 h 68"/>
                <a:gd name="T22" fmla="*/ 2147483647 w 172"/>
                <a:gd name="T23" fmla="*/ 2147483647 h 68"/>
                <a:gd name="T24" fmla="*/ 2147483647 w 172"/>
                <a:gd name="T25" fmla="*/ 2147483647 h 68"/>
                <a:gd name="T26" fmla="*/ 2147483647 w 172"/>
                <a:gd name="T27" fmla="*/ 2147483647 h 68"/>
                <a:gd name="T28" fmla="*/ 2147483647 w 172"/>
                <a:gd name="T29" fmla="*/ 1972350147 h 68"/>
                <a:gd name="T30" fmla="*/ 2147483647 w 172"/>
                <a:gd name="T31" fmla="*/ 1612527421 h 68"/>
                <a:gd name="T32" fmla="*/ 2147483647 w 172"/>
                <a:gd name="T33" fmla="*/ 1319342692 h 68"/>
                <a:gd name="T34" fmla="*/ 2147483647 w 172"/>
                <a:gd name="T35" fmla="*/ 839580655 h 68"/>
                <a:gd name="T36" fmla="*/ 2147483647 w 172"/>
                <a:gd name="T37" fmla="*/ 653007227 h 68"/>
                <a:gd name="T38" fmla="*/ 2147483647 w 172"/>
                <a:gd name="T39" fmla="*/ 546395925 h 68"/>
                <a:gd name="T40" fmla="*/ 2147483647 w 172"/>
                <a:gd name="T41" fmla="*/ 333165907 h 68"/>
                <a:gd name="T42" fmla="*/ 2147483647 w 172"/>
                <a:gd name="T43" fmla="*/ 333165907 h 68"/>
                <a:gd name="T44" fmla="*/ 2147483647 w 172"/>
                <a:gd name="T45" fmla="*/ 293188494 h 68"/>
                <a:gd name="T46" fmla="*/ 2147483647 w 172"/>
                <a:gd name="T47" fmla="*/ 79958505 h 68"/>
                <a:gd name="T48" fmla="*/ 2147483647 w 172"/>
                <a:gd name="T49" fmla="*/ 79958505 h 68"/>
                <a:gd name="T50" fmla="*/ 2147483647 w 172"/>
                <a:gd name="T51" fmla="*/ 0 h 68"/>
                <a:gd name="T52" fmla="*/ 2147483647 w 172"/>
                <a:gd name="T53" fmla="*/ 0 h 68"/>
                <a:gd name="T54" fmla="*/ 2118545805 w 172"/>
                <a:gd name="T55" fmla="*/ 0 h 68"/>
                <a:gd name="T56" fmla="*/ 377828255 w 172"/>
                <a:gd name="T57" fmla="*/ 106614981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
                <a:gd name="T88" fmla="*/ 0 h 68"/>
                <a:gd name="T89" fmla="*/ 172 w 172"/>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 h="68">
                  <a:moveTo>
                    <a:pt x="10" y="3"/>
                  </a:moveTo>
                  <a:cubicBezTo>
                    <a:pt x="8" y="3"/>
                    <a:pt x="7" y="3"/>
                    <a:pt x="6" y="4"/>
                  </a:cubicBezTo>
                  <a:cubicBezTo>
                    <a:pt x="6" y="4"/>
                    <a:pt x="7" y="5"/>
                    <a:pt x="7" y="5"/>
                  </a:cubicBezTo>
                  <a:cubicBezTo>
                    <a:pt x="3" y="6"/>
                    <a:pt x="0" y="10"/>
                    <a:pt x="0" y="15"/>
                  </a:cubicBezTo>
                  <a:cubicBezTo>
                    <a:pt x="0" y="21"/>
                    <a:pt x="5" y="25"/>
                    <a:pt x="11" y="25"/>
                  </a:cubicBezTo>
                  <a:cubicBezTo>
                    <a:pt x="11" y="25"/>
                    <a:pt x="44" y="23"/>
                    <a:pt x="52" y="23"/>
                  </a:cubicBezTo>
                  <a:cubicBezTo>
                    <a:pt x="58" y="30"/>
                    <a:pt x="64" y="31"/>
                    <a:pt x="73" y="33"/>
                  </a:cubicBezTo>
                  <a:cubicBezTo>
                    <a:pt x="74" y="33"/>
                    <a:pt x="77" y="33"/>
                    <a:pt x="79" y="34"/>
                  </a:cubicBezTo>
                  <a:cubicBezTo>
                    <a:pt x="81" y="34"/>
                    <a:pt x="84" y="35"/>
                    <a:pt x="86" y="36"/>
                  </a:cubicBezTo>
                  <a:cubicBezTo>
                    <a:pt x="89" y="39"/>
                    <a:pt x="92" y="42"/>
                    <a:pt x="95" y="44"/>
                  </a:cubicBezTo>
                  <a:cubicBezTo>
                    <a:pt x="101" y="49"/>
                    <a:pt x="109" y="54"/>
                    <a:pt x="117" y="57"/>
                  </a:cubicBezTo>
                  <a:cubicBezTo>
                    <a:pt x="132" y="64"/>
                    <a:pt x="149" y="68"/>
                    <a:pt x="164" y="67"/>
                  </a:cubicBezTo>
                  <a:cubicBezTo>
                    <a:pt x="166" y="67"/>
                    <a:pt x="167" y="66"/>
                    <a:pt x="169" y="65"/>
                  </a:cubicBezTo>
                  <a:cubicBezTo>
                    <a:pt x="169" y="65"/>
                    <a:pt x="168" y="64"/>
                    <a:pt x="168" y="64"/>
                  </a:cubicBezTo>
                  <a:cubicBezTo>
                    <a:pt x="171" y="63"/>
                    <a:pt x="172" y="59"/>
                    <a:pt x="170" y="54"/>
                  </a:cubicBezTo>
                  <a:cubicBezTo>
                    <a:pt x="169" y="48"/>
                    <a:pt x="162" y="44"/>
                    <a:pt x="155" y="44"/>
                  </a:cubicBezTo>
                  <a:cubicBezTo>
                    <a:pt x="145" y="43"/>
                    <a:pt x="133" y="40"/>
                    <a:pt x="124" y="36"/>
                  </a:cubicBezTo>
                  <a:cubicBezTo>
                    <a:pt x="117" y="32"/>
                    <a:pt x="112" y="28"/>
                    <a:pt x="108" y="23"/>
                  </a:cubicBezTo>
                  <a:cubicBezTo>
                    <a:pt x="107" y="23"/>
                    <a:pt x="104" y="18"/>
                    <a:pt x="103" y="18"/>
                  </a:cubicBezTo>
                  <a:cubicBezTo>
                    <a:pt x="102" y="18"/>
                    <a:pt x="92" y="16"/>
                    <a:pt x="91" y="15"/>
                  </a:cubicBezTo>
                  <a:cubicBezTo>
                    <a:pt x="81" y="14"/>
                    <a:pt x="79" y="12"/>
                    <a:pt x="77" y="9"/>
                  </a:cubicBezTo>
                  <a:cubicBezTo>
                    <a:pt x="77" y="9"/>
                    <a:pt x="77" y="9"/>
                    <a:pt x="76" y="9"/>
                  </a:cubicBezTo>
                  <a:cubicBezTo>
                    <a:pt x="76" y="8"/>
                    <a:pt x="76" y="8"/>
                    <a:pt x="76" y="8"/>
                  </a:cubicBezTo>
                  <a:cubicBezTo>
                    <a:pt x="73" y="2"/>
                    <a:pt x="73" y="2"/>
                    <a:pt x="73" y="2"/>
                  </a:cubicBezTo>
                  <a:cubicBezTo>
                    <a:pt x="64" y="2"/>
                    <a:pt x="64" y="2"/>
                    <a:pt x="64" y="2"/>
                  </a:cubicBezTo>
                  <a:cubicBezTo>
                    <a:pt x="60" y="2"/>
                    <a:pt x="59" y="3"/>
                    <a:pt x="58" y="0"/>
                  </a:cubicBezTo>
                  <a:cubicBezTo>
                    <a:pt x="58" y="0"/>
                    <a:pt x="58" y="0"/>
                    <a:pt x="58" y="0"/>
                  </a:cubicBezTo>
                  <a:cubicBezTo>
                    <a:pt x="57" y="0"/>
                    <a:pt x="57" y="0"/>
                    <a:pt x="57" y="0"/>
                  </a:cubicBezTo>
                  <a:lnTo>
                    <a:pt x="10" y="3"/>
                  </a:lnTo>
                  <a:close/>
                </a:path>
              </a:pathLst>
            </a:custGeom>
            <a:solidFill>
              <a:srgbClr val="69AA69"/>
            </a:solidFill>
            <a:ln w="9525">
              <a:noFill/>
              <a:round/>
              <a:headEnd/>
              <a:tailEnd/>
            </a:ln>
          </p:spPr>
          <p:txBody>
            <a:bodyPr/>
            <a:lstStyle/>
            <a:p>
              <a:endParaRPr lang="en-US">
                <a:latin typeface="Calibri" pitchFamily="34" charset="0"/>
              </a:endParaRPr>
            </a:p>
          </p:txBody>
        </p:sp>
        <p:sp>
          <p:nvSpPr>
            <p:cNvPr id="144030" name="Freeform 845"/>
            <p:cNvSpPr>
              <a:spLocks/>
            </p:cNvSpPr>
            <p:nvPr/>
          </p:nvSpPr>
          <p:spPr bwMode="auto">
            <a:xfrm rot="10800000">
              <a:off x="3664500" y="4742982"/>
              <a:ext cx="631826" cy="248239"/>
            </a:xfrm>
            <a:custGeom>
              <a:avLst/>
              <a:gdLst>
                <a:gd name="T0" fmla="*/ 377828255 w 172"/>
                <a:gd name="T1" fmla="*/ 106614981 h 68"/>
                <a:gd name="T2" fmla="*/ 229396895 w 172"/>
                <a:gd name="T3" fmla="*/ 146592422 h 68"/>
                <a:gd name="T4" fmla="*/ 256385464 w 172"/>
                <a:gd name="T5" fmla="*/ 186573485 h 68"/>
                <a:gd name="T6" fmla="*/ 0 w 172"/>
                <a:gd name="T7" fmla="*/ 546395925 h 68"/>
                <a:gd name="T8" fmla="*/ 404816767 w 172"/>
                <a:gd name="T9" fmla="*/ 919542782 h 68"/>
                <a:gd name="T10" fmla="*/ 1929629898 w 172"/>
                <a:gd name="T11" fmla="*/ 839580655 h 68"/>
                <a:gd name="T12" fmla="*/ 2147483647 w 172"/>
                <a:gd name="T13" fmla="*/ 1212727740 h 68"/>
                <a:gd name="T14" fmla="*/ 2147483647 w 172"/>
                <a:gd name="T15" fmla="*/ 1212727740 h 68"/>
                <a:gd name="T16" fmla="*/ 2147483647 w 172"/>
                <a:gd name="T17" fmla="*/ 1319342692 h 68"/>
                <a:gd name="T18" fmla="*/ 2147483647 w 172"/>
                <a:gd name="T19" fmla="*/ 1612527421 h 68"/>
                <a:gd name="T20" fmla="*/ 2147483647 w 172"/>
                <a:gd name="T21" fmla="*/ 2092289686 h 68"/>
                <a:gd name="T22" fmla="*/ 2147483647 w 172"/>
                <a:gd name="T23" fmla="*/ 2147483647 h 68"/>
                <a:gd name="T24" fmla="*/ 2147483647 w 172"/>
                <a:gd name="T25" fmla="*/ 2147483647 h 68"/>
                <a:gd name="T26" fmla="*/ 2147483647 w 172"/>
                <a:gd name="T27" fmla="*/ 2147483647 h 68"/>
                <a:gd name="T28" fmla="*/ 2147483647 w 172"/>
                <a:gd name="T29" fmla="*/ 1972350147 h 68"/>
                <a:gd name="T30" fmla="*/ 2147483647 w 172"/>
                <a:gd name="T31" fmla="*/ 1612527421 h 68"/>
                <a:gd name="T32" fmla="*/ 2147483647 w 172"/>
                <a:gd name="T33" fmla="*/ 1319342692 h 68"/>
                <a:gd name="T34" fmla="*/ 2147483647 w 172"/>
                <a:gd name="T35" fmla="*/ 839580655 h 68"/>
                <a:gd name="T36" fmla="*/ 2147483647 w 172"/>
                <a:gd name="T37" fmla="*/ 653007227 h 68"/>
                <a:gd name="T38" fmla="*/ 2147483647 w 172"/>
                <a:gd name="T39" fmla="*/ 546395925 h 68"/>
                <a:gd name="T40" fmla="*/ 2147483647 w 172"/>
                <a:gd name="T41" fmla="*/ 359818733 h 68"/>
                <a:gd name="T42" fmla="*/ 2147483647 w 172"/>
                <a:gd name="T43" fmla="*/ 333165907 h 68"/>
                <a:gd name="T44" fmla="*/ 2147483647 w 172"/>
                <a:gd name="T45" fmla="*/ 293188494 h 68"/>
                <a:gd name="T46" fmla="*/ 2147483647 w 172"/>
                <a:gd name="T47" fmla="*/ 79958505 h 68"/>
                <a:gd name="T48" fmla="*/ 2147483647 w 172"/>
                <a:gd name="T49" fmla="*/ 79958505 h 68"/>
                <a:gd name="T50" fmla="*/ 2147483647 w 172"/>
                <a:gd name="T51" fmla="*/ 0 h 68"/>
                <a:gd name="T52" fmla="*/ 2118545805 w 172"/>
                <a:gd name="T53" fmla="*/ 0 h 68"/>
                <a:gd name="T54" fmla="*/ 2118545805 w 172"/>
                <a:gd name="T55" fmla="*/ 0 h 68"/>
                <a:gd name="T56" fmla="*/ 377828255 w 172"/>
                <a:gd name="T57" fmla="*/ 106614981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
                <a:gd name="T88" fmla="*/ 0 h 68"/>
                <a:gd name="T89" fmla="*/ 172 w 172"/>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 h="68">
                  <a:moveTo>
                    <a:pt x="10" y="3"/>
                  </a:moveTo>
                  <a:cubicBezTo>
                    <a:pt x="8" y="3"/>
                    <a:pt x="7" y="3"/>
                    <a:pt x="6" y="4"/>
                  </a:cubicBezTo>
                  <a:cubicBezTo>
                    <a:pt x="6" y="5"/>
                    <a:pt x="7" y="5"/>
                    <a:pt x="7" y="5"/>
                  </a:cubicBezTo>
                  <a:cubicBezTo>
                    <a:pt x="3" y="6"/>
                    <a:pt x="0" y="10"/>
                    <a:pt x="0" y="15"/>
                  </a:cubicBezTo>
                  <a:cubicBezTo>
                    <a:pt x="0" y="21"/>
                    <a:pt x="5" y="25"/>
                    <a:pt x="11" y="25"/>
                  </a:cubicBezTo>
                  <a:cubicBezTo>
                    <a:pt x="11" y="25"/>
                    <a:pt x="44" y="23"/>
                    <a:pt x="52" y="23"/>
                  </a:cubicBezTo>
                  <a:cubicBezTo>
                    <a:pt x="58" y="30"/>
                    <a:pt x="64" y="31"/>
                    <a:pt x="73" y="33"/>
                  </a:cubicBezTo>
                  <a:cubicBezTo>
                    <a:pt x="74" y="33"/>
                    <a:pt x="77" y="33"/>
                    <a:pt x="79" y="33"/>
                  </a:cubicBezTo>
                  <a:cubicBezTo>
                    <a:pt x="81" y="34"/>
                    <a:pt x="84" y="35"/>
                    <a:pt x="86" y="36"/>
                  </a:cubicBezTo>
                  <a:cubicBezTo>
                    <a:pt x="89" y="39"/>
                    <a:pt x="92" y="42"/>
                    <a:pt x="95" y="44"/>
                  </a:cubicBezTo>
                  <a:cubicBezTo>
                    <a:pt x="101" y="49"/>
                    <a:pt x="109" y="54"/>
                    <a:pt x="117" y="57"/>
                  </a:cubicBezTo>
                  <a:cubicBezTo>
                    <a:pt x="132" y="64"/>
                    <a:pt x="149" y="68"/>
                    <a:pt x="164" y="67"/>
                  </a:cubicBezTo>
                  <a:cubicBezTo>
                    <a:pt x="166" y="67"/>
                    <a:pt x="167" y="66"/>
                    <a:pt x="169" y="65"/>
                  </a:cubicBezTo>
                  <a:cubicBezTo>
                    <a:pt x="169" y="65"/>
                    <a:pt x="168" y="64"/>
                    <a:pt x="168" y="64"/>
                  </a:cubicBezTo>
                  <a:cubicBezTo>
                    <a:pt x="170" y="63"/>
                    <a:pt x="172" y="59"/>
                    <a:pt x="170" y="54"/>
                  </a:cubicBezTo>
                  <a:cubicBezTo>
                    <a:pt x="169" y="48"/>
                    <a:pt x="162" y="44"/>
                    <a:pt x="155" y="44"/>
                  </a:cubicBezTo>
                  <a:cubicBezTo>
                    <a:pt x="144" y="43"/>
                    <a:pt x="133" y="40"/>
                    <a:pt x="124" y="36"/>
                  </a:cubicBezTo>
                  <a:cubicBezTo>
                    <a:pt x="117" y="32"/>
                    <a:pt x="112" y="28"/>
                    <a:pt x="108" y="23"/>
                  </a:cubicBezTo>
                  <a:cubicBezTo>
                    <a:pt x="107" y="23"/>
                    <a:pt x="104" y="19"/>
                    <a:pt x="103" y="18"/>
                  </a:cubicBezTo>
                  <a:cubicBezTo>
                    <a:pt x="102" y="18"/>
                    <a:pt x="92" y="16"/>
                    <a:pt x="91" y="15"/>
                  </a:cubicBezTo>
                  <a:cubicBezTo>
                    <a:pt x="81" y="14"/>
                    <a:pt x="79" y="12"/>
                    <a:pt x="77" y="10"/>
                  </a:cubicBezTo>
                  <a:cubicBezTo>
                    <a:pt x="77" y="9"/>
                    <a:pt x="77" y="9"/>
                    <a:pt x="76" y="9"/>
                  </a:cubicBezTo>
                  <a:cubicBezTo>
                    <a:pt x="76" y="8"/>
                    <a:pt x="76" y="8"/>
                    <a:pt x="76" y="8"/>
                  </a:cubicBezTo>
                  <a:cubicBezTo>
                    <a:pt x="73" y="2"/>
                    <a:pt x="73" y="2"/>
                    <a:pt x="73" y="2"/>
                  </a:cubicBezTo>
                  <a:cubicBezTo>
                    <a:pt x="64" y="2"/>
                    <a:pt x="64" y="2"/>
                    <a:pt x="64" y="2"/>
                  </a:cubicBezTo>
                  <a:cubicBezTo>
                    <a:pt x="60" y="2"/>
                    <a:pt x="59" y="4"/>
                    <a:pt x="58" y="0"/>
                  </a:cubicBezTo>
                  <a:cubicBezTo>
                    <a:pt x="57" y="0"/>
                    <a:pt x="57" y="0"/>
                    <a:pt x="57" y="0"/>
                  </a:cubicBezTo>
                  <a:cubicBezTo>
                    <a:pt x="57" y="0"/>
                    <a:pt x="57" y="0"/>
                    <a:pt x="57" y="0"/>
                  </a:cubicBezTo>
                  <a:lnTo>
                    <a:pt x="10" y="3"/>
                  </a:lnTo>
                  <a:close/>
                </a:path>
              </a:pathLst>
            </a:custGeom>
            <a:solidFill>
              <a:srgbClr val="6AAA6A"/>
            </a:solidFill>
            <a:ln w="9525">
              <a:noFill/>
              <a:round/>
              <a:headEnd/>
              <a:tailEnd/>
            </a:ln>
          </p:spPr>
          <p:txBody>
            <a:bodyPr/>
            <a:lstStyle/>
            <a:p>
              <a:endParaRPr lang="en-US">
                <a:latin typeface="Calibri" pitchFamily="34" charset="0"/>
              </a:endParaRPr>
            </a:p>
          </p:txBody>
        </p:sp>
        <p:sp>
          <p:nvSpPr>
            <p:cNvPr id="144031" name="Freeform 846"/>
            <p:cNvSpPr>
              <a:spLocks/>
            </p:cNvSpPr>
            <p:nvPr/>
          </p:nvSpPr>
          <p:spPr bwMode="auto">
            <a:xfrm rot="10800000">
              <a:off x="3664500" y="4745637"/>
              <a:ext cx="631826" cy="245584"/>
            </a:xfrm>
            <a:custGeom>
              <a:avLst/>
              <a:gdLst>
                <a:gd name="T0" fmla="*/ 377828255 w 172"/>
                <a:gd name="T1" fmla="*/ 107481467 h 67"/>
                <a:gd name="T2" fmla="*/ 229396895 w 172"/>
                <a:gd name="T3" fmla="*/ 147790242 h 67"/>
                <a:gd name="T4" fmla="*/ 256385464 w 172"/>
                <a:gd name="T5" fmla="*/ 188095323 h 67"/>
                <a:gd name="T6" fmla="*/ 0 w 172"/>
                <a:gd name="T7" fmla="*/ 550852221 h 67"/>
                <a:gd name="T8" fmla="*/ 404816767 w 172"/>
                <a:gd name="T9" fmla="*/ 927042753 h 67"/>
                <a:gd name="T10" fmla="*/ 1929629898 w 172"/>
                <a:gd name="T11" fmla="*/ 859866396 h 67"/>
                <a:gd name="T12" fmla="*/ 2147483647 w 172"/>
                <a:gd name="T13" fmla="*/ 1222619685 h 67"/>
                <a:gd name="T14" fmla="*/ 2147483647 w 172"/>
                <a:gd name="T15" fmla="*/ 1222619685 h 67"/>
                <a:gd name="T16" fmla="*/ 2147483647 w 172"/>
                <a:gd name="T17" fmla="*/ 1330104789 h 67"/>
                <a:gd name="T18" fmla="*/ 2147483647 w 172"/>
                <a:gd name="T19" fmla="*/ 1625681493 h 67"/>
                <a:gd name="T20" fmla="*/ 2147483647 w 172"/>
                <a:gd name="T21" fmla="*/ 2109357586 h 67"/>
                <a:gd name="T22" fmla="*/ 2147483647 w 172"/>
                <a:gd name="T23" fmla="*/ 2147483647 h 67"/>
                <a:gd name="T24" fmla="*/ 2147483647 w 172"/>
                <a:gd name="T25" fmla="*/ 2147483647 h 67"/>
                <a:gd name="T26" fmla="*/ 2147483647 w 172"/>
                <a:gd name="T27" fmla="*/ 2147483647 h 67"/>
                <a:gd name="T28" fmla="*/ 2147483647 w 172"/>
                <a:gd name="T29" fmla="*/ 2001872482 h 67"/>
                <a:gd name="T30" fmla="*/ 2147483647 w 172"/>
                <a:gd name="T31" fmla="*/ 1625681493 h 67"/>
                <a:gd name="T32" fmla="*/ 2147483647 w 172"/>
                <a:gd name="T33" fmla="*/ 1330104789 h 67"/>
                <a:gd name="T34" fmla="*/ 2147483647 w 172"/>
                <a:gd name="T35" fmla="*/ 859866396 h 67"/>
                <a:gd name="T36" fmla="*/ 2147483647 w 172"/>
                <a:gd name="T37" fmla="*/ 671771130 h 67"/>
                <a:gd name="T38" fmla="*/ 2147483647 w 172"/>
                <a:gd name="T39" fmla="*/ 591157302 h 67"/>
                <a:gd name="T40" fmla="*/ 2147483647 w 172"/>
                <a:gd name="T41" fmla="*/ 376190646 h 67"/>
                <a:gd name="T42" fmla="*/ 2147483647 w 172"/>
                <a:gd name="T43" fmla="*/ 335885565 h 67"/>
                <a:gd name="T44" fmla="*/ 2147483647 w 172"/>
                <a:gd name="T45" fmla="*/ 335885565 h 67"/>
                <a:gd name="T46" fmla="*/ 2147483647 w 172"/>
                <a:gd name="T47" fmla="*/ 107481467 h 67"/>
                <a:gd name="T48" fmla="*/ 2147483647 w 172"/>
                <a:gd name="T49" fmla="*/ 107481467 h 67"/>
                <a:gd name="T50" fmla="*/ 2147483647 w 172"/>
                <a:gd name="T51" fmla="*/ 40305095 h 67"/>
                <a:gd name="T52" fmla="*/ 2118545805 w 172"/>
                <a:gd name="T53" fmla="*/ 0 h 67"/>
                <a:gd name="T54" fmla="*/ 2118545805 w 172"/>
                <a:gd name="T55" fmla="*/ 0 h 67"/>
                <a:gd name="T56" fmla="*/ 377828255 w 172"/>
                <a:gd name="T57" fmla="*/ 107481467 h 6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
                <a:gd name="T88" fmla="*/ 0 h 67"/>
                <a:gd name="T89" fmla="*/ 172 w 172"/>
                <a:gd name="T90" fmla="*/ 67 h 6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 h="67">
                  <a:moveTo>
                    <a:pt x="10" y="3"/>
                  </a:moveTo>
                  <a:cubicBezTo>
                    <a:pt x="8" y="3"/>
                    <a:pt x="7" y="3"/>
                    <a:pt x="6" y="4"/>
                  </a:cubicBezTo>
                  <a:cubicBezTo>
                    <a:pt x="6" y="5"/>
                    <a:pt x="7" y="5"/>
                    <a:pt x="7" y="5"/>
                  </a:cubicBezTo>
                  <a:cubicBezTo>
                    <a:pt x="3" y="6"/>
                    <a:pt x="0" y="11"/>
                    <a:pt x="0" y="15"/>
                  </a:cubicBezTo>
                  <a:cubicBezTo>
                    <a:pt x="0" y="21"/>
                    <a:pt x="5" y="25"/>
                    <a:pt x="11" y="25"/>
                  </a:cubicBezTo>
                  <a:cubicBezTo>
                    <a:pt x="11" y="25"/>
                    <a:pt x="44" y="23"/>
                    <a:pt x="52" y="23"/>
                  </a:cubicBezTo>
                  <a:cubicBezTo>
                    <a:pt x="58" y="30"/>
                    <a:pt x="64" y="31"/>
                    <a:pt x="73" y="33"/>
                  </a:cubicBezTo>
                  <a:cubicBezTo>
                    <a:pt x="74" y="33"/>
                    <a:pt x="77" y="33"/>
                    <a:pt x="78" y="33"/>
                  </a:cubicBezTo>
                  <a:cubicBezTo>
                    <a:pt x="81" y="34"/>
                    <a:pt x="84" y="35"/>
                    <a:pt x="86" y="36"/>
                  </a:cubicBezTo>
                  <a:cubicBezTo>
                    <a:pt x="89" y="39"/>
                    <a:pt x="92" y="42"/>
                    <a:pt x="95" y="44"/>
                  </a:cubicBezTo>
                  <a:cubicBezTo>
                    <a:pt x="101" y="49"/>
                    <a:pt x="109" y="53"/>
                    <a:pt x="117" y="57"/>
                  </a:cubicBezTo>
                  <a:cubicBezTo>
                    <a:pt x="132" y="64"/>
                    <a:pt x="149" y="67"/>
                    <a:pt x="164" y="67"/>
                  </a:cubicBezTo>
                  <a:cubicBezTo>
                    <a:pt x="166" y="67"/>
                    <a:pt x="167" y="66"/>
                    <a:pt x="169" y="65"/>
                  </a:cubicBezTo>
                  <a:cubicBezTo>
                    <a:pt x="169" y="65"/>
                    <a:pt x="168" y="64"/>
                    <a:pt x="168" y="64"/>
                  </a:cubicBezTo>
                  <a:cubicBezTo>
                    <a:pt x="170" y="63"/>
                    <a:pt x="172" y="59"/>
                    <a:pt x="170" y="54"/>
                  </a:cubicBezTo>
                  <a:cubicBezTo>
                    <a:pt x="168" y="48"/>
                    <a:pt x="162" y="44"/>
                    <a:pt x="155" y="44"/>
                  </a:cubicBezTo>
                  <a:cubicBezTo>
                    <a:pt x="144" y="43"/>
                    <a:pt x="133" y="40"/>
                    <a:pt x="124" y="36"/>
                  </a:cubicBezTo>
                  <a:cubicBezTo>
                    <a:pt x="117" y="32"/>
                    <a:pt x="111" y="28"/>
                    <a:pt x="107" y="23"/>
                  </a:cubicBezTo>
                  <a:cubicBezTo>
                    <a:pt x="107" y="23"/>
                    <a:pt x="104" y="19"/>
                    <a:pt x="103" y="18"/>
                  </a:cubicBezTo>
                  <a:cubicBezTo>
                    <a:pt x="102" y="18"/>
                    <a:pt x="92" y="16"/>
                    <a:pt x="91" y="16"/>
                  </a:cubicBezTo>
                  <a:cubicBezTo>
                    <a:pt x="81" y="14"/>
                    <a:pt x="79" y="13"/>
                    <a:pt x="77" y="10"/>
                  </a:cubicBezTo>
                  <a:cubicBezTo>
                    <a:pt x="77" y="9"/>
                    <a:pt x="77" y="9"/>
                    <a:pt x="76" y="9"/>
                  </a:cubicBezTo>
                  <a:cubicBezTo>
                    <a:pt x="76" y="9"/>
                    <a:pt x="76" y="9"/>
                    <a:pt x="76" y="9"/>
                  </a:cubicBezTo>
                  <a:cubicBezTo>
                    <a:pt x="73" y="3"/>
                    <a:pt x="73" y="3"/>
                    <a:pt x="73" y="3"/>
                  </a:cubicBezTo>
                  <a:cubicBezTo>
                    <a:pt x="64" y="3"/>
                    <a:pt x="64" y="3"/>
                    <a:pt x="64" y="3"/>
                  </a:cubicBezTo>
                  <a:cubicBezTo>
                    <a:pt x="60" y="2"/>
                    <a:pt x="59" y="4"/>
                    <a:pt x="58" y="1"/>
                  </a:cubicBezTo>
                  <a:cubicBezTo>
                    <a:pt x="57" y="0"/>
                    <a:pt x="57" y="0"/>
                    <a:pt x="57" y="0"/>
                  </a:cubicBezTo>
                  <a:cubicBezTo>
                    <a:pt x="57" y="0"/>
                    <a:pt x="57" y="0"/>
                    <a:pt x="57" y="0"/>
                  </a:cubicBezTo>
                  <a:lnTo>
                    <a:pt x="10" y="3"/>
                  </a:lnTo>
                  <a:close/>
                </a:path>
              </a:pathLst>
            </a:custGeom>
            <a:solidFill>
              <a:srgbClr val="6BAB6A"/>
            </a:solidFill>
            <a:ln w="9525">
              <a:noFill/>
              <a:round/>
              <a:headEnd/>
              <a:tailEnd/>
            </a:ln>
          </p:spPr>
          <p:txBody>
            <a:bodyPr/>
            <a:lstStyle/>
            <a:p>
              <a:endParaRPr lang="en-US">
                <a:latin typeface="Calibri" pitchFamily="34" charset="0"/>
              </a:endParaRPr>
            </a:p>
          </p:txBody>
        </p:sp>
        <p:sp>
          <p:nvSpPr>
            <p:cNvPr id="144032" name="Freeform 847"/>
            <p:cNvSpPr>
              <a:spLocks/>
            </p:cNvSpPr>
            <p:nvPr/>
          </p:nvSpPr>
          <p:spPr bwMode="auto">
            <a:xfrm rot="10800000">
              <a:off x="3664500" y="4745637"/>
              <a:ext cx="631826" cy="245584"/>
            </a:xfrm>
            <a:custGeom>
              <a:avLst/>
              <a:gdLst>
                <a:gd name="T0" fmla="*/ 377828255 w 172"/>
                <a:gd name="T1" fmla="*/ 107481467 h 67"/>
                <a:gd name="T2" fmla="*/ 229396895 w 172"/>
                <a:gd name="T3" fmla="*/ 147790242 h 67"/>
                <a:gd name="T4" fmla="*/ 256385464 w 172"/>
                <a:gd name="T5" fmla="*/ 188095323 h 67"/>
                <a:gd name="T6" fmla="*/ 0 w 172"/>
                <a:gd name="T7" fmla="*/ 550852221 h 67"/>
                <a:gd name="T8" fmla="*/ 404816767 w 172"/>
                <a:gd name="T9" fmla="*/ 927042753 h 67"/>
                <a:gd name="T10" fmla="*/ 1929629898 w 172"/>
                <a:gd name="T11" fmla="*/ 859866396 h 67"/>
                <a:gd name="T12" fmla="*/ 2147483647 w 172"/>
                <a:gd name="T13" fmla="*/ 1182314604 h 67"/>
                <a:gd name="T14" fmla="*/ 2147483647 w 172"/>
                <a:gd name="T15" fmla="*/ 1222619685 h 67"/>
                <a:gd name="T16" fmla="*/ 2147483647 w 172"/>
                <a:gd name="T17" fmla="*/ 1330104789 h 67"/>
                <a:gd name="T18" fmla="*/ 2147483647 w 172"/>
                <a:gd name="T19" fmla="*/ 1625681493 h 67"/>
                <a:gd name="T20" fmla="*/ 2147483647 w 172"/>
                <a:gd name="T21" fmla="*/ 2109357586 h 67"/>
                <a:gd name="T22" fmla="*/ 2147483647 w 172"/>
                <a:gd name="T23" fmla="*/ 2147483647 h 67"/>
                <a:gd name="T24" fmla="*/ 2147483647 w 172"/>
                <a:gd name="T25" fmla="*/ 2147483647 h 67"/>
                <a:gd name="T26" fmla="*/ 2147483647 w 172"/>
                <a:gd name="T27" fmla="*/ 2147483647 h 67"/>
                <a:gd name="T28" fmla="*/ 2147483647 w 172"/>
                <a:gd name="T29" fmla="*/ 2001872482 h 67"/>
                <a:gd name="T30" fmla="*/ 2147483647 w 172"/>
                <a:gd name="T31" fmla="*/ 1625681493 h 67"/>
                <a:gd name="T32" fmla="*/ 2147483647 w 172"/>
                <a:gd name="T33" fmla="*/ 1330104789 h 67"/>
                <a:gd name="T34" fmla="*/ 2147483647 w 172"/>
                <a:gd name="T35" fmla="*/ 859866396 h 67"/>
                <a:gd name="T36" fmla="*/ 2147483647 w 172"/>
                <a:gd name="T37" fmla="*/ 698638740 h 67"/>
                <a:gd name="T38" fmla="*/ 2147483647 w 172"/>
                <a:gd name="T39" fmla="*/ 591157302 h 67"/>
                <a:gd name="T40" fmla="*/ 2147483647 w 172"/>
                <a:gd name="T41" fmla="*/ 376190646 h 67"/>
                <a:gd name="T42" fmla="*/ 2147483647 w 172"/>
                <a:gd name="T43" fmla="*/ 335885565 h 67"/>
                <a:gd name="T44" fmla="*/ 2147483647 w 172"/>
                <a:gd name="T45" fmla="*/ 335885565 h 67"/>
                <a:gd name="T46" fmla="*/ 2147483647 w 172"/>
                <a:gd name="T47" fmla="*/ 107481467 h 67"/>
                <a:gd name="T48" fmla="*/ 2147483647 w 172"/>
                <a:gd name="T49" fmla="*/ 107481467 h 67"/>
                <a:gd name="T50" fmla="*/ 2147483647 w 172"/>
                <a:gd name="T51" fmla="*/ 40305095 h 67"/>
                <a:gd name="T52" fmla="*/ 2118545805 w 172"/>
                <a:gd name="T53" fmla="*/ 0 h 67"/>
                <a:gd name="T54" fmla="*/ 2118545805 w 172"/>
                <a:gd name="T55" fmla="*/ 0 h 67"/>
                <a:gd name="T56" fmla="*/ 377828255 w 172"/>
                <a:gd name="T57" fmla="*/ 107481467 h 6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
                <a:gd name="T88" fmla="*/ 0 h 67"/>
                <a:gd name="T89" fmla="*/ 172 w 172"/>
                <a:gd name="T90" fmla="*/ 67 h 6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 h="67">
                  <a:moveTo>
                    <a:pt x="10" y="3"/>
                  </a:moveTo>
                  <a:cubicBezTo>
                    <a:pt x="8" y="3"/>
                    <a:pt x="7" y="3"/>
                    <a:pt x="6" y="4"/>
                  </a:cubicBezTo>
                  <a:cubicBezTo>
                    <a:pt x="6" y="5"/>
                    <a:pt x="7" y="5"/>
                    <a:pt x="7" y="5"/>
                  </a:cubicBezTo>
                  <a:cubicBezTo>
                    <a:pt x="3" y="7"/>
                    <a:pt x="0" y="11"/>
                    <a:pt x="0" y="15"/>
                  </a:cubicBezTo>
                  <a:cubicBezTo>
                    <a:pt x="1" y="21"/>
                    <a:pt x="5" y="25"/>
                    <a:pt x="11" y="25"/>
                  </a:cubicBezTo>
                  <a:cubicBezTo>
                    <a:pt x="11" y="25"/>
                    <a:pt x="44" y="23"/>
                    <a:pt x="52" y="23"/>
                  </a:cubicBezTo>
                  <a:cubicBezTo>
                    <a:pt x="58" y="30"/>
                    <a:pt x="64" y="31"/>
                    <a:pt x="73" y="32"/>
                  </a:cubicBezTo>
                  <a:cubicBezTo>
                    <a:pt x="74" y="33"/>
                    <a:pt x="77" y="33"/>
                    <a:pt x="78" y="33"/>
                  </a:cubicBezTo>
                  <a:cubicBezTo>
                    <a:pt x="81" y="34"/>
                    <a:pt x="83" y="35"/>
                    <a:pt x="86" y="36"/>
                  </a:cubicBezTo>
                  <a:cubicBezTo>
                    <a:pt x="89" y="39"/>
                    <a:pt x="92" y="41"/>
                    <a:pt x="95" y="44"/>
                  </a:cubicBezTo>
                  <a:cubicBezTo>
                    <a:pt x="101" y="49"/>
                    <a:pt x="109" y="53"/>
                    <a:pt x="117" y="57"/>
                  </a:cubicBezTo>
                  <a:cubicBezTo>
                    <a:pt x="132" y="64"/>
                    <a:pt x="149" y="67"/>
                    <a:pt x="164" y="67"/>
                  </a:cubicBezTo>
                  <a:cubicBezTo>
                    <a:pt x="166" y="67"/>
                    <a:pt x="167" y="66"/>
                    <a:pt x="169" y="65"/>
                  </a:cubicBezTo>
                  <a:cubicBezTo>
                    <a:pt x="169" y="64"/>
                    <a:pt x="168" y="64"/>
                    <a:pt x="168" y="64"/>
                  </a:cubicBezTo>
                  <a:cubicBezTo>
                    <a:pt x="170" y="62"/>
                    <a:pt x="172" y="59"/>
                    <a:pt x="170" y="54"/>
                  </a:cubicBezTo>
                  <a:cubicBezTo>
                    <a:pt x="168" y="48"/>
                    <a:pt x="162" y="44"/>
                    <a:pt x="155" y="44"/>
                  </a:cubicBezTo>
                  <a:cubicBezTo>
                    <a:pt x="144" y="44"/>
                    <a:pt x="133" y="41"/>
                    <a:pt x="124" y="36"/>
                  </a:cubicBezTo>
                  <a:cubicBezTo>
                    <a:pt x="117" y="32"/>
                    <a:pt x="111" y="28"/>
                    <a:pt x="107" y="23"/>
                  </a:cubicBezTo>
                  <a:cubicBezTo>
                    <a:pt x="107" y="23"/>
                    <a:pt x="104" y="19"/>
                    <a:pt x="103" y="19"/>
                  </a:cubicBezTo>
                  <a:cubicBezTo>
                    <a:pt x="102" y="18"/>
                    <a:pt x="92" y="16"/>
                    <a:pt x="91" y="16"/>
                  </a:cubicBezTo>
                  <a:cubicBezTo>
                    <a:pt x="81" y="14"/>
                    <a:pt x="79" y="13"/>
                    <a:pt x="77" y="10"/>
                  </a:cubicBezTo>
                  <a:cubicBezTo>
                    <a:pt x="77" y="9"/>
                    <a:pt x="77" y="9"/>
                    <a:pt x="76" y="9"/>
                  </a:cubicBezTo>
                  <a:cubicBezTo>
                    <a:pt x="76" y="9"/>
                    <a:pt x="76" y="9"/>
                    <a:pt x="76" y="9"/>
                  </a:cubicBezTo>
                  <a:cubicBezTo>
                    <a:pt x="73" y="3"/>
                    <a:pt x="73" y="3"/>
                    <a:pt x="73" y="3"/>
                  </a:cubicBezTo>
                  <a:cubicBezTo>
                    <a:pt x="64" y="3"/>
                    <a:pt x="64" y="3"/>
                    <a:pt x="64" y="3"/>
                  </a:cubicBezTo>
                  <a:cubicBezTo>
                    <a:pt x="60" y="2"/>
                    <a:pt x="59" y="4"/>
                    <a:pt x="58" y="1"/>
                  </a:cubicBezTo>
                  <a:cubicBezTo>
                    <a:pt x="57" y="0"/>
                    <a:pt x="57" y="0"/>
                    <a:pt x="57" y="0"/>
                  </a:cubicBezTo>
                  <a:cubicBezTo>
                    <a:pt x="57" y="0"/>
                    <a:pt x="57" y="0"/>
                    <a:pt x="57" y="0"/>
                  </a:cubicBezTo>
                  <a:lnTo>
                    <a:pt x="10" y="3"/>
                  </a:lnTo>
                  <a:close/>
                </a:path>
              </a:pathLst>
            </a:custGeom>
            <a:solidFill>
              <a:srgbClr val="6BAB6B"/>
            </a:solidFill>
            <a:ln w="9525">
              <a:noFill/>
              <a:round/>
              <a:headEnd/>
              <a:tailEnd/>
            </a:ln>
          </p:spPr>
          <p:txBody>
            <a:bodyPr/>
            <a:lstStyle/>
            <a:p>
              <a:endParaRPr lang="en-US">
                <a:latin typeface="Calibri" pitchFamily="34" charset="0"/>
              </a:endParaRPr>
            </a:p>
          </p:txBody>
        </p:sp>
        <p:sp>
          <p:nvSpPr>
            <p:cNvPr id="144033" name="Freeform 848"/>
            <p:cNvSpPr>
              <a:spLocks/>
            </p:cNvSpPr>
            <p:nvPr/>
          </p:nvSpPr>
          <p:spPr bwMode="auto">
            <a:xfrm rot="10800000">
              <a:off x="3664500" y="4745637"/>
              <a:ext cx="631826" cy="245584"/>
            </a:xfrm>
            <a:custGeom>
              <a:avLst/>
              <a:gdLst>
                <a:gd name="T0" fmla="*/ 377828255 w 172"/>
                <a:gd name="T1" fmla="*/ 107481467 h 67"/>
                <a:gd name="T2" fmla="*/ 229396895 w 172"/>
                <a:gd name="T3" fmla="*/ 147790242 h 67"/>
                <a:gd name="T4" fmla="*/ 256385464 w 172"/>
                <a:gd name="T5" fmla="*/ 188095323 h 67"/>
                <a:gd name="T6" fmla="*/ 0 w 172"/>
                <a:gd name="T7" fmla="*/ 550852221 h 67"/>
                <a:gd name="T8" fmla="*/ 404816767 w 172"/>
                <a:gd name="T9" fmla="*/ 927042753 h 67"/>
                <a:gd name="T10" fmla="*/ 1929629898 w 172"/>
                <a:gd name="T11" fmla="*/ 819557649 h 67"/>
                <a:gd name="T12" fmla="*/ 2147483647 w 172"/>
                <a:gd name="T13" fmla="*/ 1182314604 h 67"/>
                <a:gd name="T14" fmla="*/ 2147483647 w 172"/>
                <a:gd name="T15" fmla="*/ 1222619685 h 67"/>
                <a:gd name="T16" fmla="*/ 2147483647 w 172"/>
                <a:gd name="T17" fmla="*/ 1330104789 h 67"/>
                <a:gd name="T18" fmla="*/ 2147483647 w 172"/>
                <a:gd name="T19" fmla="*/ 1625681493 h 67"/>
                <a:gd name="T20" fmla="*/ 2147483647 w 172"/>
                <a:gd name="T21" fmla="*/ 2109357586 h 67"/>
                <a:gd name="T22" fmla="*/ 2147483647 w 172"/>
                <a:gd name="T23" fmla="*/ 2147483647 h 67"/>
                <a:gd name="T24" fmla="*/ 2147483647 w 172"/>
                <a:gd name="T25" fmla="*/ 2147483647 h 67"/>
                <a:gd name="T26" fmla="*/ 2147483647 w 172"/>
                <a:gd name="T27" fmla="*/ 2147483647 h 67"/>
                <a:gd name="T28" fmla="*/ 2147483647 w 172"/>
                <a:gd name="T29" fmla="*/ 2001872482 h 67"/>
                <a:gd name="T30" fmla="*/ 2147483647 w 172"/>
                <a:gd name="T31" fmla="*/ 1625681493 h 67"/>
                <a:gd name="T32" fmla="*/ 2147483647 w 172"/>
                <a:gd name="T33" fmla="*/ 1330104789 h 67"/>
                <a:gd name="T34" fmla="*/ 2147483647 w 172"/>
                <a:gd name="T35" fmla="*/ 886737671 h 67"/>
                <a:gd name="T36" fmla="*/ 2147483647 w 172"/>
                <a:gd name="T37" fmla="*/ 698638740 h 67"/>
                <a:gd name="T38" fmla="*/ 2147483647 w 172"/>
                <a:gd name="T39" fmla="*/ 591157302 h 67"/>
                <a:gd name="T40" fmla="*/ 2147483647 w 172"/>
                <a:gd name="T41" fmla="*/ 376190646 h 67"/>
                <a:gd name="T42" fmla="*/ 2147483647 w 172"/>
                <a:gd name="T43" fmla="*/ 335885565 h 67"/>
                <a:gd name="T44" fmla="*/ 2147483647 w 172"/>
                <a:gd name="T45" fmla="*/ 335885565 h 67"/>
                <a:gd name="T46" fmla="*/ 2147483647 w 172"/>
                <a:gd name="T47" fmla="*/ 107481467 h 67"/>
                <a:gd name="T48" fmla="*/ 2147483647 w 172"/>
                <a:gd name="T49" fmla="*/ 107481467 h 67"/>
                <a:gd name="T50" fmla="*/ 2147483647 w 172"/>
                <a:gd name="T51" fmla="*/ 40305095 h 67"/>
                <a:gd name="T52" fmla="*/ 2118545805 w 172"/>
                <a:gd name="T53" fmla="*/ 0 h 67"/>
                <a:gd name="T54" fmla="*/ 2118545805 w 172"/>
                <a:gd name="T55" fmla="*/ 0 h 67"/>
                <a:gd name="T56" fmla="*/ 377828255 w 172"/>
                <a:gd name="T57" fmla="*/ 107481467 h 6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
                <a:gd name="T88" fmla="*/ 0 h 67"/>
                <a:gd name="T89" fmla="*/ 172 w 172"/>
                <a:gd name="T90" fmla="*/ 67 h 6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 h="67">
                  <a:moveTo>
                    <a:pt x="10" y="3"/>
                  </a:moveTo>
                  <a:cubicBezTo>
                    <a:pt x="8" y="3"/>
                    <a:pt x="7" y="4"/>
                    <a:pt x="6" y="4"/>
                  </a:cubicBezTo>
                  <a:cubicBezTo>
                    <a:pt x="6" y="5"/>
                    <a:pt x="7" y="5"/>
                    <a:pt x="7" y="5"/>
                  </a:cubicBezTo>
                  <a:cubicBezTo>
                    <a:pt x="3" y="7"/>
                    <a:pt x="0" y="11"/>
                    <a:pt x="0" y="15"/>
                  </a:cubicBezTo>
                  <a:cubicBezTo>
                    <a:pt x="1" y="21"/>
                    <a:pt x="5" y="25"/>
                    <a:pt x="11" y="25"/>
                  </a:cubicBezTo>
                  <a:cubicBezTo>
                    <a:pt x="11" y="25"/>
                    <a:pt x="44" y="23"/>
                    <a:pt x="52" y="22"/>
                  </a:cubicBezTo>
                  <a:cubicBezTo>
                    <a:pt x="58" y="30"/>
                    <a:pt x="64" y="31"/>
                    <a:pt x="73" y="32"/>
                  </a:cubicBezTo>
                  <a:cubicBezTo>
                    <a:pt x="74" y="33"/>
                    <a:pt x="77" y="33"/>
                    <a:pt x="78" y="33"/>
                  </a:cubicBezTo>
                  <a:cubicBezTo>
                    <a:pt x="81" y="34"/>
                    <a:pt x="83" y="35"/>
                    <a:pt x="86" y="36"/>
                  </a:cubicBezTo>
                  <a:cubicBezTo>
                    <a:pt x="89" y="39"/>
                    <a:pt x="92" y="41"/>
                    <a:pt x="95" y="44"/>
                  </a:cubicBezTo>
                  <a:cubicBezTo>
                    <a:pt x="101" y="49"/>
                    <a:pt x="109" y="53"/>
                    <a:pt x="117" y="57"/>
                  </a:cubicBezTo>
                  <a:cubicBezTo>
                    <a:pt x="132" y="64"/>
                    <a:pt x="149" y="67"/>
                    <a:pt x="164" y="67"/>
                  </a:cubicBezTo>
                  <a:cubicBezTo>
                    <a:pt x="166" y="66"/>
                    <a:pt x="167" y="66"/>
                    <a:pt x="169" y="65"/>
                  </a:cubicBezTo>
                  <a:cubicBezTo>
                    <a:pt x="169" y="64"/>
                    <a:pt x="168" y="64"/>
                    <a:pt x="168" y="64"/>
                  </a:cubicBezTo>
                  <a:cubicBezTo>
                    <a:pt x="170" y="62"/>
                    <a:pt x="172" y="59"/>
                    <a:pt x="170" y="54"/>
                  </a:cubicBezTo>
                  <a:cubicBezTo>
                    <a:pt x="168" y="48"/>
                    <a:pt x="162" y="44"/>
                    <a:pt x="155" y="44"/>
                  </a:cubicBezTo>
                  <a:cubicBezTo>
                    <a:pt x="144" y="44"/>
                    <a:pt x="133" y="41"/>
                    <a:pt x="124" y="36"/>
                  </a:cubicBezTo>
                  <a:cubicBezTo>
                    <a:pt x="117" y="32"/>
                    <a:pt x="111" y="28"/>
                    <a:pt x="107" y="24"/>
                  </a:cubicBezTo>
                  <a:cubicBezTo>
                    <a:pt x="107" y="23"/>
                    <a:pt x="104" y="19"/>
                    <a:pt x="103" y="19"/>
                  </a:cubicBezTo>
                  <a:cubicBezTo>
                    <a:pt x="102" y="18"/>
                    <a:pt x="92" y="16"/>
                    <a:pt x="91" y="16"/>
                  </a:cubicBezTo>
                  <a:cubicBezTo>
                    <a:pt x="81" y="14"/>
                    <a:pt x="79" y="13"/>
                    <a:pt x="77" y="10"/>
                  </a:cubicBezTo>
                  <a:cubicBezTo>
                    <a:pt x="77" y="10"/>
                    <a:pt x="77" y="9"/>
                    <a:pt x="76" y="9"/>
                  </a:cubicBezTo>
                  <a:cubicBezTo>
                    <a:pt x="76" y="9"/>
                    <a:pt x="76" y="9"/>
                    <a:pt x="76" y="9"/>
                  </a:cubicBezTo>
                  <a:cubicBezTo>
                    <a:pt x="73" y="3"/>
                    <a:pt x="73" y="3"/>
                    <a:pt x="73" y="3"/>
                  </a:cubicBezTo>
                  <a:cubicBezTo>
                    <a:pt x="64" y="3"/>
                    <a:pt x="64" y="3"/>
                    <a:pt x="64" y="3"/>
                  </a:cubicBezTo>
                  <a:cubicBezTo>
                    <a:pt x="60" y="2"/>
                    <a:pt x="59" y="4"/>
                    <a:pt x="58" y="1"/>
                  </a:cubicBezTo>
                  <a:cubicBezTo>
                    <a:pt x="57" y="0"/>
                    <a:pt x="57" y="0"/>
                    <a:pt x="57" y="0"/>
                  </a:cubicBezTo>
                  <a:cubicBezTo>
                    <a:pt x="57" y="0"/>
                    <a:pt x="57" y="0"/>
                    <a:pt x="57" y="0"/>
                  </a:cubicBezTo>
                  <a:lnTo>
                    <a:pt x="10" y="3"/>
                  </a:lnTo>
                  <a:close/>
                </a:path>
              </a:pathLst>
            </a:custGeom>
            <a:solidFill>
              <a:srgbClr val="6CAB6C"/>
            </a:solidFill>
            <a:ln w="9525">
              <a:noFill/>
              <a:round/>
              <a:headEnd/>
              <a:tailEnd/>
            </a:ln>
          </p:spPr>
          <p:txBody>
            <a:bodyPr/>
            <a:lstStyle/>
            <a:p>
              <a:endParaRPr lang="en-US">
                <a:latin typeface="Calibri" pitchFamily="34" charset="0"/>
              </a:endParaRPr>
            </a:p>
          </p:txBody>
        </p:sp>
        <p:sp>
          <p:nvSpPr>
            <p:cNvPr id="144034" name="Freeform 849"/>
            <p:cNvSpPr>
              <a:spLocks/>
            </p:cNvSpPr>
            <p:nvPr/>
          </p:nvSpPr>
          <p:spPr bwMode="auto">
            <a:xfrm rot="10800000">
              <a:off x="3668499" y="4745637"/>
              <a:ext cx="627827" cy="245584"/>
            </a:xfrm>
            <a:custGeom>
              <a:avLst/>
              <a:gdLst>
                <a:gd name="T0" fmla="*/ 377437824 w 171"/>
                <a:gd name="T1" fmla="*/ 107481467 h 67"/>
                <a:gd name="T2" fmla="*/ 229160502 w 171"/>
                <a:gd name="T3" fmla="*/ 147790242 h 67"/>
                <a:gd name="T4" fmla="*/ 256120396 w 171"/>
                <a:gd name="T5" fmla="*/ 188095323 h 67"/>
                <a:gd name="T6" fmla="*/ 0 w 171"/>
                <a:gd name="T7" fmla="*/ 550852221 h 67"/>
                <a:gd name="T8" fmla="*/ 404397660 w 171"/>
                <a:gd name="T9" fmla="*/ 927042753 h 67"/>
                <a:gd name="T10" fmla="*/ 1927631053 w 171"/>
                <a:gd name="T11" fmla="*/ 819557649 h 67"/>
                <a:gd name="T12" fmla="*/ 2147483647 w 171"/>
                <a:gd name="T13" fmla="*/ 1182314604 h 67"/>
                <a:gd name="T14" fmla="*/ 2147483647 w 171"/>
                <a:gd name="T15" fmla="*/ 1222619685 h 67"/>
                <a:gd name="T16" fmla="*/ 2147483647 w 171"/>
                <a:gd name="T17" fmla="*/ 1330104789 h 67"/>
                <a:gd name="T18" fmla="*/ 2147483647 w 171"/>
                <a:gd name="T19" fmla="*/ 1625681493 h 67"/>
                <a:gd name="T20" fmla="*/ 2147483647 w 171"/>
                <a:gd name="T21" fmla="*/ 2109357586 h 67"/>
                <a:gd name="T22" fmla="*/ 2147483647 w 171"/>
                <a:gd name="T23" fmla="*/ 2147483647 h 67"/>
                <a:gd name="T24" fmla="*/ 2147483647 w 171"/>
                <a:gd name="T25" fmla="*/ 2147483647 h 67"/>
                <a:gd name="T26" fmla="*/ 2147483647 w 171"/>
                <a:gd name="T27" fmla="*/ 2147483647 h 67"/>
                <a:gd name="T28" fmla="*/ 2147483647 w 171"/>
                <a:gd name="T29" fmla="*/ 2001872482 h 67"/>
                <a:gd name="T30" fmla="*/ 2147483647 w 171"/>
                <a:gd name="T31" fmla="*/ 1625681493 h 67"/>
                <a:gd name="T32" fmla="*/ 2147483647 w 171"/>
                <a:gd name="T33" fmla="*/ 1330104789 h 67"/>
                <a:gd name="T34" fmla="*/ 2147483647 w 171"/>
                <a:gd name="T35" fmla="*/ 886737671 h 67"/>
                <a:gd name="T36" fmla="*/ 2147483647 w 171"/>
                <a:gd name="T37" fmla="*/ 698638740 h 67"/>
                <a:gd name="T38" fmla="*/ 2147483647 w 171"/>
                <a:gd name="T39" fmla="*/ 591157302 h 67"/>
                <a:gd name="T40" fmla="*/ 2147483647 w 171"/>
                <a:gd name="T41" fmla="*/ 376190646 h 67"/>
                <a:gd name="T42" fmla="*/ 2147483647 w 171"/>
                <a:gd name="T43" fmla="*/ 335885565 h 67"/>
                <a:gd name="T44" fmla="*/ 2147483647 w 171"/>
                <a:gd name="T45" fmla="*/ 335885565 h 67"/>
                <a:gd name="T46" fmla="*/ 2147483647 w 171"/>
                <a:gd name="T47" fmla="*/ 107481467 h 67"/>
                <a:gd name="T48" fmla="*/ 2147483647 w 171"/>
                <a:gd name="T49" fmla="*/ 107481467 h 67"/>
                <a:gd name="T50" fmla="*/ 2147483647 w 171"/>
                <a:gd name="T51" fmla="*/ 40305095 h 67"/>
                <a:gd name="T52" fmla="*/ 2116349907 w 171"/>
                <a:gd name="T53" fmla="*/ 0 h 67"/>
                <a:gd name="T54" fmla="*/ 2116349907 w 171"/>
                <a:gd name="T55" fmla="*/ 0 h 67"/>
                <a:gd name="T56" fmla="*/ 377437824 w 171"/>
                <a:gd name="T57" fmla="*/ 107481467 h 6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1"/>
                <a:gd name="T88" fmla="*/ 0 h 67"/>
                <a:gd name="T89" fmla="*/ 171 w 171"/>
                <a:gd name="T90" fmla="*/ 67 h 6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1" h="67">
                  <a:moveTo>
                    <a:pt x="10" y="3"/>
                  </a:moveTo>
                  <a:cubicBezTo>
                    <a:pt x="8" y="3"/>
                    <a:pt x="7" y="4"/>
                    <a:pt x="6" y="4"/>
                  </a:cubicBezTo>
                  <a:cubicBezTo>
                    <a:pt x="6" y="5"/>
                    <a:pt x="7" y="5"/>
                    <a:pt x="7" y="5"/>
                  </a:cubicBezTo>
                  <a:cubicBezTo>
                    <a:pt x="3" y="7"/>
                    <a:pt x="0" y="11"/>
                    <a:pt x="0" y="15"/>
                  </a:cubicBezTo>
                  <a:cubicBezTo>
                    <a:pt x="1" y="21"/>
                    <a:pt x="5" y="25"/>
                    <a:pt x="11" y="25"/>
                  </a:cubicBezTo>
                  <a:cubicBezTo>
                    <a:pt x="11" y="25"/>
                    <a:pt x="44" y="23"/>
                    <a:pt x="52" y="22"/>
                  </a:cubicBezTo>
                  <a:cubicBezTo>
                    <a:pt x="58" y="30"/>
                    <a:pt x="64" y="31"/>
                    <a:pt x="73" y="32"/>
                  </a:cubicBezTo>
                  <a:cubicBezTo>
                    <a:pt x="74" y="33"/>
                    <a:pt x="77" y="33"/>
                    <a:pt x="78" y="33"/>
                  </a:cubicBezTo>
                  <a:cubicBezTo>
                    <a:pt x="81" y="34"/>
                    <a:pt x="83" y="35"/>
                    <a:pt x="86" y="36"/>
                  </a:cubicBezTo>
                  <a:cubicBezTo>
                    <a:pt x="89" y="39"/>
                    <a:pt x="92" y="41"/>
                    <a:pt x="95" y="44"/>
                  </a:cubicBezTo>
                  <a:cubicBezTo>
                    <a:pt x="101" y="49"/>
                    <a:pt x="109" y="53"/>
                    <a:pt x="117" y="57"/>
                  </a:cubicBezTo>
                  <a:cubicBezTo>
                    <a:pt x="132" y="64"/>
                    <a:pt x="150" y="67"/>
                    <a:pt x="164" y="66"/>
                  </a:cubicBezTo>
                  <a:cubicBezTo>
                    <a:pt x="166" y="66"/>
                    <a:pt x="168" y="66"/>
                    <a:pt x="169" y="65"/>
                  </a:cubicBezTo>
                  <a:cubicBezTo>
                    <a:pt x="169" y="64"/>
                    <a:pt x="168" y="64"/>
                    <a:pt x="168" y="64"/>
                  </a:cubicBezTo>
                  <a:cubicBezTo>
                    <a:pt x="170" y="62"/>
                    <a:pt x="171" y="58"/>
                    <a:pt x="170" y="54"/>
                  </a:cubicBezTo>
                  <a:cubicBezTo>
                    <a:pt x="168" y="48"/>
                    <a:pt x="162" y="44"/>
                    <a:pt x="154" y="44"/>
                  </a:cubicBezTo>
                  <a:cubicBezTo>
                    <a:pt x="144" y="44"/>
                    <a:pt x="133" y="41"/>
                    <a:pt x="124" y="36"/>
                  </a:cubicBezTo>
                  <a:cubicBezTo>
                    <a:pt x="117" y="33"/>
                    <a:pt x="111" y="28"/>
                    <a:pt x="107" y="24"/>
                  </a:cubicBezTo>
                  <a:cubicBezTo>
                    <a:pt x="107" y="23"/>
                    <a:pt x="104" y="19"/>
                    <a:pt x="103" y="19"/>
                  </a:cubicBezTo>
                  <a:cubicBezTo>
                    <a:pt x="102" y="18"/>
                    <a:pt x="92" y="17"/>
                    <a:pt x="91" y="16"/>
                  </a:cubicBezTo>
                  <a:cubicBezTo>
                    <a:pt x="81" y="14"/>
                    <a:pt x="79" y="13"/>
                    <a:pt x="77" y="10"/>
                  </a:cubicBezTo>
                  <a:cubicBezTo>
                    <a:pt x="77" y="10"/>
                    <a:pt x="77" y="9"/>
                    <a:pt x="77" y="9"/>
                  </a:cubicBezTo>
                  <a:cubicBezTo>
                    <a:pt x="76" y="9"/>
                    <a:pt x="76" y="9"/>
                    <a:pt x="76" y="9"/>
                  </a:cubicBezTo>
                  <a:cubicBezTo>
                    <a:pt x="73" y="3"/>
                    <a:pt x="73" y="3"/>
                    <a:pt x="73" y="3"/>
                  </a:cubicBezTo>
                  <a:cubicBezTo>
                    <a:pt x="64" y="3"/>
                    <a:pt x="64" y="3"/>
                    <a:pt x="64" y="3"/>
                  </a:cubicBezTo>
                  <a:cubicBezTo>
                    <a:pt x="60" y="2"/>
                    <a:pt x="59" y="4"/>
                    <a:pt x="58" y="1"/>
                  </a:cubicBezTo>
                  <a:cubicBezTo>
                    <a:pt x="57" y="0"/>
                    <a:pt x="57" y="0"/>
                    <a:pt x="57" y="0"/>
                  </a:cubicBezTo>
                  <a:cubicBezTo>
                    <a:pt x="57" y="0"/>
                    <a:pt x="57" y="0"/>
                    <a:pt x="57" y="0"/>
                  </a:cubicBezTo>
                  <a:lnTo>
                    <a:pt x="10" y="3"/>
                  </a:lnTo>
                  <a:close/>
                </a:path>
              </a:pathLst>
            </a:custGeom>
            <a:solidFill>
              <a:srgbClr val="6DAC6C"/>
            </a:solidFill>
            <a:ln w="9525">
              <a:noFill/>
              <a:round/>
              <a:headEnd/>
              <a:tailEnd/>
            </a:ln>
          </p:spPr>
          <p:txBody>
            <a:bodyPr/>
            <a:lstStyle/>
            <a:p>
              <a:endParaRPr lang="en-US">
                <a:latin typeface="Calibri" pitchFamily="34" charset="0"/>
              </a:endParaRPr>
            </a:p>
          </p:txBody>
        </p:sp>
        <p:sp>
          <p:nvSpPr>
            <p:cNvPr id="144035" name="Freeform 850"/>
            <p:cNvSpPr>
              <a:spLocks/>
            </p:cNvSpPr>
            <p:nvPr/>
          </p:nvSpPr>
          <p:spPr bwMode="auto">
            <a:xfrm rot="10800000">
              <a:off x="3668499" y="4745637"/>
              <a:ext cx="627827" cy="245584"/>
            </a:xfrm>
            <a:custGeom>
              <a:avLst/>
              <a:gdLst>
                <a:gd name="T0" fmla="*/ 377437824 w 171"/>
                <a:gd name="T1" fmla="*/ 107481467 h 67"/>
                <a:gd name="T2" fmla="*/ 229160502 w 171"/>
                <a:gd name="T3" fmla="*/ 147790242 h 67"/>
                <a:gd name="T4" fmla="*/ 256120396 w 171"/>
                <a:gd name="T5" fmla="*/ 188095323 h 67"/>
                <a:gd name="T6" fmla="*/ 0 w 171"/>
                <a:gd name="T7" fmla="*/ 550852221 h 67"/>
                <a:gd name="T8" fmla="*/ 404397660 w 171"/>
                <a:gd name="T9" fmla="*/ 927042753 h 67"/>
                <a:gd name="T10" fmla="*/ 1927631053 w 171"/>
                <a:gd name="T11" fmla="*/ 819557649 h 67"/>
                <a:gd name="T12" fmla="*/ 2147483647 w 171"/>
                <a:gd name="T13" fmla="*/ 1182314604 h 67"/>
                <a:gd name="T14" fmla="*/ 2147483647 w 171"/>
                <a:gd name="T15" fmla="*/ 1222619685 h 67"/>
                <a:gd name="T16" fmla="*/ 2147483647 w 171"/>
                <a:gd name="T17" fmla="*/ 1330104789 h 67"/>
                <a:gd name="T18" fmla="*/ 2147483647 w 171"/>
                <a:gd name="T19" fmla="*/ 1625681493 h 67"/>
                <a:gd name="T20" fmla="*/ 2147483647 w 171"/>
                <a:gd name="T21" fmla="*/ 2109357586 h 67"/>
                <a:gd name="T22" fmla="*/ 2147483647 w 171"/>
                <a:gd name="T23" fmla="*/ 2147483647 h 67"/>
                <a:gd name="T24" fmla="*/ 2147483647 w 171"/>
                <a:gd name="T25" fmla="*/ 2147483647 h 67"/>
                <a:gd name="T26" fmla="*/ 2147483647 w 171"/>
                <a:gd name="T27" fmla="*/ 2147483647 h 67"/>
                <a:gd name="T28" fmla="*/ 2147483647 w 171"/>
                <a:gd name="T29" fmla="*/ 2001872482 h 67"/>
                <a:gd name="T30" fmla="*/ 2147483647 w 171"/>
                <a:gd name="T31" fmla="*/ 1625681493 h 67"/>
                <a:gd name="T32" fmla="*/ 2147483647 w 171"/>
                <a:gd name="T33" fmla="*/ 1330104789 h 67"/>
                <a:gd name="T34" fmla="*/ 2147483647 w 171"/>
                <a:gd name="T35" fmla="*/ 886737671 h 67"/>
                <a:gd name="T36" fmla="*/ 2147483647 w 171"/>
                <a:gd name="T37" fmla="*/ 698638740 h 67"/>
                <a:gd name="T38" fmla="*/ 2147483647 w 171"/>
                <a:gd name="T39" fmla="*/ 591157302 h 67"/>
                <a:gd name="T40" fmla="*/ 2147483647 w 171"/>
                <a:gd name="T41" fmla="*/ 376190646 h 67"/>
                <a:gd name="T42" fmla="*/ 2147483647 w 171"/>
                <a:gd name="T43" fmla="*/ 335885565 h 67"/>
                <a:gd name="T44" fmla="*/ 2147483647 w 171"/>
                <a:gd name="T45" fmla="*/ 335885565 h 67"/>
                <a:gd name="T46" fmla="*/ 2147483647 w 171"/>
                <a:gd name="T47" fmla="*/ 107481467 h 67"/>
                <a:gd name="T48" fmla="*/ 2147483647 w 171"/>
                <a:gd name="T49" fmla="*/ 107481467 h 67"/>
                <a:gd name="T50" fmla="*/ 2116349907 w 171"/>
                <a:gd name="T51" fmla="*/ 40305095 h 67"/>
                <a:gd name="T52" fmla="*/ 2116349907 w 171"/>
                <a:gd name="T53" fmla="*/ 0 h 67"/>
                <a:gd name="T54" fmla="*/ 2116349907 w 171"/>
                <a:gd name="T55" fmla="*/ 0 h 67"/>
                <a:gd name="T56" fmla="*/ 377437824 w 171"/>
                <a:gd name="T57" fmla="*/ 107481467 h 6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1"/>
                <a:gd name="T88" fmla="*/ 0 h 67"/>
                <a:gd name="T89" fmla="*/ 171 w 171"/>
                <a:gd name="T90" fmla="*/ 67 h 6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1" h="67">
                  <a:moveTo>
                    <a:pt x="10" y="3"/>
                  </a:moveTo>
                  <a:cubicBezTo>
                    <a:pt x="8" y="3"/>
                    <a:pt x="7" y="4"/>
                    <a:pt x="6" y="4"/>
                  </a:cubicBezTo>
                  <a:cubicBezTo>
                    <a:pt x="6" y="5"/>
                    <a:pt x="7" y="5"/>
                    <a:pt x="7" y="5"/>
                  </a:cubicBezTo>
                  <a:cubicBezTo>
                    <a:pt x="3" y="7"/>
                    <a:pt x="0" y="11"/>
                    <a:pt x="0" y="15"/>
                  </a:cubicBezTo>
                  <a:cubicBezTo>
                    <a:pt x="1" y="21"/>
                    <a:pt x="5" y="25"/>
                    <a:pt x="11" y="25"/>
                  </a:cubicBezTo>
                  <a:cubicBezTo>
                    <a:pt x="11" y="25"/>
                    <a:pt x="44" y="23"/>
                    <a:pt x="52" y="22"/>
                  </a:cubicBezTo>
                  <a:cubicBezTo>
                    <a:pt x="58" y="30"/>
                    <a:pt x="64" y="31"/>
                    <a:pt x="73" y="32"/>
                  </a:cubicBezTo>
                  <a:cubicBezTo>
                    <a:pt x="74" y="32"/>
                    <a:pt x="77" y="33"/>
                    <a:pt x="78" y="33"/>
                  </a:cubicBezTo>
                  <a:cubicBezTo>
                    <a:pt x="81" y="34"/>
                    <a:pt x="83" y="35"/>
                    <a:pt x="86" y="36"/>
                  </a:cubicBezTo>
                  <a:cubicBezTo>
                    <a:pt x="89" y="39"/>
                    <a:pt x="92" y="41"/>
                    <a:pt x="95" y="44"/>
                  </a:cubicBezTo>
                  <a:cubicBezTo>
                    <a:pt x="101" y="49"/>
                    <a:pt x="109" y="53"/>
                    <a:pt x="117" y="57"/>
                  </a:cubicBezTo>
                  <a:cubicBezTo>
                    <a:pt x="132" y="63"/>
                    <a:pt x="150" y="67"/>
                    <a:pt x="164" y="66"/>
                  </a:cubicBezTo>
                  <a:cubicBezTo>
                    <a:pt x="166" y="66"/>
                    <a:pt x="168" y="66"/>
                    <a:pt x="169" y="65"/>
                  </a:cubicBezTo>
                  <a:cubicBezTo>
                    <a:pt x="169" y="64"/>
                    <a:pt x="168" y="64"/>
                    <a:pt x="168" y="64"/>
                  </a:cubicBezTo>
                  <a:cubicBezTo>
                    <a:pt x="170" y="62"/>
                    <a:pt x="171" y="58"/>
                    <a:pt x="170" y="54"/>
                  </a:cubicBezTo>
                  <a:cubicBezTo>
                    <a:pt x="168" y="48"/>
                    <a:pt x="162" y="44"/>
                    <a:pt x="154" y="44"/>
                  </a:cubicBezTo>
                  <a:cubicBezTo>
                    <a:pt x="144" y="44"/>
                    <a:pt x="133" y="41"/>
                    <a:pt x="124" y="36"/>
                  </a:cubicBezTo>
                  <a:cubicBezTo>
                    <a:pt x="117" y="33"/>
                    <a:pt x="111" y="28"/>
                    <a:pt x="107" y="24"/>
                  </a:cubicBezTo>
                  <a:cubicBezTo>
                    <a:pt x="107" y="24"/>
                    <a:pt x="104" y="19"/>
                    <a:pt x="103" y="19"/>
                  </a:cubicBezTo>
                  <a:cubicBezTo>
                    <a:pt x="102" y="18"/>
                    <a:pt x="92" y="17"/>
                    <a:pt x="91" y="16"/>
                  </a:cubicBezTo>
                  <a:cubicBezTo>
                    <a:pt x="81" y="14"/>
                    <a:pt x="79" y="13"/>
                    <a:pt x="77" y="10"/>
                  </a:cubicBezTo>
                  <a:cubicBezTo>
                    <a:pt x="77" y="10"/>
                    <a:pt x="77" y="9"/>
                    <a:pt x="77" y="9"/>
                  </a:cubicBezTo>
                  <a:cubicBezTo>
                    <a:pt x="76" y="9"/>
                    <a:pt x="76" y="9"/>
                    <a:pt x="76" y="9"/>
                  </a:cubicBezTo>
                  <a:cubicBezTo>
                    <a:pt x="73" y="3"/>
                    <a:pt x="73" y="3"/>
                    <a:pt x="73" y="3"/>
                  </a:cubicBezTo>
                  <a:cubicBezTo>
                    <a:pt x="64" y="3"/>
                    <a:pt x="64" y="3"/>
                    <a:pt x="64" y="3"/>
                  </a:cubicBezTo>
                  <a:cubicBezTo>
                    <a:pt x="60" y="3"/>
                    <a:pt x="59" y="4"/>
                    <a:pt x="57" y="1"/>
                  </a:cubicBezTo>
                  <a:cubicBezTo>
                    <a:pt x="57" y="0"/>
                    <a:pt x="57" y="0"/>
                    <a:pt x="57" y="0"/>
                  </a:cubicBezTo>
                  <a:cubicBezTo>
                    <a:pt x="57" y="0"/>
                    <a:pt x="57" y="0"/>
                    <a:pt x="57" y="0"/>
                  </a:cubicBezTo>
                  <a:lnTo>
                    <a:pt x="10" y="3"/>
                  </a:lnTo>
                  <a:close/>
                </a:path>
              </a:pathLst>
            </a:custGeom>
            <a:solidFill>
              <a:srgbClr val="6EAC6D"/>
            </a:solidFill>
            <a:ln w="9525">
              <a:noFill/>
              <a:round/>
              <a:headEnd/>
              <a:tailEnd/>
            </a:ln>
          </p:spPr>
          <p:txBody>
            <a:bodyPr/>
            <a:lstStyle/>
            <a:p>
              <a:endParaRPr lang="en-US">
                <a:latin typeface="Calibri" pitchFamily="34" charset="0"/>
              </a:endParaRPr>
            </a:p>
          </p:txBody>
        </p:sp>
        <p:sp>
          <p:nvSpPr>
            <p:cNvPr id="144036" name="Freeform 851"/>
            <p:cNvSpPr>
              <a:spLocks/>
            </p:cNvSpPr>
            <p:nvPr/>
          </p:nvSpPr>
          <p:spPr bwMode="auto">
            <a:xfrm rot="10800000">
              <a:off x="3668499" y="4745637"/>
              <a:ext cx="627827" cy="245584"/>
            </a:xfrm>
            <a:custGeom>
              <a:avLst/>
              <a:gdLst>
                <a:gd name="T0" fmla="*/ 377437824 w 171"/>
                <a:gd name="T1" fmla="*/ 107481467 h 67"/>
                <a:gd name="T2" fmla="*/ 229160502 w 171"/>
                <a:gd name="T3" fmla="*/ 188095323 h 67"/>
                <a:gd name="T4" fmla="*/ 256120396 w 171"/>
                <a:gd name="T5" fmla="*/ 188095323 h 67"/>
                <a:gd name="T6" fmla="*/ 0 w 171"/>
                <a:gd name="T7" fmla="*/ 550852221 h 67"/>
                <a:gd name="T8" fmla="*/ 404397660 w 171"/>
                <a:gd name="T9" fmla="*/ 927042753 h 67"/>
                <a:gd name="T10" fmla="*/ 1927631053 w 171"/>
                <a:gd name="T11" fmla="*/ 819557649 h 67"/>
                <a:gd name="T12" fmla="*/ 2147483647 w 171"/>
                <a:gd name="T13" fmla="*/ 1182314604 h 67"/>
                <a:gd name="T14" fmla="*/ 2147483647 w 171"/>
                <a:gd name="T15" fmla="*/ 1222619685 h 67"/>
                <a:gd name="T16" fmla="*/ 2147483647 w 171"/>
                <a:gd name="T17" fmla="*/ 1330104789 h 67"/>
                <a:gd name="T18" fmla="*/ 2147483647 w 171"/>
                <a:gd name="T19" fmla="*/ 1625681493 h 67"/>
                <a:gd name="T20" fmla="*/ 2147483647 w 171"/>
                <a:gd name="T21" fmla="*/ 2109357586 h 67"/>
                <a:gd name="T22" fmla="*/ 2147483647 w 171"/>
                <a:gd name="T23" fmla="*/ 2147483647 h 67"/>
                <a:gd name="T24" fmla="*/ 2147483647 w 171"/>
                <a:gd name="T25" fmla="*/ 2147483647 h 67"/>
                <a:gd name="T26" fmla="*/ 2147483647 w 171"/>
                <a:gd name="T27" fmla="*/ 2147483647 h 67"/>
                <a:gd name="T28" fmla="*/ 2147483647 w 171"/>
                <a:gd name="T29" fmla="*/ 2001872482 h 67"/>
                <a:gd name="T30" fmla="*/ 2147483647 w 171"/>
                <a:gd name="T31" fmla="*/ 1625681493 h 67"/>
                <a:gd name="T32" fmla="*/ 2147483647 w 171"/>
                <a:gd name="T33" fmla="*/ 1330104789 h 67"/>
                <a:gd name="T34" fmla="*/ 2147483647 w 171"/>
                <a:gd name="T35" fmla="*/ 886737671 h 67"/>
                <a:gd name="T36" fmla="*/ 2147483647 w 171"/>
                <a:gd name="T37" fmla="*/ 698638740 h 67"/>
                <a:gd name="T38" fmla="*/ 2147483647 w 171"/>
                <a:gd name="T39" fmla="*/ 591157302 h 67"/>
                <a:gd name="T40" fmla="*/ 2147483647 w 171"/>
                <a:gd name="T41" fmla="*/ 376190646 h 67"/>
                <a:gd name="T42" fmla="*/ 2147483647 w 171"/>
                <a:gd name="T43" fmla="*/ 335885565 h 67"/>
                <a:gd name="T44" fmla="*/ 2147483647 w 171"/>
                <a:gd name="T45" fmla="*/ 335885565 h 67"/>
                <a:gd name="T46" fmla="*/ 2147483647 w 171"/>
                <a:gd name="T47" fmla="*/ 107481467 h 67"/>
                <a:gd name="T48" fmla="*/ 2147483647 w 171"/>
                <a:gd name="T49" fmla="*/ 107481467 h 67"/>
                <a:gd name="T50" fmla="*/ 2116349907 w 171"/>
                <a:gd name="T51" fmla="*/ 40305095 h 67"/>
                <a:gd name="T52" fmla="*/ 2116349907 w 171"/>
                <a:gd name="T53" fmla="*/ 0 h 67"/>
                <a:gd name="T54" fmla="*/ 2116349907 w 171"/>
                <a:gd name="T55" fmla="*/ 0 h 67"/>
                <a:gd name="T56" fmla="*/ 377437824 w 171"/>
                <a:gd name="T57" fmla="*/ 107481467 h 6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1"/>
                <a:gd name="T88" fmla="*/ 0 h 67"/>
                <a:gd name="T89" fmla="*/ 171 w 171"/>
                <a:gd name="T90" fmla="*/ 67 h 6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1" h="67">
                  <a:moveTo>
                    <a:pt x="10" y="3"/>
                  </a:moveTo>
                  <a:cubicBezTo>
                    <a:pt x="8" y="3"/>
                    <a:pt x="7" y="4"/>
                    <a:pt x="6" y="5"/>
                  </a:cubicBezTo>
                  <a:cubicBezTo>
                    <a:pt x="6" y="5"/>
                    <a:pt x="7" y="5"/>
                    <a:pt x="7" y="5"/>
                  </a:cubicBezTo>
                  <a:cubicBezTo>
                    <a:pt x="3" y="7"/>
                    <a:pt x="0" y="11"/>
                    <a:pt x="0" y="15"/>
                  </a:cubicBezTo>
                  <a:cubicBezTo>
                    <a:pt x="1" y="21"/>
                    <a:pt x="5" y="25"/>
                    <a:pt x="11" y="25"/>
                  </a:cubicBezTo>
                  <a:cubicBezTo>
                    <a:pt x="11" y="25"/>
                    <a:pt x="44" y="23"/>
                    <a:pt x="52" y="22"/>
                  </a:cubicBezTo>
                  <a:cubicBezTo>
                    <a:pt x="58" y="30"/>
                    <a:pt x="64" y="31"/>
                    <a:pt x="73" y="32"/>
                  </a:cubicBezTo>
                  <a:cubicBezTo>
                    <a:pt x="74" y="32"/>
                    <a:pt x="77" y="33"/>
                    <a:pt x="78" y="33"/>
                  </a:cubicBezTo>
                  <a:cubicBezTo>
                    <a:pt x="81" y="34"/>
                    <a:pt x="83" y="35"/>
                    <a:pt x="86" y="36"/>
                  </a:cubicBezTo>
                  <a:cubicBezTo>
                    <a:pt x="89" y="39"/>
                    <a:pt x="91" y="41"/>
                    <a:pt x="95" y="44"/>
                  </a:cubicBezTo>
                  <a:cubicBezTo>
                    <a:pt x="101" y="49"/>
                    <a:pt x="109" y="53"/>
                    <a:pt x="117" y="57"/>
                  </a:cubicBezTo>
                  <a:cubicBezTo>
                    <a:pt x="132" y="63"/>
                    <a:pt x="150" y="67"/>
                    <a:pt x="164" y="66"/>
                  </a:cubicBezTo>
                  <a:cubicBezTo>
                    <a:pt x="166" y="66"/>
                    <a:pt x="168" y="66"/>
                    <a:pt x="169" y="65"/>
                  </a:cubicBezTo>
                  <a:cubicBezTo>
                    <a:pt x="169" y="64"/>
                    <a:pt x="168" y="64"/>
                    <a:pt x="168" y="64"/>
                  </a:cubicBezTo>
                  <a:cubicBezTo>
                    <a:pt x="170" y="62"/>
                    <a:pt x="171" y="58"/>
                    <a:pt x="170" y="54"/>
                  </a:cubicBezTo>
                  <a:cubicBezTo>
                    <a:pt x="168" y="48"/>
                    <a:pt x="162" y="44"/>
                    <a:pt x="154" y="44"/>
                  </a:cubicBezTo>
                  <a:cubicBezTo>
                    <a:pt x="144" y="44"/>
                    <a:pt x="133" y="41"/>
                    <a:pt x="123" y="36"/>
                  </a:cubicBezTo>
                  <a:cubicBezTo>
                    <a:pt x="117" y="33"/>
                    <a:pt x="111" y="29"/>
                    <a:pt x="107" y="24"/>
                  </a:cubicBezTo>
                  <a:cubicBezTo>
                    <a:pt x="107" y="24"/>
                    <a:pt x="104" y="19"/>
                    <a:pt x="103" y="19"/>
                  </a:cubicBezTo>
                  <a:cubicBezTo>
                    <a:pt x="102" y="18"/>
                    <a:pt x="92" y="17"/>
                    <a:pt x="91" y="16"/>
                  </a:cubicBezTo>
                  <a:cubicBezTo>
                    <a:pt x="81" y="14"/>
                    <a:pt x="79" y="13"/>
                    <a:pt x="77" y="10"/>
                  </a:cubicBezTo>
                  <a:cubicBezTo>
                    <a:pt x="77" y="10"/>
                    <a:pt x="77" y="10"/>
                    <a:pt x="77" y="9"/>
                  </a:cubicBezTo>
                  <a:cubicBezTo>
                    <a:pt x="76" y="9"/>
                    <a:pt x="76" y="9"/>
                    <a:pt x="76" y="9"/>
                  </a:cubicBezTo>
                  <a:cubicBezTo>
                    <a:pt x="73" y="3"/>
                    <a:pt x="73" y="3"/>
                    <a:pt x="73" y="3"/>
                  </a:cubicBezTo>
                  <a:cubicBezTo>
                    <a:pt x="64" y="3"/>
                    <a:pt x="64" y="3"/>
                    <a:pt x="64" y="3"/>
                  </a:cubicBezTo>
                  <a:cubicBezTo>
                    <a:pt x="60" y="3"/>
                    <a:pt x="59" y="4"/>
                    <a:pt x="57" y="1"/>
                  </a:cubicBezTo>
                  <a:cubicBezTo>
                    <a:pt x="57" y="0"/>
                    <a:pt x="57" y="0"/>
                    <a:pt x="57" y="0"/>
                  </a:cubicBezTo>
                  <a:cubicBezTo>
                    <a:pt x="57" y="0"/>
                    <a:pt x="57" y="0"/>
                    <a:pt x="57" y="0"/>
                  </a:cubicBezTo>
                  <a:lnTo>
                    <a:pt x="10" y="3"/>
                  </a:lnTo>
                  <a:close/>
                </a:path>
              </a:pathLst>
            </a:custGeom>
            <a:solidFill>
              <a:srgbClr val="6FAC6E"/>
            </a:solidFill>
            <a:ln w="9525">
              <a:noFill/>
              <a:round/>
              <a:headEnd/>
              <a:tailEnd/>
            </a:ln>
          </p:spPr>
          <p:txBody>
            <a:bodyPr/>
            <a:lstStyle/>
            <a:p>
              <a:endParaRPr lang="en-US">
                <a:latin typeface="Calibri" pitchFamily="34" charset="0"/>
              </a:endParaRPr>
            </a:p>
          </p:txBody>
        </p:sp>
        <p:sp>
          <p:nvSpPr>
            <p:cNvPr id="144037" name="Freeform 852"/>
            <p:cNvSpPr>
              <a:spLocks/>
            </p:cNvSpPr>
            <p:nvPr/>
          </p:nvSpPr>
          <p:spPr bwMode="auto">
            <a:xfrm rot="10800000">
              <a:off x="3668499" y="4745637"/>
              <a:ext cx="627827" cy="245584"/>
            </a:xfrm>
            <a:custGeom>
              <a:avLst/>
              <a:gdLst>
                <a:gd name="T0" fmla="*/ 377437824 w 171"/>
                <a:gd name="T1" fmla="*/ 107481467 h 67"/>
                <a:gd name="T2" fmla="*/ 229160502 w 171"/>
                <a:gd name="T3" fmla="*/ 188095323 h 67"/>
                <a:gd name="T4" fmla="*/ 256120396 w 171"/>
                <a:gd name="T5" fmla="*/ 228400404 h 67"/>
                <a:gd name="T6" fmla="*/ 0 w 171"/>
                <a:gd name="T7" fmla="*/ 550852221 h 67"/>
                <a:gd name="T8" fmla="*/ 404397660 w 171"/>
                <a:gd name="T9" fmla="*/ 927042753 h 67"/>
                <a:gd name="T10" fmla="*/ 1927631053 w 171"/>
                <a:gd name="T11" fmla="*/ 819557649 h 67"/>
                <a:gd name="T12" fmla="*/ 2147483647 w 171"/>
                <a:gd name="T13" fmla="*/ 1182314604 h 67"/>
                <a:gd name="T14" fmla="*/ 2147483647 w 171"/>
                <a:gd name="T15" fmla="*/ 1222619685 h 67"/>
                <a:gd name="T16" fmla="*/ 2147483647 w 171"/>
                <a:gd name="T17" fmla="*/ 1330104789 h 67"/>
                <a:gd name="T18" fmla="*/ 2147483647 w 171"/>
                <a:gd name="T19" fmla="*/ 1625681493 h 67"/>
                <a:gd name="T20" fmla="*/ 2147483647 w 171"/>
                <a:gd name="T21" fmla="*/ 2109357586 h 67"/>
                <a:gd name="T22" fmla="*/ 2147483647 w 171"/>
                <a:gd name="T23" fmla="*/ 2147483647 h 67"/>
                <a:gd name="T24" fmla="*/ 2147483647 w 171"/>
                <a:gd name="T25" fmla="*/ 2147483647 h 67"/>
                <a:gd name="T26" fmla="*/ 2147483647 w 171"/>
                <a:gd name="T27" fmla="*/ 2147483647 h 67"/>
                <a:gd name="T28" fmla="*/ 2147483647 w 171"/>
                <a:gd name="T29" fmla="*/ 2001872482 h 67"/>
                <a:gd name="T30" fmla="*/ 2147483647 w 171"/>
                <a:gd name="T31" fmla="*/ 1625681493 h 67"/>
                <a:gd name="T32" fmla="*/ 2147483647 w 171"/>
                <a:gd name="T33" fmla="*/ 1330104789 h 67"/>
                <a:gd name="T34" fmla="*/ 2147483647 w 171"/>
                <a:gd name="T35" fmla="*/ 886737671 h 67"/>
                <a:gd name="T36" fmla="*/ 2147483647 w 171"/>
                <a:gd name="T37" fmla="*/ 698638740 h 67"/>
                <a:gd name="T38" fmla="*/ 2147483647 w 171"/>
                <a:gd name="T39" fmla="*/ 591157302 h 67"/>
                <a:gd name="T40" fmla="*/ 2147483647 w 171"/>
                <a:gd name="T41" fmla="*/ 376190646 h 67"/>
                <a:gd name="T42" fmla="*/ 2147483647 w 171"/>
                <a:gd name="T43" fmla="*/ 335885565 h 67"/>
                <a:gd name="T44" fmla="*/ 2147483647 w 171"/>
                <a:gd name="T45" fmla="*/ 335885565 h 67"/>
                <a:gd name="T46" fmla="*/ 2147483647 w 171"/>
                <a:gd name="T47" fmla="*/ 107481467 h 67"/>
                <a:gd name="T48" fmla="*/ 2147483647 w 171"/>
                <a:gd name="T49" fmla="*/ 107481467 h 67"/>
                <a:gd name="T50" fmla="*/ 2116349907 w 171"/>
                <a:gd name="T51" fmla="*/ 40305095 h 67"/>
                <a:gd name="T52" fmla="*/ 2116349907 w 171"/>
                <a:gd name="T53" fmla="*/ 0 h 67"/>
                <a:gd name="T54" fmla="*/ 2116349907 w 171"/>
                <a:gd name="T55" fmla="*/ 40305095 h 67"/>
                <a:gd name="T56" fmla="*/ 377437824 w 171"/>
                <a:gd name="T57" fmla="*/ 107481467 h 6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1"/>
                <a:gd name="T88" fmla="*/ 0 h 67"/>
                <a:gd name="T89" fmla="*/ 171 w 171"/>
                <a:gd name="T90" fmla="*/ 67 h 6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1" h="67">
                  <a:moveTo>
                    <a:pt x="10" y="3"/>
                  </a:moveTo>
                  <a:cubicBezTo>
                    <a:pt x="8" y="3"/>
                    <a:pt x="7" y="4"/>
                    <a:pt x="6" y="5"/>
                  </a:cubicBezTo>
                  <a:cubicBezTo>
                    <a:pt x="6" y="5"/>
                    <a:pt x="7" y="6"/>
                    <a:pt x="7" y="6"/>
                  </a:cubicBezTo>
                  <a:cubicBezTo>
                    <a:pt x="3" y="7"/>
                    <a:pt x="0" y="11"/>
                    <a:pt x="0" y="15"/>
                  </a:cubicBezTo>
                  <a:cubicBezTo>
                    <a:pt x="1" y="21"/>
                    <a:pt x="5" y="25"/>
                    <a:pt x="11" y="25"/>
                  </a:cubicBezTo>
                  <a:cubicBezTo>
                    <a:pt x="11" y="25"/>
                    <a:pt x="44" y="23"/>
                    <a:pt x="52" y="22"/>
                  </a:cubicBezTo>
                  <a:cubicBezTo>
                    <a:pt x="58" y="30"/>
                    <a:pt x="64" y="31"/>
                    <a:pt x="73" y="32"/>
                  </a:cubicBezTo>
                  <a:cubicBezTo>
                    <a:pt x="74" y="32"/>
                    <a:pt x="77" y="33"/>
                    <a:pt x="78" y="33"/>
                  </a:cubicBezTo>
                  <a:cubicBezTo>
                    <a:pt x="81" y="34"/>
                    <a:pt x="83" y="35"/>
                    <a:pt x="86" y="36"/>
                  </a:cubicBezTo>
                  <a:cubicBezTo>
                    <a:pt x="89" y="39"/>
                    <a:pt x="91" y="41"/>
                    <a:pt x="95" y="44"/>
                  </a:cubicBezTo>
                  <a:cubicBezTo>
                    <a:pt x="101" y="49"/>
                    <a:pt x="109" y="53"/>
                    <a:pt x="117" y="57"/>
                  </a:cubicBezTo>
                  <a:cubicBezTo>
                    <a:pt x="132" y="63"/>
                    <a:pt x="150" y="67"/>
                    <a:pt x="164" y="66"/>
                  </a:cubicBezTo>
                  <a:cubicBezTo>
                    <a:pt x="166" y="66"/>
                    <a:pt x="168" y="65"/>
                    <a:pt x="169" y="64"/>
                  </a:cubicBezTo>
                  <a:cubicBezTo>
                    <a:pt x="169" y="64"/>
                    <a:pt x="168" y="64"/>
                    <a:pt x="168" y="64"/>
                  </a:cubicBezTo>
                  <a:cubicBezTo>
                    <a:pt x="170" y="62"/>
                    <a:pt x="171" y="58"/>
                    <a:pt x="170" y="54"/>
                  </a:cubicBezTo>
                  <a:cubicBezTo>
                    <a:pt x="168" y="48"/>
                    <a:pt x="161" y="44"/>
                    <a:pt x="154" y="44"/>
                  </a:cubicBezTo>
                  <a:cubicBezTo>
                    <a:pt x="144" y="44"/>
                    <a:pt x="133" y="41"/>
                    <a:pt x="123" y="36"/>
                  </a:cubicBezTo>
                  <a:cubicBezTo>
                    <a:pt x="117" y="33"/>
                    <a:pt x="111" y="29"/>
                    <a:pt x="107" y="24"/>
                  </a:cubicBezTo>
                  <a:cubicBezTo>
                    <a:pt x="107" y="24"/>
                    <a:pt x="104" y="19"/>
                    <a:pt x="103" y="19"/>
                  </a:cubicBezTo>
                  <a:cubicBezTo>
                    <a:pt x="102" y="19"/>
                    <a:pt x="92" y="17"/>
                    <a:pt x="91" y="16"/>
                  </a:cubicBezTo>
                  <a:cubicBezTo>
                    <a:pt x="81" y="14"/>
                    <a:pt x="79" y="13"/>
                    <a:pt x="77" y="10"/>
                  </a:cubicBezTo>
                  <a:cubicBezTo>
                    <a:pt x="77" y="10"/>
                    <a:pt x="77" y="10"/>
                    <a:pt x="77" y="9"/>
                  </a:cubicBezTo>
                  <a:cubicBezTo>
                    <a:pt x="76" y="9"/>
                    <a:pt x="76" y="9"/>
                    <a:pt x="76" y="9"/>
                  </a:cubicBezTo>
                  <a:cubicBezTo>
                    <a:pt x="73" y="3"/>
                    <a:pt x="73" y="3"/>
                    <a:pt x="73" y="3"/>
                  </a:cubicBezTo>
                  <a:cubicBezTo>
                    <a:pt x="64" y="3"/>
                    <a:pt x="64" y="3"/>
                    <a:pt x="64" y="3"/>
                  </a:cubicBezTo>
                  <a:cubicBezTo>
                    <a:pt x="60" y="3"/>
                    <a:pt x="59" y="5"/>
                    <a:pt x="57" y="1"/>
                  </a:cubicBezTo>
                  <a:cubicBezTo>
                    <a:pt x="57" y="0"/>
                    <a:pt x="57" y="0"/>
                    <a:pt x="57" y="0"/>
                  </a:cubicBezTo>
                  <a:cubicBezTo>
                    <a:pt x="57" y="1"/>
                    <a:pt x="57" y="1"/>
                    <a:pt x="57" y="1"/>
                  </a:cubicBezTo>
                  <a:lnTo>
                    <a:pt x="10" y="3"/>
                  </a:lnTo>
                  <a:close/>
                </a:path>
              </a:pathLst>
            </a:custGeom>
            <a:solidFill>
              <a:srgbClr val="70AC6E"/>
            </a:solidFill>
            <a:ln w="9525">
              <a:noFill/>
              <a:round/>
              <a:headEnd/>
              <a:tailEnd/>
            </a:ln>
          </p:spPr>
          <p:txBody>
            <a:bodyPr/>
            <a:lstStyle/>
            <a:p>
              <a:endParaRPr lang="en-US">
                <a:latin typeface="Calibri" pitchFamily="34" charset="0"/>
              </a:endParaRPr>
            </a:p>
          </p:txBody>
        </p:sp>
        <p:sp>
          <p:nvSpPr>
            <p:cNvPr id="144038" name="Freeform 853"/>
            <p:cNvSpPr>
              <a:spLocks/>
            </p:cNvSpPr>
            <p:nvPr/>
          </p:nvSpPr>
          <p:spPr bwMode="auto">
            <a:xfrm rot="10800000">
              <a:off x="3668499" y="4745637"/>
              <a:ext cx="627827" cy="242929"/>
            </a:xfrm>
            <a:custGeom>
              <a:avLst/>
              <a:gdLst>
                <a:gd name="T0" fmla="*/ 377437824 w 171"/>
                <a:gd name="T1" fmla="*/ 81285507 h 66"/>
                <a:gd name="T2" fmla="*/ 229160502 w 171"/>
                <a:gd name="T3" fmla="*/ 149025888 h 66"/>
                <a:gd name="T4" fmla="*/ 256120396 w 171"/>
                <a:gd name="T5" fmla="*/ 189668627 h 66"/>
                <a:gd name="T6" fmla="*/ 40441605 w 171"/>
                <a:gd name="T7" fmla="*/ 528366880 h 66"/>
                <a:gd name="T8" fmla="*/ 404397660 w 171"/>
                <a:gd name="T9" fmla="*/ 907707700 h 66"/>
                <a:gd name="T10" fmla="*/ 1927631053 w 171"/>
                <a:gd name="T11" fmla="*/ 785775802 h 66"/>
                <a:gd name="T12" fmla="*/ 2147483647 w 171"/>
                <a:gd name="T13" fmla="*/ 1165116851 h 66"/>
                <a:gd name="T14" fmla="*/ 2147483647 w 171"/>
                <a:gd name="T15" fmla="*/ 1205759590 h 66"/>
                <a:gd name="T16" fmla="*/ 2147483647 w 171"/>
                <a:gd name="T17" fmla="*/ 1314142682 h 66"/>
                <a:gd name="T18" fmla="*/ 2147483647 w 171"/>
                <a:gd name="T19" fmla="*/ 1612194342 h 66"/>
                <a:gd name="T20" fmla="*/ 2147483647 w 171"/>
                <a:gd name="T21" fmla="*/ 2059275974 h 66"/>
                <a:gd name="T22" fmla="*/ 2147483647 w 171"/>
                <a:gd name="T23" fmla="*/ 2147483647 h 66"/>
                <a:gd name="T24" fmla="*/ 2147483647 w 171"/>
                <a:gd name="T25" fmla="*/ 2147483647 h 66"/>
                <a:gd name="T26" fmla="*/ 2147483647 w 171"/>
                <a:gd name="T27" fmla="*/ 2147483647 h 66"/>
                <a:gd name="T28" fmla="*/ 2147483647 w 171"/>
                <a:gd name="T29" fmla="*/ 1991535622 h 66"/>
                <a:gd name="T30" fmla="*/ 2147483647 w 171"/>
                <a:gd name="T31" fmla="*/ 1612194342 h 66"/>
                <a:gd name="T32" fmla="*/ 2147483647 w 171"/>
                <a:gd name="T33" fmla="*/ 1314142682 h 66"/>
                <a:gd name="T34" fmla="*/ 2147483647 w 171"/>
                <a:gd name="T35" fmla="*/ 867064961 h 66"/>
                <a:gd name="T36" fmla="*/ 2147483647 w 171"/>
                <a:gd name="T37" fmla="*/ 677392710 h 66"/>
                <a:gd name="T38" fmla="*/ 2147483647 w 171"/>
                <a:gd name="T39" fmla="*/ 569009619 h 66"/>
                <a:gd name="T40" fmla="*/ 2147483647 w 171"/>
                <a:gd name="T41" fmla="*/ 338698196 h 66"/>
                <a:gd name="T42" fmla="*/ 2147483647 w 171"/>
                <a:gd name="T43" fmla="*/ 298051776 h 66"/>
                <a:gd name="T44" fmla="*/ 2147483647 w 171"/>
                <a:gd name="T45" fmla="*/ 298051776 h 66"/>
                <a:gd name="T46" fmla="*/ 2147483647 w 171"/>
                <a:gd name="T47" fmla="*/ 81285507 h 66"/>
                <a:gd name="T48" fmla="*/ 2147483647 w 171"/>
                <a:gd name="T49" fmla="*/ 81285507 h 66"/>
                <a:gd name="T50" fmla="*/ 2116349907 w 171"/>
                <a:gd name="T51" fmla="*/ 0 h 66"/>
                <a:gd name="T52" fmla="*/ 2116349907 w 171"/>
                <a:gd name="T53" fmla="*/ 0 h 66"/>
                <a:gd name="T54" fmla="*/ 2075908317 w 171"/>
                <a:gd name="T55" fmla="*/ 0 h 66"/>
                <a:gd name="T56" fmla="*/ 377437824 w 171"/>
                <a:gd name="T57" fmla="*/ 81285507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1"/>
                <a:gd name="T88" fmla="*/ 0 h 66"/>
                <a:gd name="T89" fmla="*/ 171 w 171"/>
                <a:gd name="T90" fmla="*/ 66 h 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1" h="66">
                  <a:moveTo>
                    <a:pt x="10" y="2"/>
                  </a:moveTo>
                  <a:cubicBezTo>
                    <a:pt x="8" y="2"/>
                    <a:pt x="7" y="3"/>
                    <a:pt x="6" y="4"/>
                  </a:cubicBezTo>
                  <a:cubicBezTo>
                    <a:pt x="6" y="4"/>
                    <a:pt x="6" y="5"/>
                    <a:pt x="7" y="5"/>
                  </a:cubicBezTo>
                  <a:cubicBezTo>
                    <a:pt x="3" y="6"/>
                    <a:pt x="0" y="10"/>
                    <a:pt x="1" y="14"/>
                  </a:cubicBezTo>
                  <a:cubicBezTo>
                    <a:pt x="1" y="20"/>
                    <a:pt x="5" y="24"/>
                    <a:pt x="11" y="24"/>
                  </a:cubicBezTo>
                  <a:cubicBezTo>
                    <a:pt x="11" y="24"/>
                    <a:pt x="44" y="22"/>
                    <a:pt x="52" y="21"/>
                  </a:cubicBezTo>
                  <a:cubicBezTo>
                    <a:pt x="58" y="29"/>
                    <a:pt x="64" y="29"/>
                    <a:pt x="73" y="31"/>
                  </a:cubicBezTo>
                  <a:cubicBezTo>
                    <a:pt x="74" y="31"/>
                    <a:pt x="77" y="32"/>
                    <a:pt x="78" y="32"/>
                  </a:cubicBezTo>
                  <a:cubicBezTo>
                    <a:pt x="81" y="33"/>
                    <a:pt x="83" y="34"/>
                    <a:pt x="86" y="35"/>
                  </a:cubicBezTo>
                  <a:cubicBezTo>
                    <a:pt x="88" y="37"/>
                    <a:pt x="91" y="40"/>
                    <a:pt x="95" y="43"/>
                  </a:cubicBezTo>
                  <a:cubicBezTo>
                    <a:pt x="101" y="48"/>
                    <a:pt x="109" y="52"/>
                    <a:pt x="117" y="55"/>
                  </a:cubicBezTo>
                  <a:cubicBezTo>
                    <a:pt x="132" y="62"/>
                    <a:pt x="150" y="66"/>
                    <a:pt x="164" y="65"/>
                  </a:cubicBezTo>
                  <a:cubicBezTo>
                    <a:pt x="166" y="65"/>
                    <a:pt x="168" y="64"/>
                    <a:pt x="169" y="63"/>
                  </a:cubicBezTo>
                  <a:cubicBezTo>
                    <a:pt x="169" y="63"/>
                    <a:pt x="168" y="63"/>
                    <a:pt x="168" y="63"/>
                  </a:cubicBezTo>
                  <a:cubicBezTo>
                    <a:pt x="170" y="61"/>
                    <a:pt x="171" y="57"/>
                    <a:pt x="169" y="53"/>
                  </a:cubicBezTo>
                  <a:cubicBezTo>
                    <a:pt x="167" y="47"/>
                    <a:pt x="161" y="43"/>
                    <a:pt x="154" y="43"/>
                  </a:cubicBezTo>
                  <a:cubicBezTo>
                    <a:pt x="144" y="43"/>
                    <a:pt x="133" y="40"/>
                    <a:pt x="123" y="35"/>
                  </a:cubicBezTo>
                  <a:cubicBezTo>
                    <a:pt x="117" y="32"/>
                    <a:pt x="111" y="28"/>
                    <a:pt x="107" y="23"/>
                  </a:cubicBezTo>
                  <a:cubicBezTo>
                    <a:pt x="107" y="23"/>
                    <a:pt x="104" y="19"/>
                    <a:pt x="103" y="18"/>
                  </a:cubicBezTo>
                  <a:cubicBezTo>
                    <a:pt x="102" y="18"/>
                    <a:pt x="92" y="16"/>
                    <a:pt x="91" y="15"/>
                  </a:cubicBezTo>
                  <a:cubicBezTo>
                    <a:pt x="81" y="14"/>
                    <a:pt x="79" y="12"/>
                    <a:pt x="77" y="9"/>
                  </a:cubicBezTo>
                  <a:cubicBezTo>
                    <a:pt x="77" y="9"/>
                    <a:pt x="77" y="9"/>
                    <a:pt x="77" y="8"/>
                  </a:cubicBezTo>
                  <a:cubicBezTo>
                    <a:pt x="76" y="8"/>
                    <a:pt x="76" y="8"/>
                    <a:pt x="76" y="8"/>
                  </a:cubicBezTo>
                  <a:cubicBezTo>
                    <a:pt x="74" y="2"/>
                    <a:pt x="74" y="2"/>
                    <a:pt x="74" y="2"/>
                  </a:cubicBezTo>
                  <a:cubicBezTo>
                    <a:pt x="64" y="2"/>
                    <a:pt x="64" y="2"/>
                    <a:pt x="64" y="2"/>
                  </a:cubicBezTo>
                  <a:cubicBezTo>
                    <a:pt x="60" y="2"/>
                    <a:pt x="59" y="4"/>
                    <a:pt x="57" y="0"/>
                  </a:cubicBezTo>
                  <a:cubicBezTo>
                    <a:pt x="57" y="0"/>
                    <a:pt x="57" y="0"/>
                    <a:pt x="57" y="0"/>
                  </a:cubicBezTo>
                  <a:cubicBezTo>
                    <a:pt x="56" y="0"/>
                    <a:pt x="56" y="0"/>
                    <a:pt x="56" y="0"/>
                  </a:cubicBezTo>
                  <a:lnTo>
                    <a:pt x="10" y="2"/>
                  </a:lnTo>
                  <a:close/>
                </a:path>
              </a:pathLst>
            </a:custGeom>
            <a:solidFill>
              <a:srgbClr val="70AC6F"/>
            </a:solidFill>
            <a:ln w="9525">
              <a:noFill/>
              <a:round/>
              <a:headEnd/>
              <a:tailEnd/>
            </a:ln>
          </p:spPr>
          <p:txBody>
            <a:bodyPr/>
            <a:lstStyle/>
            <a:p>
              <a:endParaRPr lang="en-US">
                <a:latin typeface="Calibri" pitchFamily="34" charset="0"/>
              </a:endParaRPr>
            </a:p>
          </p:txBody>
        </p:sp>
        <p:sp>
          <p:nvSpPr>
            <p:cNvPr id="144039" name="Freeform 854"/>
            <p:cNvSpPr>
              <a:spLocks/>
            </p:cNvSpPr>
            <p:nvPr/>
          </p:nvSpPr>
          <p:spPr bwMode="auto">
            <a:xfrm rot="10800000">
              <a:off x="3668499" y="4745637"/>
              <a:ext cx="627827" cy="242929"/>
            </a:xfrm>
            <a:custGeom>
              <a:avLst/>
              <a:gdLst>
                <a:gd name="T0" fmla="*/ 377437824 w 171"/>
                <a:gd name="T1" fmla="*/ 81285507 h 66"/>
                <a:gd name="T2" fmla="*/ 229160502 w 171"/>
                <a:gd name="T3" fmla="*/ 149025888 h 66"/>
                <a:gd name="T4" fmla="*/ 256120396 w 171"/>
                <a:gd name="T5" fmla="*/ 189668627 h 66"/>
                <a:gd name="T6" fmla="*/ 40441605 w 171"/>
                <a:gd name="T7" fmla="*/ 528366880 h 66"/>
                <a:gd name="T8" fmla="*/ 404397660 w 171"/>
                <a:gd name="T9" fmla="*/ 867064961 h 66"/>
                <a:gd name="T10" fmla="*/ 1927631053 w 171"/>
                <a:gd name="T11" fmla="*/ 785775802 h 66"/>
                <a:gd name="T12" fmla="*/ 2147483647 w 171"/>
                <a:gd name="T13" fmla="*/ 1165116851 h 66"/>
                <a:gd name="T14" fmla="*/ 2147483647 w 171"/>
                <a:gd name="T15" fmla="*/ 1205759590 h 66"/>
                <a:gd name="T16" fmla="*/ 2147483647 w 171"/>
                <a:gd name="T17" fmla="*/ 1314142682 h 66"/>
                <a:gd name="T18" fmla="*/ 2147483647 w 171"/>
                <a:gd name="T19" fmla="*/ 1612194342 h 66"/>
                <a:gd name="T20" fmla="*/ 2147483647 w 171"/>
                <a:gd name="T21" fmla="*/ 2059275974 h 66"/>
                <a:gd name="T22" fmla="*/ 2147483647 w 171"/>
                <a:gd name="T23" fmla="*/ 2147483647 h 66"/>
                <a:gd name="T24" fmla="*/ 2147483647 w 171"/>
                <a:gd name="T25" fmla="*/ 2147483647 h 66"/>
                <a:gd name="T26" fmla="*/ 2147483647 w 171"/>
                <a:gd name="T27" fmla="*/ 2147483647 h 66"/>
                <a:gd name="T28" fmla="*/ 2147483647 w 171"/>
                <a:gd name="T29" fmla="*/ 1991535622 h 66"/>
                <a:gd name="T30" fmla="*/ 2147483647 w 171"/>
                <a:gd name="T31" fmla="*/ 1612194342 h 66"/>
                <a:gd name="T32" fmla="*/ 2147483647 w 171"/>
                <a:gd name="T33" fmla="*/ 1314142682 h 66"/>
                <a:gd name="T34" fmla="*/ 2147483647 w 171"/>
                <a:gd name="T35" fmla="*/ 867064961 h 66"/>
                <a:gd name="T36" fmla="*/ 2147483647 w 171"/>
                <a:gd name="T37" fmla="*/ 677392710 h 66"/>
                <a:gd name="T38" fmla="*/ 2147483647 w 171"/>
                <a:gd name="T39" fmla="*/ 569009619 h 66"/>
                <a:gd name="T40" fmla="*/ 2147483647 w 171"/>
                <a:gd name="T41" fmla="*/ 338698196 h 66"/>
                <a:gd name="T42" fmla="*/ 2147483647 w 171"/>
                <a:gd name="T43" fmla="*/ 298051776 h 66"/>
                <a:gd name="T44" fmla="*/ 2147483647 w 171"/>
                <a:gd name="T45" fmla="*/ 298051776 h 66"/>
                <a:gd name="T46" fmla="*/ 2147483647 w 171"/>
                <a:gd name="T47" fmla="*/ 81285507 h 66"/>
                <a:gd name="T48" fmla="*/ 2147483647 w 171"/>
                <a:gd name="T49" fmla="*/ 81285507 h 66"/>
                <a:gd name="T50" fmla="*/ 2116349907 w 171"/>
                <a:gd name="T51" fmla="*/ 0 h 66"/>
                <a:gd name="T52" fmla="*/ 2116349907 w 171"/>
                <a:gd name="T53" fmla="*/ 0 h 66"/>
                <a:gd name="T54" fmla="*/ 2075908317 w 171"/>
                <a:gd name="T55" fmla="*/ 0 h 66"/>
                <a:gd name="T56" fmla="*/ 377437824 w 171"/>
                <a:gd name="T57" fmla="*/ 81285507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1"/>
                <a:gd name="T88" fmla="*/ 0 h 66"/>
                <a:gd name="T89" fmla="*/ 171 w 171"/>
                <a:gd name="T90" fmla="*/ 66 h 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1" h="66">
                  <a:moveTo>
                    <a:pt x="10" y="2"/>
                  </a:moveTo>
                  <a:cubicBezTo>
                    <a:pt x="8" y="2"/>
                    <a:pt x="7" y="3"/>
                    <a:pt x="6" y="4"/>
                  </a:cubicBezTo>
                  <a:cubicBezTo>
                    <a:pt x="6" y="4"/>
                    <a:pt x="6" y="5"/>
                    <a:pt x="7" y="5"/>
                  </a:cubicBezTo>
                  <a:cubicBezTo>
                    <a:pt x="3" y="6"/>
                    <a:pt x="0" y="10"/>
                    <a:pt x="1" y="14"/>
                  </a:cubicBezTo>
                  <a:cubicBezTo>
                    <a:pt x="1" y="20"/>
                    <a:pt x="5" y="24"/>
                    <a:pt x="11" y="23"/>
                  </a:cubicBezTo>
                  <a:cubicBezTo>
                    <a:pt x="11" y="23"/>
                    <a:pt x="44" y="22"/>
                    <a:pt x="52" y="21"/>
                  </a:cubicBezTo>
                  <a:cubicBezTo>
                    <a:pt x="58" y="29"/>
                    <a:pt x="64" y="29"/>
                    <a:pt x="73" y="31"/>
                  </a:cubicBezTo>
                  <a:cubicBezTo>
                    <a:pt x="74" y="31"/>
                    <a:pt x="77" y="31"/>
                    <a:pt x="78" y="32"/>
                  </a:cubicBezTo>
                  <a:cubicBezTo>
                    <a:pt x="81" y="33"/>
                    <a:pt x="83" y="34"/>
                    <a:pt x="86" y="35"/>
                  </a:cubicBezTo>
                  <a:cubicBezTo>
                    <a:pt x="88" y="37"/>
                    <a:pt x="91" y="40"/>
                    <a:pt x="95" y="43"/>
                  </a:cubicBezTo>
                  <a:cubicBezTo>
                    <a:pt x="101" y="48"/>
                    <a:pt x="109" y="52"/>
                    <a:pt x="117" y="55"/>
                  </a:cubicBezTo>
                  <a:cubicBezTo>
                    <a:pt x="132" y="62"/>
                    <a:pt x="150" y="66"/>
                    <a:pt x="164" y="65"/>
                  </a:cubicBezTo>
                  <a:cubicBezTo>
                    <a:pt x="166" y="65"/>
                    <a:pt x="168" y="64"/>
                    <a:pt x="169" y="63"/>
                  </a:cubicBezTo>
                  <a:cubicBezTo>
                    <a:pt x="169" y="63"/>
                    <a:pt x="168" y="62"/>
                    <a:pt x="168" y="62"/>
                  </a:cubicBezTo>
                  <a:cubicBezTo>
                    <a:pt x="170" y="61"/>
                    <a:pt x="171" y="57"/>
                    <a:pt x="169" y="53"/>
                  </a:cubicBezTo>
                  <a:cubicBezTo>
                    <a:pt x="167" y="47"/>
                    <a:pt x="161" y="43"/>
                    <a:pt x="154" y="43"/>
                  </a:cubicBezTo>
                  <a:cubicBezTo>
                    <a:pt x="144" y="43"/>
                    <a:pt x="133" y="40"/>
                    <a:pt x="123" y="35"/>
                  </a:cubicBezTo>
                  <a:cubicBezTo>
                    <a:pt x="117" y="32"/>
                    <a:pt x="111" y="28"/>
                    <a:pt x="107" y="23"/>
                  </a:cubicBezTo>
                  <a:cubicBezTo>
                    <a:pt x="107" y="23"/>
                    <a:pt x="104" y="19"/>
                    <a:pt x="103" y="18"/>
                  </a:cubicBezTo>
                  <a:cubicBezTo>
                    <a:pt x="102" y="18"/>
                    <a:pt x="92" y="16"/>
                    <a:pt x="91" y="15"/>
                  </a:cubicBezTo>
                  <a:cubicBezTo>
                    <a:pt x="81" y="14"/>
                    <a:pt x="79" y="12"/>
                    <a:pt x="77" y="9"/>
                  </a:cubicBezTo>
                  <a:cubicBezTo>
                    <a:pt x="77" y="9"/>
                    <a:pt x="77" y="9"/>
                    <a:pt x="77" y="8"/>
                  </a:cubicBezTo>
                  <a:cubicBezTo>
                    <a:pt x="76" y="8"/>
                    <a:pt x="76" y="8"/>
                    <a:pt x="76" y="8"/>
                  </a:cubicBezTo>
                  <a:cubicBezTo>
                    <a:pt x="74" y="2"/>
                    <a:pt x="74" y="2"/>
                    <a:pt x="74" y="2"/>
                  </a:cubicBezTo>
                  <a:cubicBezTo>
                    <a:pt x="64" y="2"/>
                    <a:pt x="64" y="2"/>
                    <a:pt x="64" y="2"/>
                  </a:cubicBezTo>
                  <a:cubicBezTo>
                    <a:pt x="60" y="2"/>
                    <a:pt x="59" y="4"/>
                    <a:pt x="57" y="0"/>
                  </a:cubicBezTo>
                  <a:cubicBezTo>
                    <a:pt x="57" y="0"/>
                    <a:pt x="57" y="0"/>
                    <a:pt x="57" y="0"/>
                  </a:cubicBezTo>
                  <a:cubicBezTo>
                    <a:pt x="56" y="0"/>
                    <a:pt x="56" y="0"/>
                    <a:pt x="56" y="0"/>
                  </a:cubicBezTo>
                  <a:lnTo>
                    <a:pt x="10" y="2"/>
                  </a:lnTo>
                  <a:close/>
                </a:path>
              </a:pathLst>
            </a:custGeom>
            <a:solidFill>
              <a:srgbClr val="70AD70"/>
            </a:solidFill>
            <a:ln w="9525">
              <a:noFill/>
              <a:round/>
              <a:headEnd/>
              <a:tailEnd/>
            </a:ln>
          </p:spPr>
          <p:txBody>
            <a:bodyPr/>
            <a:lstStyle/>
            <a:p>
              <a:endParaRPr lang="en-US">
                <a:latin typeface="Calibri" pitchFamily="34" charset="0"/>
              </a:endParaRPr>
            </a:p>
          </p:txBody>
        </p:sp>
        <p:sp>
          <p:nvSpPr>
            <p:cNvPr id="144040" name="Freeform 855"/>
            <p:cNvSpPr>
              <a:spLocks/>
            </p:cNvSpPr>
            <p:nvPr/>
          </p:nvSpPr>
          <p:spPr bwMode="auto">
            <a:xfrm rot="10800000">
              <a:off x="3668499" y="4745637"/>
              <a:ext cx="627827" cy="242929"/>
            </a:xfrm>
            <a:custGeom>
              <a:avLst/>
              <a:gdLst>
                <a:gd name="T0" fmla="*/ 377437824 w 171"/>
                <a:gd name="T1" fmla="*/ 81285507 h 66"/>
                <a:gd name="T2" fmla="*/ 229160502 w 171"/>
                <a:gd name="T3" fmla="*/ 149025888 h 66"/>
                <a:gd name="T4" fmla="*/ 256120396 w 171"/>
                <a:gd name="T5" fmla="*/ 189668627 h 66"/>
                <a:gd name="T6" fmla="*/ 40441605 w 171"/>
                <a:gd name="T7" fmla="*/ 528366880 h 66"/>
                <a:gd name="T8" fmla="*/ 404397660 w 171"/>
                <a:gd name="T9" fmla="*/ 867064961 h 66"/>
                <a:gd name="T10" fmla="*/ 1927631053 w 171"/>
                <a:gd name="T11" fmla="*/ 785775802 h 66"/>
                <a:gd name="T12" fmla="*/ 2147483647 w 171"/>
                <a:gd name="T13" fmla="*/ 1165116851 h 66"/>
                <a:gd name="T14" fmla="*/ 2147483647 w 171"/>
                <a:gd name="T15" fmla="*/ 1205759590 h 66"/>
                <a:gd name="T16" fmla="*/ 2147483647 w 171"/>
                <a:gd name="T17" fmla="*/ 1314142682 h 66"/>
                <a:gd name="T18" fmla="*/ 2147483647 w 171"/>
                <a:gd name="T19" fmla="*/ 1612194342 h 66"/>
                <a:gd name="T20" fmla="*/ 2147483647 w 171"/>
                <a:gd name="T21" fmla="*/ 2059275974 h 66"/>
                <a:gd name="T22" fmla="*/ 2147483647 w 171"/>
                <a:gd name="T23" fmla="*/ 2147483647 h 66"/>
                <a:gd name="T24" fmla="*/ 2147483647 w 171"/>
                <a:gd name="T25" fmla="*/ 2147483647 h 66"/>
                <a:gd name="T26" fmla="*/ 2147483647 w 171"/>
                <a:gd name="T27" fmla="*/ 2147483647 h 66"/>
                <a:gd name="T28" fmla="*/ 2147483647 w 171"/>
                <a:gd name="T29" fmla="*/ 1991535622 h 66"/>
                <a:gd name="T30" fmla="*/ 2147483647 w 171"/>
                <a:gd name="T31" fmla="*/ 1612194342 h 66"/>
                <a:gd name="T32" fmla="*/ 2147483647 w 171"/>
                <a:gd name="T33" fmla="*/ 1314142682 h 66"/>
                <a:gd name="T34" fmla="*/ 2147483647 w 171"/>
                <a:gd name="T35" fmla="*/ 867064961 h 66"/>
                <a:gd name="T36" fmla="*/ 2147483647 w 171"/>
                <a:gd name="T37" fmla="*/ 677392710 h 66"/>
                <a:gd name="T38" fmla="*/ 2147483647 w 171"/>
                <a:gd name="T39" fmla="*/ 596107232 h 66"/>
                <a:gd name="T40" fmla="*/ 2147483647 w 171"/>
                <a:gd name="T41" fmla="*/ 338698196 h 66"/>
                <a:gd name="T42" fmla="*/ 2147483647 w 171"/>
                <a:gd name="T43" fmla="*/ 338698196 h 66"/>
                <a:gd name="T44" fmla="*/ 2147483647 w 171"/>
                <a:gd name="T45" fmla="*/ 298051776 h 66"/>
                <a:gd name="T46" fmla="*/ 2147483647 w 171"/>
                <a:gd name="T47" fmla="*/ 108383120 h 66"/>
                <a:gd name="T48" fmla="*/ 2147483647 w 171"/>
                <a:gd name="T49" fmla="*/ 108383120 h 66"/>
                <a:gd name="T50" fmla="*/ 2116349907 w 171"/>
                <a:gd name="T51" fmla="*/ 0 h 66"/>
                <a:gd name="T52" fmla="*/ 2116349907 w 171"/>
                <a:gd name="T53" fmla="*/ 0 h 66"/>
                <a:gd name="T54" fmla="*/ 2075908317 w 171"/>
                <a:gd name="T55" fmla="*/ 0 h 66"/>
                <a:gd name="T56" fmla="*/ 377437824 w 171"/>
                <a:gd name="T57" fmla="*/ 81285507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1"/>
                <a:gd name="T88" fmla="*/ 0 h 66"/>
                <a:gd name="T89" fmla="*/ 171 w 171"/>
                <a:gd name="T90" fmla="*/ 66 h 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1" h="66">
                  <a:moveTo>
                    <a:pt x="10" y="2"/>
                  </a:moveTo>
                  <a:cubicBezTo>
                    <a:pt x="8" y="2"/>
                    <a:pt x="7" y="3"/>
                    <a:pt x="6" y="4"/>
                  </a:cubicBezTo>
                  <a:cubicBezTo>
                    <a:pt x="6" y="4"/>
                    <a:pt x="6" y="5"/>
                    <a:pt x="7" y="5"/>
                  </a:cubicBezTo>
                  <a:cubicBezTo>
                    <a:pt x="3" y="6"/>
                    <a:pt x="0" y="10"/>
                    <a:pt x="1" y="14"/>
                  </a:cubicBezTo>
                  <a:cubicBezTo>
                    <a:pt x="1" y="20"/>
                    <a:pt x="5" y="24"/>
                    <a:pt x="11" y="23"/>
                  </a:cubicBezTo>
                  <a:cubicBezTo>
                    <a:pt x="11" y="23"/>
                    <a:pt x="44" y="21"/>
                    <a:pt x="52" y="21"/>
                  </a:cubicBezTo>
                  <a:cubicBezTo>
                    <a:pt x="58" y="29"/>
                    <a:pt x="64" y="29"/>
                    <a:pt x="73" y="31"/>
                  </a:cubicBezTo>
                  <a:cubicBezTo>
                    <a:pt x="74" y="31"/>
                    <a:pt x="77" y="31"/>
                    <a:pt x="78" y="32"/>
                  </a:cubicBezTo>
                  <a:cubicBezTo>
                    <a:pt x="81" y="33"/>
                    <a:pt x="83" y="34"/>
                    <a:pt x="86" y="35"/>
                  </a:cubicBezTo>
                  <a:cubicBezTo>
                    <a:pt x="88" y="37"/>
                    <a:pt x="91" y="40"/>
                    <a:pt x="95" y="43"/>
                  </a:cubicBezTo>
                  <a:cubicBezTo>
                    <a:pt x="101" y="47"/>
                    <a:pt x="109" y="52"/>
                    <a:pt x="117" y="55"/>
                  </a:cubicBezTo>
                  <a:cubicBezTo>
                    <a:pt x="132" y="62"/>
                    <a:pt x="150" y="66"/>
                    <a:pt x="164" y="65"/>
                  </a:cubicBezTo>
                  <a:cubicBezTo>
                    <a:pt x="166" y="65"/>
                    <a:pt x="168" y="64"/>
                    <a:pt x="169" y="63"/>
                  </a:cubicBezTo>
                  <a:cubicBezTo>
                    <a:pt x="169" y="63"/>
                    <a:pt x="168" y="62"/>
                    <a:pt x="168" y="62"/>
                  </a:cubicBezTo>
                  <a:cubicBezTo>
                    <a:pt x="170" y="61"/>
                    <a:pt x="171" y="57"/>
                    <a:pt x="169" y="53"/>
                  </a:cubicBezTo>
                  <a:cubicBezTo>
                    <a:pt x="167" y="48"/>
                    <a:pt x="161" y="43"/>
                    <a:pt x="154" y="43"/>
                  </a:cubicBezTo>
                  <a:cubicBezTo>
                    <a:pt x="144" y="43"/>
                    <a:pt x="133" y="40"/>
                    <a:pt x="123" y="35"/>
                  </a:cubicBezTo>
                  <a:cubicBezTo>
                    <a:pt x="117" y="32"/>
                    <a:pt x="111" y="28"/>
                    <a:pt x="107" y="23"/>
                  </a:cubicBezTo>
                  <a:cubicBezTo>
                    <a:pt x="107" y="23"/>
                    <a:pt x="104" y="19"/>
                    <a:pt x="103" y="18"/>
                  </a:cubicBezTo>
                  <a:cubicBezTo>
                    <a:pt x="102" y="18"/>
                    <a:pt x="92" y="16"/>
                    <a:pt x="91" y="16"/>
                  </a:cubicBezTo>
                  <a:cubicBezTo>
                    <a:pt x="81" y="14"/>
                    <a:pt x="79" y="12"/>
                    <a:pt x="77" y="9"/>
                  </a:cubicBezTo>
                  <a:cubicBezTo>
                    <a:pt x="77" y="9"/>
                    <a:pt x="77" y="9"/>
                    <a:pt x="77" y="9"/>
                  </a:cubicBezTo>
                  <a:cubicBezTo>
                    <a:pt x="76" y="8"/>
                    <a:pt x="76" y="8"/>
                    <a:pt x="76" y="8"/>
                  </a:cubicBezTo>
                  <a:cubicBezTo>
                    <a:pt x="74" y="3"/>
                    <a:pt x="74" y="3"/>
                    <a:pt x="74" y="3"/>
                  </a:cubicBezTo>
                  <a:cubicBezTo>
                    <a:pt x="64" y="3"/>
                    <a:pt x="64" y="3"/>
                    <a:pt x="64" y="3"/>
                  </a:cubicBezTo>
                  <a:cubicBezTo>
                    <a:pt x="60" y="2"/>
                    <a:pt x="59" y="4"/>
                    <a:pt x="57" y="0"/>
                  </a:cubicBezTo>
                  <a:cubicBezTo>
                    <a:pt x="57" y="0"/>
                    <a:pt x="57" y="0"/>
                    <a:pt x="57" y="0"/>
                  </a:cubicBezTo>
                  <a:cubicBezTo>
                    <a:pt x="56" y="0"/>
                    <a:pt x="56" y="0"/>
                    <a:pt x="56" y="0"/>
                  </a:cubicBezTo>
                  <a:lnTo>
                    <a:pt x="10" y="2"/>
                  </a:lnTo>
                  <a:close/>
                </a:path>
              </a:pathLst>
            </a:custGeom>
            <a:solidFill>
              <a:srgbClr val="71AD71"/>
            </a:solidFill>
            <a:ln w="9525">
              <a:noFill/>
              <a:round/>
              <a:headEnd/>
              <a:tailEnd/>
            </a:ln>
          </p:spPr>
          <p:txBody>
            <a:bodyPr/>
            <a:lstStyle/>
            <a:p>
              <a:endParaRPr lang="en-US">
                <a:latin typeface="Calibri" pitchFamily="34" charset="0"/>
              </a:endParaRPr>
            </a:p>
          </p:txBody>
        </p:sp>
        <p:sp>
          <p:nvSpPr>
            <p:cNvPr id="144041" name="Freeform 856"/>
            <p:cNvSpPr>
              <a:spLocks/>
            </p:cNvSpPr>
            <p:nvPr/>
          </p:nvSpPr>
          <p:spPr bwMode="auto">
            <a:xfrm rot="10800000">
              <a:off x="3668499" y="4745637"/>
              <a:ext cx="627827" cy="242929"/>
            </a:xfrm>
            <a:custGeom>
              <a:avLst/>
              <a:gdLst>
                <a:gd name="T0" fmla="*/ 377437824 w 171"/>
                <a:gd name="T1" fmla="*/ 81285507 h 66"/>
                <a:gd name="T2" fmla="*/ 229160502 w 171"/>
                <a:gd name="T3" fmla="*/ 149025888 h 66"/>
                <a:gd name="T4" fmla="*/ 256120396 w 171"/>
                <a:gd name="T5" fmla="*/ 189668627 h 66"/>
                <a:gd name="T6" fmla="*/ 40441605 w 171"/>
                <a:gd name="T7" fmla="*/ 528366880 h 66"/>
                <a:gd name="T8" fmla="*/ 404397660 w 171"/>
                <a:gd name="T9" fmla="*/ 867064961 h 66"/>
                <a:gd name="T10" fmla="*/ 1927631053 w 171"/>
                <a:gd name="T11" fmla="*/ 785775802 h 66"/>
                <a:gd name="T12" fmla="*/ 2147483647 w 171"/>
                <a:gd name="T13" fmla="*/ 1165116851 h 66"/>
                <a:gd name="T14" fmla="*/ 2147483647 w 171"/>
                <a:gd name="T15" fmla="*/ 1205759590 h 66"/>
                <a:gd name="T16" fmla="*/ 2147483647 w 171"/>
                <a:gd name="T17" fmla="*/ 1314142682 h 66"/>
                <a:gd name="T18" fmla="*/ 2147483647 w 171"/>
                <a:gd name="T19" fmla="*/ 1571551603 h 66"/>
                <a:gd name="T20" fmla="*/ 2147483647 w 171"/>
                <a:gd name="T21" fmla="*/ 2059275974 h 66"/>
                <a:gd name="T22" fmla="*/ 2147483647 w 171"/>
                <a:gd name="T23" fmla="*/ 2147483647 h 66"/>
                <a:gd name="T24" fmla="*/ 2147483647 w 171"/>
                <a:gd name="T25" fmla="*/ 2147483647 h 66"/>
                <a:gd name="T26" fmla="*/ 2147483647 w 171"/>
                <a:gd name="T27" fmla="*/ 2147483647 h 66"/>
                <a:gd name="T28" fmla="*/ 2147483647 w 171"/>
                <a:gd name="T29" fmla="*/ 1991535622 h 66"/>
                <a:gd name="T30" fmla="*/ 2147483647 w 171"/>
                <a:gd name="T31" fmla="*/ 1612194342 h 66"/>
                <a:gd name="T32" fmla="*/ 2147483647 w 171"/>
                <a:gd name="T33" fmla="*/ 1314142682 h 66"/>
                <a:gd name="T34" fmla="*/ 2147483647 w 171"/>
                <a:gd name="T35" fmla="*/ 867064961 h 66"/>
                <a:gd name="T36" fmla="*/ 2147483647 w 171"/>
                <a:gd name="T37" fmla="*/ 718035449 h 66"/>
                <a:gd name="T38" fmla="*/ 2147483647 w 171"/>
                <a:gd name="T39" fmla="*/ 596107232 h 66"/>
                <a:gd name="T40" fmla="*/ 2147483647 w 171"/>
                <a:gd name="T41" fmla="*/ 379340935 h 66"/>
                <a:gd name="T42" fmla="*/ 2147483647 w 171"/>
                <a:gd name="T43" fmla="*/ 338698196 h 66"/>
                <a:gd name="T44" fmla="*/ 2147483647 w 171"/>
                <a:gd name="T45" fmla="*/ 298051776 h 66"/>
                <a:gd name="T46" fmla="*/ 2147483647 w 171"/>
                <a:gd name="T47" fmla="*/ 108383120 h 66"/>
                <a:gd name="T48" fmla="*/ 2147483647 w 171"/>
                <a:gd name="T49" fmla="*/ 108383120 h 66"/>
                <a:gd name="T50" fmla="*/ 2116349907 w 171"/>
                <a:gd name="T51" fmla="*/ 0 h 66"/>
                <a:gd name="T52" fmla="*/ 2116349907 w 171"/>
                <a:gd name="T53" fmla="*/ 0 h 66"/>
                <a:gd name="T54" fmla="*/ 2075908317 w 171"/>
                <a:gd name="T55" fmla="*/ 0 h 66"/>
                <a:gd name="T56" fmla="*/ 377437824 w 171"/>
                <a:gd name="T57" fmla="*/ 81285507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1"/>
                <a:gd name="T88" fmla="*/ 0 h 66"/>
                <a:gd name="T89" fmla="*/ 171 w 171"/>
                <a:gd name="T90" fmla="*/ 66 h 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1" h="66">
                  <a:moveTo>
                    <a:pt x="10" y="2"/>
                  </a:moveTo>
                  <a:cubicBezTo>
                    <a:pt x="8" y="3"/>
                    <a:pt x="7" y="3"/>
                    <a:pt x="6" y="4"/>
                  </a:cubicBezTo>
                  <a:cubicBezTo>
                    <a:pt x="6" y="4"/>
                    <a:pt x="6" y="5"/>
                    <a:pt x="7" y="5"/>
                  </a:cubicBezTo>
                  <a:cubicBezTo>
                    <a:pt x="3" y="6"/>
                    <a:pt x="0" y="10"/>
                    <a:pt x="1" y="14"/>
                  </a:cubicBezTo>
                  <a:cubicBezTo>
                    <a:pt x="1" y="20"/>
                    <a:pt x="5" y="24"/>
                    <a:pt x="11" y="23"/>
                  </a:cubicBezTo>
                  <a:cubicBezTo>
                    <a:pt x="11" y="23"/>
                    <a:pt x="44" y="21"/>
                    <a:pt x="52" y="21"/>
                  </a:cubicBezTo>
                  <a:cubicBezTo>
                    <a:pt x="58" y="29"/>
                    <a:pt x="64" y="29"/>
                    <a:pt x="73" y="31"/>
                  </a:cubicBezTo>
                  <a:cubicBezTo>
                    <a:pt x="74" y="31"/>
                    <a:pt x="77" y="31"/>
                    <a:pt x="78" y="32"/>
                  </a:cubicBezTo>
                  <a:cubicBezTo>
                    <a:pt x="81" y="33"/>
                    <a:pt x="83" y="34"/>
                    <a:pt x="86" y="35"/>
                  </a:cubicBezTo>
                  <a:cubicBezTo>
                    <a:pt x="88" y="37"/>
                    <a:pt x="91" y="40"/>
                    <a:pt x="95" y="42"/>
                  </a:cubicBezTo>
                  <a:cubicBezTo>
                    <a:pt x="101" y="47"/>
                    <a:pt x="109" y="52"/>
                    <a:pt x="117" y="55"/>
                  </a:cubicBezTo>
                  <a:cubicBezTo>
                    <a:pt x="132" y="62"/>
                    <a:pt x="150" y="66"/>
                    <a:pt x="164" y="65"/>
                  </a:cubicBezTo>
                  <a:cubicBezTo>
                    <a:pt x="166" y="65"/>
                    <a:pt x="168" y="64"/>
                    <a:pt x="169" y="63"/>
                  </a:cubicBezTo>
                  <a:cubicBezTo>
                    <a:pt x="169" y="63"/>
                    <a:pt x="168" y="62"/>
                    <a:pt x="168" y="62"/>
                  </a:cubicBezTo>
                  <a:cubicBezTo>
                    <a:pt x="170" y="61"/>
                    <a:pt x="171" y="57"/>
                    <a:pt x="169" y="53"/>
                  </a:cubicBezTo>
                  <a:cubicBezTo>
                    <a:pt x="167" y="48"/>
                    <a:pt x="161" y="43"/>
                    <a:pt x="154" y="43"/>
                  </a:cubicBezTo>
                  <a:cubicBezTo>
                    <a:pt x="144" y="43"/>
                    <a:pt x="133" y="40"/>
                    <a:pt x="123" y="35"/>
                  </a:cubicBezTo>
                  <a:cubicBezTo>
                    <a:pt x="117" y="32"/>
                    <a:pt x="111" y="28"/>
                    <a:pt x="107" y="23"/>
                  </a:cubicBezTo>
                  <a:cubicBezTo>
                    <a:pt x="107" y="23"/>
                    <a:pt x="104" y="19"/>
                    <a:pt x="103" y="19"/>
                  </a:cubicBezTo>
                  <a:cubicBezTo>
                    <a:pt x="102" y="18"/>
                    <a:pt x="92" y="16"/>
                    <a:pt x="91" y="16"/>
                  </a:cubicBezTo>
                  <a:cubicBezTo>
                    <a:pt x="81" y="14"/>
                    <a:pt x="79" y="12"/>
                    <a:pt x="77" y="10"/>
                  </a:cubicBezTo>
                  <a:cubicBezTo>
                    <a:pt x="77" y="9"/>
                    <a:pt x="77" y="9"/>
                    <a:pt x="77" y="9"/>
                  </a:cubicBezTo>
                  <a:cubicBezTo>
                    <a:pt x="76" y="8"/>
                    <a:pt x="76" y="8"/>
                    <a:pt x="76" y="8"/>
                  </a:cubicBezTo>
                  <a:cubicBezTo>
                    <a:pt x="74" y="3"/>
                    <a:pt x="74" y="3"/>
                    <a:pt x="74" y="3"/>
                  </a:cubicBezTo>
                  <a:cubicBezTo>
                    <a:pt x="65" y="3"/>
                    <a:pt x="65" y="3"/>
                    <a:pt x="65" y="3"/>
                  </a:cubicBezTo>
                  <a:cubicBezTo>
                    <a:pt x="60" y="2"/>
                    <a:pt x="59" y="4"/>
                    <a:pt x="57" y="0"/>
                  </a:cubicBezTo>
                  <a:cubicBezTo>
                    <a:pt x="57" y="0"/>
                    <a:pt x="57" y="0"/>
                    <a:pt x="57" y="0"/>
                  </a:cubicBezTo>
                  <a:cubicBezTo>
                    <a:pt x="56" y="0"/>
                    <a:pt x="56" y="0"/>
                    <a:pt x="56" y="0"/>
                  </a:cubicBezTo>
                  <a:lnTo>
                    <a:pt x="10" y="2"/>
                  </a:lnTo>
                  <a:close/>
                </a:path>
              </a:pathLst>
            </a:custGeom>
            <a:solidFill>
              <a:srgbClr val="72AE71"/>
            </a:solidFill>
            <a:ln w="9525">
              <a:noFill/>
              <a:round/>
              <a:headEnd/>
              <a:tailEnd/>
            </a:ln>
          </p:spPr>
          <p:txBody>
            <a:bodyPr/>
            <a:lstStyle/>
            <a:p>
              <a:endParaRPr lang="en-US">
                <a:latin typeface="Calibri" pitchFamily="34" charset="0"/>
              </a:endParaRPr>
            </a:p>
          </p:txBody>
        </p:sp>
        <p:sp>
          <p:nvSpPr>
            <p:cNvPr id="144042" name="Freeform 857"/>
            <p:cNvSpPr>
              <a:spLocks/>
            </p:cNvSpPr>
            <p:nvPr/>
          </p:nvSpPr>
          <p:spPr bwMode="auto">
            <a:xfrm rot="10800000">
              <a:off x="3668499" y="4745637"/>
              <a:ext cx="627827" cy="242929"/>
            </a:xfrm>
            <a:custGeom>
              <a:avLst/>
              <a:gdLst>
                <a:gd name="T0" fmla="*/ 377437824 w 171"/>
                <a:gd name="T1" fmla="*/ 108383120 h 66"/>
                <a:gd name="T2" fmla="*/ 229160502 w 171"/>
                <a:gd name="T3" fmla="*/ 149025888 h 66"/>
                <a:gd name="T4" fmla="*/ 256120396 w 171"/>
                <a:gd name="T5" fmla="*/ 189668627 h 66"/>
                <a:gd name="T6" fmla="*/ 40441605 w 171"/>
                <a:gd name="T7" fmla="*/ 528366880 h 66"/>
                <a:gd name="T8" fmla="*/ 404397660 w 171"/>
                <a:gd name="T9" fmla="*/ 867064961 h 66"/>
                <a:gd name="T10" fmla="*/ 1927631053 w 171"/>
                <a:gd name="T11" fmla="*/ 785775802 h 66"/>
                <a:gd name="T12" fmla="*/ 2147483647 w 171"/>
                <a:gd name="T13" fmla="*/ 1165116851 h 66"/>
                <a:gd name="T14" fmla="*/ 2147483647 w 171"/>
                <a:gd name="T15" fmla="*/ 1165116851 h 66"/>
                <a:gd name="T16" fmla="*/ 2147483647 w 171"/>
                <a:gd name="T17" fmla="*/ 1273499943 h 66"/>
                <a:gd name="T18" fmla="*/ 2147483647 w 171"/>
                <a:gd name="T19" fmla="*/ 1571551603 h 66"/>
                <a:gd name="T20" fmla="*/ 2147483647 w 171"/>
                <a:gd name="T21" fmla="*/ 2059275974 h 66"/>
                <a:gd name="T22" fmla="*/ 2147483647 w 171"/>
                <a:gd name="T23" fmla="*/ 2147483647 h 66"/>
                <a:gd name="T24" fmla="*/ 2147483647 w 171"/>
                <a:gd name="T25" fmla="*/ 2147483647 h 66"/>
                <a:gd name="T26" fmla="*/ 2147483647 w 171"/>
                <a:gd name="T27" fmla="*/ 2147483647 h 66"/>
                <a:gd name="T28" fmla="*/ 2147483647 w 171"/>
                <a:gd name="T29" fmla="*/ 1991535622 h 66"/>
                <a:gd name="T30" fmla="*/ 2147483647 w 171"/>
                <a:gd name="T31" fmla="*/ 1612194342 h 66"/>
                <a:gd name="T32" fmla="*/ 2147483647 w 171"/>
                <a:gd name="T33" fmla="*/ 1314142682 h 66"/>
                <a:gd name="T34" fmla="*/ 2147483647 w 171"/>
                <a:gd name="T35" fmla="*/ 907707700 h 66"/>
                <a:gd name="T36" fmla="*/ 2147483647 w 171"/>
                <a:gd name="T37" fmla="*/ 718035449 h 66"/>
                <a:gd name="T38" fmla="*/ 2147483647 w 171"/>
                <a:gd name="T39" fmla="*/ 596107232 h 66"/>
                <a:gd name="T40" fmla="*/ 2147483647 w 171"/>
                <a:gd name="T41" fmla="*/ 379340935 h 66"/>
                <a:gd name="T42" fmla="*/ 2147483647 w 171"/>
                <a:gd name="T43" fmla="*/ 338698196 h 66"/>
                <a:gd name="T44" fmla="*/ 2147483647 w 171"/>
                <a:gd name="T45" fmla="*/ 298051776 h 66"/>
                <a:gd name="T46" fmla="*/ 2147483647 w 171"/>
                <a:gd name="T47" fmla="*/ 108383120 h 66"/>
                <a:gd name="T48" fmla="*/ 2147483647 w 171"/>
                <a:gd name="T49" fmla="*/ 108383120 h 66"/>
                <a:gd name="T50" fmla="*/ 2116349907 w 171"/>
                <a:gd name="T51" fmla="*/ 0 h 66"/>
                <a:gd name="T52" fmla="*/ 2116349907 w 171"/>
                <a:gd name="T53" fmla="*/ 0 h 66"/>
                <a:gd name="T54" fmla="*/ 2075908317 w 171"/>
                <a:gd name="T55" fmla="*/ 0 h 66"/>
                <a:gd name="T56" fmla="*/ 377437824 w 171"/>
                <a:gd name="T57" fmla="*/ 108383120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1"/>
                <a:gd name="T88" fmla="*/ 0 h 66"/>
                <a:gd name="T89" fmla="*/ 171 w 171"/>
                <a:gd name="T90" fmla="*/ 66 h 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1" h="66">
                  <a:moveTo>
                    <a:pt x="10" y="3"/>
                  </a:moveTo>
                  <a:cubicBezTo>
                    <a:pt x="8" y="3"/>
                    <a:pt x="7" y="3"/>
                    <a:pt x="6" y="4"/>
                  </a:cubicBezTo>
                  <a:cubicBezTo>
                    <a:pt x="6" y="5"/>
                    <a:pt x="6" y="5"/>
                    <a:pt x="7" y="5"/>
                  </a:cubicBezTo>
                  <a:cubicBezTo>
                    <a:pt x="3" y="6"/>
                    <a:pt x="0" y="10"/>
                    <a:pt x="1" y="14"/>
                  </a:cubicBezTo>
                  <a:cubicBezTo>
                    <a:pt x="1" y="20"/>
                    <a:pt x="5" y="24"/>
                    <a:pt x="11" y="23"/>
                  </a:cubicBezTo>
                  <a:cubicBezTo>
                    <a:pt x="11" y="23"/>
                    <a:pt x="44" y="21"/>
                    <a:pt x="52" y="21"/>
                  </a:cubicBezTo>
                  <a:cubicBezTo>
                    <a:pt x="58" y="29"/>
                    <a:pt x="64" y="29"/>
                    <a:pt x="73" y="31"/>
                  </a:cubicBezTo>
                  <a:cubicBezTo>
                    <a:pt x="74" y="31"/>
                    <a:pt x="77" y="31"/>
                    <a:pt x="78" y="31"/>
                  </a:cubicBezTo>
                  <a:cubicBezTo>
                    <a:pt x="81" y="33"/>
                    <a:pt x="83" y="34"/>
                    <a:pt x="86" y="34"/>
                  </a:cubicBezTo>
                  <a:cubicBezTo>
                    <a:pt x="88" y="37"/>
                    <a:pt x="91" y="40"/>
                    <a:pt x="95" y="42"/>
                  </a:cubicBezTo>
                  <a:cubicBezTo>
                    <a:pt x="101" y="47"/>
                    <a:pt x="109" y="52"/>
                    <a:pt x="117" y="55"/>
                  </a:cubicBezTo>
                  <a:cubicBezTo>
                    <a:pt x="132" y="62"/>
                    <a:pt x="150" y="66"/>
                    <a:pt x="164" y="65"/>
                  </a:cubicBezTo>
                  <a:cubicBezTo>
                    <a:pt x="166" y="65"/>
                    <a:pt x="168" y="64"/>
                    <a:pt x="169" y="63"/>
                  </a:cubicBezTo>
                  <a:cubicBezTo>
                    <a:pt x="169" y="63"/>
                    <a:pt x="168" y="62"/>
                    <a:pt x="168" y="62"/>
                  </a:cubicBezTo>
                  <a:cubicBezTo>
                    <a:pt x="170" y="61"/>
                    <a:pt x="171" y="57"/>
                    <a:pt x="169" y="53"/>
                  </a:cubicBezTo>
                  <a:cubicBezTo>
                    <a:pt x="167" y="48"/>
                    <a:pt x="161" y="43"/>
                    <a:pt x="154" y="43"/>
                  </a:cubicBezTo>
                  <a:cubicBezTo>
                    <a:pt x="143" y="43"/>
                    <a:pt x="133" y="40"/>
                    <a:pt x="123" y="35"/>
                  </a:cubicBezTo>
                  <a:cubicBezTo>
                    <a:pt x="117" y="32"/>
                    <a:pt x="111" y="28"/>
                    <a:pt x="107" y="24"/>
                  </a:cubicBezTo>
                  <a:cubicBezTo>
                    <a:pt x="107" y="23"/>
                    <a:pt x="104" y="19"/>
                    <a:pt x="103" y="19"/>
                  </a:cubicBezTo>
                  <a:cubicBezTo>
                    <a:pt x="102" y="18"/>
                    <a:pt x="92" y="16"/>
                    <a:pt x="91" y="16"/>
                  </a:cubicBezTo>
                  <a:cubicBezTo>
                    <a:pt x="81" y="14"/>
                    <a:pt x="79" y="12"/>
                    <a:pt x="77" y="10"/>
                  </a:cubicBezTo>
                  <a:cubicBezTo>
                    <a:pt x="77" y="9"/>
                    <a:pt x="77" y="9"/>
                    <a:pt x="77" y="9"/>
                  </a:cubicBezTo>
                  <a:cubicBezTo>
                    <a:pt x="76" y="8"/>
                    <a:pt x="76" y="8"/>
                    <a:pt x="76" y="8"/>
                  </a:cubicBezTo>
                  <a:cubicBezTo>
                    <a:pt x="74" y="3"/>
                    <a:pt x="74" y="3"/>
                    <a:pt x="74" y="3"/>
                  </a:cubicBezTo>
                  <a:cubicBezTo>
                    <a:pt x="65" y="3"/>
                    <a:pt x="65" y="3"/>
                    <a:pt x="65" y="3"/>
                  </a:cubicBezTo>
                  <a:cubicBezTo>
                    <a:pt x="60" y="2"/>
                    <a:pt x="59" y="4"/>
                    <a:pt x="57" y="0"/>
                  </a:cubicBezTo>
                  <a:cubicBezTo>
                    <a:pt x="57" y="0"/>
                    <a:pt x="57" y="0"/>
                    <a:pt x="57" y="0"/>
                  </a:cubicBezTo>
                  <a:cubicBezTo>
                    <a:pt x="56" y="0"/>
                    <a:pt x="56" y="0"/>
                    <a:pt x="56" y="0"/>
                  </a:cubicBezTo>
                  <a:lnTo>
                    <a:pt x="10" y="3"/>
                  </a:lnTo>
                  <a:close/>
                </a:path>
              </a:pathLst>
            </a:custGeom>
            <a:solidFill>
              <a:srgbClr val="73AE72"/>
            </a:solidFill>
            <a:ln w="9525">
              <a:noFill/>
              <a:round/>
              <a:headEnd/>
              <a:tailEnd/>
            </a:ln>
          </p:spPr>
          <p:txBody>
            <a:bodyPr/>
            <a:lstStyle/>
            <a:p>
              <a:endParaRPr lang="en-US">
                <a:latin typeface="Calibri" pitchFamily="34" charset="0"/>
              </a:endParaRPr>
            </a:p>
          </p:txBody>
        </p:sp>
        <p:sp>
          <p:nvSpPr>
            <p:cNvPr id="144043" name="Freeform 858"/>
            <p:cNvSpPr>
              <a:spLocks/>
            </p:cNvSpPr>
            <p:nvPr/>
          </p:nvSpPr>
          <p:spPr bwMode="auto">
            <a:xfrm rot="10800000">
              <a:off x="3668499" y="4745637"/>
              <a:ext cx="625161" cy="242929"/>
            </a:xfrm>
            <a:custGeom>
              <a:avLst/>
              <a:gdLst>
                <a:gd name="T0" fmla="*/ 338083385 w 170"/>
                <a:gd name="T1" fmla="*/ 108383120 h 66"/>
                <a:gd name="T2" fmla="*/ 189328160 w 170"/>
                <a:gd name="T3" fmla="*/ 149025888 h 66"/>
                <a:gd name="T4" fmla="*/ 229897417 w 170"/>
                <a:gd name="T5" fmla="*/ 189668627 h 66"/>
                <a:gd name="T6" fmla="*/ 0 w 170"/>
                <a:gd name="T7" fmla="*/ 528366880 h 66"/>
                <a:gd name="T8" fmla="*/ 378656319 w 170"/>
                <a:gd name="T9" fmla="*/ 867064961 h 66"/>
                <a:gd name="T10" fmla="*/ 1906799664 w 170"/>
                <a:gd name="T11" fmla="*/ 785775802 h 66"/>
                <a:gd name="T12" fmla="*/ 2147483647 w 170"/>
                <a:gd name="T13" fmla="*/ 1165116851 h 66"/>
                <a:gd name="T14" fmla="*/ 2147483647 w 170"/>
                <a:gd name="T15" fmla="*/ 1165116851 h 66"/>
                <a:gd name="T16" fmla="*/ 2147483647 w 170"/>
                <a:gd name="T17" fmla="*/ 1273499943 h 66"/>
                <a:gd name="T18" fmla="*/ 2147483647 w 170"/>
                <a:gd name="T19" fmla="*/ 1571551603 h 66"/>
                <a:gd name="T20" fmla="*/ 2147483647 w 170"/>
                <a:gd name="T21" fmla="*/ 2059275974 h 66"/>
                <a:gd name="T22" fmla="*/ 2147483647 w 170"/>
                <a:gd name="T23" fmla="*/ 2147483647 h 66"/>
                <a:gd name="T24" fmla="*/ 2147483647 w 170"/>
                <a:gd name="T25" fmla="*/ 2147483647 h 66"/>
                <a:gd name="T26" fmla="*/ 2147483647 w 170"/>
                <a:gd name="T27" fmla="*/ 2147483647 h 66"/>
                <a:gd name="T28" fmla="*/ 2147483647 w 170"/>
                <a:gd name="T29" fmla="*/ 1991535622 h 66"/>
                <a:gd name="T30" fmla="*/ 2147483647 w 170"/>
                <a:gd name="T31" fmla="*/ 1612194342 h 66"/>
                <a:gd name="T32" fmla="*/ 2147483647 w 170"/>
                <a:gd name="T33" fmla="*/ 1314142682 h 66"/>
                <a:gd name="T34" fmla="*/ 2147483647 w 170"/>
                <a:gd name="T35" fmla="*/ 907707700 h 66"/>
                <a:gd name="T36" fmla="*/ 2147483647 w 170"/>
                <a:gd name="T37" fmla="*/ 718035449 h 66"/>
                <a:gd name="T38" fmla="*/ 2147483647 w 170"/>
                <a:gd name="T39" fmla="*/ 596107232 h 66"/>
                <a:gd name="T40" fmla="*/ 2147483647 w 170"/>
                <a:gd name="T41" fmla="*/ 379340935 h 66"/>
                <a:gd name="T42" fmla="*/ 2147483647 w 170"/>
                <a:gd name="T43" fmla="*/ 338698196 h 66"/>
                <a:gd name="T44" fmla="*/ 2147483647 w 170"/>
                <a:gd name="T45" fmla="*/ 298051776 h 66"/>
                <a:gd name="T46" fmla="*/ 2147483647 w 170"/>
                <a:gd name="T47" fmla="*/ 108383120 h 66"/>
                <a:gd name="T48" fmla="*/ 2147483647 w 170"/>
                <a:gd name="T49" fmla="*/ 108383120 h 66"/>
                <a:gd name="T50" fmla="*/ 2082602688 w 170"/>
                <a:gd name="T51" fmla="*/ 0 h 66"/>
                <a:gd name="T52" fmla="*/ 2082602688 w 170"/>
                <a:gd name="T53" fmla="*/ 0 h 66"/>
                <a:gd name="T54" fmla="*/ 2055558969 w 170"/>
                <a:gd name="T55" fmla="*/ 0 h 66"/>
                <a:gd name="T56" fmla="*/ 338083385 w 170"/>
                <a:gd name="T57" fmla="*/ 108383120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0"/>
                <a:gd name="T88" fmla="*/ 0 h 66"/>
                <a:gd name="T89" fmla="*/ 170 w 170"/>
                <a:gd name="T90" fmla="*/ 66 h 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0" h="66">
                  <a:moveTo>
                    <a:pt x="9" y="3"/>
                  </a:moveTo>
                  <a:cubicBezTo>
                    <a:pt x="7" y="3"/>
                    <a:pt x="6" y="3"/>
                    <a:pt x="5" y="4"/>
                  </a:cubicBezTo>
                  <a:cubicBezTo>
                    <a:pt x="5" y="5"/>
                    <a:pt x="5" y="5"/>
                    <a:pt x="6" y="5"/>
                  </a:cubicBezTo>
                  <a:cubicBezTo>
                    <a:pt x="2" y="6"/>
                    <a:pt x="0" y="10"/>
                    <a:pt x="0" y="14"/>
                  </a:cubicBezTo>
                  <a:cubicBezTo>
                    <a:pt x="0" y="20"/>
                    <a:pt x="4" y="23"/>
                    <a:pt x="10" y="23"/>
                  </a:cubicBezTo>
                  <a:cubicBezTo>
                    <a:pt x="10" y="23"/>
                    <a:pt x="43" y="21"/>
                    <a:pt x="51" y="21"/>
                  </a:cubicBezTo>
                  <a:cubicBezTo>
                    <a:pt x="57" y="29"/>
                    <a:pt x="63" y="29"/>
                    <a:pt x="72" y="31"/>
                  </a:cubicBezTo>
                  <a:cubicBezTo>
                    <a:pt x="73" y="31"/>
                    <a:pt x="76" y="31"/>
                    <a:pt x="77" y="31"/>
                  </a:cubicBezTo>
                  <a:cubicBezTo>
                    <a:pt x="80" y="32"/>
                    <a:pt x="82" y="33"/>
                    <a:pt x="85" y="34"/>
                  </a:cubicBezTo>
                  <a:cubicBezTo>
                    <a:pt x="87" y="37"/>
                    <a:pt x="90" y="40"/>
                    <a:pt x="94" y="42"/>
                  </a:cubicBezTo>
                  <a:cubicBezTo>
                    <a:pt x="100" y="47"/>
                    <a:pt x="108" y="52"/>
                    <a:pt x="116" y="55"/>
                  </a:cubicBezTo>
                  <a:cubicBezTo>
                    <a:pt x="131" y="62"/>
                    <a:pt x="149" y="66"/>
                    <a:pt x="163" y="65"/>
                  </a:cubicBezTo>
                  <a:cubicBezTo>
                    <a:pt x="165" y="65"/>
                    <a:pt x="167" y="64"/>
                    <a:pt x="168" y="63"/>
                  </a:cubicBezTo>
                  <a:cubicBezTo>
                    <a:pt x="168" y="62"/>
                    <a:pt x="167" y="62"/>
                    <a:pt x="167" y="62"/>
                  </a:cubicBezTo>
                  <a:cubicBezTo>
                    <a:pt x="169" y="61"/>
                    <a:pt x="170" y="57"/>
                    <a:pt x="168" y="53"/>
                  </a:cubicBezTo>
                  <a:cubicBezTo>
                    <a:pt x="166" y="48"/>
                    <a:pt x="160" y="43"/>
                    <a:pt x="153" y="43"/>
                  </a:cubicBezTo>
                  <a:cubicBezTo>
                    <a:pt x="142" y="43"/>
                    <a:pt x="132" y="40"/>
                    <a:pt x="122" y="35"/>
                  </a:cubicBezTo>
                  <a:cubicBezTo>
                    <a:pt x="116" y="32"/>
                    <a:pt x="110" y="28"/>
                    <a:pt x="106" y="24"/>
                  </a:cubicBezTo>
                  <a:cubicBezTo>
                    <a:pt x="106" y="23"/>
                    <a:pt x="103" y="19"/>
                    <a:pt x="102" y="19"/>
                  </a:cubicBezTo>
                  <a:cubicBezTo>
                    <a:pt x="101" y="18"/>
                    <a:pt x="91" y="17"/>
                    <a:pt x="90" y="16"/>
                  </a:cubicBezTo>
                  <a:cubicBezTo>
                    <a:pt x="80" y="14"/>
                    <a:pt x="78" y="13"/>
                    <a:pt x="76" y="10"/>
                  </a:cubicBezTo>
                  <a:cubicBezTo>
                    <a:pt x="76" y="9"/>
                    <a:pt x="76" y="9"/>
                    <a:pt x="76" y="9"/>
                  </a:cubicBezTo>
                  <a:cubicBezTo>
                    <a:pt x="75" y="8"/>
                    <a:pt x="75" y="8"/>
                    <a:pt x="75" y="8"/>
                  </a:cubicBezTo>
                  <a:cubicBezTo>
                    <a:pt x="73" y="3"/>
                    <a:pt x="73" y="3"/>
                    <a:pt x="73" y="3"/>
                  </a:cubicBezTo>
                  <a:cubicBezTo>
                    <a:pt x="64" y="3"/>
                    <a:pt x="64" y="3"/>
                    <a:pt x="64" y="3"/>
                  </a:cubicBezTo>
                  <a:cubicBezTo>
                    <a:pt x="59" y="2"/>
                    <a:pt x="58" y="4"/>
                    <a:pt x="56" y="0"/>
                  </a:cubicBezTo>
                  <a:cubicBezTo>
                    <a:pt x="56" y="0"/>
                    <a:pt x="56" y="0"/>
                    <a:pt x="56" y="0"/>
                  </a:cubicBezTo>
                  <a:cubicBezTo>
                    <a:pt x="55" y="0"/>
                    <a:pt x="55" y="0"/>
                    <a:pt x="55" y="0"/>
                  </a:cubicBezTo>
                  <a:lnTo>
                    <a:pt x="9" y="3"/>
                  </a:lnTo>
                  <a:close/>
                </a:path>
              </a:pathLst>
            </a:custGeom>
            <a:solidFill>
              <a:srgbClr val="74AE73"/>
            </a:solidFill>
            <a:ln w="9525">
              <a:noFill/>
              <a:round/>
              <a:headEnd/>
              <a:tailEnd/>
            </a:ln>
          </p:spPr>
          <p:txBody>
            <a:bodyPr/>
            <a:lstStyle/>
            <a:p>
              <a:endParaRPr lang="en-US">
                <a:latin typeface="Calibri" pitchFamily="34" charset="0"/>
              </a:endParaRPr>
            </a:p>
          </p:txBody>
        </p:sp>
        <p:sp>
          <p:nvSpPr>
            <p:cNvPr id="144044" name="Freeform 859"/>
            <p:cNvSpPr>
              <a:spLocks/>
            </p:cNvSpPr>
            <p:nvPr/>
          </p:nvSpPr>
          <p:spPr bwMode="auto">
            <a:xfrm rot="10800000">
              <a:off x="3668499" y="4745637"/>
              <a:ext cx="625161" cy="242929"/>
            </a:xfrm>
            <a:custGeom>
              <a:avLst/>
              <a:gdLst>
                <a:gd name="T0" fmla="*/ 297514128 w 170"/>
                <a:gd name="T1" fmla="*/ 108383120 h 66"/>
                <a:gd name="T2" fmla="*/ 189328160 w 170"/>
                <a:gd name="T3" fmla="*/ 149025888 h 66"/>
                <a:gd name="T4" fmla="*/ 229897417 w 170"/>
                <a:gd name="T5" fmla="*/ 189668627 h 66"/>
                <a:gd name="T6" fmla="*/ 0 w 170"/>
                <a:gd name="T7" fmla="*/ 528366880 h 66"/>
                <a:gd name="T8" fmla="*/ 378656319 w 170"/>
                <a:gd name="T9" fmla="*/ 867064961 h 66"/>
                <a:gd name="T10" fmla="*/ 1906799664 w 170"/>
                <a:gd name="T11" fmla="*/ 785775802 h 66"/>
                <a:gd name="T12" fmla="*/ 2147483647 w 170"/>
                <a:gd name="T13" fmla="*/ 1124474112 h 66"/>
                <a:gd name="T14" fmla="*/ 2147483647 w 170"/>
                <a:gd name="T15" fmla="*/ 1165116851 h 66"/>
                <a:gd name="T16" fmla="*/ 2147483647 w 170"/>
                <a:gd name="T17" fmla="*/ 1273499943 h 66"/>
                <a:gd name="T18" fmla="*/ 2147483647 w 170"/>
                <a:gd name="T19" fmla="*/ 1571551603 h 66"/>
                <a:gd name="T20" fmla="*/ 2147483647 w 170"/>
                <a:gd name="T21" fmla="*/ 2059275974 h 66"/>
                <a:gd name="T22" fmla="*/ 2147483647 w 170"/>
                <a:gd name="T23" fmla="*/ 2147483647 h 66"/>
                <a:gd name="T24" fmla="*/ 2147483647 w 170"/>
                <a:gd name="T25" fmla="*/ 2147483647 h 66"/>
                <a:gd name="T26" fmla="*/ 2147483647 w 170"/>
                <a:gd name="T27" fmla="*/ 2147483647 h 66"/>
                <a:gd name="T28" fmla="*/ 2147483647 w 170"/>
                <a:gd name="T29" fmla="*/ 1991535622 h 66"/>
                <a:gd name="T30" fmla="*/ 2147483647 w 170"/>
                <a:gd name="T31" fmla="*/ 1612194342 h 66"/>
                <a:gd name="T32" fmla="*/ 2147483647 w 170"/>
                <a:gd name="T33" fmla="*/ 1314142682 h 66"/>
                <a:gd name="T34" fmla="*/ 2147483647 w 170"/>
                <a:gd name="T35" fmla="*/ 907707700 h 66"/>
                <a:gd name="T36" fmla="*/ 2147483647 w 170"/>
                <a:gd name="T37" fmla="*/ 718035449 h 66"/>
                <a:gd name="T38" fmla="*/ 2147483647 w 170"/>
                <a:gd name="T39" fmla="*/ 596107232 h 66"/>
                <a:gd name="T40" fmla="*/ 2147483647 w 170"/>
                <a:gd name="T41" fmla="*/ 379340935 h 66"/>
                <a:gd name="T42" fmla="*/ 2147483647 w 170"/>
                <a:gd name="T43" fmla="*/ 338698196 h 66"/>
                <a:gd name="T44" fmla="*/ 2147483647 w 170"/>
                <a:gd name="T45" fmla="*/ 298051776 h 66"/>
                <a:gd name="T46" fmla="*/ 2147483647 w 170"/>
                <a:gd name="T47" fmla="*/ 108383120 h 66"/>
                <a:gd name="T48" fmla="*/ 2147483647 w 170"/>
                <a:gd name="T49" fmla="*/ 108383120 h 66"/>
                <a:gd name="T50" fmla="*/ 2082602688 w 170"/>
                <a:gd name="T51" fmla="*/ 40642753 h 66"/>
                <a:gd name="T52" fmla="*/ 2082602688 w 170"/>
                <a:gd name="T53" fmla="*/ 0 h 66"/>
                <a:gd name="T54" fmla="*/ 2055558969 w 170"/>
                <a:gd name="T55" fmla="*/ 0 h 66"/>
                <a:gd name="T56" fmla="*/ 297514128 w 170"/>
                <a:gd name="T57" fmla="*/ 108383120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0"/>
                <a:gd name="T88" fmla="*/ 0 h 66"/>
                <a:gd name="T89" fmla="*/ 170 w 170"/>
                <a:gd name="T90" fmla="*/ 66 h 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0" h="66">
                  <a:moveTo>
                    <a:pt x="8" y="3"/>
                  </a:moveTo>
                  <a:cubicBezTo>
                    <a:pt x="7" y="3"/>
                    <a:pt x="6" y="3"/>
                    <a:pt x="5" y="4"/>
                  </a:cubicBezTo>
                  <a:cubicBezTo>
                    <a:pt x="5" y="5"/>
                    <a:pt x="5" y="5"/>
                    <a:pt x="6" y="5"/>
                  </a:cubicBezTo>
                  <a:cubicBezTo>
                    <a:pt x="2" y="6"/>
                    <a:pt x="0" y="10"/>
                    <a:pt x="0" y="14"/>
                  </a:cubicBezTo>
                  <a:cubicBezTo>
                    <a:pt x="0" y="19"/>
                    <a:pt x="4" y="23"/>
                    <a:pt x="10" y="23"/>
                  </a:cubicBezTo>
                  <a:cubicBezTo>
                    <a:pt x="10" y="23"/>
                    <a:pt x="43" y="21"/>
                    <a:pt x="51" y="21"/>
                  </a:cubicBezTo>
                  <a:cubicBezTo>
                    <a:pt x="57" y="29"/>
                    <a:pt x="62" y="29"/>
                    <a:pt x="72" y="30"/>
                  </a:cubicBezTo>
                  <a:cubicBezTo>
                    <a:pt x="73" y="31"/>
                    <a:pt x="76" y="31"/>
                    <a:pt x="77" y="31"/>
                  </a:cubicBezTo>
                  <a:cubicBezTo>
                    <a:pt x="80" y="32"/>
                    <a:pt x="82" y="33"/>
                    <a:pt x="85" y="34"/>
                  </a:cubicBezTo>
                  <a:cubicBezTo>
                    <a:pt x="87" y="37"/>
                    <a:pt x="90" y="40"/>
                    <a:pt x="94" y="42"/>
                  </a:cubicBezTo>
                  <a:cubicBezTo>
                    <a:pt x="100" y="47"/>
                    <a:pt x="108" y="52"/>
                    <a:pt x="116" y="55"/>
                  </a:cubicBezTo>
                  <a:cubicBezTo>
                    <a:pt x="131" y="62"/>
                    <a:pt x="149" y="66"/>
                    <a:pt x="163" y="65"/>
                  </a:cubicBezTo>
                  <a:cubicBezTo>
                    <a:pt x="165" y="65"/>
                    <a:pt x="167" y="64"/>
                    <a:pt x="168" y="63"/>
                  </a:cubicBezTo>
                  <a:cubicBezTo>
                    <a:pt x="168" y="62"/>
                    <a:pt x="167" y="62"/>
                    <a:pt x="167" y="62"/>
                  </a:cubicBezTo>
                  <a:cubicBezTo>
                    <a:pt x="169" y="61"/>
                    <a:pt x="170" y="57"/>
                    <a:pt x="168" y="53"/>
                  </a:cubicBezTo>
                  <a:cubicBezTo>
                    <a:pt x="166" y="48"/>
                    <a:pt x="160" y="43"/>
                    <a:pt x="152" y="43"/>
                  </a:cubicBezTo>
                  <a:cubicBezTo>
                    <a:pt x="142" y="43"/>
                    <a:pt x="131" y="40"/>
                    <a:pt x="122" y="35"/>
                  </a:cubicBezTo>
                  <a:cubicBezTo>
                    <a:pt x="116" y="32"/>
                    <a:pt x="110" y="28"/>
                    <a:pt x="106" y="24"/>
                  </a:cubicBezTo>
                  <a:cubicBezTo>
                    <a:pt x="105" y="23"/>
                    <a:pt x="102" y="19"/>
                    <a:pt x="102" y="19"/>
                  </a:cubicBezTo>
                  <a:cubicBezTo>
                    <a:pt x="101" y="18"/>
                    <a:pt x="91" y="17"/>
                    <a:pt x="90" y="16"/>
                  </a:cubicBezTo>
                  <a:cubicBezTo>
                    <a:pt x="80" y="14"/>
                    <a:pt x="78" y="13"/>
                    <a:pt x="76" y="10"/>
                  </a:cubicBezTo>
                  <a:cubicBezTo>
                    <a:pt x="76" y="9"/>
                    <a:pt x="76" y="9"/>
                    <a:pt x="76" y="9"/>
                  </a:cubicBezTo>
                  <a:cubicBezTo>
                    <a:pt x="75" y="8"/>
                    <a:pt x="75" y="8"/>
                    <a:pt x="75" y="8"/>
                  </a:cubicBezTo>
                  <a:cubicBezTo>
                    <a:pt x="73" y="3"/>
                    <a:pt x="73" y="3"/>
                    <a:pt x="73" y="3"/>
                  </a:cubicBezTo>
                  <a:cubicBezTo>
                    <a:pt x="64" y="3"/>
                    <a:pt x="64" y="3"/>
                    <a:pt x="64" y="3"/>
                  </a:cubicBezTo>
                  <a:cubicBezTo>
                    <a:pt x="59" y="3"/>
                    <a:pt x="58" y="4"/>
                    <a:pt x="56" y="1"/>
                  </a:cubicBezTo>
                  <a:cubicBezTo>
                    <a:pt x="56" y="0"/>
                    <a:pt x="56" y="0"/>
                    <a:pt x="56" y="0"/>
                  </a:cubicBezTo>
                  <a:cubicBezTo>
                    <a:pt x="55" y="0"/>
                    <a:pt x="55" y="0"/>
                    <a:pt x="55" y="0"/>
                  </a:cubicBezTo>
                  <a:lnTo>
                    <a:pt x="8" y="3"/>
                  </a:lnTo>
                  <a:close/>
                </a:path>
              </a:pathLst>
            </a:custGeom>
            <a:solidFill>
              <a:srgbClr val="74AF73"/>
            </a:solidFill>
            <a:ln w="9525">
              <a:noFill/>
              <a:round/>
              <a:headEnd/>
              <a:tailEnd/>
            </a:ln>
          </p:spPr>
          <p:txBody>
            <a:bodyPr/>
            <a:lstStyle/>
            <a:p>
              <a:endParaRPr lang="en-US">
                <a:latin typeface="Calibri" pitchFamily="34" charset="0"/>
              </a:endParaRPr>
            </a:p>
          </p:txBody>
        </p:sp>
        <p:sp>
          <p:nvSpPr>
            <p:cNvPr id="144045" name="Freeform 860"/>
            <p:cNvSpPr>
              <a:spLocks/>
            </p:cNvSpPr>
            <p:nvPr/>
          </p:nvSpPr>
          <p:spPr bwMode="auto">
            <a:xfrm rot="10800000">
              <a:off x="3671164" y="4749619"/>
              <a:ext cx="622495" cy="238947"/>
            </a:xfrm>
            <a:custGeom>
              <a:avLst/>
              <a:gdLst>
                <a:gd name="T0" fmla="*/ 298484518 w 169"/>
                <a:gd name="T1" fmla="*/ 108110629 h 65"/>
                <a:gd name="T2" fmla="*/ 189945682 w 169"/>
                <a:gd name="T3" fmla="*/ 148650754 h 65"/>
                <a:gd name="T4" fmla="*/ 230647264 w 169"/>
                <a:gd name="T5" fmla="*/ 189190851 h 65"/>
                <a:gd name="T6" fmla="*/ 0 w 169"/>
                <a:gd name="T7" fmla="*/ 527036190 h 65"/>
                <a:gd name="T8" fmla="*/ 379887681 w 169"/>
                <a:gd name="T9" fmla="*/ 864881357 h 65"/>
                <a:gd name="T10" fmla="*/ 1913011623 w 169"/>
                <a:gd name="T11" fmla="*/ 783797487 h 65"/>
                <a:gd name="T12" fmla="*/ 2147483647 w 169"/>
                <a:gd name="T13" fmla="*/ 1121642884 h 65"/>
                <a:gd name="T14" fmla="*/ 2147483647 w 169"/>
                <a:gd name="T15" fmla="*/ 1162182980 h 65"/>
                <a:gd name="T16" fmla="*/ 2147483647 w 169"/>
                <a:gd name="T17" fmla="*/ 1270293581 h 65"/>
                <a:gd name="T18" fmla="*/ 2147483647 w 169"/>
                <a:gd name="T19" fmla="*/ 1567594975 h 65"/>
                <a:gd name="T20" fmla="*/ 2147483647 w 169"/>
                <a:gd name="T21" fmla="*/ 2054091298 h 65"/>
                <a:gd name="T22" fmla="*/ 2147483647 w 169"/>
                <a:gd name="T23" fmla="*/ 2147483647 h 65"/>
                <a:gd name="T24" fmla="*/ 2147483647 w 169"/>
                <a:gd name="T25" fmla="*/ 2147483647 h 65"/>
                <a:gd name="T26" fmla="*/ 2147483647 w 169"/>
                <a:gd name="T27" fmla="*/ 2147483647 h 65"/>
                <a:gd name="T28" fmla="*/ 2147483647 w 169"/>
                <a:gd name="T29" fmla="*/ 1986524470 h 65"/>
                <a:gd name="T30" fmla="*/ 2147483647 w 169"/>
                <a:gd name="T31" fmla="*/ 1608138747 h 65"/>
                <a:gd name="T32" fmla="*/ 2147483647 w 169"/>
                <a:gd name="T33" fmla="*/ 1310833677 h 65"/>
                <a:gd name="T34" fmla="*/ 2147483647 w 169"/>
                <a:gd name="T35" fmla="*/ 891908088 h 65"/>
                <a:gd name="T36" fmla="*/ 2147483647 w 169"/>
                <a:gd name="T37" fmla="*/ 716230660 h 65"/>
                <a:gd name="T38" fmla="*/ 2147483647 w 169"/>
                <a:gd name="T39" fmla="*/ 594606694 h 65"/>
                <a:gd name="T40" fmla="*/ 2147483647 w 169"/>
                <a:gd name="T41" fmla="*/ 378385378 h 65"/>
                <a:gd name="T42" fmla="*/ 2147483647 w 169"/>
                <a:gd name="T43" fmla="*/ 337845282 h 65"/>
                <a:gd name="T44" fmla="*/ 2147483647 w 169"/>
                <a:gd name="T45" fmla="*/ 337845282 h 65"/>
                <a:gd name="T46" fmla="*/ 2147483647 w 169"/>
                <a:gd name="T47" fmla="*/ 108110629 h 65"/>
                <a:gd name="T48" fmla="*/ 2147483647 w 169"/>
                <a:gd name="T49" fmla="*/ 108110629 h 65"/>
                <a:gd name="T50" fmla="*/ 2102954024 w 169"/>
                <a:gd name="T51" fmla="*/ 40540111 h 65"/>
                <a:gd name="T52" fmla="*/ 2102954024 w 169"/>
                <a:gd name="T53" fmla="*/ 0 h 65"/>
                <a:gd name="T54" fmla="*/ 2062252443 w 169"/>
                <a:gd name="T55" fmla="*/ 0 h 65"/>
                <a:gd name="T56" fmla="*/ 298484518 w 169"/>
                <a:gd name="T57" fmla="*/ 108110629 h 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9"/>
                <a:gd name="T88" fmla="*/ 0 h 65"/>
                <a:gd name="T89" fmla="*/ 169 w 169"/>
                <a:gd name="T90" fmla="*/ 65 h 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9" h="65">
                  <a:moveTo>
                    <a:pt x="8" y="3"/>
                  </a:moveTo>
                  <a:cubicBezTo>
                    <a:pt x="7" y="3"/>
                    <a:pt x="6" y="3"/>
                    <a:pt x="5" y="4"/>
                  </a:cubicBezTo>
                  <a:cubicBezTo>
                    <a:pt x="5" y="5"/>
                    <a:pt x="5" y="5"/>
                    <a:pt x="6" y="5"/>
                  </a:cubicBezTo>
                  <a:cubicBezTo>
                    <a:pt x="2" y="7"/>
                    <a:pt x="0" y="10"/>
                    <a:pt x="0" y="14"/>
                  </a:cubicBezTo>
                  <a:cubicBezTo>
                    <a:pt x="0" y="19"/>
                    <a:pt x="4" y="23"/>
                    <a:pt x="10" y="23"/>
                  </a:cubicBezTo>
                  <a:cubicBezTo>
                    <a:pt x="10" y="23"/>
                    <a:pt x="43" y="21"/>
                    <a:pt x="51" y="21"/>
                  </a:cubicBezTo>
                  <a:cubicBezTo>
                    <a:pt x="57" y="29"/>
                    <a:pt x="62" y="29"/>
                    <a:pt x="72" y="30"/>
                  </a:cubicBezTo>
                  <a:cubicBezTo>
                    <a:pt x="73" y="31"/>
                    <a:pt x="76" y="31"/>
                    <a:pt x="77" y="31"/>
                  </a:cubicBezTo>
                  <a:cubicBezTo>
                    <a:pt x="80" y="32"/>
                    <a:pt x="82" y="33"/>
                    <a:pt x="85" y="34"/>
                  </a:cubicBezTo>
                  <a:cubicBezTo>
                    <a:pt x="87" y="37"/>
                    <a:pt x="90" y="40"/>
                    <a:pt x="94" y="42"/>
                  </a:cubicBezTo>
                  <a:cubicBezTo>
                    <a:pt x="100" y="47"/>
                    <a:pt x="108" y="51"/>
                    <a:pt x="116" y="55"/>
                  </a:cubicBezTo>
                  <a:cubicBezTo>
                    <a:pt x="131" y="62"/>
                    <a:pt x="149" y="65"/>
                    <a:pt x="163" y="65"/>
                  </a:cubicBezTo>
                  <a:cubicBezTo>
                    <a:pt x="165" y="65"/>
                    <a:pt x="167" y="64"/>
                    <a:pt x="168" y="63"/>
                  </a:cubicBezTo>
                  <a:cubicBezTo>
                    <a:pt x="168" y="62"/>
                    <a:pt x="167" y="62"/>
                    <a:pt x="167" y="62"/>
                  </a:cubicBezTo>
                  <a:cubicBezTo>
                    <a:pt x="169" y="60"/>
                    <a:pt x="169" y="57"/>
                    <a:pt x="168" y="53"/>
                  </a:cubicBezTo>
                  <a:cubicBezTo>
                    <a:pt x="166" y="48"/>
                    <a:pt x="159" y="43"/>
                    <a:pt x="152" y="43"/>
                  </a:cubicBezTo>
                  <a:cubicBezTo>
                    <a:pt x="142" y="43"/>
                    <a:pt x="131" y="40"/>
                    <a:pt x="122" y="35"/>
                  </a:cubicBezTo>
                  <a:cubicBezTo>
                    <a:pt x="116" y="32"/>
                    <a:pt x="110" y="28"/>
                    <a:pt x="106" y="24"/>
                  </a:cubicBezTo>
                  <a:cubicBezTo>
                    <a:pt x="105" y="24"/>
                    <a:pt x="102" y="19"/>
                    <a:pt x="102" y="19"/>
                  </a:cubicBezTo>
                  <a:cubicBezTo>
                    <a:pt x="101" y="18"/>
                    <a:pt x="91" y="17"/>
                    <a:pt x="90" y="16"/>
                  </a:cubicBezTo>
                  <a:cubicBezTo>
                    <a:pt x="80" y="14"/>
                    <a:pt x="78" y="13"/>
                    <a:pt x="76" y="10"/>
                  </a:cubicBezTo>
                  <a:cubicBezTo>
                    <a:pt x="76" y="10"/>
                    <a:pt x="76" y="9"/>
                    <a:pt x="76" y="9"/>
                  </a:cubicBezTo>
                  <a:cubicBezTo>
                    <a:pt x="76" y="9"/>
                    <a:pt x="76" y="9"/>
                    <a:pt x="76" y="9"/>
                  </a:cubicBezTo>
                  <a:cubicBezTo>
                    <a:pt x="73" y="3"/>
                    <a:pt x="73" y="3"/>
                    <a:pt x="73" y="3"/>
                  </a:cubicBezTo>
                  <a:cubicBezTo>
                    <a:pt x="64" y="3"/>
                    <a:pt x="64" y="3"/>
                    <a:pt x="64" y="3"/>
                  </a:cubicBezTo>
                  <a:cubicBezTo>
                    <a:pt x="59" y="3"/>
                    <a:pt x="58" y="5"/>
                    <a:pt x="56" y="1"/>
                  </a:cubicBezTo>
                  <a:cubicBezTo>
                    <a:pt x="56" y="0"/>
                    <a:pt x="56" y="0"/>
                    <a:pt x="56" y="0"/>
                  </a:cubicBezTo>
                  <a:cubicBezTo>
                    <a:pt x="55" y="0"/>
                    <a:pt x="55" y="0"/>
                    <a:pt x="55" y="0"/>
                  </a:cubicBezTo>
                  <a:lnTo>
                    <a:pt x="8" y="3"/>
                  </a:lnTo>
                  <a:close/>
                </a:path>
              </a:pathLst>
            </a:custGeom>
            <a:solidFill>
              <a:srgbClr val="75AF74"/>
            </a:solidFill>
            <a:ln w="9525">
              <a:noFill/>
              <a:round/>
              <a:headEnd/>
              <a:tailEnd/>
            </a:ln>
          </p:spPr>
          <p:txBody>
            <a:bodyPr/>
            <a:lstStyle/>
            <a:p>
              <a:endParaRPr lang="en-US">
                <a:latin typeface="Calibri" pitchFamily="34" charset="0"/>
              </a:endParaRPr>
            </a:p>
          </p:txBody>
        </p:sp>
        <p:sp>
          <p:nvSpPr>
            <p:cNvPr id="144046" name="Freeform 861"/>
            <p:cNvSpPr>
              <a:spLocks/>
            </p:cNvSpPr>
            <p:nvPr/>
          </p:nvSpPr>
          <p:spPr bwMode="auto">
            <a:xfrm rot="10800000">
              <a:off x="3671164" y="4749619"/>
              <a:ext cx="622495" cy="238947"/>
            </a:xfrm>
            <a:custGeom>
              <a:avLst/>
              <a:gdLst>
                <a:gd name="T0" fmla="*/ 298484518 w 169"/>
                <a:gd name="T1" fmla="*/ 108110629 h 65"/>
                <a:gd name="T2" fmla="*/ 189945682 w 169"/>
                <a:gd name="T3" fmla="*/ 148650754 h 65"/>
                <a:gd name="T4" fmla="*/ 230647264 w 169"/>
                <a:gd name="T5" fmla="*/ 189190851 h 65"/>
                <a:gd name="T6" fmla="*/ 0 w 169"/>
                <a:gd name="T7" fmla="*/ 527036190 h 65"/>
                <a:gd name="T8" fmla="*/ 339186100 w 169"/>
                <a:gd name="T9" fmla="*/ 864881357 h 65"/>
                <a:gd name="T10" fmla="*/ 1913011623 w 169"/>
                <a:gd name="T11" fmla="*/ 783797487 h 65"/>
                <a:gd name="T12" fmla="*/ 2147483647 w 169"/>
                <a:gd name="T13" fmla="*/ 1121642884 h 65"/>
                <a:gd name="T14" fmla="*/ 2147483647 w 169"/>
                <a:gd name="T15" fmla="*/ 1162182980 h 65"/>
                <a:gd name="T16" fmla="*/ 2147483647 w 169"/>
                <a:gd name="T17" fmla="*/ 1270293581 h 65"/>
                <a:gd name="T18" fmla="*/ 2147483647 w 169"/>
                <a:gd name="T19" fmla="*/ 1567594975 h 65"/>
                <a:gd name="T20" fmla="*/ 2147483647 w 169"/>
                <a:gd name="T21" fmla="*/ 2054091298 h 65"/>
                <a:gd name="T22" fmla="*/ 2147483647 w 169"/>
                <a:gd name="T23" fmla="*/ 2147483647 h 65"/>
                <a:gd name="T24" fmla="*/ 2147483647 w 169"/>
                <a:gd name="T25" fmla="*/ 2147483647 h 65"/>
                <a:gd name="T26" fmla="*/ 2147483647 w 169"/>
                <a:gd name="T27" fmla="*/ 2147483647 h 65"/>
                <a:gd name="T28" fmla="*/ 2147483647 w 169"/>
                <a:gd name="T29" fmla="*/ 1986524470 h 65"/>
                <a:gd name="T30" fmla="*/ 2147483647 w 169"/>
                <a:gd name="T31" fmla="*/ 1608138747 h 65"/>
                <a:gd name="T32" fmla="*/ 2147483647 w 169"/>
                <a:gd name="T33" fmla="*/ 1310833677 h 65"/>
                <a:gd name="T34" fmla="*/ 2147483647 w 169"/>
                <a:gd name="T35" fmla="*/ 891908088 h 65"/>
                <a:gd name="T36" fmla="*/ 2147483647 w 169"/>
                <a:gd name="T37" fmla="*/ 716230660 h 65"/>
                <a:gd name="T38" fmla="*/ 2147483647 w 169"/>
                <a:gd name="T39" fmla="*/ 594606694 h 65"/>
                <a:gd name="T40" fmla="*/ 2147483647 w 169"/>
                <a:gd name="T41" fmla="*/ 378385378 h 65"/>
                <a:gd name="T42" fmla="*/ 2147483647 w 169"/>
                <a:gd name="T43" fmla="*/ 337845282 h 65"/>
                <a:gd name="T44" fmla="*/ 2147483647 w 169"/>
                <a:gd name="T45" fmla="*/ 337845282 h 65"/>
                <a:gd name="T46" fmla="*/ 2147483647 w 169"/>
                <a:gd name="T47" fmla="*/ 108110629 h 65"/>
                <a:gd name="T48" fmla="*/ 2147483647 w 169"/>
                <a:gd name="T49" fmla="*/ 108110629 h 65"/>
                <a:gd name="T50" fmla="*/ 2102954024 w 169"/>
                <a:gd name="T51" fmla="*/ 40540111 h 65"/>
                <a:gd name="T52" fmla="*/ 2102954024 w 169"/>
                <a:gd name="T53" fmla="*/ 0 h 65"/>
                <a:gd name="T54" fmla="*/ 2062252443 w 169"/>
                <a:gd name="T55" fmla="*/ 0 h 65"/>
                <a:gd name="T56" fmla="*/ 298484518 w 169"/>
                <a:gd name="T57" fmla="*/ 108110629 h 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9"/>
                <a:gd name="T88" fmla="*/ 0 h 65"/>
                <a:gd name="T89" fmla="*/ 169 w 169"/>
                <a:gd name="T90" fmla="*/ 65 h 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9" h="65">
                  <a:moveTo>
                    <a:pt x="8" y="3"/>
                  </a:moveTo>
                  <a:cubicBezTo>
                    <a:pt x="7" y="3"/>
                    <a:pt x="6" y="4"/>
                    <a:pt x="5" y="4"/>
                  </a:cubicBezTo>
                  <a:cubicBezTo>
                    <a:pt x="5" y="5"/>
                    <a:pt x="5" y="5"/>
                    <a:pt x="6" y="5"/>
                  </a:cubicBezTo>
                  <a:cubicBezTo>
                    <a:pt x="2" y="7"/>
                    <a:pt x="0" y="10"/>
                    <a:pt x="0" y="14"/>
                  </a:cubicBezTo>
                  <a:cubicBezTo>
                    <a:pt x="0" y="19"/>
                    <a:pt x="4" y="23"/>
                    <a:pt x="9" y="23"/>
                  </a:cubicBezTo>
                  <a:cubicBezTo>
                    <a:pt x="9" y="23"/>
                    <a:pt x="43" y="21"/>
                    <a:pt x="51" y="21"/>
                  </a:cubicBezTo>
                  <a:cubicBezTo>
                    <a:pt x="57" y="29"/>
                    <a:pt x="62" y="29"/>
                    <a:pt x="72" y="30"/>
                  </a:cubicBezTo>
                  <a:cubicBezTo>
                    <a:pt x="73" y="31"/>
                    <a:pt x="76" y="31"/>
                    <a:pt x="77" y="31"/>
                  </a:cubicBezTo>
                  <a:cubicBezTo>
                    <a:pt x="80" y="32"/>
                    <a:pt x="82" y="33"/>
                    <a:pt x="85" y="34"/>
                  </a:cubicBezTo>
                  <a:cubicBezTo>
                    <a:pt x="87" y="37"/>
                    <a:pt x="90" y="40"/>
                    <a:pt x="94" y="42"/>
                  </a:cubicBezTo>
                  <a:cubicBezTo>
                    <a:pt x="100" y="47"/>
                    <a:pt x="108" y="51"/>
                    <a:pt x="116" y="55"/>
                  </a:cubicBezTo>
                  <a:cubicBezTo>
                    <a:pt x="131" y="62"/>
                    <a:pt x="149" y="65"/>
                    <a:pt x="164" y="65"/>
                  </a:cubicBezTo>
                  <a:cubicBezTo>
                    <a:pt x="165" y="65"/>
                    <a:pt x="167" y="64"/>
                    <a:pt x="168" y="63"/>
                  </a:cubicBezTo>
                  <a:cubicBezTo>
                    <a:pt x="168" y="62"/>
                    <a:pt x="167" y="62"/>
                    <a:pt x="167" y="62"/>
                  </a:cubicBezTo>
                  <a:cubicBezTo>
                    <a:pt x="169" y="60"/>
                    <a:pt x="169" y="57"/>
                    <a:pt x="168" y="53"/>
                  </a:cubicBezTo>
                  <a:cubicBezTo>
                    <a:pt x="165" y="48"/>
                    <a:pt x="159" y="43"/>
                    <a:pt x="152" y="43"/>
                  </a:cubicBezTo>
                  <a:cubicBezTo>
                    <a:pt x="142" y="43"/>
                    <a:pt x="131" y="40"/>
                    <a:pt x="122" y="35"/>
                  </a:cubicBezTo>
                  <a:cubicBezTo>
                    <a:pt x="116" y="32"/>
                    <a:pt x="110" y="28"/>
                    <a:pt x="106" y="24"/>
                  </a:cubicBezTo>
                  <a:cubicBezTo>
                    <a:pt x="105" y="24"/>
                    <a:pt x="102" y="20"/>
                    <a:pt x="102" y="19"/>
                  </a:cubicBezTo>
                  <a:cubicBezTo>
                    <a:pt x="101" y="19"/>
                    <a:pt x="91" y="17"/>
                    <a:pt x="90" y="16"/>
                  </a:cubicBezTo>
                  <a:cubicBezTo>
                    <a:pt x="80" y="14"/>
                    <a:pt x="78" y="13"/>
                    <a:pt x="76" y="10"/>
                  </a:cubicBezTo>
                  <a:cubicBezTo>
                    <a:pt x="76" y="10"/>
                    <a:pt x="76" y="9"/>
                    <a:pt x="76" y="9"/>
                  </a:cubicBezTo>
                  <a:cubicBezTo>
                    <a:pt x="76" y="9"/>
                    <a:pt x="76" y="9"/>
                    <a:pt x="76" y="9"/>
                  </a:cubicBezTo>
                  <a:cubicBezTo>
                    <a:pt x="73" y="3"/>
                    <a:pt x="73" y="3"/>
                    <a:pt x="73" y="3"/>
                  </a:cubicBezTo>
                  <a:cubicBezTo>
                    <a:pt x="64" y="3"/>
                    <a:pt x="64" y="3"/>
                    <a:pt x="64" y="3"/>
                  </a:cubicBezTo>
                  <a:cubicBezTo>
                    <a:pt x="59" y="3"/>
                    <a:pt x="58" y="5"/>
                    <a:pt x="56" y="1"/>
                  </a:cubicBezTo>
                  <a:cubicBezTo>
                    <a:pt x="56" y="0"/>
                    <a:pt x="56" y="0"/>
                    <a:pt x="56" y="0"/>
                  </a:cubicBezTo>
                  <a:cubicBezTo>
                    <a:pt x="55" y="0"/>
                    <a:pt x="55" y="0"/>
                    <a:pt x="55" y="0"/>
                  </a:cubicBezTo>
                  <a:lnTo>
                    <a:pt x="8" y="3"/>
                  </a:lnTo>
                  <a:close/>
                </a:path>
              </a:pathLst>
            </a:custGeom>
            <a:solidFill>
              <a:srgbClr val="76AF75"/>
            </a:solidFill>
            <a:ln w="9525">
              <a:noFill/>
              <a:round/>
              <a:headEnd/>
              <a:tailEnd/>
            </a:ln>
          </p:spPr>
          <p:txBody>
            <a:bodyPr/>
            <a:lstStyle/>
            <a:p>
              <a:endParaRPr lang="en-US">
                <a:latin typeface="Calibri" pitchFamily="34" charset="0"/>
              </a:endParaRPr>
            </a:p>
          </p:txBody>
        </p:sp>
        <p:sp>
          <p:nvSpPr>
            <p:cNvPr id="144047" name="Freeform 862"/>
            <p:cNvSpPr>
              <a:spLocks/>
            </p:cNvSpPr>
            <p:nvPr/>
          </p:nvSpPr>
          <p:spPr bwMode="auto">
            <a:xfrm rot="10800000">
              <a:off x="3671164" y="4749619"/>
              <a:ext cx="622495" cy="238947"/>
            </a:xfrm>
            <a:custGeom>
              <a:avLst/>
              <a:gdLst>
                <a:gd name="T0" fmla="*/ 298484518 w 169"/>
                <a:gd name="T1" fmla="*/ 108110629 h 65"/>
                <a:gd name="T2" fmla="*/ 189945682 w 169"/>
                <a:gd name="T3" fmla="*/ 148650754 h 65"/>
                <a:gd name="T4" fmla="*/ 230647264 w 169"/>
                <a:gd name="T5" fmla="*/ 189190851 h 65"/>
                <a:gd name="T6" fmla="*/ 0 w 169"/>
                <a:gd name="T7" fmla="*/ 527036190 h 65"/>
                <a:gd name="T8" fmla="*/ 339186100 w 169"/>
                <a:gd name="T9" fmla="*/ 864881357 h 65"/>
                <a:gd name="T10" fmla="*/ 1913011623 w 169"/>
                <a:gd name="T11" fmla="*/ 783797487 h 65"/>
                <a:gd name="T12" fmla="*/ 2147483647 w 169"/>
                <a:gd name="T13" fmla="*/ 1121642884 h 65"/>
                <a:gd name="T14" fmla="*/ 2147483647 w 169"/>
                <a:gd name="T15" fmla="*/ 1162182980 h 65"/>
                <a:gd name="T16" fmla="*/ 2147483647 w 169"/>
                <a:gd name="T17" fmla="*/ 1270293581 h 65"/>
                <a:gd name="T18" fmla="*/ 2147483647 w 169"/>
                <a:gd name="T19" fmla="*/ 1567594975 h 65"/>
                <a:gd name="T20" fmla="*/ 2147483647 w 169"/>
                <a:gd name="T21" fmla="*/ 2054091298 h 65"/>
                <a:gd name="T22" fmla="*/ 2147483647 w 169"/>
                <a:gd name="T23" fmla="*/ 2147483647 h 65"/>
                <a:gd name="T24" fmla="*/ 2147483647 w 169"/>
                <a:gd name="T25" fmla="*/ 2147483647 h 65"/>
                <a:gd name="T26" fmla="*/ 2147483647 w 169"/>
                <a:gd name="T27" fmla="*/ 2147483647 h 65"/>
                <a:gd name="T28" fmla="*/ 2147483647 w 169"/>
                <a:gd name="T29" fmla="*/ 1986524470 h 65"/>
                <a:gd name="T30" fmla="*/ 2147483647 w 169"/>
                <a:gd name="T31" fmla="*/ 1608138747 h 65"/>
                <a:gd name="T32" fmla="*/ 2147483647 w 169"/>
                <a:gd name="T33" fmla="*/ 1351377450 h 65"/>
                <a:gd name="T34" fmla="*/ 2147483647 w 169"/>
                <a:gd name="T35" fmla="*/ 891908088 h 65"/>
                <a:gd name="T36" fmla="*/ 2147483647 w 169"/>
                <a:gd name="T37" fmla="*/ 716230660 h 65"/>
                <a:gd name="T38" fmla="*/ 2147483647 w 169"/>
                <a:gd name="T39" fmla="*/ 594606694 h 65"/>
                <a:gd name="T40" fmla="*/ 2147483647 w 169"/>
                <a:gd name="T41" fmla="*/ 378385378 h 65"/>
                <a:gd name="T42" fmla="*/ 2147483647 w 169"/>
                <a:gd name="T43" fmla="*/ 337845282 h 65"/>
                <a:gd name="T44" fmla="*/ 2147483647 w 169"/>
                <a:gd name="T45" fmla="*/ 337845282 h 65"/>
                <a:gd name="T46" fmla="*/ 2147483647 w 169"/>
                <a:gd name="T47" fmla="*/ 108110629 h 65"/>
                <a:gd name="T48" fmla="*/ 2147483647 w 169"/>
                <a:gd name="T49" fmla="*/ 108110629 h 65"/>
                <a:gd name="T50" fmla="*/ 2102954024 w 169"/>
                <a:gd name="T51" fmla="*/ 40540111 h 65"/>
                <a:gd name="T52" fmla="*/ 2102954024 w 169"/>
                <a:gd name="T53" fmla="*/ 0 h 65"/>
                <a:gd name="T54" fmla="*/ 2062252443 w 169"/>
                <a:gd name="T55" fmla="*/ 0 h 65"/>
                <a:gd name="T56" fmla="*/ 298484518 w 169"/>
                <a:gd name="T57" fmla="*/ 108110629 h 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9"/>
                <a:gd name="T88" fmla="*/ 0 h 65"/>
                <a:gd name="T89" fmla="*/ 169 w 169"/>
                <a:gd name="T90" fmla="*/ 65 h 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9" h="65">
                  <a:moveTo>
                    <a:pt x="8" y="3"/>
                  </a:moveTo>
                  <a:cubicBezTo>
                    <a:pt x="7" y="3"/>
                    <a:pt x="6" y="4"/>
                    <a:pt x="5" y="4"/>
                  </a:cubicBezTo>
                  <a:cubicBezTo>
                    <a:pt x="5" y="5"/>
                    <a:pt x="5" y="5"/>
                    <a:pt x="6" y="5"/>
                  </a:cubicBezTo>
                  <a:cubicBezTo>
                    <a:pt x="2" y="7"/>
                    <a:pt x="0" y="10"/>
                    <a:pt x="0" y="14"/>
                  </a:cubicBezTo>
                  <a:cubicBezTo>
                    <a:pt x="0" y="19"/>
                    <a:pt x="4" y="23"/>
                    <a:pt x="9" y="23"/>
                  </a:cubicBezTo>
                  <a:cubicBezTo>
                    <a:pt x="9" y="23"/>
                    <a:pt x="43" y="21"/>
                    <a:pt x="51" y="21"/>
                  </a:cubicBezTo>
                  <a:cubicBezTo>
                    <a:pt x="57" y="29"/>
                    <a:pt x="62" y="29"/>
                    <a:pt x="72" y="30"/>
                  </a:cubicBezTo>
                  <a:cubicBezTo>
                    <a:pt x="73" y="30"/>
                    <a:pt x="76" y="31"/>
                    <a:pt x="77" y="31"/>
                  </a:cubicBezTo>
                  <a:cubicBezTo>
                    <a:pt x="80" y="32"/>
                    <a:pt x="82" y="33"/>
                    <a:pt x="85" y="34"/>
                  </a:cubicBezTo>
                  <a:cubicBezTo>
                    <a:pt x="87" y="37"/>
                    <a:pt x="90" y="40"/>
                    <a:pt x="94" y="42"/>
                  </a:cubicBezTo>
                  <a:cubicBezTo>
                    <a:pt x="100" y="47"/>
                    <a:pt x="108" y="51"/>
                    <a:pt x="116" y="55"/>
                  </a:cubicBezTo>
                  <a:cubicBezTo>
                    <a:pt x="131" y="62"/>
                    <a:pt x="149" y="65"/>
                    <a:pt x="164" y="65"/>
                  </a:cubicBezTo>
                  <a:cubicBezTo>
                    <a:pt x="165" y="64"/>
                    <a:pt x="167" y="64"/>
                    <a:pt x="168" y="63"/>
                  </a:cubicBezTo>
                  <a:cubicBezTo>
                    <a:pt x="168" y="62"/>
                    <a:pt x="167" y="62"/>
                    <a:pt x="167" y="62"/>
                  </a:cubicBezTo>
                  <a:cubicBezTo>
                    <a:pt x="169" y="60"/>
                    <a:pt x="169" y="57"/>
                    <a:pt x="168" y="53"/>
                  </a:cubicBezTo>
                  <a:cubicBezTo>
                    <a:pt x="165" y="48"/>
                    <a:pt x="159" y="43"/>
                    <a:pt x="152" y="43"/>
                  </a:cubicBezTo>
                  <a:cubicBezTo>
                    <a:pt x="142" y="43"/>
                    <a:pt x="131" y="40"/>
                    <a:pt x="122" y="36"/>
                  </a:cubicBezTo>
                  <a:cubicBezTo>
                    <a:pt x="116" y="32"/>
                    <a:pt x="110" y="28"/>
                    <a:pt x="106" y="24"/>
                  </a:cubicBezTo>
                  <a:cubicBezTo>
                    <a:pt x="105" y="24"/>
                    <a:pt x="102" y="20"/>
                    <a:pt x="102" y="19"/>
                  </a:cubicBezTo>
                  <a:cubicBezTo>
                    <a:pt x="100" y="19"/>
                    <a:pt x="91" y="17"/>
                    <a:pt x="90" y="16"/>
                  </a:cubicBezTo>
                  <a:cubicBezTo>
                    <a:pt x="80" y="14"/>
                    <a:pt x="78" y="13"/>
                    <a:pt x="77" y="10"/>
                  </a:cubicBezTo>
                  <a:cubicBezTo>
                    <a:pt x="76" y="10"/>
                    <a:pt x="76" y="9"/>
                    <a:pt x="76" y="9"/>
                  </a:cubicBezTo>
                  <a:cubicBezTo>
                    <a:pt x="76" y="9"/>
                    <a:pt x="76" y="9"/>
                    <a:pt x="76" y="9"/>
                  </a:cubicBezTo>
                  <a:cubicBezTo>
                    <a:pt x="73" y="3"/>
                    <a:pt x="73" y="3"/>
                    <a:pt x="73" y="3"/>
                  </a:cubicBezTo>
                  <a:cubicBezTo>
                    <a:pt x="64" y="3"/>
                    <a:pt x="64" y="3"/>
                    <a:pt x="64" y="3"/>
                  </a:cubicBezTo>
                  <a:cubicBezTo>
                    <a:pt x="59" y="3"/>
                    <a:pt x="58" y="5"/>
                    <a:pt x="56" y="1"/>
                  </a:cubicBezTo>
                  <a:cubicBezTo>
                    <a:pt x="56" y="0"/>
                    <a:pt x="56" y="0"/>
                    <a:pt x="56" y="0"/>
                  </a:cubicBezTo>
                  <a:cubicBezTo>
                    <a:pt x="55" y="0"/>
                    <a:pt x="55" y="0"/>
                    <a:pt x="55" y="0"/>
                  </a:cubicBezTo>
                  <a:lnTo>
                    <a:pt x="8" y="3"/>
                  </a:lnTo>
                  <a:close/>
                </a:path>
              </a:pathLst>
            </a:custGeom>
            <a:solidFill>
              <a:srgbClr val="77B075"/>
            </a:solidFill>
            <a:ln w="9525">
              <a:noFill/>
              <a:round/>
              <a:headEnd/>
              <a:tailEnd/>
            </a:ln>
          </p:spPr>
          <p:txBody>
            <a:bodyPr/>
            <a:lstStyle/>
            <a:p>
              <a:endParaRPr lang="en-US">
                <a:latin typeface="Calibri" pitchFamily="34" charset="0"/>
              </a:endParaRPr>
            </a:p>
          </p:txBody>
        </p:sp>
        <p:sp>
          <p:nvSpPr>
            <p:cNvPr id="144048" name="Freeform 863"/>
            <p:cNvSpPr>
              <a:spLocks/>
            </p:cNvSpPr>
            <p:nvPr/>
          </p:nvSpPr>
          <p:spPr bwMode="auto">
            <a:xfrm rot="10800000">
              <a:off x="3671164" y="4749619"/>
              <a:ext cx="622495" cy="238947"/>
            </a:xfrm>
            <a:custGeom>
              <a:avLst/>
              <a:gdLst>
                <a:gd name="T0" fmla="*/ 298484518 w 169"/>
                <a:gd name="T1" fmla="*/ 108110629 h 65"/>
                <a:gd name="T2" fmla="*/ 189945682 w 169"/>
                <a:gd name="T3" fmla="*/ 189190851 h 65"/>
                <a:gd name="T4" fmla="*/ 230647264 w 169"/>
                <a:gd name="T5" fmla="*/ 229734624 h 65"/>
                <a:gd name="T6" fmla="*/ 0 w 169"/>
                <a:gd name="T7" fmla="*/ 527036190 h 65"/>
                <a:gd name="T8" fmla="*/ 339186100 w 169"/>
                <a:gd name="T9" fmla="*/ 864881357 h 65"/>
                <a:gd name="T10" fmla="*/ 1913011623 w 169"/>
                <a:gd name="T11" fmla="*/ 783797487 h 65"/>
                <a:gd name="T12" fmla="*/ 2147483647 w 169"/>
                <a:gd name="T13" fmla="*/ 1121642884 h 65"/>
                <a:gd name="T14" fmla="*/ 2147483647 w 169"/>
                <a:gd name="T15" fmla="*/ 1162182980 h 65"/>
                <a:gd name="T16" fmla="*/ 2147483647 w 169"/>
                <a:gd name="T17" fmla="*/ 1270293581 h 65"/>
                <a:gd name="T18" fmla="*/ 2147483647 w 169"/>
                <a:gd name="T19" fmla="*/ 1567594975 h 65"/>
                <a:gd name="T20" fmla="*/ 2147483647 w 169"/>
                <a:gd name="T21" fmla="*/ 2054091298 h 65"/>
                <a:gd name="T22" fmla="*/ 2147483647 w 169"/>
                <a:gd name="T23" fmla="*/ 2147483647 h 65"/>
                <a:gd name="T24" fmla="*/ 2147483647 w 169"/>
                <a:gd name="T25" fmla="*/ 2147483647 h 65"/>
                <a:gd name="T26" fmla="*/ 2147483647 w 169"/>
                <a:gd name="T27" fmla="*/ 2147483647 h 65"/>
                <a:gd name="T28" fmla="*/ 2147483647 w 169"/>
                <a:gd name="T29" fmla="*/ 1986524470 h 65"/>
                <a:gd name="T30" fmla="*/ 2147483647 w 169"/>
                <a:gd name="T31" fmla="*/ 1608138747 h 65"/>
                <a:gd name="T32" fmla="*/ 2147483647 w 169"/>
                <a:gd name="T33" fmla="*/ 1351377450 h 65"/>
                <a:gd name="T34" fmla="*/ 2147483647 w 169"/>
                <a:gd name="T35" fmla="*/ 891908088 h 65"/>
                <a:gd name="T36" fmla="*/ 2147483647 w 169"/>
                <a:gd name="T37" fmla="*/ 716230660 h 65"/>
                <a:gd name="T38" fmla="*/ 2147483647 w 169"/>
                <a:gd name="T39" fmla="*/ 594606694 h 65"/>
                <a:gd name="T40" fmla="*/ 2147483647 w 169"/>
                <a:gd name="T41" fmla="*/ 378385378 h 65"/>
                <a:gd name="T42" fmla="*/ 2147483647 w 169"/>
                <a:gd name="T43" fmla="*/ 337845282 h 65"/>
                <a:gd name="T44" fmla="*/ 2147483647 w 169"/>
                <a:gd name="T45" fmla="*/ 337845282 h 65"/>
                <a:gd name="T46" fmla="*/ 2147483647 w 169"/>
                <a:gd name="T47" fmla="*/ 108110629 h 65"/>
                <a:gd name="T48" fmla="*/ 2147483647 w 169"/>
                <a:gd name="T49" fmla="*/ 108110629 h 65"/>
                <a:gd name="T50" fmla="*/ 2102954024 w 169"/>
                <a:gd name="T51" fmla="*/ 40540111 h 65"/>
                <a:gd name="T52" fmla="*/ 2102954024 w 169"/>
                <a:gd name="T53" fmla="*/ 0 h 65"/>
                <a:gd name="T54" fmla="*/ 2062252443 w 169"/>
                <a:gd name="T55" fmla="*/ 0 h 65"/>
                <a:gd name="T56" fmla="*/ 298484518 w 169"/>
                <a:gd name="T57" fmla="*/ 108110629 h 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9"/>
                <a:gd name="T88" fmla="*/ 0 h 65"/>
                <a:gd name="T89" fmla="*/ 169 w 169"/>
                <a:gd name="T90" fmla="*/ 65 h 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9" h="65">
                  <a:moveTo>
                    <a:pt x="8" y="3"/>
                  </a:moveTo>
                  <a:cubicBezTo>
                    <a:pt x="7" y="3"/>
                    <a:pt x="6" y="4"/>
                    <a:pt x="5" y="5"/>
                  </a:cubicBezTo>
                  <a:cubicBezTo>
                    <a:pt x="5" y="5"/>
                    <a:pt x="5" y="6"/>
                    <a:pt x="6" y="6"/>
                  </a:cubicBezTo>
                  <a:cubicBezTo>
                    <a:pt x="2" y="7"/>
                    <a:pt x="0" y="10"/>
                    <a:pt x="0" y="14"/>
                  </a:cubicBezTo>
                  <a:cubicBezTo>
                    <a:pt x="0" y="19"/>
                    <a:pt x="4" y="23"/>
                    <a:pt x="9" y="23"/>
                  </a:cubicBezTo>
                  <a:cubicBezTo>
                    <a:pt x="9" y="23"/>
                    <a:pt x="43" y="21"/>
                    <a:pt x="51" y="21"/>
                  </a:cubicBezTo>
                  <a:cubicBezTo>
                    <a:pt x="57" y="29"/>
                    <a:pt x="62" y="29"/>
                    <a:pt x="72" y="30"/>
                  </a:cubicBezTo>
                  <a:cubicBezTo>
                    <a:pt x="73" y="30"/>
                    <a:pt x="76" y="31"/>
                    <a:pt x="77" y="31"/>
                  </a:cubicBezTo>
                  <a:cubicBezTo>
                    <a:pt x="80" y="32"/>
                    <a:pt x="82" y="33"/>
                    <a:pt x="85" y="34"/>
                  </a:cubicBezTo>
                  <a:cubicBezTo>
                    <a:pt x="87" y="37"/>
                    <a:pt x="90" y="40"/>
                    <a:pt x="93" y="42"/>
                  </a:cubicBezTo>
                  <a:cubicBezTo>
                    <a:pt x="100" y="47"/>
                    <a:pt x="108" y="51"/>
                    <a:pt x="116" y="55"/>
                  </a:cubicBezTo>
                  <a:cubicBezTo>
                    <a:pt x="131" y="61"/>
                    <a:pt x="149" y="65"/>
                    <a:pt x="164" y="64"/>
                  </a:cubicBezTo>
                  <a:cubicBezTo>
                    <a:pt x="165" y="64"/>
                    <a:pt x="167" y="64"/>
                    <a:pt x="168" y="63"/>
                  </a:cubicBezTo>
                  <a:cubicBezTo>
                    <a:pt x="168" y="62"/>
                    <a:pt x="167" y="62"/>
                    <a:pt x="167" y="62"/>
                  </a:cubicBezTo>
                  <a:cubicBezTo>
                    <a:pt x="169" y="60"/>
                    <a:pt x="169" y="57"/>
                    <a:pt x="167" y="53"/>
                  </a:cubicBezTo>
                  <a:cubicBezTo>
                    <a:pt x="165" y="48"/>
                    <a:pt x="159" y="44"/>
                    <a:pt x="152" y="43"/>
                  </a:cubicBezTo>
                  <a:cubicBezTo>
                    <a:pt x="142" y="43"/>
                    <a:pt x="131" y="40"/>
                    <a:pt x="122" y="36"/>
                  </a:cubicBezTo>
                  <a:cubicBezTo>
                    <a:pt x="116" y="32"/>
                    <a:pt x="110" y="29"/>
                    <a:pt x="106" y="24"/>
                  </a:cubicBezTo>
                  <a:cubicBezTo>
                    <a:pt x="105" y="24"/>
                    <a:pt x="102" y="20"/>
                    <a:pt x="102" y="19"/>
                  </a:cubicBezTo>
                  <a:cubicBezTo>
                    <a:pt x="100" y="19"/>
                    <a:pt x="91" y="17"/>
                    <a:pt x="90" y="16"/>
                  </a:cubicBezTo>
                  <a:cubicBezTo>
                    <a:pt x="80" y="15"/>
                    <a:pt x="78" y="13"/>
                    <a:pt x="77" y="10"/>
                  </a:cubicBezTo>
                  <a:cubicBezTo>
                    <a:pt x="76" y="10"/>
                    <a:pt x="76" y="9"/>
                    <a:pt x="76" y="9"/>
                  </a:cubicBezTo>
                  <a:cubicBezTo>
                    <a:pt x="76" y="9"/>
                    <a:pt x="76" y="9"/>
                    <a:pt x="76" y="9"/>
                  </a:cubicBezTo>
                  <a:cubicBezTo>
                    <a:pt x="73" y="3"/>
                    <a:pt x="73" y="3"/>
                    <a:pt x="73" y="3"/>
                  </a:cubicBezTo>
                  <a:cubicBezTo>
                    <a:pt x="64" y="3"/>
                    <a:pt x="64" y="3"/>
                    <a:pt x="64" y="3"/>
                  </a:cubicBezTo>
                  <a:cubicBezTo>
                    <a:pt x="59" y="3"/>
                    <a:pt x="58" y="5"/>
                    <a:pt x="56" y="1"/>
                  </a:cubicBezTo>
                  <a:cubicBezTo>
                    <a:pt x="56" y="0"/>
                    <a:pt x="56" y="0"/>
                    <a:pt x="56" y="0"/>
                  </a:cubicBezTo>
                  <a:cubicBezTo>
                    <a:pt x="55" y="0"/>
                    <a:pt x="55" y="0"/>
                    <a:pt x="55" y="0"/>
                  </a:cubicBezTo>
                  <a:lnTo>
                    <a:pt x="8" y="3"/>
                  </a:lnTo>
                  <a:close/>
                </a:path>
              </a:pathLst>
            </a:custGeom>
            <a:solidFill>
              <a:srgbClr val="78B076"/>
            </a:solidFill>
            <a:ln w="9525">
              <a:noFill/>
              <a:round/>
              <a:headEnd/>
              <a:tailEnd/>
            </a:ln>
          </p:spPr>
          <p:txBody>
            <a:bodyPr/>
            <a:lstStyle/>
            <a:p>
              <a:endParaRPr lang="en-US">
                <a:latin typeface="Calibri" pitchFamily="34" charset="0"/>
              </a:endParaRPr>
            </a:p>
          </p:txBody>
        </p:sp>
        <p:sp>
          <p:nvSpPr>
            <p:cNvPr id="144049" name="Freeform 864"/>
            <p:cNvSpPr>
              <a:spLocks/>
            </p:cNvSpPr>
            <p:nvPr/>
          </p:nvSpPr>
          <p:spPr bwMode="auto">
            <a:xfrm rot="10800000">
              <a:off x="3671164" y="4749619"/>
              <a:ext cx="622495" cy="238947"/>
            </a:xfrm>
            <a:custGeom>
              <a:avLst/>
              <a:gdLst>
                <a:gd name="T0" fmla="*/ 298484518 w 169"/>
                <a:gd name="T1" fmla="*/ 108110629 h 65"/>
                <a:gd name="T2" fmla="*/ 189945682 w 169"/>
                <a:gd name="T3" fmla="*/ 189190851 h 65"/>
                <a:gd name="T4" fmla="*/ 230647264 w 169"/>
                <a:gd name="T5" fmla="*/ 229734624 h 65"/>
                <a:gd name="T6" fmla="*/ 0 w 169"/>
                <a:gd name="T7" fmla="*/ 527036190 h 65"/>
                <a:gd name="T8" fmla="*/ 339186100 w 169"/>
                <a:gd name="T9" fmla="*/ 864881357 h 65"/>
                <a:gd name="T10" fmla="*/ 1913011623 w 169"/>
                <a:gd name="T11" fmla="*/ 743257391 h 65"/>
                <a:gd name="T12" fmla="*/ 2147483647 w 169"/>
                <a:gd name="T13" fmla="*/ 1121642884 h 65"/>
                <a:gd name="T14" fmla="*/ 2147483647 w 169"/>
                <a:gd name="T15" fmla="*/ 1162182980 h 65"/>
                <a:gd name="T16" fmla="*/ 2147483647 w 169"/>
                <a:gd name="T17" fmla="*/ 1270293581 h 65"/>
                <a:gd name="T18" fmla="*/ 2147483647 w 169"/>
                <a:gd name="T19" fmla="*/ 1567594975 h 65"/>
                <a:gd name="T20" fmla="*/ 2147483647 w 169"/>
                <a:gd name="T21" fmla="*/ 2054091298 h 65"/>
                <a:gd name="T22" fmla="*/ 2147483647 w 169"/>
                <a:gd name="T23" fmla="*/ 2147483647 h 65"/>
                <a:gd name="T24" fmla="*/ 2147483647 w 169"/>
                <a:gd name="T25" fmla="*/ 2147483647 h 65"/>
                <a:gd name="T26" fmla="*/ 2147483647 w 169"/>
                <a:gd name="T27" fmla="*/ 2147483647 h 65"/>
                <a:gd name="T28" fmla="*/ 2147483647 w 169"/>
                <a:gd name="T29" fmla="*/ 1986524470 h 65"/>
                <a:gd name="T30" fmla="*/ 2147483647 w 169"/>
                <a:gd name="T31" fmla="*/ 1608138747 h 65"/>
                <a:gd name="T32" fmla="*/ 2147483647 w 169"/>
                <a:gd name="T33" fmla="*/ 1351377450 h 65"/>
                <a:gd name="T34" fmla="*/ 2147483647 w 169"/>
                <a:gd name="T35" fmla="*/ 891908088 h 65"/>
                <a:gd name="T36" fmla="*/ 2147483647 w 169"/>
                <a:gd name="T37" fmla="*/ 743257391 h 65"/>
                <a:gd name="T38" fmla="*/ 2147483647 w 169"/>
                <a:gd name="T39" fmla="*/ 594606694 h 65"/>
                <a:gd name="T40" fmla="*/ 2147483647 w 169"/>
                <a:gd name="T41" fmla="*/ 378385378 h 65"/>
                <a:gd name="T42" fmla="*/ 2147483647 w 169"/>
                <a:gd name="T43" fmla="*/ 337845282 h 65"/>
                <a:gd name="T44" fmla="*/ 2147483647 w 169"/>
                <a:gd name="T45" fmla="*/ 337845282 h 65"/>
                <a:gd name="T46" fmla="*/ 2147483647 w 169"/>
                <a:gd name="T47" fmla="*/ 148650754 h 65"/>
                <a:gd name="T48" fmla="*/ 2147483647 w 169"/>
                <a:gd name="T49" fmla="*/ 148650754 h 65"/>
                <a:gd name="T50" fmla="*/ 2102954024 w 169"/>
                <a:gd name="T51" fmla="*/ 40540111 h 65"/>
                <a:gd name="T52" fmla="*/ 2102954024 w 169"/>
                <a:gd name="T53" fmla="*/ 0 h 65"/>
                <a:gd name="T54" fmla="*/ 2062252443 w 169"/>
                <a:gd name="T55" fmla="*/ 0 h 65"/>
                <a:gd name="T56" fmla="*/ 298484518 w 169"/>
                <a:gd name="T57" fmla="*/ 108110629 h 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9"/>
                <a:gd name="T88" fmla="*/ 0 h 65"/>
                <a:gd name="T89" fmla="*/ 169 w 169"/>
                <a:gd name="T90" fmla="*/ 65 h 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9" h="65">
                  <a:moveTo>
                    <a:pt x="8" y="3"/>
                  </a:moveTo>
                  <a:cubicBezTo>
                    <a:pt x="7" y="3"/>
                    <a:pt x="6" y="4"/>
                    <a:pt x="5" y="5"/>
                  </a:cubicBezTo>
                  <a:cubicBezTo>
                    <a:pt x="5" y="5"/>
                    <a:pt x="5" y="6"/>
                    <a:pt x="6" y="6"/>
                  </a:cubicBezTo>
                  <a:cubicBezTo>
                    <a:pt x="2" y="7"/>
                    <a:pt x="0" y="10"/>
                    <a:pt x="0" y="14"/>
                  </a:cubicBezTo>
                  <a:cubicBezTo>
                    <a:pt x="0" y="19"/>
                    <a:pt x="4" y="23"/>
                    <a:pt x="9" y="23"/>
                  </a:cubicBezTo>
                  <a:cubicBezTo>
                    <a:pt x="9" y="23"/>
                    <a:pt x="43" y="21"/>
                    <a:pt x="51" y="20"/>
                  </a:cubicBezTo>
                  <a:cubicBezTo>
                    <a:pt x="57" y="29"/>
                    <a:pt x="62" y="29"/>
                    <a:pt x="72" y="30"/>
                  </a:cubicBezTo>
                  <a:cubicBezTo>
                    <a:pt x="73" y="30"/>
                    <a:pt x="76" y="31"/>
                    <a:pt x="77" y="31"/>
                  </a:cubicBezTo>
                  <a:cubicBezTo>
                    <a:pt x="79" y="32"/>
                    <a:pt x="82" y="33"/>
                    <a:pt x="85" y="34"/>
                  </a:cubicBezTo>
                  <a:cubicBezTo>
                    <a:pt x="87" y="37"/>
                    <a:pt x="90" y="39"/>
                    <a:pt x="93" y="42"/>
                  </a:cubicBezTo>
                  <a:cubicBezTo>
                    <a:pt x="100" y="47"/>
                    <a:pt x="108" y="51"/>
                    <a:pt x="116" y="55"/>
                  </a:cubicBezTo>
                  <a:cubicBezTo>
                    <a:pt x="131" y="61"/>
                    <a:pt x="149" y="65"/>
                    <a:pt x="164" y="64"/>
                  </a:cubicBezTo>
                  <a:cubicBezTo>
                    <a:pt x="165" y="64"/>
                    <a:pt x="167" y="64"/>
                    <a:pt x="168" y="63"/>
                  </a:cubicBezTo>
                  <a:cubicBezTo>
                    <a:pt x="168" y="62"/>
                    <a:pt x="167" y="61"/>
                    <a:pt x="167" y="62"/>
                  </a:cubicBezTo>
                  <a:cubicBezTo>
                    <a:pt x="169" y="60"/>
                    <a:pt x="169" y="57"/>
                    <a:pt x="167" y="53"/>
                  </a:cubicBezTo>
                  <a:cubicBezTo>
                    <a:pt x="165" y="48"/>
                    <a:pt x="159" y="44"/>
                    <a:pt x="152" y="43"/>
                  </a:cubicBezTo>
                  <a:cubicBezTo>
                    <a:pt x="142" y="43"/>
                    <a:pt x="131" y="40"/>
                    <a:pt x="122" y="36"/>
                  </a:cubicBezTo>
                  <a:cubicBezTo>
                    <a:pt x="116" y="33"/>
                    <a:pt x="110" y="29"/>
                    <a:pt x="106" y="24"/>
                  </a:cubicBezTo>
                  <a:cubicBezTo>
                    <a:pt x="105" y="24"/>
                    <a:pt x="102" y="20"/>
                    <a:pt x="102" y="20"/>
                  </a:cubicBezTo>
                  <a:cubicBezTo>
                    <a:pt x="100" y="19"/>
                    <a:pt x="91" y="17"/>
                    <a:pt x="90" y="16"/>
                  </a:cubicBezTo>
                  <a:cubicBezTo>
                    <a:pt x="81" y="15"/>
                    <a:pt x="78" y="13"/>
                    <a:pt x="77" y="10"/>
                  </a:cubicBezTo>
                  <a:cubicBezTo>
                    <a:pt x="76" y="10"/>
                    <a:pt x="76" y="10"/>
                    <a:pt x="76" y="9"/>
                  </a:cubicBezTo>
                  <a:cubicBezTo>
                    <a:pt x="76" y="9"/>
                    <a:pt x="76" y="9"/>
                    <a:pt x="76" y="9"/>
                  </a:cubicBezTo>
                  <a:cubicBezTo>
                    <a:pt x="73" y="4"/>
                    <a:pt x="73" y="4"/>
                    <a:pt x="73" y="4"/>
                  </a:cubicBezTo>
                  <a:cubicBezTo>
                    <a:pt x="64" y="4"/>
                    <a:pt x="64" y="4"/>
                    <a:pt x="64" y="4"/>
                  </a:cubicBezTo>
                  <a:cubicBezTo>
                    <a:pt x="59" y="3"/>
                    <a:pt x="58" y="5"/>
                    <a:pt x="56" y="1"/>
                  </a:cubicBezTo>
                  <a:cubicBezTo>
                    <a:pt x="56" y="0"/>
                    <a:pt x="56" y="0"/>
                    <a:pt x="56" y="0"/>
                  </a:cubicBezTo>
                  <a:cubicBezTo>
                    <a:pt x="55" y="0"/>
                    <a:pt x="55" y="0"/>
                    <a:pt x="55" y="0"/>
                  </a:cubicBezTo>
                  <a:lnTo>
                    <a:pt x="8" y="3"/>
                  </a:lnTo>
                  <a:close/>
                </a:path>
              </a:pathLst>
            </a:custGeom>
            <a:solidFill>
              <a:srgbClr val="78B077"/>
            </a:solidFill>
            <a:ln w="9525">
              <a:noFill/>
              <a:round/>
              <a:headEnd/>
              <a:tailEnd/>
            </a:ln>
          </p:spPr>
          <p:txBody>
            <a:bodyPr/>
            <a:lstStyle/>
            <a:p>
              <a:endParaRPr lang="en-US">
                <a:latin typeface="Calibri" pitchFamily="34" charset="0"/>
              </a:endParaRPr>
            </a:p>
          </p:txBody>
        </p:sp>
        <p:sp>
          <p:nvSpPr>
            <p:cNvPr id="144050" name="Freeform 865"/>
            <p:cNvSpPr>
              <a:spLocks/>
            </p:cNvSpPr>
            <p:nvPr/>
          </p:nvSpPr>
          <p:spPr bwMode="auto">
            <a:xfrm rot="10800000">
              <a:off x="3671164" y="4749619"/>
              <a:ext cx="622495" cy="238947"/>
            </a:xfrm>
            <a:custGeom>
              <a:avLst/>
              <a:gdLst>
                <a:gd name="T0" fmla="*/ 298484518 w 169"/>
                <a:gd name="T1" fmla="*/ 108110629 h 65"/>
                <a:gd name="T2" fmla="*/ 189945682 w 169"/>
                <a:gd name="T3" fmla="*/ 189190851 h 65"/>
                <a:gd name="T4" fmla="*/ 230647264 w 169"/>
                <a:gd name="T5" fmla="*/ 229734624 h 65"/>
                <a:gd name="T6" fmla="*/ 0 w 169"/>
                <a:gd name="T7" fmla="*/ 527036190 h 65"/>
                <a:gd name="T8" fmla="*/ 339186100 w 169"/>
                <a:gd name="T9" fmla="*/ 864881357 h 65"/>
                <a:gd name="T10" fmla="*/ 1913011623 w 169"/>
                <a:gd name="T11" fmla="*/ 743257391 h 65"/>
                <a:gd name="T12" fmla="*/ 2147483647 w 169"/>
                <a:gd name="T13" fmla="*/ 1121642884 h 65"/>
                <a:gd name="T14" fmla="*/ 2147483647 w 169"/>
                <a:gd name="T15" fmla="*/ 1162182980 h 65"/>
                <a:gd name="T16" fmla="*/ 2147483647 w 169"/>
                <a:gd name="T17" fmla="*/ 1270293581 h 65"/>
                <a:gd name="T18" fmla="*/ 2147483647 w 169"/>
                <a:gd name="T19" fmla="*/ 1567594975 h 65"/>
                <a:gd name="T20" fmla="*/ 2147483647 w 169"/>
                <a:gd name="T21" fmla="*/ 2054091298 h 65"/>
                <a:gd name="T22" fmla="*/ 2147483647 w 169"/>
                <a:gd name="T23" fmla="*/ 2147483647 h 65"/>
                <a:gd name="T24" fmla="*/ 2147483647 w 169"/>
                <a:gd name="T25" fmla="*/ 2147483647 h 65"/>
                <a:gd name="T26" fmla="*/ 2147483647 w 169"/>
                <a:gd name="T27" fmla="*/ 2147483647 h 65"/>
                <a:gd name="T28" fmla="*/ 2147483647 w 169"/>
                <a:gd name="T29" fmla="*/ 1986524470 h 65"/>
                <a:gd name="T30" fmla="*/ 2147483647 w 169"/>
                <a:gd name="T31" fmla="*/ 1608138747 h 65"/>
                <a:gd name="T32" fmla="*/ 2147483647 w 169"/>
                <a:gd name="T33" fmla="*/ 1351377450 h 65"/>
                <a:gd name="T34" fmla="*/ 2147483647 w 169"/>
                <a:gd name="T35" fmla="*/ 891908088 h 65"/>
                <a:gd name="T36" fmla="*/ 2147483647 w 169"/>
                <a:gd name="T37" fmla="*/ 743257391 h 65"/>
                <a:gd name="T38" fmla="*/ 2147483647 w 169"/>
                <a:gd name="T39" fmla="*/ 635146790 h 65"/>
                <a:gd name="T40" fmla="*/ 2147483647 w 169"/>
                <a:gd name="T41" fmla="*/ 378385378 h 65"/>
                <a:gd name="T42" fmla="*/ 2147483647 w 169"/>
                <a:gd name="T43" fmla="*/ 337845282 h 65"/>
                <a:gd name="T44" fmla="*/ 2147483647 w 169"/>
                <a:gd name="T45" fmla="*/ 337845282 h 65"/>
                <a:gd name="T46" fmla="*/ 2147483647 w 169"/>
                <a:gd name="T47" fmla="*/ 148650754 h 65"/>
                <a:gd name="T48" fmla="*/ 2147483647 w 169"/>
                <a:gd name="T49" fmla="*/ 148650754 h 65"/>
                <a:gd name="T50" fmla="*/ 2102954024 w 169"/>
                <a:gd name="T51" fmla="*/ 40540111 h 65"/>
                <a:gd name="T52" fmla="*/ 2062252443 w 169"/>
                <a:gd name="T53" fmla="*/ 0 h 65"/>
                <a:gd name="T54" fmla="*/ 2062252443 w 169"/>
                <a:gd name="T55" fmla="*/ 0 h 65"/>
                <a:gd name="T56" fmla="*/ 298484518 w 169"/>
                <a:gd name="T57" fmla="*/ 108110629 h 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9"/>
                <a:gd name="T88" fmla="*/ 0 h 65"/>
                <a:gd name="T89" fmla="*/ 169 w 169"/>
                <a:gd name="T90" fmla="*/ 65 h 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9" h="65">
                  <a:moveTo>
                    <a:pt x="8" y="3"/>
                  </a:moveTo>
                  <a:cubicBezTo>
                    <a:pt x="7" y="3"/>
                    <a:pt x="6" y="4"/>
                    <a:pt x="5" y="5"/>
                  </a:cubicBezTo>
                  <a:cubicBezTo>
                    <a:pt x="5" y="5"/>
                    <a:pt x="5" y="6"/>
                    <a:pt x="6" y="6"/>
                  </a:cubicBezTo>
                  <a:cubicBezTo>
                    <a:pt x="2" y="7"/>
                    <a:pt x="0" y="10"/>
                    <a:pt x="0" y="14"/>
                  </a:cubicBezTo>
                  <a:cubicBezTo>
                    <a:pt x="0" y="19"/>
                    <a:pt x="4" y="23"/>
                    <a:pt x="9" y="23"/>
                  </a:cubicBezTo>
                  <a:cubicBezTo>
                    <a:pt x="9" y="23"/>
                    <a:pt x="43" y="21"/>
                    <a:pt x="51" y="20"/>
                  </a:cubicBezTo>
                  <a:cubicBezTo>
                    <a:pt x="57" y="29"/>
                    <a:pt x="62" y="28"/>
                    <a:pt x="72" y="30"/>
                  </a:cubicBezTo>
                  <a:cubicBezTo>
                    <a:pt x="73" y="30"/>
                    <a:pt x="76" y="31"/>
                    <a:pt x="77" y="31"/>
                  </a:cubicBezTo>
                  <a:cubicBezTo>
                    <a:pt x="79" y="32"/>
                    <a:pt x="82" y="33"/>
                    <a:pt x="85" y="34"/>
                  </a:cubicBezTo>
                  <a:cubicBezTo>
                    <a:pt x="87" y="37"/>
                    <a:pt x="90" y="39"/>
                    <a:pt x="93" y="42"/>
                  </a:cubicBezTo>
                  <a:cubicBezTo>
                    <a:pt x="100" y="47"/>
                    <a:pt x="108" y="51"/>
                    <a:pt x="116" y="55"/>
                  </a:cubicBezTo>
                  <a:cubicBezTo>
                    <a:pt x="132" y="61"/>
                    <a:pt x="149" y="65"/>
                    <a:pt x="164" y="64"/>
                  </a:cubicBezTo>
                  <a:cubicBezTo>
                    <a:pt x="165" y="64"/>
                    <a:pt x="167" y="63"/>
                    <a:pt x="168" y="62"/>
                  </a:cubicBezTo>
                  <a:cubicBezTo>
                    <a:pt x="168" y="62"/>
                    <a:pt x="167" y="61"/>
                    <a:pt x="167" y="61"/>
                  </a:cubicBezTo>
                  <a:cubicBezTo>
                    <a:pt x="168" y="60"/>
                    <a:pt x="169" y="57"/>
                    <a:pt x="167" y="53"/>
                  </a:cubicBezTo>
                  <a:cubicBezTo>
                    <a:pt x="165" y="48"/>
                    <a:pt x="159" y="44"/>
                    <a:pt x="152" y="43"/>
                  </a:cubicBezTo>
                  <a:cubicBezTo>
                    <a:pt x="142" y="43"/>
                    <a:pt x="131" y="40"/>
                    <a:pt x="122" y="36"/>
                  </a:cubicBezTo>
                  <a:cubicBezTo>
                    <a:pt x="116" y="33"/>
                    <a:pt x="110" y="29"/>
                    <a:pt x="106" y="24"/>
                  </a:cubicBezTo>
                  <a:cubicBezTo>
                    <a:pt x="105" y="24"/>
                    <a:pt x="102" y="20"/>
                    <a:pt x="102" y="20"/>
                  </a:cubicBezTo>
                  <a:cubicBezTo>
                    <a:pt x="100" y="19"/>
                    <a:pt x="91" y="17"/>
                    <a:pt x="90" y="17"/>
                  </a:cubicBezTo>
                  <a:cubicBezTo>
                    <a:pt x="81" y="15"/>
                    <a:pt x="78" y="13"/>
                    <a:pt x="77" y="10"/>
                  </a:cubicBezTo>
                  <a:cubicBezTo>
                    <a:pt x="76" y="10"/>
                    <a:pt x="76" y="10"/>
                    <a:pt x="76" y="9"/>
                  </a:cubicBezTo>
                  <a:cubicBezTo>
                    <a:pt x="76" y="9"/>
                    <a:pt x="76" y="9"/>
                    <a:pt x="76" y="9"/>
                  </a:cubicBezTo>
                  <a:cubicBezTo>
                    <a:pt x="73" y="4"/>
                    <a:pt x="73" y="4"/>
                    <a:pt x="73" y="4"/>
                  </a:cubicBezTo>
                  <a:cubicBezTo>
                    <a:pt x="64" y="4"/>
                    <a:pt x="64" y="4"/>
                    <a:pt x="64" y="4"/>
                  </a:cubicBezTo>
                  <a:cubicBezTo>
                    <a:pt x="59" y="3"/>
                    <a:pt x="58" y="5"/>
                    <a:pt x="56" y="1"/>
                  </a:cubicBezTo>
                  <a:cubicBezTo>
                    <a:pt x="55" y="0"/>
                    <a:pt x="55" y="0"/>
                    <a:pt x="55" y="0"/>
                  </a:cubicBezTo>
                  <a:cubicBezTo>
                    <a:pt x="55" y="0"/>
                    <a:pt x="55" y="0"/>
                    <a:pt x="55" y="0"/>
                  </a:cubicBezTo>
                  <a:lnTo>
                    <a:pt x="8" y="3"/>
                  </a:lnTo>
                  <a:close/>
                </a:path>
              </a:pathLst>
            </a:custGeom>
            <a:solidFill>
              <a:srgbClr val="79B177"/>
            </a:solidFill>
            <a:ln w="9525">
              <a:noFill/>
              <a:round/>
              <a:headEnd/>
              <a:tailEnd/>
            </a:ln>
          </p:spPr>
          <p:txBody>
            <a:bodyPr/>
            <a:lstStyle/>
            <a:p>
              <a:endParaRPr lang="en-US">
                <a:latin typeface="Calibri" pitchFamily="34" charset="0"/>
              </a:endParaRPr>
            </a:p>
          </p:txBody>
        </p:sp>
        <p:sp>
          <p:nvSpPr>
            <p:cNvPr id="144051" name="Freeform 866"/>
            <p:cNvSpPr>
              <a:spLocks/>
            </p:cNvSpPr>
            <p:nvPr/>
          </p:nvSpPr>
          <p:spPr bwMode="auto">
            <a:xfrm rot="10800000">
              <a:off x="3671164" y="4749619"/>
              <a:ext cx="622495" cy="238947"/>
            </a:xfrm>
            <a:custGeom>
              <a:avLst/>
              <a:gdLst>
                <a:gd name="T0" fmla="*/ 298484518 w 169"/>
                <a:gd name="T1" fmla="*/ 108110629 h 65"/>
                <a:gd name="T2" fmla="*/ 189945682 w 169"/>
                <a:gd name="T3" fmla="*/ 189190851 h 65"/>
                <a:gd name="T4" fmla="*/ 230647264 w 169"/>
                <a:gd name="T5" fmla="*/ 229734624 h 65"/>
                <a:gd name="T6" fmla="*/ 0 w 169"/>
                <a:gd name="T7" fmla="*/ 527036190 h 65"/>
                <a:gd name="T8" fmla="*/ 339186100 w 169"/>
                <a:gd name="T9" fmla="*/ 864881357 h 65"/>
                <a:gd name="T10" fmla="*/ 1913011623 w 169"/>
                <a:gd name="T11" fmla="*/ 743257391 h 65"/>
                <a:gd name="T12" fmla="*/ 2147483647 w 169"/>
                <a:gd name="T13" fmla="*/ 1121642884 h 65"/>
                <a:gd name="T14" fmla="*/ 2147483647 w 169"/>
                <a:gd name="T15" fmla="*/ 1162182980 h 65"/>
                <a:gd name="T16" fmla="*/ 2147483647 w 169"/>
                <a:gd name="T17" fmla="*/ 1270293581 h 65"/>
                <a:gd name="T18" fmla="*/ 2147483647 w 169"/>
                <a:gd name="T19" fmla="*/ 1567594975 h 65"/>
                <a:gd name="T20" fmla="*/ 2147483647 w 169"/>
                <a:gd name="T21" fmla="*/ 2054091298 h 65"/>
                <a:gd name="T22" fmla="*/ 2147483647 w 169"/>
                <a:gd name="T23" fmla="*/ 2147483647 h 65"/>
                <a:gd name="T24" fmla="*/ 2147483647 w 169"/>
                <a:gd name="T25" fmla="*/ 2147483647 h 65"/>
                <a:gd name="T26" fmla="*/ 2147483647 w 169"/>
                <a:gd name="T27" fmla="*/ 2147483647 h 65"/>
                <a:gd name="T28" fmla="*/ 2147483647 w 169"/>
                <a:gd name="T29" fmla="*/ 1986524470 h 65"/>
                <a:gd name="T30" fmla="*/ 2147483647 w 169"/>
                <a:gd name="T31" fmla="*/ 1608138747 h 65"/>
                <a:gd name="T32" fmla="*/ 2147483647 w 169"/>
                <a:gd name="T33" fmla="*/ 1351377450 h 65"/>
                <a:gd name="T34" fmla="*/ 2147483647 w 169"/>
                <a:gd name="T35" fmla="*/ 891908088 h 65"/>
                <a:gd name="T36" fmla="*/ 2147483647 w 169"/>
                <a:gd name="T37" fmla="*/ 743257391 h 65"/>
                <a:gd name="T38" fmla="*/ 2147483647 w 169"/>
                <a:gd name="T39" fmla="*/ 635146790 h 65"/>
                <a:gd name="T40" fmla="*/ 2147483647 w 169"/>
                <a:gd name="T41" fmla="*/ 378385378 h 65"/>
                <a:gd name="T42" fmla="*/ 2147483647 w 169"/>
                <a:gd name="T43" fmla="*/ 337845282 h 65"/>
                <a:gd name="T44" fmla="*/ 2147483647 w 169"/>
                <a:gd name="T45" fmla="*/ 337845282 h 65"/>
                <a:gd name="T46" fmla="*/ 2147483647 w 169"/>
                <a:gd name="T47" fmla="*/ 148650754 h 65"/>
                <a:gd name="T48" fmla="*/ 2147483647 w 169"/>
                <a:gd name="T49" fmla="*/ 148650754 h 65"/>
                <a:gd name="T50" fmla="*/ 2102954024 w 169"/>
                <a:gd name="T51" fmla="*/ 40540111 h 65"/>
                <a:gd name="T52" fmla="*/ 2062252443 w 169"/>
                <a:gd name="T53" fmla="*/ 0 h 65"/>
                <a:gd name="T54" fmla="*/ 2062252443 w 169"/>
                <a:gd name="T55" fmla="*/ 0 h 65"/>
                <a:gd name="T56" fmla="*/ 298484518 w 169"/>
                <a:gd name="T57" fmla="*/ 108110629 h 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9"/>
                <a:gd name="T88" fmla="*/ 0 h 65"/>
                <a:gd name="T89" fmla="*/ 169 w 169"/>
                <a:gd name="T90" fmla="*/ 65 h 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9" h="65">
                  <a:moveTo>
                    <a:pt x="8" y="3"/>
                  </a:moveTo>
                  <a:cubicBezTo>
                    <a:pt x="7" y="3"/>
                    <a:pt x="6" y="4"/>
                    <a:pt x="5" y="5"/>
                  </a:cubicBezTo>
                  <a:cubicBezTo>
                    <a:pt x="5" y="5"/>
                    <a:pt x="5" y="6"/>
                    <a:pt x="6" y="6"/>
                  </a:cubicBezTo>
                  <a:cubicBezTo>
                    <a:pt x="2" y="7"/>
                    <a:pt x="0" y="11"/>
                    <a:pt x="0" y="14"/>
                  </a:cubicBezTo>
                  <a:cubicBezTo>
                    <a:pt x="0" y="19"/>
                    <a:pt x="5" y="23"/>
                    <a:pt x="9" y="23"/>
                  </a:cubicBezTo>
                  <a:cubicBezTo>
                    <a:pt x="9" y="23"/>
                    <a:pt x="43" y="21"/>
                    <a:pt x="51" y="20"/>
                  </a:cubicBezTo>
                  <a:cubicBezTo>
                    <a:pt x="57" y="29"/>
                    <a:pt x="62" y="28"/>
                    <a:pt x="72" y="30"/>
                  </a:cubicBezTo>
                  <a:cubicBezTo>
                    <a:pt x="73" y="30"/>
                    <a:pt x="76" y="30"/>
                    <a:pt x="77" y="31"/>
                  </a:cubicBezTo>
                  <a:cubicBezTo>
                    <a:pt x="79" y="32"/>
                    <a:pt x="82" y="33"/>
                    <a:pt x="84" y="34"/>
                  </a:cubicBezTo>
                  <a:cubicBezTo>
                    <a:pt x="87" y="37"/>
                    <a:pt x="90" y="39"/>
                    <a:pt x="93" y="42"/>
                  </a:cubicBezTo>
                  <a:cubicBezTo>
                    <a:pt x="100" y="47"/>
                    <a:pt x="108" y="51"/>
                    <a:pt x="116" y="55"/>
                  </a:cubicBezTo>
                  <a:cubicBezTo>
                    <a:pt x="132" y="61"/>
                    <a:pt x="149" y="65"/>
                    <a:pt x="164" y="64"/>
                  </a:cubicBezTo>
                  <a:cubicBezTo>
                    <a:pt x="165" y="64"/>
                    <a:pt x="167" y="63"/>
                    <a:pt x="168" y="62"/>
                  </a:cubicBezTo>
                  <a:cubicBezTo>
                    <a:pt x="168" y="62"/>
                    <a:pt x="167" y="61"/>
                    <a:pt x="167" y="61"/>
                  </a:cubicBezTo>
                  <a:cubicBezTo>
                    <a:pt x="168" y="60"/>
                    <a:pt x="169" y="57"/>
                    <a:pt x="167" y="53"/>
                  </a:cubicBezTo>
                  <a:cubicBezTo>
                    <a:pt x="165" y="48"/>
                    <a:pt x="159" y="44"/>
                    <a:pt x="152" y="43"/>
                  </a:cubicBezTo>
                  <a:cubicBezTo>
                    <a:pt x="142" y="43"/>
                    <a:pt x="131" y="40"/>
                    <a:pt x="122" y="36"/>
                  </a:cubicBezTo>
                  <a:cubicBezTo>
                    <a:pt x="116" y="33"/>
                    <a:pt x="110" y="29"/>
                    <a:pt x="106" y="24"/>
                  </a:cubicBezTo>
                  <a:cubicBezTo>
                    <a:pt x="105" y="24"/>
                    <a:pt x="102" y="20"/>
                    <a:pt x="102" y="20"/>
                  </a:cubicBezTo>
                  <a:cubicBezTo>
                    <a:pt x="100" y="19"/>
                    <a:pt x="91" y="17"/>
                    <a:pt x="90" y="17"/>
                  </a:cubicBezTo>
                  <a:cubicBezTo>
                    <a:pt x="81" y="15"/>
                    <a:pt x="78" y="13"/>
                    <a:pt x="77" y="10"/>
                  </a:cubicBezTo>
                  <a:cubicBezTo>
                    <a:pt x="76" y="10"/>
                    <a:pt x="76" y="10"/>
                    <a:pt x="76" y="9"/>
                  </a:cubicBezTo>
                  <a:cubicBezTo>
                    <a:pt x="76" y="9"/>
                    <a:pt x="76" y="9"/>
                    <a:pt x="76" y="9"/>
                  </a:cubicBezTo>
                  <a:cubicBezTo>
                    <a:pt x="73" y="4"/>
                    <a:pt x="73" y="4"/>
                    <a:pt x="73" y="4"/>
                  </a:cubicBezTo>
                  <a:cubicBezTo>
                    <a:pt x="64" y="4"/>
                    <a:pt x="64" y="4"/>
                    <a:pt x="64" y="4"/>
                  </a:cubicBezTo>
                  <a:cubicBezTo>
                    <a:pt x="59" y="3"/>
                    <a:pt x="58" y="5"/>
                    <a:pt x="56" y="1"/>
                  </a:cubicBezTo>
                  <a:cubicBezTo>
                    <a:pt x="55" y="0"/>
                    <a:pt x="55" y="0"/>
                    <a:pt x="55" y="0"/>
                  </a:cubicBezTo>
                  <a:cubicBezTo>
                    <a:pt x="55" y="0"/>
                    <a:pt x="55" y="0"/>
                    <a:pt x="55" y="0"/>
                  </a:cubicBezTo>
                  <a:lnTo>
                    <a:pt x="8" y="3"/>
                  </a:lnTo>
                  <a:close/>
                </a:path>
              </a:pathLst>
            </a:custGeom>
            <a:solidFill>
              <a:srgbClr val="7AB178"/>
            </a:solidFill>
            <a:ln w="9525">
              <a:noFill/>
              <a:round/>
              <a:headEnd/>
              <a:tailEnd/>
            </a:ln>
          </p:spPr>
          <p:txBody>
            <a:bodyPr/>
            <a:lstStyle/>
            <a:p>
              <a:endParaRPr lang="en-US">
                <a:latin typeface="Calibri" pitchFamily="34" charset="0"/>
              </a:endParaRPr>
            </a:p>
          </p:txBody>
        </p:sp>
        <p:sp>
          <p:nvSpPr>
            <p:cNvPr id="144052" name="Freeform 867"/>
            <p:cNvSpPr>
              <a:spLocks/>
            </p:cNvSpPr>
            <p:nvPr/>
          </p:nvSpPr>
          <p:spPr bwMode="auto">
            <a:xfrm rot="10800000">
              <a:off x="3671164" y="4749621"/>
              <a:ext cx="622495" cy="234964"/>
            </a:xfrm>
            <a:custGeom>
              <a:avLst/>
              <a:gdLst>
                <a:gd name="T0" fmla="*/ 298484518 w 169"/>
                <a:gd name="T1" fmla="*/ 80871662 h 64"/>
                <a:gd name="T2" fmla="*/ 189945682 w 169"/>
                <a:gd name="T3" fmla="*/ 148262271 h 64"/>
                <a:gd name="T4" fmla="*/ 230647264 w 169"/>
                <a:gd name="T5" fmla="*/ 188698087 h 64"/>
                <a:gd name="T6" fmla="*/ 0 w 169"/>
                <a:gd name="T7" fmla="*/ 485226357 h 64"/>
                <a:gd name="T8" fmla="*/ 339186100 w 169"/>
                <a:gd name="T9" fmla="*/ 822190272 h 64"/>
                <a:gd name="T10" fmla="*/ 1872310041 w 169"/>
                <a:gd name="T11" fmla="*/ 714363875 h 64"/>
                <a:gd name="T12" fmla="*/ 2147483647 w 169"/>
                <a:gd name="T13" fmla="*/ 1078282783 h 64"/>
                <a:gd name="T14" fmla="*/ 2147483647 w 169"/>
                <a:gd name="T15" fmla="*/ 1118718599 h 64"/>
                <a:gd name="T16" fmla="*/ 2147483647 w 169"/>
                <a:gd name="T17" fmla="*/ 1226544996 h 64"/>
                <a:gd name="T18" fmla="*/ 2147483647 w 169"/>
                <a:gd name="T19" fmla="*/ 1523073094 h 64"/>
                <a:gd name="T20" fmla="*/ 2147483647 w 169"/>
                <a:gd name="T21" fmla="*/ 1981344917 h 64"/>
                <a:gd name="T22" fmla="*/ 2147483647 w 169"/>
                <a:gd name="T23" fmla="*/ 2147483647 h 64"/>
                <a:gd name="T24" fmla="*/ 2147483647 w 169"/>
                <a:gd name="T25" fmla="*/ 2147483647 h 64"/>
                <a:gd name="T26" fmla="*/ 2147483647 w 169"/>
                <a:gd name="T27" fmla="*/ 2147483647 h 64"/>
                <a:gd name="T28" fmla="*/ 2147483647 w 169"/>
                <a:gd name="T29" fmla="*/ 1940909100 h 64"/>
                <a:gd name="T30" fmla="*/ 2147483647 w 169"/>
                <a:gd name="T31" fmla="*/ 1603944727 h 64"/>
                <a:gd name="T32" fmla="*/ 2147483647 w 169"/>
                <a:gd name="T33" fmla="*/ 1307416629 h 64"/>
                <a:gd name="T34" fmla="*/ 2147483647 w 169"/>
                <a:gd name="T35" fmla="*/ 889584523 h 64"/>
                <a:gd name="T36" fmla="*/ 2147483647 w 169"/>
                <a:gd name="T37" fmla="*/ 714363875 h 64"/>
                <a:gd name="T38" fmla="*/ 2147483647 w 169"/>
                <a:gd name="T39" fmla="*/ 593056425 h 64"/>
                <a:gd name="T40" fmla="*/ 2147483647 w 169"/>
                <a:gd name="T41" fmla="*/ 336964029 h 64"/>
                <a:gd name="T42" fmla="*/ 2147483647 w 169"/>
                <a:gd name="T43" fmla="*/ 296528213 h 64"/>
                <a:gd name="T44" fmla="*/ 2147483647 w 169"/>
                <a:gd name="T45" fmla="*/ 296528213 h 64"/>
                <a:gd name="T46" fmla="*/ 2147483647 w 169"/>
                <a:gd name="T47" fmla="*/ 107830097 h 64"/>
                <a:gd name="T48" fmla="*/ 2147483647 w 169"/>
                <a:gd name="T49" fmla="*/ 107830097 h 64"/>
                <a:gd name="T50" fmla="*/ 2102954024 w 169"/>
                <a:gd name="T51" fmla="*/ 0 h 64"/>
                <a:gd name="T52" fmla="*/ 2062252443 w 169"/>
                <a:gd name="T53" fmla="*/ 0 h 64"/>
                <a:gd name="T54" fmla="*/ 2062252443 w 169"/>
                <a:gd name="T55" fmla="*/ 0 h 64"/>
                <a:gd name="T56" fmla="*/ 298484518 w 169"/>
                <a:gd name="T57" fmla="*/ 80871662 h 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9"/>
                <a:gd name="T88" fmla="*/ 0 h 64"/>
                <a:gd name="T89" fmla="*/ 169 w 169"/>
                <a:gd name="T90" fmla="*/ 64 h 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9" h="64">
                  <a:moveTo>
                    <a:pt x="8" y="2"/>
                  </a:moveTo>
                  <a:cubicBezTo>
                    <a:pt x="7" y="2"/>
                    <a:pt x="6" y="3"/>
                    <a:pt x="5" y="4"/>
                  </a:cubicBezTo>
                  <a:cubicBezTo>
                    <a:pt x="5" y="4"/>
                    <a:pt x="5" y="5"/>
                    <a:pt x="6" y="5"/>
                  </a:cubicBezTo>
                  <a:cubicBezTo>
                    <a:pt x="2" y="6"/>
                    <a:pt x="0" y="10"/>
                    <a:pt x="0" y="13"/>
                  </a:cubicBezTo>
                  <a:cubicBezTo>
                    <a:pt x="0" y="18"/>
                    <a:pt x="5" y="22"/>
                    <a:pt x="9" y="22"/>
                  </a:cubicBezTo>
                  <a:cubicBezTo>
                    <a:pt x="9" y="22"/>
                    <a:pt x="43" y="20"/>
                    <a:pt x="50" y="19"/>
                  </a:cubicBezTo>
                  <a:cubicBezTo>
                    <a:pt x="57" y="27"/>
                    <a:pt x="62" y="27"/>
                    <a:pt x="72" y="29"/>
                  </a:cubicBezTo>
                  <a:cubicBezTo>
                    <a:pt x="73" y="29"/>
                    <a:pt x="76" y="29"/>
                    <a:pt x="77" y="30"/>
                  </a:cubicBezTo>
                  <a:cubicBezTo>
                    <a:pt x="79" y="31"/>
                    <a:pt x="82" y="32"/>
                    <a:pt x="84" y="33"/>
                  </a:cubicBezTo>
                  <a:cubicBezTo>
                    <a:pt x="87" y="36"/>
                    <a:pt x="90" y="38"/>
                    <a:pt x="93" y="41"/>
                  </a:cubicBezTo>
                  <a:cubicBezTo>
                    <a:pt x="100" y="46"/>
                    <a:pt x="108" y="50"/>
                    <a:pt x="116" y="53"/>
                  </a:cubicBezTo>
                  <a:cubicBezTo>
                    <a:pt x="132" y="60"/>
                    <a:pt x="149" y="64"/>
                    <a:pt x="164" y="63"/>
                  </a:cubicBezTo>
                  <a:cubicBezTo>
                    <a:pt x="165" y="63"/>
                    <a:pt x="167" y="62"/>
                    <a:pt x="168" y="61"/>
                  </a:cubicBezTo>
                  <a:cubicBezTo>
                    <a:pt x="168" y="61"/>
                    <a:pt x="167" y="60"/>
                    <a:pt x="167" y="60"/>
                  </a:cubicBezTo>
                  <a:cubicBezTo>
                    <a:pt x="168" y="59"/>
                    <a:pt x="169" y="56"/>
                    <a:pt x="167" y="52"/>
                  </a:cubicBezTo>
                  <a:cubicBezTo>
                    <a:pt x="165" y="47"/>
                    <a:pt x="159" y="43"/>
                    <a:pt x="152" y="43"/>
                  </a:cubicBezTo>
                  <a:cubicBezTo>
                    <a:pt x="142" y="42"/>
                    <a:pt x="131" y="39"/>
                    <a:pt x="122" y="35"/>
                  </a:cubicBezTo>
                  <a:cubicBezTo>
                    <a:pt x="116" y="32"/>
                    <a:pt x="110" y="28"/>
                    <a:pt x="106" y="24"/>
                  </a:cubicBezTo>
                  <a:cubicBezTo>
                    <a:pt x="105" y="23"/>
                    <a:pt x="102" y="19"/>
                    <a:pt x="102" y="19"/>
                  </a:cubicBezTo>
                  <a:cubicBezTo>
                    <a:pt x="100" y="18"/>
                    <a:pt x="91" y="17"/>
                    <a:pt x="90" y="16"/>
                  </a:cubicBezTo>
                  <a:cubicBezTo>
                    <a:pt x="81" y="14"/>
                    <a:pt x="79" y="12"/>
                    <a:pt x="77" y="9"/>
                  </a:cubicBezTo>
                  <a:cubicBezTo>
                    <a:pt x="76" y="9"/>
                    <a:pt x="76" y="9"/>
                    <a:pt x="76" y="8"/>
                  </a:cubicBezTo>
                  <a:cubicBezTo>
                    <a:pt x="76" y="8"/>
                    <a:pt x="76" y="8"/>
                    <a:pt x="76" y="8"/>
                  </a:cubicBezTo>
                  <a:cubicBezTo>
                    <a:pt x="73" y="3"/>
                    <a:pt x="73" y="3"/>
                    <a:pt x="73" y="3"/>
                  </a:cubicBezTo>
                  <a:cubicBezTo>
                    <a:pt x="64" y="3"/>
                    <a:pt x="64" y="3"/>
                    <a:pt x="64" y="3"/>
                  </a:cubicBezTo>
                  <a:cubicBezTo>
                    <a:pt x="59" y="2"/>
                    <a:pt x="58" y="4"/>
                    <a:pt x="56" y="0"/>
                  </a:cubicBezTo>
                  <a:cubicBezTo>
                    <a:pt x="55" y="0"/>
                    <a:pt x="55" y="0"/>
                    <a:pt x="55" y="0"/>
                  </a:cubicBezTo>
                  <a:cubicBezTo>
                    <a:pt x="55" y="0"/>
                    <a:pt x="55" y="0"/>
                    <a:pt x="55" y="0"/>
                  </a:cubicBezTo>
                  <a:lnTo>
                    <a:pt x="8" y="2"/>
                  </a:lnTo>
                  <a:close/>
                </a:path>
              </a:pathLst>
            </a:custGeom>
            <a:solidFill>
              <a:srgbClr val="7BB179"/>
            </a:solidFill>
            <a:ln w="9525">
              <a:noFill/>
              <a:round/>
              <a:headEnd/>
              <a:tailEnd/>
            </a:ln>
          </p:spPr>
          <p:txBody>
            <a:bodyPr/>
            <a:lstStyle/>
            <a:p>
              <a:endParaRPr lang="en-US">
                <a:latin typeface="Calibri" pitchFamily="34" charset="0"/>
              </a:endParaRPr>
            </a:p>
          </p:txBody>
        </p:sp>
        <p:sp>
          <p:nvSpPr>
            <p:cNvPr id="144053" name="Freeform 868"/>
            <p:cNvSpPr>
              <a:spLocks/>
            </p:cNvSpPr>
            <p:nvPr/>
          </p:nvSpPr>
          <p:spPr bwMode="auto">
            <a:xfrm rot="10800000">
              <a:off x="3671164" y="4749621"/>
              <a:ext cx="622495" cy="234964"/>
            </a:xfrm>
            <a:custGeom>
              <a:avLst/>
              <a:gdLst>
                <a:gd name="T0" fmla="*/ 298484518 w 169"/>
                <a:gd name="T1" fmla="*/ 80871662 h 64"/>
                <a:gd name="T2" fmla="*/ 189945682 w 169"/>
                <a:gd name="T3" fmla="*/ 148262271 h 64"/>
                <a:gd name="T4" fmla="*/ 230647264 w 169"/>
                <a:gd name="T5" fmla="*/ 188698087 h 64"/>
                <a:gd name="T6" fmla="*/ 0 w 169"/>
                <a:gd name="T7" fmla="*/ 525662174 h 64"/>
                <a:gd name="T8" fmla="*/ 339186100 w 169"/>
                <a:gd name="T9" fmla="*/ 822190272 h 64"/>
                <a:gd name="T10" fmla="*/ 1872310041 w 169"/>
                <a:gd name="T11" fmla="*/ 714363875 h 64"/>
                <a:gd name="T12" fmla="*/ 2147483647 w 169"/>
                <a:gd name="T13" fmla="*/ 1078282783 h 64"/>
                <a:gd name="T14" fmla="*/ 2147483647 w 169"/>
                <a:gd name="T15" fmla="*/ 1118718599 h 64"/>
                <a:gd name="T16" fmla="*/ 2147483647 w 169"/>
                <a:gd name="T17" fmla="*/ 1226544996 h 64"/>
                <a:gd name="T18" fmla="*/ 2147483647 w 169"/>
                <a:gd name="T19" fmla="*/ 1523073094 h 64"/>
                <a:gd name="T20" fmla="*/ 2147483647 w 169"/>
                <a:gd name="T21" fmla="*/ 1981344917 h 64"/>
                <a:gd name="T22" fmla="*/ 2147483647 w 169"/>
                <a:gd name="T23" fmla="*/ 2147483647 h 64"/>
                <a:gd name="T24" fmla="*/ 2147483647 w 169"/>
                <a:gd name="T25" fmla="*/ 2147483647 h 64"/>
                <a:gd name="T26" fmla="*/ 2147483647 w 169"/>
                <a:gd name="T27" fmla="*/ 2147483647 h 64"/>
                <a:gd name="T28" fmla="*/ 2147483647 w 169"/>
                <a:gd name="T29" fmla="*/ 1940909100 h 64"/>
                <a:gd name="T30" fmla="*/ 2147483647 w 169"/>
                <a:gd name="T31" fmla="*/ 1603944727 h 64"/>
                <a:gd name="T32" fmla="*/ 2147483647 w 169"/>
                <a:gd name="T33" fmla="*/ 1307416629 h 64"/>
                <a:gd name="T34" fmla="*/ 2147483647 w 169"/>
                <a:gd name="T35" fmla="*/ 889584523 h 64"/>
                <a:gd name="T36" fmla="*/ 2147483647 w 169"/>
                <a:gd name="T37" fmla="*/ 714363875 h 64"/>
                <a:gd name="T38" fmla="*/ 2147483647 w 169"/>
                <a:gd name="T39" fmla="*/ 593056425 h 64"/>
                <a:gd name="T40" fmla="*/ 2147483647 w 169"/>
                <a:gd name="T41" fmla="*/ 377399846 h 64"/>
                <a:gd name="T42" fmla="*/ 2147483647 w 169"/>
                <a:gd name="T43" fmla="*/ 336964029 h 64"/>
                <a:gd name="T44" fmla="*/ 2147483647 w 169"/>
                <a:gd name="T45" fmla="*/ 296528213 h 64"/>
                <a:gd name="T46" fmla="*/ 2147483647 w 169"/>
                <a:gd name="T47" fmla="*/ 107830097 h 64"/>
                <a:gd name="T48" fmla="*/ 2147483647 w 169"/>
                <a:gd name="T49" fmla="*/ 107830097 h 64"/>
                <a:gd name="T50" fmla="*/ 2102954024 w 169"/>
                <a:gd name="T51" fmla="*/ 0 h 64"/>
                <a:gd name="T52" fmla="*/ 2062252443 w 169"/>
                <a:gd name="T53" fmla="*/ 0 h 64"/>
                <a:gd name="T54" fmla="*/ 2062252443 w 169"/>
                <a:gd name="T55" fmla="*/ 0 h 64"/>
                <a:gd name="T56" fmla="*/ 298484518 w 169"/>
                <a:gd name="T57" fmla="*/ 80871662 h 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9"/>
                <a:gd name="T88" fmla="*/ 0 h 64"/>
                <a:gd name="T89" fmla="*/ 169 w 169"/>
                <a:gd name="T90" fmla="*/ 64 h 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9" h="64">
                  <a:moveTo>
                    <a:pt x="8" y="2"/>
                  </a:moveTo>
                  <a:cubicBezTo>
                    <a:pt x="7" y="2"/>
                    <a:pt x="5" y="3"/>
                    <a:pt x="5" y="4"/>
                  </a:cubicBezTo>
                  <a:cubicBezTo>
                    <a:pt x="5" y="5"/>
                    <a:pt x="5" y="5"/>
                    <a:pt x="6" y="5"/>
                  </a:cubicBezTo>
                  <a:cubicBezTo>
                    <a:pt x="2" y="6"/>
                    <a:pt x="0" y="10"/>
                    <a:pt x="0" y="14"/>
                  </a:cubicBezTo>
                  <a:cubicBezTo>
                    <a:pt x="0" y="18"/>
                    <a:pt x="5" y="22"/>
                    <a:pt x="9" y="22"/>
                  </a:cubicBezTo>
                  <a:cubicBezTo>
                    <a:pt x="9" y="22"/>
                    <a:pt x="43" y="20"/>
                    <a:pt x="50" y="19"/>
                  </a:cubicBezTo>
                  <a:cubicBezTo>
                    <a:pt x="57" y="27"/>
                    <a:pt x="62" y="27"/>
                    <a:pt x="72" y="29"/>
                  </a:cubicBezTo>
                  <a:cubicBezTo>
                    <a:pt x="73" y="29"/>
                    <a:pt x="75" y="29"/>
                    <a:pt x="77" y="30"/>
                  </a:cubicBezTo>
                  <a:cubicBezTo>
                    <a:pt x="79" y="31"/>
                    <a:pt x="82" y="32"/>
                    <a:pt x="84" y="33"/>
                  </a:cubicBezTo>
                  <a:cubicBezTo>
                    <a:pt x="87" y="36"/>
                    <a:pt x="90" y="38"/>
                    <a:pt x="93" y="41"/>
                  </a:cubicBezTo>
                  <a:cubicBezTo>
                    <a:pt x="100" y="46"/>
                    <a:pt x="108" y="50"/>
                    <a:pt x="116" y="53"/>
                  </a:cubicBezTo>
                  <a:cubicBezTo>
                    <a:pt x="132" y="60"/>
                    <a:pt x="149" y="64"/>
                    <a:pt x="164" y="63"/>
                  </a:cubicBezTo>
                  <a:cubicBezTo>
                    <a:pt x="165" y="63"/>
                    <a:pt x="167" y="62"/>
                    <a:pt x="168" y="61"/>
                  </a:cubicBezTo>
                  <a:cubicBezTo>
                    <a:pt x="168" y="61"/>
                    <a:pt x="167" y="60"/>
                    <a:pt x="167" y="60"/>
                  </a:cubicBezTo>
                  <a:cubicBezTo>
                    <a:pt x="168" y="59"/>
                    <a:pt x="169" y="56"/>
                    <a:pt x="167" y="52"/>
                  </a:cubicBezTo>
                  <a:cubicBezTo>
                    <a:pt x="165" y="47"/>
                    <a:pt x="158" y="43"/>
                    <a:pt x="152" y="43"/>
                  </a:cubicBezTo>
                  <a:cubicBezTo>
                    <a:pt x="142" y="42"/>
                    <a:pt x="131" y="39"/>
                    <a:pt x="122" y="35"/>
                  </a:cubicBezTo>
                  <a:cubicBezTo>
                    <a:pt x="116" y="32"/>
                    <a:pt x="110" y="28"/>
                    <a:pt x="106" y="24"/>
                  </a:cubicBezTo>
                  <a:cubicBezTo>
                    <a:pt x="105" y="23"/>
                    <a:pt x="102" y="19"/>
                    <a:pt x="102" y="19"/>
                  </a:cubicBezTo>
                  <a:cubicBezTo>
                    <a:pt x="100" y="18"/>
                    <a:pt x="91" y="17"/>
                    <a:pt x="90" y="16"/>
                  </a:cubicBezTo>
                  <a:cubicBezTo>
                    <a:pt x="81" y="14"/>
                    <a:pt x="79" y="12"/>
                    <a:pt x="77" y="10"/>
                  </a:cubicBezTo>
                  <a:cubicBezTo>
                    <a:pt x="76" y="9"/>
                    <a:pt x="76" y="9"/>
                    <a:pt x="76" y="9"/>
                  </a:cubicBezTo>
                  <a:cubicBezTo>
                    <a:pt x="76" y="8"/>
                    <a:pt x="76" y="8"/>
                    <a:pt x="76" y="8"/>
                  </a:cubicBezTo>
                  <a:cubicBezTo>
                    <a:pt x="73" y="3"/>
                    <a:pt x="73" y="3"/>
                    <a:pt x="73" y="3"/>
                  </a:cubicBezTo>
                  <a:cubicBezTo>
                    <a:pt x="64" y="3"/>
                    <a:pt x="64" y="3"/>
                    <a:pt x="64" y="3"/>
                  </a:cubicBezTo>
                  <a:cubicBezTo>
                    <a:pt x="59" y="2"/>
                    <a:pt x="58" y="5"/>
                    <a:pt x="56" y="0"/>
                  </a:cubicBezTo>
                  <a:cubicBezTo>
                    <a:pt x="55" y="0"/>
                    <a:pt x="55" y="0"/>
                    <a:pt x="55" y="0"/>
                  </a:cubicBezTo>
                  <a:cubicBezTo>
                    <a:pt x="55" y="0"/>
                    <a:pt x="55" y="0"/>
                    <a:pt x="55" y="0"/>
                  </a:cubicBezTo>
                  <a:lnTo>
                    <a:pt x="8" y="2"/>
                  </a:lnTo>
                  <a:close/>
                </a:path>
              </a:pathLst>
            </a:custGeom>
            <a:solidFill>
              <a:srgbClr val="7CB279"/>
            </a:solidFill>
            <a:ln w="9525">
              <a:noFill/>
              <a:round/>
              <a:headEnd/>
              <a:tailEnd/>
            </a:ln>
          </p:spPr>
          <p:txBody>
            <a:bodyPr/>
            <a:lstStyle/>
            <a:p>
              <a:endParaRPr lang="en-US">
                <a:latin typeface="Calibri" pitchFamily="34" charset="0"/>
              </a:endParaRPr>
            </a:p>
          </p:txBody>
        </p:sp>
        <p:sp>
          <p:nvSpPr>
            <p:cNvPr id="144054" name="Freeform 869"/>
            <p:cNvSpPr>
              <a:spLocks/>
            </p:cNvSpPr>
            <p:nvPr/>
          </p:nvSpPr>
          <p:spPr bwMode="auto">
            <a:xfrm rot="10800000">
              <a:off x="3671164" y="4749621"/>
              <a:ext cx="622495" cy="234964"/>
            </a:xfrm>
            <a:custGeom>
              <a:avLst/>
              <a:gdLst>
                <a:gd name="T0" fmla="*/ 298484518 w 169"/>
                <a:gd name="T1" fmla="*/ 80871662 h 64"/>
                <a:gd name="T2" fmla="*/ 189945682 w 169"/>
                <a:gd name="T3" fmla="*/ 148262271 h 64"/>
                <a:gd name="T4" fmla="*/ 230647264 w 169"/>
                <a:gd name="T5" fmla="*/ 188698087 h 64"/>
                <a:gd name="T6" fmla="*/ 0 w 169"/>
                <a:gd name="T7" fmla="*/ 525662174 h 64"/>
                <a:gd name="T8" fmla="*/ 339186100 w 169"/>
                <a:gd name="T9" fmla="*/ 822190272 h 64"/>
                <a:gd name="T10" fmla="*/ 1872310041 w 169"/>
                <a:gd name="T11" fmla="*/ 714363875 h 64"/>
                <a:gd name="T12" fmla="*/ 2147483647 w 169"/>
                <a:gd name="T13" fmla="*/ 1078282783 h 64"/>
                <a:gd name="T14" fmla="*/ 2147483647 w 169"/>
                <a:gd name="T15" fmla="*/ 1078282783 h 64"/>
                <a:gd name="T16" fmla="*/ 2147483647 w 169"/>
                <a:gd name="T17" fmla="*/ 1226544996 h 64"/>
                <a:gd name="T18" fmla="*/ 2147483647 w 169"/>
                <a:gd name="T19" fmla="*/ 1523073094 h 64"/>
                <a:gd name="T20" fmla="*/ 2147483647 w 169"/>
                <a:gd name="T21" fmla="*/ 1981344917 h 64"/>
                <a:gd name="T22" fmla="*/ 2147483647 w 169"/>
                <a:gd name="T23" fmla="*/ 2147483647 h 64"/>
                <a:gd name="T24" fmla="*/ 2147483647 w 169"/>
                <a:gd name="T25" fmla="*/ 2147483647 h 64"/>
                <a:gd name="T26" fmla="*/ 2147483647 w 169"/>
                <a:gd name="T27" fmla="*/ 2147483647 h 64"/>
                <a:gd name="T28" fmla="*/ 2147483647 w 169"/>
                <a:gd name="T29" fmla="*/ 1940909100 h 64"/>
                <a:gd name="T30" fmla="*/ 2147483647 w 169"/>
                <a:gd name="T31" fmla="*/ 1603944727 h 64"/>
                <a:gd name="T32" fmla="*/ 2147483647 w 169"/>
                <a:gd name="T33" fmla="*/ 1307416629 h 64"/>
                <a:gd name="T34" fmla="*/ 2147483647 w 169"/>
                <a:gd name="T35" fmla="*/ 889584523 h 64"/>
                <a:gd name="T36" fmla="*/ 2147483647 w 169"/>
                <a:gd name="T37" fmla="*/ 714363875 h 64"/>
                <a:gd name="T38" fmla="*/ 2147483647 w 169"/>
                <a:gd name="T39" fmla="*/ 593056425 h 64"/>
                <a:gd name="T40" fmla="*/ 2147483647 w 169"/>
                <a:gd name="T41" fmla="*/ 377399846 h 64"/>
                <a:gd name="T42" fmla="*/ 2147483647 w 169"/>
                <a:gd name="T43" fmla="*/ 336964029 h 64"/>
                <a:gd name="T44" fmla="*/ 2147483647 w 169"/>
                <a:gd name="T45" fmla="*/ 296528213 h 64"/>
                <a:gd name="T46" fmla="*/ 2147483647 w 169"/>
                <a:gd name="T47" fmla="*/ 107830097 h 64"/>
                <a:gd name="T48" fmla="*/ 2147483647 w 169"/>
                <a:gd name="T49" fmla="*/ 107830097 h 64"/>
                <a:gd name="T50" fmla="*/ 2102954024 w 169"/>
                <a:gd name="T51" fmla="*/ 0 h 64"/>
                <a:gd name="T52" fmla="*/ 2062252443 w 169"/>
                <a:gd name="T53" fmla="*/ 0 h 64"/>
                <a:gd name="T54" fmla="*/ 2062252443 w 169"/>
                <a:gd name="T55" fmla="*/ 0 h 64"/>
                <a:gd name="T56" fmla="*/ 298484518 w 169"/>
                <a:gd name="T57" fmla="*/ 80871662 h 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9"/>
                <a:gd name="T88" fmla="*/ 0 h 64"/>
                <a:gd name="T89" fmla="*/ 169 w 169"/>
                <a:gd name="T90" fmla="*/ 64 h 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9" h="64">
                  <a:moveTo>
                    <a:pt x="8" y="2"/>
                  </a:moveTo>
                  <a:cubicBezTo>
                    <a:pt x="7" y="2"/>
                    <a:pt x="5" y="3"/>
                    <a:pt x="5" y="4"/>
                  </a:cubicBezTo>
                  <a:cubicBezTo>
                    <a:pt x="5" y="5"/>
                    <a:pt x="5" y="5"/>
                    <a:pt x="6" y="5"/>
                  </a:cubicBezTo>
                  <a:cubicBezTo>
                    <a:pt x="2" y="6"/>
                    <a:pt x="0" y="10"/>
                    <a:pt x="0" y="14"/>
                  </a:cubicBezTo>
                  <a:cubicBezTo>
                    <a:pt x="1" y="18"/>
                    <a:pt x="5" y="22"/>
                    <a:pt x="9" y="22"/>
                  </a:cubicBezTo>
                  <a:cubicBezTo>
                    <a:pt x="9" y="22"/>
                    <a:pt x="43" y="20"/>
                    <a:pt x="50" y="19"/>
                  </a:cubicBezTo>
                  <a:cubicBezTo>
                    <a:pt x="57" y="27"/>
                    <a:pt x="62" y="27"/>
                    <a:pt x="72" y="29"/>
                  </a:cubicBezTo>
                  <a:cubicBezTo>
                    <a:pt x="73" y="29"/>
                    <a:pt x="75" y="29"/>
                    <a:pt x="77" y="29"/>
                  </a:cubicBezTo>
                  <a:cubicBezTo>
                    <a:pt x="79" y="31"/>
                    <a:pt x="82" y="32"/>
                    <a:pt x="84" y="33"/>
                  </a:cubicBezTo>
                  <a:cubicBezTo>
                    <a:pt x="87" y="36"/>
                    <a:pt x="90" y="38"/>
                    <a:pt x="93" y="41"/>
                  </a:cubicBezTo>
                  <a:cubicBezTo>
                    <a:pt x="100" y="46"/>
                    <a:pt x="108" y="50"/>
                    <a:pt x="116" y="53"/>
                  </a:cubicBezTo>
                  <a:cubicBezTo>
                    <a:pt x="132" y="60"/>
                    <a:pt x="149" y="64"/>
                    <a:pt x="164" y="63"/>
                  </a:cubicBezTo>
                  <a:cubicBezTo>
                    <a:pt x="165" y="63"/>
                    <a:pt x="167" y="62"/>
                    <a:pt x="168" y="61"/>
                  </a:cubicBezTo>
                  <a:cubicBezTo>
                    <a:pt x="168" y="61"/>
                    <a:pt x="167" y="60"/>
                    <a:pt x="167" y="60"/>
                  </a:cubicBezTo>
                  <a:cubicBezTo>
                    <a:pt x="168" y="59"/>
                    <a:pt x="169" y="56"/>
                    <a:pt x="167" y="52"/>
                  </a:cubicBezTo>
                  <a:cubicBezTo>
                    <a:pt x="164" y="47"/>
                    <a:pt x="158" y="43"/>
                    <a:pt x="151" y="43"/>
                  </a:cubicBezTo>
                  <a:cubicBezTo>
                    <a:pt x="142" y="42"/>
                    <a:pt x="131" y="39"/>
                    <a:pt x="122" y="35"/>
                  </a:cubicBezTo>
                  <a:cubicBezTo>
                    <a:pt x="115" y="32"/>
                    <a:pt x="110" y="28"/>
                    <a:pt x="106" y="24"/>
                  </a:cubicBezTo>
                  <a:cubicBezTo>
                    <a:pt x="105" y="23"/>
                    <a:pt x="102" y="20"/>
                    <a:pt x="102" y="19"/>
                  </a:cubicBezTo>
                  <a:cubicBezTo>
                    <a:pt x="100" y="18"/>
                    <a:pt x="91" y="17"/>
                    <a:pt x="90" y="16"/>
                  </a:cubicBezTo>
                  <a:cubicBezTo>
                    <a:pt x="81" y="14"/>
                    <a:pt x="79" y="13"/>
                    <a:pt x="77" y="10"/>
                  </a:cubicBezTo>
                  <a:cubicBezTo>
                    <a:pt x="76" y="9"/>
                    <a:pt x="76" y="9"/>
                    <a:pt x="76" y="9"/>
                  </a:cubicBezTo>
                  <a:cubicBezTo>
                    <a:pt x="76" y="8"/>
                    <a:pt x="76" y="8"/>
                    <a:pt x="76" y="8"/>
                  </a:cubicBezTo>
                  <a:cubicBezTo>
                    <a:pt x="73" y="3"/>
                    <a:pt x="73" y="3"/>
                    <a:pt x="73" y="3"/>
                  </a:cubicBezTo>
                  <a:cubicBezTo>
                    <a:pt x="64" y="3"/>
                    <a:pt x="64" y="3"/>
                    <a:pt x="64" y="3"/>
                  </a:cubicBezTo>
                  <a:cubicBezTo>
                    <a:pt x="59" y="3"/>
                    <a:pt x="58" y="5"/>
                    <a:pt x="56" y="0"/>
                  </a:cubicBezTo>
                  <a:cubicBezTo>
                    <a:pt x="55" y="0"/>
                    <a:pt x="55" y="0"/>
                    <a:pt x="55" y="0"/>
                  </a:cubicBezTo>
                  <a:cubicBezTo>
                    <a:pt x="55" y="0"/>
                    <a:pt x="55" y="0"/>
                    <a:pt x="55" y="0"/>
                  </a:cubicBezTo>
                  <a:lnTo>
                    <a:pt x="8" y="2"/>
                  </a:lnTo>
                  <a:close/>
                </a:path>
              </a:pathLst>
            </a:custGeom>
            <a:solidFill>
              <a:srgbClr val="7DB27A"/>
            </a:solidFill>
            <a:ln w="9525">
              <a:noFill/>
              <a:round/>
              <a:headEnd/>
              <a:tailEnd/>
            </a:ln>
          </p:spPr>
          <p:txBody>
            <a:bodyPr/>
            <a:lstStyle/>
            <a:p>
              <a:endParaRPr lang="en-US">
                <a:latin typeface="Calibri" pitchFamily="34" charset="0"/>
              </a:endParaRPr>
            </a:p>
          </p:txBody>
        </p:sp>
        <p:sp>
          <p:nvSpPr>
            <p:cNvPr id="144055" name="Freeform 870"/>
            <p:cNvSpPr>
              <a:spLocks/>
            </p:cNvSpPr>
            <p:nvPr/>
          </p:nvSpPr>
          <p:spPr bwMode="auto">
            <a:xfrm rot="10800000">
              <a:off x="3671164" y="4749621"/>
              <a:ext cx="622495" cy="234964"/>
            </a:xfrm>
            <a:custGeom>
              <a:avLst/>
              <a:gdLst>
                <a:gd name="T0" fmla="*/ 298484518 w 169"/>
                <a:gd name="T1" fmla="*/ 80871662 h 64"/>
                <a:gd name="T2" fmla="*/ 189945682 w 169"/>
                <a:gd name="T3" fmla="*/ 148262271 h 64"/>
                <a:gd name="T4" fmla="*/ 230647264 w 169"/>
                <a:gd name="T5" fmla="*/ 188698087 h 64"/>
                <a:gd name="T6" fmla="*/ 0 w 169"/>
                <a:gd name="T7" fmla="*/ 525662174 h 64"/>
                <a:gd name="T8" fmla="*/ 339186100 w 169"/>
                <a:gd name="T9" fmla="*/ 781754455 h 64"/>
                <a:gd name="T10" fmla="*/ 1872310041 w 169"/>
                <a:gd name="T11" fmla="*/ 714363875 h 64"/>
                <a:gd name="T12" fmla="*/ 2147483647 w 169"/>
                <a:gd name="T13" fmla="*/ 1078282783 h 64"/>
                <a:gd name="T14" fmla="*/ 2147483647 w 169"/>
                <a:gd name="T15" fmla="*/ 1078282783 h 64"/>
                <a:gd name="T16" fmla="*/ 2147483647 w 169"/>
                <a:gd name="T17" fmla="*/ 1226544996 h 64"/>
                <a:gd name="T18" fmla="*/ 2147483647 w 169"/>
                <a:gd name="T19" fmla="*/ 1523073094 h 64"/>
                <a:gd name="T20" fmla="*/ 2147483647 w 169"/>
                <a:gd name="T21" fmla="*/ 1981344917 h 64"/>
                <a:gd name="T22" fmla="*/ 2147483647 w 169"/>
                <a:gd name="T23" fmla="*/ 2147483647 h 64"/>
                <a:gd name="T24" fmla="*/ 2147483647 w 169"/>
                <a:gd name="T25" fmla="*/ 2147483647 h 64"/>
                <a:gd name="T26" fmla="*/ 2147483647 w 169"/>
                <a:gd name="T27" fmla="*/ 2147483647 h 64"/>
                <a:gd name="T28" fmla="*/ 2147483647 w 169"/>
                <a:gd name="T29" fmla="*/ 1940909100 h 64"/>
                <a:gd name="T30" fmla="*/ 2147483647 w 169"/>
                <a:gd name="T31" fmla="*/ 1603944727 h 64"/>
                <a:gd name="T32" fmla="*/ 2147483647 w 169"/>
                <a:gd name="T33" fmla="*/ 1307416629 h 64"/>
                <a:gd name="T34" fmla="*/ 2147483647 w 169"/>
                <a:gd name="T35" fmla="*/ 889584523 h 64"/>
                <a:gd name="T36" fmla="*/ 2147483647 w 169"/>
                <a:gd name="T37" fmla="*/ 714363875 h 64"/>
                <a:gd name="T38" fmla="*/ 2147483647 w 169"/>
                <a:gd name="T39" fmla="*/ 593056425 h 64"/>
                <a:gd name="T40" fmla="*/ 2147483647 w 169"/>
                <a:gd name="T41" fmla="*/ 377399846 h 64"/>
                <a:gd name="T42" fmla="*/ 2147483647 w 169"/>
                <a:gd name="T43" fmla="*/ 336964029 h 64"/>
                <a:gd name="T44" fmla="*/ 2147483647 w 169"/>
                <a:gd name="T45" fmla="*/ 296528213 h 64"/>
                <a:gd name="T46" fmla="*/ 2147483647 w 169"/>
                <a:gd name="T47" fmla="*/ 107830097 h 64"/>
                <a:gd name="T48" fmla="*/ 2147483647 w 169"/>
                <a:gd name="T49" fmla="*/ 107830097 h 64"/>
                <a:gd name="T50" fmla="*/ 2102954024 w 169"/>
                <a:gd name="T51" fmla="*/ 0 h 64"/>
                <a:gd name="T52" fmla="*/ 2062252443 w 169"/>
                <a:gd name="T53" fmla="*/ 0 h 64"/>
                <a:gd name="T54" fmla="*/ 2021550862 w 169"/>
                <a:gd name="T55" fmla="*/ 0 h 64"/>
                <a:gd name="T56" fmla="*/ 298484518 w 169"/>
                <a:gd name="T57" fmla="*/ 80871662 h 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9"/>
                <a:gd name="T88" fmla="*/ 0 h 64"/>
                <a:gd name="T89" fmla="*/ 169 w 169"/>
                <a:gd name="T90" fmla="*/ 64 h 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9" h="64">
                  <a:moveTo>
                    <a:pt x="8" y="2"/>
                  </a:moveTo>
                  <a:cubicBezTo>
                    <a:pt x="7" y="3"/>
                    <a:pt x="5" y="3"/>
                    <a:pt x="5" y="4"/>
                  </a:cubicBezTo>
                  <a:cubicBezTo>
                    <a:pt x="5" y="5"/>
                    <a:pt x="5" y="5"/>
                    <a:pt x="6" y="5"/>
                  </a:cubicBezTo>
                  <a:cubicBezTo>
                    <a:pt x="3" y="6"/>
                    <a:pt x="0" y="10"/>
                    <a:pt x="0" y="14"/>
                  </a:cubicBezTo>
                  <a:cubicBezTo>
                    <a:pt x="1" y="18"/>
                    <a:pt x="5" y="22"/>
                    <a:pt x="9" y="21"/>
                  </a:cubicBezTo>
                  <a:cubicBezTo>
                    <a:pt x="9" y="21"/>
                    <a:pt x="43" y="19"/>
                    <a:pt x="50" y="19"/>
                  </a:cubicBezTo>
                  <a:cubicBezTo>
                    <a:pt x="56" y="27"/>
                    <a:pt x="62" y="27"/>
                    <a:pt x="72" y="29"/>
                  </a:cubicBezTo>
                  <a:cubicBezTo>
                    <a:pt x="73" y="29"/>
                    <a:pt x="75" y="29"/>
                    <a:pt x="77" y="29"/>
                  </a:cubicBezTo>
                  <a:cubicBezTo>
                    <a:pt x="79" y="31"/>
                    <a:pt x="82" y="32"/>
                    <a:pt x="84" y="33"/>
                  </a:cubicBezTo>
                  <a:cubicBezTo>
                    <a:pt x="87" y="35"/>
                    <a:pt x="90" y="38"/>
                    <a:pt x="93" y="41"/>
                  </a:cubicBezTo>
                  <a:cubicBezTo>
                    <a:pt x="100" y="45"/>
                    <a:pt x="108" y="50"/>
                    <a:pt x="116" y="53"/>
                  </a:cubicBezTo>
                  <a:cubicBezTo>
                    <a:pt x="132" y="60"/>
                    <a:pt x="149" y="64"/>
                    <a:pt x="164" y="63"/>
                  </a:cubicBezTo>
                  <a:cubicBezTo>
                    <a:pt x="165" y="63"/>
                    <a:pt x="167" y="62"/>
                    <a:pt x="168" y="61"/>
                  </a:cubicBezTo>
                  <a:cubicBezTo>
                    <a:pt x="168" y="60"/>
                    <a:pt x="167" y="60"/>
                    <a:pt x="167" y="60"/>
                  </a:cubicBezTo>
                  <a:cubicBezTo>
                    <a:pt x="168" y="59"/>
                    <a:pt x="169" y="55"/>
                    <a:pt x="167" y="52"/>
                  </a:cubicBezTo>
                  <a:cubicBezTo>
                    <a:pt x="164" y="47"/>
                    <a:pt x="158" y="43"/>
                    <a:pt x="151" y="43"/>
                  </a:cubicBezTo>
                  <a:cubicBezTo>
                    <a:pt x="141" y="42"/>
                    <a:pt x="131" y="39"/>
                    <a:pt x="122" y="35"/>
                  </a:cubicBezTo>
                  <a:cubicBezTo>
                    <a:pt x="115" y="32"/>
                    <a:pt x="110" y="28"/>
                    <a:pt x="106" y="24"/>
                  </a:cubicBezTo>
                  <a:cubicBezTo>
                    <a:pt x="105" y="24"/>
                    <a:pt x="102" y="20"/>
                    <a:pt x="102" y="19"/>
                  </a:cubicBezTo>
                  <a:cubicBezTo>
                    <a:pt x="100" y="19"/>
                    <a:pt x="91" y="17"/>
                    <a:pt x="90" y="16"/>
                  </a:cubicBezTo>
                  <a:cubicBezTo>
                    <a:pt x="81" y="14"/>
                    <a:pt x="79" y="13"/>
                    <a:pt x="77" y="10"/>
                  </a:cubicBezTo>
                  <a:cubicBezTo>
                    <a:pt x="77" y="9"/>
                    <a:pt x="76" y="9"/>
                    <a:pt x="76" y="9"/>
                  </a:cubicBezTo>
                  <a:cubicBezTo>
                    <a:pt x="76" y="8"/>
                    <a:pt x="76" y="8"/>
                    <a:pt x="76" y="8"/>
                  </a:cubicBezTo>
                  <a:cubicBezTo>
                    <a:pt x="73" y="3"/>
                    <a:pt x="73" y="3"/>
                    <a:pt x="73" y="3"/>
                  </a:cubicBezTo>
                  <a:cubicBezTo>
                    <a:pt x="64" y="3"/>
                    <a:pt x="64" y="3"/>
                    <a:pt x="64" y="3"/>
                  </a:cubicBezTo>
                  <a:cubicBezTo>
                    <a:pt x="58" y="3"/>
                    <a:pt x="58" y="5"/>
                    <a:pt x="56" y="0"/>
                  </a:cubicBezTo>
                  <a:cubicBezTo>
                    <a:pt x="55" y="0"/>
                    <a:pt x="55" y="0"/>
                    <a:pt x="55" y="0"/>
                  </a:cubicBezTo>
                  <a:cubicBezTo>
                    <a:pt x="54" y="0"/>
                    <a:pt x="54" y="0"/>
                    <a:pt x="54" y="0"/>
                  </a:cubicBezTo>
                  <a:lnTo>
                    <a:pt x="8" y="2"/>
                  </a:lnTo>
                  <a:close/>
                </a:path>
              </a:pathLst>
            </a:custGeom>
            <a:solidFill>
              <a:srgbClr val="7CB27B"/>
            </a:solidFill>
            <a:ln w="9525">
              <a:noFill/>
              <a:round/>
              <a:headEnd/>
              <a:tailEnd/>
            </a:ln>
          </p:spPr>
          <p:txBody>
            <a:bodyPr/>
            <a:lstStyle/>
            <a:p>
              <a:endParaRPr lang="en-US">
                <a:latin typeface="Calibri" pitchFamily="34" charset="0"/>
              </a:endParaRPr>
            </a:p>
          </p:txBody>
        </p:sp>
        <p:sp>
          <p:nvSpPr>
            <p:cNvPr id="144056" name="Freeform 871"/>
            <p:cNvSpPr>
              <a:spLocks/>
            </p:cNvSpPr>
            <p:nvPr/>
          </p:nvSpPr>
          <p:spPr bwMode="auto">
            <a:xfrm rot="10800000">
              <a:off x="3675164" y="4749621"/>
              <a:ext cx="618496" cy="234964"/>
            </a:xfrm>
            <a:custGeom>
              <a:avLst/>
              <a:gdLst>
                <a:gd name="T0" fmla="*/ 298181346 w 168"/>
                <a:gd name="T1" fmla="*/ 107830097 h 64"/>
                <a:gd name="T2" fmla="*/ 189749407 w 168"/>
                <a:gd name="T3" fmla="*/ 148262271 h 64"/>
                <a:gd name="T4" fmla="*/ 230411823 w 168"/>
                <a:gd name="T5" fmla="*/ 188698087 h 64"/>
                <a:gd name="T6" fmla="*/ 0 w 168"/>
                <a:gd name="T7" fmla="*/ 525662174 h 64"/>
                <a:gd name="T8" fmla="*/ 338840080 w 168"/>
                <a:gd name="T9" fmla="*/ 781754455 h 64"/>
                <a:gd name="T10" fmla="*/ 1870397952 w 168"/>
                <a:gd name="T11" fmla="*/ 714363875 h 64"/>
                <a:gd name="T12" fmla="*/ 2147483647 w 168"/>
                <a:gd name="T13" fmla="*/ 1037846966 h 64"/>
                <a:gd name="T14" fmla="*/ 2147483647 w 168"/>
                <a:gd name="T15" fmla="*/ 1078282783 h 64"/>
                <a:gd name="T16" fmla="*/ 2147483647 w 168"/>
                <a:gd name="T17" fmla="*/ 1226544996 h 64"/>
                <a:gd name="T18" fmla="*/ 2147483647 w 168"/>
                <a:gd name="T19" fmla="*/ 1523073094 h 64"/>
                <a:gd name="T20" fmla="*/ 2147483647 w 168"/>
                <a:gd name="T21" fmla="*/ 1981344917 h 64"/>
                <a:gd name="T22" fmla="*/ 2147483647 w 168"/>
                <a:gd name="T23" fmla="*/ 2147483647 h 64"/>
                <a:gd name="T24" fmla="*/ 2147483647 w 168"/>
                <a:gd name="T25" fmla="*/ 2147483647 h 64"/>
                <a:gd name="T26" fmla="*/ 2147483647 w 168"/>
                <a:gd name="T27" fmla="*/ 2147483647 h 64"/>
                <a:gd name="T28" fmla="*/ 2147483647 w 168"/>
                <a:gd name="T29" fmla="*/ 1940909100 h 64"/>
                <a:gd name="T30" fmla="*/ 2147483647 w 168"/>
                <a:gd name="T31" fmla="*/ 1603944727 h 64"/>
                <a:gd name="T32" fmla="*/ 2147483647 w 168"/>
                <a:gd name="T33" fmla="*/ 1307416629 h 64"/>
                <a:gd name="T34" fmla="*/ 2147483647 w 168"/>
                <a:gd name="T35" fmla="*/ 889584523 h 64"/>
                <a:gd name="T36" fmla="*/ 2147483647 w 168"/>
                <a:gd name="T37" fmla="*/ 714363875 h 64"/>
                <a:gd name="T38" fmla="*/ 2147483647 w 168"/>
                <a:gd name="T39" fmla="*/ 593056425 h 64"/>
                <a:gd name="T40" fmla="*/ 2147483647 w 168"/>
                <a:gd name="T41" fmla="*/ 377399846 h 64"/>
                <a:gd name="T42" fmla="*/ 2147483647 w 168"/>
                <a:gd name="T43" fmla="*/ 336964029 h 64"/>
                <a:gd name="T44" fmla="*/ 2147483647 w 168"/>
                <a:gd name="T45" fmla="*/ 296528213 h 64"/>
                <a:gd name="T46" fmla="*/ 2147483647 w 168"/>
                <a:gd name="T47" fmla="*/ 107830097 h 64"/>
                <a:gd name="T48" fmla="*/ 2147483647 w 168"/>
                <a:gd name="T49" fmla="*/ 107830097 h 64"/>
                <a:gd name="T50" fmla="*/ 2100810178 w 168"/>
                <a:gd name="T51" fmla="*/ 0 h 64"/>
                <a:gd name="T52" fmla="*/ 2060151444 w 168"/>
                <a:gd name="T53" fmla="*/ 0 h 64"/>
                <a:gd name="T54" fmla="*/ 2019489028 w 168"/>
                <a:gd name="T55" fmla="*/ 0 h 64"/>
                <a:gd name="T56" fmla="*/ 298181346 w 168"/>
                <a:gd name="T57" fmla="*/ 107830097 h 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8"/>
                <a:gd name="T88" fmla="*/ 0 h 64"/>
                <a:gd name="T89" fmla="*/ 168 w 168"/>
                <a:gd name="T90" fmla="*/ 64 h 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8" h="64">
                  <a:moveTo>
                    <a:pt x="8" y="3"/>
                  </a:moveTo>
                  <a:cubicBezTo>
                    <a:pt x="7" y="3"/>
                    <a:pt x="5" y="3"/>
                    <a:pt x="5" y="4"/>
                  </a:cubicBezTo>
                  <a:cubicBezTo>
                    <a:pt x="5" y="5"/>
                    <a:pt x="5" y="5"/>
                    <a:pt x="6" y="5"/>
                  </a:cubicBezTo>
                  <a:cubicBezTo>
                    <a:pt x="3" y="6"/>
                    <a:pt x="0" y="10"/>
                    <a:pt x="0" y="14"/>
                  </a:cubicBezTo>
                  <a:cubicBezTo>
                    <a:pt x="1" y="18"/>
                    <a:pt x="5" y="22"/>
                    <a:pt x="9" y="21"/>
                  </a:cubicBezTo>
                  <a:cubicBezTo>
                    <a:pt x="9" y="21"/>
                    <a:pt x="43" y="19"/>
                    <a:pt x="50" y="19"/>
                  </a:cubicBezTo>
                  <a:cubicBezTo>
                    <a:pt x="56" y="27"/>
                    <a:pt x="62" y="27"/>
                    <a:pt x="72" y="28"/>
                  </a:cubicBezTo>
                  <a:cubicBezTo>
                    <a:pt x="73" y="29"/>
                    <a:pt x="75" y="29"/>
                    <a:pt x="77" y="29"/>
                  </a:cubicBezTo>
                  <a:cubicBezTo>
                    <a:pt x="79" y="30"/>
                    <a:pt x="82" y="32"/>
                    <a:pt x="84" y="33"/>
                  </a:cubicBezTo>
                  <a:cubicBezTo>
                    <a:pt x="87" y="35"/>
                    <a:pt x="90" y="38"/>
                    <a:pt x="93" y="41"/>
                  </a:cubicBezTo>
                  <a:cubicBezTo>
                    <a:pt x="100" y="45"/>
                    <a:pt x="108" y="50"/>
                    <a:pt x="116" y="53"/>
                  </a:cubicBezTo>
                  <a:cubicBezTo>
                    <a:pt x="132" y="60"/>
                    <a:pt x="149" y="64"/>
                    <a:pt x="164" y="63"/>
                  </a:cubicBezTo>
                  <a:cubicBezTo>
                    <a:pt x="165" y="63"/>
                    <a:pt x="167" y="62"/>
                    <a:pt x="168" y="61"/>
                  </a:cubicBezTo>
                  <a:cubicBezTo>
                    <a:pt x="168" y="60"/>
                    <a:pt x="167" y="60"/>
                    <a:pt x="167" y="60"/>
                  </a:cubicBezTo>
                  <a:cubicBezTo>
                    <a:pt x="168" y="59"/>
                    <a:pt x="168" y="55"/>
                    <a:pt x="167" y="52"/>
                  </a:cubicBezTo>
                  <a:cubicBezTo>
                    <a:pt x="164" y="47"/>
                    <a:pt x="158" y="43"/>
                    <a:pt x="151" y="43"/>
                  </a:cubicBezTo>
                  <a:cubicBezTo>
                    <a:pt x="141" y="42"/>
                    <a:pt x="131" y="39"/>
                    <a:pt x="122" y="35"/>
                  </a:cubicBezTo>
                  <a:cubicBezTo>
                    <a:pt x="115" y="32"/>
                    <a:pt x="110" y="28"/>
                    <a:pt x="106" y="24"/>
                  </a:cubicBezTo>
                  <a:cubicBezTo>
                    <a:pt x="105" y="24"/>
                    <a:pt x="102" y="20"/>
                    <a:pt x="102" y="19"/>
                  </a:cubicBezTo>
                  <a:cubicBezTo>
                    <a:pt x="100" y="19"/>
                    <a:pt x="91" y="17"/>
                    <a:pt x="90" y="16"/>
                  </a:cubicBezTo>
                  <a:cubicBezTo>
                    <a:pt x="81" y="14"/>
                    <a:pt x="79" y="13"/>
                    <a:pt x="77" y="10"/>
                  </a:cubicBezTo>
                  <a:cubicBezTo>
                    <a:pt x="77" y="9"/>
                    <a:pt x="76" y="9"/>
                    <a:pt x="76" y="9"/>
                  </a:cubicBezTo>
                  <a:cubicBezTo>
                    <a:pt x="76" y="8"/>
                    <a:pt x="76" y="8"/>
                    <a:pt x="76" y="8"/>
                  </a:cubicBezTo>
                  <a:cubicBezTo>
                    <a:pt x="73" y="3"/>
                    <a:pt x="73" y="3"/>
                    <a:pt x="73" y="3"/>
                  </a:cubicBezTo>
                  <a:cubicBezTo>
                    <a:pt x="64" y="3"/>
                    <a:pt x="64" y="3"/>
                    <a:pt x="64" y="3"/>
                  </a:cubicBezTo>
                  <a:cubicBezTo>
                    <a:pt x="58" y="3"/>
                    <a:pt x="58" y="5"/>
                    <a:pt x="56" y="0"/>
                  </a:cubicBezTo>
                  <a:cubicBezTo>
                    <a:pt x="55" y="0"/>
                    <a:pt x="55" y="0"/>
                    <a:pt x="55" y="0"/>
                  </a:cubicBezTo>
                  <a:cubicBezTo>
                    <a:pt x="54" y="0"/>
                    <a:pt x="54" y="0"/>
                    <a:pt x="54" y="0"/>
                  </a:cubicBezTo>
                  <a:lnTo>
                    <a:pt x="8" y="3"/>
                  </a:lnTo>
                  <a:close/>
                </a:path>
              </a:pathLst>
            </a:custGeom>
            <a:solidFill>
              <a:srgbClr val="7DB37B"/>
            </a:solidFill>
            <a:ln w="9525">
              <a:noFill/>
              <a:round/>
              <a:headEnd/>
              <a:tailEnd/>
            </a:ln>
          </p:spPr>
          <p:txBody>
            <a:bodyPr/>
            <a:lstStyle/>
            <a:p>
              <a:endParaRPr lang="en-US">
                <a:latin typeface="Calibri" pitchFamily="34" charset="0"/>
              </a:endParaRPr>
            </a:p>
          </p:txBody>
        </p:sp>
        <p:sp>
          <p:nvSpPr>
            <p:cNvPr id="144057" name="Freeform 872"/>
            <p:cNvSpPr>
              <a:spLocks/>
            </p:cNvSpPr>
            <p:nvPr/>
          </p:nvSpPr>
          <p:spPr bwMode="auto">
            <a:xfrm rot="10800000">
              <a:off x="3675164" y="4749621"/>
              <a:ext cx="618496" cy="234964"/>
            </a:xfrm>
            <a:custGeom>
              <a:avLst/>
              <a:gdLst>
                <a:gd name="T0" fmla="*/ 298181346 w 168"/>
                <a:gd name="T1" fmla="*/ 107830097 h 64"/>
                <a:gd name="T2" fmla="*/ 189749407 w 168"/>
                <a:gd name="T3" fmla="*/ 148262271 h 64"/>
                <a:gd name="T4" fmla="*/ 230411823 w 168"/>
                <a:gd name="T5" fmla="*/ 188698087 h 64"/>
                <a:gd name="T6" fmla="*/ 0 w 168"/>
                <a:gd name="T7" fmla="*/ 525662174 h 64"/>
                <a:gd name="T8" fmla="*/ 338840080 w 168"/>
                <a:gd name="T9" fmla="*/ 781754455 h 64"/>
                <a:gd name="T10" fmla="*/ 1870397952 w 168"/>
                <a:gd name="T11" fmla="*/ 714363875 h 64"/>
                <a:gd name="T12" fmla="*/ 2147483647 w 168"/>
                <a:gd name="T13" fmla="*/ 1037846966 h 64"/>
                <a:gd name="T14" fmla="*/ 2147483647 w 168"/>
                <a:gd name="T15" fmla="*/ 1078282783 h 64"/>
                <a:gd name="T16" fmla="*/ 2147483647 w 168"/>
                <a:gd name="T17" fmla="*/ 1226544996 h 64"/>
                <a:gd name="T18" fmla="*/ 2147483647 w 168"/>
                <a:gd name="T19" fmla="*/ 1496118330 h 64"/>
                <a:gd name="T20" fmla="*/ 2147483647 w 168"/>
                <a:gd name="T21" fmla="*/ 1981344917 h 64"/>
                <a:gd name="T22" fmla="*/ 2147483647 w 168"/>
                <a:gd name="T23" fmla="*/ 2147483647 h 64"/>
                <a:gd name="T24" fmla="*/ 2147483647 w 168"/>
                <a:gd name="T25" fmla="*/ 2147483647 h 64"/>
                <a:gd name="T26" fmla="*/ 2147483647 w 168"/>
                <a:gd name="T27" fmla="*/ 2147483647 h 64"/>
                <a:gd name="T28" fmla="*/ 2147483647 w 168"/>
                <a:gd name="T29" fmla="*/ 1940909100 h 64"/>
                <a:gd name="T30" fmla="*/ 2147483647 w 168"/>
                <a:gd name="T31" fmla="*/ 1603944727 h 64"/>
                <a:gd name="T32" fmla="*/ 2147483647 w 168"/>
                <a:gd name="T33" fmla="*/ 1307416629 h 64"/>
                <a:gd name="T34" fmla="*/ 2147483647 w 168"/>
                <a:gd name="T35" fmla="*/ 889584523 h 64"/>
                <a:gd name="T36" fmla="*/ 2147483647 w 168"/>
                <a:gd name="T37" fmla="*/ 741318639 h 64"/>
                <a:gd name="T38" fmla="*/ 2147483647 w 168"/>
                <a:gd name="T39" fmla="*/ 593056425 h 64"/>
                <a:gd name="T40" fmla="*/ 2147483647 w 168"/>
                <a:gd name="T41" fmla="*/ 377399846 h 64"/>
                <a:gd name="T42" fmla="*/ 2147483647 w 168"/>
                <a:gd name="T43" fmla="*/ 336964029 h 64"/>
                <a:gd name="T44" fmla="*/ 2147483647 w 168"/>
                <a:gd name="T45" fmla="*/ 296528213 h 64"/>
                <a:gd name="T46" fmla="*/ 2147483647 w 168"/>
                <a:gd name="T47" fmla="*/ 148262271 h 64"/>
                <a:gd name="T48" fmla="*/ 2147483647 w 168"/>
                <a:gd name="T49" fmla="*/ 107830097 h 64"/>
                <a:gd name="T50" fmla="*/ 2060151444 w 168"/>
                <a:gd name="T51" fmla="*/ 40435831 h 64"/>
                <a:gd name="T52" fmla="*/ 2060151444 w 168"/>
                <a:gd name="T53" fmla="*/ 0 h 64"/>
                <a:gd name="T54" fmla="*/ 2019489028 w 168"/>
                <a:gd name="T55" fmla="*/ 0 h 64"/>
                <a:gd name="T56" fmla="*/ 298181346 w 168"/>
                <a:gd name="T57" fmla="*/ 107830097 h 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8"/>
                <a:gd name="T88" fmla="*/ 0 h 64"/>
                <a:gd name="T89" fmla="*/ 168 w 168"/>
                <a:gd name="T90" fmla="*/ 64 h 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8" h="64">
                  <a:moveTo>
                    <a:pt x="8" y="3"/>
                  </a:moveTo>
                  <a:cubicBezTo>
                    <a:pt x="7" y="3"/>
                    <a:pt x="5" y="3"/>
                    <a:pt x="5" y="4"/>
                  </a:cubicBezTo>
                  <a:cubicBezTo>
                    <a:pt x="5" y="5"/>
                    <a:pt x="5" y="5"/>
                    <a:pt x="6" y="5"/>
                  </a:cubicBezTo>
                  <a:cubicBezTo>
                    <a:pt x="3" y="7"/>
                    <a:pt x="0" y="10"/>
                    <a:pt x="0" y="14"/>
                  </a:cubicBezTo>
                  <a:cubicBezTo>
                    <a:pt x="1" y="18"/>
                    <a:pt x="5" y="22"/>
                    <a:pt x="9" y="21"/>
                  </a:cubicBezTo>
                  <a:cubicBezTo>
                    <a:pt x="9" y="21"/>
                    <a:pt x="43" y="19"/>
                    <a:pt x="50" y="19"/>
                  </a:cubicBezTo>
                  <a:cubicBezTo>
                    <a:pt x="56" y="27"/>
                    <a:pt x="62" y="27"/>
                    <a:pt x="72" y="28"/>
                  </a:cubicBezTo>
                  <a:cubicBezTo>
                    <a:pt x="73" y="29"/>
                    <a:pt x="75" y="29"/>
                    <a:pt x="77" y="29"/>
                  </a:cubicBezTo>
                  <a:cubicBezTo>
                    <a:pt x="79" y="30"/>
                    <a:pt x="82" y="32"/>
                    <a:pt x="84" y="33"/>
                  </a:cubicBezTo>
                  <a:cubicBezTo>
                    <a:pt x="87" y="35"/>
                    <a:pt x="90" y="38"/>
                    <a:pt x="93" y="40"/>
                  </a:cubicBezTo>
                  <a:cubicBezTo>
                    <a:pt x="100" y="45"/>
                    <a:pt x="108" y="50"/>
                    <a:pt x="116" y="53"/>
                  </a:cubicBezTo>
                  <a:cubicBezTo>
                    <a:pt x="132" y="60"/>
                    <a:pt x="149" y="64"/>
                    <a:pt x="164" y="63"/>
                  </a:cubicBezTo>
                  <a:cubicBezTo>
                    <a:pt x="165" y="63"/>
                    <a:pt x="167" y="62"/>
                    <a:pt x="168" y="61"/>
                  </a:cubicBezTo>
                  <a:cubicBezTo>
                    <a:pt x="168" y="60"/>
                    <a:pt x="167" y="60"/>
                    <a:pt x="167" y="60"/>
                  </a:cubicBezTo>
                  <a:cubicBezTo>
                    <a:pt x="168" y="59"/>
                    <a:pt x="168" y="55"/>
                    <a:pt x="166" y="52"/>
                  </a:cubicBezTo>
                  <a:cubicBezTo>
                    <a:pt x="164" y="47"/>
                    <a:pt x="158" y="43"/>
                    <a:pt x="151" y="43"/>
                  </a:cubicBezTo>
                  <a:cubicBezTo>
                    <a:pt x="141" y="42"/>
                    <a:pt x="131" y="39"/>
                    <a:pt x="122" y="35"/>
                  </a:cubicBezTo>
                  <a:cubicBezTo>
                    <a:pt x="115" y="32"/>
                    <a:pt x="110" y="28"/>
                    <a:pt x="106" y="24"/>
                  </a:cubicBezTo>
                  <a:cubicBezTo>
                    <a:pt x="105" y="24"/>
                    <a:pt x="102" y="20"/>
                    <a:pt x="101" y="20"/>
                  </a:cubicBezTo>
                  <a:cubicBezTo>
                    <a:pt x="100" y="19"/>
                    <a:pt x="91" y="17"/>
                    <a:pt x="90" y="16"/>
                  </a:cubicBezTo>
                  <a:cubicBezTo>
                    <a:pt x="81" y="14"/>
                    <a:pt x="79" y="13"/>
                    <a:pt x="77" y="10"/>
                  </a:cubicBezTo>
                  <a:cubicBezTo>
                    <a:pt x="77" y="10"/>
                    <a:pt x="76" y="9"/>
                    <a:pt x="76" y="9"/>
                  </a:cubicBezTo>
                  <a:cubicBezTo>
                    <a:pt x="76" y="8"/>
                    <a:pt x="76" y="8"/>
                    <a:pt x="76" y="8"/>
                  </a:cubicBezTo>
                  <a:cubicBezTo>
                    <a:pt x="73" y="4"/>
                    <a:pt x="73" y="4"/>
                    <a:pt x="73" y="4"/>
                  </a:cubicBezTo>
                  <a:cubicBezTo>
                    <a:pt x="64" y="3"/>
                    <a:pt x="64" y="3"/>
                    <a:pt x="64" y="3"/>
                  </a:cubicBezTo>
                  <a:cubicBezTo>
                    <a:pt x="58" y="3"/>
                    <a:pt x="58" y="5"/>
                    <a:pt x="55" y="1"/>
                  </a:cubicBezTo>
                  <a:cubicBezTo>
                    <a:pt x="55" y="0"/>
                    <a:pt x="55" y="0"/>
                    <a:pt x="55" y="0"/>
                  </a:cubicBezTo>
                  <a:cubicBezTo>
                    <a:pt x="54" y="0"/>
                    <a:pt x="54" y="0"/>
                    <a:pt x="54" y="0"/>
                  </a:cubicBezTo>
                  <a:lnTo>
                    <a:pt x="8" y="3"/>
                  </a:lnTo>
                  <a:close/>
                </a:path>
              </a:pathLst>
            </a:custGeom>
            <a:solidFill>
              <a:srgbClr val="7EB37C"/>
            </a:solidFill>
            <a:ln w="9525">
              <a:noFill/>
              <a:round/>
              <a:headEnd/>
              <a:tailEnd/>
            </a:ln>
          </p:spPr>
          <p:txBody>
            <a:bodyPr/>
            <a:lstStyle/>
            <a:p>
              <a:endParaRPr lang="en-US">
                <a:latin typeface="Calibri" pitchFamily="34" charset="0"/>
              </a:endParaRPr>
            </a:p>
          </p:txBody>
        </p:sp>
        <p:sp>
          <p:nvSpPr>
            <p:cNvPr id="144058" name="Freeform 873"/>
            <p:cNvSpPr>
              <a:spLocks/>
            </p:cNvSpPr>
            <p:nvPr/>
          </p:nvSpPr>
          <p:spPr bwMode="auto">
            <a:xfrm rot="10800000">
              <a:off x="3675164" y="4753603"/>
              <a:ext cx="618496" cy="230982"/>
            </a:xfrm>
            <a:custGeom>
              <a:avLst/>
              <a:gdLst>
                <a:gd name="T0" fmla="*/ 298181346 w 168"/>
                <a:gd name="T1" fmla="*/ 107538622 h 63"/>
                <a:gd name="T2" fmla="*/ 189749407 w 168"/>
                <a:gd name="T3" fmla="*/ 147865165 h 63"/>
                <a:gd name="T4" fmla="*/ 230411823 w 168"/>
                <a:gd name="T5" fmla="*/ 188191680 h 63"/>
                <a:gd name="T6" fmla="*/ 0 w 168"/>
                <a:gd name="T7" fmla="*/ 524252248 h 63"/>
                <a:gd name="T8" fmla="*/ 338840080 w 168"/>
                <a:gd name="T9" fmla="*/ 779655950 h 63"/>
                <a:gd name="T10" fmla="*/ 1870397952 w 168"/>
                <a:gd name="T11" fmla="*/ 699002921 h 63"/>
                <a:gd name="T12" fmla="*/ 2147483647 w 168"/>
                <a:gd name="T13" fmla="*/ 1035059881 h 63"/>
                <a:gd name="T14" fmla="*/ 2147483647 w 168"/>
                <a:gd name="T15" fmla="*/ 1075390061 h 63"/>
                <a:gd name="T16" fmla="*/ 2147483647 w 168"/>
                <a:gd name="T17" fmla="*/ 1223255169 h 63"/>
                <a:gd name="T18" fmla="*/ 2147483647 w 168"/>
                <a:gd name="T19" fmla="*/ 1478658871 h 63"/>
                <a:gd name="T20" fmla="*/ 2147483647 w 168"/>
                <a:gd name="T21" fmla="*/ 1962584834 h 63"/>
                <a:gd name="T22" fmla="*/ 2147483647 w 168"/>
                <a:gd name="T23" fmla="*/ 2147483647 h 63"/>
                <a:gd name="T24" fmla="*/ 2147483647 w 168"/>
                <a:gd name="T25" fmla="*/ 2147483647 h 63"/>
                <a:gd name="T26" fmla="*/ 2147483647 w 168"/>
                <a:gd name="T27" fmla="*/ 2147483647 h 63"/>
                <a:gd name="T28" fmla="*/ 2147483647 w 168"/>
                <a:gd name="T29" fmla="*/ 1935699269 h 63"/>
                <a:gd name="T30" fmla="*/ 2147483647 w 168"/>
                <a:gd name="T31" fmla="*/ 1599638414 h 63"/>
                <a:gd name="T32" fmla="*/ 2147483647 w 168"/>
                <a:gd name="T33" fmla="*/ 1303908198 h 63"/>
                <a:gd name="T34" fmla="*/ 2147483647 w 168"/>
                <a:gd name="T35" fmla="*/ 887194544 h 63"/>
                <a:gd name="T36" fmla="*/ 2147483647 w 168"/>
                <a:gd name="T37" fmla="*/ 739329436 h 63"/>
                <a:gd name="T38" fmla="*/ 2147483647 w 168"/>
                <a:gd name="T39" fmla="*/ 591464328 h 63"/>
                <a:gd name="T40" fmla="*/ 2147483647 w 168"/>
                <a:gd name="T41" fmla="*/ 376387026 h 63"/>
                <a:gd name="T42" fmla="*/ 2147483647 w 168"/>
                <a:gd name="T43" fmla="*/ 336060511 h 63"/>
                <a:gd name="T44" fmla="*/ 2147483647 w 168"/>
                <a:gd name="T45" fmla="*/ 295730331 h 63"/>
                <a:gd name="T46" fmla="*/ 2147483647 w 168"/>
                <a:gd name="T47" fmla="*/ 147865165 h 63"/>
                <a:gd name="T48" fmla="*/ 2147483647 w 168"/>
                <a:gd name="T49" fmla="*/ 147865165 h 63"/>
                <a:gd name="T50" fmla="*/ 2060151444 w 168"/>
                <a:gd name="T51" fmla="*/ 40326529 h 63"/>
                <a:gd name="T52" fmla="*/ 2060151444 w 168"/>
                <a:gd name="T53" fmla="*/ 0 h 63"/>
                <a:gd name="T54" fmla="*/ 2019489028 w 168"/>
                <a:gd name="T55" fmla="*/ 0 h 63"/>
                <a:gd name="T56" fmla="*/ 298181346 w 168"/>
                <a:gd name="T57" fmla="*/ 107538622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8"/>
                <a:gd name="T88" fmla="*/ 0 h 63"/>
                <a:gd name="T89" fmla="*/ 168 w 168"/>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8" h="63">
                  <a:moveTo>
                    <a:pt x="8" y="3"/>
                  </a:moveTo>
                  <a:cubicBezTo>
                    <a:pt x="7" y="3"/>
                    <a:pt x="5" y="3"/>
                    <a:pt x="5" y="4"/>
                  </a:cubicBezTo>
                  <a:cubicBezTo>
                    <a:pt x="5" y="5"/>
                    <a:pt x="5" y="5"/>
                    <a:pt x="6" y="5"/>
                  </a:cubicBezTo>
                  <a:cubicBezTo>
                    <a:pt x="3" y="7"/>
                    <a:pt x="0" y="10"/>
                    <a:pt x="0" y="14"/>
                  </a:cubicBezTo>
                  <a:cubicBezTo>
                    <a:pt x="1" y="18"/>
                    <a:pt x="5" y="22"/>
                    <a:pt x="9" y="21"/>
                  </a:cubicBezTo>
                  <a:cubicBezTo>
                    <a:pt x="9" y="21"/>
                    <a:pt x="43" y="19"/>
                    <a:pt x="50" y="19"/>
                  </a:cubicBezTo>
                  <a:cubicBezTo>
                    <a:pt x="56" y="27"/>
                    <a:pt x="62" y="27"/>
                    <a:pt x="72" y="28"/>
                  </a:cubicBezTo>
                  <a:cubicBezTo>
                    <a:pt x="73" y="29"/>
                    <a:pt x="75" y="29"/>
                    <a:pt x="77" y="29"/>
                  </a:cubicBezTo>
                  <a:cubicBezTo>
                    <a:pt x="79" y="30"/>
                    <a:pt x="82" y="31"/>
                    <a:pt x="84" y="33"/>
                  </a:cubicBezTo>
                  <a:cubicBezTo>
                    <a:pt x="87" y="35"/>
                    <a:pt x="90" y="38"/>
                    <a:pt x="93" y="40"/>
                  </a:cubicBezTo>
                  <a:cubicBezTo>
                    <a:pt x="100" y="45"/>
                    <a:pt x="108" y="50"/>
                    <a:pt x="116" y="53"/>
                  </a:cubicBezTo>
                  <a:cubicBezTo>
                    <a:pt x="132" y="60"/>
                    <a:pt x="149" y="63"/>
                    <a:pt x="164" y="63"/>
                  </a:cubicBezTo>
                  <a:cubicBezTo>
                    <a:pt x="165" y="63"/>
                    <a:pt x="167" y="62"/>
                    <a:pt x="168" y="61"/>
                  </a:cubicBezTo>
                  <a:cubicBezTo>
                    <a:pt x="168" y="60"/>
                    <a:pt x="167" y="60"/>
                    <a:pt x="167" y="60"/>
                  </a:cubicBezTo>
                  <a:cubicBezTo>
                    <a:pt x="168" y="58"/>
                    <a:pt x="168" y="55"/>
                    <a:pt x="166" y="52"/>
                  </a:cubicBezTo>
                  <a:cubicBezTo>
                    <a:pt x="164" y="47"/>
                    <a:pt x="158" y="43"/>
                    <a:pt x="151" y="43"/>
                  </a:cubicBezTo>
                  <a:cubicBezTo>
                    <a:pt x="141" y="42"/>
                    <a:pt x="131" y="40"/>
                    <a:pt x="122" y="35"/>
                  </a:cubicBezTo>
                  <a:cubicBezTo>
                    <a:pt x="115" y="32"/>
                    <a:pt x="110" y="28"/>
                    <a:pt x="106" y="24"/>
                  </a:cubicBezTo>
                  <a:cubicBezTo>
                    <a:pt x="105" y="24"/>
                    <a:pt x="102" y="20"/>
                    <a:pt x="101" y="20"/>
                  </a:cubicBezTo>
                  <a:cubicBezTo>
                    <a:pt x="100" y="19"/>
                    <a:pt x="91" y="17"/>
                    <a:pt x="90" y="16"/>
                  </a:cubicBezTo>
                  <a:cubicBezTo>
                    <a:pt x="81" y="14"/>
                    <a:pt x="79" y="13"/>
                    <a:pt x="77" y="10"/>
                  </a:cubicBezTo>
                  <a:cubicBezTo>
                    <a:pt x="77" y="10"/>
                    <a:pt x="76" y="9"/>
                    <a:pt x="76" y="9"/>
                  </a:cubicBezTo>
                  <a:cubicBezTo>
                    <a:pt x="76" y="8"/>
                    <a:pt x="76" y="8"/>
                    <a:pt x="76" y="8"/>
                  </a:cubicBezTo>
                  <a:cubicBezTo>
                    <a:pt x="73" y="4"/>
                    <a:pt x="73" y="4"/>
                    <a:pt x="73" y="4"/>
                  </a:cubicBezTo>
                  <a:cubicBezTo>
                    <a:pt x="64" y="4"/>
                    <a:pt x="64" y="4"/>
                    <a:pt x="64" y="4"/>
                  </a:cubicBezTo>
                  <a:cubicBezTo>
                    <a:pt x="58" y="3"/>
                    <a:pt x="58" y="5"/>
                    <a:pt x="55" y="1"/>
                  </a:cubicBezTo>
                  <a:cubicBezTo>
                    <a:pt x="55" y="0"/>
                    <a:pt x="55" y="0"/>
                    <a:pt x="55" y="0"/>
                  </a:cubicBezTo>
                  <a:cubicBezTo>
                    <a:pt x="54" y="0"/>
                    <a:pt x="54" y="0"/>
                    <a:pt x="54" y="0"/>
                  </a:cubicBezTo>
                  <a:lnTo>
                    <a:pt x="8" y="3"/>
                  </a:lnTo>
                  <a:close/>
                </a:path>
              </a:pathLst>
            </a:custGeom>
            <a:solidFill>
              <a:srgbClr val="7FB37D"/>
            </a:solidFill>
            <a:ln w="9525">
              <a:noFill/>
              <a:round/>
              <a:headEnd/>
              <a:tailEnd/>
            </a:ln>
          </p:spPr>
          <p:txBody>
            <a:bodyPr/>
            <a:lstStyle/>
            <a:p>
              <a:endParaRPr lang="en-US">
                <a:latin typeface="Calibri" pitchFamily="34" charset="0"/>
              </a:endParaRPr>
            </a:p>
          </p:txBody>
        </p:sp>
        <p:sp>
          <p:nvSpPr>
            <p:cNvPr id="144059" name="Freeform 874"/>
            <p:cNvSpPr>
              <a:spLocks/>
            </p:cNvSpPr>
            <p:nvPr/>
          </p:nvSpPr>
          <p:spPr bwMode="auto">
            <a:xfrm rot="10800000">
              <a:off x="3675164" y="4753603"/>
              <a:ext cx="618496" cy="230982"/>
            </a:xfrm>
            <a:custGeom>
              <a:avLst/>
              <a:gdLst>
                <a:gd name="T0" fmla="*/ 298181346 w 168"/>
                <a:gd name="T1" fmla="*/ 107538622 h 63"/>
                <a:gd name="T2" fmla="*/ 189749407 w 168"/>
                <a:gd name="T3" fmla="*/ 147865165 h 63"/>
                <a:gd name="T4" fmla="*/ 230411823 w 168"/>
                <a:gd name="T5" fmla="*/ 228518194 h 63"/>
                <a:gd name="T6" fmla="*/ 40662430 w 168"/>
                <a:gd name="T7" fmla="*/ 524252248 h 63"/>
                <a:gd name="T8" fmla="*/ 338840080 w 168"/>
                <a:gd name="T9" fmla="*/ 779655950 h 63"/>
                <a:gd name="T10" fmla="*/ 1870397952 w 168"/>
                <a:gd name="T11" fmla="*/ 699002921 h 63"/>
                <a:gd name="T12" fmla="*/ 2147483647 w 168"/>
                <a:gd name="T13" fmla="*/ 1035059881 h 63"/>
                <a:gd name="T14" fmla="*/ 2147483647 w 168"/>
                <a:gd name="T15" fmla="*/ 1075390061 h 63"/>
                <a:gd name="T16" fmla="*/ 2147483647 w 168"/>
                <a:gd name="T17" fmla="*/ 1223255169 h 63"/>
                <a:gd name="T18" fmla="*/ 2147483647 w 168"/>
                <a:gd name="T19" fmla="*/ 1478658871 h 63"/>
                <a:gd name="T20" fmla="*/ 2147483647 w 168"/>
                <a:gd name="T21" fmla="*/ 1962584834 h 63"/>
                <a:gd name="T22" fmla="*/ 2147483647 w 168"/>
                <a:gd name="T23" fmla="*/ 2147483647 h 63"/>
                <a:gd name="T24" fmla="*/ 2147483647 w 168"/>
                <a:gd name="T25" fmla="*/ 2147483647 h 63"/>
                <a:gd name="T26" fmla="*/ 2147483647 w 168"/>
                <a:gd name="T27" fmla="*/ 2147483647 h 63"/>
                <a:gd name="T28" fmla="*/ 2147483647 w 168"/>
                <a:gd name="T29" fmla="*/ 1935699269 h 63"/>
                <a:gd name="T30" fmla="*/ 2147483647 w 168"/>
                <a:gd name="T31" fmla="*/ 1599638414 h 63"/>
                <a:gd name="T32" fmla="*/ 2147483647 w 168"/>
                <a:gd name="T33" fmla="*/ 1303908198 h 63"/>
                <a:gd name="T34" fmla="*/ 2147483647 w 168"/>
                <a:gd name="T35" fmla="*/ 887194544 h 63"/>
                <a:gd name="T36" fmla="*/ 2147483647 w 168"/>
                <a:gd name="T37" fmla="*/ 739329436 h 63"/>
                <a:gd name="T38" fmla="*/ 2147483647 w 168"/>
                <a:gd name="T39" fmla="*/ 591464328 h 63"/>
                <a:gd name="T40" fmla="*/ 2147483647 w 168"/>
                <a:gd name="T41" fmla="*/ 376387026 h 63"/>
                <a:gd name="T42" fmla="*/ 2147483647 w 168"/>
                <a:gd name="T43" fmla="*/ 336060511 h 63"/>
                <a:gd name="T44" fmla="*/ 2147483647 w 168"/>
                <a:gd name="T45" fmla="*/ 295730331 h 63"/>
                <a:gd name="T46" fmla="*/ 2147483647 w 168"/>
                <a:gd name="T47" fmla="*/ 147865165 h 63"/>
                <a:gd name="T48" fmla="*/ 2147483647 w 168"/>
                <a:gd name="T49" fmla="*/ 147865165 h 63"/>
                <a:gd name="T50" fmla="*/ 2060151444 w 168"/>
                <a:gd name="T51" fmla="*/ 40326529 h 63"/>
                <a:gd name="T52" fmla="*/ 2060151444 w 168"/>
                <a:gd name="T53" fmla="*/ 0 h 63"/>
                <a:gd name="T54" fmla="*/ 2019489028 w 168"/>
                <a:gd name="T55" fmla="*/ 0 h 63"/>
                <a:gd name="T56" fmla="*/ 298181346 w 168"/>
                <a:gd name="T57" fmla="*/ 107538622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8"/>
                <a:gd name="T88" fmla="*/ 0 h 63"/>
                <a:gd name="T89" fmla="*/ 168 w 168"/>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8" h="63">
                  <a:moveTo>
                    <a:pt x="8" y="3"/>
                  </a:moveTo>
                  <a:cubicBezTo>
                    <a:pt x="7" y="3"/>
                    <a:pt x="5" y="4"/>
                    <a:pt x="5" y="4"/>
                  </a:cubicBezTo>
                  <a:cubicBezTo>
                    <a:pt x="5" y="5"/>
                    <a:pt x="5" y="6"/>
                    <a:pt x="6" y="6"/>
                  </a:cubicBezTo>
                  <a:cubicBezTo>
                    <a:pt x="3" y="7"/>
                    <a:pt x="0" y="10"/>
                    <a:pt x="1" y="14"/>
                  </a:cubicBezTo>
                  <a:cubicBezTo>
                    <a:pt x="1" y="18"/>
                    <a:pt x="5" y="21"/>
                    <a:pt x="9" y="21"/>
                  </a:cubicBezTo>
                  <a:cubicBezTo>
                    <a:pt x="9" y="21"/>
                    <a:pt x="43" y="19"/>
                    <a:pt x="50" y="19"/>
                  </a:cubicBezTo>
                  <a:cubicBezTo>
                    <a:pt x="56" y="27"/>
                    <a:pt x="62" y="27"/>
                    <a:pt x="72" y="28"/>
                  </a:cubicBezTo>
                  <a:cubicBezTo>
                    <a:pt x="73" y="28"/>
                    <a:pt x="75" y="29"/>
                    <a:pt x="77" y="29"/>
                  </a:cubicBezTo>
                  <a:cubicBezTo>
                    <a:pt x="79" y="30"/>
                    <a:pt x="82" y="31"/>
                    <a:pt x="84" y="33"/>
                  </a:cubicBezTo>
                  <a:cubicBezTo>
                    <a:pt x="87" y="35"/>
                    <a:pt x="90" y="38"/>
                    <a:pt x="93" y="40"/>
                  </a:cubicBezTo>
                  <a:cubicBezTo>
                    <a:pt x="100" y="45"/>
                    <a:pt x="108" y="49"/>
                    <a:pt x="116" y="53"/>
                  </a:cubicBezTo>
                  <a:cubicBezTo>
                    <a:pt x="132" y="60"/>
                    <a:pt x="149" y="63"/>
                    <a:pt x="164" y="63"/>
                  </a:cubicBezTo>
                  <a:cubicBezTo>
                    <a:pt x="165" y="63"/>
                    <a:pt x="167" y="62"/>
                    <a:pt x="168" y="61"/>
                  </a:cubicBezTo>
                  <a:cubicBezTo>
                    <a:pt x="168" y="60"/>
                    <a:pt x="167" y="60"/>
                    <a:pt x="167" y="60"/>
                  </a:cubicBezTo>
                  <a:cubicBezTo>
                    <a:pt x="168" y="58"/>
                    <a:pt x="168" y="55"/>
                    <a:pt x="166" y="52"/>
                  </a:cubicBezTo>
                  <a:cubicBezTo>
                    <a:pt x="164" y="47"/>
                    <a:pt x="158" y="43"/>
                    <a:pt x="151" y="43"/>
                  </a:cubicBezTo>
                  <a:cubicBezTo>
                    <a:pt x="141" y="42"/>
                    <a:pt x="131" y="40"/>
                    <a:pt x="122" y="35"/>
                  </a:cubicBezTo>
                  <a:cubicBezTo>
                    <a:pt x="115" y="32"/>
                    <a:pt x="110" y="28"/>
                    <a:pt x="106" y="24"/>
                  </a:cubicBezTo>
                  <a:cubicBezTo>
                    <a:pt x="105" y="24"/>
                    <a:pt x="102" y="20"/>
                    <a:pt x="101" y="20"/>
                  </a:cubicBezTo>
                  <a:cubicBezTo>
                    <a:pt x="100" y="19"/>
                    <a:pt x="91" y="17"/>
                    <a:pt x="90" y="16"/>
                  </a:cubicBezTo>
                  <a:cubicBezTo>
                    <a:pt x="81" y="15"/>
                    <a:pt x="79" y="13"/>
                    <a:pt x="77" y="10"/>
                  </a:cubicBezTo>
                  <a:cubicBezTo>
                    <a:pt x="77" y="10"/>
                    <a:pt x="76" y="9"/>
                    <a:pt x="76" y="9"/>
                  </a:cubicBezTo>
                  <a:cubicBezTo>
                    <a:pt x="76" y="8"/>
                    <a:pt x="76" y="8"/>
                    <a:pt x="76" y="8"/>
                  </a:cubicBezTo>
                  <a:cubicBezTo>
                    <a:pt x="73" y="4"/>
                    <a:pt x="73" y="4"/>
                    <a:pt x="73" y="4"/>
                  </a:cubicBezTo>
                  <a:cubicBezTo>
                    <a:pt x="65" y="4"/>
                    <a:pt x="65" y="4"/>
                    <a:pt x="65" y="4"/>
                  </a:cubicBezTo>
                  <a:cubicBezTo>
                    <a:pt x="58" y="3"/>
                    <a:pt x="58" y="5"/>
                    <a:pt x="55" y="1"/>
                  </a:cubicBezTo>
                  <a:cubicBezTo>
                    <a:pt x="55" y="0"/>
                    <a:pt x="55" y="0"/>
                    <a:pt x="55" y="0"/>
                  </a:cubicBezTo>
                  <a:cubicBezTo>
                    <a:pt x="54" y="0"/>
                    <a:pt x="54" y="0"/>
                    <a:pt x="54" y="0"/>
                  </a:cubicBezTo>
                  <a:lnTo>
                    <a:pt x="8" y="3"/>
                  </a:lnTo>
                  <a:close/>
                </a:path>
              </a:pathLst>
            </a:custGeom>
            <a:solidFill>
              <a:srgbClr val="80B47D"/>
            </a:solidFill>
            <a:ln w="9525">
              <a:noFill/>
              <a:round/>
              <a:headEnd/>
              <a:tailEnd/>
            </a:ln>
          </p:spPr>
          <p:txBody>
            <a:bodyPr/>
            <a:lstStyle/>
            <a:p>
              <a:endParaRPr lang="en-US">
                <a:latin typeface="Calibri" pitchFamily="34" charset="0"/>
              </a:endParaRPr>
            </a:p>
          </p:txBody>
        </p:sp>
        <p:sp>
          <p:nvSpPr>
            <p:cNvPr id="144060" name="Freeform 875"/>
            <p:cNvSpPr>
              <a:spLocks/>
            </p:cNvSpPr>
            <p:nvPr/>
          </p:nvSpPr>
          <p:spPr bwMode="auto">
            <a:xfrm rot="10800000">
              <a:off x="3675164" y="4753603"/>
              <a:ext cx="618496" cy="230982"/>
            </a:xfrm>
            <a:custGeom>
              <a:avLst/>
              <a:gdLst>
                <a:gd name="T0" fmla="*/ 298181346 w 168"/>
                <a:gd name="T1" fmla="*/ 107538622 h 63"/>
                <a:gd name="T2" fmla="*/ 189749407 w 168"/>
                <a:gd name="T3" fmla="*/ 147865165 h 63"/>
                <a:gd name="T4" fmla="*/ 230411823 w 168"/>
                <a:gd name="T5" fmla="*/ 228518194 h 63"/>
                <a:gd name="T6" fmla="*/ 40662430 w 168"/>
                <a:gd name="T7" fmla="*/ 524252248 h 63"/>
                <a:gd name="T8" fmla="*/ 338840080 w 168"/>
                <a:gd name="T9" fmla="*/ 779655950 h 63"/>
                <a:gd name="T10" fmla="*/ 1870397952 w 168"/>
                <a:gd name="T11" fmla="*/ 699002921 h 63"/>
                <a:gd name="T12" fmla="*/ 2147483647 w 168"/>
                <a:gd name="T13" fmla="*/ 1035059881 h 63"/>
                <a:gd name="T14" fmla="*/ 2147483647 w 168"/>
                <a:gd name="T15" fmla="*/ 1075390061 h 63"/>
                <a:gd name="T16" fmla="*/ 2147483647 w 168"/>
                <a:gd name="T17" fmla="*/ 1182928655 h 63"/>
                <a:gd name="T18" fmla="*/ 2147483647 w 168"/>
                <a:gd name="T19" fmla="*/ 1478658871 h 63"/>
                <a:gd name="T20" fmla="*/ 2147483647 w 168"/>
                <a:gd name="T21" fmla="*/ 1962584834 h 63"/>
                <a:gd name="T22" fmla="*/ 2147483647 w 168"/>
                <a:gd name="T23" fmla="*/ 2147483647 h 63"/>
                <a:gd name="T24" fmla="*/ 2147483647 w 168"/>
                <a:gd name="T25" fmla="*/ 2147483647 h 63"/>
                <a:gd name="T26" fmla="*/ 2147483647 w 168"/>
                <a:gd name="T27" fmla="*/ 2147483647 h 63"/>
                <a:gd name="T28" fmla="*/ 2147483647 w 168"/>
                <a:gd name="T29" fmla="*/ 1935699269 h 63"/>
                <a:gd name="T30" fmla="*/ 2147483647 w 168"/>
                <a:gd name="T31" fmla="*/ 1599638414 h 63"/>
                <a:gd name="T32" fmla="*/ 2147483647 w 168"/>
                <a:gd name="T33" fmla="*/ 1303908198 h 63"/>
                <a:gd name="T34" fmla="*/ 2147483647 w 168"/>
                <a:gd name="T35" fmla="*/ 887194544 h 63"/>
                <a:gd name="T36" fmla="*/ 2147483647 w 168"/>
                <a:gd name="T37" fmla="*/ 739329436 h 63"/>
                <a:gd name="T38" fmla="*/ 2147483647 w 168"/>
                <a:gd name="T39" fmla="*/ 631790842 h 63"/>
                <a:gd name="T40" fmla="*/ 2147483647 w 168"/>
                <a:gd name="T41" fmla="*/ 376387026 h 63"/>
                <a:gd name="T42" fmla="*/ 2147483647 w 168"/>
                <a:gd name="T43" fmla="*/ 336060511 h 63"/>
                <a:gd name="T44" fmla="*/ 2147483647 w 168"/>
                <a:gd name="T45" fmla="*/ 336060511 h 63"/>
                <a:gd name="T46" fmla="*/ 2147483647 w 168"/>
                <a:gd name="T47" fmla="*/ 147865165 h 63"/>
                <a:gd name="T48" fmla="*/ 2147483647 w 168"/>
                <a:gd name="T49" fmla="*/ 147865165 h 63"/>
                <a:gd name="T50" fmla="*/ 2060151444 w 168"/>
                <a:gd name="T51" fmla="*/ 40326529 h 63"/>
                <a:gd name="T52" fmla="*/ 2060151444 w 168"/>
                <a:gd name="T53" fmla="*/ 0 h 63"/>
                <a:gd name="T54" fmla="*/ 2019489028 w 168"/>
                <a:gd name="T55" fmla="*/ 0 h 63"/>
                <a:gd name="T56" fmla="*/ 298181346 w 168"/>
                <a:gd name="T57" fmla="*/ 107538622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8"/>
                <a:gd name="T88" fmla="*/ 0 h 63"/>
                <a:gd name="T89" fmla="*/ 168 w 168"/>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8" h="63">
                  <a:moveTo>
                    <a:pt x="8" y="3"/>
                  </a:moveTo>
                  <a:cubicBezTo>
                    <a:pt x="7" y="3"/>
                    <a:pt x="5" y="4"/>
                    <a:pt x="5" y="4"/>
                  </a:cubicBezTo>
                  <a:cubicBezTo>
                    <a:pt x="5" y="5"/>
                    <a:pt x="5" y="6"/>
                    <a:pt x="6" y="6"/>
                  </a:cubicBezTo>
                  <a:cubicBezTo>
                    <a:pt x="3" y="7"/>
                    <a:pt x="0" y="10"/>
                    <a:pt x="1" y="14"/>
                  </a:cubicBezTo>
                  <a:cubicBezTo>
                    <a:pt x="1" y="18"/>
                    <a:pt x="5" y="21"/>
                    <a:pt x="9" y="21"/>
                  </a:cubicBezTo>
                  <a:cubicBezTo>
                    <a:pt x="9" y="21"/>
                    <a:pt x="43" y="19"/>
                    <a:pt x="50" y="19"/>
                  </a:cubicBezTo>
                  <a:cubicBezTo>
                    <a:pt x="56" y="27"/>
                    <a:pt x="62" y="27"/>
                    <a:pt x="72" y="28"/>
                  </a:cubicBezTo>
                  <a:cubicBezTo>
                    <a:pt x="73" y="28"/>
                    <a:pt x="75" y="29"/>
                    <a:pt x="77" y="29"/>
                  </a:cubicBezTo>
                  <a:cubicBezTo>
                    <a:pt x="79" y="30"/>
                    <a:pt x="82" y="31"/>
                    <a:pt x="84" y="32"/>
                  </a:cubicBezTo>
                  <a:cubicBezTo>
                    <a:pt x="87" y="35"/>
                    <a:pt x="90" y="38"/>
                    <a:pt x="93" y="40"/>
                  </a:cubicBezTo>
                  <a:cubicBezTo>
                    <a:pt x="100" y="45"/>
                    <a:pt x="108" y="49"/>
                    <a:pt x="116" y="53"/>
                  </a:cubicBezTo>
                  <a:cubicBezTo>
                    <a:pt x="132" y="60"/>
                    <a:pt x="149" y="63"/>
                    <a:pt x="164" y="63"/>
                  </a:cubicBezTo>
                  <a:cubicBezTo>
                    <a:pt x="166" y="62"/>
                    <a:pt x="167" y="62"/>
                    <a:pt x="168" y="61"/>
                  </a:cubicBezTo>
                  <a:cubicBezTo>
                    <a:pt x="168" y="60"/>
                    <a:pt x="167" y="59"/>
                    <a:pt x="167" y="60"/>
                  </a:cubicBezTo>
                  <a:cubicBezTo>
                    <a:pt x="168" y="58"/>
                    <a:pt x="168" y="55"/>
                    <a:pt x="166" y="52"/>
                  </a:cubicBezTo>
                  <a:cubicBezTo>
                    <a:pt x="164" y="47"/>
                    <a:pt x="158" y="43"/>
                    <a:pt x="151" y="43"/>
                  </a:cubicBezTo>
                  <a:cubicBezTo>
                    <a:pt x="141" y="42"/>
                    <a:pt x="131" y="40"/>
                    <a:pt x="122" y="35"/>
                  </a:cubicBezTo>
                  <a:cubicBezTo>
                    <a:pt x="115" y="32"/>
                    <a:pt x="110" y="29"/>
                    <a:pt x="106" y="24"/>
                  </a:cubicBezTo>
                  <a:cubicBezTo>
                    <a:pt x="105" y="24"/>
                    <a:pt x="102" y="20"/>
                    <a:pt x="101" y="20"/>
                  </a:cubicBezTo>
                  <a:cubicBezTo>
                    <a:pt x="100" y="19"/>
                    <a:pt x="91" y="17"/>
                    <a:pt x="90" y="17"/>
                  </a:cubicBezTo>
                  <a:cubicBezTo>
                    <a:pt x="81" y="15"/>
                    <a:pt x="79" y="13"/>
                    <a:pt x="77" y="10"/>
                  </a:cubicBezTo>
                  <a:cubicBezTo>
                    <a:pt x="77" y="10"/>
                    <a:pt x="76" y="9"/>
                    <a:pt x="76" y="9"/>
                  </a:cubicBezTo>
                  <a:cubicBezTo>
                    <a:pt x="76" y="9"/>
                    <a:pt x="76" y="9"/>
                    <a:pt x="76" y="9"/>
                  </a:cubicBezTo>
                  <a:cubicBezTo>
                    <a:pt x="73" y="4"/>
                    <a:pt x="73" y="4"/>
                    <a:pt x="73" y="4"/>
                  </a:cubicBezTo>
                  <a:cubicBezTo>
                    <a:pt x="65" y="4"/>
                    <a:pt x="65" y="4"/>
                    <a:pt x="65" y="4"/>
                  </a:cubicBezTo>
                  <a:cubicBezTo>
                    <a:pt x="58" y="3"/>
                    <a:pt x="58" y="5"/>
                    <a:pt x="55" y="1"/>
                  </a:cubicBezTo>
                  <a:cubicBezTo>
                    <a:pt x="55" y="0"/>
                    <a:pt x="55" y="0"/>
                    <a:pt x="55" y="0"/>
                  </a:cubicBezTo>
                  <a:cubicBezTo>
                    <a:pt x="54" y="0"/>
                    <a:pt x="54" y="0"/>
                    <a:pt x="54" y="0"/>
                  </a:cubicBezTo>
                  <a:lnTo>
                    <a:pt x="8" y="3"/>
                  </a:lnTo>
                  <a:close/>
                </a:path>
              </a:pathLst>
            </a:custGeom>
            <a:solidFill>
              <a:srgbClr val="81B47E"/>
            </a:solidFill>
            <a:ln w="9525">
              <a:noFill/>
              <a:round/>
              <a:headEnd/>
              <a:tailEnd/>
            </a:ln>
          </p:spPr>
          <p:txBody>
            <a:bodyPr/>
            <a:lstStyle/>
            <a:p>
              <a:endParaRPr lang="en-US">
                <a:latin typeface="Calibri" pitchFamily="34" charset="0"/>
              </a:endParaRPr>
            </a:p>
          </p:txBody>
        </p:sp>
        <p:sp>
          <p:nvSpPr>
            <p:cNvPr id="144061" name="Freeform 876"/>
            <p:cNvSpPr>
              <a:spLocks/>
            </p:cNvSpPr>
            <p:nvPr/>
          </p:nvSpPr>
          <p:spPr bwMode="auto">
            <a:xfrm rot="10800000">
              <a:off x="3675164" y="4753603"/>
              <a:ext cx="618496" cy="230982"/>
            </a:xfrm>
            <a:custGeom>
              <a:avLst/>
              <a:gdLst>
                <a:gd name="T0" fmla="*/ 298181346 w 168"/>
                <a:gd name="T1" fmla="*/ 107538622 h 63"/>
                <a:gd name="T2" fmla="*/ 189749407 w 168"/>
                <a:gd name="T3" fmla="*/ 188191680 h 63"/>
                <a:gd name="T4" fmla="*/ 230411823 w 168"/>
                <a:gd name="T5" fmla="*/ 228518194 h 63"/>
                <a:gd name="T6" fmla="*/ 40662430 w 168"/>
                <a:gd name="T7" fmla="*/ 524252248 h 63"/>
                <a:gd name="T8" fmla="*/ 338840080 w 168"/>
                <a:gd name="T9" fmla="*/ 779655950 h 63"/>
                <a:gd name="T10" fmla="*/ 1870397952 w 168"/>
                <a:gd name="T11" fmla="*/ 699002921 h 63"/>
                <a:gd name="T12" fmla="*/ 2147483647 w 168"/>
                <a:gd name="T13" fmla="*/ 1035059881 h 63"/>
                <a:gd name="T14" fmla="*/ 2147483647 w 168"/>
                <a:gd name="T15" fmla="*/ 1075390061 h 63"/>
                <a:gd name="T16" fmla="*/ 2147483647 w 168"/>
                <a:gd name="T17" fmla="*/ 1182928655 h 63"/>
                <a:gd name="T18" fmla="*/ 2147483647 w 168"/>
                <a:gd name="T19" fmla="*/ 1478658871 h 63"/>
                <a:gd name="T20" fmla="*/ 2147483647 w 168"/>
                <a:gd name="T21" fmla="*/ 1962584834 h 63"/>
                <a:gd name="T22" fmla="*/ 2147483647 w 168"/>
                <a:gd name="T23" fmla="*/ 2147483647 h 63"/>
                <a:gd name="T24" fmla="*/ 2147483647 w 168"/>
                <a:gd name="T25" fmla="*/ 2147483647 h 63"/>
                <a:gd name="T26" fmla="*/ 2147483647 w 168"/>
                <a:gd name="T27" fmla="*/ 2147483647 h 63"/>
                <a:gd name="T28" fmla="*/ 2147483647 w 168"/>
                <a:gd name="T29" fmla="*/ 1935699269 h 63"/>
                <a:gd name="T30" fmla="*/ 2147483647 w 168"/>
                <a:gd name="T31" fmla="*/ 1599638414 h 63"/>
                <a:gd name="T32" fmla="*/ 2147483647 w 168"/>
                <a:gd name="T33" fmla="*/ 1303908198 h 63"/>
                <a:gd name="T34" fmla="*/ 2147483647 w 168"/>
                <a:gd name="T35" fmla="*/ 887194544 h 63"/>
                <a:gd name="T36" fmla="*/ 2147483647 w 168"/>
                <a:gd name="T37" fmla="*/ 739329436 h 63"/>
                <a:gd name="T38" fmla="*/ 2147483647 w 168"/>
                <a:gd name="T39" fmla="*/ 631790842 h 63"/>
                <a:gd name="T40" fmla="*/ 2147483647 w 168"/>
                <a:gd name="T41" fmla="*/ 376387026 h 63"/>
                <a:gd name="T42" fmla="*/ 2147483647 w 168"/>
                <a:gd name="T43" fmla="*/ 336060511 h 63"/>
                <a:gd name="T44" fmla="*/ 2147483647 w 168"/>
                <a:gd name="T45" fmla="*/ 336060511 h 63"/>
                <a:gd name="T46" fmla="*/ 2147483647 w 168"/>
                <a:gd name="T47" fmla="*/ 147865165 h 63"/>
                <a:gd name="T48" fmla="*/ 2147483647 w 168"/>
                <a:gd name="T49" fmla="*/ 147865165 h 63"/>
                <a:gd name="T50" fmla="*/ 2060151444 w 168"/>
                <a:gd name="T51" fmla="*/ 40326529 h 63"/>
                <a:gd name="T52" fmla="*/ 2060151444 w 168"/>
                <a:gd name="T53" fmla="*/ 0 h 63"/>
                <a:gd name="T54" fmla="*/ 2019489028 w 168"/>
                <a:gd name="T55" fmla="*/ 0 h 63"/>
                <a:gd name="T56" fmla="*/ 298181346 w 168"/>
                <a:gd name="T57" fmla="*/ 107538622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8"/>
                <a:gd name="T88" fmla="*/ 0 h 63"/>
                <a:gd name="T89" fmla="*/ 168 w 168"/>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8" h="63">
                  <a:moveTo>
                    <a:pt x="8" y="3"/>
                  </a:moveTo>
                  <a:cubicBezTo>
                    <a:pt x="7" y="3"/>
                    <a:pt x="5" y="4"/>
                    <a:pt x="5" y="5"/>
                  </a:cubicBezTo>
                  <a:cubicBezTo>
                    <a:pt x="5" y="5"/>
                    <a:pt x="5" y="6"/>
                    <a:pt x="6" y="6"/>
                  </a:cubicBezTo>
                  <a:cubicBezTo>
                    <a:pt x="3" y="7"/>
                    <a:pt x="0" y="10"/>
                    <a:pt x="1" y="14"/>
                  </a:cubicBezTo>
                  <a:cubicBezTo>
                    <a:pt x="1" y="18"/>
                    <a:pt x="5" y="21"/>
                    <a:pt x="9" y="21"/>
                  </a:cubicBezTo>
                  <a:cubicBezTo>
                    <a:pt x="9" y="21"/>
                    <a:pt x="43" y="19"/>
                    <a:pt x="50" y="19"/>
                  </a:cubicBezTo>
                  <a:cubicBezTo>
                    <a:pt x="56" y="27"/>
                    <a:pt x="62" y="27"/>
                    <a:pt x="72" y="28"/>
                  </a:cubicBezTo>
                  <a:cubicBezTo>
                    <a:pt x="73" y="28"/>
                    <a:pt x="75" y="29"/>
                    <a:pt x="77" y="29"/>
                  </a:cubicBezTo>
                  <a:cubicBezTo>
                    <a:pt x="79" y="30"/>
                    <a:pt x="82" y="31"/>
                    <a:pt x="84" y="32"/>
                  </a:cubicBezTo>
                  <a:cubicBezTo>
                    <a:pt x="87" y="35"/>
                    <a:pt x="90" y="38"/>
                    <a:pt x="93" y="40"/>
                  </a:cubicBezTo>
                  <a:cubicBezTo>
                    <a:pt x="100" y="45"/>
                    <a:pt x="108" y="49"/>
                    <a:pt x="116" y="53"/>
                  </a:cubicBezTo>
                  <a:cubicBezTo>
                    <a:pt x="132" y="59"/>
                    <a:pt x="150" y="63"/>
                    <a:pt x="164" y="63"/>
                  </a:cubicBezTo>
                  <a:cubicBezTo>
                    <a:pt x="166" y="62"/>
                    <a:pt x="167" y="62"/>
                    <a:pt x="168" y="61"/>
                  </a:cubicBezTo>
                  <a:cubicBezTo>
                    <a:pt x="168" y="60"/>
                    <a:pt x="167" y="59"/>
                    <a:pt x="167" y="59"/>
                  </a:cubicBezTo>
                  <a:cubicBezTo>
                    <a:pt x="168" y="58"/>
                    <a:pt x="168" y="55"/>
                    <a:pt x="166" y="52"/>
                  </a:cubicBezTo>
                  <a:cubicBezTo>
                    <a:pt x="163" y="47"/>
                    <a:pt x="158" y="43"/>
                    <a:pt x="151" y="43"/>
                  </a:cubicBezTo>
                  <a:cubicBezTo>
                    <a:pt x="141" y="43"/>
                    <a:pt x="131" y="40"/>
                    <a:pt x="121" y="35"/>
                  </a:cubicBezTo>
                  <a:cubicBezTo>
                    <a:pt x="115" y="32"/>
                    <a:pt x="110" y="29"/>
                    <a:pt x="106" y="24"/>
                  </a:cubicBezTo>
                  <a:cubicBezTo>
                    <a:pt x="105" y="24"/>
                    <a:pt x="102" y="20"/>
                    <a:pt x="101" y="20"/>
                  </a:cubicBezTo>
                  <a:cubicBezTo>
                    <a:pt x="100" y="19"/>
                    <a:pt x="91" y="18"/>
                    <a:pt x="90" y="17"/>
                  </a:cubicBezTo>
                  <a:cubicBezTo>
                    <a:pt x="81" y="15"/>
                    <a:pt x="79" y="13"/>
                    <a:pt x="77" y="10"/>
                  </a:cubicBezTo>
                  <a:cubicBezTo>
                    <a:pt x="77" y="10"/>
                    <a:pt x="76" y="10"/>
                    <a:pt x="76" y="9"/>
                  </a:cubicBezTo>
                  <a:cubicBezTo>
                    <a:pt x="76" y="9"/>
                    <a:pt x="76" y="9"/>
                    <a:pt x="76" y="9"/>
                  </a:cubicBezTo>
                  <a:cubicBezTo>
                    <a:pt x="74" y="4"/>
                    <a:pt x="74" y="4"/>
                    <a:pt x="74" y="4"/>
                  </a:cubicBezTo>
                  <a:cubicBezTo>
                    <a:pt x="65" y="4"/>
                    <a:pt x="65" y="4"/>
                    <a:pt x="65" y="4"/>
                  </a:cubicBezTo>
                  <a:cubicBezTo>
                    <a:pt x="58" y="3"/>
                    <a:pt x="58" y="6"/>
                    <a:pt x="55" y="1"/>
                  </a:cubicBezTo>
                  <a:cubicBezTo>
                    <a:pt x="55" y="0"/>
                    <a:pt x="55" y="0"/>
                    <a:pt x="55" y="0"/>
                  </a:cubicBezTo>
                  <a:cubicBezTo>
                    <a:pt x="54" y="0"/>
                    <a:pt x="54" y="0"/>
                    <a:pt x="54" y="0"/>
                  </a:cubicBezTo>
                  <a:lnTo>
                    <a:pt x="8" y="3"/>
                  </a:lnTo>
                  <a:close/>
                </a:path>
              </a:pathLst>
            </a:custGeom>
            <a:solidFill>
              <a:srgbClr val="81B47F"/>
            </a:solidFill>
            <a:ln w="9525">
              <a:noFill/>
              <a:round/>
              <a:headEnd/>
              <a:tailEnd/>
            </a:ln>
          </p:spPr>
          <p:txBody>
            <a:bodyPr/>
            <a:lstStyle/>
            <a:p>
              <a:endParaRPr lang="en-US">
                <a:latin typeface="Calibri" pitchFamily="34" charset="0"/>
              </a:endParaRPr>
            </a:p>
          </p:txBody>
        </p:sp>
        <p:sp>
          <p:nvSpPr>
            <p:cNvPr id="144062" name="Freeform 877"/>
            <p:cNvSpPr>
              <a:spLocks/>
            </p:cNvSpPr>
            <p:nvPr/>
          </p:nvSpPr>
          <p:spPr bwMode="auto">
            <a:xfrm rot="10800000">
              <a:off x="3675164" y="4753603"/>
              <a:ext cx="618496" cy="230982"/>
            </a:xfrm>
            <a:custGeom>
              <a:avLst/>
              <a:gdLst>
                <a:gd name="T0" fmla="*/ 298181346 w 168"/>
                <a:gd name="T1" fmla="*/ 107538622 h 63"/>
                <a:gd name="T2" fmla="*/ 189749407 w 168"/>
                <a:gd name="T3" fmla="*/ 188191680 h 63"/>
                <a:gd name="T4" fmla="*/ 230411823 w 168"/>
                <a:gd name="T5" fmla="*/ 228518194 h 63"/>
                <a:gd name="T6" fmla="*/ 40662430 w 168"/>
                <a:gd name="T7" fmla="*/ 524252248 h 63"/>
                <a:gd name="T8" fmla="*/ 338840080 w 168"/>
                <a:gd name="T9" fmla="*/ 779655950 h 63"/>
                <a:gd name="T10" fmla="*/ 1870397952 w 168"/>
                <a:gd name="T11" fmla="*/ 699002921 h 63"/>
                <a:gd name="T12" fmla="*/ 2147483647 w 168"/>
                <a:gd name="T13" fmla="*/ 1035059881 h 63"/>
                <a:gd name="T14" fmla="*/ 2147483647 w 168"/>
                <a:gd name="T15" fmla="*/ 1075390061 h 63"/>
                <a:gd name="T16" fmla="*/ 2147483647 w 168"/>
                <a:gd name="T17" fmla="*/ 1182928655 h 63"/>
                <a:gd name="T18" fmla="*/ 2147483647 w 168"/>
                <a:gd name="T19" fmla="*/ 1478658871 h 63"/>
                <a:gd name="T20" fmla="*/ 2147483647 w 168"/>
                <a:gd name="T21" fmla="*/ 1962584834 h 63"/>
                <a:gd name="T22" fmla="*/ 2147483647 w 168"/>
                <a:gd name="T23" fmla="*/ 2147483647 h 63"/>
                <a:gd name="T24" fmla="*/ 2147483647 w 168"/>
                <a:gd name="T25" fmla="*/ 2147483647 h 63"/>
                <a:gd name="T26" fmla="*/ 2147483647 w 168"/>
                <a:gd name="T27" fmla="*/ 2147483647 h 63"/>
                <a:gd name="T28" fmla="*/ 2147483647 w 168"/>
                <a:gd name="T29" fmla="*/ 1935699269 h 63"/>
                <a:gd name="T30" fmla="*/ 2147483647 w 168"/>
                <a:gd name="T31" fmla="*/ 1599638414 h 63"/>
                <a:gd name="T32" fmla="*/ 2147483647 w 168"/>
                <a:gd name="T33" fmla="*/ 1303908198 h 63"/>
                <a:gd name="T34" fmla="*/ 2147483647 w 168"/>
                <a:gd name="T35" fmla="*/ 927521058 h 63"/>
                <a:gd name="T36" fmla="*/ 2147483647 w 168"/>
                <a:gd name="T37" fmla="*/ 739329436 h 63"/>
                <a:gd name="T38" fmla="*/ 2147483647 w 168"/>
                <a:gd name="T39" fmla="*/ 631790842 h 63"/>
                <a:gd name="T40" fmla="*/ 2147483647 w 168"/>
                <a:gd name="T41" fmla="*/ 376387026 h 63"/>
                <a:gd name="T42" fmla="*/ 2147483647 w 168"/>
                <a:gd name="T43" fmla="*/ 336060511 h 63"/>
                <a:gd name="T44" fmla="*/ 2147483647 w 168"/>
                <a:gd name="T45" fmla="*/ 336060511 h 63"/>
                <a:gd name="T46" fmla="*/ 2147483647 w 168"/>
                <a:gd name="T47" fmla="*/ 147865165 h 63"/>
                <a:gd name="T48" fmla="*/ 2147483647 w 168"/>
                <a:gd name="T49" fmla="*/ 147865165 h 63"/>
                <a:gd name="T50" fmla="*/ 2060151444 w 168"/>
                <a:gd name="T51" fmla="*/ 40326529 h 63"/>
                <a:gd name="T52" fmla="*/ 2060151444 w 168"/>
                <a:gd name="T53" fmla="*/ 0 h 63"/>
                <a:gd name="T54" fmla="*/ 2019489028 w 168"/>
                <a:gd name="T55" fmla="*/ 0 h 63"/>
                <a:gd name="T56" fmla="*/ 298181346 w 168"/>
                <a:gd name="T57" fmla="*/ 107538622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8"/>
                <a:gd name="T88" fmla="*/ 0 h 63"/>
                <a:gd name="T89" fmla="*/ 168 w 168"/>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8" h="63">
                  <a:moveTo>
                    <a:pt x="8" y="3"/>
                  </a:moveTo>
                  <a:cubicBezTo>
                    <a:pt x="7" y="3"/>
                    <a:pt x="5" y="4"/>
                    <a:pt x="5" y="5"/>
                  </a:cubicBezTo>
                  <a:cubicBezTo>
                    <a:pt x="5" y="5"/>
                    <a:pt x="5" y="6"/>
                    <a:pt x="6" y="6"/>
                  </a:cubicBezTo>
                  <a:cubicBezTo>
                    <a:pt x="3" y="7"/>
                    <a:pt x="0" y="10"/>
                    <a:pt x="1" y="14"/>
                  </a:cubicBezTo>
                  <a:cubicBezTo>
                    <a:pt x="1" y="18"/>
                    <a:pt x="5" y="21"/>
                    <a:pt x="9" y="21"/>
                  </a:cubicBezTo>
                  <a:cubicBezTo>
                    <a:pt x="9" y="21"/>
                    <a:pt x="43" y="19"/>
                    <a:pt x="50" y="19"/>
                  </a:cubicBezTo>
                  <a:cubicBezTo>
                    <a:pt x="56" y="27"/>
                    <a:pt x="62" y="27"/>
                    <a:pt x="72" y="28"/>
                  </a:cubicBezTo>
                  <a:cubicBezTo>
                    <a:pt x="73" y="28"/>
                    <a:pt x="75" y="29"/>
                    <a:pt x="77" y="29"/>
                  </a:cubicBezTo>
                  <a:cubicBezTo>
                    <a:pt x="79" y="30"/>
                    <a:pt x="82" y="31"/>
                    <a:pt x="84" y="32"/>
                  </a:cubicBezTo>
                  <a:cubicBezTo>
                    <a:pt x="87" y="35"/>
                    <a:pt x="90" y="38"/>
                    <a:pt x="93" y="40"/>
                  </a:cubicBezTo>
                  <a:cubicBezTo>
                    <a:pt x="100" y="45"/>
                    <a:pt x="108" y="49"/>
                    <a:pt x="116" y="53"/>
                  </a:cubicBezTo>
                  <a:cubicBezTo>
                    <a:pt x="132" y="59"/>
                    <a:pt x="150" y="63"/>
                    <a:pt x="164" y="62"/>
                  </a:cubicBezTo>
                  <a:cubicBezTo>
                    <a:pt x="166" y="62"/>
                    <a:pt x="167" y="62"/>
                    <a:pt x="168" y="60"/>
                  </a:cubicBezTo>
                  <a:cubicBezTo>
                    <a:pt x="168" y="60"/>
                    <a:pt x="167" y="59"/>
                    <a:pt x="167" y="59"/>
                  </a:cubicBezTo>
                  <a:cubicBezTo>
                    <a:pt x="168" y="58"/>
                    <a:pt x="168" y="55"/>
                    <a:pt x="166" y="52"/>
                  </a:cubicBezTo>
                  <a:cubicBezTo>
                    <a:pt x="163" y="47"/>
                    <a:pt x="157" y="43"/>
                    <a:pt x="151" y="43"/>
                  </a:cubicBezTo>
                  <a:cubicBezTo>
                    <a:pt x="141" y="43"/>
                    <a:pt x="130" y="40"/>
                    <a:pt x="121" y="35"/>
                  </a:cubicBezTo>
                  <a:cubicBezTo>
                    <a:pt x="115" y="32"/>
                    <a:pt x="110" y="29"/>
                    <a:pt x="106" y="25"/>
                  </a:cubicBezTo>
                  <a:cubicBezTo>
                    <a:pt x="105" y="24"/>
                    <a:pt x="102" y="21"/>
                    <a:pt x="101" y="20"/>
                  </a:cubicBezTo>
                  <a:cubicBezTo>
                    <a:pt x="100" y="19"/>
                    <a:pt x="91" y="18"/>
                    <a:pt x="90" y="17"/>
                  </a:cubicBezTo>
                  <a:cubicBezTo>
                    <a:pt x="81" y="15"/>
                    <a:pt x="79" y="13"/>
                    <a:pt x="77" y="10"/>
                  </a:cubicBezTo>
                  <a:cubicBezTo>
                    <a:pt x="77" y="10"/>
                    <a:pt x="76" y="10"/>
                    <a:pt x="76" y="9"/>
                  </a:cubicBezTo>
                  <a:cubicBezTo>
                    <a:pt x="76" y="9"/>
                    <a:pt x="76" y="9"/>
                    <a:pt x="76" y="9"/>
                  </a:cubicBezTo>
                  <a:cubicBezTo>
                    <a:pt x="74" y="4"/>
                    <a:pt x="74" y="4"/>
                    <a:pt x="74" y="4"/>
                  </a:cubicBezTo>
                  <a:cubicBezTo>
                    <a:pt x="65" y="4"/>
                    <a:pt x="65" y="4"/>
                    <a:pt x="65" y="4"/>
                  </a:cubicBezTo>
                  <a:cubicBezTo>
                    <a:pt x="58" y="3"/>
                    <a:pt x="58" y="6"/>
                    <a:pt x="55" y="1"/>
                  </a:cubicBezTo>
                  <a:cubicBezTo>
                    <a:pt x="55" y="0"/>
                    <a:pt x="55" y="0"/>
                    <a:pt x="55" y="0"/>
                  </a:cubicBezTo>
                  <a:cubicBezTo>
                    <a:pt x="54" y="0"/>
                    <a:pt x="54" y="0"/>
                    <a:pt x="54" y="0"/>
                  </a:cubicBezTo>
                  <a:lnTo>
                    <a:pt x="8" y="3"/>
                  </a:lnTo>
                  <a:close/>
                </a:path>
              </a:pathLst>
            </a:custGeom>
            <a:solidFill>
              <a:srgbClr val="82B57F"/>
            </a:solidFill>
            <a:ln w="9525">
              <a:noFill/>
              <a:round/>
              <a:headEnd/>
              <a:tailEnd/>
            </a:ln>
          </p:spPr>
          <p:txBody>
            <a:bodyPr/>
            <a:lstStyle/>
            <a:p>
              <a:endParaRPr lang="en-US">
                <a:latin typeface="Calibri" pitchFamily="34" charset="0"/>
              </a:endParaRPr>
            </a:p>
          </p:txBody>
        </p:sp>
        <p:sp>
          <p:nvSpPr>
            <p:cNvPr id="144063" name="Freeform 878"/>
            <p:cNvSpPr>
              <a:spLocks/>
            </p:cNvSpPr>
            <p:nvPr/>
          </p:nvSpPr>
          <p:spPr bwMode="auto">
            <a:xfrm rot="10800000">
              <a:off x="3675163" y="4753603"/>
              <a:ext cx="614497" cy="230982"/>
            </a:xfrm>
            <a:custGeom>
              <a:avLst/>
              <a:gdLst>
                <a:gd name="T0" fmla="*/ 257253487 w 167"/>
                <a:gd name="T1" fmla="*/ 107538622 h 63"/>
                <a:gd name="T2" fmla="*/ 148936414 w 167"/>
                <a:gd name="T3" fmla="*/ 188191680 h 63"/>
                <a:gd name="T4" fmla="*/ 189555754 w 167"/>
                <a:gd name="T5" fmla="*/ 228518194 h 63"/>
                <a:gd name="T6" fmla="*/ 0 w 167"/>
                <a:gd name="T7" fmla="*/ 524252248 h 63"/>
                <a:gd name="T8" fmla="*/ 297872827 w 167"/>
                <a:gd name="T9" fmla="*/ 779655950 h 63"/>
                <a:gd name="T10" fmla="*/ 1827848716 w 167"/>
                <a:gd name="T11" fmla="*/ 699002921 h 63"/>
                <a:gd name="T12" fmla="*/ 2147483647 w 167"/>
                <a:gd name="T13" fmla="*/ 1035059881 h 63"/>
                <a:gd name="T14" fmla="*/ 2147483647 w 167"/>
                <a:gd name="T15" fmla="*/ 1075390061 h 63"/>
                <a:gd name="T16" fmla="*/ 2147483647 w 167"/>
                <a:gd name="T17" fmla="*/ 1182928655 h 63"/>
                <a:gd name="T18" fmla="*/ 2147483647 w 167"/>
                <a:gd name="T19" fmla="*/ 1478658871 h 63"/>
                <a:gd name="T20" fmla="*/ 2147483647 w 167"/>
                <a:gd name="T21" fmla="*/ 1962584834 h 63"/>
                <a:gd name="T22" fmla="*/ 2147483647 w 167"/>
                <a:gd name="T23" fmla="*/ 2147483647 h 63"/>
                <a:gd name="T24" fmla="*/ 2147483647 w 167"/>
                <a:gd name="T25" fmla="*/ 2147483647 h 63"/>
                <a:gd name="T26" fmla="*/ 2147483647 w 167"/>
                <a:gd name="T27" fmla="*/ 2147483647 h 63"/>
                <a:gd name="T28" fmla="*/ 2147483647 w 167"/>
                <a:gd name="T29" fmla="*/ 1935699269 h 63"/>
                <a:gd name="T30" fmla="*/ 2147483647 w 167"/>
                <a:gd name="T31" fmla="*/ 1599638414 h 63"/>
                <a:gd name="T32" fmla="*/ 2147483647 w 167"/>
                <a:gd name="T33" fmla="*/ 1303908198 h 63"/>
                <a:gd name="T34" fmla="*/ 2147483647 w 167"/>
                <a:gd name="T35" fmla="*/ 927521058 h 63"/>
                <a:gd name="T36" fmla="*/ 2147483647 w 167"/>
                <a:gd name="T37" fmla="*/ 739329436 h 63"/>
                <a:gd name="T38" fmla="*/ 2147483647 w 167"/>
                <a:gd name="T39" fmla="*/ 631790842 h 63"/>
                <a:gd name="T40" fmla="*/ 2147483647 w 167"/>
                <a:gd name="T41" fmla="*/ 376387026 h 63"/>
                <a:gd name="T42" fmla="*/ 2147483647 w 167"/>
                <a:gd name="T43" fmla="*/ 336060511 h 63"/>
                <a:gd name="T44" fmla="*/ 2147483647 w 167"/>
                <a:gd name="T45" fmla="*/ 336060511 h 63"/>
                <a:gd name="T46" fmla="*/ 2147483647 w 167"/>
                <a:gd name="T47" fmla="*/ 147865165 h 63"/>
                <a:gd name="T48" fmla="*/ 2147483647 w 167"/>
                <a:gd name="T49" fmla="*/ 147865165 h 63"/>
                <a:gd name="T50" fmla="*/ 2017404872 w 167"/>
                <a:gd name="T51" fmla="*/ 40326529 h 63"/>
                <a:gd name="T52" fmla="*/ 2017404872 w 167"/>
                <a:gd name="T53" fmla="*/ 0 h 63"/>
                <a:gd name="T54" fmla="*/ 1976785532 w 167"/>
                <a:gd name="T55" fmla="*/ 0 h 63"/>
                <a:gd name="T56" fmla="*/ 257253487 w 167"/>
                <a:gd name="T57" fmla="*/ 107538622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63"/>
                <a:gd name="T89" fmla="*/ 167 w 167"/>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63">
                  <a:moveTo>
                    <a:pt x="7" y="3"/>
                  </a:moveTo>
                  <a:cubicBezTo>
                    <a:pt x="6" y="3"/>
                    <a:pt x="4" y="4"/>
                    <a:pt x="4" y="5"/>
                  </a:cubicBezTo>
                  <a:cubicBezTo>
                    <a:pt x="4" y="5"/>
                    <a:pt x="4" y="6"/>
                    <a:pt x="5" y="6"/>
                  </a:cubicBezTo>
                  <a:cubicBezTo>
                    <a:pt x="2" y="7"/>
                    <a:pt x="0" y="10"/>
                    <a:pt x="0" y="14"/>
                  </a:cubicBezTo>
                  <a:cubicBezTo>
                    <a:pt x="0" y="18"/>
                    <a:pt x="4" y="21"/>
                    <a:pt x="8" y="21"/>
                  </a:cubicBezTo>
                  <a:cubicBezTo>
                    <a:pt x="8" y="21"/>
                    <a:pt x="42" y="19"/>
                    <a:pt x="49" y="19"/>
                  </a:cubicBezTo>
                  <a:cubicBezTo>
                    <a:pt x="55" y="27"/>
                    <a:pt x="61" y="26"/>
                    <a:pt x="71" y="28"/>
                  </a:cubicBezTo>
                  <a:cubicBezTo>
                    <a:pt x="72" y="28"/>
                    <a:pt x="74" y="28"/>
                    <a:pt x="76" y="29"/>
                  </a:cubicBezTo>
                  <a:cubicBezTo>
                    <a:pt x="78" y="30"/>
                    <a:pt x="81" y="31"/>
                    <a:pt x="83" y="32"/>
                  </a:cubicBezTo>
                  <a:cubicBezTo>
                    <a:pt x="86" y="35"/>
                    <a:pt x="89" y="38"/>
                    <a:pt x="92" y="40"/>
                  </a:cubicBezTo>
                  <a:cubicBezTo>
                    <a:pt x="99" y="45"/>
                    <a:pt x="107" y="49"/>
                    <a:pt x="115" y="53"/>
                  </a:cubicBezTo>
                  <a:cubicBezTo>
                    <a:pt x="131" y="59"/>
                    <a:pt x="149" y="63"/>
                    <a:pt x="163" y="62"/>
                  </a:cubicBezTo>
                  <a:cubicBezTo>
                    <a:pt x="165" y="62"/>
                    <a:pt x="166" y="61"/>
                    <a:pt x="167" y="60"/>
                  </a:cubicBezTo>
                  <a:cubicBezTo>
                    <a:pt x="167" y="60"/>
                    <a:pt x="166" y="59"/>
                    <a:pt x="166" y="59"/>
                  </a:cubicBezTo>
                  <a:cubicBezTo>
                    <a:pt x="167" y="58"/>
                    <a:pt x="167" y="55"/>
                    <a:pt x="165" y="52"/>
                  </a:cubicBezTo>
                  <a:cubicBezTo>
                    <a:pt x="162" y="47"/>
                    <a:pt x="156" y="43"/>
                    <a:pt x="150" y="43"/>
                  </a:cubicBezTo>
                  <a:cubicBezTo>
                    <a:pt x="140" y="43"/>
                    <a:pt x="129" y="40"/>
                    <a:pt x="120" y="35"/>
                  </a:cubicBezTo>
                  <a:cubicBezTo>
                    <a:pt x="114" y="32"/>
                    <a:pt x="109" y="29"/>
                    <a:pt x="105" y="25"/>
                  </a:cubicBezTo>
                  <a:cubicBezTo>
                    <a:pt x="104" y="24"/>
                    <a:pt x="101" y="21"/>
                    <a:pt x="100" y="20"/>
                  </a:cubicBezTo>
                  <a:cubicBezTo>
                    <a:pt x="99" y="19"/>
                    <a:pt x="90" y="18"/>
                    <a:pt x="89" y="17"/>
                  </a:cubicBezTo>
                  <a:cubicBezTo>
                    <a:pt x="80" y="15"/>
                    <a:pt x="78" y="13"/>
                    <a:pt x="76" y="10"/>
                  </a:cubicBezTo>
                  <a:cubicBezTo>
                    <a:pt x="76" y="10"/>
                    <a:pt x="75" y="10"/>
                    <a:pt x="75" y="9"/>
                  </a:cubicBezTo>
                  <a:cubicBezTo>
                    <a:pt x="75" y="9"/>
                    <a:pt x="75" y="9"/>
                    <a:pt x="75" y="9"/>
                  </a:cubicBezTo>
                  <a:cubicBezTo>
                    <a:pt x="73" y="4"/>
                    <a:pt x="73" y="4"/>
                    <a:pt x="73" y="4"/>
                  </a:cubicBezTo>
                  <a:cubicBezTo>
                    <a:pt x="64" y="4"/>
                    <a:pt x="64" y="4"/>
                    <a:pt x="64" y="4"/>
                  </a:cubicBezTo>
                  <a:cubicBezTo>
                    <a:pt x="57" y="3"/>
                    <a:pt x="57" y="6"/>
                    <a:pt x="54" y="1"/>
                  </a:cubicBezTo>
                  <a:cubicBezTo>
                    <a:pt x="54" y="0"/>
                    <a:pt x="54" y="0"/>
                    <a:pt x="54" y="0"/>
                  </a:cubicBezTo>
                  <a:cubicBezTo>
                    <a:pt x="53" y="0"/>
                    <a:pt x="53" y="0"/>
                    <a:pt x="53" y="0"/>
                  </a:cubicBezTo>
                  <a:lnTo>
                    <a:pt x="7" y="3"/>
                  </a:lnTo>
                  <a:close/>
                </a:path>
              </a:pathLst>
            </a:custGeom>
            <a:solidFill>
              <a:srgbClr val="82B580"/>
            </a:solidFill>
            <a:ln w="9525">
              <a:noFill/>
              <a:round/>
              <a:headEnd/>
              <a:tailEnd/>
            </a:ln>
          </p:spPr>
          <p:txBody>
            <a:bodyPr/>
            <a:lstStyle/>
            <a:p>
              <a:endParaRPr lang="en-US">
                <a:latin typeface="Calibri" pitchFamily="34" charset="0"/>
              </a:endParaRPr>
            </a:p>
          </p:txBody>
        </p:sp>
        <p:sp>
          <p:nvSpPr>
            <p:cNvPr id="144064" name="Freeform 879"/>
            <p:cNvSpPr>
              <a:spLocks/>
            </p:cNvSpPr>
            <p:nvPr/>
          </p:nvSpPr>
          <p:spPr bwMode="auto">
            <a:xfrm rot="10800000">
              <a:off x="3675163" y="4753603"/>
              <a:ext cx="614497" cy="230982"/>
            </a:xfrm>
            <a:custGeom>
              <a:avLst/>
              <a:gdLst>
                <a:gd name="T0" fmla="*/ 257253487 w 167"/>
                <a:gd name="T1" fmla="*/ 107538622 h 63"/>
                <a:gd name="T2" fmla="*/ 148936414 w 167"/>
                <a:gd name="T3" fmla="*/ 188191680 h 63"/>
                <a:gd name="T4" fmla="*/ 189555754 w 167"/>
                <a:gd name="T5" fmla="*/ 228518194 h 63"/>
                <a:gd name="T6" fmla="*/ 0 w 167"/>
                <a:gd name="T7" fmla="*/ 524252248 h 63"/>
                <a:gd name="T8" fmla="*/ 297872827 w 167"/>
                <a:gd name="T9" fmla="*/ 779655950 h 63"/>
                <a:gd name="T10" fmla="*/ 1827848716 w 167"/>
                <a:gd name="T11" fmla="*/ 672117356 h 63"/>
                <a:gd name="T12" fmla="*/ 2147483647 w 167"/>
                <a:gd name="T13" fmla="*/ 1035059881 h 63"/>
                <a:gd name="T14" fmla="*/ 2147483647 w 167"/>
                <a:gd name="T15" fmla="*/ 1075390061 h 63"/>
                <a:gd name="T16" fmla="*/ 2147483647 w 167"/>
                <a:gd name="T17" fmla="*/ 1182928655 h 63"/>
                <a:gd name="T18" fmla="*/ 2147483647 w 167"/>
                <a:gd name="T19" fmla="*/ 1478658871 h 63"/>
                <a:gd name="T20" fmla="*/ 2147483647 w 167"/>
                <a:gd name="T21" fmla="*/ 1962584834 h 63"/>
                <a:gd name="T22" fmla="*/ 2147483647 w 167"/>
                <a:gd name="T23" fmla="*/ 2147483647 h 63"/>
                <a:gd name="T24" fmla="*/ 2147483647 w 167"/>
                <a:gd name="T25" fmla="*/ 2147483647 h 63"/>
                <a:gd name="T26" fmla="*/ 2147483647 w 167"/>
                <a:gd name="T27" fmla="*/ 2147483647 h 63"/>
                <a:gd name="T28" fmla="*/ 2147483647 w 167"/>
                <a:gd name="T29" fmla="*/ 1935699269 h 63"/>
                <a:gd name="T30" fmla="*/ 2147483647 w 167"/>
                <a:gd name="T31" fmla="*/ 1599638414 h 63"/>
                <a:gd name="T32" fmla="*/ 2147483647 w 167"/>
                <a:gd name="T33" fmla="*/ 1303908198 h 63"/>
                <a:gd name="T34" fmla="*/ 2147483647 w 167"/>
                <a:gd name="T35" fmla="*/ 927521058 h 63"/>
                <a:gd name="T36" fmla="*/ 2147483647 w 167"/>
                <a:gd name="T37" fmla="*/ 739329436 h 63"/>
                <a:gd name="T38" fmla="*/ 2147483647 w 167"/>
                <a:gd name="T39" fmla="*/ 631790842 h 63"/>
                <a:gd name="T40" fmla="*/ 2147483647 w 167"/>
                <a:gd name="T41" fmla="*/ 403268924 h 63"/>
                <a:gd name="T42" fmla="*/ 2147483647 w 167"/>
                <a:gd name="T43" fmla="*/ 336060511 h 63"/>
                <a:gd name="T44" fmla="*/ 2147483647 w 167"/>
                <a:gd name="T45" fmla="*/ 336060511 h 63"/>
                <a:gd name="T46" fmla="*/ 2147483647 w 167"/>
                <a:gd name="T47" fmla="*/ 147865165 h 63"/>
                <a:gd name="T48" fmla="*/ 2147483647 w 167"/>
                <a:gd name="T49" fmla="*/ 147865165 h 63"/>
                <a:gd name="T50" fmla="*/ 2017404872 w 167"/>
                <a:gd name="T51" fmla="*/ 40326529 h 63"/>
                <a:gd name="T52" fmla="*/ 2017404872 w 167"/>
                <a:gd name="T53" fmla="*/ 0 h 63"/>
                <a:gd name="T54" fmla="*/ 1976785532 w 167"/>
                <a:gd name="T55" fmla="*/ 0 h 63"/>
                <a:gd name="T56" fmla="*/ 257253487 w 167"/>
                <a:gd name="T57" fmla="*/ 107538622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63"/>
                <a:gd name="T89" fmla="*/ 167 w 167"/>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63">
                  <a:moveTo>
                    <a:pt x="7" y="3"/>
                  </a:moveTo>
                  <a:cubicBezTo>
                    <a:pt x="5" y="3"/>
                    <a:pt x="4" y="4"/>
                    <a:pt x="4" y="5"/>
                  </a:cubicBezTo>
                  <a:cubicBezTo>
                    <a:pt x="4" y="6"/>
                    <a:pt x="4" y="6"/>
                    <a:pt x="5" y="6"/>
                  </a:cubicBezTo>
                  <a:cubicBezTo>
                    <a:pt x="2" y="7"/>
                    <a:pt x="0" y="10"/>
                    <a:pt x="0" y="14"/>
                  </a:cubicBezTo>
                  <a:cubicBezTo>
                    <a:pt x="0" y="18"/>
                    <a:pt x="4" y="21"/>
                    <a:pt x="8" y="21"/>
                  </a:cubicBezTo>
                  <a:cubicBezTo>
                    <a:pt x="8" y="21"/>
                    <a:pt x="42" y="19"/>
                    <a:pt x="49" y="18"/>
                  </a:cubicBezTo>
                  <a:cubicBezTo>
                    <a:pt x="55" y="27"/>
                    <a:pt x="61" y="26"/>
                    <a:pt x="71" y="28"/>
                  </a:cubicBezTo>
                  <a:cubicBezTo>
                    <a:pt x="71" y="28"/>
                    <a:pt x="74" y="28"/>
                    <a:pt x="76" y="29"/>
                  </a:cubicBezTo>
                  <a:cubicBezTo>
                    <a:pt x="78" y="30"/>
                    <a:pt x="81" y="31"/>
                    <a:pt x="83" y="32"/>
                  </a:cubicBezTo>
                  <a:cubicBezTo>
                    <a:pt x="86" y="35"/>
                    <a:pt x="89" y="38"/>
                    <a:pt x="92" y="40"/>
                  </a:cubicBezTo>
                  <a:cubicBezTo>
                    <a:pt x="99" y="45"/>
                    <a:pt x="106" y="49"/>
                    <a:pt x="115" y="53"/>
                  </a:cubicBezTo>
                  <a:cubicBezTo>
                    <a:pt x="131" y="59"/>
                    <a:pt x="149" y="63"/>
                    <a:pt x="163" y="62"/>
                  </a:cubicBezTo>
                  <a:cubicBezTo>
                    <a:pt x="165" y="62"/>
                    <a:pt x="166" y="61"/>
                    <a:pt x="167" y="60"/>
                  </a:cubicBezTo>
                  <a:cubicBezTo>
                    <a:pt x="167" y="60"/>
                    <a:pt x="166" y="59"/>
                    <a:pt x="166" y="59"/>
                  </a:cubicBezTo>
                  <a:cubicBezTo>
                    <a:pt x="167" y="58"/>
                    <a:pt x="167" y="55"/>
                    <a:pt x="165" y="52"/>
                  </a:cubicBezTo>
                  <a:cubicBezTo>
                    <a:pt x="162" y="47"/>
                    <a:pt x="156" y="43"/>
                    <a:pt x="149" y="43"/>
                  </a:cubicBezTo>
                  <a:cubicBezTo>
                    <a:pt x="140" y="43"/>
                    <a:pt x="129" y="40"/>
                    <a:pt x="120" y="35"/>
                  </a:cubicBezTo>
                  <a:cubicBezTo>
                    <a:pt x="114" y="33"/>
                    <a:pt x="109" y="29"/>
                    <a:pt x="105" y="25"/>
                  </a:cubicBezTo>
                  <a:cubicBezTo>
                    <a:pt x="104" y="24"/>
                    <a:pt x="101" y="21"/>
                    <a:pt x="100" y="20"/>
                  </a:cubicBezTo>
                  <a:cubicBezTo>
                    <a:pt x="99" y="20"/>
                    <a:pt x="90" y="18"/>
                    <a:pt x="89" y="17"/>
                  </a:cubicBezTo>
                  <a:cubicBezTo>
                    <a:pt x="80" y="15"/>
                    <a:pt x="78" y="13"/>
                    <a:pt x="76" y="11"/>
                  </a:cubicBezTo>
                  <a:cubicBezTo>
                    <a:pt x="76" y="10"/>
                    <a:pt x="76" y="10"/>
                    <a:pt x="75" y="9"/>
                  </a:cubicBezTo>
                  <a:cubicBezTo>
                    <a:pt x="75" y="9"/>
                    <a:pt x="75" y="9"/>
                    <a:pt x="75" y="9"/>
                  </a:cubicBezTo>
                  <a:cubicBezTo>
                    <a:pt x="73" y="4"/>
                    <a:pt x="73" y="4"/>
                    <a:pt x="73" y="4"/>
                  </a:cubicBezTo>
                  <a:cubicBezTo>
                    <a:pt x="64" y="4"/>
                    <a:pt x="64" y="4"/>
                    <a:pt x="64" y="4"/>
                  </a:cubicBezTo>
                  <a:cubicBezTo>
                    <a:pt x="57" y="4"/>
                    <a:pt x="57" y="6"/>
                    <a:pt x="54" y="1"/>
                  </a:cubicBezTo>
                  <a:cubicBezTo>
                    <a:pt x="54" y="0"/>
                    <a:pt x="54" y="0"/>
                    <a:pt x="54" y="0"/>
                  </a:cubicBezTo>
                  <a:cubicBezTo>
                    <a:pt x="53" y="0"/>
                    <a:pt x="53" y="0"/>
                    <a:pt x="53" y="0"/>
                  </a:cubicBezTo>
                  <a:lnTo>
                    <a:pt x="7" y="3"/>
                  </a:lnTo>
                  <a:close/>
                </a:path>
              </a:pathLst>
            </a:custGeom>
            <a:solidFill>
              <a:srgbClr val="83B580"/>
            </a:solidFill>
            <a:ln w="9525">
              <a:noFill/>
              <a:round/>
              <a:headEnd/>
              <a:tailEnd/>
            </a:ln>
          </p:spPr>
          <p:txBody>
            <a:bodyPr/>
            <a:lstStyle/>
            <a:p>
              <a:endParaRPr lang="en-US">
                <a:latin typeface="Calibri" pitchFamily="34" charset="0"/>
              </a:endParaRPr>
            </a:p>
          </p:txBody>
        </p:sp>
        <p:sp>
          <p:nvSpPr>
            <p:cNvPr id="144065" name="Freeform 880"/>
            <p:cNvSpPr>
              <a:spLocks/>
            </p:cNvSpPr>
            <p:nvPr/>
          </p:nvSpPr>
          <p:spPr bwMode="auto">
            <a:xfrm rot="10800000">
              <a:off x="3675163" y="4753603"/>
              <a:ext cx="614497" cy="230982"/>
            </a:xfrm>
            <a:custGeom>
              <a:avLst/>
              <a:gdLst>
                <a:gd name="T0" fmla="*/ 257253487 w 167"/>
                <a:gd name="T1" fmla="*/ 107538622 h 63"/>
                <a:gd name="T2" fmla="*/ 148936414 w 167"/>
                <a:gd name="T3" fmla="*/ 188191680 h 63"/>
                <a:gd name="T4" fmla="*/ 189555754 w 167"/>
                <a:gd name="T5" fmla="*/ 228518194 h 63"/>
                <a:gd name="T6" fmla="*/ 0 w 167"/>
                <a:gd name="T7" fmla="*/ 524252248 h 63"/>
                <a:gd name="T8" fmla="*/ 297872827 w 167"/>
                <a:gd name="T9" fmla="*/ 779655950 h 63"/>
                <a:gd name="T10" fmla="*/ 1827848716 w 167"/>
                <a:gd name="T11" fmla="*/ 672117356 h 63"/>
                <a:gd name="T12" fmla="*/ 2147483647 w 167"/>
                <a:gd name="T13" fmla="*/ 1035059881 h 63"/>
                <a:gd name="T14" fmla="*/ 2147483647 w 167"/>
                <a:gd name="T15" fmla="*/ 1075390061 h 63"/>
                <a:gd name="T16" fmla="*/ 2147483647 w 167"/>
                <a:gd name="T17" fmla="*/ 1182928655 h 63"/>
                <a:gd name="T18" fmla="*/ 2147483647 w 167"/>
                <a:gd name="T19" fmla="*/ 1478658871 h 63"/>
                <a:gd name="T20" fmla="*/ 2147483647 w 167"/>
                <a:gd name="T21" fmla="*/ 1962584834 h 63"/>
                <a:gd name="T22" fmla="*/ 2147483647 w 167"/>
                <a:gd name="T23" fmla="*/ 2147483647 h 63"/>
                <a:gd name="T24" fmla="*/ 2147483647 w 167"/>
                <a:gd name="T25" fmla="*/ 2147483647 h 63"/>
                <a:gd name="T26" fmla="*/ 2147483647 w 167"/>
                <a:gd name="T27" fmla="*/ 2147483647 h 63"/>
                <a:gd name="T28" fmla="*/ 2147483647 w 167"/>
                <a:gd name="T29" fmla="*/ 1895372296 h 63"/>
                <a:gd name="T30" fmla="*/ 2147483647 w 167"/>
                <a:gd name="T31" fmla="*/ 1599638414 h 63"/>
                <a:gd name="T32" fmla="*/ 2147483647 w 167"/>
                <a:gd name="T33" fmla="*/ 1330793763 h 63"/>
                <a:gd name="T34" fmla="*/ 2147483647 w 167"/>
                <a:gd name="T35" fmla="*/ 927521058 h 63"/>
                <a:gd name="T36" fmla="*/ 2147483647 w 167"/>
                <a:gd name="T37" fmla="*/ 779655950 h 63"/>
                <a:gd name="T38" fmla="*/ 2147483647 w 167"/>
                <a:gd name="T39" fmla="*/ 631790842 h 63"/>
                <a:gd name="T40" fmla="*/ 2147483647 w 167"/>
                <a:gd name="T41" fmla="*/ 403268924 h 63"/>
                <a:gd name="T42" fmla="*/ 2147483647 w 167"/>
                <a:gd name="T43" fmla="*/ 336060511 h 63"/>
                <a:gd name="T44" fmla="*/ 2147483647 w 167"/>
                <a:gd name="T45" fmla="*/ 336060511 h 63"/>
                <a:gd name="T46" fmla="*/ 2147483647 w 167"/>
                <a:gd name="T47" fmla="*/ 147865165 h 63"/>
                <a:gd name="T48" fmla="*/ 2147483647 w 167"/>
                <a:gd name="T49" fmla="*/ 147865165 h 63"/>
                <a:gd name="T50" fmla="*/ 2017404872 w 167"/>
                <a:gd name="T51" fmla="*/ 40326529 h 63"/>
                <a:gd name="T52" fmla="*/ 2017404872 w 167"/>
                <a:gd name="T53" fmla="*/ 0 h 63"/>
                <a:gd name="T54" fmla="*/ 1976785532 w 167"/>
                <a:gd name="T55" fmla="*/ 0 h 63"/>
                <a:gd name="T56" fmla="*/ 257253487 w 167"/>
                <a:gd name="T57" fmla="*/ 107538622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63"/>
                <a:gd name="T89" fmla="*/ 167 w 167"/>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63">
                  <a:moveTo>
                    <a:pt x="7" y="3"/>
                  </a:moveTo>
                  <a:cubicBezTo>
                    <a:pt x="5" y="3"/>
                    <a:pt x="4" y="4"/>
                    <a:pt x="4" y="5"/>
                  </a:cubicBezTo>
                  <a:cubicBezTo>
                    <a:pt x="4" y="6"/>
                    <a:pt x="4" y="6"/>
                    <a:pt x="5" y="6"/>
                  </a:cubicBezTo>
                  <a:cubicBezTo>
                    <a:pt x="2" y="7"/>
                    <a:pt x="0" y="10"/>
                    <a:pt x="0" y="14"/>
                  </a:cubicBezTo>
                  <a:cubicBezTo>
                    <a:pt x="0" y="18"/>
                    <a:pt x="4" y="21"/>
                    <a:pt x="8" y="21"/>
                  </a:cubicBezTo>
                  <a:cubicBezTo>
                    <a:pt x="8" y="21"/>
                    <a:pt x="42" y="19"/>
                    <a:pt x="49" y="18"/>
                  </a:cubicBezTo>
                  <a:cubicBezTo>
                    <a:pt x="55" y="27"/>
                    <a:pt x="60" y="26"/>
                    <a:pt x="71" y="28"/>
                  </a:cubicBezTo>
                  <a:cubicBezTo>
                    <a:pt x="71" y="28"/>
                    <a:pt x="74" y="28"/>
                    <a:pt x="76" y="29"/>
                  </a:cubicBezTo>
                  <a:cubicBezTo>
                    <a:pt x="78" y="30"/>
                    <a:pt x="80" y="31"/>
                    <a:pt x="83" y="32"/>
                  </a:cubicBezTo>
                  <a:cubicBezTo>
                    <a:pt x="86" y="35"/>
                    <a:pt x="89" y="38"/>
                    <a:pt x="92" y="40"/>
                  </a:cubicBezTo>
                  <a:cubicBezTo>
                    <a:pt x="99" y="45"/>
                    <a:pt x="106" y="49"/>
                    <a:pt x="115" y="53"/>
                  </a:cubicBezTo>
                  <a:cubicBezTo>
                    <a:pt x="131" y="59"/>
                    <a:pt x="149" y="63"/>
                    <a:pt x="163" y="62"/>
                  </a:cubicBezTo>
                  <a:cubicBezTo>
                    <a:pt x="165" y="62"/>
                    <a:pt x="166" y="61"/>
                    <a:pt x="167" y="60"/>
                  </a:cubicBezTo>
                  <a:cubicBezTo>
                    <a:pt x="167" y="60"/>
                    <a:pt x="166" y="59"/>
                    <a:pt x="166" y="59"/>
                  </a:cubicBezTo>
                  <a:cubicBezTo>
                    <a:pt x="167" y="58"/>
                    <a:pt x="167" y="55"/>
                    <a:pt x="165" y="51"/>
                  </a:cubicBezTo>
                  <a:cubicBezTo>
                    <a:pt x="162" y="47"/>
                    <a:pt x="156" y="43"/>
                    <a:pt x="149" y="43"/>
                  </a:cubicBezTo>
                  <a:cubicBezTo>
                    <a:pt x="140" y="43"/>
                    <a:pt x="129" y="40"/>
                    <a:pt x="120" y="36"/>
                  </a:cubicBezTo>
                  <a:cubicBezTo>
                    <a:pt x="114" y="33"/>
                    <a:pt x="109" y="29"/>
                    <a:pt x="105" y="25"/>
                  </a:cubicBezTo>
                  <a:cubicBezTo>
                    <a:pt x="104" y="24"/>
                    <a:pt x="101" y="21"/>
                    <a:pt x="100" y="21"/>
                  </a:cubicBezTo>
                  <a:cubicBezTo>
                    <a:pt x="99" y="20"/>
                    <a:pt x="90" y="18"/>
                    <a:pt x="89" y="17"/>
                  </a:cubicBezTo>
                  <a:cubicBezTo>
                    <a:pt x="80" y="15"/>
                    <a:pt x="78" y="13"/>
                    <a:pt x="76" y="11"/>
                  </a:cubicBezTo>
                  <a:cubicBezTo>
                    <a:pt x="76" y="10"/>
                    <a:pt x="76" y="10"/>
                    <a:pt x="75" y="9"/>
                  </a:cubicBezTo>
                  <a:cubicBezTo>
                    <a:pt x="75" y="9"/>
                    <a:pt x="75" y="9"/>
                    <a:pt x="75" y="9"/>
                  </a:cubicBezTo>
                  <a:cubicBezTo>
                    <a:pt x="73" y="4"/>
                    <a:pt x="73" y="4"/>
                    <a:pt x="73" y="4"/>
                  </a:cubicBezTo>
                  <a:cubicBezTo>
                    <a:pt x="64" y="4"/>
                    <a:pt x="64" y="4"/>
                    <a:pt x="64" y="4"/>
                  </a:cubicBezTo>
                  <a:cubicBezTo>
                    <a:pt x="57" y="4"/>
                    <a:pt x="57" y="6"/>
                    <a:pt x="54" y="1"/>
                  </a:cubicBezTo>
                  <a:cubicBezTo>
                    <a:pt x="54" y="0"/>
                    <a:pt x="54" y="0"/>
                    <a:pt x="54" y="0"/>
                  </a:cubicBezTo>
                  <a:cubicBezTo>
                    <a:pt x="53" y="0"/>
                    <a:pt x="53" y="0"/>
                    <a:pt x="53" y="0"/>
                  </a:cubicBezTo>
                  <a:lnTo>
                    <a:pt x="7" y="3"/>
                  </a:lnTo>
                  <a:close/>
                </a:path>
              </a:pathLst>
            </a:custGeom>
            <a:solidFill>
              <a:srgbClr val="84B681"/>
            </a:solidFill>
            <a:ln w="9525">
              <a:noFill/>
              <a:round/>
              <a:headEnd/>
              <a:tailEnd/>
            </a:ln>
          </p:spPr>
          <p:txBody>
            <a:bodyPr/>
            <a:lstStyle/>
            <a:p>
              <a:endParaRPr lang="en-US">
                <a:latin typeface="Calibri" pitchFamily="34" charset="0"/>
              </a:endParaRPr>
            </a:p>
          </p:txBody>
        </p:sp>
        <p:sp>
          <p:nvSpPr>
            <p:cNvPr id="144066" name="Freeform 881"/>
            <p:cNvSpPr>
              <a:spLocks/>
            </p:cNvSpPr>
            <p:nvPr/>
          </p:nvSpPr>
          <p:spPr bwMode="auto">
            <a:xfrm rot="10800000">
              <a:off x="3675163" y="4753603"/>
              <a:ext cx="614497" cy="230982"/>
            </a:xfrm>
            <a:custGeom>
              <a:avLst/>
              <a:gdLst>
                <a:gd name="T0" fmla="*/ 257253487 w 167"/>
                <a:gd name="T1" fmla="*/ 107538622 h 63"/>
                <a:gd name="T2" fmla="*/ 148936414 w 167"/>
                <a:gd name="T3" fmla="*/ 188191680 h 63"/>
                <a:gd name="T4" fmla="*/ 189555754 w 167"/>
                <a:gd name="T5" fmla="*/ 228518194 h 63"/>
                <a:gd name="T6" fmla="*/ 0 w 167"/>
                <a:gd name="T7" fmla="*/ 524252248 h 63"/>
                <a:gd name="T8" fmla="*/ 297872827 w 167"/>
                <a:gd name="T9" fmla="*/ 779655950 h 63"/>
                <a:gd name="T10" fmla="*/ 1827848716 w 167"/>
                <a:gd name="T11" fmla="*/ 672117356 h 63"/>
                <a:gd name="T12" fmla="*/ 2147483647 w 167"/>
                <a:gd name="T13" fmla="*/ 1035059881 h 63"/>
                <a:gd name="T14" fmla="*/ 2147483647 w 167"/>
                <a:gd name="T15" fmla="*/ 1035059881 h 63"/>
                <a:gd name="T16" fmla="*/ 2147483647 w 167"/>
                <a:gd name="T17" fmla="*/ 1182928655 h 63"/>
                <a:gd name="T18" fmla="*/ 2147483647 w 167"/>
                <a:gd name="T19" fmla="*/ 1478658871 h 63"/>
                <a:gd name="T20" fmla="*/ 2147483647 w 167"/>
                <a:gd name="T21" fmla="*/ 1935699269 h 63"/>
                <a:gd name="T22" fmla="*/ 2147483647 w 167"/>
                <a:gd name="T23" fmla="*/ 2147483647 h 63"/>
                <a:gd name="T24" fmla="*/ 2147483647 w 167"/>
                <a:gd name="T25" fmla="*/ 2147483647 h 63"/>
                <a:gd name="T26" fmla="*/ 2147483647 w 167"/>
                <a:gd name="T27" fmla="*/ 2147483647 h 63"/>
                <a:gd name="T28" fmla="*/ 2147483647 w 167"/>
                <a:gd name="T29" fmla="*/ 1895372296 h 63"/>
                <a:gd name="T30" fmla="*/ 2147483647 w 167"/>
                <a:gd name="T31" fmla="*/ 1599638414 h 63"/>
                <a:gd name="T32" fmla="*/ 2147483647 w 167"/>
                <a:gd name="T33" fmla="*/ 1330793763 h 63"/>
                <a:gd name="T34" fmla="*/ 2147483647 w 167"/>
                <a:gd name="T35" fmla="*/ 927521058 h 63"/>
                <a:gd name="T36" fmla="*/ 2147483647 w 167"/>
                <a:gd name="T37" fmla="*/ 779655950 h 63"/>
                <a:gd name="T38" fmla="*/ 2147483647 w 167"/>
                <a:gd name="T39" fmla="*/ 631790842 h 63"/>
                <a:gd name="T40" fmla="*/ 2147483647 w 167"/>
                <a:gd name="T41" fmla="*/ 403268924 h 63"/>
                <a:gd name="T42" fmla="*/ 2147483647 w 167"/>
                <a:gd name="T43" fmla="*/ 376387026 h 63"/>
                <a:gd name="T44" fmla="*/ 2147483647 w 167"/>
                <a:gd name="T45" fmla="*/ 336060511 h 63"/>
                <a:gd name="T46" fmla="*/ 2147483647 w 167"/>
                <a:gd name="T47" fmla="*/ 188191680 h 63"/>
                <a:gd name="T48" fmla="*/ 2147483647 w 167"/>
                <a:gd name="T49" fmla="*/ 147865165 h 63"/>
                <a:gd name="T50" fmla="*/ 2017404872 w 167"/>
                <a:gd name="T51" fmla="*/ 40326529 h 63"/>
                <a:gd name="T52" fmla="*/ 2017404872 w 167"/>
                <a:gd name="T53" fmla="*/ 0 h 63"/>
                <a:gd name="T54" fmla="*/ 1976785532 w 167"/>
                <a:gd name="T55" fmla="*/ 40326529 h 63"/>
                <a:gd name="T56" fmla="*/ 257253487 w 167"/>
                <a:gd name="T57" fmla="*/ 107538622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63"/>
                <a:gd name="T89" fmla="*/ 167 w 167"/>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63">
                  <a:moveTo>
                    <a:pt x="7" y="3"/>
                  </a:moveTo>
                  <a:cubicBezTo>
                    <a:pt x="5" y="3"/>
                    <a:pt x="4" y="4"/>
                    <a:pt x="4" y="5"/>
                  </a:cubicBezTo>
                  <a:cubicBezTo>
                    <a:pt x="4" y="6"/>
                    <a:pt x="4" y="6"/>
                    <a:pt x="5" y="6"/>
                  </a:cubicBezTo>
                  <a:cubicBezTo>
                    <a:pt x="2" y="7"/>
                    <a:pt x="0" y="10"/>
                    <a:pt x="0" y="14"/>
                  </a:cubicBezTo>
                  <a:cubicBezTo>
                    <a:pt x="0" y="18"/>
                    <a:pt x="4" y="21"/>
                    <a:pt x="8" y="21"/>
                  </a:cubicBezTo>
                  <a:cubicBezTo>
                    <a:pt x="8" y="21"/>
                    <a:pt x="42" y="19"/>
                    <a:pt x="49" y="18"/>
                  </a:cubicBezTo>
                  <a:cubicBezTo>
                    <a:pt x="55" y="27"/>
                    <a:pt x="60" y="26"/>
                    <a:pt x="71" y="28"/>
                  </a:cubicBezTo>
                  <a:cubicBezTo>
                    <a:pt x="71" y="28"/>
                    <a:pt x="74" y="28"/>
                    <a:pt x="76" y="28"/>
                  </a:cubicBezTo>
                  <a:cubicBezTo>
                    <a:pt x="78" y="30"/>
                    <a:pt x="80" y="31"/>
                    <a:pt x="83" y="32"/>
                  </a:cubicBezTo>
                  <a:cubicBezTo>
                    <a:pt x="86" y="35"/>
                    <a:pt x="89" y="37"/>
                    <a:pt x="92" y="40"/>
                  </a:cubicBezTo>
                  <a:cubicBezTo>
                    <a:pt x="99" y="45"/>
                    <a:pt x="106" y="49"/>
                    <a:pt x="115" y="52"/>
                  </a:cubicBezTo>
                  <a:cubicBezTo>
                    <a:pt x="131" y="59"/>
                    <a:pt x="149" y="63"/>
                    <a:pt x="163" y="62"/>
                  </a:cubicBezTo>
                  <a:cubicBezTo>
                    <a:pt x="165" y="62"/>
                    <a:pt x="166" y="61"/>
                    <a:pt x="167" y="60"/>
                  </a:cubicBezTo>
                  <a:cubicBezTo>
                    <a:pt x="167" y="59"/>
                    <a:pt x="166" y="59"/>
                    <a:pt x="165" y="59"/>
                  </a:cubicBezTo>
                  <a:cubicBezTo>
                    <a:pt x="167" y="58"/>
                    <a:pt x="167" y="55"/>
                    <a:pt x="164" y="51"/>
                  </a:cubicBezTo>
                  <a:cubicBezTo>
                    <a:pt x="162" y="47"/>
                    <a:pt x="156" y="44"/>
                    <a:pt x="149" y="43"/>
                  </a:cubicBezTo>
                  <a:cubicBezTo>
                    <a:pt x="140" y="43"/>
                    <a:pt x="129" y="40"/>
                    <a:pt x="120" y="36"/>
                  </a:cubicBezTo>
                  <a:cubicBezTo>
                    <a:pt x="114" y="33"/>
                    <a:pt x="109" y="29"/>
                    <a:pt x="104" y="25"/>
                  </a:cubicBezTo>
                  <a:cubicBezTo>
                    <a:pt x="104" y="25"/>
                    <a:pt x="101" y="21"/>
                    <a:pt x="100" y="21"/>
                  </a:cubicBezTo>
                  <a:cubicBezTo>
                    <a:pt x="99" y="20"/>
                    <a:pt x="90" y="18"/>
                    <a:pt x="89" y="17"/>
                  </a:cubicBezTo>
                  <a:cubicBezTo>
                    <a:pt x="80" y="15"/>
                    <a:pt x="78" y="14"/>
                    <a:pt x="76" y="11"/>
                  </a:cubicBezTo>
                  <a:cubicBezTo>
                    <a:pt x="76" y="10"/>
                    <a:pt x="76" y="10"/>
                    <a:pt x="75" y="10"/>
                  </a:cubicBezTo>
                  <a:cubicBezTo>
                    <a:pt x="75" y="9"/>
                    <a:pt x="75" y="9"/>
                    <a:pt x="75" y="9"/>
                  </a:cubicBezTo>
                  <a:cubicBezTo>
                    <a:pt x="73" y="5"/>
                    <a:pt x="73" y="5"/>
                    <a:pt x="73" y="5"/>
                  </a:cubicBezTo>
                  <a:cubicBezTo>
                    <a:pt x="64" y="4"/>
                    <a:pt x="64" y="4"/>
                    <a:pt x="64" y="4"/>
                  </a:cubicBezTo>
                  <a:cubicBezTo>
                    <a:pt x="57" y="4"/>
                    <a:pt x="57" y="6"/>
                    <a:pt x="54" y="1"/>
                  </a:cubicBezTo>
                  <a:cubicBezTo>
                    <a:pt x="54" y="0"/>
                    <a:pt x="54" y="0"/>
                    <a:pt x="54" y="0"/>
                  </a:cubicBezTo>
                  <a:cubicBezTo>
                    <a:pt x="53" y="1"/>
                    <a:pt x="53" y="1"/>
                    <a:pt x="53" y="1"/>
                  </a:cubicBezTo>
                  <a:lnTo>
                    <a:pt x="7" y="3"/>
                  </a:lnTo>
                  <a:close/>
                </a:path>
              </a:pathLst>
            </a:custGeom>
            <a:solidFill>
              <a:srgbClr val="85B682"/>
            </a:solidFill>
            <a:ln w="9525">
              <a:noFill/>
              <a:round/>
              <a:headEnd/>
              <a:tailEnd/>
            </a:ln>
          </p:spPr>
          <p:txBody>
            <a:bodyPr/>
            <a:lstStyle/>
            <a:p>
              <a:endParaRPr lang="en-US">
                <a:latin typeface="Calibri" pitchFamily="34" charset="0"/>
              </a:endParaRPr>
            </a:p>
          </p:txBody>
        </p:sp>
        <p:sp>
          <p:nvSpPr>
            <p:cNvPr id="144067" name="Freeform 882"/>
            <p:cNvSpPr>
              <a:spLocks/>
            </p:cNvSpPr>
            <p:nvPr/>
          </p:nvSpPr>
          <p:spPr bwMode="auto">
            <a:xfrm rot="10800000">
              <a:off x="3675163" y="4753603"/>
              <a:ext cx="614497" cy="226999"/>
            </a:xfrm>
            <a:custGeom>
              <a:avLst/>
              <a:gdLst>
                <a:gd name="T0" fmla="*/ 257253487 w 167"/>
                <a:gd name="T1" fmla="*/ 80430880 h 62"/>
                <a:gd name="T2" fmla="*/ 148936414 w 167"/>
                <a:gd name="T3" fmla="*/ 147454178 h 62"/>
                <a:gd name="T4" fmla="*/ 189555754 w 167"/>
                <a:gd name="T5" fmla="*/ 187669604 h 62"/>
                <a:gd name="T6" fmla="*/ 0 w 167"/>
                <a:gd name="T7" fmla="*/ 482578016 h 62"/>
                <a:gd name="T8" fmla="*/ 297872827 w 167"/>
                <a:gd name="T9" fmla="*/ 737270832 h 62"/>
                <a:gd name="T10" fmla="*/ 1827848716 w 167"/>
                <a:gd name="T11" fmla="*/ 630032137 h 62"/>
                <a:gd name="T12" fmla="*/ 2147483647 w 167"/>
                <a:gd name="T13" fmla="*/ 991963876 h 62"/>
                <a:gd name="T14" fmla="*/ 2147483647 w 167"/>
                <a:gd name="T15" fmla="*/ 991963876 h 62"/>
                <a:gd name="T16" fmla="*/ 2147483647 w 167"/>
                <a:gd name="T17" fmla="*/ 1152825579 h 62"/>
                <a:gd name="T18" fmla="*/ 2147483647 w 167"/>
                <a:gd name="T19" fmla="*/ 1447733820 h 62"/>
                <a:gd name="T20" fmla="*/ 2147483647 w 167"/>
                <a:gd name="T21" fmla="*/ 1890096182 h 62"/>
                <a:gd name="T22" fmla="*/ 2147483647 w 167"/>
                <a:gd name="T23" fmla="*/ 2147483647 h 62"/>
                <a:gd name="T24" fmla="*/ 2147483647 w 167"/>
                <a:gd name="T25" fmla="*/ 2147483647 h 62"/>
                <a:gd name="T26" fmla="*/ 2147483647 w 167"/>
                <a:gd name="T27" fmla="*/ 2144789455 h 62"/>
                <a:gd name="T28" fmla="*/ 2147483647 w 167"/>
                <a:gd name="T29" fmla="*/ 1849880756 h 62"/>
                <a:gd name="T30" fmla="*/ 2147483647 w 167"/>
                <a:gd name="T31" fmla="*/ 1554972515 h 62"/>
                <a:gd name="T32" fmla="*/ 2147483647 w 167"/>
                <a:gd name="T33" fmla="*/ 1300279700 h 62"/>
                <a:gd name="T34" fmla="*/ 2147483647 w 167"/>
                <a:gd name="T35" fmla="*/ 884724952 h 62"/>
                <a:gd name="T36" fmla="*/ 2147483647 w 167"/>
                <a:gd name="T37" fmla="*/ 737270832 h 62"/>
                <a:gd name="T38" fmla="*/ 2147483647 w 167"/>
                <a:gd name="T39" fmla="*/ 589816711 h 62"/>
                <a:gd name="T40" fmla="*/ 2147483647 w 167"/>
                <a:gd name="T41" fmla="*/ 375339207 h 62"/>
                <a:gd name="T42" fmla="*/ 2147483647 w 167"/>
                <a:gd name="T43" fmla="*/ 335123781 h 62"/>
                <a:gd name="T44" fmla="*/ 2147483647 w 167"/>
                <a:gd name="T45" fmla="*/ 294908356 h 62"/>
                <a:gd name="T46" fmla="*/ 2147483647 w 167"/>
                <a:gd name="T47" fmla="*/ 147454178 h 62"/>
                <a:gd name="T48" fmla="*/ 2147483647 w 167"/>
                <a:gd name="T49" fmla="*/ 147454178 h 62"/>
                <a:gd name="T50" fmla="*/ 2017404872 w 167"/>
                <a:gd name="T51" fmla="*/ 0 h 62"/>
                <a:gd name="T52" fmla="*/ 2017404872 w 167"/>
                <a:gd name="T53" fmla="*/ 0 h 62"/>
                <a:gd name="T54" fmla="*/ 1976785532 w 167"/>
                <a:gd name="T55" fmla="*/ 0 h 62"/>
                <a:gd name="T56" fmla="*/ 257253487 w 167"/>
                <a:gd name="T57" fmla="*/ 80430880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62"/>
                <a:gd name="T89" fmla="*/ 167 w 167"/>
                <a:gd name="T90" fmla="*/ 62 h 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62">
                  <a:moveTo>
                    <a:pt x="7" y="2"/>
                  </a:moveTo>
                  <a:cubicBezTo>
                    <a:pt x="5" y="2"/>
                    <a:pt x="4" y="3"/>
                    <a:pt x="4" y="4"/>
                  </a:cubicBezTo>
                  <a:cubicBezTo>
                    <a:pt x="4" y="5"/>
                    <a:pt x="4" y="5"/>
                    <a:pt x="5" y="5"/>
                  </a:cubicBezTo>
                  <a:cubicBezTo>
                    <a:pt x="2" y="6"/>
                    <a:pt x="0" y="9"/>
                    <a:pt x="0" y="13"/>
                  </a:cubicBezTo>
                  <a:cubicBezTo>
                    <a:pt x="0" y="17"/>
                    <a:pt x="4" y="20"/>
                    <a:pt x="8" y="20"/>
                  </a:cubicBezTo>
                  <a:cubicBezTo>
                    <a:pt x="8" y="20"/>
                    <a:pt x="42" y="18"/>
                    <a:pt x="49" y="17"/>
                  </a:cubicBezTo>
                  <a:cubicBezTo>
                    <a:pt x="55" y="26"/>
                    <a:pt x="60" y="25"/>
                    <a:pt x="71" y="27"/>
                  </a:cubicBezTo>
                  <a:cubicBezTo>
                    <a:pt x="71" y="27"/>
                    <a:pt x="74" y="27"/>
                    <a:pt x="76" y="27"/>
                  </a:cubicBezTo>
                  <a:cubicBezTo>
                    <a:pt x="78" y="29"/>
                    <a:pt x="80" y="30"/>
                    <a:pt x="83" y="31"/>
                  </a:cubicBezTo>
                  <a:cubicBezTo>
                    <a:pt x="86" y="34"/>
                    <a:pt x="89" y="36"/>
                    <a:pt x="92" y="39"/>
                  </a:cubicBezTo>
                  <a:cubicBezTo>
                    <a:pt x="99" y="44"/>
                    <a:pt x="106" y="48"/>
                    <a:pt x="115" y="51"/>
                  </a:cubicBezTo>
                  <a:cubicBezTo>
                    <a:pt x="131" y="58"/>
                    <a:pt x="149" y="62"/>
                    <a:pt x="163" y="61"/>
                  </a:cubicBezTo>
                  <a:cubicBezTo>
                    <a:pt x="165" y="61"/>
                    <a:pt x="166" y="60"/>
                    <a:pt x="167" y="59"/>
                  </a:cubicBezTo>
                  <a:cubicBezTo>
                    <a:pt x="167" y="58"/>
                    <a:pt x="166" y="58"/>
                    <a:pt x="165" y="58"/>
                  </a:cubicBezTo>
                  <a:cubicBezTo>
                    <a:pt x="167" y="57"/>
                    <a:pt x="166" y="54"/>
                    <a:pt x="164" y="50"/>
                  </a:cubicBezTo>
                  <a:cubicBezTo>
                    <a:pt x="162" y="46"/>
                    <a:pt x="156" y="43"/>
                    <a:pt x="149" y="42"/>
                  </a:cubicBezTo>
                  <a:cubicBezTo>
                    <a:pt x="139" y="42"/>
                    <a:pt x="129" y="39"/>
                    <a:pt x="120" y="35"/>
                  </a:cubicBezTo>
                  <a:cubicBezTo>
                    <a:pt x="114" y="32"/>
                    <a:pt x="109" y="28"/>
                    <a:pt x="104" y="24"/>
                  </a:cubicBezTo>
                  <a:cubicBezTo>
                    <a:pt x="104" y="24"/>
                    <a:pt x="101" y="20"/>
                    <a:pt x="100" y="20"/>
                  </a:cubicBezTo>
                  <a:cubicBezTo>
                    <a:pt x="98" y="19"/>
                    <a:pt x="90" y="17"/>
                    <a:pt x="89" y="16"/>
                  </a:cubicBezTo>
                  <a:cubicBezTo>
                    <a:pt x="80" y="14"/>
                    <a:pt x="78" y="13"/>
                    <a:pt x="76" y="10"/>
                  </a:cubicBezTo>
                  <a:cubicBezTo>
                    <a:pt x="76" y="9"/>
                    <a:pt x="76" y="9"/>
                    <a:pt x="75" y="9"/>
                  </a:cubicBezTo>
                  <a:cubicBezTo>
                    <a:pt x="75" y="8"/>
                    <a:pt x="75" y="8"/>
                    <a:pt x="75" y="8"/>
                  </a:cubicBezTo>
                  <a:cubicBezTo>
                    <a:pt x="73" y="4"/>
                    <a:pt x="73" y="4"/>
                    <a:pt x="73" y="4"/>
                  </a:cubicBezTo>
                  <a:cubicBezTo>
                    <a:pt x="64" y="4"/>
                    <a:pt x="64" y="4"/>
                    <a:pt x="64" y="4"/>
                  </a:cubicBezTo>
                  <a:cubicBezTo>
                    <a:pt x="57" y="3"/>
                    <a:pt x="57" y="5"/>
                    <a:pt x="54" y="0"/>
                  </a:cubicBezTo>
                  <a:cubicBezTo>
                    <a:pt x="54" y="0"/>
                    <a:pt x="54" y="0"/>
                    <a:pt x="54" y="0"/>
                  </a:cubicBezTo>
                  <a:cubicBezTo>
                    <a:pt x="53" y="0"/>
                    <a:pt x="53" y="0"/>
                    <a:pt x="53" y="0"/>
                  </a:cubicBezTo>
                  <a:lnTo>
                    <a:pt x="7" y="2"/>
                  </a:lnTo>
                  <a:close/>
                </a:path>
              </a:pathLst>
            </a:custGeom>
            <a:solidFill>
              <a:srgbClr val="85B683"/>
            </a:solidFill>
            <a:ln w="9525">
              <a:noFill/>
              <a:round/>
              <a:headEnd/>
              <a:tailEnd/>
            </a:ln>
          </p:spPr>
          <p:txBody>
            <a:bodyPr/>
            <a:lstStyle/>
            <a:p>
              <a:endParaRPr lang="en-US">
                <a:latin typeface="Calibri" pitchFamily="34" charset="0"/>
              </a:endParaRPr>
            </a:p>
          </p:txBody>
        </p:sp>
        <p:sp>
          <p:nvSpPr>
            <p:cNvPr id="144068" name="Freeform 883"/>
            <p:cNvSpPr>
              <a:spLocks/>
            </p:cNvSpPr>
            <p:nvPr/>
          </p:nvSpPr>
          <p:spPr bwMode="auto">
            <a:xfrm rot="10800000">
              <a:off x="3675163" y="4753603"/>
              <a:ext cx="614497" cy="226999"/>
            </a:xfrm>
            <a:custGeom>
              <a:avLst/>
              <a:gdLst>
                <a:gd name="T0" fmla="*/ 257253487 w 167"/>
                <a:gd name="T1" fmla="*/ 80430880 h 62"/>
                <a:gd name="T2" fmla="*/ 108317044 w 167"/>
                <a:gd name="T3" fmla="*/ 147454178 h 62"/>
                <a:gd name="T4" fmla="*/ 189555754 w 167"/>
                <a:gd name="T5" fmla="*/ 187669604 h 62"/>
                <a:gd name="T6" fmla="*/ 0 w 167"/>
                <a:gd name="T7" fmla="*/ 482578016 h 62"/>
                <a:gd name="T8" fmla="*/ 297872827 w 167"/>
                <a:gd name="T9" fmla="*/ 737270832 h 62"/>
                <a:gd name="T10" fmla="*/ 1827848716 w 167"/>
                <a:gd name="T11" fmla="*/ 630032137 h 62"/>
                <a:gd name="T12" fmla="*/ 2147483647 w 167"/>
                <a:gd name="T13" fmla="*/ 965156033 h 62"/>
                <a:gd name="T14" fmla="*/ 2147483647 w 167"/>
                <a:gd name="T15" fmla="*/ 991963876 h 62"/>
                <a:gd name="T16" fmla="*/ 2147483647 w 167"/>
                <a:gd name="T17" fmla="*/ 1152825579 h 62"/>
                <a:gd name="T18" fmla="*/ 2147483647 w 167"/>
                <a:gd name="T19" fmla="*/ 1447733820 h 62"/>
                <a:gd name="T20" fmla="*/ 2147483647 w 167"/>
                <a:gd name="T21" fmla="*/ 1890096182 h 62"/>
                <a:gd name="T22" fmla="*/ 2147483647 w 167"/>
                <a:gd name="T23" fmla="*/ 2147483647 h 62"/>
                <a:gd name="T24" fmla="*/ 2147483647 w 167"/>
                <a:gd name="T25" fmla="*/ 2147483647 h 62"/>
                <a:gd name="T26" fmla="*/ 2147483647 w 167"/>
                <a:gd name="T27" fmla="*/ 2144789455 h 62"/>
                <a:gd name="T28" fmla="*/ 2147483647 w 167"/>
                <a:gd name="T29" fmla="*/ 1849880756 h 62"/>
                <a:gd name="T30" fmla="*/ 2147483647 w 167"/>
                <a:gd name="T31" fmla="*/ 1554972515 h 62"/>
                <a:gd name="T32" fmla="*/ 2147483647 w 167"/>
                <a:gd name="T33" fmla="*/ 1300279700 h 62"/>
                <a:gd name="T34" fmla="*/ 2147483647 w 167"/>
                <a:gd name="T35" fmla="*/ 884724952 h 62"/>
                <a:gd name="T36" fmla="*/ 2147483647 w 167"/>
                <a:gd name="T37" fmla="*/ 737270832 h 62"/>
                <a:gd name="T38" fmla="*/ 2147483647 w 167"/>
                <a:gd name="T39" fmla="*/ 589816711 h 62"/>
                <a:gd name="T40" fmla="*/ 2147483647 w 167"/>
                <a:gd name="T41" fmla="*/ 375339207 h 62"/>
                <a:gd name="T42" fmla="*/ 2147483647 w 167"/>
                <a:gd name="T43" fmla="*/ 335123781 h 62"/>
                <a:gd name="T44" fmla="*/ 2147483647 w 167"/>
                <a:gd name="T45" fmla="*/ 294908356 h 62"/>
                <a:gd name="T46" fmla="*/ 2147483647 w 167"/>
                <a:gd name="T47" fmla="*/ 147454178 h 62"/>
                <a:gd name="T48" fmla="*/ 2147483647 w 167"/>
                <a:gd name="T49" fmla="*/ 147454178 h 62"/>
                <a:gd name="T50" fmla="*/ 2017404872 w 167"/>
                <a:gd name="T51" fmla="*/ 0 h 62"/>
                <a:gd name="T52" fmla="*/ 2017404872 w 167"/>
                <a:gd name="T53" fmla="*/ 0 h 62"/>
                <a:gd name="T54" fmla="*/ 1976785532 w 167"/>
                <a:gd name="T55" fmla="*/ 0 h 62"/>
                <a:gd name="T56" fmla="*/ 257253487 w 167"/>
                <a:gd name="T57" fmla="*/ 80430880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62"/>
                <a:gd name="T89" fmla="*/ 167 w 167"/>
                <a:gd name="T90" fmla="*/ 62 h 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62">
                  <a:moveTo>
                    <a:pt x="7" y="2"/>
                  </a:moveTo>
                  <a:cubicBezTo>
                    <a:pt x="5" y="2"/>
                    <a:pt x="4" y="3"/>
                    <a:pt x="3" y="4"/>
                  </a:cubicBezTo>
                  <a:cubicBezTo>
                    <a:pt x="4" y="5"/>
                    <a:pt x="4" y="5"/>
                    <a:pt x="5" y="5"/>
                  </a:cubicBezTo>
                  <a:cubicBezTo>
                    <a:pt x="2" y="6"/>
                    <a:pt x="0" y="9"/>
                    <a:pt x="0" y="13"/>
                  </a:cubicBezTo>
                  <a:cubicBezTo>
                    <a:pt x="0" y="17"/>
                    <a:pt x="4" y="20"/>
                    <a:pt x="8" y="20"/>
                  </a:cubicBezTo>
                  <a:cubicBezTo>
                    <a:pt x="8" y="20"/>
                    <a:pt x="42" y="18"/>
                    <a:pt x="49" y="17"/>
                  </a:cubicBezTo>
                  <a:cubicBezTo>
                    <a:pt x="55" y="26"/>
                    <a:pt x="60" y="25"/>
                    <a:pt x="71" y="26"/>
                  </a:cubicBezTo>
                  <a:cubicBezTo>
                    <a:pt x="71" y="27"/>
                    <a:pt x="74" y="27"/>
                    <a:pt x="76" y="27"/>
                  </a:cubicBezTo>
                  <a:cubicBezTo>
                    <a:pt x="78" y="29"/>
                    <a:pt x="80" y="30"/>
                    <a:pt x="83" y="31"/>
                  </a:cubicBezTo>
                  <a:cubicBezTo>
                    <a:pt x="86" y="34"/>
                    <a:pt x="89" y="36"/>
                    <a:pt x="92" y="39"/>
                  </a:cubicBezTo>
                  <a:cubicBezTo>
                    <a:pt x="99" y="44"/>
                    <a:pt x="106" y="48"/>
                    <a:pt x="115" y="51"/>
                  </a:cubicBezTo>
                  <a:cubicBezTo>
                    <a:pt x="131" y="58"/>
                    <a:pt x="149" y="62"/>
                    <a:pt x="163" y="61"/>
                  </a:cubicBezTo>
                  <a:cubicBezTo>
                    <a:pt x="165" y="61"/>
                    <a:pt x="166" y="60"/>
                    <a:pt x="167" y="59"/>
                  </a:cubicBezTo>
                  <a:cubicBezTo>
                    <a:pt x="167" y="58"/>
                    <a:pt x="166" y="58"/>
                    <a:pt x="165" y="58"/>
                  </a:cubicBezTo>
                  <a:cubicBezTo>
                    <a:pt x="167" y="57"/>
                    <a:pt x="166" y="54"/>
                    <a:pt x="164" y="50"/>
                  </a:cubicBezTo>
                  <a:cubicBezTo>
                    <a:pt x="162" y="46"/>
                    <a:pt x="156" y="43"/>
                    <a:pt x="149" y="42"/>
                  </a:cubicBezTo>
                  <a:cubicBezTo>
                    <a:pt x="139" y="42"/>
                    <a:pt x="129" y="39"/>
                    <a:pt x="120" y="35"/>
                  </a:cubicBezTo>
                  <a:cubicBezTo>
                    <a:pt x="114" y="32"/>
                    <a:pt x="109" y="28"/>
                    <a:pt x="104" y="24"/>
                  </a:cubicBezTo>
                  <a:cubicBezTo>
                    <a:pt x="104" y="24"/>
                    <a:pt x="101" y="20"/>
                    <a:pt x="100" y="20"/>
                  </a:cubicBezTo>
                  <a:cubicBezTo>
                    <a:pt x="98" y="19"/>
                    <a:pt x="90" y="17"/>
                    <a:pt x="89" y="16"/>
                  </a:cubicBezTo>
                  <a:cubicBezTo>
                    <a:pt x="80" y="14"/>
                    <a:pt x="78" y="13"/>
                    <a:pt x="76" y="10"/>
                  </a:cubicBezTo>
                  <a:cubicBezTo>
                    <a:pt x="76" y="9"/>
                    <a:pt x="76" y="9"/>
                    <a:pt x="75" y="9"/>
                  </a:cubicBezTo>
                  <a:cubicBezTo>
                    <a:pt x="75" y="8"/>
                    <a:pt x="75" y="8"/>
                    <a:pt x="75" y="8"/>
                  </a:cubicBezTo>
                  <a:cubicBezTo>
                    <a:pt x="73" y="4"/>
                    <a:pt x="73" y="4"/>
                    <a:pt x="73" y="4"/>
                  </a:cubicBezTo>
                  <a:cubicBezTo>
                    <a:pt x="64" y="4"/>
                    <a:pt x="64" y="4"/>
                    <a:pt x="64" y="4"/>
                  </a:cubicBezTo>
                  <a:cubicBezTo>
                    <a:pt x="57" y="3"/>
                    <a:pt x="57" y="5"/>
                    <a:pt x="54" y="0"/>
                  </a:cubicBezTo>
                  <a:cubicBezTo>
                    <a:pt x="54" y="0"/>
                    <a:pt x="54" y="0"/>
                    <a:pt x="54" y="0"/>
                  </a:cubicBezTo>
                  <a:cubicBezTo>
                    <a:pt x="53" y="0"/>
                    <a:pt x="53" y="0"/>
                    <a:pt x="53" y="0"/>
                  </a:cubicBezTo>
                  <a:lnTo>
                    <a:pt x="7" y="2"/>
                  </a:lnTo>
                  <a:close/>
                </a:path>
              </a:pathLst>
            </a:custGeom>
            <a:solidFill>
              <a:srgbClr val="86B783"/>
            </a:solidFill>
            <a:ln w="9525">
              <a:noFill/>
              <a:round/>
              <a:headEnd/>
              <a:tailEnd/>
            </a:ln>
          </p:spPr>
          <p:txBody>
            <a:bodyPr/>
            <a:lstStyle/>
            <a:p>
              <a:endParaRPr lang="en-US">
                <a:latin typeface="Calibri" pitchFamily="34" charset="0"/>
              </a:endParaRPr>
            </a:p>
          </p:txBody>
        </p:sp>
        <p:sp>
          <p:nvSpPr>
            <p:cNvPr id="144069" name="Freeform 884"/>
            <p:cNvSpPr>
              <a:spLocks/>
            </p:cNvSpPr>
            <p:nvPr/>
          </p:nvSpPr>
          <p:spPr bwMode="auto">
            <a:xfrm rot="10800000">
              <a:off x="3675163" y="4753603"/>
              <a:ext cx="614497" cy="226999"/>
            </a:xfrm>
            <a:custGeom>
              <a:avLst/>
              <a:gdLst>
                <a:gd name="T0" fmla="*/ 257253487 w 167"/>
                <a:gd name="T1" fmla="*/ 80430880 h 62"/>
                <a:gd name="T2" fmla="*/ 108317044 w 167"/>
                <a:gd name="T3" fmla="*/ 147454178 h 62"/>
                <a:gd name="T4" fmla="*/ 189555754 w 167"/>
                <a:gd name="T5" fmla="*/ 187669604 h 62"/>
                <a:gd name="T6" fmla="*/ 0 w 167"/>
                <a:gd name="T7" fmla="*/ 482578016 h 62"/>
                <a:gd name="T8" fmla="*/ 297872827 w 167"/>
                <a:gd name="T9" fmla="*/ 737270832 h 62"/>
                <a:gd name="T10" fmla="*/ 1827848716 w 167"/>
                <a:gd name="T11" fmla="*/ 630032137 h 62"/>
                <a:gd name="T12" fmla="*/ 2147483647 w 167"/>
                <a:gd name="T13" fmla="*/ 965156033 h 62"/>
                <a:gd name="T14" fmla="*/ 2147483647 w 167"/>
                <a:gd name="T15" fmla="*/ 991963876 h 62"/>
                <a:gd name="T16" fmla="*/ 2147483647 w 167"/>
                <a:gd name="T17" fmla="*/ 1152825579 h 62"/>
                <a:gd name="T18" fmla="*/ 2147483647 w 167"/>
                <a:gd name="T19" fmla="*/ 1447733820 h 62"/>
                <a:gd name="T20" fmla="*/ 2147483647 w 167"/>
                <a:gd name="T21" fmla="*/ 1890096182 h 62"/>
                <a:gd name="T22" fmla="*/ 2147483647 w 167"/>
                <a:gd name="T23" fmla="*/ 2147483647 h 62"/>
                <a:gd name="T24" fmla="*/ 2147483647 w 167"/>
                <a:gd name="T25" fmla="*/ 2147483647 h 62"/>
                <a:gd name="T26" fmla="*/ 2147483647 w 167"/>
                <a:gd name="T27" fmla="*/ 2144789455 h 62"/>
                <a:gd name="T28" fmla="*/ 2147483647 w 167"/>
                <a:gd name="T29" fmla="*/ 1849880756 h 62"/>
                <a:gd name="T30" fmla="*/ 2147483647 w 167"/>
                <a:gd name="T31" fmla="*/ 1554972515 h 62"/>
                <a:gd name="T32" fmla="*/ 2147483647 w 167"/>
                <a:gd name="T33" fmla="*/ 1300279700 h 62"/>
                <a:gd name="T34" fmla="*/ 2147483647 w 167"/>
                <a:gd name="T35" fmla="*/ 884724952 h 62"/>
                <a:gd name="T36" fmla="*/ 2147483647 w 167"/>
                <a:gd name="T37" fmla="*/ 737270832 h 62"/>
                <a:gd name="T38" fmla="*/ 2147483647 w 167"/>
                <a:gd name="T39" fmla="*/ 589816711 h 62"/>
                <a:gd name="T40" fmla="*/ 2147483647 w 167"/>
                <a:gd name="T41" fmla="*/ 375339207 h 62"/>
                <a:gd name="T42" fmla="*/ 2147483647 w 167"/>
                <a:gd name="T43" fmla="*/ 335123781 h 62"/>
                <a:gd name="T44" fmla="*/ 2147483647 w 167"/>
                <a:gd name="T45" fmla="*/ 294908356 h 62"/>
                <a:gd name="T46" fmla="*/ 2147483647 w 167"/>
                <a:gd name="T47" fmla="*/ 147454178 h 62"/>
                <a:gd name="T48" fmla="*/ 2147483647 w 167"/>
                <a:gd name="T49" fmla="*/ 147454178 h 62"/>
                <a:gd name="T50" fmla="*/ 2017404872 w 167"/>
                <a:gd name="T51" fmla="*/ 0 h 62"/>
                <a:gd name="T52" fmla="*/ 2017404872 w 167"/>
                <a:gd name="T53" fmla="*/ 0 h 62"/>
                <a:gd name="T54" fmla="*/ 1976785532 w 167"/>
                <a:gd name="T55" fmla="*/ 0 h 62"/>
                <a:gd name="T56" fmla="*/ 257253487 w 167"/>
                <a:gd name="T57" fmla="*/ 80430880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62"/>
                <a:gd name="T89" fmla="*/ 167 w 167"/>
                <a:gd name="T90" fmla="*/ 62 h 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62">
                  <a:moveTo>
                    <a:pt x="7" y="2"/>
                  </a:moveTo>
                  <a:cubicBezTo>
                    <a:pt x="5" y="3"/>
                    <a:pt x="4" y="3"/>
                    <a:pt x="3" y="4"/>
                  </a:cubicBezTo>
                  <a:cubicBezTo>
                    <a:pt x="4" y="5"/>
                    <a:pt x="4" y="6"/>
                    <a:pt x="5" y="5"/>
                  </a:cubicBezTo>
                  <a:cubicBezTo>
                    <a:pt x="2" y="7"/>
                    <a:pt x="0" y="9"/>
                    <a:pt x="0" y="13"/>
                  </a:cubicBezTo>
                  <a:cubicBezTo>
                    <a:pt x="0" y="17"/>
                    <a:pt x="4" y="20"/>
                    <a:pt x="8" y="20"/>
                  </a:cubicBezTo>
                  <a:cubicBezTo>
                    <a:pt x="8" y="20"/>
                    <a:pt x="42" y="18"/>
                    <a:pt x="49" y="17"/>
                  </a:cubicBezTo>
                  <a:cubicBezTo>
                    <a:pt x="55" y="26"/>
                    <a:pt x="60" y="25"/>
                    <a:pt x="71" y="26"/>
                  </a:cubicBezTo>
                  <a:cubicBezTo>
                    <a:pt x="71" y="27"/>
                    <a:pt x="74" y="27"/>
                    <a:pt x="76" y="27"/>
                  </a:cubicBezTo>
                  <a:cubicBezTo>
                    <a:pt x="78" y="29"/>
                    <a:pt x="80" y="30"/>
                    <a:pt x="83" y="31"/>
                  </a:cubicBezTo>
                  <a:cubicBezTo>
                    <a:pt x="86" y="34"/>
                    <a:pt x="89" y="36"/>
                    <a:pt x="92" y="39"/>
                  </a:cubicBezTo>
                  <a:cubicBezTo>
                    <a:pt x="99" y="44"/>
                    <a:pt x="106" y="48"/>
                    <a:pt x="115" y="51"/>
                  </a:cubicBezTo>
                  <a:cubicBezTo>
                    <a:pt x="131" y="58"/>
                    <a:pt x="149" y="62"/>
                    <a:pt x="163" y="61"/>
                  </a:cubicBezTo>
                  <a:cubicBezTo>
                    <a:pt x="165" y="61"/>
                    <a:pt x="166" y="60"/>
                    <a:pt x="167" y="59"/>
                  </a:cubicBezTo>
                  <a:cubicBezTo>
                    <a:pt x="167" y="58"/>
                    <a:pt x="166" y="58"/>
                    <a:pt x="165" y="58"/>
                  </a:cubicBezTo>
                  <a:cubicBezTo>
                    <a:pt x="166" y="57"/>
                    <a:pt x="166" y="54"/>
                    <a:pt x="164" y="50"/>
                  </a:cubicBezTo>
                  <a:cubicBezTo>
                    <a:pt x="161" y="46"/>
                    <a:pt x="156" y="43"/>
                    <a:pt x="149" y="42"/>
                  </a:cubicBezTo>
                  <a:cubicBezTo>
                    <a:pt x="139" y="42"/>
                    <a:pt x="129" y="39"/>
                    <a:pt x="120" y="35"/>
                  </a:cubicBezTo>
                  <a:cubicBezTo>
                    <a:pt x="114" y="32"/>
                    <a:pt x="109" y="28"/>
                    <a:pt x="104" y="24"/>
                  </a:cubicBezTo>
                  <a:cubicBezTo>
                    <a:pt x="104" y="24"/>
                    <a:pt x="101" y="20"/>
                    <a:pt x="100" y="20"/>
                  </a:cubicBezTo>
                  <a:cubicBezTo>
                    <a:pt x="98" y="19"/>
                    <a:pt x="90" y="17"/>
                    <a:pt x="89" y="16"/>
                  </a:cubicBezTo>
                  <a:cubicBezTo>
                    <a:pt x="80" y="15"/>
                    <a:pt x="78" y="13"/>
                    <a:pt x="76" y="10"/>
                  </a:cubicBezTo>
                  <a:cubicBezTo>
                    <a:pt x="76" y="10"/>
                    <a:pt x="76" y="9"/>
                    <a:pt x="75" y="9"/>
                  </a:cubicBezTo>
                  <a:cubicBezTo>
                    <a:pt x="75" y="8"/>
                    <a:pt x="75" y="8"/>
                    <a:pt x="75" y="8"/>
                  </a:cubicBezTo>
                  <a:cubicBezTo>
                    <a:pt x="73" y="4"/>
                    <a:pt x="73" y="4"/>
                    <a:pt x="73" y="4"/>
                  </a:cubicBezTo>
                  <a:cubicBezTo>
                    <a:pt x="64" y="4"/>
                    <a:pt x="64" y="4"/>
                    <a:pt x="64" y="4"/>
                  </a:cubicBezTo>
                  <a:cubicBezTo>
                    <a:pt x="57" y="3"/>
                    <a:pt x="57" y="6"/>
                    <a:pt x="54" y="0"/>
                  </a:cubicBezTo>
                  <a:cubicBezTo>
                    <a:pt x="54" y="0"/>
                    <a:pt x="54" y="0"/>
                    <a:pt x="54" y="0"/>
                  </a:cubicBezTo>
                  <a:cubicBezTo>
                    <a:pt x="53" y="0"/>
                    <a:pt x="53" y="0"/>
                    <a:pt x="53" y="0"/>
                  </a:cubicBezTo>
                  <a:lnTo>
                    <a:pt x="7" y="2"/>
                  </a:lnTo>
                  <a:close/>
                </a:path>
              </a:pathLst>
            </a:custGeom>
            <a:solidFill>
              <a:srgbClr val="87B784"/>
            </a:solidFill>
            <a:ln w="9525">
              <a:noFill/>
              <a:round/>
              <a:headEnd/>
              <a:tailEnd/>
            </a:ln>
          </p:spPr>
          <p:txBody>
            <a:bodyPr/>
            <a:lstStyle/>
            <a:p>
              <a:endParaRPr lang="en-US">
                <a:latin typeface="Calibri" pitchFamily="34" charset="0"/>
              </a:endParaRPr>
            </a:p>
          </p:txBody>
        </p:sp>
        <p:sp>
          <p:nvSpPr>
            <p:cNvPr id="144070" name="Freeform 885"/>
            <p:cNvSpPr>
              <a:spLocks/>
            </p:cNvSpPr>
            <p:nvPr/>
          </p:nvSpPr>
          <p:spPr bwMode="auto">
            <a:xfrm rot="10800000">
              <a:off x="3675163" y="4753603"/>
              <a:ext cx="614497" cy="226999"/>
            </a:xfrm>
            <a:custGeom>
              <a:avLst/>
              <a:gdLst>
                <a:gd name="T0" fmla="*/ 257253487 w 167"/>
                <a:gd name="T1" fmla="*/ 80430880 h 62"/>
                <a:gd name="T2" fmla="*/ 108317044 w 167"/>
                <a:gd name="T3" fmla="*/ 147454178 h 62"/>
                <a:gd name="T4" fmla="*/ 189555754 w 167"/>
                <a:gd name="T5" fmla="*/ 227885029 h 62"/>
                <a:gd name="T6" fmla="*/ 0 w 167"/>
                <a:gd name="T7" fmla="*/ 482578016 h 62"/>
                <a:gd name="T8" fmla="*/ 297872827 w 167"/>
                <a:gd name="T9" fmla="*/ 737270832 h 62"/>
                <a:gd name="T10" fmla="*/ 1827848716 w 167"/>
                <a:gd name="T11" fmla="*/ 630032137 h 62"/>
                <a:gd name="T12" fmla="*/ 2147483647 w 167"/>
                <a:gd name="T13" fmla="*/ 965156033 h 62"/>
                <a:gd name="T14" fmla="*/ 2147483647 w 167"/>
                <a:gd name="T15" fmla="*/ 991963876 h 62"/>
                <a:gd name="T16" fmla="*/ 2147483647 w 167"/>
                <a:gd name="T17" fmla="*/ 1152825579 h 62"/>
                <a:gd name="T18" fmla="*/ 2147483647 w 167"/>
                <a:gd name="T19" fmla="*/ 1447733820 h 62"/>
                <a:gd name="T20" fmla="*/ 2147483647 w 167"/>
                <a:gd name="T21" fmla="*/ 1890096182 h 62"/>
                <a:gd name="T22" fmla="*/ 2147483647 w 167"/>
                <a:gd name="T23" fmla="*/ 2147483647 h 62"/>
                <a:gd name="T24" fmla="*/ 2147483647 w 167"/>
                <a:gd name="T25" fmla="*/ 2147483647 h 62"/>
                <a:gd name="T26" fmla="*/ 2147483647 w 167"/>
                <a:gd name="T27" fmla="*/ 2144789455 h 62"/>
                <a:gd name="T28" fmla="*/ 2147483647 w 167"/>
                <a:gd name="T29" fmla="*/ 1849880756 h 62"/>
                <a:gd name="T30" fmla="*/ 2147483647 w 167"/>
                <a:gd name="T31" fmla="*/ 1554972515 h 62"/>
                <a:gd name="T32" fmla="*/ 2147483647 w 167"/>
                <a:gd name="T33" fmla="*/ 1300279700 h 62"/>
                <a:gd name="T34" fmla="*/ 2147483647 w 167"/>
                <a:gd name="T35" fmla="*/ 884724952 h 62"/>
                <a:gd name="T36" fmla="*/ 2147483647 w 167"/>
                <a:gd name="T37" fmla="*/ 737270832 h 62"/>
                <a:gd name="T38" fmla="*/ 2147483647 w 167"/>
                <a:gd name="T39" fmla="*/ 630032137 h 62"/>
                <a:gd name="T40" fmla="*/ 2147483647 w 167"/>
                <a:gd name="T41" fmla="*/ 375339207 h 62"/>
                <a:gd name="T42" fmla="*/ 2147483647 w 167"/>
                <a:gd name="T43" fmla="*/ 335123781 h 62"/>
                <a:gd name="T44" fmla="*/ 2147483647 w 167"/>
                <a:gd name="T45" fmla="*/ 294908356 h 62"/>
                <a:gd name="T46" fmla="*/ 2147483647 w 167"/>
                <a:gd name="T47" fmla="*/ 147454178 h 62"/>
                <a:gd name="T48" fmla="*/ 2147483647 w 167"/>
                <a:gd name="T49" fmla="*/ 147454178 h 62"/>
                <a:gd name="T50" fmla="*/ 2017404872 w 167"/>
                <a:gd name="T51" fmla="*/ 40215440 h 62"/>
                <a:gd name="T52" fmla="*/ 1976785532 w 167"/>
                <a:gd name="T53" fmla="*/ 0 h 62"/>
                <a:gd name="T54" fmla="*/ 1976785532 w 167"/>
                <a:gd name="T55" fmla="*/ 0 h 62"/>
                <a:gd name="T56" fmla="*/ 257253487 w 167"/>
                <a:gd name="T57" fmla="*/ 80430880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62"/>
                <a:gd name="T89" fmla="*/ 167 w 167"/>
                <a:gd name="T90" fmla="*/ 62 h 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62">
                  <a:moveTo>
                    <a:pt x="7" y="2"/>
                  </a:moveTo>
                  <a:cubicBezTo>
                    <a:pt x="5" y="3"/>
                    <a:pt x="4" y="3"/>
                    <a:pt x="3" y="4"/>
                  </a:cubicBezTo>
                  <a:cubicBezTo>
                    <a:pt x="4" y="5"/>
                    <a:pt x="4" y="6"/>
                    <a:pt x="5" y="6"/>
                  </a:cubicBezTo>
                  <a:cubicBezTo>
                    <a:pt x="2" y="7"/>
                    <a:pt x="0" y="9"/>
                    <a:pt x="0" y="13"/>
                  </a:cubicBezTo>
                  <a:cubicBezTo>
                    <a:pt x="0" y="17"/>
                    <a:pt x="4" y="20"/>
                    <a:pt x="8" y="20"/>
                  </a:cubicBezTo>
                  <a:cubicBezTo>
                    <a:pt x="8" y="20"/>
                    <a:pt x="42" y="17"/>
                    <a:pt x="49" y="17"/>
                  </a:cubicBezTo>
                  <a:cubicBezTo>
                    <a:pt x="55" y="26"/>
                    <a:pt x="60" y="25"/>
                    <a:pt x="71" y="26"/>
                  </a:cubicBezTo>
                  <a:cubicBezTo>
                    <a:pt x="71" y="27"/>
                    <a:pt x="74" y="27"/>
                    <a:pt x="76" y="27"/>
                  </a:cubicBezTo>
                  <a:cubicBezTo>
                    <a:pt x="78" y="28"/>
                    <a:pt x="80" y="30"/>
                    <a:pt x="83" y="31"/>
                  </a:cubicBezTo>
                  <a:cubicBezTo>
                    <a:pt x="85" y="34"/>
                    <a:pt x="89" y="36"/>
                    <a:pt x="92" y="39"/>
                  </a:cubicBezTo>
                  <a:cubicBezTo>
                    <a:pt x="99" y="43"/>
                    <a:pt x="106" y="48"/>
                    <a:pt x="115" y="51"/>
                  </a:cubicBezTo>
                  <a:cubicBezTo>
                    <a:pt x="131" y="58"/>
                    <a:pt x="149" y="62"/>
                    <a:pt x="163" y="61"/>
                  </a:cubicBezTo>
                  <a:cubicBezTo>
                    <a:pt x="165" y="61"/>
                    <a:pt x="166" y="60"/>
                    <a:pt x="167" y="59"/>
                  </a:cubicBezTo>
                  <a:cubicBezTo>
                    <a:pt x="167" y="58"/>
                    <a:pt x="166" y="58"/>
                    <a:pt x="165" y="58"/>
                  </a:cubicBezTo>
                  <a:cubicBezTo>
                    <a:pt x="166" y="56"/>
                    <a:pt x="166" y="54"/>
                    <a:pt x="164" y="50"/>
                  </a:cubicBezTo>
                  <a:cubicBezTo>
                    <a:pt x="161" y="46"/>
                    <a:pt x="155" y="43"/>
                    <a:pt x="149" y="42"/>
                  </a:cubicBezTo>
                  <a:cubicBezTo>
                    <a:pt x="139" y="42"/>
                    <a:pt x="129" y="39"/>
                    <a:pt x="120" y="35"/>
                  </a:cubicBezTo>
                  <a:cubicBezTo>
                    <a:pt x="114" y="32"/>
                    <a:pt x="109" y="28"/>
                    <a:pt x="104" y="24"/>
                  </a:cubicBezTo>
                  <a:cubicBezTo>
                    <a:pt x="104" y="24"/>
                    <a:pt x="101" y="21"/>
                    <a:pt x="100" y="20"/>
                  </a:cubicBezTo>
                  <a:cubicBezTo>
                    <a:pt x="98" y="19"/>
                    <a:pt x="90" y="18"/>
                    <a:pt x="89" y="17"/>
                  </a:cubicBezTo>
                  <a:cubicBezTo>
                    <a:pt x="80" y="15"/>
                    <a:pt x="78" y="13"/>
                    <a:pt x="76" y="10"/>
                  </a:cubicBezTo>
                  <a:cubicBezTo>
                    <a:pt x="76" y="10"/>
                    <a:pt x="76" y="9"/>
                    <a:pt x="75" y="9"/>
                  </a:cubicBezTo>
                  <a:cubicBezTo>
                    <a:pt x="75" y="8"/>
                    <a:pt x="75" y="8"/>
                    <a:pt x="75" y="8"/>
                  </a:cubicBezTo>
                  <a:cubicBezTo>
                    <a:pt x="73" y="4"/>
                    <a:pt x="73" y="4"/>
                    <a:pt x="73" y="4"/>
                  </a:cubicBezTo>
                  <a:cubicBezTo>
                    <a:pt x="64" y="4"/>
                    <a:pt x="64" y="4"/>
                    <a:pt x="64" y="4"/>
                  </a:cubicBezTo>
                  <a:cubicBezTo>
                    <a:pt x="57" y="3"/>
                    <a:pt x="56" y="6"/>
                    <a:pt x="54" y="1"/>
                  </a:cubicBezTo>
                  <a:cubicBezTo>
                    <a:pt x="53" y="0"/>
                    <a:pt x="53" y="0"/>
                    <a:pt x="53" y="0"/>
                  </a:cubicBezTo>
                  <a:cubicBezTo>
                    <a:pt x="53" y="0"/>
                    <a:pt x="53" y="0"/>
                    <a:pt x="53" y="0"/>
                  </a:cubicBezTo>
                  <a:lnTo>
                    <a:pt x="7" y="2"/>
                  </a:lnTo>
                  <a:close/>
                </a:path>
              </a:pathLst>
            </a:custGeom>
            <a:solidFill>
              <a:srgbClr val="88B784"/>
            </a:solidFill>
            <a:ln w="9525">
              <a:noFill/>
              <a:round/>
              <a:headEnd/>
              <a:tailEnd/>
            </a:ln>
          </p:spPr>
          <p:txBody>
            <a:bodyPr/>
            <a:lstStyle/>
            <a:p>
              <a:endParaRPr lang="en-US">
                <a:latin typeface="Calibri" pitchFamily="34" charset="0"/>
              </a:endParaRPr>
            </a:p>
          </p:txBody>
        </p:sp>
        <p:sp>
          <p:nvSpPr>
            <p:cNvPr id="144071" name="Freeform 886"/>
            <p:cNvSpPr>
              <a:spLocks/>
            </p:cNvSpPr>
            <p:nvPr/>
          </p:nvSpPr>
          <p:spPr bwMode="auto">
            <a:xfrm rot="10800000">
              <a:off x="3675163" y="4753603"/>
              <a:ext cx="614497" cy="226999"/>
            </a:xfrm>
            <a:custGeom>
              <a:avLst/>
              <a:gdLst>
                <a:gd name="T0" fmla="*/ 257253487 w 167"/>
                <a:gd name="T1" fmla="*/ 107238723 h 62"/>
                <a:gd name="T2" fmla="*/ 108317044 w 167"/>
                <a:gd name="T3" fmla="*/ 147454178 h 62"/>
                <a:gd name="T4" fmla="*/ 189555754 w 167"/>
                <a:gd name="T5" fmla="*/ 227885029 h 62"/>
                <a:gd name="T6" fmla="*/ 0 w 167"/>
                <a:gd name="T7" fmla="*/ 482578016 h 62"/>
                <a:gd name="T8" fmla="*/ 297872827 w 167"/>
                <a:gd name="T9" fmla="*/ 737270832 h 62"/>
                <a:gd name="T10" fmla="*/ 1827848716 w 167"/>
                <a:gd name="T11" fmla="*/ 630032137 h 62"/>
                <a:gd name="T12" fmla="*/ 2147483647 w 167"/>
                <a:gd name="T13" fmla="*/ 965156033 h 62"/>
                <a:gd name="T14" fmla="*/ 2147483647 w 167"/>
                <a:gd name="T15" fmla="*/ 991963876 h 62"/>
                <a:gd name="T16" fmla="*/ 2147483647 w 167"/>
                <a:gd name="T17" fmla="*/ 1152825579 h 62"/>
                <a:gd name="T18" fmla="*/ 2147483647 w 167"/>
                <a:gd name="T19" fmla="*/ 1447733820 h 62"/>
                <a:gd name="T20" fmla="*/ 2147483647 w 167"/>
                <a:gd name="T21" fmla="*/ 1890096182 h 62"/>
                <a:gd name="T22" fmla="*/ 2147483647 w 167"/>
                <a:gd name="T23" fmla="*/ 2147483647 h 62"/>
                <a:gd name="T24" fmla="*/ 2147483647 w 167"/>
                <a:gd name="T25" fmla="*/ 2147483647 h 62"/>
                <a:gd name="T26" fmla="*/ 2147483647 w 167"/>
                <a:gd name="T27" fmla="*/ 2104574029 h 62"/>
                <a:gd name="T28" fmla="*/ 2147483647 w 167"/>
                <a:gd name="T29" fmla="*/ 1849880756 h 62"/>
                <a:gd name="T30" fmla="*/ 2147483647 w 167"/>
                <a:gd name="T31" fmla="*/ 1554972515 h 62"/>
                <a:gd name="T32" fmla="*/ 2147483647 w 167"/>
                <a:gd name="T33" fmla="*/ 1300279700 h 62"/>
                <a:gd name="T34" fmla="*/ 2147483647 w 167"/>
                <a:gd name="T35" fmla="*/ 884724952 h 62"/>
                <a:gd name="T36" fmla="*/ 2147483647 w 167"/>
                <a:gd name="T37" fmla="*/ 737270832 h 62"/>
                <a:gd name="T38" fmla="*/ 2147483647 w 167"/>
                <a:gd name="T39" fmla="*/ 630032137 h 62"/>
                <a:gd name="T40" fmla="*/ 2147483647 w 167"/>
                <a:gd name="T41" fmla="*/ 375339207 h 62"/>
                <a:gd name="T42" fmla="*/ 2147483647 w 167"/>
                <a:gd name="T43" fmla="*/ 335123781 h 62"/>
                <a:gd name="T44" fmla="*/ 2147483647 w 167"/>
                <a:gd name="T45" fmla="*/ 294908356 h 62"/>
                <a:gd name="T46" fmla="*/ 2147483647 w 167"/>
                <a:gd name="T47" fmla="*/ 147454178 h 62"/>
                <a:gd name="T48" fmla="*/ 2147483647 w 167"/>
                <a:gd name="T49" fmla="*/ 147454178 h 62"/>
                <a:gd name="T50" fmla="*/ 2017404872 w 167"/>
                <a:gd name="T51" fmla="*/ 40215440 h 62"/>
                <a:gd name="T52" fmla="*/ 1976785532 w 167"/>
                <a:gd name="T53" fmla="*/ 0 h 62"/>
                <a:gd name="T54" fmla="*/ 1976785532 w 167"/>
                <a:gd name="T55" fmla="*/ 0 h 62"/>
                <a:gd name="T56" fmla="*/ 257253487 w 167"/>
                <a:gd name="T57" fmla="*/ 107238723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62"/>
                <a:gd name="T89" fmla="*/ 167 w 167"/>
                <a:gd name="T90" fmla="*/ 62 h 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62">
                  <a:moveTo>
                    <a:pt x="7" y="3"/>
                  </a:moveTo>
                  <a:cubicBezTo>
                    <a:pt x="5" y="3"/>
                    <a:pt x="4" y="3"/>
                    <a:pt x="3" y="4"/>
                  </a:cubicBezTo>
                  <a:cubicBezTo>
                    <a:pt x="3" y="5"/>
                    <a:pt x="4" y="6"/>
                    <a:pt x="5" y="6"/>
                  </a:cubicBezTo>
                  <a:cubicBezTo>
                    <a:pt x="2" y="7"/>
                    <a:pt x="0" y="10"/>
                    <a:pt x="0" y="13"/>
                  </a:cubicBezTo>
                  <a:cubicBezTo>
                    <a:pt x="0" y="17"/>
                    <a:pt x="4" y="20"/>
                    <a:pt x="8" y="20"/>
                  </a:cubicBezTo>
                  <a:cubicBezTo>
                    <a:pt x="8" y="20"/>
                    <a:pt x="42" y="17"/>
                    <a:pt x="49" y="17"/>
                  </a:cubicBezTo>
                  <a:cubicBezTo>
                    <a:pt x="55" y="26"/>
                    <a:pt x="60" y="25"/>
                    <a:pt x="70" y="26"/>
                  </a:cubicBezTo>
                  <a:cubicBezTo>
                    <a:pt x="71" y="26"/>
                    <a:pt x="74" y="27"/>
                    <a:pt x="76" y="27"/>
                  </a:cubicBezTo>
                  <a:cubicBezTo>
                    <a:pt x="78" y="28"/>
                    <a:pt x="80" y="30"/>
                    <a:pt x="83" y="31"/>
                  </a:cubicBezTo>
                  <a:cubicBezTo>
                    <a:pt x="85" y="34"/>
                    <a:pt x="89" y="36"/>
                    <a:pt x="92" y="39"/>
                  </a:cubicBezTo>
                  <a:cubicBezTo>
                    <a:pt x="99" y="43"/>
                    <a:pt x="106" y="48"/>
                    <a:pt x="115" y="51"/>
                  </a:cubicBezTo>
                  <a:cubicBezTo>
                    <a:pt x="131" y="58"/>
                    <a:pt x="149" y="62"/>
                    <a:pt x="163" y="61"/>
                  </a:cubicBezTo>
                  <a:cubicBezTo>
                    <a:pt x="165" y="61"/>
                    <a:pt x="166" y="60"/>
                    <a:pt x="167" y="59"/>
                  </a:cubicBezTo>
                  <a:cubicBezTo>
                    <a:pt x="167" y="58"/>
                    <a:pt x="166" y="57"/>
                    <a:pt x="165" y="57"/>
                  </a:cubicBezTo>
                  <a:cubicBezTo>
                    <a:pt x="166" y="56"/>
                    <a:pt x="166" y="54"/>
                    <a:pt x="164" y="50"/>
                  </a:cubicBezTo>
                  <a:cubicBezTo>
                    <a:pt x="161" y="46"/>
                    <a:pt x="155" y="43"/>
                    <a:pt x="149" y="42"/>
                  </a:cubicBezTo>
                  <a:cubicBezTo>
                    <a:pt x="139" y="42"/>
                    <a:pt x="129" y="39"/>
                    <a:pt x="120" y="35"/>
                  </a:cubicBezTo>
                  <a:cubicBezTo>
                    <a:pt x="114" y="32"/>
                    <a:pt x="109" y="28"/>
                    <a:pt x="104" y="24"/>
                  </a:cubicBezTo>
                  <a:cubicBezTo>
                    <a:pt x="103" y="24"/>
                    <a:pt x="101" y="21"/>
                    <a:pt x="100" y="20"/>
                  </a:cubicBezTo>
                  <a:cubicBezTo>
                    <a:pt x="98" y="19"/>
                    <a:pt x="90" y="18"/>
                    <a:pt x="89" y="17"/>
                  </a:cubicBezTo>
                  <a:cubicBezTo>
                    <a:pt x="81" y="15"/>
                    <a:pt x="78" y="13"/>
                    <a:pt x="76" y="10"/>
                  </a:cubicBezTo>
                  <a:cubicBezTo>
                    <a:pt x="76" y="10"/>
                    <a:pt x="76" y="9"/>
                    <a:pt x="75" y="9"/>
                  </a:cubicBezTo>
                  <a:cubicBezTo>
                    <a:pt x="75" y="8"/>
                    <a:pt x="75" y="8"/>
                    <a:pt x="75" y="8"/>
                  </a:cubicBezTo>
                  <a:cubicBezTo>
                    <a:pt x="73" y="4"/>
                    <a:pt x="73" y="4"/>
                    <a:pt x="73" y="4"/>
                  </a:cubicBezTo>
                  <a:cubicBezTo>
                    <a:pt x="64" y="4"/>
                    <a:pt x="64" y="4"/>
                    <a:pt x="64" y="4"/>
                  </a:cubicBezTo>
                  <a:cubicBezTo>
                    <a:pt x="57" y="3"/>
                    <a:pt x="56" y="6"/>
                    <a:pt x="54" y="1"/>
                  </a:cubicBezTo>
                  <a:cubicBezTo>
                    <a:pt x="53" y="0"/>
                    <a:pt x="53" y="0"/>
                    <a:pt x="53" y="0"/>
                  </a:cubicBezTo>
                  <a:cubicBezTo>
                    <a:pt x="53" y="0"/>
                    <a:pt x="53" y="0"/>
                    <a:pt x="53" y="0"/>
                  </a:cubicBezTo>
                  <a:lnTo>
                    <a:pt x="7" y="3"/>
                  </a:lnTo>
                  <a:close/>
                </a:path>
              </a:pathLst>
            </a:custGeom>
            <a:solidFill>
              <a:srgbClr val="89B885"/>
            </a:solidFill>
            <a:ln w="9525">
              <a:noFill/>
              <a:round/>
              <a:headEnd/>
              <a:tailEnd/>
            </a:ln>
          </p:spPr>
          <p:txBody>
            <a:bodyPr/>
            <a:lstStyle/>
            <a:p>
              <a:endParaRPr lang="en-US">
                <a:latin typeface="Calibri" pitchFamily="34" charset="0"/>
              </a:endParaRPr>
            </a:p>
          </p:txBody>
        </p:sp>
        <p:sp>
          <p:nvSpPr>
            <p:cNvPr id="144072" name="Freeform 887"/>
            <p:cNvSpPr>
              <a:spLocks/>
            </p:cNvSpPr>
            <p:nvPr/>
          </p:nvSpPr>
          <p:spPr bwMode="auto">
            <a:xfrm rot="10800000">
              <a:off x="3675163" y="4757585"/>
              <a:ext cx="614497" cy="223017"/>
            </a:xfrm>
            <a:custGeom>
              <a:avLst/>
              <a:gdLst>
                <a:gd name="T0" fmla="*/ 257253487 w 167"/>
                <a:gd name="T1" fmla="*/ 106931169 h 61"/>
                <a:gd name="T2" fmla="*/ 108317044 w 167"/>
                <a:gd name="T3" fmla="*/ 147030376 h 61"/>
                <a:gd name="T4" fmla="*/ 189555754 w 167"/>
                <a:gd name="T5" fmla="*/ 227228731 h 61"/>
                <a:gd name="T6" fmla="*/ 0 w 167"/>
                <a:gd name="T7" fmla="*/ 481194018 h 61"/>
                <a:gd name="T8" fmla="*/ 297872827 w 167"/>
                <a:gd name="T9" fmla="*/ 695056299 h 61"/>
                <a:gd name="T10" fmla="*/ 1827848716 w 167"/>
                <a:gd name="T11" fmla="*/ 628224336 h 61"/>
                <a:gd name="T12" fmla="*/ 2147483647 w 167"/>
                <a:gd name="T13" fmla="*/ 962384380 h 61"/>
                <a:gd name="T14" fmla="*/ 2147483647 w 167"/>
                <a:gd name="T15" fmla="*/ 989117165 h 61"/>
                <a:gd name="T16" fmla="*/ 2147483647 w 167"/>
                <a:gd name="T17" fmla="*/ 1136147483 h 61"/>
                <a:gd name="T18" fmla="*/ 2147483647 w 167"/>
                <a:gd name="T19" fmla="*/ 1430211776 h 61"/>
                <a:gd name="T20" fmla="*/ 2147483647 w 167"/>
                <a:gd name="T21" fmla="*/ 1871302732 h 61"/>
                <a:gd name="T22" fmla="*/ 2147483647 w 167"/>
                <a:gd name="T23" fmla="*/ 2147483647 h 61"/>
                <a:gd name="T24" fmla="*/ 2147483647 w 167"/>
                <a:gd name="T25" fmla="*/ 2147483647 h 61"/>
                <a:gd name="T26" fmla="*/ 2147483647 w 167"/>
                <a:gd name="T27" fmla="*/ 2098535519 h 61"/>
                <a:gd name="T28" fmla="*/ 2147483647 w 167"/>
                <a:gd name="T29" fmla="*/ 1844569947 h 61"/>
                <a:gd name="T30" fmla="*/ 2147483647 w 167"/>
                <a:gd name="T31" fmla="*/ 1550509310 h 61"/>
                <a:gd name="T32" fmla="*/ 2147483647 w 167"/>
                <a:gd name="T33" fmla="*/ 1283181458 h 61"/>
                <a:gd name="T34" fmla="*/ 2147483647 w 167"/>
                <a:gd name="T35" fmla="*/ 922284973 h 61"/>
                <a:gd name="T36" fmla="*/ 2147483647 w 167"/>
                <a:gd name="T37" fmla="*/ 735155477 h 61"/>
                <a:gd name="T38" fmla="*/ 2147483647 w 167"/>
                <a:gd name="T39" fmla="*/ 628224336 h 61"/>
                <a:gd name="T40" fmla="*/ 2147483647 w 167"/>
                <a:gd name="T41" fmla="*/ 374259107 h 61"/>
                <a:gd name="T42" fmla="*/ 2147483647 w 167"/>
                <a:gd name="T43" fmla="*/ 334159929 h 61"/>
                <a:gd name="T44" fmla="*/ 2147483647 w 167"/>
                <a:gd name="T45" fmla="*/ 294060751 h 61"/>
                <a:gd name="T46" fmla="*/ 2147483647 w 167"/>
                <a:gd name="T47" fmla="*/ 147030376 h 61"/>
                <a:gd name="T48" fmla="*/ 2147483647 w 167"/>
                <a:gd name="T49" fmla="*/ 147030376 h 61"/>
                <a:gd name="T50" fmla="*/ 2017404872 w 167"/>
                <a:gd name="T51" fmla="*/ 40099192 h 61"/>
                <a:gd name="T52" fmla="*/ 1976785532 w 167"/>
                <a:gd name="T53" fmla="*/ 0 h 61"/>
                <a:gd name="T54" fmla="*/ 1949707198 w 167"/>
                <a:gd name="T55" fmla="*/ 0 h 61"/>
                <a:gd name="T56" fmla="*/ 257253487 w 167"/>
                <a:gd name="T57" fmla="*/ 106931169 h 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61"/>
                <a:gd name="T89" fmla="*/ 167 w 167"/>
                <a:gd name="T90" fmla="*/ 61 h 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61">
                  <a:moveTo>
                    <a:pt x="7" y="3"/>
                  </a:moveTo>
                  <a:cubicBezTo>
                    <a:pt x="5" y="3"/>
                    <a:pt x="4" y="3"/>
                    <a:pt x="3" y="4"/>
                  </a:cubicBezTo>
                  <a:cubicBezTo>
                    <a:pt x="3" y="5"/>
                    <a:pt x="4" y="6"/>
                    <a:pt x="5" y="6"/>
                  </a:cubicBezTo>
                  <a:cubicBezTo>
                    <a:pt x="2" y="7"/>
                    <a:pt x="0" y="10"/>
                    <a:pt x="0" y="13"/>
                  </a:cubicBezTo>
                  <a:cubicBezTo>
                    <a:pt x="0" y="17"/>
                    <a:pt x="4" y="20"/>
                    <a:pt x="8" y="19"/>
                  </a:cubicBezTo>
                  <a:cubicBezTo>
                    <a:pt x="8" y="19"/>
                    <a:pt x="42" y="17"/>
                    <a:pt x="49" y="17"/>
                  </a:cubicBezTo>
                  <a:cubicBezTo>
                    <a:pt x="55" y="26"/>
                    <a:pt x="60" y="25"/>
                    <a:pt x="70" y="26"/>
                  </a:cubicBezTo>
                  <a:cubicBezTo>
                    <a:pt x="71" y="26"/>
                    <a:pt x="74" y="27"/>
                    <a:pt x="76" y="27"/>
                  </a:cubicBezTo>
                  <a:cubicBezTo>
                    <a:pt x="78" y="28"/>
                    <a:pt x="80" y="30"/>
                    <a:pt x="83" y="31"/>
                  </a:cubicBezTo>
                  <a:cubicBezTo>
                    <a:pt x="85" y="33"/>
                    <a:pt x="89" y="36"/>
                    <a:pt x="92" y="39"/>
                  </a:cubicBezTo>
                  <a:cubicBezTo>
                    <a:pt x="99" y="43"/>
                    <a:pt x="106" y="48"/>
                    <a:pt x="115" y="51"/>
                  </a:cubicBezTo>
                  <a:cubicBezTo>
                    <a:pt x="131" y="58"/>
                    <a:pt x="149" y="61"/>
                    <a:pt x="163" y="61"/>
                  </a:cubicBezTo>
                  <a:cubicBezTo>
                    <a:pt x="165" y="61"/>
                    <a:pt x="166" y="60"/>
                    <a:pt x="167" y="59"/>
                  </a:cubicBezTo>
                  <a:cubicBezTo>
                    <a:pt x="167" y="58"/>
                    <a:pt x="166" y="57"/>
                    <a:pt x="165" y="57"/>
                  </a:cubicBezTo>
                  <a:cubicBezTo>
                    <a:pt x="166" y="56"/>
                    <a:pt x="166" y="54"/>
                    <a:pt x="164" y="50"/>
                  </a:cubicBezTo>
                  <a:cubicBezTo>
                    <a:pt x="161" y="46"/>
                    <a:pt x="155" y="43"/>
                    <a:pt x="149" y="42"/>
                  </a:cubicBezTo>
                  <a:cubicBezTo>
                    <a:pt x="139" y="42"/>
                    <a:pt x="129" y="39"/>
                    <a:pt x="120" y="35"/>
                  </a:cubicBezTo>
                  <a:cubicBezTo>
                    <a:pt x="114" y="32"/>
                    <a:pt x="108" y="29"/>
                    <a:pt x="104" y="25"/>
                  </a:cubicBezTo>
                  <a:cubicBezTo>
                    <a:pt x="103" y="24"/>
                    <a:pt x="101" y="21"/>
                    <a:pt x="100" y="20"/>
                  </a:cubicBezTo>
                  <a:cubicBezTo>
                    <a:pt x="98" y="19"/>
                    <a:pt x="90" y="18"/>
                    <a:pt x="89" y="17"/>
                  </a:cubicBezTo>
                  <a:cubicBezTo>
                    <a:pt x="81" y="15"/>
                    <a:pt x="78" y="13"/>
                    <a:pt x="76" y="10"/>
                  </a:cubicBezTo>
                  <a:cubicBezTo>
                    <a:pt x="76" y="10"/>
                    <a:pt x="76" y="9"/>
                    <a:pt x="75" y="9"/>
                  </a:cubicBezTo>
                  <a:cubicBezTo>
                    <a:pt x="75" y="8"/>
                    <a:pt x="75" y="8"/>
                    <a:pt x="75" y="8"/>
                  </a:cubicBezTo>
                  <a:cubicBezTo>
                    <a:pt x="73" y="4"/>
                    <a:pt x="73" y="4"/>
                    <a:pt x="73" y="4"/>
                  </a:cubicBezTo>
                  <a:cubicBezTo>
                    <a:pt x="64" y="4"/>
                    <a:pt x="64" y="4"/>
                    <a:pt x="64" y="4"/>
                  </a:cubicBezTo>
                  <a:cubicBezTo>
                    <a:pt x="57" y="3"/>
                    <a:pt x="56" y="6"/>
                    <a:pt x="54" y="1"/>
                  </a:cubicBezTo>
                  <a:cubicBezTo>
                    <a:pt x="53" y="0"/>
                    <a:pt x="53" y="0"/>
                    <a:pt x="53" y="0"/>
                  </a:cubicBezTo>
                  <a:cubicBezTo>
                    <a:pt x="52" y="0"/>
                    <a:pt x="52" y="0"/>
                    <a:pt x="52" y="0"/>
                  </a:cubicBezTo>
                  <a:lnTo>
                    <a:pt x="7" y="3"/>
                  </a:lnTo>
                  <a:close/>
                </a:path>
              </a:pathLst>
            </a:custGeom>
            <a:solidFill>
              <a:srgbClr val="8AB886"/>
            </a:solidFill>
            <a:ln w="9525">
              <a:noFill/>
              <a:round/>
              <a:headEnd/>
              <a:tailEnd/>
            </a:ln>
          </p:spPr>
          <p:txBody>
            <a:bodyPr/>
            <a:lstStyle/>
            <a:p>
              <a:endParaRPr lang="en-US">
                <a:latin typeface="Calibri" pitchFamily="34" charset="0"/>
              </a:endParaRPr>
            </a:p>
          </p:txBody>
        </p:sp>
        <p:sp>
          <p:nvSpPr>
            <p:cNvPr id="144073" name="Freeform 888"/>
            <p:cNvSpPr>
              <a:spLocks/>
            </p:cNvSpPr>
            <p:nvPr/>
          </p:nvSpPr>
          <p:spPr bwMode="auto">
            <a:xfrm rot="10800000">
              <a:off x="3675163" y="4737388"/>
              <a:ext cx="614497" cy="223017"/>
            </a:xfrm>
            <a:custGeom>
              <a:avLst/>
              <a:gdLst>
                <a:gd name="T0" fmla="*/ 257253487 w 167"/>
                <a:gd name="T1" fmla="*/ 106931169 h 61"/>
                <a:gd name="T2" fmla="*/ 108317044 w 167"/>
                <a:gd name="T3" fmla="*/ 187129553 h 61"/>
                <a:gd name="T4" fmla="*/ 189555754 w 167"/>
                <a:gd name="T5" fmla="*/ 227228731 h 61"/>
                <a:gd name="T6" fmla="*/ 0 w 167"/>
                <a:gd name="T7" fmla="*/ 481194018 h 61"/>
                <a:gd name="T8" fmla="*/ 297872827 w 167"/>
                <a:gd name="T9" fmla="*/ 695056299 h 61"/>
                <a:gd name="T10" fmla="*/ 1827848716 w 167"/>
                <a:gd name="T11" fmla="*/ 628224336 h 61"/>
                <a:gd name="T12" fmla="*/ 2147483647 w 167"/>
                <a:gd name="T13" fmla="*/ 962384380 h 61"/>
                <a:gd name="T14" fmla="*/ 2147483647 w 167"/>
                <a:gd name="T15" fmla="*/ 989117165 h 61"/>
                <a:gd name="T16" fmla="*/ 2147483647 w 167"/>
                <a:gd name="T17" fmla="*/ 1136147483 h 61"/>
                <a:gd name="T18" fmla="*/ 2147483647 w 167"/>
                <a:gd name="T19" fmla="*/ 1430211776 h 61"/>
                <a:gd name="T20" fmla="*/ 2147483647 w 167"/>
                <a:gd name="T21" fmla="*/ 1871302732 h 61"/>
                <a:gd name="T22" fmla="*/ 2147483647 w 167"/>
                <a:gd name="T23" fmla="*/ 2147483647 h 61"/>
                <a:gd name="T24" fmla="*/ 2147483647 w 167"/>
                <a:gd name="T25" fmla="*/ 2147483647 h 61"/>
                <a:gd name="T26" fmla="*/ 2147483647 w 167"/>
                <a:gd name="T27" fmla="*/ 2098535519 h 61"/>
                <a:gd name="T28" fmla="*/ 2147483647 w 167"/>
                <a:gd name="T29" fmla="*/ 1844569947 h 61"/>
                <a:gd name="T30" fmla="*/ 2147483647 w 167"/>
                <a:gd name="T31" fmla="*/ 1550509310 h 61"/>
                <a:gd name="T32" fmla="*/ 2147483647 w 167"/>
                <a:gd name="T33" fmla="*/ 1283181458 h 61"/>
                <a:gd name="T34" fmla="*/ 2147483647 w 167"/>
                <a:gd name="T35" fmla="*/ 922284973 h 61"/>
                <a:gd name="T36" fmla="*/ 2147483647 w 167"/>
                <a:gd name="T37" fmla="*/ 775254655 h 61"/>
                <a:gd name="T38" fmla="*/ 2147483647 w 167"/>
                <a:gd name="T39" fmla="*/ 628224336 h 61"/>
                <a:gd name="T40" fmla="*/ 2147483647 w 167"/>
                <a:gd name="T41" fmla="*/ 374259107 h 61"/>
                <a:gd name="T42" fmla="*/ 2147483647 w 167"/>
                <a:gd name="T43" fmla="*/ 334159929 h 61"/>
                <a:gd name="T44" fmla="*/ 2147483647 w 167"/>
                <a:gd name="T45" fmla="*/ 294060751 h 61"/>
                <a:gd name="T46" fmla="*/ 2147483647 w 167"/>
                <a:gd name="T47" fmla="*/ 147030376 h 61"/>
                <a:gd name="T48" fmla="*/ 2147483647 w 167"/>
                <a:gd name="T49" fmla="*/ 147030376 h 61"/>
                <a:gd name="T50" fmla="*/ 2017404872 w 167"/>
                <a:gd name="T51" fmla="*/ 40099192 h 61"/>
                <a:gd name="T52" fmla="*/ 1976785532 w 167"/>
                <a:gd name="T53" fmla="*/ 0 h 61"/>
                <a:gd name="T54" fmla="*/ 1949707198 w 167"/>
                <a:gd name="T55" fmla="*/ 0 h 61"/>
                <a:gd name="T56" fmla="*/ 257253487 w 167"/>
                <a:gd name="T57" fmla="*/ 106931169 h 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61"/>
                <a:gd name="T89" fmla="*/ 167 w 167"/>
                <a:gd name="T90" fmla="*/ 61 h 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61">
                  <a:moveTo>
                    <a:pt x="7" y="3"/>
                  </a:moveTo>
                  <a:cubicBezTo>
                    <a:pt x="5" y="3"/>
                    <a:pt x="4" y="4"/>
                    <a:pt x="3" y="5"/>
                  </a:cubicBezTo>
                  <a:cubicBezTo>
                    <a:pt x="3" y="5"/>
                    <a:pt x="4" y="6"/>
                    <a:pt x="5" y="6"/>
                  </a:cubicBezTo>
                  <a:cubicBezTo>
                    <a:pt x="2" y="7"/>
                    <a:pt x="0" y="10"/>
                    <a:pt x="0" y="13"/>
                  </a:cubicBezTo>
                  <a:cubicBezTo>
                    <a:pt x="0" y="17"/>
                    <a:pt x="4" y="20"/>
                    <a:pt x="8" y="19"/>
                  </a:cubicBezTo>
                  <a:cubicBezTo>
                    <a:pt x="8" y="19"/>
                    <a:pt x="42" y="17"/>
                    <a:pt x="49" y="17"/>
                  </a:cubicBezTo>
                  <a:cubicBezTo>
                    <a:pt x="55" y="26"/>
                    <a:pt x="60" y="25"/>
                    <a:pt x="70" y="26"/>
                  </a:cubicBezTo>
                  <a:cubicBezTo>
                    <a:pt x="71" y="26"/>
                    <a:pt x="74" y="27"/>
                    <a:pt x="76" y="27"/>
                  </a:cubicBezTo>
                  <a:cubicBezTo>
                    <a:pt x="78" y="28"/>
                    <a:pt x="80" y="29"/>
                    <a:pt x="83" y="31"/>
                  </a:cubicBezTo>
                  <a:cubicBezTo>
                    <a:pt x="85" y="33"/>
                    <a:pt x="89" y="36"/>
                    <a:pt x="92" y="39"/>
                  </a:cubicBezTo>
                  <a:cubicBezTo>
                    <a:pt x="99" y="43"/>
                    <a:pt x="106" y="47"/>
                    <a:pt x="115" y="51"/>
                  </a:cubicBezTo>
                  <a:cubicBezTo>
                    <a:pt x="131" y="58"/>
                    <a:pt x="149" y="61"/>
                    <a:pt x="163" y="61"/>
                  </a:cubicBezTo>
                  <a:cubicBezTo>
                    <a:pt x="165" y="61"/>
                    <a:pt x="166" y="60"/>
                    <a:pt x="167" y="59"/>
                  </a:cubicBezTo>
                  <a:cubicBezTo>
                    <a:pt x="167" y="58"/>
                    <a:pt x="166" y="57"/>
                    <a:pt x="165" y="57"/>
                  </a:cubicBezTo>
                  <a:cubicBezTo>
                    <a:pt x="166" y="56"/>
                    <a:pt x="166" y="54"/>
                    <a:pt x="164" y="50"/>
                  </a:cubicBezTo>
                  <a:cubicBezTo>
                    <a:pt x="161" y="46"/>
                    <a:pt x="155" y="43"/>
                    <a:pt x="149" y="42"/>
                  </a:cubicBezTo>
                  <a:cubicBezTo>
                    <a:pt x="139" y="42"/>
                    <a:pt x="129" y="39"/>
                    <a:pt x="120" y="35"/>
                  </a:cubicBezTo>
                  <a:cubicBezTo>
                    <a:pt x="114" y="32"/>
                    <a:pt x="108" y="29"/>
                    <a:pt x="104" y="25"/>
                  </a:cubicBezTo>
                  <a:cubicBezTo>
                    <a:pt x="103" y="24"/>
                    <a:pt x="101" y="21"/>
                    <a:pt x="100" y="21"/>
                  </a:cubicBezTo>
                  <a:cubicBezTo>
                    <a:pt x="98" y="20"/>
                    <a:pt x="90" y="18"/>
                    <a:pt x="89" y="17"/>
                  </a:cubicBezTo>
                  <a:cubicBezTo>
                    <a:pt x="81" y="15"/>
                    <a:pt x="78" y="13"/>
                    <a:pt x="76" y="10"/>
                  </a:cubicBezTo>
                  <a:cubicBezTo>
                    <a:pt x="76" y="10"/>
                    <a:pt x="76" y="9"/>
                    <a:pt x="75" y="9"/>
                  </a:cubicBezTo>
                  <a:cubicBezTo>
                    <a:pt x="75" y="8"/>
                    <a:pt x="75" y="8"/>
                    <a:pt x="75" y="8"/>
                  </a:cubicBezTo>
                  <a:cubicBezTo>
                    <a:pt x="73" y="4"/>
                    <a:pt x="73" y="4"/>
                    <a:pt x="73" y="4"/>
                  </a:cubicBezTo>
                  <a:cubicBezTo>
                    <a:pt x="64" y="4"/>
                    <a:pt x="64" y="4"/>
                    <a:pt x="64" y="4"/>
                  </a:cubicBezTo>
                  <a:cubicBezTo>
                    <a:pt x="57" y="3"/>
                    <a:pt x="56" y="6"/>
                    <a:pt x="54" y="1"/>
                  </a:cubicBezTo>
                  <a:cubicBezTo>
                    <a:pt x="53" y="0"/>
                    <a:pt x="53" y="0"/>
                    <a:pt x="53" y="0"/>
                  </a:cubicBezTo>
                  <a:cubicBezTo>
                    <a:pt x="52" y="0"/>
                    <a:pt x="52" y="0"/>
                    <a:pt x="52" y="0"/>
                  </a:cubicBezTo>
                  <a:lnTo>
                    <a:pt x="7" y="3"/>
                  </a:lnTo>
                  <a:close/>
                </a:path>
              </a:pathLst>
            </a:custGeom>
            <a:solidFill>
              <a:srgbClr val="89B886"/>
            </a:solidFill>
            <a:ln w="9525">
              <a:noFill/>
              <a:round/>
              <a:headEnd/>
              <a:tailEnd/>
            </a:ln>
          </p:spPr>
          <p:txBody>
            <a:bodyPr/>
            <a:lstStyle/>
            <a:p>
              <a:endParaRPr lang="en-US">
                <a:latin typeface="Calibri" pitchFamily="34" charset="0"/>
              </a:endParaRPr>
            </a:p>
          </p:txBody>
        </p:sp>
        <p:sp>
          <p:nvSpPr>
            <p:cNvPr id="144074" name="Freeform 889"/>
            <p:cNvSpPr>
              <a:spLocks/>
            </p:cNvSpPr>
            <p:nvPr/>
          </p:nvSpPr>
          <p:spPr bwMode="auto">
            <a:xfrm rot="10800000">
              <a:off x="3675163" y="4757585"/>
              <a:ext cx="614497" cy="223017"/>
            </a:xfrm>
            <a:custGeom>
              <a:avLst/>
              <a:gdLst>
                <a:gd name="T0" fmla="*/ 257253487 w 167"/>
                <a:gd name="T1" fmla="*/ 106931169 h 61"/>
                <a:gd name="T2" fmla="*/ 108317044 w 167"/>
                <a:gd name="T3" fmla="*/ 187129553 h 61"/>
                <a:gd name="T4" fmla="*/ 189555754 w 167"/>
                <a:gd name="T5" fmla="*/ 227228731 h 61"/>
                <a:gd name="T6" fmla="*/ 0 w 167"/>
                <a:gd name="T7" fmla="*/ 481194018 h 61"/>
                <a:gd name="T8" fmla="*/ 297872827 w 167"/>
                <a:gd name="T9" fmla="*/ 695056299 h 61"/>
                <a:gd name="T10" fmla="*/ 1827848716 w 167"/>
                <a:gd name="T11" fmla="*/ 628224336 h 61"/>
                <a:gd name="T12" fmla="*/ 2147483647 w 167"/>
                <a:gd name="T13" fmla="*/ 962384380 h 61"/>
                <a:gd name="T14" fmla="*/ 2147483647 w 167"/>
                <a:gd name="T15" fmla="*/ 989117165 h 61"/>
                <a:gd name="T16" fmla="*/ 2147483647 w 167"/>
                <a:gd name="T17" fmla="*/ 1136147483 h 61"/>
                <a:gd name="T18" fmla="*/ 2147483647 w 167"/>
                <a:gd name="T19" fmla="*/ 1403478991 h 61"/>
                <a:gd name="T20" fmla="*/ 2147483647 w 167"/>
                <a:gd name="T21" fmla="*/ 1871302732 h 61"/>
                <a:gd name="T22" fmla="*/ 2147483647 w 167"/>
                <a:gd name="T23" fmla="*/ 2147483647 h 61"/>
                <a:gd name="T24" fmla="*/ 2147483647 w 167"/>
                <a:gd name="T25" fmla="*/ 2147483647 h 61"/>
                <a:gd name="T26" fmla="*/ 2147483647 w 167"/>
                <a:gd name="T27" fmla="*/ 2098535519 h 61"/>
                <a:gd name="T28" fmla="*/ 2147483647 w 167"/>
                <a:gd name="T29" fmla="*/ 1844569947 h 61"/>
                <a:gd name="T30" fmla="*/ 2147483647 w 167"/>
                <a:gd name="T31" fmla="*/ 1577242095 h 61"/>
                <a:gd name="T32" fmla="*/ 2147483647 w 167"/>
                <a:gd name="T33" fmla="*/ 1283181458 h 61"/>
                <a:gd name="T34" fmla="*/ 2147483647 w 167"/>
                <a:gd name="T35" fmla="*/ 922284973 h 61"/>
                <a:gd name="T36" fmla="*/ 2147483647 w 167"/>
                <a:gd name="T37" fmla="*/ 775254655 h 61"/>
                <a:gd name="T38" fmla="*/ 2147483647 w 167"/>
                <a:gd name="T39" fmla="*/ 628224336 h 61"/>
                <a:gd name="T40" fmla="*/ 2147483647 w 167"/>
                <a:gd name="T41" fmla="*/ 374259107 h 61"/>
                <a:gd name="T42" fmla="*/ 2147483647 w 167"/>
                <a:gd name="T43" fmla="*/ 334159929 h 61"/>
                <a:gd name="T44" fmla="*/ 2147483647 w 167"/>
                <a:gd name="T45" fmla="*/ 334159929 h 61"/>
                <a:gd name="T46" fmla="*/ 2147483647 w 167"/>
                <a:gd name="T47" fmla="*/ 187129553 h 61"/>
                <a:gd name="T48" fmla="*/ 2147483647 w 167"/>
                <a:gd name="T49" fmla="*/ 147030376 h 61"/>
                <a:gd name="T50" fmla="*/ 2017404872 w 167"/>
                <a:gd name="T51" fmla="*/ 40099192 h 61"/>
                <a:gd name="T52" fmla="*/ 1976785532 w 167"/>
                <a:gd name="T53" fmla="*/ 0 h 61"/>
                <a:gd name="T54" fmla="*/ 1949707198 w 167"/>
                <a:gd name="T55" fmla="*/ 0 h 61"/>
                <a:gd name="T56" fmla="*/ 257253487 w 167"/>
                <a:gd name="T57" fmla="*/ 106931169 h 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61"/>
                <a:gd name="T89" fmla="*/ 167 w 167"/>
                <a:gd name="T90" fmla="*/ 61 h 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61">
                  <a:moveTo>
                    <a:pt x="7" y="3"/>
                  </a:moveTo>
                  <a:cubicBezTo>
                    <a:pt x="5" y="3"/>
                    <a:pt x="4" y="4"/>
                    <a:pt x="3" y="5"/>
                  </a:cubicBezTo>
                  <a:cubicBezTo>
                    <a:pt x="3" y="5"/>
                    <a:pt x="4" y="6"/>
                    <a:pt x="5" y="6"/>
                  </a:cubicBezTo>
                  <a:cubicBezTo>
                    <a:pt x="2" y="7"/>
                    <a:pt x="0" y="10"/>
                    <a:pt x="0" y="13"/>
                  </a:cubicBezTo>
                  <a:cubicBezTo>
                    <a:pt x="0" y="17"/>
                    <a:pt x="4" y="20"/>
                    <a:pt x="8" y="19"/>
                  </a:cubicBezTo>
                  <a:cubicBezTo>
                    <a:pt x="8" y="19"/>
                    <a:pt x="42" y="17"/>
                    <a:pt x="49" y="17"/>
                  </a:cubicBezTo>
                  <a:cubicBezTo>
                    <a:pt x="55" y="26"/>
                    <a:pt x="60" y="25"/>
                    <a:pt x="70" y="26"/>
                  </a:cubicBezTo>
                  <a:cubicBezTo>
                    <a:pt x="71" y="26"/>
                    <a:pt x="74" y="27"/>
                    <a:pt x="76" y="27"/>
                  </a:cubicBezTo>
                  <a:cubicBezTo>
                    <a:pt x="78" y="28"/>
                    <a:pt x="80" y="29"/>
                    <a:pt x="83" y="31"/>
                  </a:cubicBezTo>
                  <a:cubicBezTo>
                    <a:pt x="85" y="33"/>
                    <a:pt x="88" y="36"/>
                    <a:pt x="92" y="38"/>
                  </a:cubicBezTo>
                  <a:cubicBezTo>
                    <a:pt x="99" y="43"/>
                    <a:pt x="106" y="47"/>
                    <a:pt x="115" y="51"/>
                  </a:cubicBezTo>
                  <a:cubicBezTo>
                    <a:pt x="131" y="58"/>
                    <a:pt x="149" y="61"/>
                    <a:pt x="163" y="61"/>
                  </a:cubicBezTo>
                  <a:cubicBezTo>
                    <a:pt x="165" y="60"/>
                    <a:pt x="166" y="60"/>
                    <a:pt x="167" y="59"/>
                  </a:cubicBezTo>
                  <a:cubicBezTo>
                    <a:pt x="167" y="58"/>
                    <a:pt x="166" y="57"/>
                    <a:pt x="165" y="57"/>
                  </a:cubicBezTo>
                  <a:cubicBezTo>
                    <a:pt x="166" y="56"/>
                    <a:pt x="166" y="54"/>
                    <a:pt x="164" y="50"/>
                  </a:cubicBezTo>
                  <a:cubicBezTo>
                    <a:pt x="161" y="46"/>
                    <a:pt x="155" y="43"/>
                    <a:pt x="148" y="43"/>
                  </a:cubicBezTo>
                  <a:cubicBezTo>
                    <a:pt x="139" y="42"/>
                    <a:pt x="129" y="39"/>
                    <a:pt x="120" y="35"/>
                  </a:cubicBezTo>
                  <a:cubicBezTo>
                    <a:pt x="114" y="32"/>
                    <a:pt x="108" y="29"/>
                    <a:pt x="104" y="25"/>
                  </a:cubicBezTo>
                  <a:cubicBezTo>
                    <a:pt x="103" y="24"/>
                    <a:pt x="101" y="21"/>
                    <a:pt x="100" y="21"/>
                  </a:cubicBezTo>
                  <a:cubicBezTo>
                    <a:pt x="98" y="20"/>
                    <a:pt x="90" y="18"/>
                    <a:pt x="89" y="17"/>
                  </a:cubicBezTo>
                  <a:cubicBezTo>
                    <a:pt x="81" y="15"/>
                    <a:pt x="78" y="13"/>
                    <a:pt x="76" y="10"/>
                  </a:cubicBezTo>
                  <a:cubicBezTo>
                    <a:pt x="76" y="10"/>
                    <a:pt x="76" y="10"/>
                    <a:pt x="76" y="9"/>
                  </a:cubicBezTo>
                  <a:cubicBezTo>
                    <a:pt x="75" y="9"/>
                    <a:pt x="75" y="9"/>
                    <a:pt x="75" y="9"/>
                  </a:cubicBezTo>
                  <a:cubicBezTo>
                    <a:pt x="73" y="5"/>
                    <a:pt x="73" y="5"/>
                    <a:pt x="73" y="5"/>
                  </a:cubicBezTo>
                  <a:cubicBezTo>
                    <a:pt x="64" y="4"/>
                    <a:pt x="64" y="4"/>
                    <a:pt x="64" y="4"/>
                  </a:cubicBezTo>
                  <a:cubicBezTo>
                    <a:pt x="57" y="4"/>
                    <a:pt x="56" y="6"/>
                    <a:pt x="54" y="1"/>
                  </a:cubicBezTo>
                  <a:cubicBezTo>
                    <a:pt x="53" y="0"/>
                    <a:pt x="53" y="0"/>
                    <a:pt x="53" y="0"/>
                  </a:cubicBezTo>
                  <a:cubicBezTo>
                    <a:pt x="52" y="0"/>
                    <a:pt x="52" y="0"/>
                    <a:pt x="52" y="0"/>
                  </a:cubicBezTo>
                  <a:lnTo>
                    <a:pt x="7" y="3"/>
                  </a:lnTo>
                  <a:close/>
                </a:path>
              </a:pathLst>
            </a:custGeom>
            <a:solidFill>
              <a:srgbClr val="8AB987"/>
            </a:solidFill>
            <a:ln w="9525">
              <a:noFill/>
              <a:round/>
              <a:headEnd/>
              <a:tailEnd/>
            </a:ln>
          </p:spPr>
          <p:txBody>
            <a:bodyPr/>
            <a:lstStyle/>
            <a:p>
              <a:endParaRPr lang="en-US">
                <a:latin typeface="Calibri" pitchFamily="34" charset="0"/>
              </a:endParaRPr>
            </a:p>
          </p:txBody>
        </p:sp>
        <p:sp>
          <p:nvSpPr>
            <p:cNvPr id="144075" name="Freeform 890"/>
            <p:cNvSpPr>
              <a:spLocks/>
            </p:cNvSpPr>
            <p:nvPr/>
          </p:nvSpPr>
          <p:spPr bwMode="auto">
            <a:xfrm rot="10800000">
              <a:off x="3675163" y="4757585"/>
              <a:ext cx="614497" cy="223017"/>
            </a:xfrm>
            <a:custGeom>
              <a:avLst/>
              <a:gdLst>
                <a:gd name="T0" fmla="*/ 257253487 w 167"/>
                <a:gd name="T1" fmla="*/ 106931169 h 61"/>
                <a:gd name="T2" fmla="*/ 108317044 w 167"/>
                <a:gd name="T3" fmla="*/ 187129553 h 61"/>
                <a:gd name="T4" fmla="*/ 189555754 w 167"/>
                <a:gd name="T5" fmla="*/ 227228731 h 61"/>
                <a:gd name="T6" fmla="*/ 0 w 167"/>
                <a:gd name="T7" fmla="*/ 481194018 h 61"/>
                <a:gd name="T8" fmla="*/ 257253487 w 167"/>
                <a:gd name="T9" fmla="*/ 695056299 h 61"/>
                <a:gd name="T10" fmla="*/ 1827848716 w 167"/>
                <a:gd name="T11" fmla="*/ 628224336 h 61"/>
                <a:gd name="T12" fmla="*/ 2147483647 w 167"/>
                <a:gd name="T13" fmla="*/ 962384380 h 61"/>
                <a:gd name="T14" fmla="*/ 2147483647 w 167"/>
                <a:gd name="T15" fmla="*/ 989117165 h 61"/>
                <a:gd name="T16" fmla="*/ 2147483647 w 167"/>
                <a:gd name="T17" fmla="*/ 1136147483 h 61"/>
                <a:gd name="T18" fmla="*/ 2147483647 w 167"/>
                <a:gd name="T19" fmla="*/ 1403478991 h 61"/>
                <a:gd name="T20" fmla="*/ 2147483647 w 167"/>
                <a:gd name="T21" fmla="*/ 1871302732 h 61"/>
                <a:gd name="T22" fmla="*/ 2147483647 w 167"/>
                <a:gd name="T23" fmla="*/ 2147483647 h 61"/>
                <a:gd name="T24" fmla="*/ 2147483647 w 167"/>
                <a:gd name="T25" fmla="*/ 2138634697 h 61"/>
                <a:gd name="T26" fmla="*/ 2147483647 w 167"/>
                <a:gd name="T27" fmla="*/ 2098535519 h 61"/>
                <a:gd name="T28" fmla="*/ 2147483647 w 167"/>
                <a:gd name="T29" fmla="*/ 1844569947 h 61"/>
                <a:gd name="T30" fmla="*/ 2147483647 w 167"/>
                <a:gd name="T31" fmla="*/ 1577242095 h 61"/>
                <a:gd name="T32" fmla="*/ 2147483647 w 167"/>
                <a:gd name="T33" fmla="*/ 1283181458 h 61"/>
                <a:gd name="T34" fmla="*/ 2147483647 w 167"/>
                <a:gd name="T35" fmla="*/ 922284973 h 61"/>
                <a:gd name="T36" fmla="*/ 2147483647 w 167"/>
                <a:gd name="T37" fmla="*/ 775254655 h 61"/>
                <a:gd name="T38" fmla="*/ 2147483647 w 167"/>
                <a:gd name="T39" fmla="*/ 628224336 h 61"/>
                <a:gd name="T40" fmla="*/ 2147483647 w 167"/>
                <a:gd name="T41" fmla="*/ 400991892 h 61"/>
                <a:gd name="T42" fmla="*/ 2147483647 w 167"/>
                <a:gd name="T43" fmla="*/ 334159929 h 61"/>
                <a:gd name="T44" fmla="*/ 2147483647 w 167"/>
                <a:gd name="T45" fmla="*/ 334159929 h 61"/>
                <a:gd name="T46" fmla="*/ 2147483647 w 167"/>
                <a:gd name="T47" fmla="*/ 187129553 h 61"/>
                <a:gd name="T48" fmla="*/ 2147483647 w 167"/>
                <a:gd name="T49" fmla="*/ 147030376 h 61"/>
                <a:gd name="T50" fmla="*/ 2017404872 w 167"/>
                <a:gd name="T51" fmla="*/ 40099192 h 61"/>
                <a:gd name="T52" fmla="*/ 1976785532 w 167"/>
                <a:gd name="T53" fmla="*/ 0 h 61"/>
                <a:gd name="T54" fmla="*/ 1949707198 w 167"/>
                <a:gd name="T55" fmla="*/ 0 h 61"/>
                <a:gd name="T56" fmla="*/ 257253487 w 167"/>
                <a:gd name="T57" fmla="*/ 106931169 h 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61"/>
                <a:gd name="T89" fmla="*/ 167 w 167"/>
                <a:gd name="T90" fmla="*/ 61 h 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61">
                  <a:moveTo>
                    <a:pt x="7" y="3"/>
                  </a:moveTo>
                  <a:cubicBezTo>
                    <a:pt x="5" y="3"/>
                    <a:pt x="4" y="4"/>
                    <a:pt x="3" y="5"/>
                  </a:cubicBezTo>
                  <a:cubicBezTo>
                    <a:pt x="3" y="5"/>
                    <a:pt x="4" y="6"/>
                    <a:pt x="5" y="6"/>
                  </a:cubicBezTo>
                  <a:cubicBezTo>
                    <a:pt x="2" y="7"/>
                    <a:pt x="0" y="10"/>
                    <a:pt x="0" y="13"/>
                  </a:cubicBezTo>
                  <a:cubicBezTo>
                    <a:pt x="1" y="17"/>
                    <a:pt x="4" y="19"/>
                    <a:pt x="7" y="19"/>
                  </a:cubicBezTo>
                  <a:cubicBezTo>
                    <a:pt x="7" y="19"/>
                    <a:pt x="42" y="17"/>
                    <a:pt x="49" y="17"/>
                  </a:cubicBezTo>
                  <a:cubicBezTo>
                    <a:pt x="55" y="26"/>
                    <a:pt x="60" y="24"/>
                    <a:pt x="70" y="26"/>
                  </a:cubicBezTo>
                  <a:cubicBezTo>
                    <a:pt x="71" y="26"/>
                    <a:pt x="74" y="26"/>
                    <a:pt x="76" y="27"/>
                  </a:cubicBezTo>
                  <a:cubicBezTo>
                    <a:pt x="78" y="28"/>
                    <a:pt x="80" y="29"/>
                    <a:pt x="83" y="31"/>
                  </a:cubicBezTo>
                  <a:cubicBezTo>
                    <a:pt x="85" y="33"/>
                    <a:pt x="88" y="36"/>
                    <a:pt x="92" y="38"/>
                  </a:cubicBezTo>
                  <a:cubicBezTo>
                    <a:pt x="99" y="43"/>
                    <a:pt x="106" y="47"/>
                    <a:pt x="115" y="51"/>
                  </a:cubicBezTo>
                  <a:cubicBezTo>
                    <a:pt x="131" y="57"/>
                    <a:pt x="149" y="61"/>
                    <a:pt x="163" y="60"/>
                  </a:cubicBezTo>
                  <a:cubicBezTo>
                    <a:pt x="165" y="60"/>
                    <a:pt x="166" y="60"/>
                    <a:pt x="167" y="58"/>
                  </a:cubicBezTo>
                  <a:cubicBezTo>
                    <a:pt x="167" y="58"/>
                    <a:pt x="166" y="57"/>
                    <a:pt x="165" y="57"/>
                  </a:cubicBezTo>
                  <a:cubicBezTo>
                    <a:pt x="166" y="56"/>
                    <a:pt x="166" y="54"/>
                    <a:pt x="163" y="50"/>
                  </a:cubicBezTo>
                  <a:cubicBezTo>
                    <a:pt x="161" y="46"/>
                    <a:pt x="155" y="43"/>
                    <a:pt x="148" y="43"/>
                  </a:cubicBezTo>
                  <a:cubicBezTo>
                    <a:pt x="139" y="42"/>
                    <a:pt x="129" y="39"/>
                    <a:pt x="120" y="35"/>
                  </a:cubicBezTo>
                  <a:cubicBezTo>
                    <a:pt x="114" y="32"/>
                    <a:pt x="108" y="29"/>
                    <a:pt x="104" y="25"/>
                  </a:cubicBezTo>
                  <a:cubicBezTo>
                    <a:pt x="103" y="24"/>
                    <a:pt x="101" y="21"/>
                    <a:pt x="100" y="21"/>
                  </a:cubicBezTo>
                  <a:cubicBezTo>
                    <a:pt x="98" y="20"/>
                    <a:pt x="90" y="18"/>
                    <a:pt x="89" y="17"/>
                  </a:cubicBezTo>
                  <a:cubicBezTo>
                    <a:pt x="81" y="15"/>
                    <a:pt x="78" y="13"/>
                    <a:pt x="76" y="11"/>
                  </a:cubicBezTo>
                  <a:cubicBezTo>
                    <a:pt x="76" y="10"/>
                    <a:pt x="76" y="10"/>
                    <a:pt x="76" y="9"/>
                  </a:cubicBezTo>
                  <a:cubicBezTo>
                    <a:pt x="75" y="9"/>
                    <a:pt x="75" y="9"/>
                    <a:pt x="75" y="9"/>
                  </a:cubicBezTo>
                  <a:cubicBezTo>
                    <a:pt x="73" y="5"/>
                    <a:pt x="73" y="5"/>
                    <a:pt x="73" y="5"/>
                  </a:cubicBezTo>
                  <a:cubicBezTo>
                    <a:pt x="64" y="4"/>
                    <a:pt x="64" y="4"/>
                    <a:pt x="64" y="4"/>
                  </a:cubicBezTo>
                  <a:cubicBezTo>
                    <a:pt x="57" y="4"/>
                    <a:pt x="56" y="6"/>
                    <a:pt x="54" y="1"/>
                  </a:cubicBezTo>
                  <a:cubicBezTo>
                    <a:pt x="53" y="0"/>
                    <a:pt x="53" y="0"/>
                    <a:pt x="53" y="0"/>
                  </a:cubicBezTo>
                  <a:cubicBezTo>
                    <a:pt x="52" y="0"/>
                    <a:pt x="52" y="0"/>
                    <a:pt x="52" y="0"/>
                  </a:cubicBezTo>
                  <a:lnTo>
                    <a:pt x="7" y="3"/>
                  </a:lnTo>
                  <a:close/>
                </a:path>
              </a:pathLst>
            </a:custGeom>
            <a:solidFill>
              <a:srgbClr val="8BB988"/>
            </a:solidFill>
            <a:ln w="9525">
              <a:noFill/>
              <a:round/>
              <a:headEnd/>
              <a:tailEnd/>
            </a:ln>
          </p:spPr>
          <p:txBody>
            <a:bodyPr/>
            <a:lstStyle/>
            <a:p>
              <a:endParaRPr lang="en-US">
                <a:latin typeface="Calibri" pitchFamily="34" charset="0"/>
              </a:endParaRPr>
            </a:p>
          </p:txBody>
        </p:sp>
        <p:sp>
          <p:nvSpPr>
            <p:cNvPr id="144076" name="Freeform 891"/>
            <p:cNvSpPr>
              <a:spLocks/>
            </p:cNvSpPr>
            <p:nvPr/>
          </p:nvSpPr>
          <p:spPr bwMode="auto">
            <a:xfrm rot="10800000">
              <a:off x="3675163" y="4757585"/>
              <a:ext cx="614497" cy="223017"/>
            </a:xfrm>
            <a:custGeom>
              <a:avLst/>
              <a:gdLst>
                <a:gd name="T0" fmla="*/ 257253487 w 167"/>
                <a:gd name="T1" fmla="*/ 106931169 h 61"/>
                <a:gd name="T2" fmla="*/ 108317044 w 167"/>
                <a:gd name="T3" fmla="*/ 187129553 h 61"/>
                <a:gd name="T4" fmla="*/ 189555754 w 167"/>
                <a:gd name="T5" fmla="*/ 227228731 h 61"/>
                <a:gd name="T6" fmla="*/ 0 w 167"/>
                <a:gd name="T7" fmla="*/ 481194018 h 61"/>
                <a:gd name="T8" fmla="*/ 257253487 w 167"/>
                <a:gd name="T9" fmla="*/ 695056299 h 61"/>
                <a:gd name="T10" fmla="*/ 1827848716 w 167"/>
                <a:gd name="T11" fmla="*/ 628224336 h 61"/>
                <a:gd name="T12" fmla="*/ 2147483647 w 167"/>
                <a:gd name="T13" fmla="*/ 962384380 h 61"/>
                <a:gd name="T14" fmla="*/ 2147483647 w 167"/>
                <a:gd name="T15" fmla="*/ 989117165 h 61"/>
                <a:gd name="T16" fmla="*/ 2147483647 w 167"/>
                <a:gd name="T17" fmla="*/ 1136147483 h 61"/>
                <a:gd name="T18" fmla="*/ 2147483647 w 167"/>
                <a:gd name="T19" fmla="*/ 1403478991 h 61"/>
                <a:gd name="T20" fmla="*/ 2147483647 w 167"/>
                <a:gd name="T21" fmla="*/ 1871302732 h 61"/>
                <a:gd name="T22" fmla="*/ 2147483647 w 167"/>
                <a:gd name="T23" fmla="*/ 2147483647 h 61"/>
                <a:gd name="T24" fmla="*/ 2147483647 w 167"/>
                <a:gd name="T25" fmla="*/ 2138634697 h 61"/>
                <a:gd name="T26" fmla="*/ 2147483647 w 167"/>
                <a:gd name="T27" fmla="*/ 2098535519 h 61"/>
                <a:gd name="T28" fmla="*/ 2147483647 w 167"/>
                <a:gd name="T29" fmla="*/ 1844569947 h 61"/>
                <a:gd name="T30" fmla="*/ 2147483647 w 167"/>
                <a:gd name="T31" fmla="*/ 1577242095 h 61"/>
                <a:gd name="T32" fmla="*/ 2147483647 w 167"/>
                <a:gd name="T33" fmla="*/ 1283181458 h 61"/>
                <a:gd name="T34" fmla="*/ 2147483647 w 167"/>
                <a:gd name="T35" fmla="*/ 922284973 h 61"/>
                <a:gd name="T36" fmla="*/ 2147483647 w 167"/>
                <a:gd name="T37" fmla="*/ 775254655 h 61"/>
                <a:gd name="T38" fmla="*/ 2147483647 w 167"/>
                <a:gd name="T39" fmla="*/ 628224336 h 61"/>
                <a:gd name="T40" fmla="*/ 2147483647 w 167"/>
                <a:gd name="T41" fmla="*/ 400991892 h 61"/>
                <a:gd name="T42" fmla="*/ 2147483647 w 167"/>
                <a:gd name="T43" fmla="*/ 334159929 h 61"/>
                <a:gd name="T44" fmla="*/ 2147483647 w 167"/>
                <a:gd name="T45" fmla="*/ 334159929 h 61"/>
                <a:gd name="T46" fmla="*/ 2147483647 w 167"/>
                <a:gd name="T47" fmla="*/ 187129553 h 61"/>
                <a:gd name="T48" fmla="*/ 2147483647 w 167"/>
                <a:gd name="T49" fmla="*/ 187129553 h 61"/>
                <a:gd name="T50" fmla="*/ 2017404872 w 167"/>
                <a:gd name="T51" fmla="*/ 40099192 h 61"/>
                <a:gd name="T52" fmla="*/ 1976785532 w 167"/>
                <a:gd name="T53" fmla="*/ 0 h 61"/>
                <a:gd name="T54" fmla="*/ 1949707198 w 167"/>
                <a:gd name="T55" fmla="*/ 0 h 61"/>
                <a:gd name="T56" fmla="*/ 257253487 w 167"/>
                <a:gd name="T57" fmla="*/ 106931169 h 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61"/>
                <a:gd name="T89" fmla="*/ 167 w 167"/>
                <a:gd name="T90" fmla="*/ 61 h 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61">
                  <a:moveTo>
                    <a:pt x="7" y="3"/>
                  </a:moveTo>
                  <a:cubicBezTo>
                    <a:pt x="5" y="3"/>
                    <a:pt x="4" y="4"/>
                    <a:pt x="3" y="5"/>
                  </a:cubicBezTo>
                  <a:cubicBezTo>
                    <a:pt x="3" y="6"/>
                    <a:pt x="4" y="6"/>
                    <a:pt x="5" y="6"/>
                  </a:cubicBezTo>
                  <a:cubicBezTo>
                    <a:pt x="2" y="7"/>
                    <a:pt x="0" y="10"/>
                    <a:pt x="0" y="13"/>
                  </a:cubicBezTo>
                  <a:cubicBezTo>
                    <a:pt x="1" y="17"/>
                    <a:pt x="4" y="19"/>
                    <a:pt x="7" y="19"/>
                  </a:cubicBezTo>
                  <a:cubicBezTo>
                    <a:pt x="7" y="19"/>
                    <a:pt x="42" y="17"/>
                    <a:pt x="49" y="17"/>
                  </a:cubicBezTo>
                  <a:cubicBezTo>
                    <a:pt x="55" y="25"/>
                    <a:pt x="60" y="24"/>
                    <a:pt x="70" y="26"/>
                  </a:cubicBezTo>
                  <a:cubicBezTo>
                    <a:pt x="71" y="26"/>
                    <a:pt x="74" y="26"/>
                    <a:pt x="76" y="27"/>
                  </a:cubicBezTo>
                  <a:cubicBezTo>
                    <a:pt x="78" y="28"/>
                    <a:pt x="80" y="29"/>
                    <a:pt x="83" y="31"/>
                  </a:cubicBezTo>
                  <a:cubicBezTo>
                    <a:pt x="85" y="33"/>
                    <a:pt x="88" y="36"/>
                    <a:pt x="92" y="38"/>
                  </a:cubicBezTo>
                  <a:cubicBezTo>
                    <a:pt x="99" y="43"/>
                    <a:pt x="106" y="47"/>
                    <a:pt x="115" y="51"/>
                  </a:cubicBezTo>
                  <a:cubicBezTo>
                    <a:pt x="131" y="57"/>
                    <a:pt x="149" y="61"/>
                    <a:pt x="163" y="60"/>
                  </a:cubicBezTo>
                  <a:cubicBezTo>
                    <a:pt x="165" y="60"/>
                    <a:pt x="166" y="59"/>
                    <a:pt x="167" y="58"/>
                  </a:cubicBezTo>
                  <a:cubicBezTo>
                    <a:pt x="167" y="58"/>
                    <a:pt x="166" y="57"/>
                    <a:pt x="165" y="57"/>
                  </a:cubicBezTo>
                  <a:cubicBezTo>
                    <a:pt x="166" y="56"/>
                    <a:pt x="166" y="53"/>
                    <a:pt x="163" y="50"/>
                  </a:cubicBezTo>
                  <a:cubicBezTo>
                    <a:pt x="161" y="46"/>
                    <a:pt x="155" y="43"/>
                    <a:pt x="148" y="43"/>
                  </a:cubicBezTo>
                  <a:cubicBezTo>
                    <a:pt x="139" y="42"/>
                    <a:pt x="129" y="39"/>
                    <a:pt x="120" y="35"/>
                  </a:cubicBezTo>
                  <a:cubicBezTo>
                    <a:pt x="114" y="32"/>
                    <a:pt x="108" y="29"/>
                    <a:pt x="104" y="25"/>
                  </a:cubicBezTo>
                  <a:cubicBezTo>
                    <a:pt x="103" y="25"/>
                    <a:pt x="101" y="21"/>
                    <a:pt x="100" y="21"/>
                  </a:cubicBezTo>
                  <a:cubicBezTo>
                    <a:pt x="98" y="20"/>
                    <a:pt x="90" y="18"/>
                    <a:pt x="89" y="17"/>
                  </a:cubicBezTo>
                  <a:cubicBezTo>
                    <a:pt x="81" y="15"/>
                    <a:pt x="78" y="13"/>
                    <a:pt x="77" y="11"/>
                  </a:cubicBezTo>
                  <a:cubicBezTo>
                    <a:pt x="76" y="10"/>
                    <a:pt x="76" y="10"/>
                    <a:pt x="76" y="9"/>
                  </a:cubicBezTo>
                  <a:cubicBezTo>
                    <a:pt x="75" y="9"/>
                    <a:pt x="75" y="9"/>
                    <a:pt x="75" y="9"/>
                  </a:cubicBezTo>
                  <a:cubicBezTo>
                    <a:pt x="73" y="5"/>
                    <a:pt x="73" y="5"/>
                    <a:pt x="73" y="5"/>
                  </a:cubicBezTo>
                  <a:cubicBezTo>
                    <a:pt x="64" y="5"/>
                    <a:pt x="64" y="5"/>
                    <a:pt x="64" y="5"/>
                  </a:cubicBezTo>
                  <a:cubicBezTo>
                    <a:pt x="57" y="4"/>
                    <a:pt x="56" y="7"/>
                    <a:pt x="54" y="1"/>
                  </a:cubicBezTo>
                  <a:cubicBezTo>
                    <a:pt x="53" y="0"/>
                    <a:pt x="53" y="0"/>
                    <a:pt x="53" y="0"/>
                  </a:cubicBezTo>
                  <a:cubicBezTo>
                    <a:pt x="52" y="0"/>
                    <a:pt x="52" y="0"/>
                    <a:pt x="52" y="0"/>
                  </a:cubicBezTo>
                  <a:lnTo>
                    <a:pt x="7" y="3"/>
                  </a:lnTo>
                  <a:close/>
                </a:path>
              </a:pathLst>
            </a:custGeom>
            <a:solidFill>
              <a:srgbClr val="8CB988"/>
            </a:solidFill>
            <a:ln w="9525">
              <a:noFill/>
              <a:round/>
              <a:headEnd/>
              <a:tailEnd/>
            </a:ln>
          </p:spPr>
          <p:txBody>
            <a:bodyPr/>
            <a:lstStyle/>
            <a:p>
              <a:endParaRPr lang="en-US">
                <a:latin typeface="Calibri" pitchFamily="34" charset="0"/>
              </a:endParaRPr>
            </a:p>
          </p:txBody>
        </p:sp>
        <p:sp>
          <p:nvSpPr>
            <p:cNvPr id="144077" name="Freeform 892"/>
            <p:cNvSpPr>
              <a:spLocks/>
            </p:cNvSpPr>
            <p:nvPr/>
          </p:nvSpPr>
          <p:spPr bwMode="auto">
            <a:xfrm rot="10800000">
              <a:off x="3675163" y="4757585"/>
              <a:ext cx="614497" cy="223017"/>
            </a:xfrm>
            <a:custGeom>
              <a:avLst/>
              <a:gdLst>
                <a:gd name="T0" fmla="*/ 257253487 w 167"/>
                <a:gd name="T1" fmla="*/ 106931169 h 61"/>
                <a:gd name="T2" fmla="*/ 108317044 w 167"/>
                <a:gd name="T3" fmla="*/ 187129553 h 61"/>
                <a:gd name="T4" fmla="*/ 189555754 w 167"/>
                <a:gd name="T5" fmla="*/ 227228731 h 61"/>
                <a:gd name="T6" fmla="*/ 0 w 167"/>
                <a:gd name="T7" fmla="*/ 481194018 h 61"/>
                <a:gd name="T8" fmla="*/ 257253487 w 167"/>
                <a:gd name="T9" fmla="*/ 695056299 h 61"/>
                <a:gd name="T10" fmla="*/ 1827848716 w 167"/>
                <a:gd name="T11" fmla="*/ 628224336 h 61"/>
                <a:gd name="T12" fmla="*/ 2147483647 w 167"/>
                <a:gd name="T13" fmla="*/ 962384380 h 61"/>
                <a:gd name="T14" fmla="*/ 2147483647 w 167"/>
                <a:gd name="T15" fmla="*/ 989117165 h 61"/>
                <a:gd name="T16" fmla="*/ 2147483647 w 167"/>
                <a:gd name="T17" fmla="*/ 1136147483 h 61"/>
                <a:gd name="T18" fmla="*/ 2147483647 w 167"/>
                <a:gd name="T19" fmla="*/ 1403478991 h 61"/>
                <a:gd name="T20" fmla="*/ 2147483647 w 167"/>
                <a:gd name="T21" fmla="*/ 1871302732 h 61"/>
                <a:gd name="T22" fmla="*/ 2147483647 w 167"/>
                <a:gd name="T23" fmla="*/ 2147483647 h 61"/>
                <a:gd name="T24" fmla="*/ 2147483647 w 167"/>
                <a:gd name="T25" fmla="*/ 2138634697 h 61"/>
                <a:gd name="T26" fmla="*/ 2147483647 w 167"/>
                <a:gd name="T27" fmla="*/ 2098535519 h 61"/>
                <a:gd name="T28" fmla="*/ 2147483647 w 167"/>
                <a:gd name="T29" fmla="*/ 1844569947 h 61"/>
                <a:gd name="T30" fmla="*/ 2147483647 w 167"/>
                <a:gd name="T31" fmla="*/ 1577242095 h 61"/>
                <a:gd name="T32" fmla="*/ 2147483647 w 167"/>
                <a:gd name="T33" fmla="*/ 1283181458 h 61"/>
                <a:gd name="T34" fmla="*/ 2147483647 w 167"/>
                <a:gd name="T35" fmla="*/ 922284973 h 61"/>
                <a:gd name="T36" fmla="*/ 2147483647 w 167"/>
                <a:gd name="T37" fmla="*/ 775254655 h 61"/>
                <a:gd name="T38" fmla="*/ 2147483647 w 167"/>
                <a:gd name="T39" fmla="*/ 628224336 h 61"/>
                <a:gd name="T40" fmla="*/ 2147483647 w 167"/>
                <a:gd name="T41" fmla="*/ 400991892 h 61"/>
                <a:gd name="T42" fmla="*/ 2147483647 w 167"/>
                <a:gd name="T43" fmla="*/ 334159929 h 61"/>
                <a:gd name="T44" fmla="*/ 2147483647 w 167"/>
                <a:gd name="T45" fmla="*/ 334159929 h 61"/>
                <a:gd name="T46" fmla="*/ 2147483647 w 167"/>
                <a:gd name="T47" fmla="*/ 187129553 h 61"/>
                <a:gd name="T48" fmla="*/ 2147483647 w 167"/>
                <a:gd name="T49" fmla="*/ 187129553 h 61"/>
                <a:gd name="T50" fmla="*/ 2017404872 w 167"/>
                <a:gd name="T51" fmla="*/ 40099192 h 61"/>
                <a:gd name="T52" fmla="*/ 1976785532 w 167"/>
                <a:gd name="T53" fmla="*/ 0 h 61"/>
                <a:gd name="T54" fmla="*/ 1949707198 w 167"/>
                <a:gd name="T55" fmla="*/ 0 h 61"/>
                <a:gd name="T56" fmla="*/ 257253487 w 167"/>
                <a:gd name="T57" fmla="*/ 106931169 h 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61"/>
                <a:gd name="T89" fmla="*/ 167 w 167"/>
                <a:gd name="T90" fmla="*/ 61 h 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61">
                  <a:moveTo>
                    <a:pt x="7" y="3"/>
                  </a:moveTo>
                  <a:cubicBezTo>
                    <a:pt x="5" y="3"/>
                    <a:pt x="4" y="4"/>
                    <a:pt x="3" y="5"/>
                  </a:cubicBezTo>
                  <a:cubicBezTo>
                    <a:pt x="3" y="6"/>
                    <a:pt x="4" y="6"/>
                    <a:pt x="5" y="6"/>
                  </a:cubicBezTo>
                  <a:cubicBezTo>
                    <a:pt x="2" y="7"/>
                    <a:pt x="0" y="10"/>
                    <a:pt x="0" y="13"/>
                  </a:cubicBezTo>
                  <a:cubicBezTo>
                    <a:pt x="1" y="17"/>
                    <a:pt x="4" y="19"/>
                    <a:pt x="7" y="19"/>
                  </a:cubicBezTo>
                  <a:cubicBezTo>
                    <a:pt x="7" y="19"/>
                    <a:pt x="42" y="17"/>
                    <a:pt x="49" y="17"/>
                  </a:cubicBezTo>
                  <a:cubicBezTo>
                    <a:pt x="55" y="25"/>
                    <a:pt x="60" y="24"/>
                    <a:pt x="70" y="26"/>
                  </a:cubicBezTo>
                  <a:cubicBezTo>
                    <a:pt x="71" y="26"/>
                    <a:pt x="74" y="26"/>
                    <a:pt x="76" y="27"/>
                  </a:cubicBezTo>
                  <a:cubicBezTo>
                    <a:pt x="78" y="28"/>
                    <a:pt x="80" y="29"/>
                    <a:pt x="83" y="31"/>
                  </a:cubicBezTo>
                  <a:cubicBezTo>
                    <a:pt x="85" y="33"/>
                    <a:pt x="88" y="36"/>
                    <a:pt x="92" y="38"/>
                  </a:cubicBezTo>
                  <a:cubicBezTo>
                    <a:pt x="99" y="43"/>
                    <a:pt x="106" y="47"/>
                    <a:pt x="115" y="51"/>
                  </a:cubicBezTo>
                  <a:cubicBezTo>
                    <a:pt x="131" y="57"/>
                    <a:pt x="149" y="61"/>
                    <a:pt x="163" y="60"/>
                  </a:cubicBezTo>
                  <a:cubicBezTo>
                    <a:pt x="165" y="60"/>
                    <a:pt x="166" y="59"/>
                    <a:pt x="167" y="58"/>
                  </a:cubicBezTo>
                  <a:cubicBezTo>
                    <a:pt x="167" y="57"/>
                    <a:pt x="166" y="57"/>
                    <a:pt x="165" y="57"/>
                  </a:cubicBezTo>
                  <a:cubicBezTo>
                    <a:pt x="166" y="56"/>
                    <a:pt x="166" y="53"/>
                    <a:pt x="163" y="50"/>
                  </a:cubicBezTo>
                  <a:cubicBezTo>
                    <a:pt x="160" y="46"/>
                    <a:pt x="155" y="43"/>
                    <a:pt x="148" y="43"/>
                  </a:cubicBezTo>
                  <a:cubicBezTo>
                    <a:pt x="139" y="42"/>
                    <a:pt x="129" y="39"/>
                    <a:pt x="120" y="35"/>
                  </a:cubicBezTo>
                  <a:cubicBezTo>
                    <a:pt x="114" y="32"/>
                    <a:pt x="108" y="29"/>
                    <a:pt x="104" y="25"/>
                  </a:cubicBezTo>
                  <a:cubicBezTo>
                    <a:pt x="103" y="25"/>
                    <a:pt x="101" y="21"/>
                    <a:pt x="100" y="21"/>
                  </a:cubicBezTo>
                  <a:cubicBezTo>
                    <a:pt x="98" y="20"/>
                    <a:pt x="90" y="18"/>
                    <a:pt x="89" y="17"/>
                  </a:cubicBezTo>
                  <a:cubicBezTo>
                    <a:pt x="81" y="15"/>
                    <a:pt x="78" y="14"/>
                    <a:pt x="77" y="11"/>
                  </a:cubicBezTo>
                  <a:cubicBezTo>
                    <a:pt x="76" y="10"/>
                    <a:pt x="76" y="10"/>
                    <a:pt x="76" y="9"/>
                  </a:cubicBezTo>
                  <a:cubicBezTo>
                    <a:pt x="75" y="9"/>
                    <a:pt x="75" y="9"/>
                    <a:pt x="75" y="9"/>
                  </a:cubicBezTo>
                  <a:cubicBezTo>
                    <a:pt x="73" y="5"/>
                    <a:pt x="73" y="5"/>
                    <a:pt x="73" y="5"/>
                  </a:cubicBezTo>
                  <a:cubicBezTo>
                    <a:pt x="65" y="5"/>
                    <a:pt x="65" y="5"/>
                    <a:pt x="65" y="5"/>
                  </a:cubicBezTo>
                  <a:cubicBezTo>
                    <a:pt x="57" y="4"/>
                    <a:pt x="56" y="7"/>
                    <a:pt x="54" y="1"/>
                  </a:cubicBezTo>
                  <a:cubicBezTo>
                    <a:pt x="53" y="0"/>
                    <a:pt x="53" y="0"/>
                    <a:pt x="53" y="0"/>
                  </a:cubicBezTo>
                  <a:cubicBezTo>
                    <a:pt x="52" y="0"/>
                    <a:pt x="52" y="0"/>
                    <a:pt x="52" y="0"/>
                  </a:cubicBezTo>
                  <a:lnTo>
                    <a:pt x="7" y="3"/>
                  </a:lnTo>
                  <a:close/>
                </a:path>
              </a:pathLst>
            </a:custGeom>
            <a:solidFill>
              <a:srgbClr val="8DBA89"/>
            </a:solidFill>
            <a:ln w="9525">
              <a:noFill/>
              <a:round/>
              <a:headEnd/>
              <a:tailEnd/>
            </a:ln>
          </p:spPr>
          <p:txBody>
            <a:bodyPr/>
            <a:lstStyle/>
            <a:p>
              <a:endParaRPr lang="en-US">
                <a:latin typeface="Calibri" pitchFamily="34" charset="0"/>
              </a:endParaRPr>
            </a:p>
          </p:txBody>
        </p:sp>
        <p:sp>
          <p:nvSpPr>
            <p:cNvPr id="144078" name="Freeform 893"/>
            <p:cNvSpPr>
              <a:spLocks/>
            </p:cNvSpPr>
            <p:nvPr/>
          </p:nvSpPr>
          <p:spPr bwMode="auto">
            <a:xfrm rot="10800000">
              <a:off x="3675163" y="4757585"/>
              <a:ext cx="614497" cy="223017"/>
            </a:xfrm>
            <a:custGeom>
              <a:avLst/>
              <a:gdLst>
                <a:gd name="T0" fmla="*/ 257253487 w 167"/>
                <a:gd name="T1" fmla="*/ 106931169 h 61"/>
                <a:gd name="T2" fmla="*/ 108317044 w 167"/>
                <a:gd name="T3" fmla="*/ 187129553 h 61"/>
                <a:gd name="T4" fmla="*/ 189555754 w 167"/>
                <a:gd name="T5" fmla="*/ 227228731 h 61"/>
                <a:gd name="T6" fmla="*/ 0 w 167"/>
                <a:gd name="T7" fmla="*/ 481194018 h 61"/>
                <a:gd name="T8" fmla="*/ 257253487 w 167"/>
                <a:gd name="T9" fmla="*/ 695056299 h 61"/>
                <a:gd name="T10" fmla="*/ 1827848716 w 167"/>
                <a:gd name="T11" fmla="*/ 628224336 h 61"/>
                <a:gd name="T12" fmla="*/ 2147483647 w 167"/>
                <a:gd name="T13" fmla="*/ 962384380 h 61"/>
                <a:gd name="T14" fmla="*/ 2147483647 w 167"/>
                <a:gd name="T15" fmla="*/ 962384380 h 61"/>
                <a:gd name="T16" fmla="*/ 2147483647 w 167"/>
                <a:gd name="T17" fmla="*/ 1109414698 h 61"/>
                <a:gd name="T18" fmla="*/ 2147483647 w 167"/>
                <a:gd name="T19" fmla="*/ 1403478991 h 61"/>
                <a:gd name="T20" fmla="*/ 2147483647 w 167"/>
                <a:gd name="T21" fmla="*/ 1871302732 h 61"/>
                <a:gd name="T22" fmla="*/ 2147483647 w 167"/>
                <a:gd name="T23" fmla="*/ 2147483647 h 61"/>
                <a:gd name="T24" fmla="*/ 2147483647 w 167"/>
                <a:gd name="T25" fmla="*/ 2138634697 h 61"/>
                <a:gd name="T26" fmla="*/ 2147483647 w 167"/>
                <a:gd name="T27" fmla="*/ 2098535519 h 61"/>
                <a:gd name="T28" fmla="*/ 2147483647 w 167"/>
                <a:gd name="T29" fmla="*/ 1844569947 h 61"/>
                <a:gd name="T30" fmla="*/ 2147483647 w 167"/>
                <a:gd name="T31" fmla="*/ 1577242095 h 61"/>
                <a:gd name="T32" fmla="*/ 2147483647 w 167"/>
                <a:gd name="T33" fmla="*/ 1283181458 h 61"/>
                <a:gd name="T34" fmla="*/ 2147483647 w 167"/>
                <a:gd name="T35" fmla="*/ 922284973 h 61"/>
                <a:gd name="T36" fmla="*/ 2147483647 w 167"/>
                <a:gd name="T37" fmla="*/ 775254655 h 61"/>
                <a:gd name="T38" fmla="*/ 2147483647 w 167"/>
                <a:gd name="T39" fmla="*/ 628224336 h 61"/>
                <a:gd name="T40" fmla="*/ 2147483647 w 167"/>
                <a:gd name="T41" fmla="*/ 400991892 h 61"/>
                <a:gd name="T42" fmla="*/ 2147483647 w 167"/>
                <a:gd name="T43" fmla="*/ 334159929 h 61"/>
                <a:gd name="T44" fmla="*/ 2147483647 w 167"/>
                <a:gd name="T45" fmla="*/ 334159929 h 61"/>
                <a:gd name="T46" fmla="*/ 2147483647 w 167"/>
                <a:gd name="T47" fmla="*/ 187129553 h 61"/>
                <a:gd name="T48" fmla="*/ 2147483647 w 167"/>
                <a:gd name="T49" fmla="*/ 187129553 h 61"/>
                <a:gd name="T50" fmla="*/ 1976785532 w 167"/>
                <a:gd name="T51" fmla="*/ 40099192 h 61"/>
                <a:gd name="T52" fmla="*/ 1976785532 w 167"/>
                <a:gd name="T53" fmla="*/ 0 h 61"/>
                <a:gd name="T54" fmla="*/ 1949707198 w 167"/>
                <a:gd name="T55" fmla="*/ 0 h 61"/>
                <a:gd name="T56" fmla="*/ 257253487 w 167"/>
                <a:gd name="T57" fmla="*/ 106931169 h 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61"/>
                <a:gd name="T89" fmla="*/ 167 w 167"/>
                <a:gd name="T90" fmla="*/ 61 h 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61">
                  <a:moveTo>
                    <a:pt x="7" y="3"/>
                  </a:moveTo>
                  <a:cubicBezTo>
                    <a:pt x="5" y="3"/>
                    <a:pt x="4" y="4"/>
                    <a:pt x="3" y="5"/>
                  </a:cubicBezTo>
                  <a:cubicBezTo>
                    <a:pt x="3" y="6"/>
                    <a:pt x="4" y="6"/>
                    <a:pt x="5" y="6"/>
                  </a:cubicBezTo>
                  <a:cubicBezTo>
                    <a:pt x="2" y="7"/>
                    <a:pt x="0" y="10"/>
                    <a:pt x="0" y="13"/>
                  </a:cubicBezTo>
                  <a:cubicBezTo>
                    <a:pt x="1" y="16"/>
                    <a:pt x="4" y="19"/>
                    <a:pt x="7" y="19"/>
                  </a:cubicBezTo>
                  <a:cubicBezTo>
                    <a:pt x="7" y="19"/>
                    <a:pt x="42" y="17"/>
                    <a:pt x="49" y="17"/>
                  </a:cubicBezTo>
                  <a:cubicBezTo>
                    <a:pt x="55" y="25"/>
                    <a:pt x="60" y="24"/>
                    <a:pt x="70" y="26"/>
                  </a:cubicBezTo>
                  <a:cubicBezTo>
                    <a:pt x="71" y="26"/>
                    <a:pt x="74" y="26"/>
                    <a:pt x="76" y="26"/>
                  </a:cubicBezTo>
                  <a:cubicBezTo>
                    <a:pt x="78" y="28"/>
                    <a:pt x="80" y="29"/>
                    <a:pt x="83" y="30"/>
                  </a:cubicBezTo>
                  <a:cubicBezTo>
                    <a:pt x="85" y="33"/>
                    <a:pt x="88" y="36"/>
                    <a:pt x="92" y="38"/>
                  </a:cubicBezTo>
                  <a:cubicBezTo>
                    <a:pt x="99" y="43"/>
                    <a:pt x="106" y="47"/>
                    <a:pt x="115" y="51"/>
                  </a:cubicBezTo>
                  <a:cubicBezTo>
                    <a:pt x="131" y="57"/>
                    <a:pt x="149" y="61"/>
                    <a:pt x="163" y="60"/>
                  </a:cubicBezTo>
                  <a:cubicBezTo>
                    <a:pt x="165" y="60"/>
                    <a:pt x="166" y="59"/>
                    <a:pt x="167" y="58"/>
                  </a:cubicBezTo>
                  <a:cubicBezTo>
                    <a:pt x="167" y="57"/>
                    <a:pt x="166" y="57"/>
                    <a:pt x="165" y="57"/>
                  </a:cubicBezTo>
                  <a:cubicBezTo>
                    <a:pt x="166" y="56"/>
                    <a:pt x="165" y="53"/>
                    <a:pt x="163" y="50"/>
                  </a:cubicBezTo>
                  <a:cubicBezTo>
                    <a:pt x="160" y="46"/>
                    <a:pt x="155" y="43"/>
                    <a:pt x="148" y="43"/>
                  </a:cubicBezTo>
                  <a:cubicBezTo>
                    <a:pt x="139" y="42"/>
                    <a:pt x="129" y="39"/>
                    <a:pt x="120" y="35"/>
                  </a:cubicBezTo>
                  <a:cubicBezTo>
                    <a:pt x="114" y="32"/>
                    <a:pt x="108" y="29"/>
                    <a:pt x="104" y="25"/>
                  </a:cubicBezTo>
                  <a:cubicBezTo>
                    <a:pt x="103" y="25"/>
                    <a:pt x="101" y="22"/>
                    <a:pt x="100" y="21"/>
                  </a:cubicBezTo>
                  <a:cubicBezTo>
                    <a:pt x="98" y="20"/>
                    <a:pt x="90" y="18"/>
                    <a:pt x="89" y="17"/>
                  </a:cubicBezTo>
                  <a:cubicBezTo>
                    <a:pt x="81" y="15"/>
                    <a:pt x="78" y="14"/>
                    <a:pt x="77" y="11"/>
                  </a:cubicBezTo>
                  <a:cubicBezTo>
                    <a:pt x="76" y="10"/>
                    <a:pt x="76" y="10"/>
                    <a:pt x="76" y="9"/>
                  </a:cubicBezTo>
                  <a:cubicBezTo>
                    <a:pt x="75" y="9"/>
                    <a:pt x="75" y="9"/>
                    <a:pt x="75" y="9"/>
                  </a:cubicBezTo>
                  <a:cubicBezTo>
                    <a:pt x="73" y="5"/>
                    <a:pt x="73" y="5"/>
                    <a:pt x="73" y="5"/>
                  </a:cubicBezTo>
                  <a:cubicBezTo>
                    <a:pt x="65" y="5"/>
                    <a:pt x="65" y="5"/>
                    <a:pt x="65" y="5"/>
                  </a:cubicBezTo>
                  <a:cubicBezTo>
                    <a:pt x="57" y="4"/>
                    <a:pt x="56" y="7"/>
                    <a:pt x="53" y="1"/>
                  </a:cubicBezTo>
                  <a:cubicBezTo>
                    <a:pt x="53" y="0"/>
                    <a:pt x="53" y="0"/>
                    <a:pt x="53" y="0"/>
                  </a:cubicBezTo>
                  <a:cubicBezTo>
                    <a:pt x="52" y="0"/>
                    <a:pt x="52" y="0"/>
                    <a:pt x="52" y="0"/>
                  </a:cubicBezTo>
                  <a:lnTo>
                    <a:pt x="7" y="3"/>
                  </a:lnTo>
                  <a:close/>
                </a:path>
              </a:pathLst>
            </a:custGeom>
            <a:solidFill>
              <a:srgbClr val="8DBA8A"/>
            </a:solidFill>
            <a:ln w="9525">
              <a:noFill/>
              <a:round/>
              <a:headEnd/>
              <a:tailEnd/>
            </a:ln>
          </p:spPr>
          <p:txBody>
            <a:bodyPr/>
            <a:lstStyle/>
            <a:p>
              <a:endParaRPr lang="en-US">
                <a:latin typeface="Calibri" pitchFamily="34" charset="0"/>
              </a:endParaRPr>
            </a:p>
          </p:txBody>
        </p:sp>
        <p:sp>
          <p:nvSpPr>
            <p:cNvPr id="144079" name="Freeform 894"/>
            <p:cNvSpPr>
              <a:spLocks/>
            </p:cNvSpPr>
            <p:nvPr/>
          </p:nvSpPr>
          <p:spPr bwMode="auto">
            <a:xfrm rot="10800000">
              <a:off x="3675163" y="4757585"/>
              <a:ext cx="614497" cy="223017"/>
            </a:xfrm>
            <a:custGeom>
              <a:avLst/>
              <a:gdLst>
                <a:gd name="T0" fmla="*/ 257253487 w 167"/>
                <a:gd name="T1" fmla="*/ 106931169 h 61"/>
                <a:gd name="T2" fmla="*/ 108317044 w 167"/>
                <a:gd name="T3" fmla="*/ 187129553 h 61"/>
                <a:gd name="T4" fmla="*/ 189555754 w 167"/>
                <a:gd name="T5" fmla="*/ 227228731 h 61"/>
                <a:gd name="T6" fmla="*/ 40619355 w 167"/>
                <a:gd name="T7" fmla="*/ 481194018 h 61"/>
                <a:gd name="T8" fmla="*/ 257253487 w 167"/>
                <a:gd name="T9" fmla="*/ 695056299 h 61"/>
                <a:gd name="T10" fmla="*/ 1827848716 w 167"/>
                <a:gd name="T11" fmla="*/ 628224336 h 61"/>
                <a:gd name="T12" fmla="*/ 2147483647 w 167"/>
                <a:gd name="T13" fmla="*/ 962384380 h 61"/>
                <a:gd name="T14" fmla="*/ 2147483647 w 167"/>
                <a:gd name="T15" fmla="*/ 962384380 h 61"/>
                <a:gd name="T16" fmla="*/ 2147483647 w 167"/>
                <a:gd name="T17" fmla="*/ 1109414698 h 61"/>
                <a:gd name="T18" fmla="*/ 2147483647 w 167"/>
                <a:gd name="T19" fmla="*/ 1403478991 h 61"/>
                <a:gd name="T20" fmla="*/ 2147483647 w 167"/>
                <a:gd name="T21" fmla="*/ 1871302732 h 61"/>
                <a:gd name="T22" fmla="*/ 2147483647 w 167"/>
                <a:gd name="T23" fmla="*/ 2147483647 h 61"/>
                <a:gd name="T24" fmla="*/ 2147483647 w 167"/>
                <a:gd name="T25" fmla="*/ 2138634697 h 61"/>
                <a:gd name="T26" fmla="*/ 2147483647 w 167"/>
                <a:gd name="T27" fmla="*/ 2098535519 h 61"/>
                <a:gd name="T28" fmla="*/ 2147483647 w 167"/>
                <a:gd name="T29" fmla="*/ 1844569947 h 61"/>
                <a:gd name="T30" fmla="*/ 2147483647 w 167"/>
                <a:gd name="T31" fmla="*/ 1577242095 h 61"/>
                <a:gd name="T32" fmla="*/ 2147483647 w 167"/>
                <a:gd name="T33" fmla="*/ 1283181458 h 61"/>
                <a:gd name="T34" fmla="*/ 2147483647 w 167"/>
                <a:gd name="T35" fmla="*/ 922284973 h 61"/>
                <a:gd name="T36" fmla="*/ 2147483647 w 167"/>
                <a:gd name="T37" fmla="*/ 775254655 h 61"/>
                <a:gd name="T38" fmla="*/ 2147483647 w 167"/>
                <a:gd name="T39" fmla="*/ 628224336 h 61"/>
                <a:gd name="T40" fmla="*/ 2147483647 w 167"/>
                <a:gd name="T41" fmla="*/ 400991892 h 61"/>
                <a:gd name="T42" fmla="*/ 2147483647 w 167"/>
                <a:gd name="T43" fmla="*/ 374259107 h 61"/>
                <a:gd name="T44" fmla="*/ 2147483647 w 167"/>
                <a:gd name="T45" fmla="*/ 334159929 h 61"/>
                <a:gd name="T46" fmla="*/ 2147483647 w 167"/>
                <a:gd name="T47" fmla="*/ 187129553 h 61"/>
                <a:gd name="T48" fmla="*/ 2147483647 w 167"/>
                <a:gd name="T49" fmla="*/ 187129553 h 61"/>
                <a:gd name="T50" fmla="*/ 1976785532 w 167"/>
                <a:gd name="T51" fmla="*/ 40099192 h 61"/>
                <a:gd name="T52" fmla="*/ 1976785532 w 167"/>
                <a:gd name="T53" fmla="*/ 0 h 61"/>
                <a:gd name="T54" fmla="*/ 1949707198 w 167"/>
                <a:gd name="T55" fmla="*/ 0 h 61"/>
                <a:gd name="T56" fmla="*/ 257253487 w 167"/>
                <a:gd name="T57" fmla="*/ 106931169 h 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61"/>
                <a:gd name="T89" fmla="*/ 167 w 167"/>
                <a:gd name="T90" fmla="*/ 61 h 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61">
                  <a:moveTo>
                    <a:pt x="7" y="3"/>
                  </a:moveTo>
                  <a:cubicBezTo>
                    <a:pt x="5" y="3"/>
                    <a:pt x="4" y="4"/>
                    <a:pt x="3" y="5"/>
                  </a:cubicBezTo>
                  <a:cubicBezTo>
                    <a:pt x="3" y="6"/>
                    <a:pt x="4" y="6"/>
                    <a:pt x="5" y="6"/>
                  </a:cubicBezTo>
                  <a:cubicBezTo>
                    <a:pt x="2" y="7"/>
                    <a:pt x="0" y="10"/>
                    <a:pt x="1" y="13"/>
                  </a:cubicBezTo>
                  <a:cubicBezTo>
                    <a:pt x="1" y="16"/>
                    <a:pt x="4" y="19"/>
                    <a:pt x="7" y="19"/>
                  </a:cubicBezTo>
                  <a:cubicBezTo>
                    <a:pt x="7" y="19"/>
                    <a:pt x="42" y="17"/>
                    <a:pt x="49" y="17"/>
                  </a:cubicBezTo>
                  <a:cubicBezTo>
                    <a:pt x="55" y="25"/>
                    <a:pt x="60" y="24"/>
                    <a:pt x="70" y="26"/>
                  </a:cubicBezTo>
                  <a:cubicBezTo>
                    <a:pt x="71" y="26"/>
                    <a:pt x="74" y="26"/>
                    <a:pt x="76" y="26"/>
                  </a:cubicBezTo>
                  <a:cubicBezTo>
                    <a:pt x="78" y="28"/>
                    <a:pt x="80" y="29"/>
                    <a:pt x="83" y="30"/>
                  </a:cubicBezTo>
                  <a:cubicBezTo>
                    <a:pt x="85" y="33"/>
                    <a:pt x="88" y="36"/>
                    <a:pt x="92" y="38"/>
                  </a:cubicBezTo>
                  <a:cubicBezTo>
                    <a:pt x="99" y="43"/>
                    <a:pt x="106" y="47"/>
                    <a:pt x="115" y="51"/>
                  </a:cubicBezTo>
                  <a:cubicBezTo>
                    <a:pt x="131" y="57"/>
                    <a:pt x="149" y="61"/>
                    <a:pt x="163" y="60"/>
                  </a:cubicBezTo>
                  <a:cubicBezTo>
                    <a:pt x="165" y="60"/>
                    <a:pt x="166" y="59"/>
                    <a:pt x="167" y="58"/>
                  </a:cubicBezTo>
                  <a:cubicBezTo>
                    <a:pt x="167" y="57"/>
                    <a:pt x="166" y="57"/>
                    <a:pt x="165" y="57"/>
                  </a:cubicBezTo>
                  <a:cubicBezTo>
                    <a:pt x="166" y="56"/>
                    <a:pt x="165" y="53"/>
                    <a:pt x="163" y="50"/>
                  </a:cubicBezTo>
                  <a:cubicBezTo>
                    <a:pt x="160" y="46"/>
                    <a:pt x="154" y="43"/>
                    <a:pt x="148" y="43"/>
                  </a:cubicBezTo>
                  <a:cubicBezTo>
                    <a:pt x="139" y="42"/>
                    <a:pt x="129" y="39"/>
                    <a:pt x="120" y="35"/>
                  </a:cubicBezTo>
                  <a:cubicBezTo>
                    <a:pt x="114" y="33"/>
                    <a:pt x="108" y="29"/>
                    <a:pt x="104" y="25"/>
                  </a:cubicBezTo>
                  <a:cubicBezTo>
                    <a:pt x="103" y="25"/>
                    <a:pt x="101" y="22"/>
                    <a:pt x="100" y="21"/>
                  </a:cubicBezTo>
                  <a:cubicBezTo>
                    <a:pt x="98" y="20"/>
                    <a:pt x="90" y="19"/>
                    <a:pt x="89" y="17"/>
                  </a:cubicBezTo>
                  <a:cubicBezTo>
                    <a:pt x="81" y="15"/>
                    <a:pt x="79" y="14"/>
                    <a:pt x="77" y="11"/>
                  </a:cubicBezTo>
                  <a:cubicBezTo>
                    <a:pt x="76" y="10"/>
                    <a:pt x="76" y="10"/>
                    <a:pt x="76" y="10"/>
                  </a:cubicBezTo>
                  <a:cubicBezTo>
                    <a:pt x="75" y="9"/>
                    <a:pt x="75" y="9"/>
                    <a:pt x="75" y="9"/>
                  </a:cubicBezTo>
                  <a:cubicBezTo>
                    <a:pt x="73" y="5"/>
                    <a:pt x="73" y="5"/>
                    <a:pt x="73" y="5"/>
                  </a:cubicBezTo>
                  <a:cubicBezTo>
                    <a:pt x="65" y="5"/>
                    <a:pt x="65" y="5"/>
                    <a:pt x="65" y="5"/>
                  </a:cubicBezTo>
                  <a:cubicBezTo>
                    <a:pt x="57" y="4"/>
                    <a:pt x="56" y="7"/>
                    <a:pt x="53" y="1"/>
                  </a:cubicBezTo>
                  <a:cubicBezTo>
                    <a:pt x="53" y="0"/>
                    <a:pt x="53" y="0"/>
                    <a:pt x="53" y="0"/>
                  </a:cubicBezTo>
                  <a:cubicBezTo>
                    <a:pt x="52" y="0"/>
                    <a:pt x="52" y="0"/>
                    <a:pt x="52" y="0"/>
                  </a:cubicBezTo>
                  <a:lnTo>
                    <a:pt x="7" y="3"/>
                  </a:lnTo>
                  <a:close/>
                </a:path>
              </a:pathLst>
            </a:custGeom>
            <a:solidFill>
              <a:srgbClr val="8EBB8A"/>
            </a:solidFill>
            <a:ln w="9525">
              <a:noFill/>
              <a:round/>
              <a:headEnd/>
              <a:tailEnd/>
            </a:ln>
          </p:spPr>
          <p:txBody>
            <a:bodyPr/>
            <a:lstStyle/>
            <a:p>
              <a:endParaRPr lang="en-US">
                <a:latin typeface="Calibri" pitchFamily="34" charset="0"/>
              </a:endParaRPr>
            </a:p>
          </p:txBody>
        </p:sp>
        <p:sp>
          <p:nvSpPr>
            <p:cNvPr id="144080" name="Freeform 895"/>
            <p:cNvSpPr>
              <a:spLocks/>
            </p:cNvSpPr>
            <p:nvPr/>
          </p:nvSpPr>
          <p:spPr bwMode="auto">
            <a:xfrm rot="10800000">
              <a:off x="3675163" y="4757585"/>
              <a:ext cx="614497" cy="223017"/>
            </a:xfrm>
            <a:custGeom>
              <a:avLst/>
              <a:gdLst>
                <a:gd name="T0" fmla="*/ 230175095 w 167"/>
                <a:gd name="T1" fmla="*/ 106931169 h 61"/>
                <a:gd name="T2" fmla="*/ 108317044 w 167"/>
                <a:gd name="T3" fmla="*/ 187129553 h 61"/>
                <a:gd name="T4" fmla="*/ 189555754 w 167"/>
                <a:gd name="T5" fmla="*/ 227228731 h 61"/>
                <a:gd name="T6" fmla="*/ 40619355 w 167"/>
                <a:gd name="T7" fmla="*/ 481194018 h 61"/>
                <a:gd name="T8" fmla="*/ 257253487 w 167"/>
                <a:gd name="T9" fmla="*/ 695056299 h 61"/>
                <a:gd name="T10" fmla="*/ 1827848716 w 167"/>
                <a:gd name="T11" fmla="*/ 588125159 h 61"/>
                <a:gd name="T12" fmla="*/ 2147483647 w 167"/>
                <a:gd name="T13" fmla="*/ 962384380 h 61"/>
                <a:gd name="T14" fmla="*/ 2147483647 w 167"/>
                <a:gd name="T15" fmla="*/ 962384380 h 61"/>
                <a:gd name="T16" fmla="*/ 2147483647 w 167"/>
                <a:gd name="T17" fmla="*/ 1109414698 h 61"/>
                <a:gd name="T18" fmla="*/ 2147483647 w 167"/>
                <a:gd name="T19" fmla="*/ 1403478991 h 61"/>
                <a:gd name="T20" fmla="*/ 2147483647 w 167"/>
                <a:gd name="T21" fmla="*/ 1844569947 h 61"/>
                <a:gd name="T22" fmla="*/ 2147483647 w 167"/>
                <a:gd name="T23" fmla="*/ 2147483647 h 61"/>
                <a:gd name="T24" fmla="*/ 2147483647 w 167"/>
                <a:gd name="T25" fmla="*/ 2138634697 h 61"/>
                <a:gd name="T26" fmla="*/ 2147483647 w 167"/>
                <a:gd name="T27" fmla="*/ 2098535519 h 61"/>
                <a:gd name="T28" fmla="*/ 2147483647 w 167"/>
                <a:gd name="T29" fmla="*/ 1844569947 h 61"/>
                <a:gd name="T30" fmla="*/ 2147483647 w 167"/>
                <a:gd name="T31" fmla="*/ 1577242095 h 61"/>
                <a:gd name="T32" fmla="*/ 2147483647 w 167"/>
                <a:gd name="T33" fmla="*/ 1283181458 h 61"/>
                <a:gd name="T34" fmla="*/ 2147483647 w 167"/>
                <a:gd name="T35" fmla="*/ 922284973 h 61"/>
                <a:gd name="T36" fmla="*/ 2147483647 w 167"/>
                <a:gd name="T37" fmla="*/ 775254655 h 61"/>
                <a:gd name="T38" fmla="*/ 2147483647 w 167"/>
                <a:gd name="T39" fmla="*/ 668323514 h 61"/>
                <a:gd name="T40" fmla="*/ 2147483647 w 167"/>
                <a:gd name="T41" fmla="*/ 400991892 h 61"/>
                <a:gd name="T42" fmla="*/ 2147483647 w 167"/>
                <a:gd name="T43" fmla="*/ 374259107 h 61"/>
                <a:gd name="T44" fmla="*/ 2147483647 w 167"/>
                <a:gd name="T45" fmla="*/ 334159929 h 61"/>
                <a:gd name="T46" fmla="*/ 2147483647 w 167"/>
                <a:gd name="T47" fmla="*/ 187129553 h 61"/>
                <a:gd name="T48" fmla="*/ 2147483647 w 167"/>
                <a:gd name="T49" fmla="*/ 187129553 h 61"/>
                <a:gd name="T50" fmla="*/ 1976785532 w 167"/>
                <a:gd name="T51" fmla="*/ 40099192 h 61"/>
                <a:gd name="T52" fmla="*/ 1976785532 w 167"/>
                <a:gd name="T53" fmla="*/ 0 h 61"/>
                <a:gd name="T54" fmla="*/ 1949707198 w 167"/>
                <a:gd name="T55" fmla="*/ 0 h 61"/>
                <a:gd name="T56" fmla="*/ 230175095 w 167"/>
                <a:gd name="T57" fmla="*/ 106931169 h 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61"/>
                <a:gd name="T89" fmla="*/ 167 w 167"/>
                <a:gd name="T90" fmla="*/ 61 h 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61">
                  <a:moveTo>
                    <a:pt x="6" y="3"/>
                  </a:moveTo>
                  <a:cubicBezTo>
                    <a:pt x="5" y="3"/>
                    <a:pt x="4" y="4"/>
                    <a:pt x="3" y="5"/>
                  </a:cubicBezTo>
                  <a:cubicBezTo>
                    <a:pt x="3" y="6"/>
                    <a:pt x="4" y="7"/>
                    <a:pt x="5" y="6"/>
                  </a:cubicBezTo>
                  <a:cubicBezTo>
                    <a:pt x="2" y="7"/>
                    <a:pt x="0" y="10"/>
                    <a:pt x="1" y="13"/>
                  </a:cubicBezTo>
                  <a:cubicBezTo>
                    <a:pt x="1" y="16"/>
                    <a:pt x="4" y="19"/>
                    <a:pt x="7" y="19"/>
                  </a:cubicBezTo>
                  <a:cubicBezTo>
                    <a:pt x="7" y="19"/>
                    <a:pt x="42" y="17"/>
                    <a:pt x="49" y="16"/>
                  </a:cubicBezTo>
                  <a:cubicBezTo>
                    <a:pt x="55" y="25"/>
                    <a:pt x="60" y="24"/>
                    <a:pt x="70" y="26"/>
                  </a:cubicBezTo>
                  <a:cubicBezTo>
                    <a:pt x="71" y="26"/>
                    <a:pt x="74" y="26"/>
                    <a:pt x="76" y="26"/>
                  </a:cubicBezTo>
                  <a:cubicBezTo>
                    <a:pt x="78" y="28"/>
                    <a:pt x="80" y="29"/>
                    <a:pt x="83" y="30"/>
                  </a:cubicBezTo>
                  <a:cubicBezTo>
                    <a:pt x="85" y="33"/>
                    <a:pt x="88" y="36"/>
                    <a:pt x="92" y="38"/>
                  </a:cubicBezTo>
                  <a:cubicBezTo>
                    <a:pt x="98" y="43"/>
                    <a:pt x="106" y="47"/>
                    <a:pt x="115" y="50"/>
                  </a:cubicBezTo>
                  <a:cubicBezTo>
                    <a:pt x="131" y="57"/>
                    <a:pt x="149" y="61"/>
                    <a:pt x="163" y="60"/>
                  </a:cubicBezTo>
                  <a:cubicBezTo>
                    <a:pt x="165" y="60"/>
                    <a:pt x="166" y="59"/>
                    <a:pt x="167" y="58"/>
                  </a:cubicBezTo>
                  <a:cubicBezTo>
                    <a:pt x="167" y="57"/>
                    <a:pt x="166" y="57"/>
                    <a:pt x="165" y="57"/>
                  </a:cubicBezTo>
                  <a:cubicBezTo>
                    <a:pt x="166" y="56"/>
                    <a:pt x="165" y="53"/>
                    <a:pt x="163" y="50"/>
                  </a:cubicBezTo>
                  <a:cubicBezTo>
                    <a:pt x="160" y="47"/>
                    <a:pt x="154" y="43"/>
                    <a:pt x="148" y="43"/>
                  </a:cubicBezTo>
                  <a:cubicBezTo>
                    <a:pt x="138" y="42"/>
                    <a:pt x="128" y="39"/>
                    <a:pt x="120" y="35"/>
                  </a:cubicBezTo>
                  <a:cubicBezTo>
                    <a:pt x="114" y="33"/>
                    <a:pt x="108" y="29"/>
                    <a:pt x="104" y="25"/>
                  </a:cubicBezTo>
                  <a:cubicBezTo>
                    <a:pt x="103" y="25"/>
                    <a:pt x="101" y="22"/>
                    <a:pt x="100" y="21"/>
                  </a:cubicBezTo>
                  <a:cubicBezTo>
                    <a:pt x="98" y="20"/>
                    <a:pt x="90" y="19"/>
                    <a:pt x="89" y="18"/>
                  </a:cubicBezTo>
                  <a:cubicBezTo>
                    <a:pt x="81" y="16"/>
                    <a:pt x="79" y="14"/>
                    <a:pt x="77" y="11"/>
                  </a:cubicBezTo>
                  <a:cubicBezTo>
                    <a:pt x="76" y="10"/>
                    <a:pt x="76" y="10"/>
                    <a:pt x="76" y="10"/>
                  </a:cubicBezTo>
                  <a:cubicBezTo>
                    <a:pt x="75" y="9"/>
                    <a:pt x="75" y="9"/>
                    <a:pt x="75" y="9"/>
                  </a:cubicBezTo>
                  <a:cubicBezTo>
                    <a:pt x="73" y="5"/>
                    <a:pt x="73" y="5"/>
                    <a:pt x="73" y="5"/>
                  </a:cubicBezTo>
                  <a:cubicBezTo>
                    <a:pt x="65" y="5"/>
                    <a:pt x="65" y="5"/>
                    <a:pt x="65" y="5"/>
                  </a:cubicBezTo>
                  <a:cubicBezTo>
                    <a:pt x="57" y="4"/>
                    <a:pt x="56" y="7"/>
                    <a:pt x="53" y="1"/>
                  </a:cubicBezTo>
                  <a:cubicBezTo>
                    <a:pt x="53" y="0"/>
                    <a:pt x="53" y="0"/>
                    <a:pt x="53" y="0"/>
                  </a:cubicBezTo>
                  <a:cubicBezTo>
                    <a:pt x="52" y="0"/>
                    <a:pt x="52" y="0"/>
                    <a:pt x="52" y="0"/>
                  </a:cubicBezTo>
                  <a:lnTo>
                    <a:pt x="6" y="3"/>
                  </a:lnTo>
                  <a:close/>
                </a:path>
              </a:pathLst>
            </a:custGeom>
            <a:solidFill>
              <a:srgbClr val="8FBB8B"/>
            </a:solidFill>
            <a:ln w="9525">
              <a:noFill/>
              <a:round/>
              <a:headEnd/>
              <a:tailEnd/>
            </a:ln>
          </p:spPr>
          <p:txBody>
            <a:bodyPr/>
            <a:lstStyle/>
            <a:p>
              <a:endParaRPr lang="en-US">
                <a:latin typeface="Calibri" pitchFamily="34" charset="0"/>
              </a:endParaRPr>
            </a:p>
          </p:txBody>
        </p:sp>
        <p:sp>
          <p:nvSpPr>
            <p:cNvPr id="144081" name="Freeform 896"/>
            <p:cNvSpPr>
              <a:spLocks/>
            </p:cNvSpPr>
            <p:nvPr/>
          </p:nvSpPr>
          <p:spPr bwMode="auto">
            <a:xfrm rot="10800000">
              <a:off x="3675163" y="4757585"/>
              <a:ext cx="614497" cy="223017"/>
            </a:xfrm>
            <a:custGeom>
              <a:avLst/>
              <a:gdLst>
                <a:gd name="T0" fmla="*/ 230175095 w 167"/>
                <a:gd name="T1" fmla="*/ 106931169 h 61"/>
                <a:gd name="T2" fmla="*/ 108317044 w 167"/>
                <a:gd name="T3" fmla="*/ 187129553 h 61"/>
                <a:gd name="T4" fmla="*/ 189555754 w 167"/>
                <a:gd name="T5" fmla="*/ 253961573 h 61"/>
                <a:gd name="T6" fmla="*/ 40619355 w 167"/>
                <a:gd name="T7" fmla="*/ 481194018 h 61"/>
                <a:gd name="T8" fmla="*/ 257253487 w 167"/>
                <a:gd name="T9" fmla="*/ 695056299 h 61"/>
                <a:gd name="T10" fmla="*/ 1827848716 w 167"/>
                <a:gd name="T11" fmla="*/ 588125159 h 61"/>
                <a:gd name="T12" fmla="*/ 2147483647 w 167"/>
                <a:gd name="T13" fmla="*/ 922284973 h 61"/>
                <a:gd name="T14" fmla="*/ 2147483647 w 167"/>
                <a:gd name="T15" fmla="*/ 962384380 h 61"/>
                <a:gd name="T16" fmla="*/ 2147483647 w 167"/>
                <a:gd name="T17" fmla="*/ 1109414698 h 61"/>
                <a:gd name="T18" fmla="*/ 2147483647 w 167"/>
                <a:gd name="T19" fmla="*/ 1403478991 h 61"/>
                <a:gd name="T20" fmla="*/ 2147483647 w 167"/>
                <a:gd name="T21" fmla="*/ 1844569947 h 61"/>
                <a:gd name="T22" fmla="*/ 2147483647 w 167"/>
                <a:gd name="T23" fmla="*/ 2147483647 h 61"/>
                <a:gd name="T24" fmla="*/ 2147483647 w 167"/>
                <a:gd name="T25" fmla="*/ 2138634697 h 61"/>
                <a:gd name="T26" fmla="*/ 2147483647 w 167"/>
                <a:gd name="T27" fmla="*/ 2098535519 h 61"/>
                <a:gd name="T28" fmla="*/ 2147483647 w 167"/>
                <a:gd name="T29" fmla="*/ 1844569947 h 61"/>
                <a:gd name="T30" fmla="*/ 2147483647 w 167"/>
                <a:gd name="T31" fmla="*/ 1577242095 h 61"/>
                <a:gd name="T32" fmla="*/ 2147483647 w 167"/>
                <a:gd name="T33" fmla="*/ 1283181458 h 61"/>
                <a:gd name="T34" fmla="*/ 2147483647 w 167"/>
                <a:gd name="T35" fmla="*/ 962384380 h 61"/>
                <a:gd name="T36" fmla="*/ 2147483647 w 167"/>
                <a:gd name="T37" fmla="*/ 815353833 h 61"/>
                <a:gd name="T38" fmla="*/ 2147483647 w 167"/>
                <a:gd name="T39" fmla="*/ 668323514 h 61"/>
                <a:gd name="T40" fmla="*/ 2147483647 w 167"/>
                <a:gd name="T41" fmla="*/ 400991892 h 61"/>
                <a:gd name="T42" fmla="*/ 2147483647 w 167"/>
                <a:gd name="T43" fmla="*/ 374259107 h 61"/>
                <a:gd name="T44" fmla="*/ 2147483647 w 167"/>
                <a:gd name="T45" fmla="*/ 334159929 h 61"/>
                <a:gd name="T46" fmla="*/ 2147483647 w 167"/>
                <a:gd name="T47" fmla="*/ 187129553 h 61"/>
                <a:gd name="T48" fmla="*/ 2147483647 w 167"/>
                <a:gd name="T49" fmla="*/ 187129553 h 61"/>
                <a:gd name="T50" fmla="*/ 1976785532 w 167"/>
                <a:gd name="T51" fmla="*/ 40099192 h 61"/>
                <a:gd name="T52" fmla="*/ 1976785532 w 167"/>
                <a:gd name="T53" fmla="*/ 0 h 61"/>
                <a:gd name="T54" fmla="*/ 1949707198 w 167"/>
                <a:gd name="T55" fmla="*/ 40099192 h 61"/>
                <a:gd name="T56" fmla="*/ 230175095 w 167"/>
                <a:gd name="T57" fmla="*/ 106931169 h 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61"/>
                <a:gd name="T89" fmla="*/ 167 w 167"/>
                <a:gd name="T90" fmla="*/ 61 h 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61">
                  <a:moveTo>
                    <a:pt x="6" y="3"/>
                  </a:moveTo>
                  <a:cubicBezTo>
                    <a:pt x="5" y="3"/>
                    <a:pt x="4" y="4"/>
                    <a:pt x="3" y="5"/>
                  </a:cubicBezTo>
                  <a:cubicBezTo>
                    <a:pt x="3" y="6"/>
                    <a:pt x="4" y="7"/>
                    <a:pt x="5" y="7"/>
                  </a:cubicBezTo>
                  <a:cubicBezTo>
                    <a:pt x="2" y="7"/>
                    <a:pt x="0" y="10"/>
                    <a:pt x="1" y="13"/>
                  </a:cubicBezTo>
                  <a:cubicBezTo>
                    <a:pt x="1" y="16"/>
                    <a:pt x="4" y="19"/>
                    <a:pt x="7" y="19"/>
                  </a:cubicBezTo>
                  <a:cubicBezTo>
                    <a:pt x="7" y="19"/>
                    <a:pt x="42" y="17"/>
                    <a:pt x="49" y="16"/>
                  </a:cubicBezTo>
                  <a:cubicBezTo>
                    <a:pt x="55" y="25"/>
                    <a:pt x="60" y="24"/>
                    <a:pt x="70" y="25"/>
                  </a:cubicBezTo>
                  <a:cubicBezTo>
                    <a:pt x="71" y="26"/>
                    <a:pt x="74" y="26"/>
                    <a:pt x="76" y="26"/>
                  </a:cubicBezTo>
                  <a:cubicBezTo>
                    <a:pt x="78" y="28"/>
                    <a:pt x="80" y="29"/>
                    <a:pt x="82" y="30"/>
                  </a:cubicBezTo>
                  <a:cubicBezTo>
                    <a:pt x="85" y="33"/>
                    <a:pt x="88" y="36"/>
                    <a:pt x="92" y="38"/>
                  </a:cubicBezTo>
                  <a:cubicBezTo>
                    <a:pt x="98" y="43"/>
                    <a:pt x="106" y="47"/>
                    <a:pt x="115" y="50"/>
                  </a:cubicBezTo>
                  <a:cubicBezTo>
                    <a:pt x="131" y="57"/>
                    <a:pt x="149" y="61"/>
                    <a:pt x="163" y="60"/>
                  </a:cubicBezTo>
                  <a:cubicBezTo>
                    <a:pt x="165" y="60"/>
                    <a:pt x="166" y="59"/>
                    <a:pt x="167" y="58"/>
                  </a:cubicBezTo>
                  <a:cubicBezTo>
                    <a:pt x="167" y="57"/>
                    <a:pt x="166" y="57"/>
                    <a:pt x="165" y="57"/>
                  </a:cubicBezTo>
                  <a:cubicBezTo>
                    <a:pt x="166" y="56"/>
                    <a:pt x="165" y="53"/>
                    <a:pt x="163" y="50"/>
                  </a:cubicBezTo>
                  <a:cubicBezTo>
                    <a:pt x="160" y="47"/>
                    <a:pt x="154" y="43"/>
                    <a:pt x="148" y="43"/>
                  </a:cubicBezTo>
                  <a:cubicBezTo>
                    <a:pt x="138" y="42"/>
                    <a:pt x="128" y="39"/>
                    <a:pt x="120" y="35"/>
                  </a:cubicBezTo>
                  <a:cubicBezTo>
                    <a:pt x="114" y="33"/>
                    <a:pt x="108" y="29"/>
                    <a:pt x="104" y="26"/>
                  </a:cubicBezTo>
                  <a:cubicBezTo>
                    <a:pt x="103" y="25"/>
                    <a:pt x="101" y="22"/>
                    <a:pt x="100" y="22"/>
                  </a:cubicBezTo>
                  <a:cubicBezTo>
                    <a:pt x="98" y="20"/>
                    <a:pt x="90" y="19"/>
                    <a:pt x="89" y="18"/>
                  </a:cubicBezTo>
                  <a:cubicBezTo>
                    <a:pt x="81" y="16"/>
                    <a:pt x="79" y="14"/>
                    <a:pt x="77" y="11"/>
                  </a:cubicBezTo>
                  <a:cubicBezTo>
                    <a:pt x="76" y="11"/>
                    <a:pt x="76" y="10"/>
                    <a:pt x="76" y="10"/>
                  </a:cubicBezTo>
                  <a:cubicBezTo>
                    <a:pt x="75" y="9"/>
                    <a:pt x="75" y="9"/>
                    <a:pt x="75" y="9"/>
                  </a:cubicBezTo>
                  <a:cubicBezTo>
                    <a:pt x="73" y="5"/>
                    <a:pt x="73" y="5"/>
                    <a:pt x="73" y="5"/>
                  </a:cubicBezTo>
                  <a:cubicBezTo>
                    <a:pt x="65" y="5"/>
                    <a:pt x="65" y="5"/>
                    <a:pt x="65" y="5"/>
                  </a:cubicBezTo>
                  <a:cubicBezTo>
                    <a:pt x="57" y="4"/>
                    <a:pt x="56" y="7"/>
                    <a:pt x="53" y="1"/>
                  </a:cubicBezTo>
                  <a:cubicBezTo>
                    <a:pt x="53" y="0"/>
                    <a:pt x="53" y="0"/>
                    <a:pt x="53" y="0"/>
                  </a:cubicBezTo>
                  <a:cubicBezTo>
                    <a:pt x="52" y="1"/>
                    <a:pt x="52" y="1"/>
                    <a:pt x="52" y="1"/>
                  </a:cubicBezTo>
                  <a:lnTo>
                    <a:pt x="6" y="3"/>
                  </a:lnTo>
                  <a:close/>
                </a:path>
              </a:pathLst>
            </a:custGeom>
            <a:solidFill>
              <a:srgbClr val="90BB8B"/>
            </a:solidFill>
            <a:ln w="9525">
              <a:noFill/>
              <a:round/>
              <a:headEnd/>
              <a:tailEnd/>
            </a:ln>
          </p:spPr>
          <p:txBody>
            <a:bodyPr/>
            <a:lstStyle/>
            <a:p>
              <a:endParaRPr lang="en-US">
                <a:latin typeface="Calibri" pitchFamily="34" charset="0"/>
              </a:endParaRPr>
            </a:p>
          </p:txBody>
        </p:sp>
        <p:sp>
          <p:nvSpPr>
            <p:cNvPr id="144082" name="Freeform 897"/>
            <p:cNvSpPr>
              <a:spLocks/>
            </p:cNvSpPr>
            <p:nvPr/>
          </p:nvSpPr>
          <p:spPr bwMode="auto">
            <a:xfrm rot="10800000">
              <a:off x="3675164" y="4757585"/>
              <a:ext cx="610498" cy="219034"/>
            </a:xfrm>
            <a:custGeom>
              <a:avLst/>
              <a:gdLst>
                <a:gd name="T0" fmla="*/ 189357343 w 166"/>
                <a:gd name="T1" fmla="*/ 79958370 h 60"/>
                <a:gd name="T2" fmla="*/ 81152101 w 166"/>
                <a:gd name="T3" fmla="*/ 146592175 h 60"/>
                <a:gd name="T4" fmla="*/ 148781308 w 166"/>
                <a:gd name="T5" fmla="*/ 226554167 h 60"/>
                <a:gd name="T6" fmla="*/ 0 w 166"/>
                <a:gd name="T7" fmla="*/ 439780118 h 60"/>
                <a:gd name="T8" fmla="*/ 229933379 w 166"/>
                <a:gd name="T9" fmla="*/ 666330691 h 60"/>
                <a:gd name="T10" fmla="*/ 1785360750 w 166"/>
                <a:gd name="T11" fmla="*/ 546391354 h 60"/>
                <a:gd name="T12" fmla="*/ 2147483647 w 166"/>
                <a:gd name="T13" fmla="*/ 879556585 h 60"/>
                <a:gd name="T14" fmla="*/ 2147483647 w 166"/>
                <a:gd name="T15" fmla="*/ 919537581 h 60"/>
                <a:gd name="T16" fmla="*/ 2147483647 w 166"/>
                <a:gd name="T17" fmla="*/ 1066129927 h 60"/>
                <a:gd name="T18" fmla="*/ 2147483647 w 166"/>
                <a:gd name="T19" fmla="*/ 1359317813 h 60"/>
                <a:gd name="T20" fmla="*/ 2147483647 w 166"/>
                <a:gd name="T21" fmla="*/ 1799097817 h 60"/>
                <a:gd name="T22" fmla="*/ 2147483647 w 166"/>
                <a:gd name="T23" fmla="*/ 2147483647 h 60"/>
                <a:gd name="T24" fmla="*/ 2147483647 w 166"/>
                <a:gd name="T25" fmla="*/ 2092282509 h 60"/>
                <a:gd name="T26" fmla="*/ 2147483647 w 166"/>
                <a:gd name="T27" fmla="*/ 2012324168 h 60"/>
                <a:gd name="T28" fmla="*/ 2147483647 w 166"/>
                <a:gd name="T29" fmla="*/ 1799097817 h 60"/>
                <a:gd name="T30" fmla="*/ 2147483647 w 166"/>
                <a:gd name="T31" fmla="*/ 1545890927 h 60"/>
                <a:gd name="T32" fmla="*/ 2147483647 w 166"/>
                <a:gd name="T33" fmla="*/ 1252703041 h 60"/>
                <a:gd name="T34" fmla="*/ 2147483647 w 166"/>
                <a:gd name="T35" fmla="*/ 919537581 h 60"/>
                <a:gd name="T36" fmla="*/ 2147483647 w 166"/>
                <a:gd name="T37" fmla="*/ 772945464 h 60"/>
                <a:gd name="T38" fmla="*/ 2147483647 w 166"/>
                <a:gd name="T39" fmla="*/ 626353346 h 60"/>
                <a:gd name="T40" fmla="*/ 2147483647 w 166"/>
                <a:gd name="T41" fmla="*/ 373146342 h 60"/>
                <a:gd name="T42" fmla="*/ 2147483647 w 166"/>
                <a:gd name="T43" fmla="*/ 333165346 h 60"/>
                <a:gd name="T44" fmla="*/ 2147483647 w 166"/>
                <a:gd name="T45" fmla="*/ 293184350 h 60"/>
                <a:gd name="T46" fmla="*/ 2147483647 w 166"/>
                <a:gd name="T47" fmla="*/ 146592175 h 60"/>
                <a:gd name="T48" fmla="*/ 2147483647 w 166"/>
                <a:gd name="T49" fmla="*/ 146592175 h 60"/>
                <a:gd name="T50" fmla="*/ 1934142459 w 166"/>
                <a:gd name="T51" fmla="*/ 0 h 60"/>
                <a:gd name="T52" fmla="*/ 1934142459 w 166"/>
                <a:gd name="T53" fmla="*/ 0 h 60"/>
                <a:gd name="T54" fmla="*/ 1907092535 w 166"/>
                <a:gd name="T55" fmla="*/ 0 h 60"/>
                <a:gd name="T56" fmla="*/ 189357343 w 166"/>
                <a:gd name="T57" fmla="*/ 79958370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60"/>
                <a:gd name="T89" fmla="*/ 166 w 166"/>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60">
                  <a:moveTo>
                    <a:pt x="5" y="2"/>
                  </a:moveTo>
                  <a:cubicBezTo>
                    <a:pt x="4" y="2"/>
                    <a:pt x="3" y="3"/>
                    <a:pt x="2" y="4"/>
                  </a:cubicBezTo>
                  <a:cubicBezTo>
                    <a:pt x="2" y="5"/>
                    <a:pt x="3" y="6"/>
                    <a:pt x="4" y="6"/>
                  </a:cubicBezTo>
                  <a:cubicBezTo>
                    <a:pt x="1" y="7"/>
                    <a:pt x="0" y="9"/>
                    <a:pt x="0" y="12"/>
                  </a:cubicBezTo>
                  <a:cubicBezTo>
                    <a:pt x="0" y="15"/>
                    <a:pt x="3" y="18"/>
                    <a:pt x="6" y="18"/>
                  </a:cubicBezTo>
                  <a:cubicBezTo>
                    <a:pt x="6" y="18"/>
                    <a:pt x="41" y="16"/>
                    <a:pt x="48" y="15"/>
                  </a:cubicBezTo>
                  <a:cubicBezTo>
                    <a:pt x="54" y="24"/>
                    <a:pt x="59" y="23"/>
                    <a:pt x="69" y="24"/>
                  </a:cubicBezTo>
                  <a:cubicBezTo>
                    <a:pt x="70" y="25"/>
                    <a:pt x="73" y="25"/>
                    <a:pt x="75" y="25"/>
                  </a:cubicBezTo>
                  <a:cubicBezTo>
                    <a:pt x="77" y="27"/>
                    <a:pt x="79" y="28"/>
                    <a:pt x="81" y="29"/>
                  </a:cubicBezTo>
                  <a:cubicBezTo>
                    <a:pt x="84" y="32"/>
                    <a:pt x="87" y="34"/>
                    <a:pt x="91" y="37"/>
                  </a:cubicBezTo>
                  <a:cubicBezTo>
                    <a:pt x="97" y="42"/>
                    <a:pt x="105" y="46"/>
                    <a:pt x="114" y="49"/>
                  </a:cubicBezTo>
                  <a:cubicBezTo>
                    <a:pt x="130" y="56"/>
                    <a:pt x="148" y="60"/>
                    <a:pt x="162" y="59"/>
                  </a:cubicBezTo>
                  <a:cubicBezTo>
                    <a:pt x="164" y="59"/>
                    <a:pt x="165" y="58"/>
                    <a:pt x="166" y="57"/>
                  </a:cubicBezTo>
                  <a:cubicBezTo>
                    <a:pt x="166" y="56"/>
                    <a:pt x="165" y="55"/>
                    <a:pt x="164" y="55"/>
                  </a:cubicBezTo>
                  <a:cubicBezTo>
                    <a:pt x="165" y="55"/>
                    <a:pt x="164" y="52"/>
                    <a:pt x="162" y="49"/>
                  </a:cubicBezTo>
                  <a:cubicBezTo>
                    <a:pt x="159" y="46"/>
                    <a:pt x="153" y="42"/>
                    <a:pt x="147" y="42"/>
                  </a:cubicBezTo>
                  <a:cubicBezTo>
                    <a:pt x="137" y="41"/>
                    <a:pt x="127" y="38"/>
                    <a:pt x="119" y="34"/>
                  </a:cubicBezTo>
                  <a:cubicBezTo>
                    <a:pt x="113" y="32"/>
                    <a:pt x="107" y="28"/>
                    <a:pt x="103" y="25"/>
                  </a:cubicBezTo>
                  <a:cubicBezTo>
                    <a:pt x="102" y="24"/>
                    <a:pt x="100" y="21"/>
                    <a:pt x="99" y="21"/>
                  </a:cubicBezTo>
                  <a:cubicBezTo>
                    <a:pt x="97" y="20"/>
                    <a:pt x="89" y="18"/>
                    <a:pt x="88" y="17"/>
                  </a:cubicBezTo>
                  <a:cubicBezTo>
                    <a:pt x="80" y="15"/>
                    <a:pt x="78" y="13"/>
                    <a:pt x="76" y="10"/>
                  </a:cubicBezTo>
                  <a:cubicBezTo>
                    <a:pt x="75" y="10"/>
                    <a:pt x="75" y="9"/>
                    <a:pt x="75" y="9"/>
                  </a:cubicBezTo>
                  <a:cubicBezTo>
                    <a:pt x="74" y="8"/>
                    <a:pt x="74" y="8"/>
                    <a:pt x="74" y="8"/>
                  </a:cubicBezTo>
                  <a:cubicBezTo>
                    <a:pt x="72" y="4"/>
                    <a:pt x="72" y="4"/>
                    <a:pt x="72" y="4"/>
                  </a:cubicBezTo>
                  <a:cubicBezTo>
                    <a:pt x="64" y="4"/>
                    <a:pt x="64" y="4"/>
                    <a:pt x="64" y="4"/>
                  </a:cubicBezTo>
                  <a:cubicBezTo>
                    <a:pt x="56" y="3"/>
                    <a:pt x="55" y="6"/>
                    <a:pt x="52" y="0"/>
                  </a:cubicBezTo>
                  <a:cubicBezTo>
                    <a:pt x="52" y="0"/>
                    <a:pt x="52" y="0"/>
                    <a:pt x="52" y="0"/>
                  </a:cubicBezTo>
                  <a:cubicBezTo>
                    <a:pt x="51" y="0"/>
                    <a:pt x="51" y="0"/>
                    <a:pt x="51" y="0"/>
                  </a:cubicBezTo>
                  <a:lnTo>
                    <a:pt x="5" y="2"/>
                  </a:lnTo>
                  <a:close/>
                </a:path>
              </a:pathLst>
            </a:custGeom>
            <a:solidFill>
              <a:srgbClr val="91BB8C"/>
            </a:solidFill>
            <a:ln w="9525">
              <a:noFill/>
              <a:round/>
              <a:headEnd/>
              <a:tailEnd/>
            </a:ln>
          </p:spPr>
          <p:txBody>
            <a:bodyPr/>
            <a:lstStyle/>
            <a:p>
              <a:endParaRPr lang="en-US">
                <a:latin typeface="Calibri" pitchFamily="34" charset="0"/>
              </a:endParaRPr>
            </a:p>
          </p:txBody>
        </p:sp>
        <p:sp>
          <p:nvSpPr>
            <p:cNvPr id="144083" name="Freeform 898"/>
            <p:cNvSpPr>
              <a:spLocks/>
            </p:cNvSpPr>
            <p:nvPr/>
          </p:nvSpPr>
          <p:spPr bwMode="auto">
            <a:xfrm rot="10800000">
              <a:off x="3675164" y="4757585"/>
              <a:ext cx="610498" cy="219034"/>
            </a:xfrm>
            <a:custGeom>
              <a:avLst/>
              <a:gdLst>
                <a:gd name="T0" fmla="*/ 189357343 w 166"/>
                <a:gd name="T1" fmla="*/ 79958370 h 60"/>
                <a:gd name="T2" fmla="*/ 81152101 w 166"/>
                <a:gd name="T3" fmla="*/ 146592175 h 60"/>
                <a:gd name="T4" fmla="*/ 148781308 w 166"/>
                <a:gd name="T5" fmla="*/ 226554167 h 60"/>
                <a:gd name="T6" fmla="*/ 0 w 166"/>
                <a:gd name="T7" fmla="*/ 439780118 h 60"/>
                <a:gd name="T8" fmla="*/ 229933379 w 166"/>
                <a:gd name="T9" fmla="*/ 666330691 h 60"/>
                <a:gd name="T10" fmla="*/ 1785360750 w 166"/>
                <a:gd name="T11" fmla="*/ 546391354 h 60"/>
                <a:gd name="T12" fmla="*/ 2147483647 w 166"/>
                <a:gd name="T13" fmla="*/ 879556585 h 60"/>
                <a:gd name="T14" fmla="*/ 2147483647 w 166"/>
                <a:gd name="T15" fmla="*/ 919537581 h 60"/>
                <a:gd name="T16" fmla="*/ 2147483647 w 166"/>
                <a:gd name="T17" fmla="*/ 1066129927 h 60"/>
                <a:gd name="T18" fmla="*/ 2147483647 w 166"/>
                <a:gd name="T19" fmla="*/ 1359317813 h 60"/>
                <a:gd name="T20" fmla="*/ 2147483647 w 166"/>
                <a:gd name="T21" fmla="*/ 1799097817 h 60"/>
                <a:gd name="T22" fmla="*/ 2147483647 w 166"/>
                <a:gd name="T23" fmla="*/ 2147483647 h 60"/>
                <a:gd name="T24" fmla="*/ 2147483647 w 166"/>
                <a:gd name="T25" fmla="*/ 2092282509 h 60"/>
                <a:gd name="T26" fmla="*/ 2147483647 w 166"/>
                <a:gd name="T27" fmla="*/ 2012324168 h 60"/>
                <a:gd name="T28" fmla="*/ 2147483647 w 166"/>
                <a:gd name="T29" fmla="*/ 1799097817 h 60"/>
                <a:gd name="T30" fmla="*/ 2147483647 w 166"/>
                <a:gd name="T31" fmla="*/ 1545890927 h 60"/>
                <a:gd name="T32" fmla="*/ 2147483647 w 166"/>
                <a:gd name="T33" fmla="*/ 1279355822 h 60"/>
                <a:gd name="T34" fmla="*/ 2147483647 w 166"/>
                <a:gd name="T35" fmla="*/ 919537581 h 60"/>
                <a:gd name="T36" fmla="*/ 2147483647 w 166"/>
                <a:gd name="T37" fmla="*/ 772945464 h 60"/>
                <a:gd name="T38" fmla="*/ 2147483647 w 166"/>
                <a:gd name="T39" fmla="*/ 626353346 h 60"/>
                <a:gd name="T40" fmla="*/ 2147483647 w 166"/>
                <a:gd name="T41" fmla="*/ 373146342 h 60"/>
                <a:gd name="T42" fmla="*/ 2147483647 w 166"/>
                <a:gd name="T43" fmla="*/ 333165346 h 60"/>
                <a:gd name="T44" fmla="*/ 2147483647 w 166"/>
                <a:gd name="T45" fmla="*/ 293184350 h 60"/>
                <a:gd name="T46" fmla="*/ 2147483647 w 166"/>
                <a:gd name="T47" fmla="*/ 186573171 h 60"/>
                <a:gd name="T48" fmla="*/ 2147483647 w 166"/>
                <a:gd name="T49" fmla="*/ 146592175 h 60"/>
                <a:gd name="T50" fmla="*/ 1934142459 w 166"/>
                <a:gd name="T51" fmla="*/ 39981010 h 60"/>
                <a:gd name="T52" fmla="*/ 1934142459 w 166"/>
                <a:gd name="T53" fmla="*/ 0 h 60"/>
                <a:gd name="T54" fmla="*/ 1907092535 w 166"/>
                <a:gd name="T55" fmla="*/ 0 h 60"/>
                <a:gd name="T56" fmla="*/ 189357343 w 166"/>
                <a:gd name="T57" fmla="*/ 79958370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60"/>
                <a:gd name="T89" fmla="*/ 166 w 166"/>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60">
                  <a:moveTo>
                    <a:pt x="5" y="2"/>
                  </a:moveTo>
                  <a:cubicBezTo>
                    <a:pt x="4" y="2"/>
                    <a:pt x="3" y="3"/>
                    <a:pt x="2" y="4"/>
                  </a:cubicBezTo>
                  <a:cubicBezTo>
                    <a:pt x="2" y="5"/>
                    <a:pt x="3" y="6"/>
                    <a:pt x="4" y="6"/>
                  </a:cubicBezTo>
                  <a:cubicBezTo>
                    <a:pt x="1" y="7"/>
                    <a:pt x="0" y="9"/>
                    <a:pt x="0" y="12"/>
                  </a:cubicBezTo>
                  <a:cubicBezTo>
                    <a:pt x="0" y="15"/>
                    <a:pt x="3" y="18"/>
                    <a:pt x="6" y="18"/>
                  </a:cubicBezTo>
                  <a:cubicBezTo>
                    <a:pt x="6" y="18"/>
                    <a:pt x="41" y="16"/>
                    <a:pt x="48" y="15"/>
                  </a:cubicBezTo>
                  <a:cubicBezTo>
                    <a:pt x="54" y="24"/>
                    <a:pt x="59" y="23"/>
                    <a:pt x="69" y="24"/>
                  </a:cubicBezTo>
                  <a:cubicBezTo>
                    <a:pt x="70" y="24"/>
                    <a:pt x="73" y="25"/>
                    <a:pt x="75" y="25"/>
                  </a:cubicBezTo>
                  <a:cubicBezTo>
                    <a:pt x="77" y="26"/>
                    <a:pt x="79" y="28"/>
                    <a:pt x="81" y="29"/>
                  </a:cubicBezTo>
                  <a:cubicBezTo>
                    <a:pt x="84" y="32"/>
                    <a:pt x="87" y="34"/>
                    <a:pt x="91" y="37"/>
                  </a:cubicBezTo>
                  <a:cubicBezTo>
                    <a:pt x="97" y="42"/>
                    <a:pt x="105" y="46"/>
                    <a:pt x="114" y="49"/>
                  </a:cubicBezTo>
                  <a:cubicBezTo>
                    <a:pt x="130" y="56"/>
                    <a:pt x="148" y="60"/>
                    <a:pt x="162" y="59"/>
                  </a:cubicBezTo>
                  <a:cubicBezTo>
                    <a:pt x="164" y="59"/>
                    <a:pt x="165" y="58"/>
                    <a:pt x="166" y="57"/>
                  </a:cubicBezTo>
                  <a:cubicBezTo>
                    <a:pt x="166" y="56"/>
                    <a:pt x="165" y="55"/>
                    <a:pt x="164" y="55"/>
                  </a:cubicBezTo>
                  <a:cubicBezTo>
                    <a:pt x="165" y="54"/>
                    <a:pt x="164" y="52"/>
                    <a:pt x="162" y="49"/>
                  </a:cubicBezTo>
                  <a:cubicBezTo>
                    <a:pt x="159" y="46"/>
                    <a:pt x="153" y="42"/>
                    <a:pt x="147" y="42"/>
                  </a:cubicBezTo>
                  <a:cubicBezTo>
                    <a:pt x="137" y="41"/>
                    <a:pt x="127" y="38"/>
                    <a:pt x="119" y="35"/>
                  </a:cubicBezTo>
                  <a:cubicBezTo>
                    <a:pt x="113" y="32"/>
                    <a:pt x="107" y="28"/>
                    <a:pt x="103" y="25"/>
                  </a:cubicBezTo>
                  <a:cubicBezTo>
                    <a:pt x="102" y="24"/>
                    <a:pt x="100" y="21"/>
                    <a:pt x="99" y="21"/>
                  </a:cubicBezTo>
                  <a:cubicBezTo>
                    <a:pt x="97" y="20"/>
                    <a:pt x="89" y="18"/>
                    <a:pt x="88" y="17"/>
                  </a:cubicBezTo>
                  <a:cubicBezTo>
                    <a:pt x="80" y="15"/>
                    <a:pt x="78" y="13"/>
                    <a:pt x="76" y="10"/>
                  </a:cubicBezTo>
                  <a:cubicBezTo>
                    <a:pt x="75" y="10"/>
                    <a:pt x="75" y="9"/>
                    <a:pt x="75" y="9"/>
                  </a:cubicBezTo>
                  <a:cubicBezTo>
                    <a:pt x="74" y="8"/>
                    <a:pt x="74" y="8"/>
                    <a:pt x="74" y="8"/>
                  </a:cubicBezTo>
                  <a:cubicBezTo>
                    <a:pt x="73" y="5"/>
                    <a:pt x="73" y="5"/>
                    <a:pt x="73" y="5"/>
                  </a:cubicBezTo>
                  <a:cubicBezTo>
                    <a:pt x="64" y="4"/>
                    <a:pt x="64" y="4"/>
                    <a:pt x="64" y="4"/>
                  </a:cubicBezTo>
                  <a:cubicBezTo>
                    <a:pt x="56" y="4"/>
                    <a:pt x="55" y="6"/>
                    <a:pt x="52" y="1"/>
                  </a:cubicBezTo>
                  <a:cubicBezTo>
                    <a:pt x="52" y="0"/>
                    <a:pt x="52" y="0"/>
                    <a:pt x="52" y="0"/>
                  </a:cubicBezTo>
                  <a:cubicBezTo>
                    <a:pt x="51" y="0"/>
                    <a:pt x="51" y="0"/>
                    <a:pt x="51" y="0"/>
                  </a:cubicBezTo>
                  <a:lnTo>
                    <a:pt x="5" y="2"/>
                  </a:lnTo>
                  <a:close/>
                </a:path>
              </a:pathLst>
            </a:custGeom>
            <a:solidFill>
              <a:srgbClr val="92BC8D"/>
            </a:solidFill>
            <a:ln w="9525">
              <a:noFill/>
              <a:round/>
              <a:headEnd/>
              <a:tailEnd/>
            </a:ln>
          </p:spPr>
          <p:txBody>
            <a:bodyPr/>
            <a:lstStyle/>
            <a:p>
              <a:endParaRPr lang="en-US">
                <a:latin typeface="Calibri" pitchFamily="34" charset="0"/>
              </a:endParaRPr>
            </a:p>
          </p:txBody>
        </p:sp>
        <p:sp>
          <p:nvSpPr>
            <p:cNvPr id="144084" name="Freeform 899"/>
            <p:cNvSpPr>
              <a:spLocks/>
            </p:cNvSpPr>
            <p:nvPr/>
          </p:nvSpPr>
          <p:spPr bwMode="auto">
            <a:xfrm rot="10800000">
              <a:off x="3675164" y="4757585"/>
              <a:ext cx="610498" cy="219034"/>
            </a:xfrm>
            <a:custGeom>
              <a:avLst/>
              <a:gdLst>
                <a:gd name="T0" fmla="*/ 189357343 w 166"/>
                <a:gd name="T1" fmla="*/ 79958370 h 60"/>
                <a:gd name="T2" fmla="*/ 81152101 w 166"/>
                <a:gd name="T3" fmla="*/ 146592175 h 60"/>
                <a:gd name="T4" fmla="*/ 148781308 w 166"/>
                <a:gd name="T5" fmla="*/ 226554167 h 60"/>
                <a:gd name="T6" fmla="*/ 0 w 166"/>
                <a:gd name="T7" fmla="*/ 439780118 h 60"/>
                <a:gd name="T8" fmla="*/ 229933379 w 166"/>
                <a:gd name="T9" fmla="*/ 666330691 h 60"/>
                <a:gd name="T10" fmla="*/ 1785360750 w 166"/>
                <a:gd name="T11" fmla="*/ 546391354 h 60"/>
                <a:gd name="T12" fmla="*/ 2147483647 w 166"/>
                <a:gd name="T13" fmla="*/ 879556585 h 60"/>
                <a:gd name="T14" fmla="*/ 2147483647 w 166"/>
                <a:gd name="T15" fmla="*/ 919537581 h 60"/>
                <a:gd name="T16" fmla="*/ 2147483647 w 166"/>
                <a:gd name="T17" fmla="*/ 1066129927 h 60"/>
                <a:gd name="T18" fmla="*/ 2147483647 w 166"/>
                <a:gd name="T19" fmla="*/ 1359317813 h 60"/>
                <a:gd name="T20" fmla="*/ 2147483647 w 166"/>
                <a:gd name="T21" fmla="*/ 1799097817 h 60"/>
                <a:gd name="T22" fmla="*/ 2147483647 w 166"/>
                <a:gd name="T23" fmla="*/ 2147483647 h 60"/>
                <a:gd name="T24" fmla="*/ 2147483647 w 166"/>
                <a:gd name="T25" fmla="*/ 2092282509 h 60"/>
                <a:gd name="T26" fmla="*/ 2147483647 w 166"/>
                <a:gd name="T27" fmla="*/ 2012324168 h 60"/>
                <a:gd name="T28" fmla="*/ 2147483647 w 166"/>
                <a:gd name="T29" fmla="*/ 1799097817 h 60"/>
                <a:gd name="T30" fmla="*/ 2147483647 w 166"/>
                <a:gd name="T31" fmla="*/ 1545890927 h 60"/>
                <a:gd name="T32" fmla="*/ 2147483647 w 166"/>
                <a:gd name="T33" fmla="*/ 1279355822 h 60"/>
                <a:gd name="T34" fmla="*/ 2147483647 w 166"/>
                <a:gd name="T35" fmla="*/ 919537581 h 60"/>
                <a:gd name="T36" fmla="*/ 2147483647 w 166"/>
                <a:gd name="T37" fmla="*/ 772945464 h 60"/>
                <a:gd name="T38" fmla="*/ 2147483647 w 166"/>
                <a:gd name="T39" fmla="*/ 626353346 h 60"/>
                <a:gd name="T40" fmla="*/ 2147483647 w 166"/>
                <a:gd name="T41" fmla="*/ 373146342 h 60"/>
                <a:gd name="T42" fmla="*/ 2147483647 w 166"/>
                <a:gd name="T43" fmla="*/ 333165346 h 60"/>
                <a:gd name="T44" fmla="*/ 2147483647 w 166"/>
                <a:gd name="T45" fmla="*/ 293184350 h 60"/>
                <a:gd name="T46" fmla="*/ 2147483647 w 166"/>
                <a:gd name="T47" fmla="*/ 186573171 h 60"/>
                <a:gd name="T48" fmla="*/ 2147483647 w 166"/>
                <a:gd name="T49" fmla="*/ 146592175 h 60"/>
                <a:gd name="T50" fmla="*/ 1934142459 w 166"/>
                <a:gd name="T51" fmla="*/ 39981010 h 60"/>
                <a:gd name="T52" fmla="*/ 1934142459 w 166"/>
                <a:gd name="T53" fmla="*/ 0 h 60"/>
                <a:gd name="T54" fmla="*/ 1907092535 w 166"/>
                <a:gd name="T55" fmla="*/ 0 h 60"/>
                <a:gd name="T56" fmla="*/ 189357343 w 166"/>
                <a:gd name="T57" fmla="*/ 79958370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60"/>
                <a:gd name="T89" fmla="*/ 166 w 166"/>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60">
                  <a:moveTo>
                    <a:pt x="5" y="2"/>
                  </a:moveTo>
                  <a:cubicBezTo>
                    <a:pt x="4" y="3"/>
                    <a:pt x="3" y="3"/>
                    <a:pt x="2" y="4"/>
                  </a:cubicBezTo>
                  <a:cubicBezTo>
                    <a:pt x="2" y="5"/>
                    <a:pt x="3" y="6"/>
                    <a:pt x="4" y="6"/>
                  </a:cubicBezTo>
                  <a:cubicBezTo>
                    <a:pt x="1" y="7"/>
                    <a:pt x="0" y="9"/>
                    <a:pt x="0" y="12"/>
                  </a:cubicBezTo>
                  <a:cubicBezTo>
                    <a:pt x="0" y="15"/>
                    <a:pt x="3" y="18"/>
                    <a:pt x="6" y="18"/>
                  </a:cubicBezTo>
                  <a:cubicBezTo>
                    <a:pt x="6" y="18"/>
                    <a:pt x="42" y="16"/>
                    <a:pt x="48" y="15"/>
                  </a:cubicBezTo>
                  <a:cubicBezTo>
                    <a:pt x="54" y="24"/>
                    <a:pt x="59" y="23"/>
                    <a:pt x="69" y="24"/>
                  </a:cubicBezTo>
                  <a:cubicBezTo>
                    <a:pt x="70" y="24"/>
                    <a:pt x="73" y="25"/>
                    <a:pt x="75" y="25"/>
                  </a:cubicBezTo>
                  <a:cubicBezTo>
                    <a:pt x="77" y="26"/>
                    <a:pt x="79" y="28"/>
                    <a:pt x="81" y="29"/>
                  </a:cubicBezTo>
                  <a:cubicBezTo>
                    <a:pt x="84" y="32"/>
                    <a:pt x="87" y="34"/>
                    <a:pt x="91" y="37"/>
                  </a:cubicBezTo>
                  <a:cubicBezTo>
                    <a:pt x="97" y="42"/>
                    <a:pt x="105" y="46"/>
                    <a:pt x="114" y="49"/>
                  </a:cubicBezTo>
                  <a:cubicBezTo>
                    <a:pt x="130" y="56"/>
                    <a:pt x="148" y="60"/>
                    <a:pt x="162" y="59"/>
                  </a:cubicBezTo>
                  <a:cubicBezTo>
                    <a:pt x="164" y="59"/>
                    <a:pt x="165" y="58"/>
                    <a:pt x="166" y="57"/>
                  </a:cubicBezTo>
                  <a:cubicBezTo>
                    <a:pt x="166" y="56"/>
                    <a:pt x="165" y="55"/>
                    <a:pt x="164" y="55"/>
                  </a:cubicBezTo>
                  <a:cubicBezTo>
                    <a:pt x="165" y="54"/>
                    <a:pt x="164" y="52"/>
                    <a:pt x="161" y="49"/>
                  </a:cubicBezTo>
                  <a:cubicBezTo>
                    <a:pt x="158" y="46"/>
                    <a:pt x="153" y="42"/>
                    <a:pt x="146" y="42"/>
                  </a:cubicBezTo>
                  <a:cubicBezTo>
                    <a:pt x="137" y="41"/>
                    <a:pt x="127" y="39"/>
                    <a:pt x="119" y="35"/>
                  </a:cubicBezTo>
                  <a:cubicBezTo>
                    <a:pt x="113" y="32"/>
                    <a:pt x="107" y="29"/>
                    <a:pt x="103" y="25"/>
                  </a:cubicBezTo>
                  <a:cubicBezTo>
                    <a:pt x="102" y="24"/>
                    <a:pt x="100" y="21"/>
                    <a:pt x="99" y="21"/>
                  </a:cubicBezTo>
                  <a:cubicBezTo>
                    <a:pt x="97" y="20"/>
                    <a:pt x="89" y="18"/>
                    <a:pt x="88" y="17"/>
                  </a:cubicBezTo>
                  <a:cubicBezTo>
                    <a:pt x="80" y="15"/>
                    <a:pt x="78" y="13"/>
                    <a:pt x="76" y="10"/>
                  </a:cubicBezTo>
                  <a:cubicBezTo>
                    <a:pt x="75" y="10"/>
                    <a:pt x="75" y="9"/>
                    <a:pt x="75" y="9"/>
                  </a:cubicBezTo>
                  <a:cubicBezTo>
                    <a:pt x="74" y="8"/>
                    <a:pt x="74" y="8"/>
                    <a:pt x="74" y="8"/>
                  </a:cubicBezTo>
                  <a:cubicBezTo>
                    <a:pt x="73" y="5"/>
                    <a:pt x="73" y="5"/>
                    <a:pt x="73" y="5"/>
                  </a:cubicBezTo>
                  <a:cubicBezTo>
                    <a:pt x="64" y="4"/>
                    <a:pt x="64" y="4"/>
                    <a:pt x="64" y="4"/>
                  </a:cubicBezTo>
                  <a:cubicBezTo>
                    <a:pt x="56" y="4"/>
                    <a:pt x="55" y="7"/>
                    <a:pt x="52" y="1"/>
                  </a:cubicBezTo>
                  <a:cubicBezTo>
                    <a:pt x="52" y="0"/>
                    <a:pt x="52" y="0"/>
                    <a:pt x="52" y="0"/>
                  </a:cubicBezTo>
                  <a:cubicBezTo>
                    <a:pt x="51" y="0"/>
                    <a:pt x="51" y="0"/>
                    <a:pt x="51" y="0"/>
                  </a:cubicBezTo>
                  <a:lnTo>
                    <a:pt x="5" y="2"/>
                  </a:lnTo>
                  <a:close/>
                </a:path>
              </a:pathLst>
            </a:custGeom>
            <a:solidFill>
              <a:srgbClr val="92BC8D"/>
            </a:solidFill>
            <a:ln w="9525">
              <a:noFill/>
              <a:round/>
              <a:headEnd/>
              <a:tailEnd/>
            </a:ln>
          </p:spPr>
          <p:txBody>
            <a:bodyPr/>
            <a:lstStyle/>
            <a:p>
              <a:endParaRPr lang="en-US">
                <a:latin typeface="Calibri" pitchFamily="34" charset="0"/>
              </a:endParaRPr>
            </a:p>
          </p:txBody>
        </p:sp>
        <p:sp>
          <p:nvSpPr>
            <p:cNvPr id="144085" name="Freeform 900"/>
            <p:cNvSpPr>
              <a:spLocks/>
            </p:cNvSpPr>
            <p:nvPr/>
          </p:nvSpPr>
          <p:spPr bwMode="auto">
            <a:xfrm rot="10800000">
              <a:off x="3675164" y="4760240"/>
              <a:ext cx="610498" cy="216379"/>
            </a:xfrm>
            <a:custGeom>
              <a:avLst/>
              <a:gdLst>
                <a:gd name="T0" fmla="*/ 189357343 w 166"/>
                <a:gd name="T1" fmla="*/ 107602710 h 59"/>
                <a:gd name="T2" fmla="*/ 81152101 w 166"/>
                <a:gd name="T3" fmla="*/ 188301083 h 59"/>
                <a:gd name="T4" fmla="*/ 148781308 w 166"/>
                <a:gd name="T5" fmla="*/ 228653922 h 59"/>
                <a:gd name="T6" fmla="*/ 0 w 166"/>
                <a:gd name="T7" fmla="*/ 443855675 h 59"/>
                <a:gd name="T8" fmla="*/ 229933379 w 166"/>
                <a:gd name="T9" fmla="*/ 672505987 h 59"/>
                <a:gd name="T10" fmla="*/ 1758311285 w 166"/>
                <a:gd name="T11" fmla="*/ 551454804 h 59"/>
                <a:gd name="T12" fmla="*/ 2147483647 w 166"/>
                <a:gd name="T13" fmla="*/ 887707683 h 59"/>
                <a:gd name="T14" fmla="*/ 2147483647 w 166"/>
                <a:gd name="T15" fmla="*/ 928056855 h 59"/>
                <a:gd name="T16" fmla="*/ 2147483647 w 166"/>
                <a:gd name="T17" fmla="*/ 1076008938 h 59"/>
                <a:gd name="T18" fmla="*/ 2147483647 w 166"/>
                <a:gd name="T19" fmla="*/ 1371912645 h 59"/>
                <a:gd name="T20" fmla="*/ 2147483647 w 166"/>
                <a:gd name="T21" fmla="*/ 1815768206 h 59"/>
                <a:gd name="T22" fmla="*/ 2147483647 w 166"/>
                <a:gd name="T23" fmla="*/ 2147483647 h 59"/>
                <a:gd name="T24" fmla="*/ 2147483647 w 166"/>
                <a:gd name="T25" fmla="*/ 2111668704 h 59"/>
                <a:gd name="T26" fmla="*/ 2147483647 w 166"/>
                <a:gd name="T27" fmla="*/ 2044418861 h 59"/>
                <a:gd name="T28" fmla="*/ 2147483647 w 166"/>
                <a:gd name="T29" fmla="*/ 1815768206 h 59"/>
                <a:gd name="T30" fmla="*/ 2147483647 w 166"/>
                <a:gd name="T31" fmla="*/ 1560213670 h 59"/>
                <a:gd name="T32" fmla="*/ 2147483647 w 166"/>
                <a:gd name="T33" fmla="*/ 1304662803 h 59"/>
                <a:gd name="T34" fmla="*/ 2147483647 w 166"/>
                <a:gd name="T35" fmla="*/ 928056855 h 59"/>
                <a:gd name="T36" fmla="*/ 2147483647 w 166"/>
                <a:gd name="T37" fmla="*/ 780108669 h 59"/>
                <a:gd name="T38" fmla="*/ 2147483647 w 166"/>
                <a:gd name="T39" fmla="*/ 632156815 h 59"/>
                <a:gd name="T40" fmla="*/ 2147483647 w 166"/>
                <a:gd name="T41" fmla="*/ 376602166 h 59"/>
                <a:gd name="T42" fmla="*/ 2147483647 w 166"/>
                <a:gd name="T43" fmla="*/ 336252994 h 59"/>
                <a:gd name="T44" fmla="*/ 2147483647 w 166"/>
                <a:gd name="T45" fmla="*/ 295903822 h 59"/>
                <a:gd name="T46" fmla="*/ 2147483647 w 166"/>
                <a:gd name="T47" fmla="*/ 188301083 h 59"/>
                <a:gd name="T48" fmla="*/ 2147483647 w 166"/>
                <a:gd name="T49" fmla="*/ 188301083 h 59"/>
                <a:gd name="T50" fmla="*/ 1934142459 w 166"/>
                <a:gd name="T51" fmla="*/ 40349186 h 59"/>
                <a:gd name="T52" fmla="*/ 1934142459 w 166"/>
                <a:gd name="T53" fmla="*/ 0 h 59"/>
                <a:gd name="T54" fmla="*/ 1907092535 w 166"/>
                <a:gd name="T55" fmla="*/ 0 h 59"/>
                <a:gd name="T56" fmla="*/ 189357343 w 166"/>
                <a:gd name="T57" fmla="*/ 10760271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9"/>
                <a:gd name="T89" fmla="*/ 166 w 166"/>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9">
                  <a:moveTo>
                    <a:pt x="5" y="3"/>
                  </a:moveTo>
                  <a:cubicBezTo>
                    <a:pt x="4" y="3"/>
                    <a:pt x="3" y="3"/>
                    <a:pt x="2" y="5"/>
                  </a:cubicBezTo>
                  <a:cubicBezTo>
                    <a:pt x="2" y="5"/>
                    <a:pt x="3" y="6"/>
                    <a:pt x="4" y="6"/>
                  </a:cubicBezTo>
                  <a:cubicBezTo>
                    <a:pt x="1" y="7"/>
                    <a:pt x="0" y="9"/>
                    <a:pt x="0" y="12"/>
                  </a:cubicBezTo>
                  <a:cubicBezTo>
                    <a:pt x="0" y="15"/>
                    <a:pt x="3" y="18"/>
                    <a:pt x="6" y="18"/>
                  </a:cubicBezTo>
                  <a:cubicBezTo>
                    <a:pt x="6" y="18"/>
                    <a:pt x="42" y="15"/>
                    <a:pt x="47" y="15"/>
                  </a:cubicBezTo>
                  <a:cubicBezTo>
                    <a:pt x="54" y="24"/>
                    <a:pt x="59" y="23"/>
                    <a:pt x="69" y="24"/>
                  </a:cubicBezTo>
                  <a:cubicBezTo>
                    <a:pt x="70" y="24"/>
                    <a:pt x="73" y="25"/>
                    <a:pt x="75" y="25"/>
                  </a:cubicBezTo>
                  <a:cubicBezTo>
                    <a:pt x="77" y="26"/>
                    <a:pt x="79" y="28"/>
                    <a:pt x="81" y="29"/>
                  </a:cubicBezTo>
                  <a:cubicBezTo>
                    <a:pt x="84" y="32"/>
                    <a:pt x="87" y="34"/>
                    <a:pt x="91" y="37"/>
                  </a:cubicBezTo>
                  <a:cubicBezTo>
                    <a:pt x="97" y="41"/>
                    <a:pt x="105" y="46"/>
                    <a:pt x="114" y="49"/>
                  </a:cubicBezTo>
                  <a:cubicBezTo>
                    <a:pt x="130" y="56"/>
                    <a:pt x="148" y="59"/>
                    <a:pt x="162" y="59"/>
                  </a:cubicBezTo>
                  <a:cubicBezTo>
                    <a:pt x="164" y="59"/>
                    <a:pt x="165" y="58"/>
                    <a:pt x="166" y="57"/>
                  </a:cubicBezTo>
                  <a:cubicBezTo>
                    <a:pt x="166" y="56"/>
                    <a:pt x="165" y="55"/>
                    <a:pt x="164" y="55"/>
                  </a:cubicBezTo>
                  <a:cubicBezTo>
                    <a:pt x="165" y="54"/>
                    <a:pt x="164" y="52"/>
                    <a:pt x="161" y="49"/>
                  </a:cubicBezTo>
                  <a:cubicBezTo>
                    <a:pt x="158" y="46"/>
                    <a:pt x="153" y="43"/>
                    <a:pt x="146" y="42"/>
                  </a:cubicBezTo>
                  <a:cubicBezTo>
                    <a:pt x="137" y="41"/>
                    <a:pt x="127" y="39"/>
                    <a:pt x="118" y="35"/>
                  </a:cubicBezTo>
                  <a:cubicBezTo>
                    <a:pt x="113" y="32"/>
                    <a:pt x="107" y="29"/>
                    <a:pt x="103" y="25"/>
                  </a:cubicBezTo>
                  <a:cubicBezTo>
                    <a:pt x="102" y="24"/>
                    <a:pt x="99" y="21"/>
                    <a:pt x="99" y="21"/>
                  </a:cubicBezTo>
                  <a:cubicBezTo>
                    <a:pt x="97" y="20"/>
                    <a:pt x="89" y="18"/>
                    <a:pt x="88" y="17"/>
                  </a:cubicBezTo>
                  <a:cubicBezTo>
                    <a:pt x="80" y="15"/>
                    <a:pt x="78" y="13"/>
                    <a:pt x="76" y="10"/>
                  </a:cubicBezTo>
                  <a:cubicBezTo>
                    <a:pt x="75" y="10"/>
                    <a:pt x="75" y="9"/>
                    <a:pt x="75" y="9"/>
                  </a:cubicBezTo>
                  <a:cubicBezTo>
                    <a:pt x="74" y="8"/>
                    <a:pt x="74" y="8"/>
                    <a:pt x="74" y="8"/>
                  </a:cubicBezTo>
                  <a:cubicBezTo>
                    <a:pt x="73" y="5"/>
                    <a:pt x="73" y="5"/>
                    <a:pt x="73" y="5"/>
                  </a:cubicBezTo>
                  <a:cubicBezTo>
                    <a:pt x="64" y="5"/>
                    <a:pt x="64" y="5"/>
                    <a:pt x="64" y="5"/>
                  </a:cubicBezTo>
                  <a:cubicBezTo>
                    <a:pt x="56" y="4"/>
                    <a:pt x="55" y="7"/>
                    <a:pt x="52" y="1"/>
                  </a:cubicBezTo>
                  <a:cubicBezTo>
                    <a:pt x="52" y="0"/>
                    <a:pt x="52" y="0"/>
                    <a:pt x="52" y="0"/>
                  </a:cubicBezTo>
                  <a:cubicBezTo>
                    <a:pt x="51" y="0"/>
                    <a:pt x="51" y="0"/>
                    <a:pt x="51" y="0"/>
                  </a:cubicBezTo>
                  <a:lnTo>
                    <a:pt x="5" y="3"/>
                  </a:lnTo>
                  <a:close/>
                </a:path>
              </a:pathLst>
            </a:custGeom>
            <a:solidFill>
              <a:srgbClr val="92BD8E"/>
            </a:solidFill>
            <a:ln w="9525">
              <a:noFill/>
              <a:round/>
              <a:headEnd/>
              <a:tailEnd/>
            </a:ln>
          </p:spPr>
          <p:txBody>
            <a:bodyPr/>
            <a:lstStyle/>
            <a:p>
              <a:endParaRPr lang="en-US">
                <a:latin typeface="Calibri" pitchFamily="34" charset="0"/>
              </a:endParaRPr>
            </a:p>
          </p:txBody>
        </p:sp>
        <p:sp>
          <p:nvSpPr>
            <p:cNvPr id="144086" name="Freeform 901"/>
            <p:cNvSpPr>
              <a:spLocks/>
            </p:cNvSpPr>
            <p:nvPr/>
          </p:nvSpPr>
          <p:spPr bwMode="auto">
            <a:xfrm rot="10800000">
              <a:off x="3675164" y="4760240"/>
              <a:ext cx="610498" cy="216379"/>
            </a:xfrm>
            <a:custGeom>
              <a:avLst/>
              <a:gdLst>
                <a:gd name="T0" fmla="*/ 189357343 w 166"/>
                <a:gd name="T1" fmla="*/ 107602710 h 59"/>
                <a:gd name="T2" fmla="*/ 81152101 w 166"/>
                <a:gd name="T3" fmla="*/ 188301083 h 59"/>
                <a:gd name="T4" fmla="*/ 148781308 w 166"/>
                <a:gd name="T5" fmla="*/ 228653922 h 59"/>
                <a:gd name="T6" fmla="*/ 0 w 166"/>
                <a:gd name="T7" fmla="*/ 443855675 h 59"/>
                <a:gd name="T8" fmla="*/ 229933379 w 166"/>
                <a:gd name="T9" fmla="*/ 672505987 h 59"/>
                <a:gd name="T10" fmla="*/ 1758311285 w 166"/>
                <a:gd name="T11" fmla="*/ 551454804 h 59"/>
                <a:gd name="T12" fmla="*/ 2147483647 w 166"/>
                <a:gd name="T13" fmla="*/ 887707683 h 59"/>
                <a:gd name="T14" fmla="*/ 2147483647 w 166"/>
                <a:gd name="T15" fmla="*/ 928056855 h 59"/>
                <a:gd name="T16" fmla="*/ 2147483647 w 166"/>
                <a:gd name="T17" fmla="*/ 1076008938 h 59"/>
                <a:gd name="T18" fmla="*/ 2147483647 w 166"/>
                <a:gd name="T19" fmla="*/ 1371912645 h 59"/>
                <a:gd name="T20" fmla="*/ 2147483647 w 166"/>
                <a:gd name="T21" fmla="*/ 1815768206 h 59"/>
                <a:gd name="T22" fmla="*/ 2147483647 w 166"/>
                <a:gd name="T23" fmla="*/ 2147483647 h 59"/>
                <a:gd name="T24" fmla="*/ 2147483647 w 166"/>
                <a:gd name="T25" fmla="*/ 2111668704 h 59"/>
                <a:gd name="T26" fmla="*/ 2147483647 w 166"/>
                <a:gd name="T27" fmla="*/ 2044418861 h 59"/>
                <a:gd name="T28" fmla="*/ 2147483647 w 166"/>
                <a:gd name="T29" fmla="*/ 1815768206 h 59"/>
                <a:gd name="T30" fmla="*/ 2147483647 w 166"/>
                <a:gd name="T31" fmla="*/ 1560213670 h 59"/>
                <a:gd name="T32" fmla="*/ 2147483647 w 166"/>
                <a:gd name="T33" fmla="*/ 1304662803 h 59"/>
                <a:gd name="T34" fmla="*/ 2147483647 w 166"/>
                <a:gd name="T35" fmla="*/ 928056855 h 59"/>
                <a:gd name="T36" fmla="*/ 2147483647 w 166"/>
                <a:gd name="T37" fmla="*/ 780108669 h 59"/>
                <a:gd name="T38" fmla="*/ 2147483647 w 166"/>
                <a:gd name="T39" fmla="*/ 632156815 h 59"/>
                <a:gd name="T40" fmla="*/ 2147483647 w 166"/>
                <a:gd name="T41" fmla="*/ 376602166 h 59"/>
                <a:gd name="T42" fmla="*/ 2147483647 w 166"/>
                <a:gd name="T43" fmla="*/ 336252994 h 59"/>
                <a:gd name="T44" fmla="*/ 2147483647 w 166"/>
                <a:gd name="T45" fmla="*/ 295903822 h 59"/>
                <a:gd name="T46" fmla="*/ 2147483647 w 166"/>
                <a:gd name="T47" fmla="*/ 188301083 h 59"/>
                <a:gd name="T48" fmla="*/ 2147483647 w 166"/>
                <a:gd name="T49" fmla="*/ 188301083 h 59"/>
                <a:gd name="T50" fmla="*/ 1934142459 w 166"/>
                <a:gd name="T51" fmla="*/ 40349186 h 59"/>
                <a:gd name="T52" fmla="*/ 1934142459 w 166"/>
                <a:gd name="T53" fmla="*/ 0 h 59"/>
                <a:gd name="T54" fmla="*/ 1907092535 w 166"/>
                <a:gd name="T55" fmla="*/ 0 h 59"/>
                <a:gd name="T56" fmla="*/ 189357343 w 166"/>
                <a:gd name="T57" fmla="*/ 10760271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9"/>
                <a:gd name="T89" fmla="*/ 166 w 166"/>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9">
                  <a:moveTo>
                    <a:pt x="5" y="3"/>
                  </a:moveTo>
                  <a:cubicBezTo>
                    <a:pt x="4" y="3"/>
                    <a:pt x="3" y="4"/>
                    <a:pt x="2" y="5"/>
                  </a:cubicBezTo>
                  <a:cubicBezTo>
                    <a:pt x="2" y="5"/>
                    <a:pt x="3" y="6"/>
                    <a:pt x="4" y="6"/>
                  </a:cubicBezTo>
                  <a:cubicBezTo>
                    <a:pt x="1" y="7"/>
                    <a:pt x="0" y="9"/>
                    <a:pt x="0" y="12"/>
                  </a:cubicBezTo>
                  <a:cubicBezTo>
                    <a:pt x="0" y="15"/>
                    <a:pt x="3" y="18"/>
                    <a:pt x="6" y="18"/>
                  </a:cubicBezTo>
                  <a:cubicBezTo>
                    <a:pt x="6" y="18"/>
                    <a:pt x="42" y="15"/>
                    <a:pt x="47" y="15"/>
                  </a:cubicBezTo>
                  <a:cubicBezTo>
                    <a:pt x="54" y="24"/>
                    <a:pt x="58" y="23"/>
                    <a:pt x="69" y="24"/>
                  </a:cubicBezTo>
                  <a:cubicBezTo>
                    <a:pt x="70" y="24"/>
                    <a:pt x="73" y="25"/>
                    <a:pt x="75" y="25"/>
                  </a:cubicBezTo>
                  <a:cubicBezTo>
                    <a:pt x="77" y="26"/>
                    <a:pt x="79" y="28"/>
                    <a:pt x="81" y="29"/>
                  </a:cubicBezTo>
                  <a:cubicBezTo>
                    <a:pt x="84" y="32"/>
                    <a:pt x="87" y="34"/>
                    <a:pt x="91" y="37"/>
                  </a:cubicBezTo>
                  <a:cubicBezTo>
                    <a:pt x="97" y="41"/>
                    <a:pt x="105" y="46"/>
                    <a:pt x="114" y="49"/>
                  </a:cubicBezTo>
                  <a:cubicBezTo>
                    <a:pt x="130" y="56"/>
                    <a:pt x="148" y="59"/>
                    <a:pt x="162" y="59"/>
                  </a:cubicBezTo>
                  <a:cubicBezTo>
                    <a:pt x="164" y="59"/>
                    <a:pt x="165" y="58"/>
                    <a:pt x="166" y="57"/>
                  </a:cubicBezTo>
                  <a:cubicBezTo>
                    <a:pt x="166" y="56"/>
                    <a:pt x="165" y="55"/>
                    <a:pt x="164" y="55"/>
                  </a:cubicBezTo>
                  <a:cubicBezTo>
                    <a:pt x="165" y="54"/>
                    <a:pt x="164" y="52"/>
                    <a:pt x="161" y="49"/>
                  </a:cubicBezTo>
                  <a:cubicBezTo>
                    <a:pt x="158" y="46"/>
                    <a:pt x="153" y="43"/>
                    <a:pt x="146" y="42"/>
                  </a:cubicBezTo>
                  <a:cubicBezTo>
                    <a:pt x="137" y="41"/>
                    <a:pt x="127" y="39"/>
                    <a:pt x="118" y="35"/>
                  </a:cubicBezTo>
                  <a:cubicBezTo>
                    <a:pt x="113" y="32"/>
                    <a:pt x="107" y="29"/>
                    <a:pt x="103" y="25"/>
                  </a:cubicBezTo>
                  <a:cubicBezTo>
                    <a:pt x="102" y="25"/>
                    <a:pt x="99" y="22"/>
                    <a:pt x="99" y="21"/>
                  </a:cubicBezTo>
                  <a:cubicBezTo>
                    <a:pt x="97" y="20"/>
                    <a:pt x="89" y="18"/>
                    <a:pt x="88" y="17"/>
                  </a:cubicBezTo>
                  <a:cubicBezTo>
                    <a:pt x="80" y="15"/>
                    <a:pt x="78" y="13"/>
                    <a:pt x="76" y="10"/>
                  </a:cubicBezTo>
                  <a:cubicBezTo>
                    <a:pt x="75" y="10"/>
                    <a:pt x="75" y="10"/>
                    <a:pt x="75" y="9"/>
                  </a:cubicBezTo>
                  <a:cubicBezTo>
                    <a:pt x="74" y="8"/>
                    <a:pt x="74" y="8"/>
                    <a:pt x="74" y="8"/>
                  </a:cubicBezTo>
                  <a:cubicBezTo>
                    <a:pt x="73" y="5"/>
                    <a:pt x="73" y="5"/>
                    <a:pt x="73" y="5"/>
                  </a:cubicBezTo>
                  <a:cubicBezTo>
                    <a:pt x="64" y="5"/>
                    <a:pt x="64" y="5"/>
                    <a:pt x="64" y="5"/>
                  </a:cubicBezTo>
                  <a:cubicBezTo>
                    <a:pt x="56" y="4"/>
                    <a:pt x="55" y="7"/>
                    <a:pt x="52" y="1"/>
                  </a:cubicBezTo>
                  <a:cubicBezTo>
                    <a:pt x="52" y="0"/>
                    <a:pt x="52" y="0"/>
                    <a:pt x="52" y="0"/>
                  </a:cubicBezTo>
                  <a:cubicBezTo>
                    <a:pt x="51" y="0"/>
                    <a:pt x="51" y="0"/>
                    <a:pt x="51" y="0"/>
                  </a:cubicBezTo>
                  <a:lnTo>
                    <a:pt x="5" y="3"/>
                  </a:lnTo>
                  <a:close/>
                </a:path>
              </a:pathLst>
            </a:custGeom>
            <a:solidFill>
              <a:srgbClr val="93BD8F"/>
            </a:solidFill>
            <a:ln w="9525">
              <a:noFill/>
              <a:round/>
              <a:headEnd/>
              <a:tailEnd/>
            </a:ln>
          </p:spPr>
          <p:txBody>
            <a:bodyPr/>
            <a:lstStyle/>
            <a:p>
              <a:endParaRPr lang="en-US">
                <a:latin typeface="Calibri" pitchFamily="34" charset="0"/>
              </a:endParaRPr>
            </a:p>
          </p:txBody>
        </p:sp>
        <p:sp>
          <p:nvSpPr>
            <p:cNvPr id="144087" name="Freeform 902"/>
            <p:cNvSpPr>
              <a:spLocks/>
            </p:cNvSpPr>
            <p:nvPr/>
          </p:nvSpPr>
          <p:spPr bwMode="auto">
            <a:xfrm rot="10800000">
              <a:off x="3675164" y="4760240"/>
              <a:ext cx="610498" cy="216379"/>
            </a:xfrm>
            <a:custGeom>
              <a:avLst/>
              <a:gdLst>
                <a:gd name="T0" fmla="*/ 189357343 w 166"/>
                <a:gd name="T1" fmla="*/ 107602710 h 59"/>
                <a:gd name="T2" fmla="*/ 81152101 w 166"/>
                <a:gd name="T3" fmla="*/ 188301083 h 59"/>
                <a:gd name="T4" fmla="*/ 148781308 w 166"/>
                <a:gd name="T5" fmla="*/ 228653922 h 59"/>
                <a:gd name="T6" fmla="*/ 0 w 166"/>
                <a:gd name="T7" fmla="*/ 443855675 h 59"/>
                <a:gd name="T8" fmla="*/ 229933379 w 166"/>
                <a:gd name="T9" fmla="*/ 672505987 h 59"/>
                <a:gd name="T10" fmla="*/ 1758311285 w 166"/>
                <a:gd name="T11" fmla="*/ 551454804 h 59"/>
                <a:gd name="T12" fmla="*/ 2147483647 w 166"/>
                <a:gd name="T13" fmla="*/ 887707683 h 59"/>
                <a:gd name="T14" fmla="*/ 2147483647 w 166"/>
                <a:gd name="T15" fmla="*/ 928056855 h 59"/>
                <a:gd name="T16" fmla="*/ 2147483647 w 166"/>
                <a:gd name="T17" fmla="*/ 1076008938 h 59"/>
                <a:gd name="T18" fmla="*/ 2147483647 w 166"/>
                <a:gd name="T19" fmla="*/ 1371912645 h 59"/>
                <a:gd name="T20" fmla="*/ 2147483647 w 166"/>
                <a:gd name="T21" fmla="*/ 1815768206 h 59"/>
                <a:gd name="T22" fmla="*/ 2147483647 w 166"/>
                <a:gd name="T23" fmla="*/ 2147483647 h 59"/>
                <a:gd name="T24" fmla="*/ 2147483647 w 166"/>
                <a:gd name="T25" fmla="*/ 2084768033 h 59"/>
                <a:gd name="T26" fmla="*/ 2147483647 w 166"/>
                <a:gd name="T27" fmla="*/ 2044418861 h 59"/>
                <a:gd name="T28" fmla="*/ 2147483647 w 166"/>
                <a:gd name="T29" fmla="*/ 1815768206 h 59"/>
                <a:gd name="T30" fmla="*/ 2147483647 w 166"/>
                <a:gd name="T31" fmla="*/ 1560213670 h 59"/>
                <a:gd name="T32" fmla="*/ 2147483647 w 166"/>
                <a:gd name="T33" fmla="*/ 1304662803 h 59"/>
                <a:gd name="T34" fmla="*/ 2147483647 w 166"/>
                <a:gd name="T35" fmla="*/ 928056855 h 59"/>
                <a:gd name="T36" fmla="*/ 2147483647 w 166"/>
                <a:gd name="T37" fmla="*/ 780108669 h 59"/>
                <a:gd name="T38" fmla="*/ 2147483647 w 166"/>
                <a:gd name="T39" fmla="*/ 632156815 h 59"/>
                <a:gd name="T40" fmla="*/ 2147483647 w 166"/>
                <a:gd name="T41" fmla="*/ 403502836 h 59"/>
                <a:gd name="T42" fmla="*/ 2147483647 w 166"/>
                <a:gd name="T43" fmla="*/ 336252994 h 59"/>
                <a:gd name="T44" fmla="*/ 2147483647 w 166"/>
                <a:gd name="T45" fmla="*/ 295903822 h 59"/>
                <a:gd name="T46" fmla="*/ 2147483647 w 166"/>
                <a:gd name="T47" fmla="*/ 188301083 h 59"/>
                <a:gd name="T48" fmla="*/ 2147483647 w 166"/>
                <a:gd name="T49" fmla="*/ 188301083 h 59"/>
                <a:gd name="T50" fmla="*/ 1934142459 w 166"/>
                <a:gd name="T51" fmla="*/ 40349186 h 59"/>
                <a:gd name="T52" fmla="*/ 1934142459 w 166"/>
                <a:gd name="T53" fmla="*/ 0 h 59"/>
                <a:gd name="T54" fmla="*/ 1907092535 w 166"/>
                <a:gd name="T55" fmla="*/ 0 h 59"/>
                <a:gd name="T56" fmla="*/ 189357343 w 166"/>
                <a:gd name="T57" fmla="*/ 10760271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9"/>
                <a:gd name="T89" fmla="*/ 166 w 166"/>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9">
                  <a:moveTo>
                    <a:pt x="5" y="3"/>
                  </a:moveTo>
                  <a:cubicBezTo>
                    <a:pt x="4" y="3"/>
                    <a:pt x="3" y="4"/>
                    <a:pt x="2" y="5"/>
                  </a:cubicBezTo>
                  <a:cubicBezTo>
                    <a:pt x="2" y="6"/>
                    <a:pt x="3" y="6"/>
                    <a:pt x="4" y="6"/>
                  </a:cubicBezTo>
                  <a:cubicBezTo>
                    <a:pt x="1" y="7"/>
                    <a:pt x="0" y="9"/>
                    <a:pt x="0" y="12"/>
                  </a:cubicBezTo>
                  <a:cubicBezTo>
                    <a:pt x="0" y="15"/>
                    <a:pt x="3" y="18"/>
                    <a:pt x="6" y="18"/>
                  </a:cubicBezTo>
                  <a:cubicBezTo>
                    <a:pt x="6" y="18"/>
                    <a:pt x="42" y="15"/>
                    <a:pt x="47" y="15"/>
                  </a:cubicBezTo>
                  <a:cubicBezTo>
                    <a:pt x="54" y="24"/>
                    <a:pt x="58" y="23"/>
                    <a:pt x="69" y="24"/>
                  </a:cubicBezTo>
                  <a:cubicBezTo>
                    <a:pt x="70" y="24"/>
                    <a:pt x="73" y="24"/>
                    <a:pt x="74" y="25"/>
                  </a:cubicBezTo>
                  <a:cubicBezTo>
                    <a:pt x="77" y="26"/>
                    <a:pt x="79" y="28"/>
                    <a:pt x="81" y="29"/>
                  </a:cubicBezTo>
                  <a:cubicBezTo>
                    <a:pt x="84" y="32"/>
                    <a:pt x="87" y="34"/>
                    <a:pt x="91" y="37"/>
                  </a:cubicBezTo>
                  <a:cubicBezTo>
                    <a:pt x="97" y="41"/>
                    <a:pt x="105" y="46"/>
                    <a:pt x="114" y="49"/>
                  </a:cubicBezTo>
                  <a:cubicBezTo>
                    <a:pt x="130" y="56"/>
                    <a:pt x="149" y="59"/>
                    <a:pt x="162" y="59"/>
                  </a:cubicBezTo>
                  <a:cubicBezTo>
                    <a:pt x="164" y="59"/>
                    <a:pt x="165" y="58"/>
                    <a:pt x="166" y="56"/>
                  </a:cubicBezTo>
                  <a:cubicBezTo>
                    <a:pt x="166" y="56"/>
                    <a:pt x="165" y="55"/>
                    <a:pt x="164" y="55"/>
                  </a:cubicBezTo>
                  <a:cubicBezTo>
                    <a:pt x="165" y="54"/>
                    <a:pt x="164" y="52"/>
                    <a:pt x="161" y="49"/>
                  </a:cubicBezTo>
                  <a:cubicBezTo>
                    <a:pt x="158" y="46"/>
                    <a:pt x="152" y="43"/>
                    <a:pt x="146" y="42"/>
                  </a:cubicBezTo>
                  <a:cubicBezTo>
                    <a:pt x="137" y="41"/>
                    <a:pt x="127" y="39"/>
                    <a:pt x="118" y="35"/>
                  </a:cubicBezTo>
                  <a:cubicBezTo>
                    <a:pt x="112" y="32"/>
                    <a:pt x="107" y="29"/>
                    <a:pt x="103" y="25"/>
                  </a:cubicBezTo>
                  <a:cubicBezTo>
                    <a:pt x="102" y="25"/>
                    <a:pt x="99" y="22"/>
                    <a:pt x="99" y="21"/>
                  </a:cubicBezTo>
                  <a:cubicBezTo>
                    <a:pt x="96" y="20"/>
                    <a:pt x="89" y="18"/>
                    <a:pt x="88" y="17"/>
                  </a:cubicBezTo>
                  <a:cubicBezTo>
                    <a:pt x="80" y="15"/>
                    <a:pt x="78" y="13"/>
                    <a:pt x="76" y="11"/>
                  </a:cubicBezTo>
                  <a:cubicBezTo>
                    <a:pt x="75" y="10"/>
                    <a:pt x="75" y="10"/>
                    <a:pt x="75" y="9"/>
                  </a:cubicBezTo>
                  <a:cubicBezTo>
                    <a:pt x="74" y="8"/>
                    <a:pt x="74" y="8"/>
                    <a:pt x="74" y="8"/>
                  </a:cubicBezTo>
                  <a:cubicBezTo>
                    <a:pt x="73" y="5"/>
                    <a:pt x="73" y="5"/>
                    <a:pt x="73" y="5"/>
                  </a:cubicBezTo>
                  <a:cubicBezTo>
                    <a:pt x="64" y="5"/>
                    <a:pt x="64" y="5"/>
                    <a:pt x="64" y="5"/>
                  </a:cubicBezTo>
                  <a:cubicBezTo>
                    <a:pt x="56" y="4"/>
                    <a:pt x="55" y="7"/>
                    <a:pt x="52" y="1"/>
                  </a:cubicBezTo>
                  <a:cubicBezTo>
                    <a:pt x="52" y="0"/>
                    <a:pt x="52" y="0"/>
                    <a:pt x="52" y="0"/>
                  </a:cubicBezTo>
                  <a:cubicBezTo>
                    <a:pt x="51" y="0"/>
                    <a:pt x="51" y="0"/>
                    <a:pt x="51" y="0"/>
                  </a:cubicBezTo>
                  <a:lnTo>
                    <a:pt x="5" y="3"/>
                  </a:lnTo>
                  <a:close/>
                </a:path>
              </a:pathLst>
            </a:custGeom>
            <a:solidFill>
              <a:srgbClr val="94BD8F"/>
            </a:solidFill>
            <a:ln w="9525">
              <a:noFill/>
              <a:round/>
              <a:headEnd/>
              <a:tailEnd/>
            </a:ln>
          </p:spPr>
          <p:txBody>
            <a:bodyPr/>
            <a:lstStyle/>
            <a:p>
              <a:endParaRPr lang="en-US">
                <a:latin typeface="Calibri" pitchFamily="34" charset="0"/>
              </a:endParaRPr>
            </a:p>
          </p:txBody>
        </p:sp>
        <p:sp>
          <p:nvSpPr>
            <p:cNvPr id="144088" name="Freeform 903"/>
            <p:cNvSpPr>
              <a:spLocks/>
            </p:cNvSpPr>
            <p:nvPr/>
          </p:nvSpPr>
          <p:spPr bwMode="auto">
            <a:xfrm rot="10800000">
              <a:off x="3675164" y="4760240"/>
              <a:ext cx="610498" cy="216379"/>
            </a:xfrm>
            <a:custGeom>
              <a:avLst/>
              <a:gdLst>
                <a:gd name="T0" fmla="*/ 189357343 w 166"/>
                <a:gd name="T1" fmla="*/ 107602710 h 59"/>
                <a:gd name="T2" fmla="*/ 81152101 w 166"/>
                <a:gd name="T3" fmla="*/ 188301083 h 59"/>
                <a:gd name="T4" fmla="*/ 148781308 w 166"/>
                <a:gd name="T5" fmla="*/ 228653922 h 59"/>
                <a:gd name="T6" fmla="*/ 0 w 166"/>
                <a:gd name="T7" fmla="*/ 443855675 h 59"/>
                <a:gd name="T8" fmla="*/ 229933379 w 166"/>
                <a:gd name="T9" fmla="*/ 632156815 h 59"/>
                <a:gd name="T10" fmla="*/ 1758311285 w 166"/>
                <a:gd name="T11" fmla="*/ 551454804 h 59"/>
                <a:gd name="T12" fmla="*/ 2147483647 w 166"/>
                <a:gd name="T13" fmla="*/ 887707683 h 59"/>
                <a:gd name="T14" fmla="*/ 2147483647 w 166"/>
                <a:gd name="T15" fmla="*/ 928056855 h 59"/>
                <a:gd name="T16" fmla="*/ 2147483647 w 166"/>
                <a:gd name="T17" fmla="*/ 1076008938 h 59"/>
                <a:gd name="T18" fmla="*/ 2147483647 w 166"/>
                <a:gd name="T19" fmla="*/ 1371912645 h 59"/>
                <a:gd name="T20" fmla="*/ 2147483647 w 166"/>
                <a:gd name="T21" fmla="*/ 1815768206 h 59"/>
                <a:gd name="T22" fmla="*/ 2147483647 w 166"/>
                <a:gd name="T23" fmla="*/ 2147483647 h 59"/>
                <a:gd name="T24" fmla="*/ 2147483647 w 166"/>
                <a:gd name="T25" fmla="*/ 2084768033 h 59"/>
                <a:gd name="T26" fmla="*/ 2147483647 w 166"/>
                <a:gd name="T27" fmla="*/ 2044418861 h 59"/>
                <a:gd name="T28" fmla="*/ 2147483647 w 166"/>
                <a:gd name="T29" fmla="*/ 1815768206 h 59"/>
                <a:gd name="T30" fmla="*/ 2147483647 w 166"/>
                <a:gd name="T31" fmla="*/ 1560213670 h 59"/>
                <a:gd name="T32" fmla="*/ 2147483647 w 166"/>
                <a:gd name="T33" fmla="*/ 1304662803 h 59"/>
                <a:gd name="T34" fmla="*/ 2147483647 w 166"/>
                <a:gd name="T35" fmla="*/ 928056855 h 59"/>
                <a:gd name="T36" fmla="*/ 2147483647 w 166"/>
                <a:gd name="T37" fmla="*/ 780108669 h 59"/>
                <a:gd name="T38" fmla="*/ 2147483647 w 166"/>
                <a:gd name="T39" fmla="*/ 632156815 h 59"/>
                <a:gd name="T40" fmla="*/ 2147483647 w 166"/>
                <a:gd name="T41" fmla="*/ 403502836 h 59"/>
                <a:gd name="T42" fmla="*/ 2147483647 w 166"/>
                <a:gd name="T43" fmla="*/ 336252994 h 59"/>
                <a:gd name="T44" fmla="*/ 2147483647 w 166"/>
                <a:gd name="T45" fmla="*/ 336252994 h 59"/>
                <a:gd name="T46" fmla="*/ 2147483647 w 166"/>
                <a:gd name="T47" fmla="*/ 188301083 h 59"/>
                <a:gd name="T48" fmla="*/ 2147483647 w 166"/>
                <a:gd name="T49" fmla="*/ 188301083 h 59"/>
                <a:gd name="T50" fmla="*/ 1934142459 w 166"/>
                <a:gd name="T51" fmla="*/ 40349186 h 59"/>
                <a:gd name="T52" fmla="*/ 1934142459 w 166"/>
                <a:gd name="T53" fmla="*/ 0 h 59"/>
                <a:gd name="T54" fmla="*/ 1907092535 w 166"/>
                <a:gd name="T55" fmla="*/ 0 h 59"/>
                <a:gd name="T56" fmla="*/ 189357343 w 166"/>
                <a:gd name="T57" fmla="*/ 10760271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9"/>
                <a:gd name="T89" fmla="*/ 166 w 166"/>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9">
                  <a:moveTo>
                    <a:pt x="5" y="3"/>
                  </a:moveTo>
                  <a:cubicBezTo>
                    <a:pt x="4" y="3"/>
                    <a:pt x="3" y="4"/>
                    <a:pt x="2" y="5"/>
                  </a:cubicBezTo>
                  <a:cubicBezTo>
                    <a:pt x="2" y="6"/>
                    <a:pt x="3" y="6"/>
                    <a:pt x="4" y="6"/>
                  </a:cubicBezTo>
                  <a:cubicBezTo>
                    <a:pt x="1" y="7"/>
                    <a:pt x="0" y="9"/>
                    <a:pt x="0" y="12"/>
                  </a:cubicBezTo>
                  <a:cubicBezTo>
                    <a:pt x="0" y="15"/>
                    <a:pt x="3" y="18"/>
                    <a:pt x="6" y="17"/>
                  </a:cubicBezTo>
                  <a:cubicBezTo>
                    <a:pt x="6" y="17"/>
                    <a:pt x="42" y="15"/>
                    <a:pt x="47" y="15"/>
                  </a:cubicBezTo>
                  <a:cubicBezTo>
                    <a:pt x="54" y="24"/>
                    <a:pt x="58" y="22"/>
                    <a:pt x="69" y="24"/>
                  </a:cubicBezTo>
                  <a:cubicBezTo>
                    <a:pt x="70" y="24"/>
                    <a:pt x="73" y="24"/>
                    <a:pt x="74" y="25"/>
                  </a:cubicBezTo>
                  <a:cubicBezTo>
                    <a:pt x="76" y="26"/>
                    <a:pt x="79" y="28"/>
                    <a:pt x="81" y="29"/>
                  </a:cubicBezTo>
                  <a:cubicBezTo>
                    <a:pt x="84" y="32"/>
                    <a:pt x="87" y="34"/>
                    <a:pt x="91" y="37"/>
                  </a:cubicBezTo>
                  <a:cubicBezTo>
                    <a:pt x="97" y="41"/>
                    <a:pt x="105" y="45"/>
                    <a:pt x="114" y="49"/>
                  </a:cubicBezTo>
                  <a:cubicBezTo>
                    <a:pt x="130" y="55"/>
                    <a:pt x="149" y="59"/>
                    <a:pt x="163" y="59"/>
                  </a:cubicBezTo>
                  <a:cubicBezTo>
                    <a:pt x="164" y="58"/>
                    <a:pt x="165" y="58"/>
                    <a:pt x="166" y="56"/>
                  </a:cubicBezTo>
                  <a:cubicBezTo>
                    <a:pt x="166" y="56"/>
                    <a:pt x="165" y="55"/>
                    <a:pt x="164" y="55"/>
                  </a:cubicBezTo>
                  <a:cubicBezTo>
                    <a:pt x="164" y="54"/>
                    <a:pt x="164" y="52"/>
                    <a:pt x="161" y="49"/>
                  </a:cubicBezTo>
                  <a:cubicBezTo>
                    <a:pt x="158" y="46"/>
                    <a:pt x="152" y="43"/>
                    <a:pt x="146" y="42"/>
                  </a:cubicBezTo>
                  <a:cubicBezTo>
                    <a:pt x="137" y="41"/>
                    <a:pt x="127" y="39"/>
                    <a:pt x="118" y="35"/>
                  </a:cubicBezTo>
                  <a:cubicBezTo>
                    <a:pt x="112" y="32"/>
                    <a:pt x="107" y="29"/>
                    <a:pt x="103" y="25"/>
                  </a:cubicBezTo>
                  <a:cubicBezTo>
                    <a:pt x="102" y="25"/>
                    <a:pt x="99" y="22"/>
                    <a:pt x="98" y="21"/>
                  </a:cubicBezTo>
                  <a:cubicBezTo>
                    <a:pt x="96" y="20"/>
                    <a:pt x="89" y="19"/>
                    <a:pt x="88" y="17"/>
                  </a:cubicBezTo>
                  <a:cubicBezTo>
                    <a:pt x="80" y="15"/>
                    <a:pt x="78" y="13"/>
                    <a:pt x="76" y="11"/>
                  </a:cubicBezTo>
                  <a:cubicBezTo>
                    <a:pt x="76" y="10"/>
                    <a:pt x="75" y="10"/>
                    <a:pt x="75" y="9"/>
                  </a:cubicBezTo>
                  <a:cubicBezTo>
                    <a:pt x="74" y="9"/>
                    <a:pt x="74" y="9"/>
                    <a:pt x="74" y="9"/>
                  </a:cubicBezTo>
                  <a:cubicBezTo>
                    <a:pt x="73" y="5"/>
                    <a:pt x="73" y="5"/>
                    <a:pt x="73" y="5"/>
                  </a:cubicBezTo>
                  <a:cubicBezTo>
                    <a:pt x="64" y="5"/>
                    <a:pt x="64" y="5"/>
                    <a:pt x="64" y="5"/>
                  </a:cubicBezTo>
                  <a:cubicBezTo>
                    <a:pt x="56" y="4"/>
                    <a:pt x="55" y="7"/>
                    <a:pt x="52" y="1"/>
                  </a:cubicBezTo>
                  <a:cubicBezTo>
                    <a:pt x="52" y="0"/>
                    <a:pt x="52" y="0"/>
                    <a:pt x="52" y="0"/>
                  </a:cubicBezTo>
                  <a:cubicBezTo>
                    <a:pt x="51" y="0"/>
                    <a:pt x="51" y="0"/>
                    <a:pt x="51" y="0"/>
                  </a:cubicBezTo>
                  <a:lnTo>
                    <a:pt x="5" y="3"/>
                  </a:lnTo>
                  <a:close/>
                </a:path>
              </a:pathLst>
            </a:custGeom>
            <a:solidFill>
              <a:srgbClr val="95BE90"/>
            </a:solidFill>
            <a:ln w="9525">
              <a:noFill/>
              <a:round/>
              <a:headEnd/>
              <a:tailEnd/>
            </a:ln>
          </p:spPr>
          <p:txBody>
            <a:bodyPr/>
            <a:lstStyle/>
            <a:p>
              <a:endParaRPr lang="en-US">
                <a:latin typeface="Calibri" pitchFamily="34" charset="0"/>
              </a:endParaRPr>
            </a:p>
          </p:txBody>
        </p:sp>
        <p:sp>
          <p:nvSpPr>
            <p:cNvPr id="144089" name="Freeform 904"/>
            <p:cNvSpPr>
              <a:spLocks/>
            </p:cNvSpPr>
            <p:nvPr/>
          </p:nvSpPr>
          <p:spPr bwMode="auto">
            <a:xfrm rot="10800000">
              <a:off x="3675164" y="4760240"/>
              <a:ext cx="610498" cy="216379"/>
            </a:xfrm>
            <a:custGeom>
              <a:avLst/>
              <a:gdLst>
                <a:gd name="T0" fmla="*/ 189357343 w 166"/>
                <a:gd name="T1" fmla="*/ 107602710 h 59"/>
                <a:gd name="T2" fmla="*/ 81152101 w 166"/>
                <a:gd name="T3" fmla="*/ 188301083 h 59"/>
                <a:gd name="T4" fmla="*/ 148781308 w 166"/>
                <a:gd name="T5" fmla="*/ 228653922 h 59"/>
                <a:gd name="T6" fmla="*/ 0 w 166"/>
                <a:gd name="T7" fmla="*/ 443855675 h 59"/>
                <a:gd name="T8" fmla="*/ 229933379 w 166"/>
                <a:gd name="T9" fmla="*/ 632156815 h 59"/>
                <a:gd name="T10" fmla="*/ 1758311285 w 166"/>
                <a:gd name="T11" fmla="*/ 551454804 h 59"/>
                <a:gd name="T12" fmla="*/ 2147483647 w 166"/>
                <a:gd name="T13" fmla="*/ 887707683 h 59"/>
                <a:gd name="T14" fmla="*/ 2147483647 w 166"/>
                <a:gd name="T15" fmla="*/ 928056855 h 59"/>
                <a:gd name="T16" fmla="*/ 2147483647 w 166"/>
                <a:gd name="T17" fmla="*/ 1076008938 h 59"/>
                <a:gd name="T18" fmla="*/ 2147483647 w 166"/>
                <a:gd name="T19" fmla="*/ 1371912645 h 59"/>
                <a:gd name="T20" fmla="*/ 2147483647 w 166"/>
                <a:gd name="T21" fmla="*/ 1815768206 h 59"/>
                <a:gd name="T22" fmla="*/ 2147483647 w 166"/>
                <a:gd name="T23" fmla="*/ 2147483647 h 59"/>
                <a:gd name="T24" fmla="*/ 2147483647 w 166"/>
                <a:gd name="T25" fmla="*/ 2084768033 h 59"/>
                <a:gd name="T26" fmla="*/ 2147483647 w 166"/>
                <a:gd name="T27" fmla="*/ 2044418861 h 59"/>
                <a:gd name="T28" fmla="*/ 2147483647 w 166"/>
                <a:gd name="T29" fmla="*/ 1815768206 h 59"/>
                <a:gd name="T30" fmla="*/ 2147483647 w 166"/>
                <a:gd name="T31" fmla="*/ 1560213670 h 59"/>
                <a:gd name="T32" fmla="*/ 2147483647 w 166"/>
                <a:gd name="T33" fmla="*/ 1304662803 h 59"/>
                <a:gd name="T34" fmla="*/ 2147483647 w 166"/>
                <a:gd name="T35" fmla="*/ 928056855 h 59"/>
                <a:gd name="T36" fmla="*/ 2147483647 w 166"/>
                <a:gd name="T37" fmla="*/ 820457841 h 59"/>
                <a:gd name="T38" fmla="*/ 2147483647 w 166"/>
                <a:gd name="T39" fmla="*/ 632156815 h 59"/>
                <a:gd name="T40" fmla="*/ 2147483647 w 166"/>
                <a:gd name="T41" fmla="*/ 403502836 h 59"/>
                <a:gd name="T42" fmla="*/ 2147483647 w 166"/>
                <a:gd name="T43" fmla="*/ 336252994 h 59"/>
                <a:gd name="T44" fmla="*/ 2147483647 w 166"/>
                <a:gd name="T45" fmla="*/ 336252994 h 59"/>
                <a:gd name="T46" fmla="*/ 2147483647 w 166"/>
                <a:gd name="T47" fmla="*/ 188301083 h 59"/>
                <a:gd name="T48" fmla="*/ 2147483647 w 166"/>
                <a:gd name="T49" fmla="*/ 188301083 h 59"/>
                <a:gd name="T50" fmla="*/ 1934142459 w 166"/>
                <a:gd name="T51" fmla="*/ 40349186 h 59"/>
                <a:gd name="T52" fmla="*/ 1934142459 w 166"/>
                <a:gd name="T53" fmla="*/ 0 h 59"/>
                <a:gd name="T54" fmla="*/ 1866512821 w 166"/>
                <a:gd name="T55" fmla="*/ 0 h 59"/>
                <a:gd name="T56" fmla="*/ 189357343 w 166"/>
                <a:gd name="T57" fmla="*/ 10760271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9"/>
                <a:gd name="T89" fmla="*/ 166 w 166"/>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9">
                  <a:moveTo>
                    <a:pt x="5" y="3"/>
                  </a:moveTo>
                  <a:cubicBezTo>
                    <a:pt x="4" y="3"/>
                    <a:pt x="3" y="4"/>
                    <a:pt x="2" y="5"/>
                  </a:cubicBezTo>
                  <a:cubicBezTo>
                    <a:pt x="2" y="6"/>
                    <a:pt x="3" y="6"/>
                    <a:pt x="4" y="6"/>
                  </a:cubicBezTo>
                  <a:cubicBezTo>
                    <a:pt x="1" y="7"/>
                    <a:pt x="0" y="9"/>
                    <a:pt x="0" y="12"/>
                  </a:cubicBezTo>
                  <a:cubicBezTo>
                    <a:pt x="0" y="15"/>
                    <a:pt x="3" y="18"/>
                    <a:pt x="6" y="17"/>
                  </a:cubicBezTo>
                  <a:cubicBezTo>
                    <a:pt x="6" y="17"/>
                    <a:pt x="42" y="15"/>
                    <a:pt x="47" y="15"/>
                  </a:cubicBezTo>
                  <a:cubicBezTo>
                    <a:pt x="54" y="24"/>
                    <a:pt x="58" y="22"/>
                    <a:pt x="69" y="24"/>
                  </a:cubicBezTo>
                  <a:cubicBezTo>
                    <a:pt x="70" y="24"/>
                    <a:pt x="73" y="24"/>
                    <a:pt x="74" y="25"/>
                  </a:cubicBezTo>
                  <a:cubicBezTo>
                    <a:pt x="76" y="26"/>
                    <a:pt x="79" y="27"/>
                    <a:pt x="81" y="29"/>
                  </a:cubicBezTo>
                  <a:cubicBezTo>
                    <a:pt x="84" y="32"/>
                    <a:pt x="87" y="34"/>
                    <a:pt x="91" y="37"/>
                  </a:cubicBezTo>
                  <a:cubicBezTo>
                    <a:pt x="97" y="41"/>
                    <a:pt x="105" y="45"/>
                    <a:pt x="114" y="49"/>
                  </a:cubicBezTo>
                  <a:cubicBezTo>
                    <a:pt x="130" y="55"/>
                    <a:pt x="149" y="59"/>
                    <a:pt x="163" y="58"/>
                  </a:cubicBezTo>
                  <a:cubicBezTo>
                    <a:pt x="164" y="58"/>
                    <a:pt x="165" y="57"/>
                    <a:pt x="166" y="56"/>
                  </a:cubicBezTo>
                  <a:cubicBezTo>
                    <a:pt x="166" y="55"/>
                    <a:pt x="165" y="55"/>
                    <a:pt x="164" y="55"/>
                  </a:cubicBezTo>
                  <a:cubicBezTo>
                    <a:pt x="164" y="54"/>
                    <a:pt x="163" y="52"/>
                    <a:pt x="161" y="49"/>
                  </a:cubicBezTo>
                  <a:cubicBezTo>
                    <a:pt x="158" y="46"/>
                    <a:pt x="152" y="43"/>
                    <a:pt x="146" y="42"/>
                  </a:cubicBezTo>
                  <a:cubicBezTo>
                    <a:pt x="137" y="41"/>
                    <a:pt x="127" y="39"/>
                    <a:pt x="118" y="35"/>
                  </a:cubicBezTo>
                  <a:cubicBezTo>
                    <a:pt x="112" y="32"/>
                    <a:pt x="107" y="29"/>
                    <a:pt x="103" y="25"/>
                  </a:cubicBezTo>
                  <a:cubicBezTo>
                    <a:pt x="102" y="25"/>
                    <a:pt x="99" y="22"/>
                    <a:pt x="98" y="22"/>
                  </a:cubicBezTo>
                  <a:cubicBezTo>
                    <a:pt x="96" y="20"/>
                    <a:pt x="89" y="19"/>
                    <a:pt x="88" y="17"/>
                  </a:cubicBezTo>
                  <a:cubicBezTo>
                    <a:pt x="80" y="15"/>
                    <a:pt x="78" y="14"/>
                    <a:pt x="76" y="11"/>
                  </a:cubicBezTo>
                  <a:cubicBezTo>
                    <a:pt x="76" y="10"/>
                    <a:pt x="75" y="10"/>
                    <a:pt x="75" y="9"/>
                  </a:cubicBezTo>
                  <a:cubicBezTo>
                    <a:pt x="74" y="9"/>
                    <a:pt x="74" y="9"/>
                    <a:pt x="74" y="9"/>
                  </a:cubicBezTo>
                  <a:cubicBezTo>
                    <a:pt x="73" y="5"/>
                    <a:pt x="73" y="5"/>
                    <a:pt x="73" y="5"/>
                  </a:cubicBezTo>
                  <a:cubicBezTo>
                    <a:pt x="64" y="5"/>
                    <a:pt x="64" y="5"/>
                    <a:pt x="64" y="5"/>
                  </a:cubicBezTo>
                  <a:cubicBezTo>
                    <a:pt x="56" y="4"/>
                    <a:pt x="55" y="7"/>
                    <a:pt x="52" y="1"/>
                  </a:cubicBezTo>
                  <a:cubicBezTo>
                    <a:pt x="52" y="0"/>
                    <a:pt x="52" y="0"/>
                    <a:pt x="52" y="0"/>
                  </a:cubicBezTo>
                  <a:cubicBezTo>
                    <a:pt x="50" y="0"/>
                    <a:pt x="50" y="0"/>
                    <a:pt x="50" y="0"/>
                  </a:cubicBezTo>
                  <a:lnTo>
                    <a:pt x="5" y="3"/>
                  </a:lnTo>
                  <a:close/>
                </a:path>
              </a:pathLst>
            </a:custGeom>
            <a:solidFill>
              <a:srgbClr val="96BE91"/>
            </a:solidFill>
            <a:ln w="9525">
              <a:noFill/>
              <a:round/>
              <a:headEnd/>
              <a:tailEnd/>
            </a:ln>
          </p:spPr>
          <p:txBody>
            <a:bodyPr/>
            <a:lstStyle/>
            <a:p>
              <a:endParaRPr lang="en-US">
                <a:latin typeface="Calibri" pitchFamily="34" charset="0"/>
              </a:endParaRPr>
            </a:p>
          </p:txBody>
        </p:sp>
        <p:sp>
          <p:nvSpPr>
            <p:cNvPr id="144090" name="Freeform 905"/>
            <p:cNvSpPr>
              <a:spLocks/>
            </p:cNvSpPr>
            <p:nvPr/>
          </p:nvSpPr>
          <p:spPr bwMode="auto">
            <a:xfrm rot="10800000">
              <a:off x="3675164" y="4760240"/>
              <a:ext cx="610498" cy="216379"/>
            </a:xfrm>
            <a:custGeom>
              <a:avLst/>
              <a:gdLst>
                <a:gd name="T0" fmla="*/ 189357343 w 166"/>
                <a:gd name="T1" fmla="*/ 107602710 h 59"/>
                <a:gd name="T2" fmla="*/ 81152101 w 166"/>
                <a:gd name="T3" fmla="*/ 188301083 h 59"/>
                <a:gd name="T4" fmla="*/ 148781308 w 166"/>
                <a:gd name="T5" fmla="*/ 228653922 h 59"/>
                <a:gd name="T6" fmla="*/ 0 w 166"/>
                <a:gd name="T7" fmla="*/ 443855675 h 59"/>
                <a:gd name="T8" fmla="*/ 229933379 w 166"/>
                <a:gd name="T9" fmla="*/ 632156815 h 59"/>
                <a:gd name="T10" fmla="*/ 1758311285 w 166"/>
                <a:gd name="T11" fmla="*/ 551454804 h 59"/>
                <a:gd name="T12" fmla="*/ 2147483647 w 166"/>
                <a:gd name="T13" fmla="*/ 887707683 h 59"/>
                <a:gd name="T14" fmla="*/ 2147483647 w 166"/>
                <a:gd name="T15" fmla="*/ 887707683 h 59"/>
                <a:gd name="T16" fmla="*/ 2147483647 w 166"/>
                <a:gd name="T17" fmla="*/ 1076008938 h 59"/>
                <a:gd name="T18" fmla="*/ 2147483647 w 166"/>
                <a:gd name="T19" fmla="*/ 1331563473 h 59"/>
                <a:gd name="T20" fmla="*/ 2147483647 w 166"/>
                <a:gd name="T21" fmla="*/ 1815768206 h 59"/>
                <a:gd name="T22" fmla="*/ 2147483647 w 166"/>
                <a:gd name="T23" fmla="*/ 2147483647 h 59"/>
                <a:gd name="T24" fmla="*/ 2147483647 w 166"/>
                <a:gd name="T25" fmla="*/ 2084768033 h 59"/>
                <a:gd name="T26" fmla="*/ 2147483647 w 166"/>
                <a:gd name="T27" fmla="*/ 2044418861 h 59"/>
                <a:gd name="T28" fmla="*/ 2147483647 w 166"/>
                <a:gd name="T29" fmla="*/ 1815768206 h 59"/>
                <a:gd name="T30" fmla="*/ 2147483647 w 166"/>
                <a:gd name="T31" fmla="*/ 1560213670 h 59"/>
                <a:gd name="T32" fmla="*/ 2147483647 w 166"/>
                <a:gd name="T33" fmla="*/ 1304662803 h 59"/>
                <a:gd name="T34" fmla="*/ 2147483647 w 166"/>
                <a:gd name="T35" fmla="*/ 928056855 h 59"/>
                <a:gd name="T36" fmla="*/ 2147483647 w 166"/>
                <a:gd name="T37" fmla="*/ 820457841 h 59"/>
                <a:gd name="T38" fmla="*/ 2147483647 w 166"/>
                <a:gd name="T39" fmla="*/ 672505987 h 59"/>
                <a:gd name="T40" fmla="*/ 2147483647 w 166"/>
                <a:gd name="T41" fmla="*/ 403502836 h 59"/>
                <a:gd name="T42" fmla="*/ 2147483647 w 166"/>
                <a:gd name="T43" fmla="*/ 336252994 h 59"/>
                <a:gd name="T44" fmla="*/ 2147483647 w 166"/>
                <a:gd name="T45" fmla="*/ 336252994 h 59"/>
                <a:gd name="T46" fmla="*/ 2147483647 w 166"/>
                <a:gd name="T47" fmla="*/ 188301083 h 59"/>
                <a:gd name="T48" fmla="*/ 2147483647 w 166"/>
                <a:gd name="T49" fmla="*/ 188301083 h 59"/>
                <a:gd name="T50" fmla="*/ 1934142459 w 166"/>
                <a:gd name="T51" fmla="*/ 40349186 h 59"/>
                <a:gd name="T52" fmla="*/ 1907092535 w 166"/>
                <a:gd name="T53" fmla="*/ 0 h 59"/>
                <a:gd name="T54" fmla="*/ 1866512821 w 166"/>
                <a:gd name="T55" fmla="*/ 0 h 59"/>
                <a:gd name="T56" fmla="*/ 189357343 w 166"/>
                <a:gd name="T57" fmla="*/ 10760271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9"/>
                <a:gd name="T89" fmla="*/ 166 w 166"/>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9">
                  <a:moveTo>
                    <a:pt x="5" y="3"/>
                  </a:moveTo>
                  <a:cubicBezTo>
                    <a:pt x="4" y="3"/>
                    <a:pt x="3" y="4"/>
                    <a:pt x="2" y="5"/>
                  </a:cubicBezTo>
                  <a:cubicBezTo>
                    <a:pt x="2" y="6"/>
                    <a:pt x="3" y="6"/>
                    <a:pt x="4" y="6"/>
                  </a:cubicBezTo>
                  <a:cubicBezTo>
                    <a:pt x="1" y="7"/>
                    <a:pt x="0" y="9"/>
                    <a:pt x="0" y="12"/>
                  </a:cubicBezTo>
                  <a:cubicBezTo>
                    <a:pt x="0" y="15"/>
                    <a:pt x="3" y="18"/>
                    <a:pt x="6" y="17"/>
                  </a:cubicBezTo>
                  <a:cubicBezTo>
                    <a:pt x="6" y="17"/>
                    <a:pt x="42" y="15"/>
                    <a:pt x="47" y="15"/>
                  </a:cubicBezTo>
                  <a:cubicBezTo>
                    <a:pt x="54" y="24"/>
                    <a:pt x="58" y="22"/>
                    <a:pt x="69" y="24"/>
                  </a:cubicBezTo>
                  <a:cubicBezTo>
                    <a:pt x="70" y="24"/>
                    <a:pt x="73" y="24"/>
                    <a:pt x="74" y="24"/>
                  </a:cubicBezTo>
                  <a:cubicBezTo>
                    <a:pt x="76" y="26"/>
                    <a:pt x="79" y="27"/>
                    <a:pt x="81" y="29"/>
                  </a:cubicBezTo>
                  <a:cubicBezTo>
                    <a:pt x="84" y="31"/>
                    <a:pt x="87" y="34"/>
                    <a:pt x="91" y="36"/>
                  </a:cubicBezTo>
                  <a:cubicBezTo>
                    <a:pt x="97" y="41"/>
                    <a:pt x="105" y="45"/>
                    <a:pt x="114" y="49"/>
                  </a:cubicBezTo>
                  <a:cubicBezTo>
                    <a:pt x="130" y="55"/>
                    <a:pt x="149" y="59"/>
                    <a:pt x="163" y="58"/>
                  </a:cubicBezTo>
                  <a:cubicBezTo>
                    <a:pt x="164" y="58"/>
                    <a:pt x="165" y="57"/>
                    <a:pt x="166" y="56"/>
                  </a:cubicBezTo>
                  <a:cubicBezTo>
                    <a:pt x="166" y="55"/>
                    <a:pt x="165" y="55"/>
                    <a:pt x="164" y="55"/>
                  </a:cubicBezTo>
                  <a:cubicBezTo>
                    <a:pt x="164" y="54"/>
                    <a:pt x="163" y="52"/>
                    <a:pt x="161" y="49"/>
                  </a:cubicBezTo>
                  <a:cubicBezTo>
                    <a:pt x="158" y="46"/>
                    <a:pt x="152" y="43"/>
                    <a:pt x="146" y="42"/>
                  </a:cubicBezTo>
                  <a:cubicBezTo>
                    <a:pt x="137" y="41"/>
                    <a:pt x="127" y="39"/>
                    <a:pt x="118" y="35"/>
                  </a:cubicBezTo>
                  <a:cubicBezTo>
                    <a:pt x="112" y="32"/>
                    <a:pt x="107" y="29"/>
                    <a:pt x="103" y="25"/>
                  </a:cubicBezTo>
                  <a:cubicBezTo>
                    <a:pt x="102" y="25"/>
                    <a:pt x="99" y="22"/>
                    <a:pt x="98" y="22"/>
                  </a:cubicBezTo>
                  <a:cubicBezTo>
                    <a:pt x="96" y="21"/>
                    <a:pt x="89" y="19"/>
                    <a:pt x="88" y="18"/>
                  </a:cubicBezTo>
                  <a:cubicBezTo>
                    <a:pt x="80" y="16"/>
                    <a:pt x="78" y="14"/>
                    <a:pt x="76" y="11"/>
                  </a:cubicBezTo>
                  <a:cubicBezTo>
                    <a:pt x="76" y="10"/>
                    <a:pt x="75" y="10"/>
                    <a:pt x="75" y="9"/>
                  </a:cubicBezTo>
                  <a:cubicBezTo>
                    <a:pt x="74" y="9"/>
                    <a:pt x="74" y="9"/>
                    <a:pt x="74" y="9"/>
                  </a:cubicBezTo>
                  <a:cubicBezTo>
                    <a:pt x="73" y="5"/>
                    <a:pt x="73" y="5"/>
                    <a:pt x="73" y="5"/>
                  </a:cubicBezTo>
                  <a:cubicBezTo>
                    <a:pt x="64" y="5"/>
                    <a:pt x="64" y="5"/>
                    <a:pt x="64" y="5"/>
                  </a:cubicBezTo>
                  <a:cubicBezTo>
                    <a:pt x="56" y="4"/>
                    <a:pt x="55" y="7"/>
                    <a:pt x="52" y="1"/>
                  </a:cubicBezTo>
                  <a:cubicBezTo>
                    <a:pt x="51" y="0"/>
                    <a:pt x="51" y="0"/>
                    <a:pt x="51" y="0"/>
                  </a:cubicBezTo>
                  <a:cubicBezTo>
                    <a:pt x="50" y="0"/>
                    <a:pt x="50" y="0"/>
                    <a:pt x="50" y="0"/>
                  </a:cubicBezTo>
                  <a:lnTo>
                    <a:pt x="5" y="3"/>
                  </a:lnTo>
                  <a:close/>
                </a:path>
              </a:pathLst>
            </a:custGeom>
            <a:solidFill>
              <a:srgbClr val="96BF91"/>
            </a:solidFill>
            <a:ln w="9525">
              <a:noFill/>
              <a:round/>
              <a:headEnd/>
              <a:tailEnd/>
            </a:ln>
          </p:spPr>
          <p:txBody>
            <a:bodyPr/>
            <a:lstStyle/>
            <a:p>
              <a:endParaRPr lang="en-US">
                <a:latin typeface="Calibri" pitchFamily="34" charset="0"/>
              </a:endParaRPr>
            </a:p>
          </p:txBody>
        </p:sp>
        <p:sp>
          <p:nvSpPr>
            <p:cNvPr id="144091" name="Freeform 906"/>
            <p:cNvSpPr>
              <a:spLocks/>
            </p:cNvSpPr>
            <p:nvPr/>
          </p:nvSpPr>
          <p:spPr bwMode="auto">
            <a:xfrm rot="10800000">
              <a:off x="3675164" y="4760240"/>
              <a:ext cx="610498" cy="216379"/>
            </a:xfrm>
            <a:custGeom>
              <a:avLst/>
              <a:gdLst>
                <a:gd name="T0" fmla="*/ 189357343 w 166"/>
                <a:gd name="T1" fmla="*/ 107602710 h 59"/>
                <a:gd name="T2" fmla="*/ 81152101 w 166"/>
                <a:gd name="T3" fmla="*/ 188301083 h 59"/>
                <a:gd name="T4" fmla="*/ 148781308 w 166"/>
                <a:gd name="T5" fmla="*/ 255550982 h 59"/>
                <a:gd name="T6" fmla="*/ 0 w 166"/>
                <a:gd name="T7" fmla="*/ 443855675 h 59"/>
                <a:gd name="T8" fmla="*/ 229933379 w 166"/>
                <a:gd name="T9" fmla="*/ 632156815 h 59"/>
                <a:gd name="T10" fmla="*/ 1758311285 w 166"/>
                <a:gd name="T11" fmla="*/ 551454804 h 59"/>
                <a:gd name="T12" fmla="*/ 2147483647 w 166"/>
                <a:gd name="T13" fmla="*/ 887707683 h 59"/>
                <a:gd name="T14" fmla="*/ 2147483647 w 166"/>
                <a:gd name="T15" fmla="*/ 887707683 h 59"/>
                <a:gd name="T16" fmla="*/ 2147483647 w 166"/>
                <a:gd name="T17" fmla="*/ 1076008938 h 59"/>
                <a:gd name="T18" fmla="*/ 2147483647 w 166"/>
                <a:gd name="T19" fmla="*/ 1331563473 h 59"/>
                <a:gd name="T20" fmla="*/ 2147483647 w 166"/>
                <a:gd name="T21" fmla="*/ 1815768206 h 59"/>
                <a:gd name="T22" fmla="*/ 2147483647 w 166"/>
                <a:gd name="T23" fmla="*/ 2147483647 h 59"/>
                <a:gd name="T24" fmla="*/ 2147483647 w 166"/>
                <a:gd name="T25" fmla="*/ 2084768033 h 59"/>
                <a:gd name="T26" fmla="*/ 2147483647 w 166"/>
                <a:gd name="T27" fmla="*/ 2044418861 h 59"/>
                <a:gd name="T28" fmla="*/ 2147483647 w 166"/>
                <a:gd name="T29" fmla="*/ 1815768206 h 59"/>
                <a:gd name="T30" fmla="*/ 2147483647 w 166"/>
                <a:gd name="T31" fmla="*/ 1560213670 h 59"/>
                <a:gd name="T32" fmla="*/ 2147483647 w 166"/>
                <a:gd name="T33" fmla="*/ 1304662803 h 59"/>
                <a:gd name="T34" fmla="*/ 2147483647 w 166"/>
                <a:gd name="T35" fmla="*/ 968409924 h 59"/>
                <a:gd name="T36" fmla="*/ 2147483647 w 166"/>
                <a:gd name="T37" fmla="*/ 820457841 h 59"/>
                <a:gd name="T38" fmla="*/ 2147483647 w 166"/>
                <a:gd name="T39" fmla="*/ 672505987 h 59"/>
                <a:gd name="T40" fmla="*/ 2147483647 w 166"/>
                <a:gd name="T41" fmla="*/ 403502836 h 59"/>
                <a:gd name="T42" fmla="*/ 2147483647 w 166"/>
                <a:gd name="T43" fmla="*/ 336252994 h 59"/>
                <a:gd name="T44" fmla="*/ 2147483647 w 166"/>
                <a:gd name="T45" fmla="*/ 336252994 h 59"/>
                <a:gd name="T46" fmla="*/ 2147483647 w 166"/>
                <a:gd name="T47" fmla="*/ 228653922 h 59"/>
                <a:gd name="T48" fmla="*/ 2147483647 w 166"/>
                <a:gd name="T49" fmla="*/ 188301083 h 59"/>
                <a:gd name="T50" fmla="*/ 1934142459 w 166"/>
                <a:gd name="T51" fmla="*/ 40349186 h 59"/>
                <a:gd name="T52" fmla="*/ 1907092535 w 166"/>
                <a:gd name="T53" fmla="*/ 0 h 59"/>
                <a:gd name="T54" fmla="*/ 1866512821 w 166"/>
                <a:gd name="T55" fmla="*/ 0 h 59"/>
                <a:gd name="T56" fmla="*/ 189357343 w 166"/>
                <a:gd name="T57" fmla="*/ 10760271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9"/>
                <a:gd name="T89" fmla="*/ 166 w 166"/>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9">
                  <a:moveTo>
                    <a:pt x="5" y="3"/>
                  </a:moveTo>
                  <a:cubicBezTo>
                    <a:pt x="4" y="3"/>
                    <a:pt x="3" y="4"/>
                    <a:pt x="2" y="5"/>
                  </a:cubicBezTo>
                  <a:cubicBezTo>
                    <a:pt x="2" y="6"/>
                    <a:pt x="3" y="7"/>
                    <a:pt x="4" y="7"/>
                  </a:cubicBezTo>
                  <a:cubicBezTo>
                    <a:pt x="2" y="7"/>
                    <a:pt x="0" y="10"/>
                    <a:pt x="0" y="12"/>
                  </a:cubicBezTo>
                  <a:cubicBezTo>
                    <a:pt x="0" y="15"/>
                    <a:pt x="3" y="17"/>
                    <a:pt x="6" y="17"/>
                  </a:cubicBezTo>
                  <a:cubicBezTo>
                    <a:pt x="6" y="17"/>
                    <a:pt x="42" y="15"/>
                    <a:pt x="47" y="15"/>
                  </a:cubicBezTo>
                  <a:cubicBezTo>
                    <a:pt x="54" y="24"/>
                    <a:pt x="58" y="22"/>
                    <a:pt x="69" y="24"/>
                  </a:cubicBezTo>
                  <a:cubicBezTo>
                    <a:pt x="70" y="24"/>
                    <a:pt x="73" y="24"/>
                    <a:pt x="74" y="24"/>
                  </a:cubicBezTo>
                  <a:cubicBezTo>
                    <a:pt x="76" y="26"/>
                    <a:pt x="79" y="27"/>
                    <a:pt x="81" y="29"/>
                  </a:cubicBezTo>
                  <a:cubicBezTo>
                    <a:pt x="84" y="31"/>
                    <a:pt x="87" y="34"/>
                    <a:pt x="91" y="36"/>
                  </a:cubicBezTo>
                  <a:cubicBezTo>
                    <a:pt x="97" y="41"/>
                    <a:pt x="105" y="45"/>
                    <a:pt x="114" y="49"/>
                  </a:cubicBezTo>
                  <a:cubicBezTo>
                    <a:pt x="130" y="55"/>
                    <a:pt x="149" y="59"/>
                    <a:pt x="163" y="58"/>
                  </a:cubicBezTo>
                  <a:cubicBezTo>
                    <a:pt x="164" y="58"/>
                    <a:pt x="165" y="57"/>
                    <a:pt x="166" y="56"/>
                  </a:cubicBezTo>
                  <a:cubicBezTo>
                    <a:pt x="166" y="55"/>
                    <a:pt x="165" y="55"/>
                    <a:pt x="164" y="55"/>
                  </a:cubicBezTo>
                  <a:cubicBezTo>
                    <a:pt x="164" y="54"/>
                    <a:pt x="163" y="52"/>
                    <a:pt x="161" y="49"/>
                  </a:cubicBezTo>
                  <a:cubicBezTo>
                    <a:pt x="158" y="46"/>
                    <a:pt x="152" y="43"/>
                    <a:pt x="146" y="42"/>
                  </a:cubicBezTo>
                  <a:cubicBezTo>
                    <a:pt x="137" y="42"/>
                    <a:pt x="127" y="39"/>
                    <a:pt x="118" y="35"/>
                  </a:cubicBezTo>
                  <a:cubicBezTo>
                    <a:pt x="112" y="32"/>
                    <a:pt x="107" y="29"/>
                    <a:pt x="103" y="26"/>
                  </a:cubicBezTo>
                  <a:cubicBezTo>
                    <a:pt x="102" y="25"/>
                    <a:pt x="99" y="22"/>
                    <a:pt x="98" y="22"/>
                  </a:cubicBezTo>
                  <a:cubicBezTo>
                    <a:pt x="96" y="21"/>
                    <a:pt x="89" y="19"/>
                    <a:pt x="88" y="18"/>
                  </a:cubicBezTo>
                  <a:cubicBezTo>
                    <a:pt x="80" y="16"/>
                    <a:pt x="78" y="14"/>
                    <a:pt x="76" y="11"/>
                  </a:cubicBezTo>
                  <a:cubicBezTo>
                    <a:pt x="76" y="10"/>
                    <a:pt x="75" y="10"/>
                    <a:pt x="75" y="9"/>
                  </a:cubicBezTo>
                  <a:cubicBezTo>
                    <a:pt x="75" y="9"/>
                    <a:pt x="75" y="9"/>
                    <a:pt x="75" y="9"/>
                  </a:cubicBezTo>
                  <a:cubicBezTo>
                    <a:pt x="73" y="6"/>
                    <a:pt x="73" y="6"/>
                    <a:pt x="73" y="6"/>
                  </a:cubicBezTo>
                  <a:cubicBezTo>
                    <a:pt x="64" y="5"/>
                    <a:pt x="64" y="5"/>
                    <a:pt x="64" y="5"/>
                  </a:cubicBezTo>
                  <a:cubicBezTo>
                    <a:pt x="56" y="4"/>
                    <a:pt x="55" y="7"/>
                    <a:pt x="52" y="1"/>
                  </a:cubicBezTo>
                  <a:cubicBezTo>
                    <a:pt x="51" y="0"/>
                    <a:pt x="51" y="0"/>
                    <a:pt x="51" y="0"/>
                  </a:cubicBezTo>
                  <a:cubicBezTo>
                    <a:pt x="50" y="0"/>
                    <a:pt x="50" y="0"/>
                    <a:pt x="50" y="0"/>
                  </a:cubicBezTo>
                  <a:lnTo>
                    <a:pt x="5" y="3"/>
                  </a:lnTo>
                  <a:close/>
                </a:path>
              </a:pathLst>
            </a:custGeom>
            <a:solidFill>
              <a:srgbClr val="97BF92"/>
            </a:solidFill>
            <a:ln w="9525">
              <a:noFill/>
              <a:round/>
              <a:headEnd/>
              <a:tailEnd/>
            </a:ln>
          </p:spPr>
          <p:txBody>
            <a:bodyPr/>
            <a:lstStyle/>
            <a:p>
              <a:endParaRPr lang="en-US">
                <a:latin typeface="Calibri" pitchFamily="34" charset="0"/>
              </a:endParaRPr>
            </a:p>
          </p:txBody>
        </p:sp>
        <p:sp>
          <p:nvSpPr>
            <p:cNvPr id="144092" name="Freeform 907"/>
            <p:cNvSpPr>
              <a:spLocks/>
            </p:cNvSpPr>
            <p:nvPr/>
          </p:nvSpPr>
          <p:spPr bwMode="auto">
            <a:xfrm rot="10800000">
              <a:off x="3675164" y="4760240"/>
              <a:ext cx="610498" cy="216379"/>
            </a:xfrm>
            <a:custGeom>
              <a:avLst/>
              <a:gdLst>
                <a:gd name="T0" fmla="*/ 189357343 w 166"/>
                <a:gd name="T1" fmla="*/ 107602710 h 59"/>
                <a:gd name="T2" fmla="*/ 81152101 w 166"/>
                <a:gd name="T3" fmla="*/ 188301083 h 59"/>
                <a:gd name="T4" fmla="*/ 148781308 w 166"/>
                <a:gd name="T5" fmla="*/ 255550982 h 59"/>
                <a:gd name="T6" fmla="*/ 0 w 166"/>
                <a:gd name="T7" fmla="*/ 443855675 h 59"/>
                <a:gd name="T8" fmla="*/ 229933379 w 166"/>
                <a:gd name="T9" fmla="*/ 632156815 h 59"/>
                <a:gd name="T10" fmla="*/ 1758311285 w 166"/>
                <a:gd name="T11" fmla="*/ 551454804 h 59"/>
                <a:gd name="T12" fmla="*/ 2147483647 w 166"/>
                <a:gd name="T13" fmla="*/ 887707683 h 59"/>
                <a:gd name="T14" fmla="*/ 2147483647 w 166"/>
                <a:gd name="T15" fmla="*/ 887707683 h 59"/>
                <a:gd name="T16" fmla="*/ 2147483647 w 166"/>
                <a:gd name="T17" fmla="*/ 1076008938 h 59"/>
                <a:gd name="T18" fmla="*/ 2147483647 w 166"/>
                <a:gd name="T19" fmla="*/ 1331563473 h 59"/>
                <a:gd name="T20" fmla="*/ 2147483647 w 166"/>
                <a:gd name="T21" fmla="*/ 1815768206 h 59"/>
                <a:gd name="T22" fmla="*/ 2147483647 w 166"/>
                <a:gd name="T23" fmla="*/ 2147483647 h 59"/>
                <a:gd name="T24" fmla="*/ 2147483647 w 166"/>
                <a:gd name="T25" fmla="*/ 2084768033 h 59"/>
                <a:gd name="T26" fmla="*/ 2147483647 w 166"/>
                <a:gd name="T27" fmla="*/ 2044418861 h 59"/>
                <a:gd name="T28" fmla="*/ 2147483647 w 166"/>
                <a:gd name="T29" fmla="*/ 1815768206 h 59"/>
                <a:gd name="T30" fmla="*/ 2147483647 w 166"/>
                <a:gd name="T31" fmla="*/ 1560213670 h 59"/>
                <a:gd name="T32" fmla="*/ 2147483647 w 166"/>
                <a:gd name="T33" fmla="*/ 1304662803 h 59"/>
                <a:gd name="T34" fmla="*/ 2147483647 w 166"/>
                <a:gd name="T35" fmla="*/ 968409924 h 59"/>
                <a:gd name="T36" fmla="*/ 2147483647 w 166"/>
                <a:gd name="T37" fmla="*/ 820457841 h 59"/>
                <a:gd name="T38" fmla="*/ 2147483647 w 166"/>
                <a:gd name="T39" fmla="*/ 672505987 h 59"/>
                <a:gd name="T40" fmla="*/ 2147483647 w 166"/>
                <a:gd name="T41" fmla="*/ 403502836 h 59"/>
                <a:gd name="T42" fmla="*/ 2147483647 w 166"/>
                <a:gd name="T43" fmla="*/ 336252994 h 59"/>
                <a:gd name="T44" fmla="*/ 2147483647 w 166"/>
                <a:gd name="T45" fmla="*/ 336252994 h 59"/>
                <a:gd name="T46" fmla="*/ 2147483647 w 166"/>
                <a:gd name="T47" fmla="*/ 228653922 h 59"/>
                <a:gd name="T48" fmla="*/ 2147483647 w 166"/>
                <a:gd name="T49" fmla="*/ 188301083 h 59"/>
                <a:gd name="T50" fmla="*/ 1934142459 w 166"/>
                <a:gd name="T51" fmla="*/ 40349186 h 59"/>
                <a:gd name="T52" fmla="*/ 1907092535 w 166"/>
                <a:gd name="T53" fmla="*/ 0 h 59"/>
                <a:gd name="T54" fmla="*/ 1866512821 w 166"/>
                <a:gd name="T55" fmla="*/ 0 h 59"/>
                <a:gd name="T56" fmla="*/ 189357343 w 166"/>
                <a:gd name="T57" fmla="*/ 10760271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9"/>
                <a:gd name="T89" fmla="*/ 166 w 166"/>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9">
                  <a:moveTo>
                    <a:pt x="5" y="3"/>
                  </a:moveTo>
                  <a:cubicBezTo>
                    <a:pt x="4" y="3"/>
                    <a:pt x="3" y="4"/>
                    <a:pt x="2" y="5"/>
                  </a:cubicBezTo>
                  <a:cubicBezTo>
                    <a:pt x="2" y="6"/>
                    <a:pt x="3" y="7"/>
                    <a:pt x="4" y="7"/>
                  </a:cubicBezTo>
                  <a:cubicBezTo>
                    <a:pt x="2" y="7"/>
                    <a:pt x="0" y="10"/>
                    <a:pt x="0" y="12"/>
                  </a:cubicBezTo>
                  <a:cubicBezTo>
                    <a:pt x="0" y="15"/>
                    <a:pt x="3" y="17"/>
                    <a:pt x="6" y="17"/>
                  </a:cubicBezTo>
                  <a:cubicBezTo>
                    <a:pt x="6" y="17"/>
                    <a:pt x="42" y="15"/>
                    <a:pt x="47" y="15"/>
                  </a:cubicBezTo>
                  <a:cubicBezTo>
                    <a:pt x="53" y="24"/>
                    <a:pt x="58" y="22"/>
                    <a:pt x="69" y="24"/>
                  </a:cubicBezTo>
                  <a:cubicBezTo>
                    <a:pt x="70" y="24"/>
                    <a:pt x="73" y="24"/>
                    <a:pt x="74" y="24"/>
                  </a:cubicBezTo>
                  <a:cubicBezTo>
                    <a:pt x="76" y="26"/>
                    <a:pt x="79" y="27"/>
                    <a:pt x="81" y="29"/>
                  </a:cubicBezTo>
                  <a:cubicBezTo>
                    <a:pt x="84" y="31"/>
                    <a:pt x="87" y="34"/>
                    <a:pt x="91" y="36"/>
                  </a:cubicBezTo>
                  <a:cubicBezTo>
                    <a:pt x="97" y="41"/>
                    <a:pt x="105" y="45"/>
                    <a:pt x="114" y="49"/>
                  </a:cubicBezTo>
                  <a:cubicBezTo>
                    <a:pt x="130" y="55"/>
                    <a:pt x="149" y="59"/>
                    <a:pt x="163" y="58"/>
                  </a:cubicBezTo>
                  <a:cubicBezTo>
                    <a:pt x="164" y="58"/>
                    <a:pt x="166" y="57"/>
                    <a:pt x="166" y="56"/>
                  </a:cubicBezTo>
                  <a:cubicBezTo>
                    <a:pt x="166" y="55"/>
                    <a:pt x="165" y="54"/>
                    <a:pt x="164" y="55"/>
                  </a:cubicBezTo>
                  <a:cubicBezTo>
                    <a:pt x="164" y="54"/>
                    <a:pt x="163" y="52"/>
                    <a:pt x="161" y="49"/>
                  </a:cubicBezTo>
                  <a:cubicBezTo>
                    <a:pt x="157" y="46"/>
                    <a:pt x="152" y="43"/>
                    <a:pt x="146" y="42"/>
                  </a:cubicBezTo>
                  <a:cubicBezTo>
                    <a:pt x="137" y="42"/>
                    <a:pt x="127" y="39"/>
                    <a:pt x="118" y="35"/>
                  </a:cubicBezTo>
                  <a:cubicBezTo>
                    <a:pt x="112" y="32"/>
                    <a:pt x="107" y="29"/>
                    <a:pt x="103" y="26"/>
                  </a:cubicBezTo>
                  <a:cubicBezTo>
                    <a:pt x="102" y="25"/>
                    <a:pt x="99" y="22"/>
                    <a:pt x="98" y="22"/>
                  </a:cubicBezTo>
                  <a:cubicBezTo>
                    <a:pt x="96" y="21"/>
                    <a:pt x="89" y="19"/>
                    <a:pt x="88" y="18"/>
                  </a:cubicBezTo>
                  <a:cubicBezTo>
                    <a:pt x="80" y="16"/>
                    <a:pt x="78" y="14"/>
                    <a:pt x="76" y="11"/>
                  </a:cubicBezTo>
                  <a:cubicBezTo>
                    <a:pt x="76" y="11"/>
                    <a:pt x="75" y="10"/>
                    <a:pt x="75" y="9"/>
                  </a:cubicBezTo>
                  <a:cubicBezTo>
                    <a:pt x="75" y="9"/>
                    <a:pt x="75" y="9"/>
                    <a:pt x="75" y="9"/>
                  </a:cubicBezTo>
                  <a:cubicBezTo>
                    <a:pt x="73" y="6"/>
                    <a:pt x="73" y="6"/>
                    <a:pt x="73" y="6"/>
                  </a:cubicBezTo>
                  <a:cubicBezTo>
                    <a:pt x="64" y="5"/>
                    <a:pt x="64" y="5"/>
                    <a:pt x="64" y="5"/>
                  </a:cubicBezTo>
                  <a:cubicBezTo>
                    <a:pt x="56" y="4"/>
                    <a:pt x="55" y="8"/>
                    <a:pt x="52" y="1"/>
                  </a:cubicBezTo>
                  <a:cubicBezTo>
                    <a:pt x="51" y="0"/>
                    <a:pt x="51" y="0"/>
                    <a:pt x="51" y="0"/>
                  </a:cubicBezTo>
                  <a:cubicBezTo>
                    <a:pt x="50" y="0"/>
                    <a:pt x="50" y="0"/>
                    <a:pt x="50" y="0"/>
                  </a:cubicBezTo>
                  <a:lnTo>
                    <a:pt x="5" y="3"/>
                  </a:lnTo>
                  <a:close/>
                </a:path>
              </a:pathLst>
            </a:custGeom>
            <a:solidFill>
              <a:srgbClr val="98BF93"/>
            </a:solidFill>
            <a:ln w="9525">
              <a:noFill/>
              <a:round/>
              <a:headEnd/>
              <a:tailEnd/>
            </a:ln>
          </p:spPr>
          <p:txBody>
            <a:bodyPr/>
            <a:lstStyle/>
            <a:p>
              <a:endParaRPr lang="en-US">
                <a:latin typeface="Calibri" pitchFamily="34" charset="0"/>
              </a:endParaRPr>
            </a:p>
          </p:txBody>
        </p:sp>
        <p:sp>
          <p:nvSpPr>
            <p:cNvPr id="144093" name="Freeform 908"/>
            <p:cNvSpPr>
              <a:spLocks/>
            </p:cNvSpPr>
            <p:nvPr/>
          </p:nvSpPr>
          <p:spPr bwMode="auto">
            <a:xfrm rot="10800000">
              <a:off x="3675164" y="4760240"/>
              <a:ext cx="610498" cy="216379"/>
            </a:xfrm>
            <a:custGeom>
              <a:avLst/>
              <a:gdLst>
                <a:gd name="T0" fmla="*/ 189357343 w 166"/>
                <a:gd name="T1" fmla="*/ 107602710 h 59"/>
                <a:gd name="T2" fmla="*/ 81152101 w 166"/>
                <a:gd name="T3" fmla="*/ 188301083 h 59"/>
                <a:gd name="T4" fmla="*/ 148781308 w 166"/>
                <a:gd name="T5" fmla="*/ 255550982 h 59"/>
                <a:gd name="T6" fmla="*/ 0 w 166"/>
                <a:gd name="T7" fmla="*/ 443855675 h 59"/>
                <a:gd name="T8" fmla="*/ 229933379 w 166"/>
                <a:gd name="T9" fmla="*/ 632156815 h 59"/>
                <a:gd name="T10" fmla="*/ 1758311285 w 166"/>
                <a:gd name="T11" fmla="*/ 551454804 h 59"/>
                <a:gd name="T12" fmla="*/ 2147483647 w 166"/>
                <a:gd name="T13" fmla="*/ 860807013 h 59"/>
                <a:gd name="T14" fmla="*/ 2147483647 w 166"/>
                <a:gd name="T15" fmla="*/ 887707683 h 59"/>
                <a:gd name="T16" fmla="*/ 2147483647 w 166"/>
                <a:gd name="T17" fmla="*/ 1076008938 h 59"/>
                <a:gd name="T18" fmla="*/ 2147483647 w 166"/>
                <a:gd name="T19" fmla="*/ 1331563473 h 59"/>
                <a:gd name="T20" fmla="*/ 2147483647 w 166"/>
                <a:gd name="T21" fmla="*/ 1788867535 h 59"/>
                <a:gd name="T22" fmla="*/ 2147483647 w 166"/>
                <a:gd name="T23" fmla="*/ 2147483647 h 59"/>
                <a:gd name="T24" fmla="*/ 2147483647 w 166"/>
                <a:gd name="T25" fmla="*/ 2084768033 h 59"/>
                <a:gd name="T26" fmla="*/ 2147483647 w 166"/>
                <a:gd name="T27" fmla="*/ 2004069690 h 59"/>
                <a:gd name="T28" fmla="*/ 2147483647 w 166"/>
                <a:gd name="T29" fmla="*/ 1815768206 h 59"/>
                <a:gd name="T30" fmla="*/ 2147483647 w 166"/>
                <a:gd name="T31" fmla="*/ 1560213670 h 59"/>
                <a:gd name="T32" fmla="*/ 2147483647 w 166"/>
                <a:gd name="T33" fmla="*/ 1304662803 h 59"/>
                <a:gd name="T34" fmla="*/ 2147483647 w 166"/>
                <a:gd name="T35" fmla="*/ 968409924 h 59"/>
                <a:gd name="T36" fmla="*/ 2147483647 w 166"/>
                <a:gd name="T37" fmla="*/ 820457841 h 59"/>
                <a:gd name="T38" fmla="*/ 2147483647 w 166"/>
                <a:gd name="T39" fmla="*/ 672505987 h 59"/>
                <a:gd name="T40" fmla="*/ 2147483647 w 166"/>
                <a:gd name="T41" fmla="*/ 403502836 h 59"/>
                <a:gd name="T42" fmla="*/ 2147483647 w 166"/>
                <a:gd name="T43" fmla="*/ 376602166 h 59"/>
                <a:gd name="T44" fmla="*/ 2147483647 w 166"/>
                <a:gd name="T45" fmla="*/ 336252994 h 59"/>
                <a:gd name="T46" fmla="*/ 2147483647 w 166"/>
                <a:gd name="T47" fmla="*/ 228653922 h 59"/>
                <a:gd name="T48" fmla="*/ 2147483647 w 166"/>
                <a:gd name="T49" fmla="*/ 188301083 h 59"/>
                <a:gd name="T50" fmla="*/ 1934142459 w 166"/>
                <a:gd name="T51" fmla="*/ 40349186 h 59"/>
                <a:gd name="T52" fmla="*/ 1907092535 w 166"/>
                <a:gd name="T53" fmla="*/ 0 h 59"/>
                <a:gd name="T54" fmla="*/ 1866512821 w 166"/>
                <a:gd name="T55" fmla="*/ 0 h 59"/>
                <a:gd name="T56" fmla="*/ 189357343 w 166"/>
                <a:gd name="T57" fmla="*/ 10760271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9"/>
                <a:gd name="T89" fmla="*/ 166 w 166"/>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9">
                  <a:moveTo>
                    <a:pt x="5" y="3"/>
                  </a:moveTo>
                  <a:cubicBezTo>
                    <a:pt x="4" y="3"/>
                    <a:pt x="2" y="4"/>
                    <a:pt x="2" y="5"/>
                  </a:cubicBezTo>
                  <a:cubicBezTo>
                    <a:pt x="2" y="6"/>
                    <a:pt x="3" y="7"/>
                    <a:pt x="4" y="7"/>
                  </a:cubicBezTo>
                  <a:cubicBezTo>
                    <a:pt x="2" y="7"/>
                    <a:pt x="0" y="10"/>
                    <a:pt x="0" y="12"/>
                  </a:cubicBezTo>
                  <a:cubicBezTo>
                    <a:pt x="0" y="15"/>
                    <a:pt x="3" y="17"/>
                    <a:pt x="6" y="17"/>
                  </a:cubicBezTo>
                  <a:cubicBezTo>
                    <a:pt x="6" y="17"/>
                    <a:pt x="42" y="15"/>
                    <a:pt x="47" y="15"/>
                  </a:cubicBezTo>
                  <a:cubicBezTo>
                    <a:pt x="53" y="24"/>
                    <a:pt x="58" y="22"/>
                    <a:pt x="69" y="23"/>
                  </a:cubicBezTo>
                  <a:cubicBezTo>
                    <a:pt x="70" y="24"/>
                    <a:pt x="73" y="24"/>
                    <a:pt x="74" y="24"/>
                  </a:cubicBezTo>
                  <a:cubicBezTo>
                    <a:pt x="76" y="26"/>
                    <a:pt x="79" y="27"/>
                    <a:pt x="81" y="29"/>
                  </a:cubicBezTo>
                  <a:cubicBezTo>
                    <a:pt x="84" y="31"/>
                    <a:pt x="87" y="34"/>
                    <a:pt x="91" y="36"/>
                  </a:cubicBezTo>
                  <a:cubicBezTo>
                    <a:pt x="97" y="41"/>
                    <a:pt x="105" y="45"/>
                    <a:pt x="114" y="48"/>
                  </a:cubicBezTo>
                  <a:cubicBezTo>
                    <a:pt x="130" y="55"/>
                    <a:pt x="149" y="59"/>
                    <a:pt x="163" y="58"/>
                  </a:cubicBezTo>
                  <a:cubicBezTo>
                    <a:pt x="164" y="58"/>
                    <a:pt x="166" y="57"/>
                    <a:pt x="166" y="56"/>
                  </a:cubicBezTo>
                  <a:cubicBezTo>
                    <a:pt x="166" y="55"/>
                    <a:pt x="165" y="54"/>
                    <a:pt x="164" y="54"/>
                  </a:cubicBezTo>
                  <a:cubicBezTo>
                    <a:pt x="164" y="54"/>
                    <a:pt x="163" y="52"/>
                    <a:pt x="160" y="49"/>
                  </a:cubicBezTo>
                  <a:cubicBezTo>
                    <a:pt x="157" y="46"/>
                    <a:pt x="152" y="43"/>
                    <a:pt x="146" y="42"/>
                  </a:cubicBezTo>
                  <a:cubicBezTo>
                    <a:pt x="136" y="42"/>
                    <a:pt x="127" y="39"/>
                    <a:pt x="118" y="35"/>
                  </a:cubicBezTo>
                  <a:cubicBezTo>
                    <a:pt x="112" y="32"/>
                    <a:pt x="107" y="29"/>
                    <a:pt x="103" y="26"/>
                  </a:cubicBezTo>
                  <a:cubicBezTo>
                    <a:pt x="102" y="25"/>
                    <a:pt x="99" y="23"/>
                    <a:pt x="98" y="22"/>
                  </a:cubicBezTo>
                  <a:cubicBezTo>
                    <a:pt x="96" y="21"/>
                    <a:pt x="89" y="19"/>
                    <a:pt x="87" y="18"/>
                  </a:cubicBezTo>
                  <a:cubicBezTo>
                    <a:pt x="80" y="16"/>
                    <a:pt x="78" y="14"/>
                    <a:pt x="76" y="11"/>
                  </a:cubicBezTo>
                  <a:cubicBezTo>
                    <a:pt x="76" y="11"/>
                    <a:pt x="75" y="10"/>
                    <a:pt x="75" y="10"/>
                  </a:cubicBezTo>
                  <a:cubicBezTo>
                    <a:pt x="75" y="9"/>
                    <a:pt x="75" y="9"/>
                    <a:pt x="75" y="9"/>
                  </a:cubicBezTo>
                  <a:cubicBezTo>
                    <a:pt x="73" y="6"/>
                    <a:pt x="73" y="6"/>
                    <a:pt x="73" y="6"/>
                  </a:cubicBezTo>
                  <a:cubicBezTo>
                    <a:pt x="64" y="5"/>
                    <a:pt x="64" y="5"/>
                    <a:pt x="64" y="5"/>
                  </a:cubicBezTo>
                  <a:cubicBezTo>
                    <a:pt x="56" y="5"/>
                    <a:pt x="55" y="8"/>
                    <a:pt x="52" y="1"/>
                  </a:cubicBezTo>
                  <a:cubicBezTo>
                    <a:pt x="51" y="0"/>
                    <a:pt x="51" y="0"/>
                    <a:pt x="51" y="0"/>
                  </a:cubicBezTo>
                  <a:cubicBezTo>
                    <a:pt x="50" y="0"/>
                    <a:pt x="50" y="0"/>
                    <a:pt x="50" y="0"/>
                  </a:cubicBezTo>
                  <a:lnTo>
                    <a:pt x="5" y="3"/>
                  </a:lnTo>
                  <a:close/>
                </a:path>
              </a:pathLst>
            </a:custGeom>
            <a:solidFill>
              <a:srgbClr val="99BF93"/>
            </a:solidFill>
            <a:ln w="9525">
              <a:noFill/>
              <a:round/>
              <a:headEnd/>
              <a:tailEnd/>
            </a:ln>
          </p:spPr>
          <p:txBody>
            <a:bodyPr/>
            <a:lstStyle/>
            <a:p>
              <a:endParaRPr lang="en-US">
                <a:latin typeface="Calibri" pitchFamily="34" charset="0"/>
              </a:endParaRPr>
            </a:p>
          </p:txBody>
        </p:sp>
        <p:sp>
          <p:nvSpPr>
            <p:cNvPr id="144094" name="Freeform 909"/>
            <p:cNvSpPr>
              <a:spLocks/>
            </p:cNvSpPr>
            <p:nvPr/>
          </p:nvSpPr>
          <p:spPr bwMode="auto">
            <a:xfrm rot="10800000">
              <a:off x="3675164" y="4760240"/>
              <a:ext cx="610498" cy="216379"/>
            </a:xfrm>
            <a:custGeom>
              <a:avLst/>
              <a:gdLst>
                <a:gd name="T0" fmla="*/ 189357343 w 166"/>
                <a:gd name="T1" fmla="*/ 107602710 h 59"/>
                <a:gd name="T2" fmla="*/ 81152101 w 166"/>
                <a:gd name="T3" fmla="*/ 188301083 h 59"/>
                <a:gd name="T4" fmla="*/ 148781308 w 166"/>
                <a:gd name="T5" fmla="*/ 255550982 h 59"/>
                <a:gd name="T6" fmla="*/ 0 w 166"/>
                <a:gd name="T7" fmla="*/ 443855675 h 59"/>
                <a:gd name="T8" fmla="*/ 229933379 w 166"/>
                <a:gd name="T9" fmla="*/ 632156815 h 59"/>
                <a:gd name="T10" fmla="*/ 1758311285 w 166"/>
                <a:gd name="T11" fmla="*/ 551454804 h 59"/>
                <a:gd name="T12" fmla="*/ 2147483647 w 166"/>
                <a:gd name="T13" fmla="*/ 860807013 h 59"/>
                <a:gd name="T14" fmla="*/ 2147483647 w 166"/>
                <a:gd name="T15" fmla="*/ 887707683 h 59"/>
                <a:gd name="T16" fmla="*/ 2147483647 w 166"/>
                <a:gd name="T17" fmla="*/ 1076008938 h 59"/>
                <a:gd name="T18" fmla="*/ 2147483647 w 166"/>
                <a:gd name="T19" fmla="*/ 1331563473 h 59"/>
                <a:gd name="T20" fmla="*/ 2147483647 w 166"/>
                <a:gd name="T21" fmla="*/ 1788867535 h 59"/>
                <a:gd name="T22" fmla="*/ 2147483647 w 166"/>
                <a:gd name="T23" fmla="*/ 2147483647 h 59"/>
                <a:gd name="T24" fmla="*/ 2147483647 w 166"/>
                <a:gd name="T25" fmla="*/ 2084768033 h 59"/>
                <a:gd name="T26" fmla="*/ 2147483647 w 166"/>
                <a:gd name="T27" fmla="*/ 2004069690 h 59"/>
                <a:gd name="T28" fmla="*/ 2147483647 w 166"/>
                <a:gd name="T29" fmla="*/ 1815768206 h 59"/>
                <a:gd name="T30" fmla="*/ 2147483647 w 166"/>
                <a:gd name="T31" fmla="*/ 1560213670 h 59"/>
                <a:gd name="T32" fmla="*/ 2147483647 w 166"/>
                <a:gd name="T33" fmla="*/ 1304662803 h 59"/>
                <a:gd name="T34" fmla="*/ 2147483647 w 166"/>
                <a:gd name="T35" fmla="*/ 968409924 h 59"/>
                <a:gd name="T36" fmla="*/ 2147483647 w 166"/>
                <a:gd name="T37" fmla="*/ 820457841 h 59"/>
                <a:gd name="T38" fmla="*/ 2147483647 w 166"/>
                <a:gd name="T39" fmla="*/ 672505987 h 59"/>
                <a:gd name="T40" fmla="*/ 2147483647 w 166"/>
                <a:gd name="T41" fmla="*/ 403502836 h 59"/>
                <a:gd name="T42" fmla="*/ 2147483647 w 166"/>
                <a:gd name="T43" fmla="*/ 376602166 h 59"/>
                <a:gd name="T44" fmla="*/ 2147483647 w 166"/>
                <a:gd name="T45" fmla="*/ 336252994 h 59"/>
                <a:gd name="T46" fmla="*/ 2147483647 w 166"/>
                <a:gd name="T47" fmla="*/ 228653922 h 59"/>
                <a:gd name="T48" fmla="*/ 2147483647 w 166"/>
                <a:gd name="T49" fmla="*/ 228653922 h 59"/>
                <a:gd name="T50" fmla="*/ 1934142459 w 166"/>
                <a:gd name="T51" fmla="*/ 40349186 h 59"/>
                <a:gd name="T52" fmla="*/ 1907092535 w 166"/>
                <a:gd name="T53" fmla="*/ 0 h 59"/>
                <a:gd name="T54" fmla="*/ 1866512821 w 166"/>
                <a:gd name="T55" fmla="*/ 0 h 59"/>
                <a:gd name="T56" fmla="*/ 189357343 w 166"/>
                <a:gd name="T57" fmla="*/ 10760271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9"/>
                <a:gd name="T89" fmla="*/ 166 w 166"/>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9">
                  <a:moveTo>
                    <a:pt x="5" y="3"/>
                  </a:moveTo>
                  <a:cubicBezTo>
                    <a:pt x="4" y="3"/>
                    <a:pt x="2" y="4"/>
                    <a:pt x="2" y="5"/>
                  </a:cubicBezTo>
                  <a:cubicBezTo>
                    <a:pt x="2" y="6"/>
                    <a:pt x="3" y="7"/>
                    <a:pt x="4" y="7"/>
                  </a:cubicBezTo>
                  <a:cubicBezTo>
                    <a:pt x="2" y="8"/>
                    <a:pt x="0" y="10"/>
                    <a:pt x="0" y="12"/>
                  </a:cubicBezTo>
                  <a:cubicBezTo>
                    <a:pt x="0" y="15"/>
                    <a:pt x="3" y="17"/>
                    <a:pt x="6" y="17"/>
                  </a:cubicBezTo>
                  <a:cubicBezTo>
                    <a:pt x="6" y="17"/>
                    <a:pt x="42" y="15"/>
                    <a:pt x="47" y="15"/>
                  </a:cubicBezTo>
                  <a:cubicBezTo>
                    <a:pt x="53" y="24"/>
                    <a:pt x="58" y="22"/>
                    <a:pt x="69" y="23"/>
                  </a:cubicBezTo>
                  <a:cubicBezTo>
                    <a:pt x="70" y="24"/>
                    <a:pt x="73" y="24"/>
                    <a:pt x="74" y="24"/>
                  </a:cubicBezTo>
                  <a:cubicBezTo>
                    <a:pt x="76" y="26"/>
                    <a:pt x="79" y="27"/>
                    <a:pt x="81" y="29"/>
                  </a:cubicBezTo>
                  <a:cubicBezTo>
                    <a:pt x="84" y="31"/>
                    <a:pt x="87" y="34"/>
                    <a:pt x="91" y="36"/>
                  </a:cubicBezTo>
                  <a:cubicBezTo>
                    <a:pt x="97" y="41"/>
                    <a:pt x="105" y="45"/>
                    <a:pt x="114" y="48"/>
                  </a:cubicBezTo>
                  <a:cubicBezTo>
                    <a:pt x="130" y="55"/>
                    <a:pt x="149" y="59"/>
                    <a:pt x="163" y="58"/>
                  </a:cubicBezTo>
                  <a:cubicBezTo>
                    <a:pt x="164" y="58"/>
                    <a:pt x="166" y="57"/>
                    <a:pt x="166" y="56"/>
                  </a:cubicBezTo>
                  <a:cubicBezTo>
                    <a:pt x="166" y="55"/>
                    <a:pt x="165" y="54"/>
                    <a:pt x="164" y="54"/>
                  </a:cubicBezTo>
                  <a:cubicBezTo>
                    <a:pt x="164" y="54"/>
                    <a:pt x="163" y="52"/>
                    <a:pt x="160" y="49"/>
                  </a:cubicBezTo>
                  <a:cubicBezTo>
                    <a:pt x="157" y="46"/>
                    <a:pt x="152" y="43"/>
                    <a:pt x="145" y="42"/>
                  </a:cubicBezTo>
                  <a:cubicBezTo>
                    <a:pt x="136" y="42"/>
                    <a:pt x="127" y="39"/>
                    <a:pt x="118" y="35"/>
                  </a:cubicBezTo>
                  <a:cubicBezTo>
                    <a:pt x="112" y="32"/>
                    <a:pt x="107" y="29"/>
                    <a:pt x="103" y="26"/>
                  </a:cubicBezTo>
                  <a:cubicBezTo>
                    <a:pt x="102" y="25"/>
                    <a:pt x="99" y="23"/>
                    <a:pt x="98" y="22"/>
                  </a:cubicBezTo>
                  <a:cubicBezTo>
                    <a:pt x="96" y="21"/>
                    <a:pt x="89" y="19"/>
                    <a:pt x="87" y="18"/>
                  </a:cubicBezTo>
                  <a:cubicBezTo>
                    <a:pt x="81" y="16"/>
                    <a:pt x="78" y="14"/>
                    <a:pt x="76" y="11"/>
                  </a:cubicBezTo>
                  <a:cubicBezTo>
                    <a:pt x="76" y="11"/>
                    <a:pt x="75" y="10"/>
                    <a:pt x="75" y="10"/>
                  </a:cubicBezTo>
                  <a:cubicBezTo>
                    <a:pt x="75" y="9"/>
                    <a:pt x="75" y="9"/>
                    <a:pt x="75" y="9"/>
                  </a:cubicBezTo>
                  <a:cubicBezTo>
                    <a:pt x="73" y="6"/>
                    <a:pt x="73" y="6"/>
                    <a:pt x="73" y="6"/>
                  </a:cubicBezTo>
                  <a:cubicBezTo>
                    <a:pt x="64" y="6"/>
                    <a:pt x="64" y="6"/>
                    <a:pt x="64" y="6"/>
                  </a:cubicBezTo>
                  <a:cubicBezTo>
                    <a:pt x="56" y="5"/>
                    <a:pt x="55" y="8"/>
                    <a:pt x="52" y="1"/>
                  </a:cubicBezTo>
                  <a:cubicBezTo>
                    <a:pt x="51" y="0"/>
                    <a:pt x="51" y="0"/>
                    <a:pt x="51" y="0"/>
                  </a:cubicBezTo>
                  <a:cubicBezTo>
                    <a:pt x="50" y="0"/>
                    <a:pt x="50" y="0"/>
                    <a:pt x="50" y="0"/>
                  </a:cubicBezTo>
                  <a:lnTo>
                    <a:pt x="5" y="3"/>
                  </a:lnTo>
                  <a:close/>
                </a:path>
              </a:pathLst>
            </a:custGeom>
            <a:solidFill>
              <a:srgbClr val="99C094"/>
            </a:solidFill>
            <a:ln w="9525">
              <a:noFill/>
              <a:round/>
              <a:headEnd/>
              <a:tailEnd/>
            </a:ln>
          </p:spPr>
          <p:txBody>
            <a:bodyPr/>
            <a:lstStyle/>
            <a:p>
              <a:endParaRPr lang="en-US">
                <a:latin typeface="Calibri" pitchFamily="34" charset="0"/>
              </a:endParaRPr>
            </a:p>
          </p:txBody>
        </p:sp>
        <p:sp>
          <p:nvSpPr>
            <p:cNvPr id="144095" name="Freeform 910"/>
            <p:cNvSpPr>
              <a:spLocks/>
            </p:cNvSpPr>
            <p:nvPr/>
          </p:nvSpPr>
          <p:spPr bwMode="auto">
            <a:xfrm rot="10800000">
              <a:off x="3675164" y="4760240"/>
              <a:ext cx="610498" cy="216379"/>
            </a:xfrm>
            <a:custGeom>
              <a:avLst/>
              <a:gdLst>
                <a:gd name="T0" fmla="*/ 189357343 w 166"/>
                <a:gd name="T1" fmla="*/ 107602710 h 59"/>
                <a:gd name="T2" fmla="*/ 81152101 w 166"/>
                <a:gd name="T3" fmla="*/ 188301083 h 59"/>
                <a:gd name="T4" fmla="*/ 148781308 w 166"/>
                <a:gd name="T5" fmla="*/ 255550982 h 59"/>
                <a:gd name="T6" fmla="*/ 0 w 166"/>
                <a:gd name="T7" fmla="*/ 443855675 h 59"/>
                <a:gd name="T8" fmla="*/ 229933379 w 166"/>
                <a:gd name="T9" fmla="*/ 632156815 h 59"/>
                <a:gd name="T10" fmla="*/ 1758311285 w 166"/>
                <a:gd name="T11" fmla="*/ 524554134 h 59"/>
                <a:gd name="T12" fmla="*/ 2147483647 w 166"/>
                <a:gd name="T13" fmla="*/ 860807013 h 59"/>
                <a:gd name="T14" fmla="*/ 2147483647 w 166"/>
                <a:gd name="T15" fmla="*/ 887707683 h 59"/>
                <a:gd name="T16" fmla="*/ 2147483647 w 166"/>
                <a:gd name="T17" fmla="*/ 1035659766 h 59"/>
                <a:gd name="T18" fmla="*/ 2147483647 w 166"/>
                <a:gd name="T19" fmla="*/ 1331563473 h 59"/>
                <a:gd name="T20" fmla="*/ 2147483647 w 166"/>
                <a:gd name="T21" fmla="*/ 1788867535 h 59"/>
                <a:gd name="T22" fmla="*/ 2147483647 w 166"/>
                <a:gd name="T23" fmla="*/ 2147483647 h 59"/>
                <a:gd name="T24" fmla="*/ 2147483647 w 166"/>
                <a:gd name="T25" fmla="*/ 2084768033 h 59"/>
                <a:gd name="T26" fmla="*/ 2147483647 w 166"/>
                <a:gd name="T27" fmla="*/ 2004069690 h 59"/>
                <a:gd name="T28" fmla="*/ 2147483647 w 166"/>
                <a:gd name="T29" fmla="*/ 1815768206 h 59"/>
                <a:gd name="T30" fmla="*/ 2147483647 w 166"/>
                <a:gd name="T31" fmla="*/ 1560213670 h 59"/>
                <a:gd name="T32" fmla="*/ 2147483647 w 166"/>
                <a:gd name="T33" fmla="*/ 1304662803 h 59"/>
                <a:gd name="T34" fmla="*/ 2147483647 w 166"/>
                <a:gd name="T35" fmla="*/ 968409924 h 59"/>
                <a:gd name="T36" fmla="*/ 2147483647 w 166"/>
                <a:gd name="T37" fmla="*/ 820457841 h 59"/>
                <a:gd name="T38" fmla="*/ 2147483647 w 166"/>
                <a:gd name="T39" fmla="*/ 672505987 h 59"/>
                <a:gd name="T40" fmla="*/ 2147483647 w 166"/>
                <a:gd name="T41" fmla="*/ 403502836 h 59"/>
                <a:gd name="T42" fmla="*/ 2147483647 w 166"/>
                <a:gd name="T43" fmla="*/ 376602166 h 59"/>
                <a:gd name="T44" fmla="*/ 2147483647 w 166"/>
                <a:gd name="T45" fmla="*/ 336252994 h 59"/>
                <a:gd name="T46" fmla="*/ 2147483647 w 166"/>
                <a:gd name="T47" fmla="*/ 228653922 h 59"/>
                <a:gd name="T48" fmla="*/ 2147483647 w 166"/>
                <a:gd name="T49" fmla="*/ 228653922 h 59"/>
                <a:gd name="T50" fmla="*/ 1934142459 w 166"/>
                <a:gd name="T51" fmla="*/ 40349186 h 59"/>
                <a:gd name="T52" fmla="*/ 1907092535 w 166"/>
                <a:gd name="T53" fmla="*/ 0 h 59"/>
                <a:gd name="T54" fmla="*/ 1866512821 w 166"/>
                <a:gd name="T55" fmla="*/ 40349186 h 59"/>
                <a:gd name="T56" fmla="*/ 189357343 w 166"/>
                <a:gd name="T57" fmla="*/ 10760271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9"/>
                <a:gd name="T89" fmla="*/ 166 w 166"/>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9">
                  <a:moveTo>
                    <a:pt x="5" y="3"/>
                  </a:moveTo>
                  <a:cubicBezTo>
                    <a:pt x="4" y="3"/>
                    <a:pt x="2" y="4"/>
                    <a:pt x="2" y="5"/>
                  </a:cubicBezTo>
                  <a:cubicBezTo>
                    <a:pt x="2" y="6"/>
                    <a:pt x="3" y="7"/>
                    <a:pt x="4" y="7"/>
                  </a:cubicBezTo>
                  <a:cubicBezTo>
                    <a:pt x="2" y="8"/>
                    <a:pt x="0" y="10"/>
                    <a:pt x="0" y="12"/>
                  </a:cubicBezTo>
                  <a:cubicBezTo>
                    <a:pt x="0" y="15"/>
                    <a:pt x="3" y="17"/>
                    <a:pt x="6" y="17"/>
                  </a:cubicBezTo>
                  <a:cubicBezTo>
                    <a:pt x="6" y="17"/>
                    <a:pt x="42" y="15"/>
                    <a:pt x="47" y="14"/>
                  </a:cubicBezTo>
                  <a:cubicBezTo>
                    <a:pt x="53" y="24"/>
                    <a:pt x="58" y="22"/>
                    <a:pt x="69" y="23"/>
                  </a:cubicBezTo>
                  <a:cubicBezTo>
                    <a:pt x="70" y="23"/>
                    <a:pt x="73" y="24"/>
                    <a:pt x="74" y="24"/>
                  </a:cubicBezTo>
                  <a:cubicBezTo>
                    <a:pt x="76" y="26"/>
                    <a:pt x="79" y="27"/>
                    <a:pt x="81" y="28"/>
                  </a:cubicBezTo>
                  <a:cubicBezTo>
                    <a:pt x="84" y="31"/>
                    <a:pt x="87" y="34"/>
                    <a:pt x="91" y="36"/>
                  </a:cubicBezTo>
                  <a:cubicBezTo>
                    <a:pt x="97" y="41"/>
                    <a:pt x="105" y="45"/>
                    <a:pt x="114" y="48"/>
                  </a:cubicBezTo>
                  <a:cubicBezTo>
                    <a:pt x="130" y="55"/>
                    <a:pt x="149" y="59"/>
                    <a:pt x="163" y="58"/>
                  </a:cubicBezTo>
                  <a:cubicBezTo>
                    <a:pt x="164" y="58"/>
                    <a:pt x="166" y="57"/>
                    <a:pt x="166" y="56"/>
                  </a:cubicBezTo>
                  <a:cubicBezTo>
                    <a:pt x="166" y="55"/>
                    <a:pt x="165" y="54"/>
                    <a:pt x="164" y="54"/>
                  </a:cubicBezTo>
                  <a:cubicBezTo>
                    <a:pt x="164" y="54"/>
                    <a:pt x="163" y="52"/>
                    <a:pt x="160" y="49"/>
                  </a:cubicBezTo>
                  <a:cubicBezTo>
                    <a:pt x="157" y="46"/>
                    <a:pt x="152" y="43"/>
                    <a:pt x="145" y="42"/>
                  </a:cubicBezTo>
                  <a:cubicBezTo>
                    <a:pt x="136" y="42"/>
                    <a:pt x="127" y="39"/>
                    <a:pt x="118" y="35"/>
                  </a:cubicBezTo>
                  <a:cubicBezTo>
                    <a:pt x="112" y="33"/>
                    <a:pt x="107" y="29"/>
                    <a:pt x="103" y="26"/>
                  </a:cubicBezTo>
                  <a:cubicBezTo>
                    <a:pt x="102" y="25"/>
                    <a:pt x="99" y="23"/>
                    <a:pt x="98" y="22"/>
                  </a:cubicBezTo>
                  <a:cubicBezTo>
                    <a:pt x="96" y="21"/>
                    <a:pt x="89" y="19"/>
                    <a:pt x="87" y="18"/>
                  </a:cubicBezTo>
                  <a:cubicBezTo>
                    <a:pt x="81" y="16"/>
                    <a:pt x="78" y="14"/>
                    <a:pt x="76" y="11"/>
                  </a:cubicBezTo>
                  <a:cubicBezTo>
                    <a:pt x="76" y="11"/>
                    <a:pt x="75" y="10"/>
                    <a:pt x="75" y="10"/>
                  </a:cubicBezTo>
                  <a:cubicBezTo>
                    <a:pt x="75" y="9"/>
                    <a:pt x="75" y="9"/>
                    <a:pt x="75" y="9"/>
                  </a:cubicBezTo>
                  <a:cubicBezTo>
                    <a:pt x="73" y="6"/>
                    <a:pt x="73" y="6"/>
                    <a:pt x="73" y="6"/>
                  </a:cubicBezTo>
                  <a:cubicBezTo>
                    <a:pt x="65" y="6"/>
                    <a:pt x="65" y="6"/>
                    <a:pt x="65" y="6"/>
                  </a:cubicBezTo>
                  <a:cubicBezTo>
                    <a:pt x="56" y="5"/>
                    <a:pt x="55" y="8"/>
                    <a:pt x="52" y="1"/>
                  </a:cubicBezTo>
                  <a:cubicBezTo>
                    <a:pt x="51" y="0"/>
                    <a:pt x="51" y="0"/>
                    <a:pt x="51" y="0"/>
                  </a:cubicBezTo>
                  <a:cubicBezTo>
                    <a:pt x="50" y="1"/>
                    <a:pt x="50" y="1"/>
                    <a:pt x="50" y="1"/>
                  </a:cubicBezTo>
                  <a:lnTo>
                    <a:pt x="5" y="3"/>
                  </a:lnTo>
                  <a:close/>
                </a:path>
              </a:pathLst>
            </a:custGeom>
            <a:solidFill>
              <a:srgbClr val="9AC195"/>
            </a:solidFill>
            <a:ln w="9525">
              <a:noFill/>
              <a:round/>
              <a:headEnd/>
              <a:tailEnd/>
            </a:ln>
          </p:spPr>
          <p:txBody>
            <a:bodyPr/>
            <a:lstStyle/>
            <a:p>
              <a:endParaRPr lang="en-US">
                <a:latin typeface="Calibri" pitchFamily="34" charset="0"/>
              </a:endParaRPr>
            </a:p>
          </p:txBody>
        </p:sp>
        <p:sp>
          <p:nvSpPr>
            <p:cNvPr id="144096" name="Freeform 911"/>
            <p:cNvSpPr>
              <a:spLocks/>
            </p:cNvSpPr>
            <p:nvPr/>
          </p:nvSpPr>
          <p:spPr bwMode="auto">
            <a:xfrm rot="10800000">
              <a:off x="3675164" y="4760240"/>
              <a:ext cx="610498" cy="213724"/>
            </a:xfrm>
            <a:custGeom>
              <a:avLst/>
              <a:gdLst>
                <a:gd name="T0" fmla="*/ 189357343 w 166"/>
                <a:gd name="T1" fmla="*/ 81469385 h 58"/>
                <a:gd name="T2" fmla="*/ 81152101 w 166"/>
                <a:gd name="T3" fmla="*/ 149363615 h 58"/>
                <a:gd name="T4" fmla="*/ 148781308 w 166"/>
                <a:gd name="T5" fmla="*/ 230832972 h 58"/>
                <a:gd name="T6" fmla="*/ 0 w 166"/>
                <a:gd name="T7" fmla="*/ 420933107 h 58"/>
                <a:gd name="T8" fmla="*/ 229933379 w 166"/>
                <a:gd name="T9" fmla="*/ 597450776 h 58"/>
                <a:gd name="T10" fmla="*/ 1758311285 w 166"/>
                <a:gd name="T11" fmla="*/ 488823739 h 58"/>
                <a:gd name="T12" fmla="*/ 2147483647 w 166"/>
                <a:gd name="T13" fmla="*/ 828287374 h 58"/>
                <a:gd name="T14" fmla="*/ 2147483647 w 166"/>
                <a:gd name="T15" fmla="*/ 869020210 h 58"/>
                <a:gd name="T16" fmla="*/ 2147483647 w 166"/>
                <a:gd name="T17" fmla="*/ 1018383998 h 58"/>
                <a:gd name="T18" fmla="*/ 2147483647 w 166"/>
                <a:gd name="T19" fmla="*/ 1317111113 h 58"/>
                <a:gd name="T20" fmla="*/ 2147483647 w 166"/>
                <a:gd name="T21" fmla="*/ 1765201786 h 58"/>
                <a:gd name="T22" fmla="*/ 2147483647 w 166"/>
                <a:gd name="T23" fmla="*/ 2145398718 h 58"/>
                <a:gd name="T24" fmla="*/ 2147483647 w 166"/>
                <a:gd name="T25" fmla="*/ 2077504517 h 58"/>
                <a:gd name="T26" fmla="*/ 2147483647 w 166"/>
                <a:gd name="T27" fmla="*/ 1996035160 h 58"/>
                <a:gd name="T28" fmla="*/ 2147483647 w 166"/>
                <a:gd name="T29" fmla="*/ 1805934621 h 58"/>
                <a:gd name="T30" fmla="*/ 2147483647 w 166"/>
                <a:gd name="T31" fmla="*/ 1588680548 h 58"/>
                <a:gd name="T32" fmla="*/ 2147483647 w 166"/>
                <a:gd name="T33" fmla="*/ 1276374592 h 58"/>
                <a:gd name="T34" fmla="*/ 2147483647 w 166"/>
                <a:gd name="T35" fmla="*/ 936914411 h 58"/>
                <a:gd name="T36" fmla="*/ 2147483647 w 166"/>
                <a:gd name="T37" fmla="*/ 787550854 h 58"/>
                <a:gd name="T38" fmla="*/ 2147483647 w 166"/>
                <a:gd name="T39" fmla="*/ 638187296 h 58"/>
                <a:gd name="T40" fmla="*/ 2147483647 w 166"/>
                <a:gd name="T41" fmla="*/ 380196587 h 58"/>
                <a:gd name="T42" fmla="*/ 2147483647 w 166"/>
                <a:gd name="T43" fmla="*/ 339460066 h 58"/>
                <a:gd name="T44" fmla="*/ 2147483647 w 166"/>
                <a:gd name="T45" fmla="*/ 298727230 h 58"/>
                <a:gd name="T46" fmla="*/ 2147483647 w 166"/>
                <a:gd name="T47" fmla="*/ 190100136 h 58"/>
                <a:gd name="T48" fmla="*/ 2147483647 w 166"/>
                <a:gd name="T49" fmla="*/ 190100136 h 58"/>
                <a:gd name="T50" fmla="*/ 1934142459 w 166"/>
                <a:gd name="T51" fmla="*/ 40736535 h 58"/>
                <a:gd name="T52" fmla="*/ 1907092535 w 166"/>
                <a:gd name="T53" fmla="*/ 0 h 58"/>
                <a:gd name="T54" fmla="*/ 1866512821 w 166"/>
                <a:gd name="T55" fmla="*/ 0 h 58"/>
                <a:gd name="T56" fmla="*/ 189357343 w 166"/>
                <a:gd name="T57" fmla="*/ 81469385 h 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8"/>
                <a:gd name="T89" fmla="*/ 166 w 166"/>
                <a:gd name="T90" fmla="*/ 58 h 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8">
                  <a:moveTo>
                    <a:pt x="5" y="2"/>
                  </a:moveTo>
                  <a:cubicBezTo>
                    <a:pt x="4" y="2"/>
                    <a:pt x="2" y="3"/>
                    <a:pt x="2" y="4"/>
                  </a:cubicBezTo>
                  <a:cubicBezTo>
                    <a:pt x="2" y="5"/>
                    <a:pt x="3" y="6"/>
                    <a:pt x="4" y="6"/>
                  </a:cubicBezTo>
                  <a:cubicBezTo>
                    <a:pt x="2" y="7"/>
                    <a:pt x="0" y="9"/>
                    <a:pt x="0" y="11"/>
                  </a:cubicBezTo>
                  <a:cubicBezTo>
                    <a:pt x="0" y="14"/>
                    <a:pt x="3" y="16"/>
                    <a:pt x="6" y="16"/>
                  </a:cubicBezTo>
                  <a:cubicBezTo>
                    <a:pt x="6" y="16"/>
                    <a:pt x="42" y="14"/>
                    <a:pt x="47" y="13"/>
                  </a:cubicBezTo>
                  <a:cubicBezTo>
                    <a:pt x="53" y="23"/>
                    <a:pt x="58" y="21"/>
                    <a:pt x="69" y="22"/>
                  </a:cubicBezTo>
                  <a:cubicBezTo>
                    <a:pt x="70" y="22"/>
                    <a:pt x="73" y="23"/>
                    <a:pt x="74" y="23"/>
                  </a:cubicBezTo>
                  <a:cubicBezTo>
                    <a:pt x="76" y="24"/>
                    <a:pt x="79" y="26"/>
                    <a:pt x="81" y="27"/>
                  </a:cubicBezTo>
                  <a:cubicBezTo>
                    <a:pt x="84" y="30"/>
                    <a:pt x="87" y="33"/>
                    <a:pt x="90" y="35"/>
                  </a:cubicBezTo>
                  <a:cubicBezTo>
                    <a:pt x="97" y="40"/>
                    <a:pt x="105" y="44"/>
                    <a:pt x="114" y="47"/>
                  </a:cubicBezTo>
                  <a:cubicBezTo>
                    <a:pt x="130" y="54"/>
                    <a:pt x="149" y="58"/>
                    <a:pt x="163" y="57"/>
                  </a:cubicBezTo>
                  <a:cubicBezTo>
                    <a:pt x="164" y="57"/>
                    <a:pt x="166" y="56"/>
                    <a:pt x="166" y="55"/>
                  </a:cubicBezTo>
                  <a:cubicBezTo>
                    <a:pt x="166" y="54"/>
                    <a:pt x="165" y="53"/>
                    <a:pt x="164" y="53"/>
                  </a:cubicBezTo>
                  <a:cubicBezTo>
                    <a:pt x="164" y="52"/>
                    <a:pt x="163" y="50"/>
                    <a:pt x="160" y="48"/>
                  </a:cubicBezTo>
                  <a:cubicBezTo>
                    <a:pt x="157" y="45"/>
                    <a:pt x="151" y="42"/>
                    <a:pt x="145" y="42"/>
                  </a:cubicBezTo>
                  <a:cubicBezTo>
                    <a:pt x="136" y="41"/>
                    <a:pt x="127" y="38"/>
                    <a:pt x="118" y="34"/>
                  </a:cubicBezTo>
                  <a:cubicBezTo>
                    <a:pt x="112" y="32"/>
                    <a:pt x="107" y="29"/>
                    <a:pt x="103" y="25"/>
                  </a:cubicBezTo>
                  <a:cubicBezTo>
                    <a:pt x="102" y="25"/>
                    <a:pt x="99" y="22"/>
                    <a:pt x="98" y="21"/>
                  </a:cubicBezTo>
                  <a:cubicBezTo>
                    <a:pt x="96" y="20"/>
                    <a:pt x="89" y="18"/>
                    <a:pt x="87" y="17"/>
                  </a:cubicBezTo>
                  <a:cubicBezTo>
                    <a:pt x="81" y="15"/>
                    <a:pt x="78" y="13"/>
                    <a:pt x="76" y="10"/>
                  </a:cubicBezTo>
                  <a:cubicBezTo>
                    <a:pt x="76" y="10"/>
                    <a:pt x="75" y="9"/>
                    <a:pt x="75" y="9"/>
                  </a:cubicBezTo>
                  <a:cubicBezTo>
                    <a:pt x="75" y="8"/>
                    <a:pt x="75" y="8"/>
                    <a:pt x="75" y="8"/>
                  </a:cubicBezTo>
                  <a:cubicBezTo>
                    <a:pt x="73" y="5"/>
                    <a:pt x="73" y="5"/>
                    <a:pt x="73" y="5"/>
                  </a:cubicBezTo>
                  <a:cubicBezTo>
                    <a:pt x="65" y="5"/>
                    <a:pt x="65" y="5"/>
                    <a:pt x="65" y="5"/>
                  </a:cubicBezTo>
                  <a:cubicBezTo>
                    <a:pt x="56" y="4"/>
                    <a:pt x="55" y="7"/>
                    <a:pt x="52" y="1"/>
                  </a:cubicBezTo>
                  <a:cubicBezTo>
                    <a:pt x="51" y="0"/>
                    <a:pt x="51" y="0"/>
                    <a:pt x="51" y="0"/>
                  </a:cubicBezTo>
                  <a:cubicBezTo>
                    <a:pt x="50" y="0"/>
                    <a:pt x="50" y="0"/>
                    <a:pt x="50" y="0"/>
                  </a:cubicBezTo>
                  <a:lnTo>
                    <a:pt x="5" y="2"/>
                  </a:lnTo>
                  <a:close/>
                </a:path>
              </a:pathLst>
            </a:custGeom>
            <a:solidFill>
              <a:srgbClr val="9AC195"/>
            </a:solidFill>
            <a:ln w="9525">
              <a:noFill/>
              <a:round/>
              <a:headEnd/>
              <a:tailEnd/>
            </a:ln>
          </p:spPr>
          <p:txBody>
            <a:bodyPr/>
            <a:lstStyle/>
            <a:p>
              <a:endParaRPr lang="en-US">
                <a:latin typeface="Calibri" pitchFamily="34" charset="0"/>
              </a:endParaRPr>
            </a:p>
          </p:txBody>
        </p:sp>
        <p:sp>
          <p:nvSpPr>
            <p:cNvPr id="144097" name="Freeform 912"/>
            <p:cNvSpPr>
              <a:spLocks/>
            </p:cNvSpPr>
            <p:nvPr/>
          </p:nvSpPr>
          <p:spPr bwMode="auto">
            <a:xfrm rot="10800000">
              <a:off x="3675164" y="4760240"/>
              <a:ext cx="610498" cy="213724"/>
            </a:xfrm>
            <a:custGeom>
              <a:avLst/>
              <a:gdLst>
                <a:gd name="T0" fmla="*/ 189357343 w 166"/>
                <a:gd name="T1" fmla="*/ 81469385 h 58"/>
                <a:gd name="T2" fmla="*/ 81152101 w 166"/>
                <a:gd name="T3" fmla="*/ 149363615 h 58"/>
                <a:gd name="T4" fmla="*/ 148781308 w 166"/>
                <a:gd name="T5" fmla="*/ 230832972 h 58"/>
                <a:gd name="T6" fmla="*/ 0 w 166"/>
                <a:gd name="T7" fmla="*/ 420933107 h 58"/>
                <a:gd name="T8" fmla="*/ 229933379 w 166"/>
                <a:gd name="T9" fmla="*/ 597450776 h 58"/>
                <a:gd name="T10" fmla="*/ 1758311285 w 166"/>
                <a:gd name="T11" fmla="*/ 488823739 h 58"/>
                <a:gd name="T12" fmla="*/ 2147483647 w 166"/>
                <a:gd name="T13" fmla="*/ 828287374 h 58"/>
                <a:gd name="T14" fmla="*/ 2147483647 w 166"/>
                <a:gd name="T15" fmla="*/ 869020210 h 58"/>
                <a:gd name="T16" fmla="*/ 2147483647 w 166"/>
                <a:gd name="T17" fmla="*/ 1018383998 h 58"/>
                <a:gd name="T18" fmla="*/ 2147483647 w 166"/>
                <a:gd name="T19" fmla="*/ 1317111113 h 58"/>
                <a:gd name="T20" fmla="*/ 2147483647 w 166"/>
                <a:gd name="T21" fmla="*/ 1765201786 h 58"/>
                <a:gd name="T22" fmla="*/ 2147483647 w 166"/>
                <a:gd name="T23" fmla="*/ 2145398718 h 58"/>
                <a:gd name="T24" fmla="*/ 2147483647 w 166"/>
                <a:gd name="T25" fmla="*/ 2077504517 h 58"/>
                <a:gd name="T26" fmla="*/ 2147483647 w 166"/>
                <a:gd name="T27" fmla="*/ 1996035160 h 58"/>
                <a:gd name="T28" fmla="*/ 2147483647 w 166"/>
                <a:gd name="T29" fmla="*/ 1805934621 h 58"/>
                <a:gd name="T30" fmla="*/ 2147483647 w 166"/>
                <a:gd name="T31" fmla="*/ 1588680548 h 58"/>
                <a:gd name="T32" fmla="*/ 2147483647 w 166"/>
                <a:gd name="T33" fmla="*/ 1276374592 h 58"/>
                <a:gd name="T34" fmla="*/ 2147483647 w 166"/>
                <a:gd name="T35" fmla="*/ 936914411 h 58"/>
                <a:gd name="T36" fmla="*/ 2147483647 w 166"/>
                <a:gd name="T37" fmla="*/ 787550854 h 58"/>
                <a:gd name="T38" fmla="*/ 2147483647 w 166"/>
                <a:gd name="T39" fmla="*/ 638187296 h 58"/>
                <a:gd name="T40" fmla="*/ 2147483647 w 166"/>
                <a:gd name="T41" fmla="*/ 380196587 h 58"/>
                <a:gd name="T42" fmla="*/ 2147483647 w 166"/>
                <a:gd name="T43" fmla="*/ 339460066 h 58"/>
                <a:gd name="T44" fmla="*/ 2147483647 w 166"/>
                <a:gd name="T45" fmla="*/ 298727230 h 58"/>
                <a:gd name="T46" fmla="*/ 2147483647 w 166"/>
                <a:gd name="T47" fmla="*/ 190100136 h 58"/>
                <a:gd name="T48" fmla="*/ 2147483647 w 166"/>
                <a:gd name="T49" fmla="*/ 190100136 h 58"/>
                <a:gd name="T50" fmla="*/ 1934142459 w 166"/>
                <a:gd name="T51" fmla="*/ 40736535 h 58"/>
                <a:gd name="T52" fmla="*/ 1907092535 w 166"/>
                <a:gd name="T53" fmla="*/ 0 h 58"/>
                <a:gd name="T54" fmla="*/ 1866512821 w 166"/>
                <a:gd name="T55" fmla="*/ 0 h 58"/>
                <a:gd name="T56" fmla="*/ 189357343 w 166"/>
                <a:gd name="T57" fmla="*/ 81469385 h 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8"/>
                <a:gd name="T89" fmla="*/ 166 w 166"/>
                <a:gd name="T90" fmla="*/ 58 h 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8">
                  <a:moveTo>
                    <a:pt x="5" y="2"/>
                  </a:moveTo>
                  <a:cubicBezTo>
                    <a:pt x="4" y="2"/>
                    <a:pt x="2" y="3"/>
                    <a:pt x="2" y="4"/>
                  </a:cubicBezTo>
                  <a:cubicBezTo>
                    <a:pt x="2" y="5"/>
                    <a:pt x="3" y="6"/>
                    <a:pt x="4" y="6"/>
                  </a:cubicBezTo>
                  <a:cubicBezTo>
                    <a:pt x="2" y="7"/>
                    <a:pt x="0" y="9"/>
                    <a:pt x="0" y="11"/>
                  </a:cubicBezTo>
                  <a:cubicBezTo>
                    <a:pt x="1" y="14"/>
                    <a:pt x="3" y="16"/>
                    <a:pt x="6" y="16"/>
                  </a:cubicBezTo>
                  <a:cubicBezTo>
                    <a:pt x="6" y="16"/>
                    <a:pt x="42" y="14"/>
                    <a:pt x="47" y="13"/>
                  </a:cubicBezTo>
                  <a:cubicBezTo>
                    <a:pt x="53" y="23"/>
                    <a:pt x="58" y="21"/>
                    <a:pt x="69" y="22"/>
                  </a:cubicBezTo>
                  <a:cubicBezTo>
                    <a:pt x="70" y="22"/>
                    <a:pt x="73" y="23"/>
                    <a:pt x="74" y="23"/>
                  </a:cubicBezTo>
                  <a:cubicBezTo>
                    <a:pt x="76" y="24"/>
                    <a:pt x="78" y="26"/>
                    <a:pt x="81" y="27"/>
                  </a:cubicBezTo>
                  <a:cubicBezTo>
                    <a:pt x="84" y="30"/>
                    <a:pt x="87" y="33"/>
                    <a:pt x="90" y="35"/>
                  </a:cubicBezTo>
                  <a:cubicBezTo>
                    <a:pt x="97" y="40"/>
                    <a:pt x="105" y="44"/>
                    <a:pt x="114" y="47"/>
                  </a:cubicBezTo>
                  <a:cubicBezTo>
                    <a:pt x="130" y="54"/>
                    <a:pt x="149" y="58"/>
                    <a:pt x="163" y="57"/>
                  </a:cubicBezTo>
                  <a:cubicBezTo>
                    <a:pt x="164" y="57"/>
                    <a:pt x="166" y="56"/>
                    <a:pt x="166" y="55"/>
                  </a:cubicBezTo>
                  <a:cubicBezTo>
                    <a:pt x="166" y="54"/>
                    <a:pt x="165" y="53"/>
                    <a:pt x="164" y="53"/>
                  </a:cubicBezTo>
                  <a:cubicBezTo>
                    <a:pt x="164" y="52"/>
                    <a:pt x="163" y="50"/>
                    <a:pt x="160" y="48"/>
                  </a:cubicBezTo>
                  <a:cubicBezTo>
                    <a:pt x="157" y="45"/>
                    <a:pt x="151" y="42"/>
                    <a:pt x="145" y="42"/>
                  </a:cubicBezTo>
                  <a:cubicBezTo>
                    <a:pt x="136" y="41"/>
                    <a:pt x="127" y="38"/>
                    <a:pt x="118" y="34"/>
                  </a:cubicBezTo>
                  <a:cubicBezTo>
                    <a:pt x="112" y="32"/>
                    <a:pt x="107" y="29"/>
                    <a:pt x="103" y="25"/>
                  </a:cubicBezTo>
                  <a:cubicBezTo>
                    <a:pt x="102" y="25"/>
                    <a:pt x="99" y="22"/>
                    <a:pt x="98" y="21"/>
                  </a:cubicBezTo>
                  <a:cubicBezTo>
                    <a:pt x="96" y="20"/>
                    <a:pt x="89" y="19"/>
                    <a:pt x="87" y="17"/>
                  </a:cubicBezTo>
                  <a:cubicBezTo>
                    <a:pt x="81" y="15"/>
                    <a:pt x="78" y="13"/>
                    <a:pt x="76" y="10"/>
                  </a:cubicBezTo>
                  <a:cubicBezTo>
                    <a:pt x="76" y="10"/>
                    <a:pt x="75" y="9"/>
                    <a:pt x="75" y="9"/>
                  </a:cubicBezTo>
                  <a:cubicBezTo>
                    <a:pt x="75" y="8"/>
                    <a:pt x="75" y="8"/>
                    <a:pt x="75" y="8"/>
                  </a:cubicBezTo>
                  <a:cubicBezTo>
                    <a:pt x="73" y="5"/>
                    <a:pt x="73" y="5"/>
                    <a:pt x="73" y="5"/>
                  </a:cubicBezTo>
                  <a:cubicBezTo>
                    <a:pt x="65" y="5"/>
                    <a:pt x="65" y="5"/>
                    <a:pt x="65" y="5"/>
                  </a:cubicBezTo>
                  <a:cubicBezTo>
                    <a:pt x="56" y="4"/>
                    <a:pt x="55" y="7"/>
                    <a:pt x="52" y="1"/>
                  </a:cubicBezTo>
                  <a:cubicBezTo>
                    <a:pt x="51" y="0"/>
                    <a:pt x="51" y="0"/>
                    <a:pt x="51" y="0"/>
                  </a:cubicBezTo>
                  <a:cubicBezTo>
                    <a:pt x="50" y="0"/>
                    <a:pt x="50" y="0"/>
                    <a:pt x="50" y="0"/>
                  </a:cubicBezTo>
                  <a:lnTo>
                    <a:pt x="5" y="2"/>
                  </a:lnTo>
                  <a:close/>
                </a:path>
              </a:pathLst>
            </a:custGeom>
            <a:solidFill>
              <a:srgbClr val="9BC196"/>
            </a:solidFill>
            <a:ln w="9525">
              <a:noFill/>
              <a:round/>
              <a:headEnd/>
              <a:tailEnd/>
            </a:ln>
          </p:spPr>
          <p:txBody>
            <a:bodyPr/>
            <a:lstStyle/>
            <a:p>
              <a:endParaRPr lang="en-US">
                <a:latin typeface="Calibri" pitchFamily="34" charset="0"/>
              </a:endParaRPr>
            </a:p>
          </p:txBody>
        </p:sp>
        <p:sp>
          <p:nvSpPr>
            <p:cNvPr id="144098" name="Freeform 913"/>
            <p:cNvSpPr>
              <a:spLocks/>
            </p:cNvSpPr>
            <p:nvPr/>
          </p:nvSpPr>
          <p:spPr bwMode="auto">
            <a:xfrm rot="10800000">
              <a:off x="3675164" y="4760240"/>
              <a:ext cx="610498" cy="213724"/>
            </a:xfrm>
            <a:custGeom>
              <a:avLst/>
              <a:gdLst>
                <a:gd name="T0" fmla="*/ 189357343 w 166"/>
                <a:gd name="T1" fmla="*/ 81469385 h 58"/>
                <a:gd name="T2" fmla="*/ 81152101 w 166"/>
                <a:gd name="T3" fmla="*/ 190100136 h 58"/>
                <a:gd name="T4" fmla="*/ 148781308 w 166"/>
                <a:gd name="T5" fmla="*/ 230832972 h 58"/>
                <a:gd name="T6" fmla="*/ 0 w 166"/>
                <a:gd name="T7" fmla="*/ 420933107 h 58"/>
                <a:gd name="T8" fmla="*/ 229933379 w 166"/>
                <a:gd name="T9" fmla="*/ 597450776 h 58"/>
                <a:gd name="T10" fmla="*/ 1758311285 w 166"/>
                <a:gd name="T11" fmla="*/ 488823739 h 58"/>
                <a:gd name="T12" fmla="*/ 2147483647 w 166"/>
                <a:gd name="T13" fmla="*/ 828287374 h 58"/>
                <a:gd name="T14" fmla="*/ 2147483647 w 166"/>
                <a:gd name="T15" fmla="*/ 869020210 h 58"/>
                <a:gd name="T16" fmla="*/ 2147483647 w 166"/>
                <a:gd name="T17" fmla="*/ 1018383998 h 58"/>
                <a:gd name="T18" fmla="*/ 2147483647 w 166"/>
                <a:gd name="T19" fmla="*/ 1317111113 h 58"/>
                <a:gd name="T20" fmla="*/ 2147483647 w 166"/>
                <a:gd name="T21" fmla="*/ 1765201786 h 58"/>
                <a:gd name="T22" fmla="*/ 2147483647 w 166"/>
                <a:gd name="T23" fmla="*/ 2145398718 h 58"/>
                <a:gd name="T24" fmla="*/ 2147483647 w 166"/>
                <a:gd name="T25" fmla="*/ 2077504517 h 58"/>
                <a:gd name="T26" fmla="*/ 2147483647 w 166"/>
                <a:gd name="T27" fmla="*/ 1996035160 h 58"/>
                <a:gd name="T28" fmla="*/ 2147483647 w 166"/>
                <a:gd name="T29" fmla="*/ 1805934621 h 58"/>
                <a:gd name="T30" fmla="*/ 2147483647 w 166"/>
                <a:gd name="T31" fmla="*/ 1588680548 h 58"/>
                <a:gd name="T32" fmla="*/ 2147483647 w 166"/>
                <a:gd name="T33" fmla="*/ 1276374592 h 58"/>
                <a:gd name="T34" fmla="*/ 2147483647 w 166"/>
                <a:gd name="T35" fmla="*/ 936914411 h 58"/>
                <a:gd name="T36" fmla="*/ 2147483647 w 166"/>
                <a:gd name="T37" fmla="*/ 828287374 h 58"/>
                <a:gd name="T38" fmla="*/ 2147483647 w 166"/>
                <a:gd name="T39" fmla="*/ 638187296 h 58"/>
                <a:gd name="T40" fmla="*/ 2147483647 w 166"/>
                <a:gd name="T41" fmla="*/ 420933107 h 58"/>
                <a:gd name="T42" fmla="*/ 2147483647 w 166"/>
                <a:gd name="T43" fmla="*/ 339460066 h 58"/>
                <a:gd name="T44" fmla="*/ 2147483647 w 166"/>
                <a:gd name="T45" fmla="*/ 298727230 h 58"/>
                <a:gd name="T46" fmla="*/ 2147483647 w 166"/>
                <a:gd name="T47" fmla="*/ 190100136 h 58"/>
                <a:gd name="T48" fmla="*/ 2147483647 w 166"/>
                <a:gd name="T49" fmla="*/ 190100136 h 58"/>
                <a:gd name="T50" fmla="*/ 1934142459 w 166"/>
                <a:gd name="T51" fmla="*/ 40736535 h 58"/>
                <a:gd name="T52" fmla="*/ 1907092535 w 166"/>
                <a:gd name="T53" fmla="*/ 0 h 58"/>
                <a:gd name="T54" fmla="*/ 1866512821 w 166"/>
                <a:gd name="T55" fmla="*/ 0 h 58"/>
                <a:gd name="T56" fmla="*/ 189357343 w 166"/>
                <a:gd name="T57" fmla="*/ 81469385 h 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8"/>
                <a:gd name="T89" fmla="*/ 166 w 166"/>
                <a:gd name="T90" fmla="*/ 58 h 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8">
                  <a:moveTo>
                    <a:pt x="5" y="2"/>
                  </a:moveTo>
                  <a:cubicBezTo>
                    <a:pt x="4" y="3"/>
                    <a:pt x="2" y="3"/>
                    <a:pt x="2" y="5"/>
                  </a:cubicBezTo>
                  <a:cubicBezTo>
                    <a:pt x="2" y="5"/>
                    <a:pt x="3" y="6"/>
                    <a:pt x="4" y="6"/>
                  </a:cubicBezTo>
                  <a:cubicBezTo>
                    <a:pt x="2" y="7"/>
                    <a:pt x="0" y="9"/>
                    <a:pt x="0" y="11"/>
                  </a:cubicBezTo>
                  <a:cubicBezTo>
                    <a:pt x="1" y="14"/>
                    <a:pt x="3" y="16"/>
                    <a:pt x="6" y="16"/>
                  </a:cubicBezTo>
                  <a:cubicBezTo>
                    <a:pt x="6" y="16"/>
                    <a:pt x="42" y="14"/>
                    <a:pt x="47" y="13"/>
                  </a:cubicBezTo>
                  <a:cubicBezTo>
                    <a:pt x="53" y="23"/>
                    <a:pt x="58" y="21"/>
                    <a:pt x="69" y="22"/>
                  </a:cubicBezTo>
                  <a:cubicBezTo>
                    <a:pt x="70" y="22"/>
                    <a:pt x="73" y="23"/>
                    <a:pt x="74" y="23"/>
                  </a:cubicBezTo>
                  <a:cubicBezTo>
                    <a:pt x="76" y="24"/>
                    <a:pt x="78" y="26"/>
                    <a:pt x="81" y="27"/>
                  </a:cubicBezTo>
                  <a:cubicBezTo>
                    <a:pt x="84" y="30"/>
                    <a:pt x="87" y="33"/>
                    <a:pt x="90" y="35"/>
                  </a:cubicBezTo>
                  <a:cubicBezTo>
                    <a:pt x="97" y="40"/>
                    <a:pt x="105" y="44"/>
                    <a:pt x="114" y="47"/>
                  </a:cubicBezTo>
                  <a:cubicBezTo>
                    <a:pt x="130" y="54"/>
                    <a:pt x="149" y="58"/>
                    <a:pt x="163" y="57"/>
                  </a:cubicBezTo>
                  <a:cubicBezTo>
                    <a:pt x="164" y="57"/>
                    <a:pt x="166" y="56"/>
                    <a:pt x="166" y="55"/>
                  </a:cubicBezTo>
                  <a:cubicBezTo>
                    <a:pt x="166" y="54"/>
                    <a:pt x="165" y="53"/>
                    <a:pt x="164" y="53"/>
                  </a:cubicBezTo>
                  <a:cubicBezTo>
                    <a:pt x="164" y="52"/>
                    <a:pt x="163" y="50"/>
                    <a:pt x="160" y="48"/>
                  </a:cubicBezTo>
                  <a:cubicBezTo>
                    <a:pt x="157" y="45"/>
                    <a:pt x="151" y="42"/>
                    <a:pt x="145" y="42"/>
                  </a:cubicBezTo>
                  <a:cubicBezTo>
                    <a:pt x="136" y="41"/>
                    <a:pt x="126" y="38"/>
                    <a:pt x="118" y="34"/>
                  </a:cubicBezTo>
                  <a:cubicBezTo>
                    <a:pt x="112" y="32"/>
                    <a:pt x="107" y="29"/>
                    <a:pt x="103" y="25"/>
                  </a:cubicBezTo>
                  <a:cubicBezTo>
                    <a:pt x="101" y="25"/>
                    <a:pt x="99" y="22"/>
                    <a:pt x="98" y="22"/>
                  </a:cubicBezTo>
                  <a:cubicBezTo>
                    <a:pt x="96" y="20"/>
                    <a:pt x="89" y="19"/>
                    <a:pt x="87" y="17"/>
                  </a:cubicBezTo>
                  <a:cubicBezTo>
                    <a:pt x="81" y="15"/>
                    <a:pt x="78" y="13"/>
                    <a:pt x="76" y="11"/>
                  </a:cubicBezTo>
                  <a:cubicBezTo>
                    <a:pt x="76" y="10"/>
                    <a:pt x="75" y="9"/>
                    <a:pt x="75" y="9"/>
                  </a:cubicBezTo>
                  <a:cubicBezTo>
                    <a:pt x="75" y="8"/>
                    <a:pt x="75" y="8"/>
                    <a:pt x="75" y="8"/>
                  </a:cubicBezTo>
                  <a:cubicBezTo>
                    <a:pt x="73" y="5"/>
                    <a:pt x="73" y="5"/>
                    <a:pt x="73" y="5"/>
                  </a:cubicBezTo>
                  <a:cubicBezTo>
                    <a:pt x="65" y="5"/>
                    <a:pt x="65" y="5"/>
                    <a:pt x="65" y="5"/>
                  </a:cubicBezTo>
                  <a:cubicBezTo>
                    <a:pt x="56" y="4"/>
                    <a:pt x="55" y="7"/>
                    <a:pt x="52" y="1"/>
                  </a:cubicBezTo>
                  <a:cubicBezTo>
                    <a:pt x="51" y="0"/>
                    <a:pt x="51" y="0"/>
                    <a:pt x="51" y="0"/>
                  </a:cubicBezTo>
                  <a:cubicBezTo>
                    <a:pt x="50" y="0"/>
                    <a:pt x="50" y="0"/>
                    <a:pt x="50" y="0"/>
                  </a:cubicBezTo>
                  <a:lnTo>
                    <a:pt x="5" y="2"/>
                  </a:lnTo>
                  <a:close/>
                </a:path>
              </a:pathLst>
            </a:custGeom>
            <a:solidFill>
              <a:srgbClr val="9CC196"/>
            </a:solidFill>
            <a:ln w="9525">
              <a:noFill/>
              <a:round/>
              <a:headEnd/>
              <a:tailEnd/>
            </a:ln>
          </p:spPr>
          <p:txBody>
            <a:bodyPr/>
            <a:lstStyle/>
            <a:p>
              <a:endParaRPr lang="en-US">
                <a:latin typeface="Calibri" pitchFamily="34" charset="0"/>
              </a:endParaRPr>
            </a:p>
          </p:txBody>
        </p:sp>
        <p:sp>
          <p:nvSpPr>
            <p:cNvPr id="144099" name="Freeform 914"/>
            <p:cNvSpPr>
              <a:spLocks/>
            </p:cNvSpPr>
            <p:nvPr/>
          </p:nvSpPr>
          <p:spPr bwMode="auto">
            <a:xfrm rot="10800000">
              <a:off x="3675164" y="4764222"/>
              <a:ext cx="610498" cy="209742"/>
            </a:xfrm>
            <a:custGeom>
              <a:avLst/>
              <a:gdLst>
                <a:gd name="T0" fmla="*/ 189357343 w 166"/>
                <a:gd name="T1" fmla="*/ 108318864 h 57"/>
                <a:gd name="T2" fmla="*/ 81152101 w 166"/>
                <a:gd name="T3" fmla="*/ 189562619 h 57"/>
                <a:gd name="T4" fmla="*/ 148781308 w 166"/>
                <a:gd name="T5" fmla="*/ 230182642 h 57"/>
                <a:gd name="T6" fmla="*/ 0 w 166"/>
                <a:gd name="T7" fmla="*/ 406204026 h 57"/>
                <a:gd name="T8" fmla="*/ 229933379 w 166"/>
                <a:gd name="T9" fmla="*/ 595763022 h 57"/>
                <a:gd name="T10" fmla="*/ 1758311285 w 166"/>
                <a:gd name="T11" fmla="*/ 487444187 h 57"/>
                <a:gd name="T12" fmla="*/ 2147483647 w 166"/>
                <a:gd name="T13" fmla="*/ 825945606 h 57"/>
                <a:gd name="T14" fmla="*/ 2147483647 w 166"/>
                <a:gd name="T15" fmla="*/ 866565630 h 57"/>
                <a:gd name="T16" fmla="*/ 2147483647 w 166"/>
                <a:gd name="T17" fmla="*/ 1015504718 h 57"/>
                <a:gd name="T18" fmla="*/ 2147483647 w 166"/>
                <a:gd name="T19" fmla="*/ 1313386114 h 57"/>
                <a:gd name="T20" fmla="*/ 2147483647 w 166"/>
                <a:gd name="T21" fmla="*/ 1760210048 h 57"/>
                <a:gd name="T22" fmla="*/ 2147483647 w 166"/>
                <a:gd name="T23" fmla="*/ 2139331950 h 57"/>
                <a:gd name="T24" fmla="*/ 2147483647 w 166"/>
                <a:gd name="T25" fmla="*/ 2058091904 h 57"/>
                <a:gd name="T26" fmla="*/ 2147483647 w 166"/>
                <a:gd name="T27" fmla="*/ 1990393092 h 57"/>
                <a:gd name="T28" fmla="*/ 2147483647 w 166"/>
                <a:gd name="T29" fmla="*/ 1800830071 h 57"/>
                <a:gd name="T30" fmla="*/ 2147483647 w 166"/>
                <a:gd name="T31" fmla="*/ 1570647487 h 57"/>
                <a:gd name="T32" fmla="*/ 2147483647 w 166"/>
                <a:gd name="T33" fmla="*/ 1272766091 h 57"/>
                <a:gd name="T34" fmla="*/ 2147483647 w 166"/>
                <a:gd name="T35" fmla="*/ 934264442 h 57"/>
                <a:gd name="T36" fmla="*/ 2147483647 w 166"/>
                <a:gd name="T37" fmla="*/ 825945606 h 57"/>
                <a:gd name="T38" fmla="*/ 2147483647 w 166"/>
                <a:gd name="T39" fmla="*/ 677003069 h 57"/>
                <a:gd name="T40" fmla="*/ 2147483647 w 166"/>
                <a:gd name="T41" fmla="*/ 406204026 h 57"/>
                <a:gd name="T42" fmla="*/ 2147483647 w 166"/>
                <a:gd name="T43" fmla="*/ 338501534 h 57"/>
                <a:gd name="T44" fmla="*/ 2147483647 w 166"/>
                <a:gd name="T45" fmla="*/ 297881511 h 57"/>
                <a:gd name="T46" fmla="*/ 2147483647 w 166"/>
                <a:gd name="T47" fmla="*/ 189562619 h 57"/>
                <a:gd name="T48" fmla="*/ 2147483647 w 166"/>
                <a:gd name="T49" fmla="*/ 189562619 h 57"/>
                <a:gd name="T50" fmla="*/ 1934142459 w 166"/>
                <a:gd name="T51" fmla="*/ 40620037 h 57"/>
                <a:gd name="T52" fmla="*/ 1907092535 w 166"/>
                <a:gd name="T53" fmla="*/ 0 h 57"/>
                <a:gd name="T54" fmla="*/ 1866512821 w 166"/>
                <a:gd name="T55" fmla="*/ 0 h 57"/>
                <a:gd name="T56" fmla="*/ 189357343 w 166"/>
                <a:gd name="T57" fmla="*/ 108318864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7"/>
                <a:gd name="T89" fmla="*/ 166 w 166"/>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7">
                  <a:moveTo>
                    <a:pt x="5" y="3"/>
                  </a:moveTo>
                  <a:cubicBezTo>
                    <a:pt x="4" y="3"/>
                    <a:pt x="2" y="4"/>
                    <a:pt x="2" y="5"/>
                  </a:cubicBezTo>
                  <a:cubicBezTo>
                    <a:pt x="2" y="6"/>
                    <a:pt x="3" y="6"/>
                    <a:pt x="4" y="6"/>
                  </a:cubicBezTo>
                  <a:cubicBezTo>
                    <a:pt x="2" y="7"/>
                    <a:pt x="0" y="9"/>
                    <a:pt x="0" y="11"/>
                  </a:cubicBezTo>
                  <a:cubicBezTo>
                    <a:pt x="1" y="14"/>
                    <a:pt x="3" y="16"/>
                    <a:pt x="6" y="16"/>
                  </a:cubicBezTo>
                  <a:cubicBezTo>
                    <a:pt x="6" y="16"/>
                    <a:pt x="42" y="14"/>
                    <a:pt x="47" y="13"/>
                  </a:cubicBezTo>
                  <a:cubicBezTo>
                    <a:pt x="53" y="23"/>
                    <a:pt x="58" y="21"/>
                    <a:pt x="69" y="22"/>
                  </a:cubicBezTo>
                  <a:cubicBezTo>
                    <a:pt x="69" y="22"/>
                    <a:pt x="73" y="22"/>
                    <a:pt x="74" y="23"/>
                  </a:cubicBezTo>
                  <a:cubicBezTo>
                    <a:pt x="76" y="24"/>
                    <a:pt x="78" y="26"/>
                    <a:pt x="81" y="27"/>
                  </a:cubicBezTo>
                  <a:cubicBezTo>
                    <a:pt x="84" y="30"/>
                    <a:pt x="87" y="32"/>
                    <a:pt x="90" y="35"/>
                  </a:cubicBezTo>
                  <a:cubicBezTo>
                    <a:pt x="97" y="40"/>
                    <a:pt x="105" y="44"/>
                    <a:pt x="114" y="47"/>
                  </a:cubicBezTo>
                  <a:cubicBezTo>
                    <a:pt x="130" y="54"/>
                    <a:pt x="149" y="57"/>
                    <a:pt x="163" y="57"/>
                  </a:cubicBezTo>
                  <a:cubicBezTo>
                    <a:pt x="164" y="57"/>
                    <a:pt x="166" y="56"/>
                    <a:pt x="166" y="55"/>
                  </a:cubicBezTo>
                  <a:cubicBezTo>
                    <a:pt x="166" y="54"/>
                    <a:pt x="165" y="53"/>
                    <a:pt x="164" y="53"/>
                  </a:cubicBezTo>
                  <a:cubicBezTo>
                    <a:pt x="164" y="52"/>
                    <a:pt x="163" y="50"/>
                    <a:pt x="160" y="48"/>
                  </a:cubicBezTo>
                  <a:cubicBezTo>
                    <a:pt x="157" y="45"/>
                    <a:pt x="151" y="42"/>
                    <a:pt x="145" y="42"/>
                  </a:cubicBezTo>
                  <a:cubicBezTo>
                    <a:pt x="136" y="41"/>
                    <a:pt x="126" y="38"/>
                    <a:pt x="118" y="34"/>
                  </a:cubicBezTo>
                  <a:cubicBezTo>
                    <a:pt x="112" y="32"/>
                    <a:pt x="107" y="29"/>
                    <a:pt x="103" y="25"/>
                  </a:cubicBezTo>
                  <a:cubicBezTo>
                    <a:pt x="101" y="25"/>
                    <a:pt x="99" y="22"/>
                    <a:pt x="98" y="22"/>
                  </a:cubicBezTo>
                  <a:cubicBezTo>
                    <a:pt x="96" y="21"/>
                    <a:pt x="89" y="19"/>
                    <a:pt x="87" y="18"/>
                  </a:cubicBezTo>
                  <a:cubicBezTo>
                    <a:pt x="81" y="15"/>
                    <a:pt x="78" y="13"/>
                    <a:pt x="76" y="11"/>
                  </a:cubicBezTo>
                  <a:cubicBezTo>
                    <a:pt x="76" y="10"/>
                    <a:pt x="75" y="10"/>
                    <a:pt x="75" y="9"/>
                  </a:cubicBezTo>
                  <a:cubicBezTo>
                    <a:pt x="75" y="8"/>
                    <a:pt x="75" y="8"/>
                    <a:pt x="75" y="8"/>
                  </a:cubicBezTo>
                  <a:cubicBezTo>
                    <a:pt x="73" y="5"/>
                    <a:pt x="73" y="5"/>
                    <a:pt x="73" y="5"/>
                  </a:cubicBezTo>
                  <a:cubicBezTo>
                    <a:pt x="65" y="5"/>
                    <a:pt x="65" y="5"/>
                    <a:pt x="65" y="5"/>
                  </a:cubicBezTo>
                  <a:cubicBezTo>
                    <a:pt x="56" y="4"/>
                    <a:pt x="55" y="7"/>
                    <a:pt x="52" y="1"/>
                  </a:cubicBezTo>
                  <a:cubicBezTo>
                    <a:pt x="51" y="0"/>
                    <a:pt x="51" y="0"/>
                    <a:pt x="51" y="0"/>
                  </a:cubicBezTo>
                  <a:cubicBezTo>
                    <a:pt x="50" y="0"/>
                    <a:pt x="50" y="0"/>
                    <a:pt x="50" y="0"/>
                  </a:cubicBezTo>
                  <a:lnTo>
                    <a:pt x="5" y="3"/>
                  </a:lnTo>
                  <a:close/>
                </a:path>
              </a:pathLst>
            </a:custGeom>
            <a:solidFill>
              <a:srgbClr val="9DC297"/>
            </a:solidFill>
            <a:ln w="9525">
              <a:noFill/>
              <a:round/>
              <a:headEnd/>
              <a:tailEnd/>
            </a:ln>
          </p:spPr>
          <p:txBody>
            <a:bodyPr/>
            <a:lstStyle/>
            <a:p>
              <a:endParaRPr lang="en-US">
                <a:latin typeface="Calibri" pitchFamily="34" charset="0"/>
              </a:endParaRPr>
            </a:p>
          </p:txBody>
        </p:sp>
        <p:sp>
          <p:nvSpPr>
            <p:cNvPr id="144100" name="Freeform 915"/>
            <p:cNvSpPr>
              <a:spLocks/>
            </p:cNvSpPr>
            <p:nvPr/>
          </p:nvSpPr>
          <p:spPr bwMode="auto">
            <a:xfrm rot="10800000">
              <a:off x="3675164" y="4764222"/>
              <a:ext cx="610498" cy="209742"/>
            </a:xfrm>
            <a:custGeom>
              <a:avLst/>
              <a:gdLst>
                <a:gd name="T0" fmla="*/ 189357343 w 166"/>
                <a:gd name="T1" fmla="*/ 108318864 h 57"/>
                <a:gd name="T2" fmla="*/ 81152101 w 166"/>
                <a:gd name="T3" fmla="*/ 189562619 h 57"/>
                <a:gd name="T4" fmla="*/ 148781308 w 166"/>
                <a:gd name="T5" fmla="*/ 230182642 h 57"/>
                <a:gd name="T6" fmla="*/ 40576050 w 166"/>
                <a:gd name="T7" fmla="*/ 406204026 h 57"/>
                <a:gd name="T8" fmla="*/ 229933379 w 166"/>
                <a:gd name="T9" fmla="*/ 595763022 h 57"/>
                <a:gd name="T10" fmla="*/ 1758311285 w 166"/>
                <a:gd name="T11" fmla="*/ 487444187 h 57"/>
                <a:gd name="T12" fmla="*/ 2147483647 w 166"/>
                <a:gd name="T13" fmla="*/ 825945606 h 57"/>
                <a:gd name="T14" fmla="*/ 2147483647 w 166"/>
                <a:gd name="T15" fmla="*/ 866565630 h 57"/>
                <a:gd name="T16" fmla="*/ 2147483647 w 166"/>
                <a:gd name="T17" fmla="*/ 1015504718 h 57"/>
                <a:gd name="T18" fmla="*/ 2147483647 w 166"/>
                <a:gd name="T19" fmla="*/ 1313386114 h 57"/>
                <a:gd name="T20" fmla="*/ 2147483647 w 166"/>
                <a:gd name="T21" fmla="*/ 1760210048 h 57"/>
                <a:gd name="T22" fmla="*/ 2147483647 w 166"/>
                <a:gd name="T23" fmla="*/ 2139331950 h 57"/>
                <a:gd name="T24" fmla="*/ 2147483647 w 166"/>
                <a:gd name="T25" fmla="*/ 2031013115 h 57"/>
                <a:gd name="T26" fmla="*/ 2147483647 w 166"/>
                <a:gd name="T27" fmla="*/ 1990393092 h 57"/>
                <a:gd name="T28" fmla="*/ 2147483647 w 166"/>
                <a:gd name="T29" fmla="*/ 1800830071 h 57"/>
                <a:gd name="T30" fmla="*/ 2147483647 w 166"/>
                <a:gd name="T31" fmla="*/ 1570647487 h 57"/>
                <a:gd name="T32" fmla="*/ 2147483647 w 166"/>
                <a:gd name="T33" fmla="*/ 1272766091 h 57"/>
                <a:gd name="T34" fmla="*/ 2147483647 w 166"/>
                <a:gd name="T35" fmla="*/ 934264442 h 57"/>
                <a:gd name="T36" fmla="*/ 2147483647 w 166"/>
                <a:gd name="T37" fmla="*/ 825945606 h 57"/>
                <a:gd name="T38" fmla="*/ 2147483647 w 166"/>
                <a:gd name="T39" fmla="*/ 677003069 h 57"/>
                <a:gd name="T40" fmla="*/ 2147483647 w 166"/>
                <a:gd name="T41" fmla="*/ 406204026 h 57"/>
                <a:gd name="T42" fmla="*/ 2147483647 w 166"/>
                <a:gd name="T43" fmla="*/ 338501534 h 57"/>
                <a:gd name="T44" fmla="*/ 2147483647 w 166"/>
                <a:gd name="T45" fmla="*/ 297881511 h 57"/>
                <a:gd name="T46" fmla="*/ 2147483647 w 166"/>
                <a:gd name="T47" fmla="*/ 230182642 h 57"/>
                <a:gd name="T48" fmla="*/ 2147483647 w 166"/>
                <a:gd name="T49" fmla="*/ 189562619 h 57"/>
                <a:gd name="T50" fmla="*/ 1907092535 w 166"/>
                <a:gd name="T51" fmla="*/ 40620037 h 57"/>
                <a:gd name="T52" fmla="*/ 1907092535 w 166"/>
                <a:gd name="T53" fmla="*/ 0 h 57"/>
                <a:gd name="T54" fmla="*/ 1866512821 w 166"/>
                <a:gd name="T55" fmla="*/ 0 h 57"/>
                <a:gd name="T56" fmla="*/ 189357343 w 166"/>
                <a:gd name="T57" fmla="*/ 108318864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7"/>
                <a:gd name="T89" fmla="*/ 166 w 166"/>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7">
                  <a:moveTo>
                    <a:pt x="5" y="3"/>
                  </a:moveTo>
                  <a:cubicBezTo>
                    <a:pt x="3" y="3"/>
                    <a:pt x="2" y="4"/>
                    <a:pt x="2" y="5"/>
                  </a:cubicBezTo>
                  <a:cubicBezTo>
                    <a:pt x="2" y="6"/>
                    <a:pt x="3" y="6"/>
                    <a:pt x="4" y="6"/>
                  </a:cubicBezTo>
                  <a:cubicBezTo>
                    <a:pt x="2" y="7"/>
                    <a:pt x="0" y="9"/>
                    <a:pt x="1" y="11"/>
                  </a:cubicBezTo>
                  <a:cubicBezTo>
                    <a:pt x="1" y="14"/>
                    <a:pt x="3" y="16"/>
                    <a:pt x="6" y="16"/>
                  </a:cubicBezTo>
                  <a:cubicBezTo>
                    <a:pt x="6" y="16"/>
                    <a:pt x="42" y="13"/>
                    <a:pt x="47" y="13"/>
                  </a:cubicBezTo>
                  <a:cubicBezTo>
                    <a:pt x="53" y="23"/>
                    <a:pt x="58" y="20"/>
                    <a:pt x="69" y="22"/>
                  </a:cubicBezTo>
                  <a:cubicBezTo>
                    <a:pt x="69" y="22"/>
                    <a:pt x="73" y="22"/>
                    <a:pt x="74" y="23"/>
                  </a:cubicBezTo>
                  <a:cubicBezTo>
                    <a:pt x="76" y="24"/>
                    <a:pt x="78" y="26"/>
                    <a:pt x="81" y="27"/>
                  </a:cubicBezTo>
                  <a:cubicBezTo>
                    <a:pt x="84" y="30"/>
                    <a:pt x="87" y="32"/>
                    <a:pt x="90" y="35"/>
                  </a:cubicBezTo>
                  <a:cubicBezTo>
                    <a:pt x="97" y="39"/>
                    <a:pt x="105" y="44"/>
                    <a:pt x="114" y="47"/>
                  </a:cubicBezTo>
                  <a:cubicBezTo>
                    <a:pt x="131" y="54"/>
                    <a:pt x="149" y="57"/>
                    <a:pt x="163" y="57"/>
                  </a:cubicBezTo>
                  <a:cubicBezTo>
                    <a:pt x="164" y="57"/>
                    <a:pt x="166" y="56"/>
                    <a:pt x="166" y="54"/>
                  </a:cubicBezTo>
                  <a:cubicBezTo>
                    <a:pt x="166" y="53"/>
                    <a:pt x="165" y="53"/>
                    <a:pt x="164" y="53"/>
                  </a:cubicBezTo>
                  <a:cubicBezTo>
                    <a:pt x="164" y="52"/>
                    <a:pt x="162" y="50"/>
                    <a:pt x="160" y="48"/>
                  </a:cubicBezTo>
                  <a:cubicBezTo>
                    <a:pt x="156" y="45"/>
                    <a:pt x="151" y="42"/>
                    <a:pt x="145" y="42"/>
                  </a:cubicBezTo>
                  <a:cubicBezTo>
                    <a:pt x="136" y="41"/>
                    <a:pt x="126" y="38"/>
                    <a:pt x="118" y="34"/>
                  </a:cubicBezTo>
                  <a:cubicBezTo>
                    <a:pt x="112" y="32"/>
                    <a:pt x="107" y="29"/>
                    <a:pt x="103" y="25"/>
                  </a:cubicBezTo>
                  <a:cubicBezTo>
                    <a:pt x="101" y="25"/>
                    <a:pt x="99" y="22"/>
                    <a:pt x="98" y="22"/>
                  </a:cubicBezTo>
                  <a:cubicBezTo>
                    <a:pt x="96" y="21"/>
                    <a:pt x="89" y="19"/>
                    <a:pt x="87" y="18"/>
                  </a:cubicBezTo>
                  <a:cubicBezTo>
                    <a:pt x="81" y="15"/>
                    <a:pt x="78" y="13"/>
                    <a:pt x="76" y="11"/>
                  </a:cubicBezTo>
                  <a:cubicBezTo>
                    <a:pt x="76" y="10"/>
                    <a:pt x="75" y="10"/>
                    <a:pt x="75" y="9"/>
                  </a:cubicBezTo>
                  <a:cubicBezTo>
                    <a:pt x="75" y="8"/>
                    <a:pt x="75" y="8"/>
                    <a:pt x="75" y="8"/>
                  </a:cubicBezTo>
                  <a:cubicBezTo>
                    <a:pt x="73" y="6"/>
                    <a:pt x="73" y="6"/>
                    <a:pt x="73" y="6"/>
                  </a:cubicBezTo>
                  <a:cubicBezTo>
                    <a:pt x="65" y="5"/>
                    <a:pt x="65" y="5"/>
                    <a:pt x="65" y="5"/>
                  </a:cubicBezTo>
                  <a:cubicBezTo>
                    <a:pt x="56" y="4"/>
                    <a:pt x="55" y="8"/>
                    <a:pt x="51" y="1"/>
                  </a:cubicBezTo>
                  <a:cubicBezTo>
                    <a:pt x="51" y="0"/>
                    <a:pt x="51" y="0"/>
                    <a:pt x="51" y="0"/>
                  </a:cubicBezTo>
                  <a:cubicBezTo>
                    <a:pt x="50" y="0"/>
                    <a:pt x="50" y="0"/>
                    <a:pt x="50" y="0"/>
                  </a:cubicBezTo>
                  <a:lnTo>
                    <a:pt x="5" y="3"/>
                  </a:lnTo>
                  <a:close/>
                </a:path>
              </a:pathLst>
            </a:custGeom>
            <a:solidFill>
              <a:srgbClr val="9EC397"/>
            </a:solidFill>
            <a:ln w="9525">
              <a:noFill/>
              <a:round/>
              <a:headEnd/>
              <a:tailEnd/>
            </a:ln>
          </p:spPr>
          <p:txBody>
            <a:bodyPr/>
            <a:lstStyle/>
            <a:p>
              <a:endParaRPr lang="en-US">
                <a:latin typeface="Calibri" pitchFamily="34" charset="0"/>
              </a:endParaRPr>
            </a:p>
          </p:txBody>
        </p:sp>
        <p:sp>
          <p:nvSpPr>
            <p:cNvPr id="144101" name="Freeform 916"/>
            <p:cNvSpPr>
              <a:spLocks/>
            </p:cNvSpPr>
            <p:nvPr/>
          </p:nvSpPr>
          <p:spPr bwMode="auto">
            <a:xfrm rot="10800000">
              <a:off x="3675164" y="4764222"/>
              <a:ext cx="610498" cy="209742"/>
            </a:xfrm>
            <a:custGeom>
              <a:avLst/>
              <a:gdLst>
                <a:gd name="T0" fmla="*/ 189357343 w 166"/>
                <a:gd name="T1" fmla="*/ 108318864 h 57"/>
                <a:gd name="T2" fmla="*/ 81152101 w 166"/>
                <a:gd name="T3" fmla="*/ 189562619 h 57"/>
                <a:gd name="T4" fmla="*/ 148781308 w 166"/>
                <a:gd name="T5" fmla="*/ 230182642 h 57"/>
                <a:gd name="T6" fmla="*/ 40576050 w 166"/>
                <a:gd name="T7" fmla="*/ 406204026 h 57"/>
                <a:gd name="T8" fmla="*/ 229933379 w 166"/>
                <a:gd name="T9" fmla="*/ 595763022 h 57"/>
                <a:gd name="T10" fmla="*/ 1758311285 w 166"/>
                <a:gd name="T11" fmla="*/ 487444187 h 57"/>
                <a:gd name="T12" fmla="*/ 2147483647 w 166"/>
                <a:gd name="T13" fmla="*/ 825945606 h 57"/>
                <a:gd name="T14" fmla="*/ 2147483647 w 166"/>
                <a:gd name="T15" fmla="*/ 866565630 h 57"/>
                <a:gd name="T16" fmla="*/ 2147483647 w 166"/>
                <a:gd name="T17" fmla="*/ 1015504718 h 57"/>
                <a:gd name="T18" fmla="*/ 2147483647 w 166"/>
                <a:gd name="T19" fmla="*/ 1313386114 h 57"/>
                <a:gd name="T20" fmla="*/ 2147483647 w 166"/>
                <a:gd name="T21" fmla="*/ 1760210048 h 57"/>
                <a:gd name="T22" fmla="*/ 2147483647 w 166"/>
                <a:gd name="T23" fmla="*/ 2139331950 h 57"/>
                <a:gd name="T24" fmla="*/ 2147483647 w 166"/>
                <a:gd name="T25" fmla="*/ 2031013115 h 57"/>
                <a:gd name="T26" fmla="*/ 2147483647 w 166"/>
                <a:gd name="T27" fmla="*/ 1990393092 h 57"/>
                <a:gd name="T28" fmla="*/ 2147483647 w 166"/>
                <a:gd name="T29" fmla="*/ 1800830071 h 57"/>
                <a:gd name="T30" fmla="*/ 2147483647 w 166"/>
                <a:gd name="T31" fmla="*/ 1570647487 h 57"/>
                <a:gd name="T32" fmla="*/ 2147483647 w 166"/>
                <a:gd name="T33" fmla="*/ 1272766091 h 57"/>
                <a:gd name="T34" fmla="*/ 2147483647 w 166"/>
                <a:gd name="T35" fmla="*/ 974884695 h 57"/>
                <a:gd name="T36" fmla="*/ 2147483647 w 166"/>
                <a:gd name="T37" fmla="*/ 825945606 h 57"/>
                <a:gd name="T38" fmla="*/ 2147483647 w 166"/>
                <a:gd name="T39" fmla="*/ 677003069 h 57"/>
                <a:gd name="T40" fmla="*/ 2147483647 w 166"/>
                <a:gd name="T41" fmla="*/ 406204026 h 57"/>
                <a:gd name="T42" fmla="*/ 2147483647 w 166"/>
                <a:gd name="T43" fmla="*/ 338501534 h 57"/>
                <a:gd name="T44" fmla="*/ 2147483647 w 166"/>
                <a:gd name="T45" fmla="*/ 297881511 h 57"/>
                <a:gd name="T46" fmla="*/ 2147483647 w 166"/>
                <a:gd name="T47" fmla="*/ 230182642 h 57"/>
                <a:gd name="T48" fmla="*/ 2147483647 w 166"/>
                <a:gd name="T49" fmla="*/ 189562619 h 57"/>
                <a:gd name="T50" fmla="*/ 1907092535 w 166"/>
                <a:gd name="T51" fmla="*/ 40620037 h 57"/>
                <a:gd name="T52" fmla="*/ 1907092535 w 166"/>
                <a:gd name="T53" fmla="*/ 0 h 57"/>
                <a:gd name="T54" fmla="*/ 1866512821 w 166"/>
                <a:gd name="T55" fmla="*/ 0 h 57"/>
                <a:gd name="T56" fmla="*/ 189357343 w 166"/>
                <a:gd name="T57" fmla="*/ 108318864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7"/>
                <a:gd name="T89" fmla="*/ 166 w 166"/>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7">
                  <a:moveTo>
                    <a:pt x="5" y="3"/>
                  </a:moveTo>
                  <a:cubicBezTo>
                    <a:pt x="3" y="3"/>
                    <a:pt x="2" y="4"/>
                    <a:pt x="2" y="5"/>
                  </a:cubicBezTo>
                  <a:cubicBezTo>
                    <a:pt x="2" y="6"/>
                    <a:pt x="3" y="6"/>
                    <a:pt x="4" y="6"/>
                  </a:cubicBezTo>
                  <a:cubicBezTo>
                    <a:pt x="2" y="7"/>
                    <a:pt x="0" y="9"/>
                    <a:pt x="1" y="11"/>
                  </a:cubicBezTo>
                  <a:cubicBezTo>
                    <a:pt x="1" y="14"/>
                    <a:pt x="3" y="16"/>
                    <a:pt x="6" y="16"/>
                  </a:cubicBezTo>
                  <a:cubicBezTo>
                    <a:pt x="6" y="16"/>
                    <a:pt x="42" y="13"/>
                    <a:pt x="47" y="13"/>
                  </a:cubicBezTo>
                  <a:cubicBezTo>
                    <a:pt x="53" y="22"/>
                    <a:pt x="58" y="20"/>
                    <a:pt x="69" y="22"/>
                  </a:cubicBezTo>
                  <a:cubicBezTo>
                    <a:pt x="69" y="22"/>
                    <a:pt x="73" y="22"/>
                    <a:pt x="74" y="23"/>
                  </a:cubicBezTo>
                  <a:cubicBezTo>
                    <a:pt x="76" y="24"/>
                    <a:pt x="78" y="26"/>
                    <a:pt x="81" y="27"/>
                  </a:cubicBezTo>
                  <a:cubicBezTo>
                    <a:pt x="84" y="30"/>
                    <a:pt x="87" y="32"/>
                    <a:pt x="90" y="35"/>
                  </a:cubicBezTo>
                  <a:cubicBezTo>
                    <a:pt x="97" y="39"/>
                    <a:pt x="105" y="44"/>
                    <a:pt x="114" y="47"/>
                  </a:cubicBezTo>
                  <a:cubicBezTo>
                    <a:pt x="131" y="53"/>
                    <a:pt x="149" y="57"/>
                    <a:pt x="163" y="57"/>
                  </a:cubicBezTo>
                  <a:cubicBezTo>
                    <a:pt x="164" y="57"/>
                    <a:pt x="166" y="56"/>
                    <a:pt x="166" y="54"/>
                  </a:cubicBezTo>
                  <a:cubicBezTo>
                    <a:pt x="166" y="53"/>
                    <a:pt x="165" y="53"/>
                    <a:pt x="164" y="53"/>
                  </a:cubicBezTo>
                  <a:cubicBezTo>
                    <a:pt x="164" y="52"/>
                    <a:pt x="162" y="50"/>
                    <a:pt x="160" y="48"/>
                  </a:cubicBezTo>
                  <a:cubicBezTo>
                    <a:pt x="156" y="45"/>
                    <a:pt x="151" y="42"/>
                    <a:pt x="145" y="42"/>
                  </a:cubicBezTo>
                  <a:cubicBezTo>
                    <a:pt x="136" y="41"/>
                    <a:pt x="126" y="38"/>
                    <a:pt x="118" y="34"/>
                  </a:cubicBezTo>
                  <a:cubicBezTo>
                    <a:pt x="112" y="32"/>
                    <a:pt x="107" y="29"/>
                    <a:pt x="102" y="26"/>
                  </a:cubicBezTo>
                  <a:cubicBezTo>
                    <a:pt x="101" y="25"/>
                    <a:pt x="99" y="23"/>
                    <a:pt x="98" y="22"/>
                  </a:cubicBezTo>
                  <a:cubicBezTo>
                    <a:pt x="96" y="21"/>
                    <a:pt x="89" y="19"/>
                    <a:pt x="87" y="18"/>
                  </a:cubicBezTo>
                  <a:cubicBezTo>
                    <a:pt x="81" y="16"/>
                    <a:pt x="78" y="14"/>
                    <a:pt x="76" y="11"/>
                  </a:cubicBezTo>
                  <a:cubicBezTo>
                    <a:pt x="76" y="10"/>
                    <a:pt x="76" y="10"/>
                    <a:pt x="75" y="9"/>
                  </a:cubicBezTo>
                  <a:cubicBezTo>
                    <a:pt x="75" y="8"/>
                    <a:pt x="75" y="8"/>
                    <a:pt x="75" y="8"/>
                  </a:cubicBezTo>
                  <a:cubicBezTo>
                    <a:pt x="73" y="6"/>
                    <a:pt x="73" y="6"/>
                    <a:pt x="73" y="6"/>
                  </a:cubicBezTo>
                  <a:cubicBezTo>
                    <a:pt x="65" y="5"/>
                    <a:pt x="65" y="5"/>
                    <a:pt x="65" y="5"/>
                  </a:cubicBezTo>
                  <a:cubicBezTo>
                    <a:pt x="56" y="4"/>
                    <a:pt x="55" y="8"/>
                    <a:pt x="51" y="1"/>
                  </a:cubicBezTo>
                  <a:cubicBezTo>
                    <a:pt x="51" y="0"/>
                    <a:pt x="51" y="0"/>
                    <a:pt x="51" y="0"/>
                  </a:cubicBezTo>
                  <a:cubicBezTo>
                    <a:pt x="50" y="0"/>
                    <a:pt x="50" y="0"/>
                    <a:pt x="50" y="0"/>
                  </a:cubicBezTo>
                  <a:lnTo>
                    <a:pt x="5" y="3"/>
                  </a:lnTo>
                  <a:close/>
                </a:path>
              </a:pathLst>
            </a:custGeom>
            <a:solidFill>
              <a:srgbClr val="9EC398"/>
            </a:solidFill>
            <a:ln w="9525">
              <a:noFill/>
              <a:round/>
              <a:headEnd/>
              <a:tailEnd/>
            </a:ln>
          </p:spPr>
          <p:txBody>
            <a:bodyPr/>
            <a:lstStyle/>
            <a:p>
              <a:endParaRPr lang="en-US">
                <a:latin typeface="Calibri" pitchFamily="34" charset="0"/>
              </a:endParaRPr>
            </a:p>
          </p:txBody>
        </p:sp>
        <p:sp>
          <p:nvSpPr>
            <p:cNvPr id="144102" name="Freeform 917"/>
            <p:cNvSpPr>
              <a:spLocks/>
            </p:cNvSpPr>
            <p:nvPr/>
          </p:nvSpPr>
          <p:spPr bwMode="auto">
            <a:xfrm rot="10800000">
              <a:off x="3675163" y="4764222"/>
              <a:ext cx="606500" cy="209742"/>
            </a:xfrm>
            <a:custGeom>
              <a:avLst/>
              <a:gdLst>
                <a:gd name="T0" fmla="*/ 148621909 w 165"/>
                <a:gd name="T1" fmla="*/ 108318864 h 57"/>
                <a:gd name="T2" fmla="*/ 40532578 w 165"/>
                <a:gd name="T3" fmla="*/ 189562619 h 57"/>
                <a:gd name="T4" fmla="*/ 108089316 w 165"/>
                <a:gd name="T5" fmla="*/ 257261488 h 57"/>
                <a:gd name="T6" fmla="*/ 0 w 165"/>
                <a:gd name="T7" fmla="*/ 406204026 h 57"/>
                <a:gd name="T8" fmla="*/ 189158148 w 165"/>
                <a:gd name="T9" fmla="*/ 595763022 h 57"/>
                <a:gd name="T10" fmla="*/ 1715920652 w 165"/>
                <a:gd name="T11" fmla="*/ 487444187 h 57"/>
                <a:gd name="T12" fmla="*/ 2147483647 w 165"/>
                <a:gd name="T13" fmla="*/ 825945606 h 57"/>
                <a:gd name="T14" fmla="*/ 2147483647 w 165"/>
                <a:gd name="T15" fmla="*/ 825945606 h 57"/>
                <a:gd name="T16" fmla="*/ 2147483647 w 165"/>
                <a:gd name="T17" fmla="*/ 1015504718 h 57"/>
                <a:gd name="T18" fmla="*/ 2147483647 w 165"/>
                <a:gd name="T19" fmla="*/ 1313386114 h 57"/>
                <a:gd name="T20" fmla="*/ 2147483647 w 165"/>
                <a:gd name="T21" fmla="*/ 1760210048 h 57"/>
                <a:gd name="T22" fmla="*/ 2147483647 w 165"/>
                <a:gd name="T23" fmla="*/ 2139331950 h 57"/>
                <a:gd name="T24" fmla="*/ 2147483647 w 165"/>
                <a:gd name="T25" fmla="*/ 2031013115 h 57"/>
                <a:gd name="T26" fmla="*/ 2147483647 w 165"/>
                <a:gd name="T27" fmla="*/ 1990393092 h 57"/>
                <a:gd name="T28" fmla="*/ 2147483647 w 165"/>
                <a:gd name="T29" fmla="*/ 1800830071 h 57"/>
                <a:gd name="T30" fmla="*/ 2147483647 w 165"/>
                <a:gd name="T31" fmla="*/ 1570647487 h 57"/>
                <a:gd name="T32" fmla="*/ 2147483647 w 165"/>
                <a:gd name="T33" fmla="*/ 1313386114 h 57"/>
                <a:gd name="T34" fmla="*/ 2147483647 w 165"/>
                <a:gd name="T35" fmla="*/ 974884695 h 57"/>
                <a:gd name="T36" fmla="*/ 2147483647 w 165"/>
                <a:gd name="T37" fmla="*/ 825945606 h 57"/>
                <a:gd name="T38" fmla="*/ 2147483647 w 165"/>
                <a:gd name="T39" fmla="*/ 677003069 h 57"/>
                <a:gd name="T40" fmla="*/ 2147483647 w 165"/>
                <a:gd name="T41" fmla="*/ 406204026 h 57"/>
                <a:gd name="T42" fmla="*/ 2147483647 w 165"/>
                <a:gd name="T43" fmla="*/ 338501534 h 57"/>
                <a:gd name="T44" fmla="*/ 2147483647 w 165"/>
                <a:gd name="T45" fmla="*/ 338501534 h 57"/>
                <a:gd name="T46" fmla="*/ 2147483647 w 165"/>
                <a:gd name="T47" fmla="*/ 230182642 h 57"/>
                <a:gd name="T48" fmla="*/ 2147483647 w 165"/>
                <a:gd name="T49" fmla="*/ 189562619 h 57"/>
                <a:gd name="T50" fmla="*/ 1864546179 w 165"/>
                <a:gd name="T51" fmla="*/ 40620037 h 57"/>
                <a:gd name="T52" fmla="*/ 1864546179 w 165"/>
                <a:gd name="T53" fmla="*/ 0 h 57"/>
                <a:gd name="T54" fmla="*/ 1824009939 w 165"/>
                <a:gd name="T55" fmla="*/ 0 h 57"/>
                <a:gd name="T56" fmla="*/ 148621909 w 165"/>
                <a:gd name="T57" fmla="*/ 108318864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7"/>
                <a:gd name="T89" fmla="*/ 165 w 165"/>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7">
                  <a:moveTo>
                    <a:pt x="4" y="3"/>
                  </a:moveTo>
                  <a:cubicBezTo>
                    <a:pt x="2" y="3"/>
                    <a:pt x="1" y="4"/>
                    <a:pt x="1" y="5"/>
                  </a:cubicBezTo>
                  <a:cubicBezTo>
                    <a:pt x="1" y="6"/>
                    <a:pt x="2" y="7"/>
                    <a:pt x="3" y="7"/>
                  </a:cubicBezTo>
                  <a:cubicBezTo>
                    <a:pt x="1" y="7"/>
                    <a:pt x="0" y="9"/>
                    <a:pt x="0" y="11"/>
                  </a:cubicBezTo>
                  <a:cubicBezTo>
                    <a:pt x="0" y="14"/>
                    <a:pt x="2" y="16"/>
                    <a:pt x="5" y="16"/>
                  </a:cubicBezTo>
                  <a:cubicBezTo>
                    <a:pt x="5" y="16"/>
                    <a:pt x="41" y="13"/>
                    <a:pt x="46" y="13"/>
                  </a:cubicBezTo>
                  <a:cubicBezTo>
                    <a:pt x="52" y="22"/>
                    <a:pt x="57" y="20"/>
                    <a:pt x="68" y="22"/>
                  </a:cubicBezTo>
                  <a:cubicBezTo>
                    <a:pt x="68" y="22"/>
                    <a:pt x="72" y="22"/>
                    <a:pt x="73" y="22"/>
                  </a:cubicBezTo>
                  <a:cubicBezTo>
                    <a:pt x="75" y="24"/>
                    <a:pt x="77" y="26"/>
                    <a:pt x="80" y="27"/>
                  </a:cubicBezTo>
                  <a:cubicBezTo>
                    <a:pt x="83" y="30"/>
                    <a:pt x="86" y="32"/>
                    <a:pt x="89" y="35"/>
                  </a:cubicBezTo>
                  <a:cubicBezTo>
                    <a:pt x="96" y="39"/>
                    <a:pt x="104" y="43"/>
                    <a:pt x="113" y="47"/>
                  </a:cubicBezTo>
                  <a:cubicBezTo>
                    <a:pt x="130" y="53"/>
                    <a:pt x="148" y="57"/>
                    <a:pt x="162" y="57"/>
                  </a:cubicBezTo>
                  <a:cubicBezTo>
                    <a:pt x="163" y="56"/>
                    <a:pt x="165" y="55"/>
                    <a:pt x="165" y="54"/>
                  </a:cubicBezTo>
                  <a:cubicBezTo>
                    <a:pt x="165" y="53"/>
                    <a:pt x="164" y="53"/>
                    <a:pt x="163" y="53"/>
                  </a:cubicBezTo>
                  <a:cubicBezTo>
                    <a:pt x="163" y="52"/>
                    <a:pt x="161" y="50"/>
                    <a:pt x="158" y="48"/>
                  </a:cubicBezTo>
                  <a:cubicBezTo>
                    <a:pt x="155" y="45"/>
                    <a:pt x="150" y="42"/>
                    <a:pt x="144" y="42"/>
                  </a:cubicBezTo>
                  <a:cubicBezTo>
                    <a:pt x="135" y="41"/>
                    <a:pt x="125" y="38"/>
                    <a:pt x="117" y="35"/>
                  </a:cubicBezTo>
                  <a:cubicBezTo>
                    <a:pt x="111" y="32"/>
                    <a:pt x="106" y="29"/>
                    <a:pt x="101" y="26"/>
                  </a:cubicBezTo>
                  <a:cubicBezTo>
                    <a:pt x="100" y="25"/>
                    <a:pt x="98" y="23"/>
                    <a:pt x="97" y="22"/>
                  </a:cubicBezTo>
                  <a:cubicBezTo>
                    <a:pt x="95" y="21"/>
                    <a:pt x="88" y="19"/>
                    <a:pt x="86" y="18"/>
                  </a:cubicBezTo>
                  <a:cubicBezTo>
                    <a:pt x="80" y="16"/>
                    <a:pt x="77" y="14"/>
                    <a:pt x="75" y="11"/>
                  </a:cubicBezTo>
                  <a:cubicBezTo>
                    <a:pt x="75" y="10"/>
                    <a:pt x="75" y="10"/>
                    <a:pt x="74" y="9"/>
                  </a:cubicBezTo>
                  <a:cubicBezTo>
                    <a:pt x="74" y="9"/>
                    <a:pt x="74" y="9"/>
                    <a:pt x="74" y="9"/>
                  </a:cubicBezTo>
                  <a:cubicBezTo>
                    <a:pt x="72" y="6"/>
                    <a:pt x="72" y="6"/>
                    <a:pt x="72" y="6"/>
                  </a:cubicBezTo>
                  <a:cubicBezTo>
                    <a:pt x="64" y="5"/>
                    <a:pt x="64" y="5"/>
                    <a:pt x="64" y="5"/>
                  </a:cubicBezTo>
                  <a:cubicBezTo>
                    <a:pt x="55" y="4"/>
                    <a:pt x="54" y="8"/>
                    <a:pt x="50" y="1"/>
                  </a:cubicBezTo>
                  <a:cubicBezTo>
                    <a:pt x="50" y="0"/>
                    <a:pt x="50" y="0"/>
                    <a:pt x="50" y="0"/>
                  </a:cubicBezTo>
                  <a:cubicBezTo>
                    <a:pt x="49" y="0"/>
                    <a:pt x="49" y="0"/>
                    <a:pt x="49" y="0"/>
                  </a:cubicBezTo>
                  <a:lnTo>
                    <a:pt x="4" y="3"/>
                  </a:lnTo>
                  <a:close/>
                </a:path>
              </a:pathLst>
            </a:custGeom>
            <a:solidFill>
              <a:srgbClr val="9FC399"/>
            </a:solidFill>
            <a:ln w="9525">
              <a:noFill/>
              <a:round/>
              <a:headEnd/>
              <a:tailEnd/>
            </a:ln>
          </p:spPr>
          <p:txBody>
            <a:bodyPr/>
            <a:lstStyle/>
            <a:p>
              <a:endParaRPr lang="en-US">
                <a:latin typeface="Calibri" pitchFamily="34" charset="0"/>
              </a:endParaRPr>
            </a:p>
          </p:txBody>
        </p:sp>
        <p:sp>
          <p:nvSpPr>
            <p:cNvPr id="144103" name="Freeform 918"/>
            <p:cNvSpPr>
              <a:spLocks/>
            </p:cNvSpPr>
            <p:nvPr/>
          </p:nvSpPr>
          <p:spPr bwMode="auto">
            <a:xfrm rot="10800000">
              <a:off x="3675163" y="4764222"/>
              <a:ext cx="606500" cy="209742"/>
            </a:xfrm>
            <a:custGeom>
              <a:avLst/>
              <a:gdLst>
                <a:gd name="T0" fmla="*/ 148621909 w 165"/>
                <a:gd name="T1" fmla="*/ 108318864 h 57"/>
                <a:gd name="T2" fmla="*/ 40532578 w 165"/>
                <a:gd name="T3" fmla="*/ 189562619 h 57"/>
                <a:gd name="T4" fmla="*/ 108089316 w 165"/>
                <a:gd name="T5" fmla="*/ 257261488 h 57"/>
                <a:gd name="T6" fmla="*/ 0 w 165"/>
                <a:gd name="T7" fmla="*/ 406204026 h 57"/>
                <a:gd name="T8" fmla="*/ 189158148 w 165"/>
                <a:gd name="T9" fmla="*/ 595763022 h 57"/>
                <a:gd name="T10" fmla="*/ 1715920652 w 165"/>
                <a:gd name="T11" fmla="*/ 487444187 h 57"/>
                <a:gd name="T12" fmla="*/ 2147483647 w 165"/>
                <a:gd name="T13" fmla="*/ 825945606 h 57"/>
                <a:gd name="T14" fmla="*/ 2147483647 w 165"/>
                <a:gd name="T15" fmla="*/ 825945606 h 57"/>
                <a:gd name="T16" fmla="*/ 2147483647 w 165"/>
                <a:gd name="T17" fmla="*/ 1015504718 h 57"/>
                <a:gd name="T18" fmla="*/ 2147483647 w 165"/>
                <a:gd name="T19" fmla="*/ 1313386114 h 57"/>
                <a:gd name="T20" fmla="*/ 2147483647 w 165"/>
                <a:gd name="T21" fmla="*/ 1760210048 h 57"/>
                <a:gd name="T22" fmla="*/ 2147483647 w 165"/>
                <a:gd name="T23" fmla="*/ 2098711927 h 57"/>
                <a:gd name="T24" fmla="*/ 2147483647 w 165"/>
                <a:gd name="T25" fmla="*/ 2031013115 h 57"/>
                <a:gd name="T26" fmla="*/ 2147483647 w 165"/>
                <a:gd name="T27" fmla="*/ 1990393092 h 57"/>
                <a:gd name="T28" fmla="*/ 2147483647 w 165"/>
                <a:gd name="T29" fmla="*/ 1800830071 h 57"/>
                <a:gd name="T30" fmla="*/ 2147483647 w 165"/>
                <a:gd name="T31" fmla="*/ 1570647487 h 57"/>
                <a:gd name="T32" fmla="*/ 2147483647 w 165"/>
                <a:gd name="T33" fmla="*/ 1313386114 h 57"/>
                <a:gd name="T34" fmla="*/ 2147483647 w 165"/>
                <a:gd name="T35" fmla="*/ 974884695 h 57"/>
                <a:gd name="T36" fmla="*/ 2147483647 w 165"/>
                <a:gd name="T37" fmla="*/ 825945606 h 57"/>
                <a:gd name="T38" fmla="*/ 2147483647 w 165"/>
                <a:gd name="T39" fmla="*/ 677003069 h 57"/>
                <a:gd name="T40" fmla="*/ 2147483647 w 165"/>
                <a:gd name="T41" fmla="*/ 406204026 h 57"/>
                <a:gd name="T42" fmla="*/ 2147483647 w 165"/>
                <a:gd name="T43" fmla="*/ 338501534 h 57"/>
                <a:gd name="T44" fmla="*/ 2147483647 w 165"/>
                <a:gd name="T45" fmla="*/ 338501534 h 57"/>
                <a:gd name="T46" fmla="*/ 2147483647 w 165"/>
                <a:gd name="T47" fmla="*/ 230182642 h 57"/>
                <a:gd name="T48" fmla="*/ 2147483647 w 165"/>
                <a:gd name="T49" fmla="*/ 189562619 h 57"/>
                <a:gd name="T50" fmla="*/ 1864546179 w 165"/>
                <a:gd name="T51" fmla="*/ 40620037 h 57"/>
                <a:gd name="T52" fmla="*/ 1864546179 w 165"/>
                <a:gd name="T53" fmla="*/ 0 h 57"/>
                <a:gd name="T54" fmla="*/ 1824009939 w 165"/>
                <a:gd name="T55" fmla="*/ 0 h 57"/>
                <a:gd name="T56" fmla="*/ 148621909 w 165"/>
                <a:gd name="T57" fmla="*/ 108318864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7"/>
                <a:gd name="T89" fmla="*/ 165 w 165"/>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7">
                  <a:moveTo>
                    <a:pt x="4" y="3"/>
                  </a:moveTo>
                  <a:cubicBezTo>
                    <a:pt x="2" y="3"/>
                    <a:pt x="1" y="4"/>
                    <a:pt x="1" y="5"/>
                  </a:cubicBezTo>
                  <a:cubicBezTo>
                    <a:pt x="1" y="6"/>
                    <a:pt x="2" y="7"/>
                    <a:pt x="3" y="7"/>
                  </a:cubicBezTo>
                  <a:cubicBezTo>
                    <a:pt x="1" y="7"/>
                    <a:pt x="0" y="9"/>
                    <a:pt x="0" y="11"/>
                  </a:cubicBezTo>
                  <a:cubicBezTo>
                    <a:pt x="0" y="14"/>
                    <a:pt x="2" y="16"/>
                    <a:pt x="5" y="16"/>
                  </a:cubicBezTo>
                  <a:cubicBezTo>
                    <a:pt x="5" y="16"/>
                    <a:pt x="41" y="13"/>
                    <a:pt x="46" y="13"/>
                  </a:cubicBezTo>
                  <a:cubicBezTo>
                    <a:pt x="52" y="22"/>
                    <a:pt x="57" y="20"/>
                    <a:pt x="68" y="22"/>
                  </a:cubicBezTo>
                  <a:cubicBezTo>
                    <a:pt x="68" y="22"/>
                    <a:pt x="72" y="22"/>
                    <a:pt x="73" y="22"/>
                  </a:cubicBezTo>
                  <a:cubicBezTo>
                    <a:pt x="75" y="24"/>
                    <a:pt x="77" y="26"/>
                    <a:pt x="80" y="27"/>
                  </a:cubicBezTo>
                  <a:cubicBezTo>
                    <a:pt x="82" y="30"/>
                    <a:pt x="86" y="32"/>
                    <a:pt x="89" y="35"/>
                  </a:cubicBezTo>
                  <a:cubicBezTo>
                    <a:pt x="96" y="39"/>
                    <a:pt x="104" y="43"/>
                    <a:pt x="113" y="47"/>
                  </a:cubicBezTo>
                  <a:cubicBezTo>
                    <a:pt x="130" y="53"/>
                    <a:pt x="148" y="57"/>
                    <a:pt x="162" y="56"/>
                  </a:cubicBezTo>
                  <a:cubicBezTo>
                    <a:pt x="163" y="56"/>
                    <a:pt x="165" y="55"/>
                    <a:pt x="165" y="54"/>
                  </a:cubicBezTo>
                  <a:cubicBezTo>
                    <a:pt x="165" y="53"/>
                    <a:pt x="164" y="52"/>
                    <a:pt x="163" y="53"/>
                  </a:cubicBezTo>
                  <a:cubicBezTo>
                    <a:pt x="163" y="52"/>
                    <a:pt x="161" y="50"/>
                    <a:pt x="158" y="48"/>
                  </a:cubicBezTo>
                  <a:cubicBezTo>
                    <a:pt x="155" y="45"/>
                    <a:pt x="150" y="42"/>
                    <a:pt x="144" y="42"/>
                  </a:cubicBezTo>
                  <a:cubicBezTo>
                    <a:pt x="135" y="41"/>
                    <a:pt x="125" y="38"/>
                    <a:pt x="117" y="35"/>
                  </a:cubicBezTo>
                  <a:cubicBezTo>
                    <a:pt x="111" y="32"/>
                    <a:pt x="106" y="29"/>
                    <a:pt x="101" y="26"/>
                  </a:cubicBezTo>
                  <a:cubicBezTo>
                    <a:pt x="100" y="25"/>
                    <a:pt x="98" y="23"/>
                    <a:pt x="97" y="22"/>
                  </a:cubicBezTo>
                  <a:cubicBezTo>
                    <a:pt x="95" y="21"/>
                    <a:pt x="88" y="19"/>
                    <a:pt x="86" y="18"/>
                  </a:cubicBezTo>
                  <a:cubicBezTo>
                    <a:pt x="80" y="16"/>
                    <a:pt x="77" y="14"/>
                    <a:pt x="75" y="11"/>
                  </a:cubicBezTo>
                  <a:cubicBezTo>
                    <a:pt x="75" y="10"/>
                    <a:pt x="75" y="10"/>
                    <a:pt x="74" y="9"/>
                  </a:cubicBezTo>
                  <a:cubicBezTo>
                    <a:pt x="74" y="9"/>
                    <a:pt x="74" y="9"/>
                    <a:pt x="74" y="9"/>
                  </a:cubicBezTo>
                  <a:cubicBezTo>
                    <a:pt x="72" y="6"/>
                    <a:pt x="72" y="6"/>
                    <a:pt x="72" y="6"/>
                  </a:cubicBezTo>
                  <a:cubicBezTo>
                    <a:pt x="64" y="5"/>
                    <a:pt x="64" y="5"/>
                    <a:pt x="64" y="5"/>
                  </a:cubicBezTo>
                  <a:cubicBezTo>
                    <a:pt x="55" y="5"/>
                    <a:pt x="54" y="8"/>
                    <a:pt x="50" y="1"/>
                  </a:cubicBezTo>
                  <a:cubicBezTo>
                    <a:pt x="50" y="0"/>
                    <a:pt x="50" y="0"/>
                    <a:pt x="50" y="0"/>
                  </a:cubicBezTo>
                  <a:cubicBezTo>
                    <a:pt x="49" y="0"/>
                    <a:pt x="49" y="0"/>
                    <a:pt x="49" y="0"/>
                  </a:cubicBezTo>
                  <a:lnTo>
                    <a:pt x="4" y="3"/>
                  </a:lnTo>
                  <a:close/>
                </a:path>
              </a:pathLst>
            </a:custGeom>
            <a:solidFill>
              <a:srgbClr val="A0C399"/>
            </a:solidFill>
            <a:ln w="9525">
              <a:noFill/>
              <a:round/>
              <a:headEnd/>
              <a:tailEnd/>
            </a:ln>
          </p:spPr>
          <p:txBody>
            <a:bodyPr/>
            <a:lstStyle/>
            <a:p>
              <a:endParaRPr lang="en-US">
                <a:latin typeface="Calibri" pitchFamily="34" charset="0"/>
              </a:endParaRPr>
            </a:p>
          </p:txBody>
        </p:sp>
        <p:sp>
          <p:nvSpPr>
            <p:cNvPr id="144104" name="Freeform 919"/>
            <p:cNvSpPr>
              <a:spLocks/>
            </p:cNvSpPr>
            <p:nvPr/>
          </p:nvSpPr>
          <p:spPr bwMode="auto">
            <a:xfrm rot="10800000">
              <a:off x="3675163" y="4764222"/>
              <a:ext cx="606500" cy="209742"/>
            </a:xfrm>
            <a:custGeom>
              <a:avLst/>
              <a:gdLst>
                <a:gd name="T0" fmla="*/ 148621909 w 165"/>
                <a:gd name="T1" fmla="*/ 108318864 h 57"/>
                <a:gd name="T2" fmla="*/ 40532578 w 165"/>
                <a:gd name="T3" fmla="*/ 189562619 h 57"/>
                <a:gd name="T4" fmla="*/ 108089316 w 165"/>
                <a:gd name="T5" fmla="*/ 257261488 h 57"/>
                <a:gd name="T6" fmla="*/ 0 w 165"/>
                <a:gd name="T7" fmla="*/ 406204026 h 57"/>
                <a:gd name="T8" fmla="*/ 148621909 w 165"/>
                <a:gd name="T9" fmla="*/ 568684233 h 57"/>
                <a:gd name="T10" fmla="*/ 1715920652 w 165"/>
                <a:gd name="T11" fmla="*/ 487444187 h 57"/>
                <a:gd name="T12" fmla="*/ 2147483647 w 165"/>
                <a:gd name="T13" fmla="*/ 825945606 h 57"/>
                <a:gd name="T14" fmla="*/ 2147483647 w 165"/>
                <a:gd name="T15" fmla="*/ 825945606 h 57"/>
                <a:gd name="T16" fmla="*/ 2147483647 w 165"/>
                <a:gd name="T17" fmla="*/ 1015504718 h 57"/>
                <a:gd name="T18" fmla="*/ 2147483647 w 165"/>
                <a:gd name="T19" fmla="*/ 1313386114 h 57"/>
                <a:gd name="T20" fmla="*/ 2147483647 w 165"/>
                <a:gd name="T21" fmla="*/ 1760210048 h 57"/>
                <a:gd name="T22" fmla="*/ 2147483647 w 165"/>
                <a:gd name="T23" fmla="*/ 2098711927 h 57"/>
                <a:gd name="T24" fmla="*/ 2147483647 w 165"/>
                <a:gd name="T25" fmla="*/ 2031013115 h 57"/>
                <a:gd name="T26" fmla="*/ 2147483647 w 165"/>
                <a:gd name="T27" fmla="*/ 1949773069 h 57"/>
                <a:gd name="T28" fmla="*/ 2147483647 w 165"/>
                <a:gd name="T29" fmla="*/ 1800830071 h 57"/>
                <a:gd name="T30" fmla="*/ 2147483647 w 165"/>
                <a:gd name="T31" fmla="*/ 1570647487 h 57"/>
                <a:gd name="T32" fmla="*/ 2147483647 w 165"/>
                <a:gd name="T33" fmla="*/ 1313386114 h 57"/>
                <a:gd name="T34" fmla="*/ 2147483647 w 165"/>
                <a:gd name="T35" fmla="*/ 974884695 h 57"/>
                <a:gd name="T36" fmla="*/ 2147483647 w 165"/>
                <a:gd name="T37" fmla="*/ 825945606 h 57"/>
                <a:gd name="T38" fmla="*/ 2147483647 w 165"/>
                <a:gd name="T39" fmla="*/ 677003069 h 57"/>
                <a:gd name="T40" fmla="*/ 2147483647 w 165"/>
                <a:gd name="T41" fmla="*/ 406204026 h 57"/>
                <a:gd name="T42" fmla="*/ 2147483647 w 165"/>
                <a:gd name="T43" fmla="*/ 338501534 h 57"/>
                <a:gd name="T44" fmla="*/ 2147483647 w 165"/>
                <a:gd name="T45" fmla="*/ 338501534 h 57"/>
                <a:gd name="T46" fmla="*/ 2147483647 w 165"/>
                <a:gd name="T47" fmla="*/ 230182642 h 57"/>
                <a:gd name="T48" fmla="*/ 2147483647 w 165"/>
                <a:gd name="T49" fmla="*/ 230182642 h 57"/>
                <a:gd name="T50" fmla="*/ 1864546179 w 165"/>
                <a:gd name="T51" fmla="*/ 40620037 h 57"/>
                <a:gd name="T52" fmla="*/ 1864546179 w 165"/>
                <a:gd name="T53" fmla="*/ 0 h 57"/>
                <a:gd name="T54" fmla="*/ 1824009939 w 165"/>
                <a:gd name="T55" fmla="*/ 0 h 57"/>
                <a:gd name="T56" fmla="*/ 148621909 w 165"/>
                <a:gd name="T57" fmla="*/ 108318864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7"/>
                <a:gd name="T89" fmla="*/ 165 w 165"/>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7">
                  <a:moveTo>
                    <a:pt x="4" y="3"/>
                  </a:moveTo>
                  <a:cubicBezTo>
                    <a:pt x="2" y="3"/>
                    <a:pt x="1" y="4"/>
                    <a:pt x="1" y="5"/>
                  </a:cubicBezTo>
                  <a:cubicBezTo>
                    <a:pt x="1" y="6"/>
                    <a:pt x="2" y="7"/>
                    <a:pt x="3" y="7"/>
                  </a:cubicBezTo>
                  <a:cubicBezTo>
                    <a:pt x="1" y="7"/>
                    <a:pt x="0" y="9"/>
                    <a:pt x="0" y="11"/>
                  </a:cubicBezTo>
                  <a:cubicBezTo>
                    <a:pt x="0" y="14"/>
                    <a:pt x="2" y="16"/>
                    <a:pt x="4" y="15"/>
                  </a:cubicBezTo>
                  <a:cubicBezTo>
                    <a:pt x="4" y="15"/>
                    <a:pt x="41" y="13"/>
                    <a:pt x="46" y="13"/>
                  </a:cubicBezTo>
                  <a:cubicBezTo>
                    <a:pt x="52" y="22"/>
                    <a:pt x="57" y="20"/>
                    <a:pt x="68" y="22"/>
                  </a:cubicBezTo>
                  <a:cubicBezTo>
                    <a:pt x="68" y="22"/>
                    <a:pt x="72" y="22"/>
                    <a:pt x="73" y="22"/>
                  </a:cubicBezTo>
                  <a:cubicBezTo>
                    <a:pt x="75" y="24"/>
                    <a:pt x="77" y="25"/>
                    <a:pt x="80" y="27"/>
                  </a:cubicBezTo>
                  <a:cubicBezTo>
                    <a:pt x="82" y="30"/>
                    <a:pt x="86" y="32"/>
                    <a:pt x="89" y="35"/>
                  </a:cubicBezTo>
                  <a:cubicBezTo>
                    <a:pt x="96" y="39"/>
                    <a:pt x="104" y="43"/>
                    <a:pt x="113" y="47"/>
                  </a:cubicBezTo>
                  <a:cubicBezTo>
                    <a:pt x="130" y="53"/>
                    <a:pt x="148" y="57"/>
                    <a:pt x="162" y="56"/>
                  </a:cubicBezTo>
                  <a:cubicBezTo>
                    <a:pt x="163" y="56"/>
                    <a:pt x="165" y="55"/>
                    <a:pt x="165" y="54"/>
                  </a:cubicBezTo>
                  <a:cubicBezTo>
                    <a:pt x="165" y="53"/>
                    <a:pt x="164" y="52"/>
                    <a:pt x="163" y="52"/>
                  </a:cubicBezTo>
                  <a:cubicBezTo>
                    <a:pt x="163" y="52"/>
                    <a:pt x="161" y="50"/>
                    <a:pt x="158" y="48"/>
                  </a:cubicBezTo>
                  <a:cubicBezTo>
                    <a:pt x="155" y="45"/>
                    <a:pt x="149" y="43"/>
                    <a:pt x="143" y="42"/>
                  </a:cubicBezTo>
                  <a:cubicBezTo>
                    <a:pt x="135" y="41"/>
                    <a:pt x="125" y="38"/>
                    <a:pt x="117" y="35"/>
                  </a:cubicBezTo>
                  <a:cubicBezTo>
                    <a:pt x="111" y="32"/>
                    <a:pt x="106" y="29"/>
                    <a:pt x="101" y="26"/>
                  </a:cubicBezTo>
                  <a:cubicBezTo>
                    <a:pt x="100" y="25"/>
                    <a:pt x="98" y="23"/>
                    <a:pt x="97" y="22"/>
                  </a:cubicBezTo>
                  <a:cubicBezTo>
                    <a:pt x="95" y="21"/>
                    <a:pt x="88" y="19"/>
                    <a:pt x="86" y="18"/>
                  </a:cubicBezTo>
                  <a:cubicBezTo>
                    <a:pt x="80" y="16"/>
                    <a:pt x="77" y="14"/>
                    <a:pt x="75" y="11"/>
                  </a:cubicBezTo>
                  <a:cubicBezTo>
                    <a:pt x="75" y="11"/>
                    <a:pt x="75" y="10"/>
                    <a:pt x="74" y="9"/>
                  </a:cubicBezTo>
                  <a:cubicBezTo>
                    <a:pt x="74" y="9"/>
                    <a:pt x="74" y="9"/>
                    <a:pt x="74" y="9"/>
                  </a:cubicBezTo>
                  <a:cubicBezTo>
                    <a:pt x="72" y="6"/>
                    <a:pt x="72" y="6"/>
                    <a:pt x="72" y="6"/>
                  </a:cubicBezTo>
                  <a:cubicBezTo>
                    <a:pt x="64" y="6"/>
                    <a:pt x="64" y="6"/>
                    <a:pt x="64" y="6"/>
                  </a:cubicBezTo>
                  <a:cubicBezTo>
                    <a:pt x="55" y="5"/>
                    <a:pt x="54" y="8"/>
                    <a:pt x="50" y="1"/>
                  </a:cubicBezTo>
                  <a:cubicBezTo>
                    <a:pt x="50" y="0"/>
                    <a:pt x="50" y="0"/>
                    <a:pt x="50" y="0"/>
                  </a:cubicBezTo>
                  <a:cubicBezTo>
                    <a:pt x="49" y="0"/>
                    <a:pt x="49" y="0"/>
                    <a:pt x="49" y="0"/>
                  </a:cubicBezTo>
                  <a:lnTo>
                    <a:pt x="4" y="3"/>
                  </a:lnTo>
                  <a:close/>
                </a:path>
              </a:pathLst>
            </a:custGeom>
            <a:solidFill>
              <a:srgbClr val="A1C49A"/>
            </a:solidFill>
            <a:ln w="9525">
              <a:noFill/>
              <a:round/>
              <a:headEnd/>
              <a:tailEnd/>
            </a:ln>
          </p:spPr>
          <p:txBody>
            <a:bodyPr/>
            <a:lstStyle/>
            <a:p>
              <a:endParaRPr lang="en-US">
                <a:latin typeface="Calibri" pitchFamily="34" charset="0"/>
              </a:endParaRPr>
            </a:p>
          </p:txBody>
        </p:sp>
        <p:sp>
          <p:nvSpPr>
            <p:cNvPr id="144105" name="Freeform 920"/>
            <p:cNvSpPr>
              <a:spLocks/>
            </p:cNvSpPr>
            <p:nvPr/>
          </p:nvSpPr>
          <p:spPr bwMode="auto">
            <a:xfrm rot="10800000">
              <a:off x="3675163" y="4764222"/>
              <a:ext cx="606500" cy="209742"/>
            </a:xfrm>
            <a:custGeom>
              <a:avLst/>
              <a:gdLst>
                <a:gd name="T0" fmla="*/ 148621909 w 165"/>
                <a:gd name="T1" fmla="*/ 108318864 h 57"/>
                <a:gd name="T2" fmla="*/ 40532578 w 165"/>
                <a:gd name="T3" fmla="*/ 189562619 h 57"/>
                <a:gd name="T4" fmla="*/ 108089316 w 165"/>
                <a:gd name="T5" fmla="*/ 257261488 h 57"/>
                <a:gd name="T6" fmla="*/ 0 w 165"/>
                <a:gd name="T7" fmla="*/ 406204026 h 57"/>
                <a:gd name="T8" fmla="*/ 148621909 w 165"/>
                <a:gd name="T9" fmla="*/ 568684233 h 57"/>
                <a:gd name="T10" fmla="*/ 1715920652 w 165"/>
                <a:gd name="T11" fmla="*/ 487444187 h 57"/>
                <a:gd name="T12" fmla="*/ 2147483647 w 165"/>
                <a:gd name="T13" fmla="*/ 785325583 h 57"/>
                <a:gd name="T14" fmla="*/ 2147483647 w 165"/>
                <a:gd name="T15" fmla="*/ 825945606 h 57"/>
                <a:gd name="T16" fmla="*/ 2147483647 w 165"/>
                <a:gd name="T17" fmla="*/ 1015504718 h 57"/>
                <a:gd name="T18" fmla="*/ 2147483647 w 165"/>
                <a:gd name="T19" fmla="*/ 1313386114 h 57"/>
                <a:gd name="T20" fmla="*/ 2147483647 w 165"/>
                <a:gd name="T21" fmla="*/ 1760210048 h 57"/>
                <a:gd name="T22" fmla="*/ 2147483647 w 165"/>
                <a:gd name="T23" fmla="*/ 2098711927 h 57"/>
                <a:gd name="T24" fmla="*/ 2147483647 w 165"/>
                <a:gd name="T25" fmla="*/ 2031013115 h 57"/>
                <a:gd name="T26" fmla="*/ 2147483647 w 165"/>
                <a:gd name="T27" fmla="*/ 1949773069 h 57"/>
                <a:gd name="T28" fmla="*/ 2147483647 w 165"/>
                <a:gd name="T29" fmla="*/ 1800830071 h 57"/>
                <a:gd name="T30" fmla="*/ 2147483647 w 165"/>
                <a:gd name="T31" fmla="*/ 1570647487 h 57"/>
                <a:gd name="T32" fmla="*/ 2147483647 w 165"/>
                <a:gd name="T33" fmla="*/ 1313386114 h 57"/>
                <a:gd name="T34" fmla="*/ 2147483647 w 165"/>
                <a:gd name="T35" fmla="*/ 974884695 h 57"/>
                <a:gd name="T36" fmla="*/ 2147483647 w 165"/>
                <a:gd name="T37" fmla="*/ 825945606 h 57"/>
                <a:gd name="T38" fmla="*/ 2147483647 w 165"/>
                <a:gd name="T39" fmla="*/ 677003069 h 57"/>
                <a:gd name="T40" fmla="*/ 2147483647 w 165"/>
                <a:gd name="T41" fmla="*/ 406204026 h 57"/>
                <a:gd name="T42" fmla="*/ 2147483647 w 165"/>
                <a:gd name="T43" fmla="*/ 338501534 h 57"/>
                <a:gd name="T44" fmla="*/ 2147483647 w 165"/>
                <a:gd name="T45" fmla="*/ 338501534 h 57"/>
                <a:gd name="T46" fmla="*/ 2147483647 w 165"/>
                <a:gd name="T47" fmla="*/ 230182642 h 57"/>
                <a:gd name="T48" fmla="*/ 2147483647 w 165"/>
                <a:gd name="T49" fmla="*/ 230182642 h 57"/>
                <a:gd name="T50" fmla="*/ 1864546179 w 165"/>
                <a:gd name="T51" fmla="*/ 40620037 h 57"/>
                <a:gd name="T52" fmla="*/ 1864546179 w 165"/>
                <a:gd name="T53" fmla="*/ 0 h 57"/>
                <a:gd name="T54" fmla="*/ 1824009939 w 165"/>
                <a:gd name="T55" fmla="*/ 0 h 57"/>
                <a:gd name="T56" fmla="*/ 148621909 w 165"/>
                <a:gd name="T57" fmla="*/ 108318864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7"/>
                <a:gd name="T89" fmla="*/ 165 w 165"/>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7">
                  <a:moveTo>
                    <a:pt x="4" y="3"/>
                  </a:moveTo>
                  <a:cubicBezTo>
                    <a:pt x="2" y="3"/>
                    <a:pt x="1" y="4"/>
                    <a:pt x="1" y="5"/>
                  </a:cubicBezTo>
                  <a:cubicBezTo>
                    <a:pt x="1" y="6"/>
                    <a:pt x="2" y="7"/>
                    <a:pt x="3" y="7"/>
                  </a:cubicBezTo>
                  <a:cubicBezTo>
                    <a:pt x="1" y="7"/>
                    <a:pt x="0" y="9"/>
                    <a:pt x="0" y="11"/>
                  </a:cubicBezTo>
                  <a:cubicBezTo>
                    <a:pt x="0" y="14"/>
                    <a:pt x="2" y="16"/>
                    <a:pt x="4" y="15"/>
                  </a:cubicBezTo>
                  <a:cubicBezTo>
                    <a:pt x="4" y="15"/>
                    <a:pt x="41" y="13"/>
                    <a:pt x="46" y="13"/>
                  </a:cubicBezTo>
                  <a:cubicBezTo>
                    <a:pt x="52" y="22"/>
                    <a:pt x="57" y="20"/>
                    <a:pt x="68" y="21"/>
                  </a:cubicBezTo>
                  <a:cubicBezTo>
                    <a:pt x="68" y="22"/>
                    <a:pt x="72" y="22"/>
                    <a:pt x="73" y="22"/>
                  </a:cubicBezTo>
                  <a:cubicBezTo>
                    <a:pt x="75" y="24"/>
                    <a:pt x="77" y="25"/>
                    <a:pt x="80" y="27"/>
                  </a:cubicBezTo>
                  <a:cubicBezTo>
                    <a:pt x="82" y="30"/>
                    <a:pt x="86" y="32"/>
                    <a:pt x="89" y="35"/>
                  </a:cubicBezTo>
                  <a:cubicBezTo>
                    <a:pt x="96" y="39"/>
                    <a:pt x="104" y="43"/>
                    <a:pt x="113" y="47"/>
                  </a:cubicBezTo>
                  <a:cubicBezTo>
                    <a:pt x="130" y="53"/>
                    <a:pt x="148" y="57"/>
                    <a:pt x="162" y="56"/>
                  </a:cubicBezTo>
                  <a:cubicBezTo>
                    <a:pt x="163" y="56"/>
                    <a:pt x="165" y="55"/>
                    <a:pt x="165" y="54"/>
                  </a:cubicBezTo>
                  <a:cubicBezTo>
                    <a:pt x="165" y="53"/>
                    <a:pt x="164" y="52"/>
                    <a:pt x="163" y="52"/>
                  </a:cubicBezTo>
                  <a:cubicBezTo>
                    <a:pt x="163" y="52"/>
                    <a:pt x="161" y="50"/>
                    <a:pt x="158" y="48"/>
                  </a:cubicBezTo>
                  <a:cubicBezTo>
                    <a:pt x="155" y="45"/>
                    <a:pt x="149" y="43"/>
                    <a:pt x="143" y="42"/>
                  </a:cubicBezTo>
                  <a:cubicBezTo>
                    <a:pt x="134" y="41"/>
                    <a:pt x="125" y="38"/>
                    <a:pt x="117" y="35"/>
                  </a:cubicBezTo>
                  <a:cubicBezTo>
                    <a:pt x="111" y="32"/>
                    <a:pt x="106" y="29"/>
                    <a:pt x="101" y="26"/>
                  </a:cubicBezTo>
                  <a:cubicBezTo>
                    <a:pt x="100" y="25"/>
                    <a:pt x="98" y="23"/>
                    <a:pt x="97" y="22"/>
                  </a:cubicBezTo>
                  <a:cubicBezTo>
                    <a:pt x="95" y="21"/>
                    <a:pt x="88" y="19"/>
                    <a:pt x="86" y="18"/>
                  </a:cubicBezTo>
                  <a:cubicBezTo>
                    <a:pt x="80" y="16"/>
                    <a:pt x="77" y="14"/>
                    <a:pt x="76" y="11"/>
                  </a:cubicBezTo>
                  <a:cubicBezTo>
                    <a:pt x="75" y="11"/>
                    <a:pt x="75" y="10"/>
                    <a:pt x="74" y="9"/>
                  </a:cubicBezTo>
                  <a:cubicBezTo>
                    <a:pt x="74" y="9"/>
                    <a:pt x="74" y="9"/>
                    <a:pt x="74" y="9"/>
                  </a:cubicBezTo>
                  <a:cubicBezTo>
                    <a:pt x="73" y="6"/>
                    <a:pt x="73" y="6"/>
                    <a:pt x="73" y="6"/>
                  </a:cubicBezTo>
                  <a:cubicBezTo>
                    <a:pt x="64" y="6"/>
                    <a:pt x="64" y="6"/>
                    <a:pt x="64" y="6"/>
                  </a:cubicBezTo>
                  <a:cubicBezTo>
                    <a:pt x="55" y="5"/>
                    <a:pt x="54" y="8"/>
                    <a:pt x="50" y="1"/>
                  </a:cubicBezTo>
                  <a:cubicBezTo>
                    <a:pt x="50" y="0"/>
                    <a:pt x="50" y="0"/>
                    <a:pt x="50" y="0"/>
                  </a:cubicBezTo>
                  <a:cubicBezTo>
                    <a:pt x="49" y="0"/>
                    <a:pt x="49" y="0"/>
                    <a:pt x="49" y="0"/>
                  </a:cubicBezTo>
                  <a:lnTo>
                    <a:pt x="4" y="3"/>
                  </a:lnTo>
                  <a:close/>
                </a:path>
              </a:pathLst>
            </a:custGeom>
            <a:solidFill>
              <a:srgbClr val="A2C49B"/>
            </a:solidFill>
            <a:ln w="9525">
              <a:noFill/>
              <a:round/>
              <a:headEnd/>
              <a:tailEnd/>
            </a:ln>
          </p:spPr>
          <p:txBody>
            <a:bodyPr/>
            <a:lstStyle/>
            <a:p>
              <a:endParaRPr lang="en-US">
                <a:latin typeface="Calibri" pitchFamily="34" charset="0"/>
              </a:endParaRPr>
            </a:p>
          </p:txBody>
        </p:sp>
        <p:sp>
          <p:nvSpPr>
            <p:cNvPr id="144106" name="Freeform 921"/>
            <p:cNvSpPr>
              <a:spLocks/>
            </p:cNvSpPr>
            <p:nvPr/>
          </p:nvSpPr>
          <p:spPr bwMode="auto">
            <a:xfrm rot="10800000">
              <a:off x="3675163" y="4764222"/>
              <a:ext cx="606500" cy="209742"/>
            </a:xfrm>
            <a:custGeom>
              <a:avLst/>
              <a:gdLst>
                <a:gd name="T0" fmla="*/ 148621909 w 165"/>
                <a:gd name="T1" fmla="*/ 108318864 h 57"/>
                <a:gd name="T2" fmla="*/ 40532578 w 165"/>
                <a:gd name="T3" fmla="*/ 189562619 h 57"/>
                <a:gd name="T4" fmla="*/ 108089316 w 165"/>
                <a:gd name="T5" fmla="*/ 257261488 h 57"/>
                <a:gd name="T6" fmla="*/ 0 w 165"/>
                <a:gd name="T7" fmla="*/ 406204026 h 57"/>
                <a:gd name="T8" fmla="*/ 148621909 w 165"/>
                <a:gd name="T9" fmla="*/ 568684233 h 57"/>
                <a:gd name="T10" fmla="*/ 1715920652 w 165"/>
                <a:gd name="T11" fmla="*/ 487444187 h 57"/>
                <a:gd name="T12" fmla="*/ 2147483647 w 165"/>
                <a:gd name="T13" fmla="*/ 785325583 h 57"/>
                <a:gd name="T14" fmla="*/ 2147483647 w 165"/>
                <a:gd name="T15" fmla="*/ 825945606 h 57"/>
                <a:gd name="T16" fmla="*/ 2147483647 w 165"/>
                <a:gd name="T17" fmla="*/ 1015504718 h 57"/>
                <a:gd name="T18" fmla="*/ 2147483647 w 165"/>
                <a:gd name="T19" fmla="*/ 1272766091 h 57"/>
                <a:gd name="T20" fmla="*/ 2147483647 w 165"/>
                <a:gd name="T21" fmla="*/ 1760210048 h 57"/>
                <a:gd name="T22" fmla="*/ 2147483647 w 165"/>
                <a:gd name="T23" fmla="*/ 2098711927 h 57"/>
                <a:gd name="T24" fmla="*/ 2147483647 w 165"/>
                <a:gd name="T25" fmla="*/ 2031013115 h 57"/>
                <a:gd name="T26" fmla="*/ 2147483647 w 165"/>
                <a:gd name="T27" fmla="*/ 1949773069 h 57"/>
                <a:gd name="T28" fmla="*/ 2147483647 w 165"/>
                <a:gd name="T29" fmla="*/ 1800830071 h 57"/>
                <a:gd name="T30" fmla="*/ 2147483647 w 165"/>
                <a:gd name="T31" fmla="*/ 1570647487 h 57"/>
                <a:gd name="T32" fmla="*/ 2147483647 w 165"/>
                <a:gd name="T33" fmla="*/ 1313386114 h 57"/>
                <a:gd name="T34" fmla="*/ 2147483647 w 165"/>
                <a:gd name="T35" fmla="*/ 974884695 h 57"/>
                <a:gd name="T36" fmla="*/ 2147483647 w 165"/>
                <a:gd name="T37" fmla="*/ 866565630 h 57"/>
                <a:gd name="T38" fmla="*/ 2147483647 w 165"/>
                <a:gd name="T39" fmla="*/ 677003069 h 57"/>
                <a:gd name="T40" fmla="*/ 2147483647 w 165"/>
                <a:gd name="T41" fmla="*/ 406204026 h 57"/>
                <a:gd name="T42" fmla="*/ 2147483647 w 165"/>
                <a:gd name="T43" fmla="*/ 379121557 h 57"/>
                <a:gd name="T44" fmla="*/ 2147483647 w 165"/>
                <a:gd name="T45" fmla="*/ 338501534 h 57"/>
                <a:gd name="T46" fmla="*/ 2147483647 w 165"/>
                <a:gd name="T47" fmla="*/ 230182642 h 57"/>
                <a:gd name="T48" fmla="*/ 2147483647 w 165"/>
                <a:gd name="T49" fmla="*/ 230182642 h 57"/>
                <a:gd name="T50" fmla="*/ 1864546179 w 165"/>
                <a:gd name="T51" fmla="*/ 40620037 h 57"/>
                <a:gd name="T52" fmla="*/ 1864546179 w 165"/>
                <a:gd name="T53" fmla="*/ 0 h 57"/>
                <a:gd name="T54" fmla="*/ 1824009939 w 165"/>
                <a:gd name="T55" fmla="*/ 0 h 57"/>
                <a:gd name="T56" fmla="*/ 148621909 w 165"/>
                <a:gd name="T57" fmla="*/ 108318864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7"/>
                <a:gd name="T89" fmla="*/ 165 w 165"/>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7">
                  <a:moveTo>
                    <a:pt x="4" y="3"/>
                  </a:moveTo>
                  <a:cubicBezTo>
                    <a:pt x="2" y="3"/>
                    <a:pt x="1" y="4"/>
                    <a:pt x="1" y="5"/>
                  </a:cubicBezTo>
                  <a:cubicBezTo>
                    <a:pt x="1" y="6"/>
                    <a:pt x="2" y="7"/>
                    <a:pt x="3" y="7"/>
                  </a:cubicBezTo>
                  <a:cubicBezTo>
                    <a:pt x="1" y="8"/>
                    <a:pt x="0" y="9"/>
                    <a:pt x="0" y="11"/>
                  </a:cubicBezTo>
                  <a:cubicBezTo>
                    <a:pt x="0" y="14"/>
                    <a:pt x="2" y="15"/>
                    <a:pt x="4" y="15"/>
                  </a:cubicBezTo>
                  <a:cubicBezTo>
                    <a:pt x="4" y="15"/>
                    <a:pt x="41" y="13"/>
                    <a:pt x="46" y="13"/>
                  </a:cubicBezTo>
                  <a:cubicBezTo>
                    <a:pt x="52" y="22"/>
                    <a:pt x="56" y="20"/>
                    <a:pt x="68" y="21"/>
                  </a:cubicBezTo>
                  <a:cubicBezTo>
                    <a:pt x="68" y="22"/>
                    <a:pt x="72" y="22"/>
                    <a:pt x="73" y="22"/>
                  </a:cubicBezTo>
                  <a:cubicBezTo>
                    <a:pt x="75" y="24"/>
                    <a:pt x="77" y="25"/>
                    <a:pt x="80" y="27"/>
                  </a:cubicBezTo>
                  <a:cubicBezTo>
                    <a:pt x="82" y="30"/>
                    <a:pt x="86" y="32"/>
                    <a:pt x="89" y="34"/>
                  </a:cubicBezTo>
                  <a:cubicBezTo>
                    <a:pt x="96" y="39"/>
                    <a:pt x="104" y="43"/>
                    <a:pt x="113" y="47"/>
                  </a:cubicBezTo>
                  <a:cubicBezTo>
                    <a:pt x="130" y="53"/>
                    <a:pt x="148" y="57"/>
                    <a:pt x="162" y="56"/>
                  </a:cubicBezTo>
                  <a:cubicBezTo>
                    <a:pt x="163" y="56"/>
                    <a:pt x="165" y="55"/>
                    <a:pt x="165" y="54"/>
                  </a:cubicBezTo>
                  <a:cubicBezTo>
                    <a:pt x="165" y="53"/>
                    <a:pt x="164" y="52"/>
                    <a:pt x="163" y="52"/>
                  </a:cubicBezTo>
                  <a:cubicBezTo>
                    <a:pt x="163" y="52"/>
                    <a:pt x="161" y="50"/>
                    <a:pt x="158" y="48"/>
                  </a:cubicBezTo>
                  <a:cubicBezTo>
                    <a:pt x="155" y="45"/>
                    <a:pt x="149" y="43"/>
                    <a:pt x="143" y="42"/>
                  </a:cubicBezTo>
                  <a:cubicBezTo>
                    <a:pt x="134" y="41"/>
                    <a:pt x="125" y="38"/>
                    <a:pt x="117" y="35"/>
                  </a:cubicBezTo>
                  <a:cubicBezTo>
                    <a:pt x="111" y="32"/>
                    <a:pt x="106" y="29"/>
                    <a:pt x="101" y="26"/>
                  </a:cubicBezTo>
                  <a:cubicBezTo>
                    <a:pt x="100" y="26"/>
                    <a:pt x="98" y="23"/>
                    <a:pt x="97" y="23"/>
                  </a:cubicBezTo>
                  <a:cubicBezTo>
                    <a:pt x="95" y="21"/>
                    <a:pt x="88" y="20"/>
                    <a:pt x="86" y="18"/>
                  </a:cubicBezTo>
                  <a:cubicBezTo>
                    <a:pt x="80" y="16"/>
                    <a:pt x="78" y="14"/>
                    <a:pt x="76" y="11"/>
                  </a:cubicBezTo>
                  <a:cubicBezTo>
                    <a:pt x="75" y="11"/>
                    <a:pt x="75" y="10"/>
                    <a:pt x="74" y="10"/>
                  </a:cubicBezTo>
                  <a:cubicBezTo>
                    <a:pt x="74" y="9"/>
                    <a:pt x="74" y="9"/>
                    <a:pt x="74" y="9"/>
                  </a:cubicBezTo>
                  <a:cubicBezTo>
                    <a:pt x="73" y="6"/>
                    <a:pt x="73" y="6"/>
                    <a:pt x="73" y="6"/>
                  </a:cubicBezTo>
                  <a:cubicBezTo>
                    <a:pt x="64" y="6"/>
                    <a:pt x="64" y="6"/>
                    <a:pt x="64" y="6"/>
                  </a:cubicBezTo>
                  <a:cubicBezTo>
                    <a:pt x="55" y="5"/>
                    <a:pt x="54" y="8"/>
                    <a:pt x="50" y="1"/>
                  </a:cubicBezTo>
                  <a:cubicBezTo>
                    <a:pt x="50" y="0"/>
                    <a:pt x="50" y="0"/>
                    <a:pt x="50" y="0"/>
                  </a:cubicBezTo>
                  <a:cubicBezTo>
                    <a:pt x="49" y="0"/>
                    <a:pt x="49" y="0"/>
                    <a:pt x="49" y="0"/>
                  </a:cubicBezTo>
                  <a:lnTo>
                    <a:pt x="4" y="3"/>
                  </a:lnTo>
                  <a:close/>
                </a:path>
              </a:pathLst>
            </a:custGeom>
            <a:solidFill>
              <a:srgbClr val="A2C59C"/>
            </a:solidFill>
            <a:ln w="9525">
              <a:noFill/>
              <a:round/>
              <a:headEnd/>
              <a:tailEnd/>
            </a:ln>
          </p:spPr>
          <p:txBody>
            <a:bodyPr/>
            <a:lstStyle/>
            <a:p>
              <a:endParaRPr lang="en-US">
                <a:latin typeface="Calibri" pitchFamily="34" charset="0"/>
              </a:endParaRPr>
            </a:p>
          </p:txBody>
        </p:sp>
        <p:sp>
          <p:nvSpPr>
            <p:cNvPr id="144107" name="Freeform 922"/>
            <p:cNvSpPr>
              <a:spLocks/>
            </p:cNvSpPr>
            <p:nvPr/>
          </p:nvSpPr>
          <p:spPr bwMode="auto">
            <a:xfrm rot="10800000">
              <a:off x="3675163" y="4764222"/>
              <a:ext cx="606500" cy="209742"/>
            </a:xfrm>
            <a:custGeom>
              <a:avLst/>
              <a:gdLst>
                <a:gd name="T0" fmla="*/ 148621909 w 165"/>
                <a:gd name="T1" fmla="*/ 108318864 h 57"/>
                <a:gd name="T2" fmla="*/ 40532578 w 165"/>
                <a:gd name="T3" fmla="*/ 189562619 h 57"/>
                <a:gd name="T4" fmla="*/ 108089316 w 165"/>
                <a:gd name="T5" fmla="*/ 257261488 h 57"/>
                <a:gd name="T6" fmla="*/ 0 w 165"/>
                <a:gd name="T7" fmla="*/ 406204026 h 57"/>
                <a:gd name="T8" fmla="*/ 148621909 w 165"/>
                <a:gd name="T9" fmla="*/ 568684233 h 57"/>
                <a:gd name="T10" fmla="*/ 1715920652 w 165"/>
                <a:gd name="T11" fmla="*/ 487444187 h 57"/>
                <a:gd name="T12" fmla="*/ 2147483647 w 165"/>
                <a:gd name="T13" fmla="*/ 785325583 h 57"/>
                <a:gd name="T14" fmla="*/ 2147483647 w 165"/>
                <a:gd name="T15" fmla="*/ 825945606 h 57"/>
                <a:gd name="T16" fmla="*/ 2147483647 w 165"/>
                <a:gd name="T17" fmla="*/ 1015504718 h 57"/>
                <a:gd name="T18" fmla="*/ 2147483647 w 165"/>
                <a:gd name="T19" fmla="*/ 1272766091 h 57"/>
                <a:gd name="T20" fmla="*/ 2147483647 w 165"/>
                <a:gd name="T21" fmla="*/ 1733131259 h 57"/>
                <a:gd name="T22" fmla="*/ 2147483647 w 165"/>
                <a:gd name="T23" fmla="*/ 2098711927 h 57"/>
                <a:gd name="T24" fmla="*/ 2147483647 w 165"/>
                <a:gd name="T25" fmla="*/ 2031013115 h 57"/>
                <a:gd name="T26" fmla="*/ 2147483647 w 165"/>
                <a:gd name="T27" fmla="*/ 1949773069 h 57"/>
                <a:gd name="T28" fmla="*/ 2147483647 w 165"/>
                <a:gd name="T29" fmla="*/ 1800830071 h 57"/>
                <a:gd name="T30" fmla="*/ 2147483647 w 165"/>
                <a:gd name="T31" fmla="*/ 1570647487 h 57"/>
                <a:gd name="T32" fmla="*/ 2147483647 w 165"/>
                <a:gd name="T33" fmla="*/ 1313386114 h 57"/>
                <a:gd name="T34" fmla="*/ 2147483647 w 165"/>
                <a:gd name="T35" fmla="*/ 974884695 h 57"/>
                <a:gd name="T36" fmla="*/ 2147483647 w 165"/>
                <a:gd name="T37" fmla="*/ 866565630 h 57"/>
                <a:gd name="T38" fmla="*/ 2147483647 w 165"/>
                <a:gd name="T39" fmla="*/ 677003069 h 57"/>
                <a:gd name="T40" fmla="*/ 2147483647 w 165"/>
                <a:gd name="T41" fmla="*/ 406204026 h 57"/>
                <a:gd name="T42" fmla="*/ 2147483647 w 165"/>
                <a:gd name="T43" fmla="*/ 379121557 h 57"/>
                <a:gd name="T44" fmla="*/ 2147483647 w 165"/>
                <a:gd name="T45" fmla="*/ 338501534 h 57"/>
                <a:gd name="T46" fmla="*/ 2147483647 w 165"/>
                <a:gd name="T47" fmla="*/ 230182642 h 57"/>
                <a:gd name="T48" fmla="*/ 2147483647 w 165"/>
                <a:gd name="T49" fmla="*/ 230182642 h 57"/>
                <a:gd name="T50" fmla="*/ 1864546179 w 165"/>
                <a:gd name="T51" fmla="*/ 40620037 h 57"/>
                <a:gd name="T52" fmla="*/ 1864546179 w 165"/>
                <a:gd name="T53" fmla="*/ 0 h 57"/>
                <a:gd name="T54" fmla="*/ 1783477376 w 165"/>
                <a:gd name="T55" fmla="*/ 0 h 57"/>
                <a:gd name="T56" fmla="*/ 148621909 w 165"/>
                <a:gd name="T57" fmla="*/ 108318864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7"/>
                <a:gd name="T89" fmla="*/ 165 w 165"/>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7">
                  <a:moveTo>
                    <a:pt x="4" y="3"/>
                  </a:moveTo>
                  <a:cubicBezTo>
                    <a:pt x="2" y="3"/>
                    <a:pt x="1" y="4"/>
                    <a:pt x="1" y="5"/>
                  </a:cubicBezTo>
                  <a:cubicBezTo>
                    <a:pt x="1" y="6"/>
                    <a:pt x="2" y="7"/>
                    <a:pt x="3" y="7"/>
                  </a:cubicBezTo>
                  <a:cubicBezTo>
                    <a:pt x="1" y="8"/>
                    <a:pt x="0" y="9"/>
                    <a:pt x="0" y="11"/>
                  </a:cubicBezTo>
                  <a:cubicBezTo>
                    <a:pt x="0" y="14"/>
                    <a:pt x="2" y="15"/>
                    <a:pt x="4" y="15"/>
                  </a:cubicBezTo>
                  <a:cubicBezTo>
                    <a:pt x="4" y="15"/>
                    <a:pt x="41" y="13"/>
                    <a:pt x="46" y="13"/>
                  </a:cubicBezTo>
                  <a:cubicBezTo>
                    <a:pt x="52" y="22"/>
                    <a:pt x="56" y="20"/>
                    <a:pt x="68" y="21"/>
                  </a:cubicBezTo>
                  <a:cubicBezTo>
                    <a:pt x="68" y="21"/>
                    <a:pt x="72" y="22"/>
                    <a:pt x="73" y="22"/>
                  </a:cubicBezTo>
                  <a:cubicBezTo>
                    <a:pt x="75" y="24"/>
                    <a:pt x="77" y="25"/>
                    <a:pt x="80" y="27"/>
                  </a:cubicBezTo>
                  <a:cubicBezTo>
                    <a:pt x="82" y="29"/>
                    <a:pt x="86" y="32"/>
                    <a:pt x="89" y="34"/>
                  </a:cubicBezTo>
                  <a:cubicBezTo>
                    <a:pt x="96" y="39"/>
                    <a:pt x="104" y="43"/>
                    <a:pt x="113" y="46"/>
                  </a:cubicBezTo>
                  <a:cubicBezTo>
                    <a:pt x="130" y="53"/>
                    <a:pt x="148" y="57"/>
                    <a:pt x="162" y="56"/>
                  </a:cubicBezTo>
                  <a:cubicBezTo>
                    <a:pt x="163" y="56"/>
                    <a:pt x="165" y="55"/>
                    <a:pt x="165" y="54"/>
                  </a:cubicBezTo>
                  <a:cubicBezTo>
                    <a:pt x="165" y="53"/>
                    <a:pt x="164" y="52"/>
                    <a:pt x="163" y="52"/>
                  </a:cubicBezTo>
                  <a:cubicBezTo>
                    <a:pt x="163" y="52"/>
                    <a:pt x="161" y="50"/>
                    <a:pt x="158" y="48"/>
                  </a:cubicBezTo>
                  <a:cubicBezTo>
                    <a:pt x="155" y="45"/>
                    <a:pt x="149" y="43"/>
                    <a:pt x="143" y="42"/>
                  </a:cubicBezTo>
                  <a:cubicBezTo>
                    <a:pt x="134" y="41"/>
                    <a:pt x="125" y="38"/>
                    <a:pt x="117" y="35"/>
                  </a:cubicBezTo>
                  <a:cubicBezTo>
                    <a:pt x="111" y="32"/>
                    <a:pt x="106" y="29"/>
                    <a:pt x="101" y="26"/>
                  </a:cubicBezTo>
                  <a:cubicBezTo>
                    <a:pt x="100" y="26"/>
                    <a:pt x="98" y="23"/>
                    <a:pt x="97" y="23"/>
                  </a:cubicBezTo>
                  <a:cubicBezTo>
                    <a:pt x="94" y="21"/>
                    <a:pt x="88" y="20"/>
                    <a:pt x="86" y="18"/>
                  </a:cubicBezTo>
                  <a:cubicBezTo>
                    <a:pt x="80" y="16"/>
                    <a:pt x="78" y="14"/>
                    <a:pt x="76" y="11"/>
                  </a:cubicBezTo>
                  <a:cubicBezTo>
                    <a:pt x="75" y="11"/>
                    <a:pt x="75" y="10"/>
                    <a:pt x="74" y="10"/>
                  </a:cubicBezTo>
                  <a:cubicBezTo>
                    <a:pt x="74" y="9"/>
                    <a:pt x="74" y="9"/>
                    <a:pt x="74" y="9"/>
                  </a:cubicBezTo>
                  <a:cubicBezTo>
                    <a:pt x="73" y="6"/>
                    <a:pt x="73" y="6"/>
                    <a:pt x="73" y="6"/>
                  </a:cubicBezTo>
                  <a:cubicBezTo>
                    <a:pt x="64" y="6"/>
                    <a:pt x="64" y="6"/>
                    <a:pt x="64" y="6"/>
                  </a:cubicBezTo>
                  <a:cubicBezTo>
                    <a:pt x="55" y="5"/>
                    <a:pt x="54" y="8"/>
                    <a:pt x="50" y="1"/>
                  </a:cubicBezTo>
                  <a:cubicBezTo>
                    <a:pt x="50" y="0"/>
                    <a:pt x="50" y="0"/>
                    <a:pt x="50" y="0"/>
                  </a:cubicBezTo>
                  <a:cubicBezTo>
                    <a:pt x="48" y="0"/>
                    <a:pt x="48" y="0"/>
                    <a:pt x="48" y="0"/>
                  </a:cubicBezTo>
                  <a:lnTo>
                    <a:pt x="4" y="3"/>
                  </a:lnTo>
                  <a:close/>
                </a:path>
              </a:pathLst>
            </a:custGeom>
            <a:solidFill>
              <a:srgbClr val="A2C59C"/>
            </a:solidFill>
            <a:ln w="9525">
              <a:noFill/>
              <a:round/>
              <a:headEnd/>
              <a:tailEnd/>
            </a:ln>
          </p:spPr>
          <p:txBody>
            <a:bodyPr/>
            <a:lstStyle/>
            <a:p>
              <a:endParaRPr lang="en-US">
                <a:latin typeface="Calibri" pitchFamily="34" charset="0"/>
              </a:endParaRPr>
            </a:p>
          </p:txBody>
        </p:sp>
        <p:sp>
          <p:nvSpPr>
            <p:cNvPr id="144108" name="Freeform 923"/>
            <p:cNvSpPr>
              <a:spLocks/>
            </p:cNvSpPr>
            <p:nvPr/>
          </p:nvSpPr>
          <p:spPr bwMode="auto">
            <a:xfrm rot="10800000">
              <a:off x="3675163" y="4764222"/>
              <a:ext cx="606500" cy="209742"/>
            </a:xfrm>
            <a:custGeom>
              <a:avLst/>
              <a:gdLst>
                <a:gd name="T0" fmla="*/ 148621909 w 165"/>
                <a:gd name="T1" fmla="*/ 108318864 h 57"/>
                <a:gd name="T2" fmla="*/ 40532578 w 165"/>
                <a:gd name="T3" fmla="*/ 189562619 h 57"/>
                <a:gd name="T4" fmla="*/ 108089316 w 165"/>
                <a:gd name="T5" fmla="*/ 257261488 h 57"/>
                <a:gd name="T6" fmla="*/ 0 w 165"/>
                <a:gd name="T7" fmla="*/ 406204026 h 57"/>
                <a:gd name="T8" fmla="*/ 148621909 w 165"/>
                <a:gd name="T9" fmla="*/ 568684233 h 57"/>
                <a:gd name="T10" fmla="*/ 1715920652 w 165"/>
                <a:gd name="T11" fmla="*/ 487444187 h 57"/>
                <a:gd name="T12" fmla="*/ 2147483647 w 165"/>
                <a:gd name="T13" fmla="*/ 785325583 h 57"/>
                <a:gd name="T14" fmla="*/ 2147483647 w 165"/>
                <a:gd name="T15" fmla="*/ 825945606 h 57"/>
                <a:gd name="T16" fmla="*/ 2147483647 w 165"/>
                <a:gd name="T17" fmla="*/ 1015504718 h 57"/>
                <a:gd name="T18" fmla="*/ 2147483647 w 165"/>
                <a:gd name="T19" fmla="*/ 1272766091 h 57"/>
                <a:gd name="T20" fmla="*/ 2147483647 w 165"/>
                <a:gd name="T21" fmla="*/ 1733131259 h 57"/>
                <a:gd name="T22" fmla="*/ 2147483647 w 165"/>
                <a:gd name="T23" fmla="*/ 2098711927 h 57"/>
                <a:gd name="T24" fmla="*/ 2147483647 w 165"/>
                <a:gd name="T25" fmla="*/ 2031013115 h 57"/>
                <a:gd name="T26" fmla="*/ 2147483647 w 165"/>
                <a:gd name="T27" fmla="*/ 1949773069 h 57"/>
                <a:gd name="T28" fmla="*/ 2147483647 w 165"/>
                <a:gd name="T29" fmla="*/ 1800830071 h 57"/>
                <a:gd name="T30" fmla="*/ 2147483647 w 165"/>
                <a:gd name="T31" fmla="*/ 1570647487 h 57"/>
                <a:gd name="T32" fmla="*/ 2147483647 w 165"/>
                <a:gd name="T33" fmla="*/ 1313386114 h 57"/>
                <a:gd name="T34" fmla="*/ 2147483647 w 165"/>
                <a:gd name="T35" fmla="*/ 974884695 h 57"/>
                <a:gd name="T36" fmla="*/ 2147483647 w 165"/>
                <a:gd name="T37" fmla="*/ 866565630 h 57"/>
                <a:gd name="T38" fmla="*/ 2147483647 w 165"/>
                <a:gd name="T39" fmla="*/ 677003069 h 57"/>
                <a:gd name="T40" fmla="*/ 2147483647 w 165"/>
                <a:gd name="T41" fmla="*/ 406204026 h 57"/>
                <a:gd name="T42" fmla="*/ 2147483647 w 165"/>
                <a:gd name="T43" fmla="*/ 379121557 h 57"/>
                <a:gd name="T44" fmla="*/ 2147483647 w 165"/>
                <a:gd name="T45" fmla="*/ 338501534 h 57"/>
                <a:gd name="T46" fmla="*/ 2147483647 w 165"/>
                <a:gd name="T47" fmla="*/ 230182642 h 57"/>
                <a:gd name="T48" fmla="*/ 2147483647 w 165"/>
                <a:gd name="T49" fmla="*/ 230182642 h 57"/>
                <a:gd name="T50" fmla="*/ 1864546179 w 165"/>
                <a:gd name="T51" fmla="*/ 40620037 h 57"/>
                <a:gd name="T52" fmla="*/ 1864546179 w 165"/>
                <a:gd name="T53" fmla="*/ 0 h 57"/>
                <a:gd name="T54" fmla="*/ 1783477376 w 165"/>
                <a:gd name="T55" fmla="*/ 0 h 57"/>
                <a:gd name="T56" fmla="*/ 148621909 w 165"/>
                <a:gd name="T57" fmla="*/ 108318864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7"/>
                <a:gd name="T89" fmla="*/ 165 w 165"/>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7">
                  <a:moveTo>
                    <a:pt x="4" y="3"/>
                  </a:moveTo>
                  <a:cubicBezTo>
                    <a:pt x="2" y="3"/>
                    <a:pt x="1" y="4"/>
                    <a:pt x="1" y="5"/>
                  </a:cubicBezTo>
                  <a:cubicBezTo>
                    <a:pt x="1" y="6"/>
                    <a:pt x="2" y="7"/>
                    <a:pt x="3" y="7"/>
                  </a:cubicBezTo>
                  <a:cubicBezTo>
                    <a:pt x="1" y="8"/>
                    <a:pt x="0" y="9"/>
                    <a:pt x="0" y="11"/>
                  </a:cubicBezTo>
                  <a:cubicBezTo>
                    <a:pt x="0" y="14"/>
                    <a:pt x="2" y="15"/>
                    <a:pt x="4" y="15"/>
                  </a:cubicBezTo>
                  <a:cubicBezTo>
                    <a:pt x="4" y="15"/>
                    <a:pt x="41" y="13"/>
                    <a:pt x="46" y="13"/>
                  </a:cubicBezTo>
                  <a:cubicBezTo>
                    <a:pt x="52" y="22"/>
                    <a:pt x="56" y="20"/>
                    <a:pt x="68" y="21"/>
                  </a:cubicBezTo>
                  <a:cubicBezTo>
                    <a:pt x="68" y="21"/>
                    <a:pt x="72" y="22"/>
                    <a:pt x="73" y="22"/>
                  </a:cubicBezTo>
                  <a:cubicBezTo>
                    <a:pt x="75" y="24"/>
                    <a:pt x="77" y="25"/>
                    <a:pt x="80" y="27"/>
                  </a:cubicBezTo>
                  <a:cubicBezTo>
                    <a:pt x="82" y="29"/>
                    <a:pt x="86" y="32"/>
                    <a:pt x="89" y="34"/>
                  </a:cubicBezTo>
                  <a:cubicBezTo>
                    <a:pt x="96" y="39"/>
                    <a:pt x="104" y="43"/>
                    <a:pt x="113" y="46"/>
                  </a:cubicBezTo>
                  <a:cubicBezTo>
                    <a:pt x="130" y="53"/>
                    <a:pt x="148" y="57"/>
                    <a:pt x="162" y="56"/>
                  </a:cubicBezTo>
                  <a:cubicBezTo>
                    <a:pt x="164" y="56"/>
                    <a:pt x="165" y="55"/>
                    <a:pt x="165" y="54"/>
                  </a:cubicBezTo>
                  <a:cubicBezTo>
                    <a:pt x="165" y="53"/>
                    <a:pt x="164" y="52"/>
                    <a:pt x="163" y="52"/>
                  </a:cubicBezTo>
                  <a:cubicBezTo>
                    <a:pt x="162" y="52"/>
                    <a:pt x="161" y="50"/>
                    <a:pt x="158" y="48"/>
                  </a:cubicBezTo>
                  <a:cubicBezTo>
                    <a:pt x="154" y="45"/>
                    <a:pt x="149" y="43"/>
                    <a:pt x="143" y="42"/>
                  </a:cubicBezTo>
                  <a:cubicBezTo>
                    <a:pt x="134" y="41"/>
                    <a:pt x="125" y="38"/>
                    <a:pt x="117" y="35"/>
                  </a:cubicBezTo>
                  <a:cubicBezTo>
                    <a:pt x="111" y="32"/>
                    <a:pt x="106" y="29"/>
                    <a:pt x="101" y="26"/>
                  </a:cubicBezTo>
                  <a:cubicBezTo>
                    <a:pt x="100" y="26"/>
                    <a:pt x="98" y="23"/>
                    <a:pt x="97" y="23"/>
                  </a:cubicBezTo>
                  <a:cubicBezTo>
                    <a:pt x="94" y="22"/>
                    <a:pt x="88" y="20"/>
                    <a:pt x="86" y="18"/>
                  </a:cubicBezTo>
                  <a:cubicBezTo>
                    <a:pt x="80" y="16"/>
                    <a:pt x="78" y="14"/>
                    <a:pt x="76" y="11"/>
                  </a:cubicBezTo>
                  <a:cubicBezTo>
                    <a:pt x="75" y="11"/>
                    <a:pt x="75" y="10"/>
                    <a:pt x="74" y="10"/>
                  </a:cubicBezTo>
                  <a:cubicBezTo>
                    <a:pt x="74" y="9"/>
                    <a:pt x="74" y="9"/>
                    <a:pt x="74" y="9"/>
                  </a:cubicBezTo>
                  <a:cubicBezTo>
                    <a:pt x="73" y="6"/>
                    <a:pt x="73" y="6"/>
                    <a:pt x="73" y="6"/>
                  </a:cubicBezTo>
                  <a:cubicBezTo>
                    <a:pt x="64" y="6"/>
                    <a:pt x="64" y="6"/>
                    <a:pt x="64" y="6"/>
                  </a:cubicBezTo>
                  <a:cubicBezTo>
                    <a:pt x="55" y="5"/>
                    <a:pt x="54" y="9"/>
                    <a:pt x="50" y="1"/>
                  </a:cubicBezTo>
                  <a:cubicBezTo>
                    <a:pt x="50" y="0"/>
                    <a:pt x="50" y="0"/>
                    <a:pt x="50" y="0"/>
                  </a:cubicBezTo>
                  <a:cubicBezTo>
                    <a:pt x="48" y="0"/>
                    <a:pt x="48" y="0"/>
                    <a:pt x="48" y="0"/>
                  </a:cubicBezTo>
                  <a:lnTo>
                    <a:pt x="4" y="3"/>
                  </a:lnTo>
                  <a:close/>
                </a:path>
              </a:pathLst>
            </a:custGeom>
            <a:solidFill>
              <a:srgbClr val="A3C59D"/>
            </a:solidFill>
            <a:ln w="9525">
              <a:noFill/>
              <a:round/>
              <a:headEnd/>
              <a:tailEnd/>
            </a:ln>
          </p:spPr>
          <p:txBody>
            <a:bodyPr/>
            <a:lstStyle/>
            <a:p>
              <a:endParaRPr lang="en-US">
                <a:latin typeface="Calibri" pitchFamily="34" charset="0"/>
              </a:endParaRPr>
            </a:p>
          </p:txBody>
        </p:sp>
        <p:sp>
          <p:nvSpPr>
            <p:cNvPr id="144109" name="Freeform 924"/>
            <p:cNvSpPr>
              <a:spLocks/>
            </p:cNvSpPr>
            <p:nvPr/>
          </p:nvSpPr>
          <p:spPr bwMode="auto">
            <a:xfrm rot="10800000">
              <a:off x="3675163" y="4764222"/>
              <a:ext cx="606500" cy="209742"/>
            </a:xfrm>
            <a:custGeom>
              <a:avLst/>
              <a:gdLst>
                <a:gd name="T0" fmla="*/ 148621909 w 165"/>
                <a:gd name="T1" fmla="*/ 108318864 h 57"/>
                <a:gd name="T2" fmla="*/ 40532578 w 165"/>
                <a:gd name="T3" fmla="*/ 189562619 h 57"/>
                <a:gd name="T4" fmla="*/ 108089316 w 165"/>
                <a:gd name="T5" fmla="*/ 257261488 h 57"/>
                <a:gd name="T6" fmla="*/ 0 w 165"/>
                <a:gd name="T7" fmla="*/ 406204026 h 57"/>
                <a:gd name="T8" fmla="*/ 148621909 w 165"/>
                <a:gd name="T9" fmla="*/ 568684233 h 57"/>
                <a:gd name="T10" fmla="*/ 1715920652 w 165"/>
                <a:gd name="T11" fmla="*/ 487444187 h 57"/>
                <a:gd name="T12" fmla="*/ 2147483647 w 165"/>
                <a:gd name="T13" fmla="*/ 785325583 h 57"/>
                <a:gd name="T14" fmla="*/ 2147483647 w 165"/>
                <a:gd name="T15" fmla="*/ 825945606 h 57"/>
                <a:gd name="T16" fmla="*/ 2147483647 w 165"/>
                <a:gd name="T17" fmla="*/ 1015504718 h 57"/>
                <a:gd name="T18" fmla="*/ 2147483647 w 165"/>
                <a:gd name="T19" fmla="*/ 1272766091 h 57"/>
                <a:gd name="T20" fmla="*/ 2147483647 w 165"/>
                <a:gd name="T21" fmla="*/ 1733131259 h 57"/>
                <a:gd name="T22" fmla="*/ 2147483647 w 165"/>
                <a:gd name="T23" fmla="*/ 2098711927 h 57"/>
                <a:gd name="T24" fmla="*/ 2147483647 w 165"/>
                <a:gd name="T25" fmla="*/ 2031013115 h 57"/>
                <a:gd name="T26" fmla="*/ 2147483647 w 165"/>
                <a:gd name="T27" fmla="*/ 1949773069 h 57"/>
                <a:gd name="T28" fmla="*/ 2147483647 w 165"/>
                <a:gd name="T29" fmla="*/ 1800830071 h 57"/>
                <a:gd name="T30" fmla="*/ 2147483647 w 165"/>
                <a:gd name="T31" fmla="*/ 1570647487 h 57"/>
                <a:gd name="T32" fmla="*/ 2147483647 w 165"/>
                <a:gd name="T33" fmla="*/ 1313386114 h 57"/>
                <a:gd name="T34" fmla="*/ 2147483647 w 165"/>
                <a:gd name="T35" fmla="*/ 974884695 h 57"/>
                <a:gd name="T36" fmla="*/ 2147483647 w 165"/>
                <a:gd name="T37" fmla="*/ 866565630 h 57"/>
                <a:gd name="T38" fmla="*/ 2147483647 w 165"/>
                <a:gd name="T39" fmla="*/ 717623092 h 57"/>
                <a:gd name="T40" fmla="*/ 2147483647 w 165"/>
                <a:gd name="T41" fmla="*/ 446824049 h 57"/>
                <a:gd name="T42" fmla="*/ 2147483647 w 165"/>
                <a:gd name="T43" fmla="*/ 379121557 h 57"/>
                <a:gd name="T44" fmla="*/ 2147483647 w 165"/>
                <a:gd name="T45" fmla="*/ 338501534 h 57"/>
                <a:gd name="T46" fmla="*/ 2147483647 w 165"/>
                <a:gd name="T47" fmla="*/ 257261488 h 57"/>
                <a:gd name="T48" fmla="*/ 2147483647 w 165"/>
                <a:gd name="T49" fmla="*/ 230182642 h 57"/>
                <a:gd name="T50" fmla="*/ 1864546179 w 165"/>
                <a:gd name="T51" fmla="*/ 81240075 h 57"/>
                <a:gd name="T52" fmla="*/ 1864546179 w 165"/>
                <a:gd name="T53" fmla="*/ 0 h 57"/>
                <a:gd name="T54" fmla="*/ 1783477376 w 165"/>
                <a:gd name="T55" fmla="*/ 0 h 57"/>
                <a:gd name="T56" fmla="*/ 148621909 w 165"/>
                <a:gd name="T57" fmla="*/ 108318864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7"/>
                <a:gd name="T89" fmla="*/ 165 w 165"/>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7">
                  <a:moveTo>
                    <a:pt x="4" y="3"/>
                  </a:moveTo>
                  <a:cubicBezTo>
                    <a:pt x="2" y="3"/>
                    <a:pt x="1" y="4"/>
                    <a:pt x="1" y="5"/>
                  </a:cubicBezTo>
                  <a:cubicBezTo>
                    <a:pt x="1" y="6"/>
                    <a:pt x="2" y="7"/>
                    <a:pt x="3" y="7"/>
                  </a:cubicBezTo>
                  <a:cubicBezTo>
                    <a:pt x="1" y="8"/>
                    <a:pt x="0" y="9"/>
                    <a:pt x="0" y="11"/>
                  </a:cubicBezTo>
                  <a:cubicBezTo>
                    <a:pt x="0" y="14"/>
                    <a:pt x="2" y="15"/>
                    <a:pt x="4" y="15"/>
                  </a:cubicBezTo>
                  <a:cubicBezTo>
                    <a:pt x="4" y="15"/>
                    <a:pt x="41" y="13"/>
                    <a:pt x="46" y="13"/>
                  </a:cubicBezTo>
                  <a:cubicBezTo>
                    <a:pt x="52" y="22"/>
                    <a:pt x="56" y="20"/>
                    <a:pt x="68" y="21"/>
                  </a:cubicBezTo>
                  <a:cubicBezTo>
                    <a:pt x="68" y="21"/>
                    <a:pt x="72" y="22"/>
                    <a:pt x="73" y="22"/>
                  </a:cubicBezTo>
                  <a:cubicBezTo>
                    <a:pt x="75" y="24"/>
                    <a:pt x="77" y="25"/>
                    <a:pt x="80" y="27"/>
                  </a:cubicBezTo>
                  <a:cubicBezTo>
                    <a:pt x="82" y="29"/>
                    <a:pt x="86" y="32"/>
                    <a:pt x="89" y="34"/>
                  </a:cubicBezTo>
                  <a:cubicBezTo>
                    <a:pt x="96" y="39"/>
                    <a:pt x="104" y="43"/>
                    <a:pt x="113" y="46"/>
                  </a:cubicBezTo>
                  <a:cubicBezTo>
                    <a:pt x="130" y="53"/>
                    <a:pt x="148" y="57"/>
                    <a:pt x="162" y="56"/>
                  </a:cubicBezTo>
                  <a:cubicBezTo>
                    <a:pt x="164" y="56"/>
                    <a:pt x="165" y="55"/>
                    <a:pt x="165" y="54"/>
                  </a:cubicBezTo>
                  <a:cubicBezTo>
                    <a:pt x="165" y="53"/>
                    <a:pt x="164" y="52"/>
                    <a:pt x="163" y="52"/>
                  </a:cubicBezTo>
                  <a:cubicBezTo>
                    <a:pt x="162" y="51"/>
                    <a:pt x="161" y="50"/>
                    <a:pt x="158" y="48"/>
                  </a:cubicBezTo>
                  <a:cubicBezTo>
                    <a:pt x="154" y="45"/>
                    <a:pt x="149" y="43"/>
                    <a:pt x="143" y="42"/>
                  </a:cubicBezTo>
                  <a:cubicBezTo>
                    <a:pt x="134" y="41"/>
                    <a:pt x="125" y="39"/>
                    <a:pt x="117" y="35"/>
                  </a:cubicBezTo>
                  <a:cubicBezTo>
                    <a:pt x="111" y="32"/>
                    <a:pt x="106" y="30"/>
                    <a:pt x="101" y="26"/>
                  </a:cubicBezTo>
                  <a:cubicBezTo>
                    <a:pt x="100" y="26"/>
                    <a:pt x="98" y="24"/>
                    <a:pt x="97" y="23"/>
                  </a:cubicBezTo>
                  <a:cubicBezTo>
                    <a:pt x="94" y="22"/>
                    <a:pt x="88" y="20"/>
                    <a:pt x="86" y="19"/>
                  </a:cubicBezTo>
                  <a:cubicBezTo>
                    <a:pt x="80" y="16"/>
                    <a:pt x="78" y="14"/>
                    <a:pt x="76" y="12"/>
                  </a:cubicBezTo>
                  <a:cubicBezTo>
                    <a:pt x="75" y="11"/>
                    <a:pt x="75" y="10"/>
                    <a:pt x="74" y="10"/>
                  </a:cubicBezTo>
                  <a:cubicBezTo>
                    <a:pt x="74" y="9"/>
                    <a:pt x="74" y="9"/>
                    <a:pt x="74" y="9"/>
                  </a:cubicBezTo>
                  <a:cubicBezTo>
                    <a:pt x="73" y="7"/>
                    <a:pt x="73" y="7"/>
                    <a:pt x="73" y="7"/>
                  </a:cubicBezTo>
                  <a:cubicBezTo>
                    <a:pt x="64" y="6"/>
                    <a:pt x="64" y="6"/>
                    <a:pt x="64" y="6"/>
                  </a:cubicBezTo>
                  <a:cubicBezTo>
                    <a:pt x="55" y="5"/>
                    <a:pt x="54" y="9"/>
                    <a:pt x="50" y="2"/>
                  </a:cubicBezTo>
                  <a:cubicBezTo>
                    <a:pt x="50" y="0"/>
                    <a:pt x="50" y="0"/>
                    <a:pt x="50" y="0"/>
                  </a:cubicBezTo>
                  <a:cubicBezTo>
                    <a:pt x="48" y="0"/>
                    <a:pt x="48" y="0"/>
                    <a:pt x="48" y="0"/>
                  </a:cubicBezTo>
                  <a:lnTo>
                    <a:pt x="4" y="3"/>
                  </a:lnTo>
                  <a:close/>
                </a:path>
              </a:pathLst>
            </a:custGeom>
            <a:solidFill>
              <a:srgbClr val="A4C69E"/>
            </a:solidFill>
            <a:ln w="9525">
              <a:noFill/>
              <a:round/>
              <a:headEnd/>
              <a:tailEnd/>
            </a:ln>
          </p:spPr>
          <p:txBody>
            <a:bodyPr/>
            <a:lstStyle/>
            <a:p>
              <a:endParaRPr lang="en-US">
                <a:latin typeface="Calibri" pitchFamily="34" charset="0"/>
              </a:endParaRPr>
            </a:p>
          </p:txBody>
        </p:sp>
        <p:sp>
          <p:nvSpPr>
            <p:cNvPr id="144110" name="Freeform 925"/>
            <p:cNvSpPr>
              <a:spLocks/>
            </p:cNvSpPr>
            <p:nvPr/>
          </p:nvSpPr>
          <p:spPr bwMode="auto">
            <a:xfrm rot="10800000">
              <a:off x="3675163" y="4764222"/>
              <a:ext cx="606500" cy="209742"/>
            </a:xfrm>
            <a:custGeom>
              <a:avLst/>
              <a:gdLst>
                <a:gd name="T0" fmla="*/ 148621909 w 165"/>
                <a:gd name="T1" fmla="*/ 108318864 h 57"/>
                <a:gd name="T2" fmla="*/ 40532578 w 165"/>
                <a:gd name="T3" fmla="*/ 230182642 h 57"/>
                <a:gd name="T4" fmla="*/ 108089316 w 165"/>
                <a:gd name="T5" fmla="*/ 257261488 h 57"/>
                <a:gd name="T6" fmla="*/ 0 w 165"/>
                <a:gd name="T7" fmla="*/ 406204026 h 57"/>
                <a:gd name="T8" fmla="*/ 148621909 w 165"/>
                <a:gd name="T9" fmla="*/ 568684233 h 57"/>
                <a:gd name="T10" fmla="*/ 1715920652 w 165"/>
                <a:gd name="T11" fmla="*/ 487444187 h 57"/>
                <a:gd name="T12" fmla="*/ 2147483647 w 165"/>
                <a:gd name="T13" fmla="*/ 785325583 h 57"/>
                <a:gd name="T14" fmla="*/ 2147483647 w 165"/>
                <a:gd name="T15" fmla="*/ 825945606 h 57"/>
                <a:gd name="T16" fmla="*/ 2147483647 w 165"/>
                <a:gd name="T17" fmla="*/ 1015504718 h 57"/>
                <a:gd name="T18" fmla="*/ 2147483647 w 165"/>
                <a:gd name="T19" fmla="*/ 1272766091 h 57"/>
                <a:gd name="T20" fmla="*/ 2147483647 w 165"/>
                <a:gd name="T21" fmla="*/ 1733131259 h 57"/>
                <a:gd name="T22" fmla="*/ 2147483647 w 165"/>
                <a:gd name="T23" fmla="*/ 2098711927 h 57"/>
                <a:gd name="T24" fmla="*/ 2147483647 w 165"/>
                <a:gd name="T25" fmla="*/ 2031013115 h 57"/>
                <a:gd name="T26" fmla="*/ 2147483647 w 165"/>
                <a:gd name="T27" fmla="*/ 1949773069 h 57"/>
                <a:gd name="T28" fmla="*/ 2147483647 w 165"/>
                <a:gd name="T29" fmla="*/ 1800830071 h 57"/>
                <a:gd name="T30" fmla="*/ 2147483647 w 165"/>
                <a:gd name="T31" fmla="*/ 1570647487 h 57"/>
                <a:gd name="T32" fmla="*/ 2147483647 w 165"/>
                <a:gd name="T33" fmla="*/ 1313386114 h 57"/>
                <a:gd name="T34" fmla="*/ 2147483647 w 165"/>
                <a:gd name="T35" fmla="*/ 974884695 h 57"/>
                <a:gd name="T36" fmla="*/ 2147483647 w 165"/>
                <a:gd name="T37" fmla="*/ 866565630 h 57"/>
                <a:gd name="T38" fmla="*/ 2147483647 w 165"/>
                <a:gd name="T39" fmla="*/ 717623092 h 57"/>
                <a:gd name="T40" fmla="*/ 2147483647 w 165"/>
                <a:gd name="T41" fmla="*/ 446824049 h 57"/>
                <a:gd name="T42" fmla="*/ 2147483647 w 165"/>
                <a:gd name="T43" fmla="*/ 379121557 h 57"/>
                <a:gd name="T44" fmla="*/ 2147483647 w 165"/>
                <a:gd name="T45" fmla="*/ 338501534 h 57"/>
                <a:gd name="T46" fmla="*/ 2147483647 w 165"/>
                <a:gd name="T47" fmla="*/ 257261488 h 57"/>
                <a:gd name="T48" fmla="*/ 2147483647 w 165"/>
                <a:gd name="T49" fmla="*/ 230182642 h 57"/>
                <a:gd name="T50" fmla="*/ 1864546179 w 165"/>
                <a:gd name="T51" fmla="*/ 81240075 h 57"/>
                <a:gd name="T52" fmla="*/ 1824009939 w 165"/>
                <a:gd name="T53" fmla="*/ 0 h 57"/>
                <a:gd name="T54" fmla="*/ 1783477376 w 165"/>
                <a:gd name="T55" fmla="*/ 40620037 h 57"/>
                <a:gd name="T56" fmla="*/ 148621909 w 165"/>
                <a:gd name="T57" fmla="*/ 108318864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7"/>
                <a:gd name="T89" fmla="*/ 165 w 165"/>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7">
                  <a:moveTo>
                    <a:pt x="4" y="3"/>
                  </a:moveTo>
                  <a:cubicBezTo>
                    <a:pt x="2" y="3"/>
                    <a:pt x="1" y="4"/>
                    <a:pt x="1" y="6"/>
                  </a:cubicBezTo>
                  <a:cubicBezTo>
                    <a:pt x="1" y="7"/>
                    <a:pt x="2" y="7"/>
                    <a:pt x="3" y="7"/>
                  </a:cubicBezTo>
                  <a:cubicBezTo>
                    <a:pt x="1" y="8"/>
                    <a:pt x="0" y="9"/>
                    <a:pt x="0" y="11"/>
                  </a:cubicBezTo>
                  <a:cubicBezTo>
                    <a:pt x="0" y="14"/>
                    <a:pt x="2" y="15"/>
                    <a:pt x="4" y="15"/>
                  </a:cubicBezTo>
                  <a:cubicBezTo>
                    <a:pt x="4" y="15"/>
                    <a:pt x="41" y="13"/>
                    <a:pt x="46" y="13"/>
                  </a:cubicBezTo>
                  <a:cubicBezTo>
                    <a:pt x="52" y="22"/>
                    <a:pt x="56" y="20"/>
                    <a:pt x="68" y="21"/>
                  </a:cubicBezTo>
                  <a:cubicBezTo>
                    <a:pt x="68" y="21"/>
                    <a:pt x="72" y="22"/>
                    <a:pt x="73" y="22"/>
                  </a:cubicBezTo>
                  <a:cubicBezTo>
                    <a:pt x="75" y="23"/>
                    <a:pt x="77" y="25"/>
                    <a:pt x="80" y="27"/>
                  </a:cubicBezTo>
                  <a:cubicBezTo>
                    <a:pt x="82" y="29"/>
                    <a:pt x="86" y="32"/>
                    <a:pt x="89" y="34"/>
                  </a:cubicBezTo>
                  <a:cubicBezTo>
                    <a:pt x="96" y="39"/>
                    <a:pt x="104" y="43"/>
                    <a:pt x="113" y="46"/>
                  </a:cubicBezTo>
                  <a:cubicBezTo>
                    <a:pt x="130" y="53"/>
                    <a:pt x="148" y="57"/>
                    <a:pt x="162" y="56"/>
                  </a:cubicBezTo>
                  <a:cubicBezTo>
                    <a:pt x="164" y="56"/>
                    <a:pt x="165" y="55"/>
                    <a:pt x="165" y="54"/>
                  </a:cubicBezTo>
                  <a:cubicBezTo>
                    <a:pt x="165" y="53"/>
                    <a:pt x="164" y="52"/>
                    <a:pt x="163" y="52"/>
                  </a:cubicBezTo>
                  <a:cubicBezTo>
                    <a:pt x="162" y="51"/>
                    <a:pt x="161" y="50"/>
                    <a:pt x="158" y="48"/>
                  </a:cubicBezTo>
                  <a:cubicBezTo>
                    <a:pt x="154" y="45"/>
                    <a:pt x="149" y="43"/>
                    <a:pt x="143" y="42"/>
                  </a:cubicBezTo>
                  <a:cubicBezTo>
                    <a:pt x="134" y="41"/>
                    <a:pt x="125" y="39"/>
                    <a:pt x="116" y="35"/>
                  </a:cubicBezTo>
                  <a:cubicBezTo>
                    <a:pt x="111" y="33"/>
                    <a:pt x="106" y="30"/>
                    <a:pt x="101" y="26"/>
                  </a:cubicBezTo>
                  <a:cubicBezTo>
                    <a:pt x="100" y="26"/>
                    <a:pt x="98" y="24"/>
                    <a:pt x="97" y="23"/>
                  </a:cubicBezTo>
                  <a:cubicBezTo>
                    <a:pt x="94" y="22"/>
                    <a:pt x="88" y="20"/>
                    <a:pt x="86" y="19"/>
                  </a:cubicBezTo>
                  <a:cubicBezTo>
                    <a:pt x="80" y="16"/>
                    <a:pt x="78" y="14"/>
                    <a:pt x="76" y="12"/>
                  </a:cubicBezTo>
                  <a:cubicBezTo>
                    <a:pt x="75" y="11"/>
                    <a:pt x="75" y="10"/>
                    <a:pt x="74" y="10"/>
                  </a:cubicBezTo>
                  <a:cubicBezTo>
                    <a:pt x="74" y="9"/>
                    <a:pt x="74" y="9"/>
                    <a:pt x="74" y="9"/>
                  </a:cubicBezTo>
                  <a:cubicBezTo>
                    <a:pt x="73" y="7"/>
                    <a:pt x="73" y="7"/>
                    <a:pt x="73" y="7"/>
                  </a:cubicBezTo>
                  <a:cubicBezTo>
                    <a:pt x="64" y="6"/>
                    <a:pt x="64" y="6"/>
                    <a:pt x="64" y="6"/>
                  </a:cubicBezTo>
                  <a:cubicBezTo>
                    <a:pt x="55" y="5"/>
                    <a:pt x="54" y="9"/>
                    <a:pt x="50" y="2"/>
                  </a:cubicBezTo>
                  <a:cubicBezTo>
                    <a:pt x="49" y="0"/>
                    <a:pt x="49" y="0"/>
                    <a:pt x="49" y="0"/>
                  </a:cubicBezTo>
                  <a:cubicBezTo>
                    <a:pt x="48" y="1"/>
                    <a:pt x="48" y="1"/>
                    <a:pt x="48" y="1"/>
                  </a:cubicBezTo>
                  <a:lnTo>
                    <a:pt x="4" y="3"/>
                  </a:lnTo>
                  <a:close/>
                </a:path>
              </a:pathLst>
            </a:custGeom>
            <a:solidFill>
              <a:srgbClr val="A5C69E"/>
            </a:solidFill>
            <a:ln w="9525">
              <a:noFill/>
              <a:round/>
              <a:headEnd/>
              <a:tailEnd/>
            </a:ln>
          </p:spPr>
          <p:txBody>
            <a:bodyPr/>
            <a:lstStyle/>
            <a:p>
              <a:endParaRPr lang="en-US">
                <a:latin typeface="Calibri" pitchFamily="34" charset="0"/>
              </a:endParaRPr>
            </a:p>
          </p:txBody>
        </p:sp>
        <p:sp>
          <p:nvSpPr>
            <p:cNvPr id="144111" name="Freeform 926"/>
            <p:cNvSpPr>
              <a:spLocks/>
            </p:cNvSpPr>
            <p:nvPr/>
          </p:nvSpPr>
          <p:spPr bwMode="auto">
            <a:xfrm rot="10800000">
              <a:off x="3675163" y="4764222"/>
              <a:ext cx="606500" cy="205759"/>
            </a:xfrm>
            <a:custGeom>
              <a:avLst/>
              <a:gdLst>
                <a:gd name="T0" fmla="*/ 148621909 w 165"/>
                <a:gd name="T1" fmla="*/ 81002916 h 56"/>
                <a:gd name="T2" fmla="*/ 40532578 w 165"/>
                <a:gd name="T3" fmla="*/ 189004344 h 56"/>
                <a:gd name="T4" fmla="*/ 108089316 w 165"/>
                <a:gd name="T5" fmla="*/ 229505788 h 56"/>
                <a:gd name="T6" fmla="*/ 0 w 165"/>
                <a:gd name="T7" fmla="*/ 378008689 h 56"/>
                <a:gd name="T8" fmla="*/ 148621909 w 165"/>
                <a:gd name="T9" fmla="*/ 526507973 h 56"/>
                <a:gd name="T10" fmla="*/ 1715920652 w 165"/>
                <a:gd name="T11" fmla="*/ 405007202 h 56"/>
                <a:gd name="T12" fmla="*/ 2147483647 w 165"/>
                <a:gd name="T13" fmla="*/ 742514447 h 56"/>
                <a:gd name="T14" fmla="*/ 2147483647 w 165"/>
                <a:gd name="T15" fmla="*/ 783015891 h 56"/>
                <a:gd name="T16" fmla="*/ 2147483647 w 165"/>
                <a:gd name="T17" fmla="*/ 972016733 h 56"/>
                <a:gd name="T18" fmla="*/ 2147483647 w 165"/>
                <a:gd name="T19" fmla="*/ 1228520977 h 56"/>
                <a:gd name="T20" fmla="*/ 2147483647 w 165"/>
                <a:gd name="T21" fmla="*/ 1687528764 h 56"/>
                <a:gd name="T22" fmla="*/ 2147483647 w 165"/>
                <a:gd name="T23" fmla="*/ 2052038541 h 56"/>
                <a:gd name="T24" fmla="*/ 2147483647 w 165"/>
                <a:gd name="T25" fmla="*/ 1984534910 h 56"/>
                <a:gd name="T26" fmla="*/ 2147483647 w 165"/>
                <a:gd name="T27" fmla="*/ 1903535238 h 56"/>
                <a:gd name="T28" fmla="*/ 2147483647 w 165"/>
                <a:gd name="T29" fmla="*/ 1755032394 h 56"/>
                <a:gd name="T30" fmla="*/ 2147483647 w 165"/>
                <a:gd name="T31" fmla="*/ 1525526664 h 56"/>
                <a:gd name="T32" fmla="*/ 2147483647 w 165"/>
                <a:gd name="T33" fmla="*/ 1269022420 h 56"/>
                <a:gd name="T34" fmla="*/ 2147483647 w 165"/>
                <a:gd name="T35" fmla="*/ 972016733 h 56"/>
                <a:gd name="T36" fmla="*/ 2147483647 w 165"/>
                <a:gd name="T37" fmla="*/ 823513660 h 56"/>
                <a:gd name="T38" fmla="*/ 2147483647 w 165"/>
                <a:gd name="T39" fmla="*/ 675010817 h 56"/>
                <a:gd name="T40" fmla="*/ 2147483647 w 165"/>
                <a:gd name="T41" fmla="*/ 405007202 h 56"/>
                <a:gd name="T42" fmla="*/ 2147483647 w 165"/>
                <a:gd name="T43" fmla="*/ 337507245 h 56"/>
                <a:gd name="T44" fmla="*/ 2147483647 w 165"/>
                <a:gd name="T45" fmla="*/ 297005802 h 56"/>
                <a:gd name="T46" fmla="*/ 2147483647 w 165"/>
                <a:gd name="T47" fmla="*/ 229505788 h 56"/>
                <a:gd name="T48" fmla="*/ 2147483647 w 165"/>
                <a:gd name="T49" fmla="*/ 189004344 h 56"/>
                <a:gd name="T50" fmla="*/ 1864546179 w 165"/>
                <a:gd name="T51" fmla="*/ 40501458 h 56"/>
                <a:gd name="T52" fmla="*/ 1824009939 w 165"/>
                <a:gd name="T53" fmla="*/ 0 h 56"/>
                <a:gd name="T54" fmla="*/ 1783477376 w 165"/>
                <a:gd name="T55" fmla="*/ 0 h 56"/>
                <a:gd name="T56" fmla="*/ 148621909 w 165"/>
                <a:gd name="T57" fmla="*/ 81002916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6"/>
                <a:gd name="T89" fmla="*/ 165 w 165"/>
                <a:gd name="T90" fmla="*/ 56 h 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6">
                  <a:moveTo>
                    <a:pt x="4" y="2"/>
                  </a:moveTo>
                  <a:cubicBezTo>
                    <a:pt x="2" y="2"/>
                    <a:pt x="1" y="3"/>
                    <a:pt x="1" y="5"/>
                  </a:cubicBezTo>
                  <a:cubicBezTo>
                    <a:pt x="1" y="6"/>
                    <a:pt x="2" y="6"/>
                    <a:pt x="3" y="6"/>
                  </a:cubicBezTo>
                  <a:cubicBezTo>
                    <a:pt x="1" y="7"/>
                    <a:pt x="0" y="9"/>
                    <a:pt x="0" y="10"/>
                  </a:cubicBezTo>
                  <a:cubicBezTo>
                    <a:pt x="0" y="12"/>
                    <a:pt x="2" y="14"/>
                    <a:pt x="4" y="14"/>
                  </a:cubicBezTo>
                  <a:cubicBezTo>
                    <a:pt x="4" y="14"/>
                    <a:pt x="41" y="12"/>
                    <a:pt x="46" y="11"/>
                  </a:cubicBezTo>
                  <a:cubicBezTo>
                    <a:pt x="52" y="21"/>
                    <a:pt x="56" y="19"/>
                    <a:pt x="68" y="20"/>
                  </a:cubicBezTo>
                  <a:cubicBezTo>
                    <a:pt x="68" y="20"/>
                    <a:pt x="72" y="20"/>
                    <a:pt x="73" y="21"/>
                  </a:cubicBezTo>
                  <a:cubicBezTo>
                    <a:pt x="75" y="22"/>
                    <a:pt x="77" y="24"/>
                    <a:pt x="79" y="26"/>
                  </a:cubicBezTo>
                  <a:cubicBezTo>
                    <a:pt x="82" y="28"/>
                    <a:pt x="86" y="31"/>
                    <a:pt x="89" y="33"/>
                  </a:cubicBezTo>
                  <a:cubicBezTo>
                    <a:pt x="96" y="38"/>
                    <a:pt x="104" y="42"/>
                    <a:pt x="113" y="45"/>
                  </a:cubicBezTo>
                  <a:cubicBezTo>
                    <a:pt x="130" y="52"/>
                    <a:pt x="148" y="56"/>
                    <a:pt x="162" y="55"/>
                  </a:cubicBezTo>
                  <a:cubicBezTo>
                    <a:pt x="164" y="55"/>
                    <a:pt x="165" y="54"/>
                    <a:pt x="165" y="53"/>
                  </a:cubicBezTo>
                  <a:cubicBezTo>
                    <a:pt x="165" y="52"/>
                    <a:pt x="164" y="51"/>
                    <a:pt x="163" y="51"/>
                  </a:cubicBezTo>
                  <a:cubicBezTo>
                    <a:pt x="162" y="50"/>
                    <a:pt x="160" y="49"/>
                    <a:pt x="157" y="47"/>
                  </a:cubicBezTo>
                  <a:cubicBezTo>
                    <a:pt x="154" y="44"/>
                    <a:pt x="149" y="42"/>
                    <a:pt x="143" y="41"/>
                  </a:cubicBezTo>
                  <a:cubicBezTo>
                    <a:pt x="134" y="40"/>
                    <a:pt x="125" y="38"/>
                    <a:pt x="116" y="34"/>
                  </a:cubicBezTo>
                  <a:cubicBezTo>
                    <a:pt x="111" y="32"/>
                    <a:pt x="106" y="29"/>
                    <a:pt x="101" y="26"/>
                  </a:cubicBezTo>
                  <a:cubicBezTo>
                    <a:pt x="100" y="25"/>
                    <a:pt x="98" y="23"/>
                    <a:pt x="97" y="22"/>
                  </a:cubicBezTo>
                  <a:cubicBezTo>
                    <a:pt x="94" y="21"/>
                    <a:pt x="88" y="19"/>
                    <a:pt x="86" y="18"/>
                  </a:cubicBezTo>
                  <a:cubicBezTo>
                    <a:pt x="80" y="16"/>
                    <a:pt x="78" y="13"/>
                    <a:pt x="76" y="11"/>
                  </a:cubicBezTo>
                  <a:cubicBezTo>
                    <a:pt x="75" y="10"/>
                    <a:pt x="75" y="10"/>
                    <a:pt x="74" y="9"/>
                  </a:cubicBezTo>
                  <a:cubicBezTo>
                    <a:pt x="74" y="8"/>
                    <a:pt x="74" y="8"/>
                    <a:pt x="74" y="8"/>
                  </a:cubicBezTo>
                  <a:cubicBezTo>
                    <a:pt x="73" y="6"/>
                    <a:pt x="73" y="6"/>
                    <a:pt x="73" y="6"/>
                  </a:cubicBezTo>
                  <a:cubicBezTo>
                    <a:pt x="64" y="5"/>
                    <a:pt x="64" y="5"/>
                    <a:pt x="64" y="5"/>
                  </a:cubicBezTo>
                  <a:cubicBezTo>
                    <a:pt x="55" y="4"/>
                    <a:pt x="54" y="8"/>
                    <a:pt x="50" y="1"/>
                  </a:cubicBezTo>
                  <a:cubicBezTo>
                    <a:pt x="49" y="0"/>
                    <a:pt x="49" y="0"/>
                    <a:pt x="49" y="0"/>
                  </a:cubicBezTo>
                  <a:cubicBezTo>
                    <a:pt x="48" y="0"/>
                    <a:pt x="48" y="0"/>
                    <a:pt x="48" y="0"/>
                  </a:cubicBezTo>
                  <a:lnTo>
                    <a:pt x="4" y="2"/>
                  </a:lnTo>
                  <a:close/>
                </a:path>
              </a:pathLst>
            </a:custGeom>
            <a:solidFill>
              <a:srgbClr val="A6C79F"/>
            </a:solidFill>
            <a:ln w="9525">
              <a:noFill/>
              <a:round/>
              <a:headEnd/>
              <a:tailEnd/>
            </a:ln>
          </p:spPr>
          <p:txBody>
            <a:bodyPr/>
            <a:lstStyle/>
            <a:p>
              <a:endParaRPr lang="en-US">
                <a:latin typeface="Calibri" pitchFamily="34" charset="0"/>
              </a:endParaRPr>
            </a:p>
          </p:txBody>
        </p:sp>
        <p:sp>
          <p:nvSpPr>
            <p:cNvPr id="144112" name="Freeform 927"/>
            <p:cNvSpPr>
              <a:spLocks/>
            </p:cNvSpPr>
            <p:nvPr/>
          </p:nvSpPr>
          <p:spPr bwMode="auto">
            <a:xfrm rot="10800000">
              <a:off x="3675163" y="4764222"/>
              <a:ext cx="606500" cy="205759"/>
            </a:xfrm>
            <a:custGeom>
              <a:avLst/>
              <a:gdLst>
                <a:gd name="T0" fmla="*/ 148621909 w 165"/>
                <a:gd name="T1" fmla="*/ 81002916 h 56"/>
                <a:gd name="T2" fmla="*/ 40532578 w 165"/>
                <a:gd name="T3" fmla="*/ 189004344 h 56"/>
                <a:gd name="T4" fmla="*/ 108089316 w 165"/>
                <a:gd name="T5" fmla="*/ 229505788 h 56"/>
                <a:gd name="T6" fmla="*/ 0 w 165"/>
                <a:gd name="T7" fmla="*/ 378008689 h 56"/>
                <a:gd name="T8" fmla="*/ 148621909 w 165"/>
                <a:gd name="T9" fmla="*/ 526507973 h 56"/>
                <a:gd name="T10" fmla="*/ 1715920652 w 165"/>
                <a:gd name="T11" fmla="*/ 405007202 h 56"/>
                <a:gd name="T12" fmla="*/ 2147483647 w 165"/>
                <a:gd name="T13" fmla="*/ 742514447 h 56"/>
                <a:gd name="T14" fmla="*/ 2147483647 w 165"/>
                <a:gd name="T15" fmla="*/ 783015891 h 56"/>
                <a:gd name="T16" fmla="*/ 2147483647 w 165"/>
                <a:gd name="T17" fmla="*/ 972016733 h 56"/>
                <a:gd name="T18" fmla="*/ 2147483647 w 165"/>
                <a:gd name="T19" fmla="*/ 1228520977 h 56"/>
                <a:gd name="T20" fmla="*/ 2147483647 w 165"/>
                <a:gd name="T21" fmla="*/ 1687528764 h 56"/>
                <a:gd name="T22" fmla="*/ 2147483647 w 165"/>
                <a:gd name="T23" fmla="*/ 2052038541 h 56"/>
                <a:gd name="T24" fmla="*/ 2147483647 w 165"/>
                <a:gd name="T25" fmla="*/ 1944037141 h 56"/>
                <a:gd name="T26" fmla="*/ 2147483647 w 165"/>
                <a:gd name="T27" fmla="*/ 1903535238 h 56"/>
                <a:gd name="T28" fmla="*/ 2147483647 w 165"/>
                <a:gd name="T29" fmla="*/ 1755032394 h 56"/>
                <a:gd name="T30" fmla="*/ 2147483647 w 165"/>
                <a:gd name="T31" fmla="*/ 1525526664 h 56"/>
                <a:gd name="T32" fmla="*/ 2147483647 w 165"/>
                <a:gd name="T33" fmla="*/ 1269022420 h 56"/>
                <a:gd name="T34" fmla="*/ 2147483647 w 165"/>
                <a:gd name="T35" fmla="*/ 972016733 h 56"/>
                <a:gd name="T36" fmla="*/ 2147483647 w 165"/>
                <a:gd name="T37" fmla="*/ 823513660 h 56"/>
                <a:gd name="T38" fmla="*/ 2147483647 w 165"/>
                <a:gd name="T39" fmla="*/ 675010817 h 56"/>
                <a:gd name="T40" fmla="*/ 2147483647 w 165"/>
                <a:gd name="T41" fmla="*/ 405007202 h 56"/>
                <a:gd name="T42" fmla="*/ 2147483647 w 165"/>
                <a:gd name="T43" fmla="*/ 337507245 h 56"/>
                <a:gd name="T44" fmla="*/ 2147483647 w 165"/>
                <a:gd name="T45" fmla="*/ 297005802 h 56"/>
                <a:gd name="T46" fmla="*/ 2147483647 w 165"/>
                <a:gd name="T47" fmla="*/ 229505788 h 56"/>
                <a:gd name="T48" fmla="*/ 2147483647 w 165"/>
                <a:gd name="T49" fmla="*/ 189004344 h 56"/>
                <a:gd name="T50" fmla="*/ 1864546179 w 165"/>
                <a:gd name="T51" fmla="*/ 40501458 h 56"/>
                <a:gd name="T52" fmla="*/ 1824009939 w 165"/>
                <a:gd name="T53" fmla="*/ 0 h 56"/>
                <a:gd name="T54" fmla="*/ 1783477376 w 165"/>
                <a:gd name="T55" fmla="*/ 0 h 56"/>
                <a:gd name="T56" fmla="*/ 148621909 w 165"/>
                <a:gd name="T57" fmla="*/ 81002916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6"/>
                <a:gd name="T89" fmla="*/ 165 w 165"/>
                <a:gd name="T90" fmla="*/ 56 h 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6">
                  <a:moveTo>
                    <a:pt x="4" y="2"/>
                  </a:moveTo>
                  <a:cubicBezTo>
                    <a:pt x="2" y="3"/>
                    <a:pt x="1" y="3"/>
                    <a:pt x="1" y="5"/>
                  </a:cubicBezTo>
                  <a:cubicBezTo>
                    <a:pt x="1" y="6"/>
                    <a:pt x="2" y="7"/>
                    <a:pt x="3" y="6"/>
                  </a:cubicBezTo>
                  <a:cubicBezTo>
                    <a:pt x="1" y="7"/>
                    <a:pt x="0" y="9"/>
                    <a:pt x="0" y="10"/>
                  </a:cubicBezTo>
                  <a:cubicBezTo>
                    <a:pt x="0" y="12"/>
                    <a:pt x="2" y="14"/>
                    <a:pt x="4" y="14"/>
                  </a:cubicBezTo>
                  <a:cubicBezTo>
                    <a:pt x="4" y="14"/>
                    <a:pt x="41" y="12"/>
                    <a:pt x="46" y="11"/>
                  </a:cubicBezTo>
                  <a:cubicBezTo>
                    <a:pt x="52" y="21"/>
                    <a:pt x="56" y="19"/>
                    <a:pt x="68" y="20"/>
                  </a:cubicBezTo>
                  <a:cubicBezTo>
                    <a:pt x="68" y="20"/>
                    <a:pt x="72" y="20"/>
                    <a:pt x="73" y="21"/>
                  </a:cubicBezTo>
                  <a:cubicBezTo>
                    <a:pt x="75" y="22"/>
                    <a:pt x="77" y="24"/>
                    <a:pt x="79" y="26"/>
                  </a:cubicBezTo>
                  <a:cubicBezTo>
                    <a:pt x="82" y="28"/>
                    <a:pt x="85" y="31"/>
                    <a:pt x="89" y="33"/>
                  </a:cubicBezTo>
                  <a:cubicBezTo>
                    <a:pt x="96" y="38"/>
                    <a:pt x="104" y="42"/>
                    <a:pt x="113" y="45"/>
                  </a:cubicBezTo>
                  <a:cubicBezTo>
                    <a:pt x="130" y="52"/>
                    <a:pt x="148" y="56"/>
                    <a:pt x="162" y="55"/>
                  </a:cubicBezTo>
                  <a:cubicBezTo>
                    <a:pt x="164" y="55"/>
                    <a:pt x="165" y="54"/>
                    <a:pt x="165" y="52"/>
                  </a:cubicBezTo>
                  <a:cubicBezTo>
                    <a:pt x="165" y="51"/>
                    <a:pt x="164" y="51"/>
                    <a:pt x="163" y="51"/>
                  </a:cubicBezTo>
                  <a:cubicBezTo>
                    <a:pt x="162" y="50"/>
                    <a:pt x="160" y="49"/>
                    <a:pt x="157" y="47"/>
                  </a:cubicBezTo>
                  <a:cubicBezTo>
                    <a:pt x="154" y="44"/>
                    <a:pt x="148" y="42"/>
                    <a:pt x="143" y="41"/>
                  </a:cubicBezTo>
                  <a:cubicBezTo>
                    <a:pt x="134" y="40"/>
                    <a:pt x="125" y="38"/>
                    <a:pt x="116" y="34"/>
                  </a:cubicBezTo>
                  <a:cubicBezTo>
                    <a:pt x="111" y="32"/>
                    <a:pt x="106" y="29"/>
                    <a:pt x="101" y="26"/>
                  </a:cubicBezTo>
                  <a:cubicBezTo>
                    <a:pt x="100" y="25"/>
                    <a:pt x="98" y="23"/>
                    <a:pt x="97" y="22"/>
                  </a:cubicBezTo>
                  <a:cubicBezTo>
                    <a:pt x="94" y="21"/>
                    <a:pt x="88" y="19"/>
                    <a:pt x="86" y="18"/>
                  </a:cubicBezTo>
                  <a:cubicBezTo>
                    <a:pt x="80" y="16"/>
                    <a:pt x="78" y="14"/>
                    <a:pt x="76" y="11"/>
                  </a:cubicBezTo>
                  <a:cubicBezTo>
                    <a:pt x="75" y="10"/>
                    <a:pt x="75" y="10"/>
                    <a:pt x="74" y="9"/>
                  </a:cubicBezTo>
                  <a:cubicBezTo>
                    <a:pt x="74" y="8"/>
                    <a:pt x="74" y="8"/>
                    <a:pt x="74" y="8"/>
                  </a:cubicBezTo>
                  <a:cubicBezTo>
                    <a:pt x="73" y="6"/>
                    <a:pt x="73" y="6"/>
                    <a:pt x="73" y="6"/>
                  </a:cubicBezTo>
                  <a:cubicBezTo>
                    <a:pt x="64" y="5"/>
                    <a:pt x="64" y="5"/>
                    <a:pt x="64" y="5"/>
                  </a:cubicBezTo>
                  <a:cubicBezTo>
                    <a:pt x="55" y="5"/>
                    <a:pt x="54" y="8"/>
                    <a:pt x="50" y="1"/>
                  </a:cubicBezTo>
                  <a:cubicBezTo>
                    <a:pt x="49" y="0"/>
                    <a:pt x="49" y="0"/>
                    <a:pt x="49" y="0"/>
                  </a:cubicBezTo>
                  <a:cubicBezTo>
                    <a:pt x="48" y="0"/>
                    <a:pt x="48" y="0"/>
                    <a:pt x="48" y="0"/>
                  </a:cubicBezTo>
                  <a:lnTo>
                    <a:pt x="4" y="2"/>
                  </a:lnTo>
                  <a:close/>
                </a:path>
              </a:pathLst>
            </a:custGeom>
            <a:solidFill>
              <a:srgbClr val="A7C7A0"/>
            </a:solidFill>
            <a:ln w="9525">
              <a:noFill/>
              <a:round/>
              <a:headEnd/>
              <a:tailEnd/>
            </a:ln>
          </p:spPr>
          <p:txBody>
            <a:bodyPr/>
            <a:lstStyle/>
            <a:p>
              <a:endParaRPr lang="en-US">
                <a:latin typeface="Calibri" pitchFamily="34" charset="0"/>
              </a:endParaRPr>
            </a:p>
          </p:txBody>
        </p:sp>
        <p:sp>
          <p:nvSpPr>
            <p:cNvPr id="144113" name="Freeform 928"/>
            <p:cNvSpPr>
              <a:spLocks/>
            </p:cNvSpPr>
            <p:nvPr/>
          </p:nvSpPr>
          <p:spPr bwMode="auto">
            <a:xfrm rot="10800000">
              <a:off x="3675163" y="4768205"/>
              <a:ext cx="606500" cy="201777"/>
            </a:xfrm>
            <a:custGeom>
              <a:avLst/>
              <a:gdLst>
                <a:gd name="T0" fmla="*/ 148621909 w 165"/>
                <a:gd name="T1" fmla="*/ 107671875 h 55"/>
                <a:gd name="T2" fmla="*/ 40532578 w 165"/>
                <a:gd name="T3" fmla="*/ 188426705 h 55"/>
                <a:gd name="T4" fmla="*/ 108089316 w 165"/>
                <a:gd name="T5" fmla="*/ 255724876 h 55"/>
                <a:gd name="T6" fmla="*/ 0 w 165"/>
                <a:gd name="T7" fmla="*/ 376857079 h 55"/>
                <a:gd name="T8" fmla="*/ 148621909 w 165"/>
                <a:gd name="T9" fmla="*/ 524906440 h 55"/>
                <a:gd name="T10" fmla="*/ 1715920652 w 165"/>
                <a:gd name="T11" fmla="*/ 403774123 h 55"/>
                <a:gd name="T12" fmla="*/ 2147483647 w 165"/>
                <a:gd name="T13" fmla="*/ 740253801 h 55"/>
                <a:gd name="T14" fmla="*/ 2147483647 w 165"/>
                <a:gd name="T15" fmla="*/ 740253801 h 55"/>
                <a:gd name="T16" fmla="*/ 2147483647 w 165"/>
                <a:gd name="T17" fmla="*/ 928680448 h 55"/>
                <a:gd name="T18" fmla="*/ 2147483647 w 165"/>
                <a:gd name="T19" fmla="*/ 1224782840 h 55"/>
                <a:gd name="T20" fmla="*/ 2147483647 w 165"/>
                <a:gd name="T21" fmla="*/ 1668934249 h 55"/>
                <a:gd name="T22" fmla="*/ 2147483647 w 165"/>
                <a:gd name="T23" fmla="*/ 2045791672 h 55"/>
                <a:gd name="T24" fmla="*/ 2147483647 w 165"/>
                <a:gd name="T25" fmla="*/ 1938119826 h 55"/>
                <a:gd name="T26" fmla="*/ 2147483647 w 165"/>
                <a:gd name="T27" fmla="*/ 1897741966 h 55"/>
                <a:gd name="T28" fmla="*/ 2147483647 w 165"/>
                <a:gd name="T29" fmla="*/ 1749692720 h 55"/>
                <a:gd name="T30" fmla="*/ 2147483647 w 165"/>
                <a:gd name="T31" fmla="*/ 1520885002 h 55"/>
                <a:gd name="T32" fmla="*/ 2147483647 w 165"/>
                <a:gd name="T33" fmla="*/ 1265160241 h 55"/>
                <a:gd name="T34" fmla="*/ 2147483647 w 165"/>
                <a:gd name="T35" fmla="*/ 969058079 h 55"/>
                <a:gd name="T36" fmla="*/ 2147483647 w 165"/>
                <a:gd name="T37" fmla="*/ 821008602 h 55"/>
                <a:gd name="T38" fmla="*/ 2147483647 w 165"/>
                <a:gd name="T39" fmla="*/ 672959356 h 55"/>
                <a:gd name="T40" fmla="*/ 2147483647 w 165"/>
                <a:gd name="T41" fmla="*/ 403774123 h 55"/>
                <a:gd name="T42" fmla="*/ 2147483647 w 165"/>
                <a:gd name="T43" fmla="*/ 336479678 h 55"/>
                <a:gd name="T44" fmla="*/ 2147483647 w 165"/>
                <a:gd name="T45" fmla="*/ 296102277 h 55"/>
                <a:gd name="T46" fmla="*/ 2147483647 w 165"/>
                <a:gd name="T47" fmla="*/ 228804106 h 55"/>
                <a:gd name="T48" fmla="*/ 2147483647 w 165"/>
                <a:gd name="T49" fmla="*/ 228804106 h 55"/>
                <a:gd name="T50" fmla="*/ 1864546179 w 165"/>
                <a:gd name="T51" fmla="*/ 40377415 h 55"/>
                <a:gd name="T52" fmla="*/ 1824009939 w 165"/>
                <a:gd name="T53" fmla="*/ 0 h 55"/>
                <a:gd name="T54" fmla="*/ 1783477376 w 165"/>
                <a:gd name="T55" fmla="*/ 0 h 55"/>
                <a:gd name="T56" fmla="*/ 148621909 w 165"/>
                <a:gd name="T57" fmla="*/ 107671875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5"/>
                <a:gd name="T89" fmla="*/ 165 w 165"/>
                <a:gd name="T90" fmla="*/ 55 h 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5">
                  <a:moveTo>
                    <a:pt x="4" y="3"/>
                  </a:moveTo>
                  <a:cubicBezTo>
                    <a:pt x="2" y="3"/>
                    <a:pt x="1" y="4"/>
                    <a:pt x="1" y="5"/>
                  </a:cubicBezTo>
                  <a:cubicBezTo>
                    <a:pt x="1" y="6"/>
                    <a:pt x="2" y="7"/>
                    <a:pt x="3" y="7"/>
                  </a:cubicBezTo>
                  <a:cubicBezTo>
                    <a:pt x="1" y="7"/>
                    <a:pt x="0" y="9"/>
                    <a:pt x="0" y="10"/>
                  </a:cubicBezTo>
                  <a:cubicBezTo>
                    <a:pt x="0" y="12"/>
                    <a:pt x="2" y="14"/>
                    <a:pt x="4" y="14"/>
                  </a:cubicBezTo>
                  <a:cubicBezTo>
                    <a:pt x="4" y="14"/>
                    <a:pt x="41" y="12"/>
                    <a:pt x="46" y="11"/>
                  </a:cubicBezTo>
                  <a:cubicBezTo>
                    <a:pt x="52" y="21"/>
                    <a:pt x="56" y="18"/>
                    <a:pt x="68" y="20"/>
                  </a:cubicBezTo>
                  <a:cubicBezTo>
                    <a:pt x="68" y="20"/>
                    <a:pt x="71" y="20"/>
                    <a:pt x="73" y="20"/>
                  </a:cubicBezTo>
                  <a:cubicBezTo>
                    <a:pt x="75" y="22"/>
                    <a:pt x="77" y="24"/>
                    <a:pt x="79" y="25"/>
                  </a:cubicBezTo>
                  <a:cubicBezTo>
                    <a:pt x="82" y="28"/>
                    <a:pt x="85" y="31"/>
                    <a:pt x="89" y="33"/>
                  </a:cubicBezTo>
                  <a:cubicBezTo>
                    <a:pt x="96" y="38"/>
                    <a:pt x="104" y="42"/>
                    <a:pt x="113" y="45"/>
                  </a:cubicBezTo>
                  <a:cubicBezTo>
                    <a:pt x="130" y="52"/>
                    <a:pt x="149" y="55"/>
                    <a:pt x="162" y="55"/>
                  </a:cubicBezTo>
                  <a:cubicBezTo>
                    <a:pt x="164" y="55"/>
                    <a:pt x="165" y="54"/>
                    <a:pt x="165" y="52"/>
                  </a:cubicBezTo>
                  <a:cubicBezTo>
                    <a:pt x="165" y="51"/>
                    <a:pt x="164" y="51"/>
                    <a:pt x="163" y="51"/>
                  </a:cubicBezTo>
                  <a:cubicBezTo>
                    <a:pt x="162" y="50"/>
                    <a:pt x="160" y="49"/>
                    <a:pt x="157" y="47"/>
                  </a:cubicBezTo>
                  <a:cubicBezTo>
                    <a:pt x="154" y="44"/>
                    <a:pt x="148" y="42"/>
                    <a:pt x="142" y="41"/>
                  </a:cubicBezTo>
                  <a:cubicBezTo>
                    <a:pt x="134" y="40"/>
                    <a:pt x="125" y="38"/>
                    <a:pt x="116" y="34"/>
                  </a:cubicBezTo>
                  <a:cubicBezTo>
                    <a:pt x="111" y="32"/>
                    <a:pt x="106" y="29"/>
                    <a:pt x="101" y="26"/>
                  </a:cubicBezTo>
                  <a:cubicBezTo>
                    <a:pt x="100" y="25"/>
                    <a:pt x="98" y="23"/>
                    <a:pt x="97" y="22"/>
                  </a:cubicBezTo>
                  <a:cubicBezTo>
                    <a:pt x="94" y="21"/>
                    <a:pt x="88" y="19"/>
                    <a:pt x="86" y="18"/>
                  </a:cubicBezTo>
                  <a:cubicBezTo>
                    <a:pt x="80" y="16"/>
                    <a:pt x="78" y="14"/>
                    <a:pt x="76" y="11"/>
                  </a:cubicBezTo>
                  <a:cubicBezTo>
                    <a:pt x="75" y="10"/>
                    <a:pt x="75" y="10"/>
                    <a:pt x="74" y="9"/>
                  </a:cubicBezTo>
                  <a:cubicBezTo>
                    <a:pt x="74" y="8"/>
                    <a:pt x="74" y="8"/>
                    <a:pt x="74" y="8"/>
                  </a:cubicBezTo>
                  <a:cubicBezTo>
                    <a:pt x="73" y="6"/>
                    <a:pt x="73" y="6"/>
                    <a:pt x="73" y="6"/>
                  </a:cubicBezTo>
                  <a:cubicBezTo>
                    <a:pt x="65" y="6"/>
                    <a:pt x="65" y="6"/>
                    <a:pt x="65" y="6"/>
                  </a:cubicBezTo>
                  <a:cubicBezTo>
                    <a:pt x="55" y="5"/>
                    <a:pt x="54" y="8"/>
                    <a:pt x="50" y="1"/>
                  </a:cubicBezTo>
                  <a:cubicBezTo>
                    <a:pt x="49" y="0"/>
                    <a:pt x="49" y="0"/>
                    <a:pt x="49" y="0"/>
                  </a:cubicBezTo>
                  <a:cubicBezTo>
                    <a:pt x="48" y="0"/>
                    <a:pt x="48" y="0"/>
                    <a:pt x="48" y="0"/>
                  </a:cubicBezTo>
                  <a:lnTo>
                    <a:pt x="4" y="3"/>
                  </a:lnTo>
                  <a:close/>
                </a:path>
              </a:pathLst>
            </a:custGeom>
            <a:solidFill>
              <a:srgbClr val="A7C7A0"/>
            </a:solidFill>
            <a:ln w="9525">
              <a:noFill/>
              <a:round/>
              <a:headEnd/>
              <a:tailEnd/>
            </a:ln>
          </p:spPr>
          <p:txBody>
            <a:bodyPr/>
            <a:lstStyle/>
            <a:p>
              <a:endParaRPr lang="en-US">
                <a:latin typeface="Calibri" pitchFamily="34" charset="0"/>
              </a:endParaRPr>
            </a:p>
          </p:txBody>
        </p:sp>
        <p:sp>
          <p:nvSpPr>
            <p:cNvPr id="144114" name="Freeform 929"/>
            <p:cNvSpPr>
              <a:spLocks/>
            </p:cNvSpPr>
            <p:nvPr/>
          </p:nvSpPr>
          <p:spPr bwMode="auto">
            <a:xfrm rot="10800000">
              <a:off x="3675163" y="4768205"/>
              <a:ext cx="606500" cy="201777"/>
            </a:xfrm>
            <a:custGeom>
              <a:avLst/>
              <a:gdLst>
                <a:gd name="T0" fmla="*/ 148621909 w 165"/>
                <a:gd name="T1" fmla="*/ 107671875 h 55"/>
                <a:gd name="T2" fmla="*/ 40532578 w 165"/>
                <a:gd name="T3" fmla="*/ 188426705 h 55"/>
                <a:gd name="T4" fmla="*/ 108089316 w 165"/>
                <a:gd name="T5" fmla="*/ 255724876 h 55"/>
                <a:gd name="T6" fmla="*/ 0 w 165"/>
                <a:gd name="T7" fmla="*/ 376857079 h 55"/>
                <a:gd name="T8" fmla="*/ 148621909 w 165"/>
                <a:gd name="T9" fmla="*/ 524906440 h 55"/>
                <a:gd name="T10" fmla="*/ 1715920652 w 165"/>
                <a:gd name="T11" fmla="*/ 403774123 h 55"/>
                <a:gd name="T12" fmla="*/ 2147483647 w 165"/>
                <a:gd name="T13" fmla="*/ 740253801 h 55"/>
                <a:gd name="T14" fmla="*/ 2147483647 w 165"/>
                <a:gd name="T15" fmla="*/ 740253801 h 55"/>
                <a:gd name="T16" fmla="*/ 2147483647 w 165"/>
                <a:gd name="T17" fmla="*/ 928680448 h 55"/>
                <a:gd name="T18" fmla="*/ 2147483647 w 165"/>
                <a:gd name="T19" fmla="*/ 1224782840 h 55"/>
                <a:gd name="T20" fmla="*/ 2147483647 w 165"/>
                <a:gd name="T21" fmla="*/ 1668934249 h 55"/>
                <a:gd name="T22" fmla="*/ 2147483647 w 165"/>
                <a:gd name="T23" fmla="*/ 2045791672 h 55"/>
                <a:gd name="T24" fmla="*/ 2147483647 w 165"/>
                <a:gd name="T25" fmla="*/ 1938119826 h 55"/>
                <a:gd name="T26" fmla="*/ 2147483647 w 165"/>
                <a:gd name="T27" fmla="*/ 1897741966 h 55"/>
                <a:gd name="T28" fmla="*/ 2147483647 w 165"/>
                <a:gd name="T29" fmla="*/ 1749692720 h 55"/>
                <a:gd name="T30" fmla="*/ 2147483647 w 165"/>
                <a:gd name="T31" fmla="*/ 1520885002 h 55"/>
                <a:gd name="T32" fmla="*/ 2147483647 w 165"/>
                <a:gd name="T33" fmla="*/ 1265160241 h 55"/>
                <a:gd name="T34" fmla="*/ 2147483647 w 165"/>
                <a:gd name="T35" fmla="*/ 969058079 h 55"/>
                <a:gd name="T36" fmla="*/ 2147483647 w 165"/>
                <a:gd name="T37" fmla="*/ 861386003 h 55"/>
                <a:gd name="T38" fmla="*/ 2147483647 w 165"/>
                <a:gd name="T39" fmla="*/ 672959356 h 55"/>
                <a:gd name="T40" fmla="*/ 2147483647 w 165"/>
                <a:gd name="T41" fmla="*/ 403774123 h 55"/>
                <a:gd name="T42" fmla="*/ 2147483647 w 165"/>
                <a:gd name="T43" fmla="*/ 336479678 h 55"/>
                <a:gd name="T44" fmla="*/ 2147483647 w 165"/>
                <a:gd name="T45" fmla="*/ 296102277 h 55"/>
                <a:gd name="T46" fmla="*/ 2147483647 w 165"/>
                <a:gd name="T47" fmla="*/ 228804106 h 55"/>
                <a:gd name="T48" fmla="*/ 2147483647 w 165"/>
                <a:gd name="T49" fmla="*/ 228804106 h 55"/>
                <a:gd name="T50" fmla="*/ 1864546179 w 165"/>
                <a:gd name="T51" fmla="*/ 40377415 h 55"/>
                <a:gd name="T52" fmla="*/ 1824009939 w 165"/>
                <a:gd name="T53" fmla="*/ 0 h 55"/>
                <a:gd name="T54" fmla="*/ 1783477376 w 165"/>
                <a:gd name="T55" fmla="*/ 0 h 55"/>
                <a:gd name="T56" fmla="*/ 148621909 w 165"/>
                <a:gd name="T57" fmla="*/ 107671875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5"/>
                <a:gd name="T89" fmla="*/ 165 w 165"/>
                <a:gd name="T90" fmla="*/ 55 h 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5">
                  <a:moveTo>
                    <a:pt x="4" y="3"/>
                  </a:moveTo>
                  <a:cubicBezTo>
                    <a:pt x="2" y="3"/>
                    <a:pt x="1" y="4"/>
                    <a:pt x="1" y="5"/>
                  </a:cubicBezTo>
                  <a:cubicBezTo>
                    <a:pt x="1" y="6"/>
                    <a:pt x="2" y="7"/>
                    <a:pt x="3" y="7"/>
                  </a:cubicBezTo>
                  <a:cubicBezTo>
                    <a:pt x="1" y="7"/>
                    <a:pt x="0" y="9"/>
                    <a:pt x="0" y="10"/>
                  </a:cubicBezTo>
                  <a:cubicBezTo>
                    <a:pt x="0" y="12"/>
                    <a:pt x="2" y="14"/>
                    <a:pt x="4" y="14"/>
                  </a:cubicBezTo>
                  <a:cubicBezTo>
                    <a:pt x="4" y="14"/>
                    <a:pt x="41" y="12"/>
                    <a:pt x="46" y="11"/>
                  </a:cubicBezTo>
                  <a:cubicBezTo>
                    <a:pt x="52" y="21"/>
                    <a:pt x="56" y="18"/>
                    <a:pt x="68" y="20"/>
                  </a:cubicBezTo>
                  <a:cubicBezTo>
                    <a:pt x="68" y="20"/>
                    <a:pt x="71" y="20"/>
                    <a:pt x="73" y="20"/>
                  </a:cubicBezTo>
                  <a:cubicBezTo>
                    <a:pt x="75" y="22"/>
                    <a:pt x="77" y="24"/>
                    <a:pt x="79" y="25"/>
                  </a:cubicBezTo>
                  <a:cubicBezTo>
                    <a:pt x="82" y="28"/>
                    <a:pt x="85" y="31"/>
                    <a:pt x="89" y="33"/>
                  </a:cubicBezTo>
                  <a:cubicBezTo>
                    <a:pt x="96" y="38"/>
                    <a:pt x="104" y="42"/>
                    <a:pt x="113" y="45"/>
                  </a:cubicBezTo>
                  <a:cubicBezTo>
                    <a:pt x="130" y="52"/>
                    <a:pt x="149" y="55"/>
                    <a:pt x="162" y="55"/>
                  </a:cubicBezTo>
                  <a:cubicBezTo>
                    <a:pt x="164" y="55"/>
                    <a:pt x="165" y="54"/>
                    <a:pt x="165" y="52"/>
                  </a:cubicBezTo>
                  <a:cubicBezTo>
                    <a:pt x="165" y="51"/>
                    <a:pt x="164" y="50"/>
                    <a:pt x="163" y="51"/>
                  </a:cubicBezTo>
                  <a:cubicBezTo>
                    <a:pt x="162" y="50"/>
                    <a:pt x="160" y="49"/>
                    <a:pt x="157" y="47"/>
                  </a:cubicBezTo>
                  <a:cubicBezTo>
                    <a:pt x="154" y="44"/>
                    <a:pt x="148" y="42"/>
                    <a:pt x="142" y="41"/>
                  </a:cubicBezTo>
                  <a:cubicBezTo>
                    <a:pt x="134" y="40"/>
                    <a:pt x="125" y="38"/>
                    <a:pt x="116" y="34"/>
                  </a:cubicBezTo>
                  <a:cubicBezTo>
                    <a:pt x="111" y="32"/>
                    <a:pt x="105" y="29"/>
                    <a:pt x="101" y="26"/>
                  </a:cubicBezTo>
                  <a:cubicBezTo>
                    <a:pt x="100" y="25"/>
                    <a:pt x="98" y="23"/>
                    <a:pt x="97" y="23"/>
                  </a:cubicBezTo>
                  <a:cubicBezTo>
                    <a:pt x="94" y="21"/>
                    <a:pt x="88" y="19"/>
                    <a:pt x="86" y="18"/>
                  </a:cubicBezTo>
                  <a:cubicBezTo>
                    <a:pt x="80" y="16"/>
                    <a:pt x="78" y="14"/>
                    <a:pt x="76" y="11"/>
                  </a:cubicBezTo>
                  <a:cubicBezTo>
                    <a:pt x="75" y="10"/>
                    <a:pt x="75" y="10"/>
                    <a:pt x="75" y="9"/>
                  </a:cubicBezTo>
                  <a:cubicBezTo>
                    <a:pt x="74" y="8"/>
                    <a:pt x="74" y="8"/>
                    <a:pt x="74" y="8"/>
                  </a:cubicBezTo>
                  <a:cubicBezTo>
                    <a:pt x="73" y="6"/>
                    <a:pt x="73" y="6"/>
                    <a:pt x="73" y="6"/>
                  </a:cubicBezTo>
                  <a:cubicBezTo>
                    <a:pt x="65" y="6"/>
                    <a:pt x="65" y="6"/>
                    <a:pt x="65" y="6"/>
                  </a:cubicBezTo>
                  <a:cubicBezTo>
                    <a:pt x="55" y="5"/>
                    <a:pt x="54" y="8"/>
                    <a:pt x="50" y="1"/>
                  </a:cubicBezTo>
                  <a:cubicBezTo>
                    <a:pt x="49" y="0"/>
                    <a:pt x="49" y="0"/>
                    <a:pt x="49" y="0"/>
                  </a:cubicBezTo>
                  <a:cubicBezTo>
                    <a:pt x="48" y="0"/>
                    <a:pt x="48" y="0"/>
                    <a:pt x="48" y="0"/>
                  </a:cubicBezTo>
                  <a:lnTo>
                    <a:pt x="4" y="3"/>
                  </a:lnTo>
                  <a:close/>
                </a:path>
              </a:pathLst>
            </a:custGeom>
            <a:solidFill>
              <a:srgbClr val="A8C8A1"/>
            </a:solidFill>
            <a:ln w="9525">
              <a:noFill/>
              <a:round/>
              <a:headEnd/>
              <a:tailEnd/>
            </a:ln>
          </p:spPr>
          <p:txBody>
            <a:bodyPr/>
            <a:lstStyle/>
            <a:p>
              <a:endParaRPr lang="en-US">
                <a:latin typeface="Calibri" pitchFamily="34" charset="0"/>
              </a:endParaRPr>
            </a:p>
          </p:txBody>
        </p:sp>
        <p:sp>
          <p:nvSpPr>
            <p:cNvPr id="144115" name="Freeform 930"/>
            <p:cNvSpPr>
              <a:spLocks/>
            </p:cNvSpPr>
            <p:nvPr/>
          </p:nvSpPr>
          <p:spPr bwMode="auto">
            <a:xfrm rot="10800000">
              <a:off x="3675163" y="4768205"/>
              <a:ext cx="606500" cy="201777"/>
            </a:xfrm>
            <a:custGeom>
              <a:avLst/>
              <a:gdLst>
                <a:gd name="T0" fmla="*/ 148621909 w 165"/>
                <a:gd name="T1" fmla="*/ 107671875 h 55"/>
                <a:gd name="T2" fmla="*/ 40532578 w 165"/>
                <a:gd name="T3" fmla="*/ 188426705 h 55"/>
                <a:gd name="T4" fmla="*/ 108089316 w 165"/>
                <a:gd name="T5" fmla="*/ 255724876 h 55"/>
                <a:gd name="T6" fmla="*/ 0 w 165"/>
                <a:gd name="T7" fmla="*/ 376857079 h 55"/>
                <a:gd name="T8" fmla="*/ 148621909 w 165"/>
                <a:gd name="T9" fmla="*/ 524906440 h 55"/>
                <a:gd name="T10" fmla="*/ 1715920652 w 165"/>
                <a:gd name="T11" fmla="*/ 403774123 h 55"/>
                <a:gd name="T12" fmla="*/ 2147483647 w 165"/>
                <a:gd name="T13" fmla="*/ 740253801 h 55"/>
                <a:gd name="T14" fmla="*/ 2147483647 w 165"/>
                <a:gd name="T15" fmla="*/ 740253801 h 55"/>
                <a:gd name="T16" fmla="*/ 2147483647 w 165"/>
                <a:gd name="T17" fmla="*/ 928680448 h 55"/>
                <a:gd name="T18" fmla="*/ 2147483647 w 165"/>
                <a:gd name="T19" fmla="*/ 1224782840 h 55"/>
                <a:gd name="T20" fmla="*/ 2147483647 w 165"/>
                <a:gd name="T21" fmla="*/ 1668934249 h 55"/>
                <a:gd name="T22" fmla="*/ 2147483647 w 165"/>
                <a:gd name="T23" fmla="*/ 2045791672 h 55"/>
                <a:gd name="T24" fmla="*/ 2147483647 w 165"/>
                <a:gd name="T25" fmla="*/ 1938119826 h 55"/>
                <a:gd name="T26" fmla="*/ 2147483647 w 165"/>
                <a:gd name="T27" fmla="*/ 1857364566 h 55"/>
                <a:gd name="T28" fmla="*/ 2147483647 w 165"/>
                <a:gd name="T29" fmla="*/ 1749692720 h 55"/>
                <a:gd name="T30" fmla="*/ 2147483647 w 165"/>
                <a:gd name="T31" fmla="*/ 1520885002 h 55"/>
                <a:gd name="T32" fmla="*/ 2147483647 w 165"/>
                <a:gd name="T33" fmla="*/ 1265160241 h 55"/>
                <a:gd name="T34" fmla="*/ 2147483647 w 165"/>
                <a:gd name="T35" fmla="*/ 969058079 h 55"/>
                <a:gd name="T36" fmla="*/ 2147483647 w 165"/>
                <a:gd name="T37" fmla="*/ 861386003 h 55"/>
                <a:gd name="T38" fmla="*/ 2147483647 w 165"/>
                <a:gd name="T39" fmla="*/ 672959356 h 55"/>
                <a:gd name="T40" fmla="*/ 2147483647 w 165"/>
                <a:gd name="T41" fmla="*/ 403774123 h 55"/>
                <a:gd name="T42" fmla="*/ 2147483647 w 165"/>
                <a:gd name="T43" fmla="*/ 336479678 h 55"/>
                <a:gd name="T44" fmla="*/ 2147483647 w 165"/>
                <a:gd name="T45" fmla="*/ 296102277 h 55"/>
                <a:gd name="T46" fmla="*/ 2147483647 w 165"/>
                <a:gd name="T47" fmla="*/ 228804106 h 55"/>
                <a:gd name="T48" fmla="*/ 2147483647 w 165"/>
                <a:gd name="T49" fmla="*/ 228804106 h 55"/>
                <a:gd name="T50" fmla="*/ 1864546179 w 165"/>
                <a:gd name="T51" fmla="*/ 40377415 h 55"/>
                <a:gd name="T52" fmla="*/ 1824009939 w 165"/>
                <a:gd name="T53" fmla="*/ 0 h 55"/>
                <a:gd name="T54" fmla="*/ 1783477376 w 165"/>
                <a:gd name="T55" fmla="*/ 0 h 55"/>
                <a:gd name="T56" fmla="*/ 148621909 w 165"/>
                <a:gd name="T57" fmla="*/ 107671875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5"/>
                <a:gd name="T89" fmla="*/ 165 w 165"/>
                <a:gd name="T90" fmla="*/ 55 h 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5">
                  <a:moveTo>
                    <a:pt x="4" y="3"/>
                  </a:moveTo>
                  <a:cubicBezTo>
                    <a:pt x="2" y="3"/>
                    <a:pt x="1" y="4"/>
                    <a:pt x="1" y="5"/>
                  </a:cubicBezTo>
                  <a:cubicBezTo>
                    <a:pt x="1" y="6"/>
                    <a:pt x="2" y="7"/>
                    <a:pt x="3" y="7"/>
                  </a:cubicBezTo>
                  <a:cubicBezTo>
                    <a:pt x="1" y="7"/>
                    <a:pt x="0" y="9"/>
                    <a:pt x="0" y="10"/>
                  </a:cubicBezTo>
                  <a:cubicBezTo>
                    <a:pt x="0" y="12"/>
                    <a:pt x="2" y="14"/>
                    <a:pt x="4" y="14"/>
                  </a:cubicBezTo>
                  <a:cubicBezTo>
                    <a:pt x="4" y="14"/>
                    <a:pt x="41" y="11"/>
                    <a:pt x="46" y="11"/>
                  </a:cubicBezTo>
                  <a:cubicBezTo>
                    <a:pt x="52" y="21"/>
                    <a:pt x="56" y="18"/>
                    <a:pt x="68" y="20"/>
                  </a:cubicBezTo>
                  <a:cubicBezTo>
                    <a:pt x="68" y="20"/>
                    <a:pt x="71" y="20"/>
                    <a:pt x="73" y="20"/>
                  </a:cubicBezTo>
                  <a:cubicBezTo>
                    <a:pt x="75" y="22"/>
                    <a:pt x="77" y="24"/>
                    <a:pt x="79" y="25"/>
                  </a:cubicBezTo>
                  <a:cubicBezTo>
                    <a:pt x="82" y="28"/>
                    <a:pt x="85" y="31"/>
                    <a:pt x="89" y="33"/>
                  </a:cubicBezTo>
                  <a:cubicBezTo>
                    <a:pt x="96" y="37"/>
                    <a:pt x="104" y="42"/>
                    <a:pt x="113" y="45"/>
                  </a:cubicBezTo>
                  <a:cubicBezTo>
                    <a:pt x="130" y="51"/>
                    <a:pt x="149" y="55"/>
                    <a:pt x="162" y="55"/>
                  </a:cubicBezTo>
                  <a:cubicBezTo>
                    <a:pt x="164" y="54"/>
                    <a:pt x="165" y="54"/>
                    <a:pt x="165" y="52"/>
                  </a:cubicBezTo>
                  <a:cubicBezTo>
                    <a:pt x="165" y="51"/>
                    <a:pt x="164" y="50"/>
                    <a:pt x="163" y="50"/>
                  </a:cubicBezTo>
                  <a:cubicBezTo>
                    <a:pt x="162" y="50"/>
                    <a:pt x="160" y="49"/>
                    <a:pt x="157" y="47"/>
                  </a:cubicBezTo>
                  <a:cubicBezTo>
                    <a:pt x="153" y="44"/>
                    <a:pt x="148" y="42"/>
                    <a:pt x="142" y="41"/>
                  </a:cubicBezTo>
                  <a:cubicBezTo>
                    <a:pt x="134" y="40"/>
                    <a:pt x="125" y="38"/>
                    <a:pt x="116" y="34"/>
                  </a:cubicBezTo>
                  <a:cubicBezTo>
                    <a:pt x="111" y="32"/>
                    <a:pt x="105" y="29"/>
                    <a:pt x="101" y="26"/>
                  </a:cubicBezTo>
                  <a:cubicBezTo>
                    <a:pt x="100" y="25"/>
                    <a:pt x="98" y="23"/>
                    <a:pt x="97" y="23"/>
                  </a:cubicBezTo>
                  <a:cubicBezTo>
                    <a:pt x="94" y="21"/>
                    <a:pt x="88" y="20"/>
                    <a:pt x="86" y="18"/>
                  </a:cubicBezTo>
                  <a:cubicBezTo>
                    <a:pt x="80" y="16"/>
                    <a:pt x="78" y="14"/>
                    <a:pt x="76" y="11"/>
                  </a:cubicBezTo>
                  <a:cubicBezTo>
                    <a:pt x="75" y="10"/>
                    <a:pt x="75" y="10"/>
                    <a:pt x="75" y="9"/>
                  </a:cubicBezTo>
                  <a:cubicBezTo>
                    <a:pt x="74" y="8"/>
                    <a:pt x="74" y="8"/>
                    <a:pt x="74" y="8"/>
                  </a:cubicBezTo>
                  <a:cubicBezTo>
                    <a:pt x="73" y="6"/>
                    <a:pt x="73" y="6"/>
                    <a:pt x="73" y="6"/>
                  </a:cubicBezTo>
                  <a:cubicBezTo>
                    <a:pt x="65" y="6"/>
                    <a:pt x="65" y="6"/>
                    <a:pt x="65" y="6"/>
                  </a:cubicBezTo>
                  <a:cubicBezTo>
                    <a:pt x="55" y="5"/>
                    <a:pt x="54" y="9"/>
                    <a:pt x="50" y="1"/>
                  </a:cubicBezTo>
                  <a:cubicBezTo>
                    <a:pt x="49" y="0"/>
                    <a:pt x="49" y="0"/>
                    <a:pt x="49" y="0"/>
                  </a:cubicBezTo>
                  <a:cubicBezTo>
                    <a:pt x="48" y="0"/>
                    <a:pt x="48" y="0"/>
                    <a:pt x="48" y="0"/>
                  </a:cubicBezTo>
                  <a:lnTo>
                    <a:pt x="4" y="3"/>
                  </a:lnTo>
                  <a:close/>
                </a:path>
              </a:pathLst>
            </a:custGeom>
            <a:solidFill>
              <a:srgbClr val="A9C8A2"/>
            </a:solidFill>
            <a:ln w="9525">
              <a:noFill/>
              <a:round/>
              <a:headEnd/>
              <a:tailEnd/>
            </a:ln>
          </p:spPr>
          <p:txBody>
            <a:bodyPr/>
            <a:lstStyle/>
            <a:p>
              <a:endParaRPr lang="en-US">
                <a:latin typeface="Calibri" pitchFamily="34" charset="0"/>
              </a:endParaRPr>
            </a:p>
          </p:txBody>
        </p:sp>
        <p:sp>
          <p:nvSpPr>
            <p:cNvPr id="144116" name="Freeform 931"/>
            <p:cNvSpPr>
              <a:spLocks/>
            </p:cNvSpPr>
            <p:nvPr/>
          </p:nvSpPr>
          <p:spPr bwMode="auto">
            <a:xfrm rot="10800000">
              <a:off x="3675163" y="4768205"/>
              <a:ext cx="606500" cy="201777"/>
            </a:xfrm>
            <a:custGeom>
              <a:avLst/>
              <a:gdLst>
                <a:gd name="T0" fmla="*/ 108089316 w 165"/>
                <a:gd name="T1" fmla="*/ 107671875 h 55"/>
                <a:gd name="T2" fmla="*/ 40532578 w 165"/>
                <a:gd name="T3" fmla="*/ 188426705 h 55"/>
                <a:gd name="T4" fmla="*/ 108089316 w 165"/>
                <a:gd name="T5" fmla="*/ 255724876 h 55"/>
                <a:gd name="T6" fmla="*/ 0 w 165"/>
                <a:gd name="T7" fmla="*/ 376857079 h 55"/>
                <a:gd name="T8" fmla="*/ 148621909 w 165"/>
                <a:gd name="T9" fmla="*/ 524906440 h 55"/>
                <a:gd name="T10" fmla="*/ 1715920652 w 165"/>
                <a:gd name="T11" fmla="*/ 403774123 h 55"/>
                <a:gd name="T12" fmla="*/ 2147483647 w 165"/>
                <a:gd name="T13" fmla="*/ 740253801 h 55"/>
                <a:gd name="T14" fmla="*/ 2147483647 w 165"/>
                <a:gd name="T15" fmla="*/ 740253801 h 55"/>
                <a:gd name="T16" fmla="*/ 2147483647 w 165"/>
                <a:gd name="T17" fmla="*/ 928680448 h 55"/>
                <a:gd name="T18" fmla="*/ 2147483647 w 165"/>
                <a:gd name="T19" fmla="*/ 1224782840 h 55"/>
                <a:gd name="T20" fmla="*/ 2147483647 w 165"/>
                <a:gd name="T21" fmla="*/ 1668934249 h 55"/>
                <a:gd name="T22" fmla="*/ 2147483647 w 165"/>
                <a:gd name="T23" fmla="*/ 2045791672 h 55"/>
                <a:gd name="T24" fmla="*/ 2147483647 w 165"/>
                <a:gd name="T25" fmla="*/ 1938119826 h 55"/>
                <a:gd name="T26" fmla="*/ 2147483647 w 165"/>
                <a:gd name="T27" fmla="*/ 1857364566 h 55"/>
                <a:gd name="T28" fmla="*/ 2147483647 w 165"/>
                <a:gd name="T29" fmla="*/ 1749692720 h 55"/>
                <a:gd name="T30" fmla="*/ 2147483647 w 165"/>
                <a:gd name="T31" fmla="*/ 1520885002 h 55"/>
                <a:gd name="T32" fmla="*/ 2147483647 w 165"/>
                <a:gd name="T33" fmla="*/ 1265160241 h 55"/>
                <a:gd name="T34" fmla="*/ 2147483647 w 165"/>
                <a:gd name="T35" fmla="*/ 969058079 h 55"/>
                <a:gd name="T36" fmla="*/ 2147483647 w 165"/>
                <a:gd name="T37" fmla="*/ 861386003 h 55"/>
                <a:gd name="T38" fmla="*/ 2147483647 w 165"/>
                <a:gd name="T39" fmla="*/ 672959356 h 55"/>
                <a:gd name="T40" fmla="*/ 2147483647 w 165"/>
                <a:gd name="T41" fmla="*/ 403774123 h 55"/>
                <a:gd name="T42" fmla="*/ 2147483647 w 165"/>
                <a:gd name="T43" fmla="*/ 336479678 h 55"/>
                <a:gd name="T44" fmla="*/ 2147483647 w 165"/>
                <a:gd name="T45" fmla="*/ 336479678 h 55"/>
                <a:gd name="T46" fmla="*/ 2147483647 w 165"/>
                <a:gd name="T47" fmla="*/ 228804106 h 55"/>
                <a:gd name="T48" fmla="*/ 2147483647 w 165"/>
                <a:gd name="T49" fmla="*/ 228804106 h 55"/>
                <a:gd name="T50" fmla="*/ 1864546179 w 165"/>
                <a:gd name="T51" fmla="*/ 40377415 h 55"/>
                <a:gd name="T52" fmla="*/ 1824009939 w 165"/>
                <a:gd name="T53" fmla="*/ 0 h 55"/>
                <a:gd name="T54" fmla="*/ 1783477376 w 165"/>
                <a:gd name="T55" fmla="*/ 0 h 55"/>
                <a:gd name="T56" fmla="*/ 108089316 w 165"/>
                <a:gd name="T57" fmla="*/ 107671875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5"/>
                <a:gd name="T89" fmla="*/ 165 w 165"/>
                <a:gd name="T90" fmla="*/ 55 h 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5">
                  <a:moveTo>
                    <a:pt x="3" y="3"/>
                  </a:moveTo>
                  <a:cubicBezTo>
                    <a:pt x="2" y="3"/>
                    <a:pt x="1" y="4"/>
                    <a:pt x="1" y="5"/>
                  </a:cubicBezTo>
                  <a:cubicBezTo>
                    <a:pt x="1" y="6"/>
                    <a:pt x="2" y="7"/>
                    <a:pt x="3" y="7"/>
                  </a:cubicBezTo>
                  <a:cubicBezTo>
                    <a:pt x="1" y="7"/>
                    <a:pt x="0" y="9"/>
                    <a:pt x="0" y="10"/>
                  </a:cubicBezTo>
                  <a:cubicBezTo>
                    <a:pt x="0" y="12"/>
                    <a:pt x="2" y="14"/>
                    <a:pt x="4" y="14"/>
                  </a:cubicBezTo>
                  <a:cubicBezTo>
                    <a:pt x="4" y="14"/>
                    <a:pt x="41" y="11"/>
                    <a:pt x="46" y="11"/>
                  </a:cubicBezTo>
                  <a:cubicBezTo>
                    <a:pt x="52" y="21"/>
                    <a:pt x="56" y="18"/>
                    <a:pt x="68" y="20"/>
                  </a:cubicBezTo>
                  <a:cubicBezTo>
                    <a:pt x="68" y="20"/>
                    <a:pt x="71" y="20"/>
                    <a:pt x="73" y="20"/>
                  </a:cubicBezTo>
                  <a:cubicBezTo>
                    <a:pt x="75" y="22"/>
                    <a:pt x="77" y="24"/>
                    <a:pt x="79" y="25"/>
                  </a:cubicBezTo>
                  <a:cubicBezTo>
                    <a:pt x="82" y="28"/>
                    <a:pt x="85" y="30"/>
                    <a:pt x="89" y="33"/>
                  </a:cubicBezTo>
                  <a:cubicBezTo>
                    <a:pt x="96" y="37"/>
                    <a:pt x="104" y="41"/>
                    <a:pt x="113" y="45"/>
                  </a:cubicBezTo>
                  <a:cubicBezTo>
                    <a:pt x="130" y="51"/>
                    <a:pt x="149" y="55"/>
                    <a:pt x="162" y="55"/>
                  </a:cubicBezTo>
                  <a:cubicBezTo>
                    <a:pt x="164" y="54"/>
                    <a:pt x="165" y="53"/>
                    <a:pt x="165" y="52"/>
                  </a:cubicBezTo>
                  <a:cubicBezTo>
                    <a:pt x="165" y="51"/>
                    <a:pt x="164" y="50"/>
                    <a:pt x="163" y="50"/>
                  </a:cubicBezTo>
                  <a:cubicBezTo>
                    <a:pt x="162" y="50"/>
                    <a:pt x="160" y="49"/>
                    <a:pt x="157" y="47"/>
                  </a:cubicBezTo>
                  <a:cubicBezTo>
                    <a:pt x="153" y="44"/>
                    <a:pt x="148" y="42"/>
                    <a:pt x="142" y="41"/>
                  </a:cubicBezTo>
                  <a:cubicBezTo>
                    <a:pt x="134" y="40"/>
                    <a:pt x="125" y="38"/>
                    <a:pt x="116" y="34"/>
                  </a:cubicBezTo>
                  <a:cubicBezTo>
                    <a:pt x="111" y="32"/>
                    <a:pt x="105" y="29"/>
                    <a:pt x="101" y="26"/>
                  </a:cubicBezTo>
                  <a:cubicBezTo>
                    <a:pt x="100" y="25"/>
                    <a:pt x="98" y="23"/>
                    <a:pt x="97" y="23"/>
                  </a:cubicBezTo>
                  <a:cubicBezTo>
                    <a:pt x="94" y="21"/>
                    <a:pt x="88" y="20"/>
                    <a:pt x="86" y="18"/>
                  </a:cubicBezTo>
                  <a:cubicBezTo>
                    <a:pt x="81" y="16"/>
                    <a:pt x="78" y="14"/>
                    <a:pt x="76" y="11"/>
                  </a:cubicBezTo>
                  <a:cubicBezTo>
                    <a:pt x="75" y="11"/>
                    <a:pt x="75" y="10"/>
                    <a:pt x="75" y="9"/>
                  </a:cubicBezTo>
                  <a:cubicBezTo>
                    <a:pt x="74" y="9"/>
                    <a:pt x="74" y="9"/>
                    <a:pt x="74" y="9"/>
                  </a:cubicBezTo>
                  <a:cubicBezTo>
                    <a:pt x="73" y="6"/>
                    <a:pt x="73" y="6"/>
                    <a:pt x="73" y="6"/>
                  </a:cubicBezTo>
                  <a:cubicBezTo>
                    <a:pt x="65" y="6"/>
                    <a:pt x="65" y="6"/>
                    <a:pt x="65" y="6"/>
                  </a:cubicBezTo>
                  <a:cubicBezTo>
                    <a:pt x="55" y="5"/>
                    <a:pt x="54" y="9"/>
                    <a:pt x="50" y="1"/>
                  </a:cubicBezTo>
                  <a:cubicBezTo>
                    <a:pt x="49" y="0"/>
                    <a:pt x="49" y="0"/>
                    <a:pt x="49" y="0"/>
                  </a:cubicBezTo>
                  <a:cubicBezTo>
                    <a:pt x="48" y="0"/>
                    <a:pt x="48" y="0"/>
                    <a:pt x="48" y="0"/>
                  </a:cubicBezTo>
                  <a:lnTo>
                    <a:pt x="3" y="3"/>
                  </a:lnTo>
                  <a:close/>
                </a:path>
              </a:pathLst>
            </a:custGeom>
            <a:solidFill>
              <a:srgbClr val="AAC8A2"/>
            </a:solidFill>
            <a:ln w="9525">
              <a:noFill/>
              <a:round/>
              <a:headEnd/>
              <a:tailEnd/>
            </a:ln>
          </p:spPr>
          <p:txBody>
            <a:bodyPr/>
            <a:lstStyle/>
            <a:p>
              <a:endParaRPr lang="en-US">
                <a:latin typeface="Calibri" pitchFamily="34" charset="0"/>
              </a:endParaRPr>
            </a:p>
          </p:txBody>
        </p:sp>
        <p:sp>
          <p:nvSpPr>
            <p:cNvPr id="144117" name="Freeform 932"/>
            <p:cNvSpPr>
              <a:spLocks/>
            </p:cNvSpPr>
            <p:nvPr/>
          </p:nvSpPr>
          <p:spPr bwMode="auto">
            <a:xfrm rot="10800000">
              <a:off x="3675163" y="4768205"/>
              <a:ext cx="606500" cy="201777"/>
            </a:xfrm>
            <a:custGeom>
              <a:avLst/>
              <a:gdLst>
                <a:gd name="T0" fmla="*/ 108089316 w 165"/>
                <a:gd name="T1" fmla="*/ 107671875 h 55"/>
                <a:gd name="T2" fmla="*/ 40532578 w 165"/>
                <a:gd name="T3" fmla="*/ 188426705 h 55"/>
                <a:gd name="T4" fmla="*/ 108089316 w 165"/>
                <a:gd name="T5" fmla="*/ 255724876 h 55"/>
                <a:gd name="T6" fmla="*/ 0 w 165"/>
                <a:gd name="T7" fmla="*/ 376857079 h 55"/>
                <a:gd name="T8" fmla="*/ 148621909 w 165"/>
                <a:gd name="T9" fmla="*/ 524906440 h 55"/>
                <a:gd name="T10" fmla="*/ 1715920652 w 165"/>
                <a:gd name="T11" fmla="*/ 403774123 h 55"/>
                <a:gd name="T12" fmla="*/ 2147483647 w 165"/>
                <a:gd name="T13" fmla="*/ 713336756 h 55"/>
                <a:gd name="T14" fmla="*/ 2147483647 w 165"/>
                <a:gd name="T15" fmla="*/ 740253801 h 55"/>
                <a:gd name="T16" fmla="*/ 2147483647 w 165"/>
                <a:gd name="T17" fmla="*/ 928680448 h 55"/>
                <a:gd name="T18" fmla="*/ 2147483647 w 165"/>
                <a:gd name="T19" fmla="*/ 1224782840 h 55"/>
                <a:gd name="T20" fmla="*/ 2147483647 w 165"/>
                <a:gd name="T21" fmla="*/ 1668934249 h 55"/>
                <a:gd name="T22" fmla="*/ 2147483647 w 165"/>
                <a:gd name="T23" fmla="*/ 2005414271 h 55"/>
                <a:gd name="T24" fmla="*/ 2147483647 w 165"/>
                <a:gd name="T25" fmla="*/ 1938119826 h 55"/>
                <a:gd name="T26" fmla="*/ 2147483647 w 165"/>
                <a:gd name="T27" fmla="*/ 1857364566 h 55"/>
                <a:gd name="T28" fmla="*/ 2147483647 w 165"/>
                <a:gd name="T29" fmla="*/ 1749692720 h 55"/>
                <a:gd name="T30" fmla="*/ 2147483647 w 165"/>
                <a:gd name="T31" fmla="*/ 1520885002 h 55"/>
                <a:gd name="T32" fmla="*/ 2147483647 w 165"/>
                <a:gd name="T33" fmla="*/ 1265160241 h 55"/>
                <a:gd name="T34" fmla="*/ 2147483647 w 165"/>
                <a:gd name="T35" fmla="*/ 969058079 h 55"/>
                <a:gd name="T36" fmla="*/ 2147483647 w 165"/>
                <a:gd name="T37" fmla="*/ 861386003 h 55"/>
                <a:gd name="T38" fmla="*/ 2147483647 w 165"/>
                <a:gd name="T39" fmla="*/ 672959356 h 55"/>
                <a:gd name="T40" fmla="*/ 2147483647 w 165"/>
                <a:gd name="T41" fmla="*/ 403774123 h 55"/>
                <a:gd name="T42" fmla="*/ 2147483647 w 165"/>
                <a:gd name="T43" fmla="*/ 336479678 h 55"/>
                <a:gd name="T44" fmla="*/ 2147483647 w 165"/>
                <a:gd name="T45" fmla="*/ 336479678 h 55"/>
                <a:gd name="T46" fmla="*/ 2147483647 w 165"/>
                <a:gd name="T47" fmla="*/ 255724876 h 55"/>
                <a:gd name="T48" fmla="*/ 2147483647 w 165"/>
                <a:gd name="T49" fmla="*/ 228804106 h 55"/>
                <a:gd name="T50" fmla="*/ 1864546179 w 165"/>
                <a:gd name="T51" fmla="*/ 40377415 h 55"/>
                <a:gd name="T52" fmla="*/ 1824009939 w 165"/>
                <a:gd name="T53" fmla="*/ 0 h 55"/>
                <a:gd name="T54" fmla="*/ 1783477376 w 165"/>
                <a:gd name="T55" fmla="*/ 0 h 55"/>
                <a:gd name="T56" fmla="*/ 108089316 w 165"/>
                <a:gd name="T57" fmla="*/ 107671875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5"/>
                <a:gd name="T89" fmla="*/ 165 w 165"/>
                <a:gd name="T90" fmla="*/ 55 h 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5">
                  <a:moveTo>
                    <a:pt x="3" y="3"/>
                  </a:moveTo>
                  <a:cubicBezTo>
                    <a:pt x="2" y="3"/>
                    <a:pt x="1" y="4"/>
                    <a:pt x="1" y="5"/>
                  </a:cubicBezTo>
                  <a:cubicBezTo>
                    <a:pt x="1" y="6"/>
                    <a:pt x="2" y="7"/>
                    <a:pt x="3" y="7"/>
                  </a:cubicBezTo>
                  <a:cubicBezTo>
                    <a:pt x="1" y="7"/>
                    <a:pt x="0" y="9"/>
                    <a:pt x="0" y="10"/>
                  </a:cubicBezTo>
                  <a:cubicBezTo>
                    <a:pt x="0" y="12"/>
                    <a:pt x="2" y="14"/>
                    <a:pt x="4" y="14"/>
                  </a:cubicBezTo>
                  <a:cubicBezTo>
                    <a:pt x="4" y="14"/>
                    <a:pt x="41" y="11"/>
                    <a:pt x="46" y="11"/>
                  </a:cubicBezTo>
                  <a:cubicBezTo>
                    <a:pt x="52" y="21"/>
                    <a:pt x="56" y="18"/>
                    <a:pt x="68" y="19"/>
                  </a:cubicBezTo>
                  <a:cubicBezTo>
                    <a:pt x="68" y="20"/>
                    <a:pt x="71" y="20"/>
                    <a:pt x="73" y="20"/>
                  </a:cubicBezTo>
                  <a:cubicBezTo>
                    <a:pt x="75" y="22"/>
                    <a:pt x="77" y="24"/>
                    <a:pt x="79" y="25"/>
                  </a:cubicBezTo>
                  <a:cubicBezTo>
                    <a:pt x="82" y="28"/>
                    <a:pt x="85" y="30"/>
                    <a:pt x="89" y="33"/>
                  </a:cubicBezTo>
                  <a:cubicBezTo>
                    <a:pt x="96" y="37"/>
                    <a:pt x="104" y="41"/>
                    <a:pt x="113" y="45"/>
                  </a:cubicBezTo>
                  <a:cubicBezTo>
                    <a:pt x="130" y="51"/>
                    <a:pt x="149" y="55"/>
                    <a:pt x="162" y="54"/>
                  </a:cubicBezTo>
                  <a:cubicBezTo>
                    <a:pt x="164" y="54"/>
                    <a:pt x="165" y="53"/>
                    <a:pt x="165" y="52"/>
                  </a:cubicBezTo>
                  <a:cubicBezTo>
                    <a:pt x="165" y="51"/>
                    <a:pt x="164" y="50"/>
                    <a:pt x="163" y="50"/>
                  </a:cubicBezTo>
                  <a:cubicBezTo>
                    <a:pt x="162" y="50"/>
                    <a:pt x="160" y="48"/>
                    <a:pt x="157" y="47"/>
                  </a:cubicBezTo>
                  <a:cubicBezTo>
                    <a:pt x="153" y="44"/>
                    <a:pt x="148" y="42"/>
                    <a:pt x="142" y="41"/>
                  </a:cubicBezTo>
                  <a:cubicBezTo>
                    <a:pt x="134" y="40"/>
                    <a:pt x="124" y="38"/>
                    <a:pt x="116" y="34"/>
                  </a:cubicBezTo>
                  <a:cubicBezTo>
                    <a:pt x="111" y="32"/>
                    <a:pt x="105" y="29"/>
                    <a:pt x="101" y="26"/>
                  </a:cubicBezTo>
                  <a:cubicBezTo>
                    <a:pt x="100" y="26"/>
                    <a:pt x="98" y="24"/>
                    <a:pt x="97" y="23"/>
                  </a:cubicBezTo>
                  <a:cubicBezTo>
                    <a:pt x="94" y="22"/>
                    <a:pt x="88" y="20"/>
                    <a:pt x="86" y="18"/>
                  </a:cubicBezTo>
                  <a:cubicBezTo>
                    <a:pt x="81" y="16"/>
                    <a:pt x="78" y="14"/>
                    <a:pt x="76" y="11"/>
                  </a:cubicBezTo>
                  <a:cubicBezTo>
                    <a:pt x="75" y="11"/>
                    <a:pt x="75" y="10"/>
                    <a:pt x="75" y="9"/>
                  </a:cubicBezTo>
                  <a:cubicBezTo>
                    <a:pt x="74" y="9"/>
                    <a:pt x="74" y="9"/>
                    <a:pt x="74" y="9"/>
                  </a:cubicBezTo>
                  <a:cubicBezTo>
                    <a:pt x="73" y="7"/>
                    <a:pt x="73" y="7"/>
                    <a:pt x="73" y="7"/>
                  </a:cubicBezTo>
                  <a:cubicBezTo>
                    <a:pt x="65" y="6"/>
                    <a:pt x="65" y="6"/>
                    <a:pt x="65" y="6"/>
                  </a:cubicBezTo>
                  <a:cubicBezTo>
                    <a:pt x="55" y="5"/>
                    <a:pt x="54" y="9"/>
                    <a:pt x="50" y="1"/>
                  </a:cubicBezTo>
                  <a:cubicBezTo>
                    <a:pt x="49" y="0"/>
                    <a:pt x="49" y="0"/>
                    <a:pt x="49" y="0"/>
                  </a:cubicBezTo>
                  <a:cubicBezTo>
                    <a:pt x="48" y="0"/>
                    <a:pt x="48" y="0"/>
                    <a:pt x="48" y="0"/>
                  </a:cubicBezTo>
                  <a:lnTo>
                    <a:pt x="3" y="3"/>
                  </a:lnTo>
                  <a:close/>
                </a:path>
              </a:pathLst>
            </a:custGeom>
            <a:solidFill>
              <a:srgbClr val="ABC9A3"/>
            </a:solidFill>
            <a:ln w="9525">
              <a:noFill/>
              <a:round/>
              <a:headEnd/>
              <a:tailEnd/>
            </a:ln>
          </p:spPr>
          <p:txBody>
            <a:bodyPr/>
            <a:lstStyle/>
            <a:p>
              <a:endParaRPr lang="en-US">
                <a:latin typeface="Calibri" pitchFamily="34" charset="0"/>
              </a:endParaRPr>
            </a:p>
          </p:txBody>
        </p:sp>
        <p:sp>
          <p:nvSpPr>
            <p:cNvPr id="144118" name="Freeform 933"/>
            <p:cNvSpPr>
              <a:spLocks/>
            </p:cNvSpPr>
            <p:nvPr/>
          </p:nvSpPr>
          <p:spPr bwMode="auto">
            <a:xfrm rot="10800000">
              <a:off x="3675163" y="4768205"/>
              <a:ext cx="606500" cy="201777"/>
            </a:xfrm>
            <a:custGeom>
              <a:avLst/>
              <a:gdLst>
                <a:gd name="T0" fmla="*/ 108089316 w 165"/>
                <a:gd name="T1" fmla="*/ 107671875 h 55"/>
                <a:gd name="T2" fmla="*/ 40532578 w 165"/>
                <a:gd name="T3" fmla="*/ 188426705 h 55"/>
                <a:gd name="T4" fmla="*/ 108089316 w 165"/>
                <a:gd name="T5" fmla="*/ 255724876 h 55"/>
                <a:gd name="T6" fmla="*/ 0 w 165"/>
                <a:gd name="T7" fmla="*/ 376857079 h 55"/>
                <a:gd name="T8" fmla="*/ 148621909 w 165"/>
                <a:gd name="T9" fmla="*/ 524906440 h 55"/>
                <a:gd name="T10" fmla="*/ 1715920652 w 165"/>
                <a:gd name="T11" fmla="*/ 403774123 h 55"/>
                <a:gd name="T12" fmla="*/ 2147483647 w 165"/>
                <a:gd name="T13" fmla="*/ 713336756 h 55"/>
                <a:gd name="T14" fmla="*/ 2147483647 w 165"/>
                <a:gd name="T15" fmla="*/ 740253801 h 55"/>
                <a:gd name="T16" fmla="*/ 2147483647 w 165"/>
                <a:gd name="T17" fmla="*/ 928680448 h 55"/>
                <a:gd name="T18" fmla="*/ 2147483647 w 165"/>
                <a:gd name="T19" fmla="*/ 1224782840 h 55"/>
                <a:gd name="T20" fmla="*/ 2147483647 w 165"/>
                <a:gd name="T21" fmla="*/ 1668934249 h 55"/>
                <a:gd name="T22" fmla="*/ 2147483647 w 165"/>
                <a:gd name="T23" fmla="*/ 2005414271 h 55"/>
                <a:gd name="T24" fmla="*/ 2147483647 w 165"/>
                <a:gd name="T25" fmla="*/ 1938119826 h 55"/>
                <a:gd name="T26" fmla="*/ 2147483647 w 165"/>
                <a:gd name="T27" fmla="*/ 1857364566 h 55"/>
                <a:gd name="T28" fmla="*/ 2147483647 w 165"/>
                <a:gd name="T29" fmla="*/ 1749692720 h 55"/>
                <a:gd name="T30" fmla="*/ 2147483647 w 165"/>
                <a:gd name="T31" fmla="*/ 1561262403 h 55"/>
                <a:gd name="T32" fmla="*/ 2147483647 w 165"/>
                <a:gd name="T33" fmla="*/ 1265160241 h 55"/>
                <a:gd name="T34" fmla="*/ 2147483647 w 165"/>
                <a:gd name="T35" fmla="*/ 969058079 h 55"/>
                <a:gd name="T36" fmla="*/ 2147483647 w 165"/>
                <a:gd name="T37" fmla="*/ 861386003 h 55"/>
                <a:gd name="T38" fmla="*/ 2147483647 w 165"/>
                <a:gd name="T39" fmla="*/ 672959356 h 55"/>
                <a:gd name="T40" fmla="*/ 2147483647 w 165"/>
                <a:gd name="T41" fmla="*/ 403774123 h 55"/>
                <a:gd name="T42" fmla="*/ 2147483647 w 165"/>
                <a:gd name="T43" fmla="*/ 336479678 h 55"/>
                <a:gd name="T44" fmla="*/ 2147483647 w 165"/>
                <a:gd name="T45" fmla="*/ 336479678 h 55"/>
                <a:gd name="T46" fmla="*/ 2147483647 w 165"/>
                <a:gd name="T47" fmla="*/ 255724876 h 55"/>
                <a:gd name="T48" fmla="*/ 2147483647 w 165"/>
                <a:gd name="T49" fmla="*/ 228804106 h 55"/>
                <a:gd name="T50" fmla="*/ 1864546179 w 165"/>
                <a:gd name="T51" fmla="*/ 40377415 h 55"/>
                <a:gd name="T52" fmla="*/ 1824009939 w 165"/>
                <a:gd name="T53" fmla="*/ 0 h 55"/>
                <a:gd name="T54" fmla="*/ 1783477376 w 165"/>
                <a:gd name="T55" fmla="*/ 0 h 55"/>
                <a:gd name="T56" fmla="*/ 108089316 w 165"/>
                <a:gd name="T57" fmla="*/ 107671875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5"/>
                <a:gd name="T89" fmla="*/ 165 w 165"/>
                <a:gd name="T90" fmla="*/ 55 h 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5">
                  <a:moveTo>
                    <a:pt x="3" y="3"/>
                  </a:moveTo>
                  <a:cubicBezTo>
                    <a:pt x="2" y="3"/>
                    <a:pt x="1" y="4"/>
                    <a:pt x="1" y="5"/>
                  </a:cubicBezTo>
                  <a:cubicBezTo>
                    <a:pt x="1" y="6"/>
                    <a:pt x="2" y="7"/>
                    <a:pt x="3" y="7"/>
                  </a:cubicBezTo>
                  <a:cubicBezTo>
                    <a:pt x="1" y="8"/>
                    <a:pt x="0" y="9"/>
                    <a:pt x="0" y="10"/>
                  </a:cubicBezTo>
                  <a:cubicBezTo>
                    <a:pt x="0" y="12"/>
                    <a:pt x="2" y="14"/>
                    <a:pt x="4" y="14"/>
                  </a:cubicBezTo>
                  <a:cubicBezTo>
                    <a:pt x="4" y="14"/>
                    <a:pt x="41" y="11"/>
                    <a:pt x="46" y="11"/>
                  </a:cubicBezTo>
                  <a:cubicBezTo>
                    <a:pt x="52" y="21"/>
                    <a:pt x="56" y="18"/>
                    <a:pt x="68" y="19"/>
                  </a:cubicBezTo>
                  <a:cubicBezTo>
                    <a:pt x="68" y="20"/>
                    <a:pt x="71" y="20"/>
                    <a:pt x="73" y="20"/>
                  </a:cubicBezTo>
                  <a:cubicBezTo>
                    <a:pt x="75" y="22"/>
                    <a:pt x="77" y="24"/>
                    <a:pt x="79" y="25"/>
                  </a:cubicBezTo>
                  <a:cubicBezTo>
                    <a:pt x="82" y="28"/>
                    <a:pt x="85" y="30"/>
                    <a:pt x="89" y="33"/>
                  </a:cubicBezTo>
                  <a:cubicBezTo>
                    <a:pt x="96" y="37"/>
                    <a:pt x="104" y="41"/>
                    <a:pt x="113" y="45"/>
                  </a:cubicBezTo>
                  <a:cubicBezTo>
                    <a:pt x="130" y="51"/>
                    <a:pt x="149" y="55"/>
                    <a:pt x="162" y="54"/>
                  </a:cubicBezTo>
                  <a:cubicBezTo>
                    <a:pt x="164" y="54"/>
                    <a:pt x="165" y="53"/>
                    <a:pt x="165" y="52"/>
                  </a:cubicBezTo>
                  <a:cubicBezTo>
                    <a:pt x="165" y="51"/>
                    <a:pt x="164" y="50"/>
                    <a:pt x="163" y="50"/>
                  </a:cubicBezTo>
                  <a:cubicBezTo>
                    <a:pt x="162" y="50"/>
                    <a:pt x="160" y="48"/>
                    <a:pt x="157" y="47"/>
                  </a:cubicBezTo>
                  <a:cubicBezTo>
                    <a:pt x="153" y="44"/>
                    <a:pt x="148" y="42"/>
                    <a:pt x="142" y="42"/>
                  </a:cubicBezTo>
                  <a:cubicBezTo>
                    <a:pt x="133" y="40"/>
                    <a:pt x="124" y="38"/>
                    <a:pt x="116" y="34"/>
                  </a:cubicBezTo>
                  <a:cubicBezTo>
                    <a:pt x="111" y="32"/>
                    <a:pt x="105" y="29"/>
                    <a:pt x="101" y="26"/>
                  </a:cubicBezTo>
                  <a:cubicBezTo>
                    <a:pt x="100" y="26"/>
                    <a:pt x="98" y="24"/>
                    <a:pt x="96" y="23"/>
                  </a:cubicBezTo>
                  <a:cubicBezTo>
                    <a:pt x="94" y="22"/>
                    <a:pt x="88" y="20"/>
                    <a:pt x="86" y="18"/>
                  </a:cubicBezTo>
                  <a:cubicBezTo>
                    <a:pt x="81" y="16"/>
                    <a:pt x="78" y="14"/>
                    <a:pt x="76" y="11"/>
                  </a:cubicBezTo>
                  <a:cubicBezTo>
                    <a:pt x="75" y="11"/>
                    <a:pt x="75" y="10"/>
                    <a:pt x="75" y="9"/>
                  </a:cubicBezTo>
                  <a:cubicBezTo>
                    <a:pt x="74" y="9"/>
                    <a:pt x="74" y="9"/>
                    <a:pt x="74" y="9"/>
                  </a:cubicBezTo>
                  <a:cubicBezTo>
                    <a:pt x="73" y="7"/>
                    <a:pt x="73" y="7"/>
                    <a:pt x="73" y="7"/>
                  </a:cubicBezTo>
                  <a:cubicBezTo>
                    <a:pt x="65" y="6"/>
                    <a:pt x="65" y="6"/>
                    <a:pt x="65" y="6"/>
                  </a:cubicBezTo>
                  <a:cubicBezTo>
                    <a:pt x="55" y="5"/>
                    <a:pt x="54" y="9"/>
                    <a:pt x="50" y="1"/>
                  </a:cubicBezTo>
                  <a:cubicBezTo>
                    <a:pt x="49" y="0"/>
                    <a:pt x="49" y="0"/>
                    <a:pt x="49" y="0"/>
                  </a:cubicBezTo>
                  <a:cubicBezTo>
                    <a:pt x="48" y="0"/>
                    <a:pt x="48" y="0"/>
                    <a:pt x="48" y="0"/>
                  </a:cubicBezTo>
                  <a:lnTo>
                    <a:pt x="3" y="3"/>
                  </a:lnTo>
                  <a:close/>
                </a:path>
              </a:pathLst>
            </a:custGeom>
            <a:solidFill>
              <a:srgbClr val="ABCAA4"/>
            </a:solidFill>
            <a:ln w="9525">
              <a:noFill/>
              <a:round/>
              <a:headEnd/>
              <a:tailEnd/>
            </a:ln>
          </p:spPr>
          <p:txBody>
            <a:bodyPr/>
            <a:lstStyle/>
            <a:p>
              <a:endParaRPr lang="en-US">
                <a:latin typeface="Calibri" pitchFamily="34" charset="0"/>
              </a:endParaRPr>
            </a:p>
          </p:txBody>
        </p:sp>
        <p:sp>
          <p:nvSpPr>
            <p:cNvPr id="144119" name="Freeform 934"/>
            <p:cNvSpPr>
              <a:spLocks/>
            </p:cNvSpPr>
            <p:nvPr/>
          </p:nvSpPr>
          <p:spPr bwMode="auto">
            <a:xfrm rot="10800000">
              <a:off x="3675163" y="4768205"/>
              <a:ext cx="606500" cy="201777"/>
            </a:xfrm>
            <a:custGeom>
              <a:avLst/>
              <a:gdLst>
                <a:gd name="T0" fmla="*/ 108089316 w 165"/>
                <a:gd name="T1" fmla="*/ 107671875 h 55"/>
                <a:gd name="T2" fmla="*/ 40532578 w 165"/>
                <a:gd name="T3" fmla="*/ 188426705 h 55"/>
                <a:gd name="T4" fmla="*/ 108089316 w 165"/>
                <a:gd name="T5" fmla="*/ 255724876 h 55"/>
                <a:gd name="T6" fmla="*/ 0 w 165"/>
                <a:gd name="T7" fmla="*/ 376857079 h 55"/>
                <a:gd name="T8" fmla="*/ 148621909 w 165"/>
                <a:gd name="T9" fmla="*/ 524906440 h 55"/>
                <a:gd name="T10" fmla="*/ 1675388088 w 165"/>
                <a:gd name="T11" fmla="*/ 403774123 h 55"/>
                <a:gd name="T12" fmla="*/ 2147483647 w 165"/>
                <a:gd name="T13" fmla="*/ 713336756 h 55"/>
                <a:gd name="T14" fmla="*/ 2147483647 w 165"/>
                <a:gd name="T15" fmla="*/ 740253801 h 55"/>
                <a:gd name="T16" fmla="*/ 2147483647 w 165"/>
                <a:gd name="T17" fmla="*/ 928680448 h 55"/>
                <a:gd name="T18" fmla="*/ 2147483647 w 165"/>
                <a:gd name="T19" fmla="*/ 1224782840 h 55"/>
                <a:gd name="T20" fmla="*/ 2147483647 w 165"/>
                <a:gd name="T21" fmla="*/ 1668934249 h 55"/>
                <a:gd name="T22" fmla="*/ 2147483647 w 165"/>
                <a:gd name="T23" fmla="*/ 2005414271 h 55"/>
                <a:gd name="T24" fmla="*/ 2147483647 w 165"/>
                <a:gd name="T25" fmla="*/ 1938119826 h 55"/>
                <a:gd name="T26" fmla="*/ 2147483647 w 165"/>
                <a:gd name="T27" fmla="*/ 1857364566 h 55"/>
                <a:gd name="T28" fmla="*/ 2147483647 w 165"/>
                <a:gd name="T29" fmla="*/ 1749692720 h 55"/>
                <a:gd name="T30" fmla="*/ 2147483647 w 165"/>
                <a:gd name="T31" fmla="*/ 1561262403 h 55"/>
                <a:gd name="T32" fmla="*/ 2147483647 w 165"/>
                <a:gd name="T33" fmla="*/ 1265160241 h 55"/>
                <a:gd name="T34" fmla="*/ 2147483647 w 165"/>
                <a:gd name="T35" fmla="*/ 969058079 h 55"/>
                <a:gd name="T36" fmla="*/ 2147483647 w 165"/>
                <a:gd name="T37" fmla="*/ 861386003 h 55"/>
                <a:gd name="T38" fmla="*/ 2147483647 w 165"/>
                <a:gd name="T39" fmla="*/ 713336756 h 55"/>
                <a:gd name="T40" fmla="*/ 2147483647 w 165"/>
                <a:gd name="T41" fmla="*/ 403774123 h 55"/>
                <a:gd name="T42" fmla="*/ 2147483647 w 165"/>
                <a:gd name="T43" fmla="*/ 376857079 h 55"/>
                <a:gd name="T44" fmla="*/ 2147483647 w 165"/>
                <a:gd name="T45" fmla="*/ 336479678 h 55"/>
                <a:gd name="T46" fmla="*/ 2147483647 w 165"/>
                <a:gd name="T47" fmla="*/ 255724876 h 55"/>
                <a:gd name="T48" fmla="*/ 2147483647 w 165"/>
                <a:gd name="T49" fmla="*/ 228804106 h 55"/>
                <a:gd name="T50" fmla="*/ 1864546179 w 165"/>
                <a:gd name="T51" fmla="*/ 40377415 h 55"/>
                <a:gd name="T52" fmla="*/ 1824009939 w 165"/>
                <a:gd name="T53" fmla="*/ 0 h 55"/>
                <a:gd name="T54" fmla="*/ 1783477376 w 165"/>
                <a:gd name="T55" fmla="*/ 0 h 55"/>
                <a:gd name="T56" fmla="*/ 108089316 w 165"/>
                <a:gd name="T57" fmla="*/ 107671875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5"/>
                <a:gd name="T89" fmla="*/ 165 w 165"/>
                <a:gd name="T90" fmla="*/ 55 h 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5">
                  <a:moveTo>
                    <a:pt x="3" y="3"/>
                  </a:moveTo>
                  <a:cubicBezTo>
                    <a:pt x="2" y="3"/>
                    <a:pt x="1" y="4"/>
                    <a:pt x="1" y="5"/>
                  </a:cubicBezTo>
                  <a:cubicBezTo>
                    <a:pt x="1" y="6"/>
                    <a:pt x="2" y="7"/>
                    <a:pt x="3" y="7"/>
                  </a:cubicBezTo>
                  <a:cubicBezTo>
                    <a:pt x="1" y="8"/>
                    <a:pt x="0" y="9"/>
                    <a:pt x="0" y="10"/>
                  </a:cubicBezTo>
                  <a:cubicBezTo>
                    <a:pt x="1" y="12"/>
                    <a:pt x="2" y="14"/>
                    <a:pt x="4" y="14"/>
                  </a:cubicBezTo>
                  <a:cubicBezTo>
                    <a:pt x="4" y="14"/>
                    <a:pt x="41" y="11"/>
                    <a:pt x="45" y="11"/>
                  </a:cubicBezTo>
                  <a:cubicBezTo>
                    <a:pt x="52" y="21"/>
                    <a:pt x="56" y="18"/>
                    <a:pt x="68" y="19"/>
                  </a:cubicBezTo>
                  <a:cubicBezTo>
                    <a:pt x="68" y="19"/>
                    <a:pt x="71" y="20"/>
                    <a:pt x="73" y="20"/>
                  </a:cubicBezTo>
                  <a:cubicBezTo>
                    <a:pt x="75" y="22"/>
                    <a:pt x="77" y="23"/>
                    <a:pt x="79" y="25"/>
                  </a:cubicBezTo>
                  <a:cubicBezTo>
                    <a:pt x="82" y="28"/>
                    <a:pt x="85" y="30"/>
                    <a:pt x="89" y="33"/>
                  </a:cubicBezTo>
                  <a:cubicBezTo>
                    <a:pt x="96" y="37"/>
                    <a:pt x="104" y="41"/>
                    <a:pt x="113" y="45"/>
                  </a:cubicBezTo>
                  <a:cubicBezTo>
                    <a:pt x="130" y="51"/>
                    <a:pt x="149" y="55"/>
                    <a:pt x="162" y="54"/>
                  </a:cubicBezTo>
                  <a:cubicBezTo>
                    <a:pt x="164" y="54"/>
                    <a:pt x="165" y="53"/>
                    <a:pt x="165" y="52"/>
                  </a:cubicBezTo>
                  <a:cubicBezTo>
                    <a:pt x="165" y="51"/>
                    <a:pt x="164" y="50"/>
                    <a:pt x="163" y="50"/>
                  </a:cubicBezTo>
                  <a:cubicBezTo>
                    <a:pt x="162" y="50"/>
                    <a:pt x="160" y="48"/>
                    <a:pt x="157" y="47"/>
                  </a:cubicBezTo>
                  <a:cubicBezTo>
                    <a:pt x="153" y="44"/>
                    <a:pt x="148" y="42"/>
                    <a:pt x="142" y="42"/>
                  </a:cubicBezTo>
                  <a:cubicBezTo>
                    <a:pt x="133" y="40"/>
                    <a:pt x="124" y="38"/>
                    <a:pt x="116" y="34"/>
                  </a:cubicBezTo>
                  <a:cubicBezTo>
                    <a:pt x="111" y="32"/>
                    <a:pt x="105" y="29"/>
                    <a:pt x="101" y="26"/>
                  </a:cubicBezTo>
                  <a:cubicBezTo>
                    <a:pt x="100" y="26"/>
                    <a:pt x="98" y="24"/>
                    <a:pt x="96" y="23"/>
                  </a:cubicBezTo>
                  <a:cubicBezTo>
                    <a:pt x="94" y="22"/>
                    <a:pt x="88" y="20"/>
                    <a:pt x="86" y="19"/>
                  </a:cubicBezTo>
                  <a:cubicBezTo>
                    <a:pt x="81" y="16"/>
                    <a:pt x="78" y="14"/>
                    <a:pt x="76" y="11"/>
                  </a:cubicBezTo>
                  <a:cubicBezTo>
                    <a:pt x="75" y="11"/>
                    <a:pt x="75" y="10"/>
                    <a:pt x="75" y="10"/>
                  </a:cubicBezTo>
                  <a:cubicBezTo>
                    <a:pt x="74" y="9"/>
                    <a:pt x="74" y="9"/>
                    <a:pt x="74" y="9"/>
                  </a:cubicBezTo>
                  <a:cubicBezTo>
                    <a:pt x="73" y="7"/>
                    <a:pt x="73" y="7"/>
                    <a:pt x="73" y="7"/>
                  </a:cubicBezTo>
                  <a:cubicBezTo>
                    <a:pt x="65" y="6"/>
                    <a:pt x="65" y="6"/>
                    <a:pt x="65" y="6"/>
                  </a:cubicBezTo>
                  <a:cubicBezTo>
                    <a:pt x="55" y="5"/>
                    <a:pt x="54" y="9"/>
                    <a:pt x="50" y="1"/>
                  </a:cubicBezTo>
                  <a:cubicBezTo>
                    <a:pt x="49" y="0"/>
                    <a:pt x="49" y="0"/>
                    <a:pt x="49" y="0"/>
                  </a:cubicBezTo>
                  <a:cubicBezTo>
                    <a:pt x="48" y="0"/>
                    <a:pt x="48" y="0"/>
                    <a:pt x="48" y="0"/>
                  </a:cubicBezTo>
                  <a:lnTo>
                    <a:pt x="3" y="3"/>
                  </a:lnTo>
                  <a:close/>
                </a:path>
              </a:pathLst>
            </a:custGeom>
            <a:solidFill>
              <a:srgbClr val="ABCAA5"/>
            </a:solidFill>
            <a:ln w="9525">
              <a:noFill/>
              <a:round/>
              <a:headEnd/>
              <a:tailEnd/>
            </a:ln>
          </p:spPr>
          <p:txBody>
            <a:bodyPr/>
            <a:lstStyle/>
            <a:p>
              <a:endParaRPr lang="en-US">
                <a:latin typeface="Calibri" pitchFamily="34" charset="0"/>
              </a:endParaRPr>
            </a:p>
          </p:txBody>
        </p:sp>
        <p:sp>
          <p:nvSpPr>
            <p:cNvPr id="144120" name="Freeform 935"/>
            <p:cNvSpPr>
              <a:spLocks/>
            </p:cNvSpPr>
            <p:nvPr/>
          </p:nvSpPr>
          <p:spPr bwMode="auto">
            <a:xfrm rot="10800000">
              <a:off x="3675163" y="4768205"/>
              <a:ext cx="606500" cy="201777"/>
            </a:xfrm>
            <a:custGeom>
              <a:avLst/>
              <a:gdLst>
                <a:gd name="T0" fmla="*/ 108089316 w 165"/>
                <a:gd name="T1" fmla="*/ 107671875 h 55"/>
                <a:gd name="T2" fmla="*/ 40532578 w 165"/>
                <a:gd name="T3" fmla="*/ 188426705 h 55"/>
                <a:gd name="T4" fmla="*/ 108089316 w 165"/>
                <a:gd name="T5" fmla="*/ 255724876 h 55"/>
                <a:gd name="T6" fmla="*/ 0 w 165"/>
                <a:gd name="T7" fmla="*/ 376857079 h 55"/>
                <a:gd name="T8" fmla="*/ 148621909 w 165"/>
                <a:gd name="T9" fmla="*/ 524906440 h 55"/>
                <a:gd name="T10" fmla="*/ 1675388088 w 165"/>
                <a:gd name="T11" fmla="*/ 403774123 h 55"/>
                <a:gd name="T12" fmla="*/ 2147483647 w 165"/>
                <a:gd name="T13" fmla="*/ 713336756 h 55"/>
                <a:gd name="T14" fmla="*/ 2147483647 w 165"/>
                <a:gd name="T15" fmla="*/ 740253801 h 55"/>
                <a:gd name="T16" fmla="*/ 2147483647 w 165"/>
                <a:gd name="T17" fmla="*/ 928680448 h 55"/>
                <a:gd name="T18" fmla="*/ 2147483647 w 165"/>
                <a:gd name="T19" fmla="*/ 1224782840 h 55"/>
                <a:gd name="T20" fmla="*/ 2147483647 w 165"/>
                <a:gd name="T21" fmla="*/ 1668934249 h 55"/>
                <a:gd name="T22" fmla="*/ 2147483647 w 165"/>
                <a:gd name="T23" fmla="*/ 2005414271 h 55"/>
                <a:gd name="T24" fmla="*/ 2147483647 w 165"/>
                <a:gd name="T25" fmla="*/ 1938119826 h 55"/>
                <a:gd name="T26" fmla="*/ 2147483647 w 165"/>
                <a:gd name="T27" fmla="*/ 1857364566 h 55"/>
                <a:gd name="T28" fmla="*/ 2147483647 w 165"/>
                <a:gd name="T29" fmla="*/ 1749692720 h 55"/>
                <a:gd name="T30" fmla="*/ 2147483647 w 165"/>
                <a:gd name="T31" fmla="*/ 1561262403 h 55"/>
                <a:gd name="T32" fmla="*/ 2147483647 w 165"/>
                <a:gd name="T33" fmla="*/ 1305537642 h 55"/>
                <a:gd name="T34" fmla="*/ 2147483647 w 165"/>
                <a:gd name="T35" fmla="*/ 969058079 h 55"/>
                <a:gd name="T36" fmla="*/ 2147483647 w 165"/>
                <a:gd name="T37" fmla="*/ 861386003 h 55"/>
                <a:gd name="T38" fmla="*/ 2147483647 w 165"/>
                <a:gd name="T39" fmla="*/ 713336756 h 55"/>
                <a:gd name="T40" fmla="*/ 2147483647 w 165"/>
                <a:gd name="T41" fmla="*/ 403774123 h 55"/>
                <a:gd name="T42" fmla="*/ 2147483647 w 165"/>
                <a:gd name="T43" fmla="*/ 376857079 h 55"/>
                <a:gd name="T44" fmla="*/ 2147483647 w 165"/>
                <a:gd name="T45" fmla="*/ 336479678 h 55"/>
                <a:gd name="T46" fmla="*/ 2147483647 w 165"/>
                <a:gd name="T47" fmla="*/ 255724876 h 55"/>
                <a:gd name="T48" fmla="*/ 2147483647 w 165"/>
                <a:gd name="T49" fmla="*/ 228804106 h 55"/>
                <a:gd name="T50" fmla="*/ 1864546179 w 165"/>
                <a:gd name="T51" fmla="*/ 40377415 h 55"/>
                <a:gd name="T52" fmla="*/ 1824009939 w 165"/>
                <a:gd name="T53" fmla="*/ 0 h 55"/>
                <a:gd name="T54" fmla="*/ 1783477376 w 165"/>
                <a:gd name="T55" fmla="*/ 0 h 55"/>
                <a:gd name="T56" fmla="*/ 108089316 w 165"/>
                <a:gd name="T57" fmla="*/ 107671875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5"/>
                <a:gd name="T89" fmla="*/ 165 w 165"/>
                <a:gd name="T90" fmla="*/ 55 h 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5">
                  <a:moveTo>
                    <a:pt x="3" y="3"/>
                  </a:moveTo>
                  <a:cubicBezTo>
                    <a:pt x="2" y="3"/>
                    <a:pt x="1" y="4"/>
                    <a:pt x="1" y="5"/>
                  </a:cubicBezTo>
                  <a:cubicBezTo>
                    <a:pt x="0" y="6"/>
                    <a:pt x="2" y="7"/>
                    <a:pt x="3" y="7"/>
                  </a:cubicBezTo>
                  <a:cubicBezTo>
                    <a:pt x="1" y="8"/>
                    <a:pt x="0" y="9"/>
                    <a:pt x="0" y="10"/>
                  </a:cubicBezTo>
                  <a:cubicBezTo>
                    <a:pt x="1" y="12"/>
                    <a:pt x="2" y="14"/>
                    <a:pt x="4" y="14"/>
                  </a:cubicBezTo>
                  <a:cubicBezTo>
                    <a:pt x="4" y="14"/>
                    <a:pt x="41" y="11"/>
                    <a:pt x="45" y="11"/>
                  </a:cubicBezTo>
                  <a:cubicBezTo>
                    <a:pt x="52" y="21"/>
                    <a:pt x="56" y="18"/>
                    <a:pt x="68" y="19"/>
                  </a:cubicBezTo>
                  <a:cubicBezTo>
                    <a:pt x="68" y="19"/>
                    <a:pt x="71" y="20"/>
                    <a:pt x="73" y="20"/>
                  </a:cubicBezTo>
                  <a:cubicBezTo>
                    <a:pt x="75" y="22"/>
                    <a:pt x="77" y="23"/>
                    <a:pt x="79" y="25"/>
                  </a:cubicBezTo>
                  <a:cubicBezTo>
                    <a:pt x="82" y="28"/>
                    <a:pt x="85" y="30"/>
                    <a:pt x="89" y="33"/>
                  </a:cubicBezTo>
                  <a:cubicBezTo>
                    <a:pt x="96" y="37"/>
                    <a:pt x="104" y="41"/>
                    <a:pt x="113" y="45"/>
                  </a:cubicBezTo>
                  <a:cubicBezTo>
                    <a:pt x="130" y="51"/>
                    <a:pt x="149" y="55"/>
                    <a:pt x="162" y="54"/>
                  </a:cubicBezTo>
                  <a:cubicBezTo>
                    <a:pt x="164" y="54"/>
                    <a:pt x="165" y="53"/>
                    <a:pt x="165" y="52"/>
                  </a:cubicBezTo>
                  <a:cubicBezTo>
                    <a:pt x="165" y="51"/>
                    <a:pt x="164" y="50"/>
                    <a:pt x="163" y="50"/>
                  </a:cubicBezTo>
                  <a:cubicBezTo>
                    <a:pt x="162" y="50"/>
                    <a:pt x="160" y="48"/>
                    <a:pt x="157" y="47"/>
                  </a:cubicBezTo>
                  <a:cubicBezTo>
                    <a:pt x="153" y="44"/>
                    <a:pt x="148" y="42"/>
                    <a:pt x="142" y="42"/>
                  </a:cubicBezTo>
                  <a:cubicBezTo>
                    <a:pt x="133" y="40"/>
                    <a:pt x="124" y="38"/>
                    <a:pt x="116" y="35"/>
                  </a:cubicBezTo>
                  <a:cubicBezTo>
                    <a:pt x="111" y="32"/>
                    <a:pt x="105" y="29"/>
                    <a:pt x="101" y="26"/>
                  </a:cubicBezTo>
                  <a:cubicBezTo>
                    <a:pt x="100" y="26"/>
                    <a:pt x="98" y="24"/>
                    <a:pt x="96" y="23"/>
                  </a:cubicBezTo>
                  <a:cubicBezTo>
                    <a:pt x="94" y="22"/>
                    <a:pt x="88" y="20"/>
                    <a:pt x="86" y="19"/>
                  </a:cubicBezTo>
                  <a:cubicBezTo>
                    <a:pt x="81" y="16"/>
                    <a:pt x="78" y="14"/>
                    <a:pt x="76" y="11"/>
                  </a:cubicBezTo>
                  <a:cubicBezTo>
                    <a:pt x="76" y="11"/>
                    <a:pt x="75" y="10"/>
                    <a:pt x="75" y="10"/>
                  </a:cubicBezTo>
                  <a:cubicBezTo>
                    <a:pt x="74" y="9"/>
                    <a:pt x="74" y="9"/>
                    <a:pt x="74" y="9"/>
                  </a:cubicBezTo>
                  <a:cubicBezTo>
                    <a:pt x="73" y="7"/>
                    <a:pt x="73" y="7"/>
                    <a:pt x="73" y="7"/>
                  </a:cubicBezTo>
                  <a:cubicBezTo>
                    <a:pt x="65" y="6"/>
                    <a:pt x="65" y="6"/>
                    <a:pt x="65" y="6"/>
                  </a:cubicBezTo>
                  <a:cubicBezTo>
                    <a:pt x="55" y="5"/>
                    <a:pt x="53" y="9"/>
                    <a:pt x="50" y="1"/>
                  </a:cubicBezTo>
                  <a:cubicBezTo>
                    <a:pt x="49" y="0"/>
                    <a:pt x="49" y="0"/>
                    <a:pt x="49" y="0"/>
                  </a:cubicBezTo>
                  <a:cubicBezTo>
                    <a:pt x="48" y="0"/>
                    <a:pt x="48" y="0"/>
                    <a:pt x="48" y="0"/>
                  </a:cubicBezTo>
                  <a:lnTo>
                    <a:pt x="3" y="3"/>
                  </a:lnTo>
                  <a:close/>
                </a:path>
              </a:pathLst>
            </a:custGeom>
            <a:solidFill>
              <a:srgbClr val="ACCAA5"/>
            </a:solidFill>
            <a:ln w="9525">
              <a:noFill/>
              <a:round/>
              <a:headEnd/>
              <a:tailEnd/>
            </a:ln>
          </p:spPr>
          <p:txBody>
            <a:bodyPr/>
            <a:lstStyle/>
            <a:p>
              <a:endParaRPr lang="en-US">
                <a:latin typeface="Calibri" pitchFamily="34" charset="0"/>
              </a:endParaRPr>
            </a:p>
          </p:txBody>
        </p:sp>
        <p:sp>
          <p:nvSpPr>
            <p:cNvPr id="144121" name="Freeform 936"/>
            <p:cNvSpPr>
              <a:spLocks/>
            </p:cNvSpPr>
            <p:nvPr/>
          </p:nvSpPr>
          <p:spPr bwMode="auto">
            <a:xfrm rot="10800000">
              <a:off x="3675163" y="4768205"/>
              <a:ext cx="606500" cy="201777"/>
            </a:xfrm>
            <a:custGeom>
              <a:avLst/>
              <a:gdLst>
                <a:gd name="T0" fmla="*/ 108089316 w 165"/>
                <a:gd name="T1" fmla="*/ 107671875 h 55"/>
                <a:gd name="T2" fmla="*/ 40532578 w 165"/>
                <a:gd name="T3" fmla="*/ 188426705 h 55"/>
                <a:gd name="T4" fmla="*/ 108089316 w 165"/>
                <a:gd name="T5" fmla="*/ 255724876 h 55"/>
                <a:gd name="T6" fmla="*/ 40532578 w 165"/>
                <a:gd name="T7" fmla="*/ 376857079 h 55"/>
                <a:gd name="T8" fmla="*/ 148621909 w 165"/>
                <a:gd name="T9" fmla="*/ 484529039 h 55"/>
                <a:gd name="T10" fmla="*/ 1675388088 w 165"/>
                <a:gd name="T11" fmla="*/ 403774123 h 55"/>
                <a:gd name="T12" fmla="*/ 2147483647 w 165"/>
                <a:gd name="T13" fmla="*/ 713336756 h 55"/>
                <a:gd name="T14" fmla="*/ 2147483647 w 165"/>
                <a:gd name="T15" fmla="*/ 740253801 h 55"/>
                <a:gd name="T16" fmla="*/ 2147483647 w 165"/>
                <a:gd name="T17" fmla="*/ 928680448 h 55"/>
                <a:gd name="T18" fmla="*/ 2147483647 w 165"/>
                <a:gd name="T19" fmla="*/ 1224782840 h 55"/>
                <a:gd name="T20" fmla="*/ 2147483647 w 165"/>
                <a:gd name="T21" fmla="*/ 1642017205 h 55"/>
                <a:gd name="T22" fmla="*/ 2147483647 w 165"/>
                <a:gd name="T23" fmla="*/ 2005414271 h 55"/>
                <a:gd name="T24" fmla="*/ 2147483647 w 165"/>
                <a:gd name="T25" fmla="*/ 1938119826 h 55"/>
                <a:gd name="T26" fmla="*/ 2147483647 w 165"/>
                <a:gd name="T27" fmla="*/ 1857364566 h 55"/>
                <a:gd name="T28" fmla="*/ 2147483647 w 165"/>
                <a:gd name="T29" fmla="*/ 1709311650 h 55"/>
                <a:gd name="T30" fmla="*/ 2147483647 w 165"/>
                <a:gd name="T31" fmla="*/ 1561262403 h 55"/>
                <a:gd name="T32" fmla="*/ 2147483647 w 165"/>
                <a:gd name="T33" fmla="*/ 1305537642 h 55"/>
                <a:gd name="T34" fmla="*/ 2147483647 w 165"/>
                <a:gd name="T35" fmla="*/ 1009435479 h 55"/>
                <a:gd name="T36" fmla="*/ 2147483647 w 165"/>
                <a:gd name="T37" fmla="*/ 861386003 h 55"/>
                <a:gd name="T38" fmla="*/ 2147483647 w 165"/>
                <a:gd name="T39" fmla="*/ 713336756 h 55"/>
                <a:gd name="T40" fmla="*/ 2147483647 w 165"/>
                <a:gd name="T41" fmla="*/ 444151524 h 55"/>
                <a:gd name="T42" fmla="*/ 2147483647 w 165"/>
                <a:gd name="T43" fmla="*/ 376857079 h 55"/>
                <a:gd name="T44" fmla="*/ 2147483647 w 165"/>
                <a:gd name="T45" fmla="*/ 336479678 h 55"/>
                <a:gd name="T46" fmla="*/ 2147483647 w 165"/>
                <a:gd name="T47" fmla="*/ 255724876 h 55"/>
                <a:gd name="T48" fmla="*/ 2147483647 w 165"/>
                <a:gd name="T49" fmla="*/ 228804106 h 55"/>
                <a:gd name="T50" fmla="*/ 1864546179 w 165"/>
                <a:gd name="T51" fmla="*/ 40377415 h 55"/>
                <a:gd name="T52" fmla="*/ 1824009939 w 165"/>
                <a:gd name="T53" fmla="*/ 0 h 55"/>
                <a:gd name="T54" fmla="*/ 1783477376 w 165"/>
                <a:gd name="T55" fmla="*/ 0 h 55"/>
                <a:gd name="T56" fmla="*/ 108089316 w 165"/>
                <a:gd name="T57" fmla="*/ 107671875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5"/>
                <a:gd name="T89" fmla="*/ 165 w 165"/>
                <a:gd name="T90" fmla="*/ 55 h 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5">
                  <a:moveTo>
                    <a:pt x="3" y="3"/>
                  </a:moveTo>
                  <a:cubicBezTo>
                    <a:pt x="2" y="3"/>
                    <a:pt x="1" y="4"/>
                    <a:pt x="1" y="5"/>
                  </a:cubicBezTo>
                  <a:cubicBezTo>
                    <a:pt x="0" y="7"/>
                    <a:pt x="2" y="7"/>
                    <a:pt x="3" y="7"/>
                  </a:cubicBezTo>
                  <a:cubicBezTo>
                    <a:pt x="1" y="8"/>
                    <a:pt x="0" y="9"/>
                    <a:pt x="1" y="10"/>
                  </a:cubicBezTo>
                  <a:cubicBezTo>
                    <a:pt x="1" y="12"/>
                    <a:pt x="2" y="14"/>
                    <a:pt x="4" y="13"/>
                  </a:cubicBezTo>
                  <a:cubicBezTo>
                    <a:pt x="4" y="13"/>
                    <a:pt x="41" y="11"/>
                    <a:pt x="45" y="11"/>
                  </a:cubicBezTo>
                  <a:cubicBezTo>
                    <a:pt x="52" y="21"/>
                    <a:pt x="56" y="18"/>
                    <a:pt x="68" y="19"/>
                  </a:cubicBezTo>
                  <a:cubicBezTo>
                    <a:pt x="68" y="19"/>
                    <a:pt x="71" y="20"/>
                    <a:pt x="73" y="20"/>
                  </a:cubicBezTo>
                  <a:cubicBezTo>
                    <a:pt x="75" y="22"/>
                    <a:pt x="77" y="23"/>
                    <a:pt x="79" y="25"/>
                  </a:cubicBezTo>
                  <a:cubicBezTo>
                    <a:pt x="82" y="28"/>
                    <a:pt x="85" y="30"/>
                    <a:pt x="89" y="33"/>
                  </a:cubicBezTo>
                  <a:cubicBezTo>
                    <a:pt x="96" y="37"/>
                    <a:pt x="104" y="41"/>
                    <a:pt x="113" y="44"/>
                  </a:cubicBezTo>
                  <a:cubicBezTo>
                    <a:pt x="130" y="51"/>
                    <a:pt x="149" y="55"/>
                    <a:pt x="162" y="54"/>
                  </a:cubicBezTo>
                  <a:cubicBezTo>
                    <a:pt x="164" y="54"/>
                    <a:pt x="165" y="53"/>
                    <a:pt x="165" y="52"/>
                  </a:cubicBezTo>
                  <a:cubicBezTo>
                    <a:pt x="165" y="51"/>
                    <a:pt x="164" y="50"/>
                    <a:pt x="163" y="50"/>
                  </a:cubicBezTo>
                  <a:cubicBezTo>
                    <a:pt x="162" y="50"/>
                    <a:pt x="160" y="48"/>
                    <a:pt x="156" y="46"/>
                  </a:cubicBezTo>
                  <a:cubicBezTo>
                    <a:pt x="153" y="44"/>
                    <a:pt x="147" y="42"/>
                    <a:pt x="142" y="42"/>
                  </a:cubicBezTo>
                  <a:cubicBezTo>
                    <a:pt x="133" y="40"/>
                    <a:pt x="124" y="38"/>
                    <a:pt x="116" y="35"/>
                  </a:cubicBezTo>
                  <a:cubicBezTo>
                    <a:pt x="110" y="32"/>
                    <a:pt x="105" y="30"/>
                    <a:pt x="101" y="27"/>
                  </a:cubicBezTo>
                  <a:cubicBezTo>
                    <a:pt x="100" y="26"/>
                    <a:pt x="98" y="24"/>
                    <a:pt x="96" y="23"/>
                  </a:cubicBezTo>
                  <a:cubicBezTo>
                    <a:pt x="94" y="22"/>
                    <a:pt x="88" y="20"/>
                    <a:pt x="86" y="19"/>
                  </a:cubicBezTo>
                  <a:cubicBezTo>
                    <a:pt x="81" y="17"/>
                    <a:pt x="78" y="14"/>
                    <a:pt x="76" y="12"/>
                  </a:cubicBezTo>
                  <a:cubicBezTo>
                    <a:pt x="76" y="11"/>
                    <a:pt x="75" y="10"/>
                    <a:pt x="75" y="10"/>
                  </a:cubicBezTo>
                  <a:cubicBezTo>
                    <a:pt x="74" y="9"/>
                    <a:pt x="74" y="9"/>
                    <a:pt x="74" y="9"/>
                  </a:cubicBezTo>
                  <a:cubicBezTo>
                    <a:pt x="73" y="7"/>
                    <a:pt x="73" y="7"/>
                    <a:pt x="73" y="7"/>
                  </a:cubicBezTo>
                  <a:cubicBezTo>
                    <a:pt x="65" y="6"/>
                    <a:pt x="65" y="6"/>
                    <a:pt x="65" y="6"/>
                  </a:cubicBezTo>
                  <a:cubicBezTo>
                    <a:pt x="55" y="5"/>
                    <a:pt x="53" y="9"/>
                    <a:pt x="50" y="1"/>
                  </a:cubicBezTo>
                  <a:cubicBezTo>
                    <a:pt x="49" y="0"/>
                    <a:pt x="49" y="0"/>
                    <a:pt x="49" y="0"/>
                  </a:cubicBezTo>
                  <a:cubicBezTo>
                    <a:pt x="48" y="0"/>
                    <a:pt x="48" y="0"/>
                    <a:pt x="48" y="0"/>
                  </a:cubicBezTo>
                  <a:lnTo>
                    <a:pt x="3" y="3"/>
                  </a:lnTo>
                  <a:close/>
                </a:path>
              </a:pathLst>
            </a:custGeom>
            <a:solidFill>
              <a:srgbClr val="ADCAA6"/>
            </a:solidFill>
            <a:ln w="9525">
              <a:noFill/>
              <a:round/>
              <a:headEnd/>
              <a:tailEnd/>
            </a:ln>
          </p:spPr>
          <p:txBody>
            <a:bodyPr/>
            <a:lstStyle/>
            <a:p>
              <a:endParaRPr lang="en-US">
                <a:latin typeface="Calibri" pitchFamily="34" charset="0"/>
              </a:endParaRPr>
            </a:p>
          </p:txBody>
        </p:sp>
        <p:sp>
          <p:nvSpPr>
            <p:cNvPr id="144122" name="Freeform 937"/>
            <p:cNvSpPr>
              <a:spLocks/>
            </p:cNvSpPr>
            <p:nvPr/>
          </p:nvSpPr>
          <p:spPr bwMode="auto">
            <a:xfrm rot="10800000">
              <a:off x="3675163" y="4768205"/>
              <a:ext cx="606500" cy="201777"/>
            </a:xfrm>
            <a:custGeom>
              <a:avLst/>
              <a:gdLst>
                <a:gd name="T0" fmla="*/ 108089316 w 165"/>
                <a:gd name="T1" fmla="*/ 107671875 h 55"/>
                <a:gd name="T2" fmla="*/ 40532578 w 165"/>
                <a:gd name="T3" fmla="*/ 188426705 h 55"/>
                <a:gd name="T4" fmla="*/ 108089316 w 165"/>
                <a:gd name="T5" fmla="*/ 255724876 h 55"/>
                <a:gd name="T6" fmla="*/ 40532578 w 165"/>
                <a:gd name="T7" fmla="*/ 376857079 h 55"/>
                <a:gd name="T8" fmla="*/ 148621909 w 165"/>
                <a:gd name="T9" fmla="*/ 484529039 h 55"/>
                <a:gd name="T10" fmla="*/ 1675388088 w 165"/>
                <a:gd name="T11" fmla="*/ 403774123 h 55"/>
                <a:gd name="T12" fmla="*/ 2147483647 w 165"/>
                <a:gd name="T13" fmla="*/ 713336756 h 55"/>
                <a:gd name="T14" fmla="*/ 2147483647 w 165"/>
                <a:gd name="T15" fmla="*/ 740253801 h 55"/>
                <a:gd name="T16" fmla="*/ 2147483647 w 165"/>
                <a:gd name="T17" fmla="*/ 928680448 h 55"/>
                <a:gd name="T18" fmla="*/ 2147483647 w 165"/>
                <a:gd name="T19" fmla="*/ 1224782840 h 55"/>
                <a:gd name="T20" fmla="*/ 2147483647 w 165"/>
                <a:gd name="T21" fmla="*/ 1642017205 h 55"/>
                <a:gd name="T22" fmla="*/ 2147483647 w 165"/>
                <a:gd name="T23" fmla="*/ 2005414271 h 55"/>
                <a:gd name="T24" fmla="*/ 2147483647 w 165"/>
                <a:gd name="T25" fmla="*/ 1938119826 h 55"/>
                <a:gd name="T26" fmla="*/ 2147483647 w 165"/>
                <a:gd name="T27" fmla="*/ 1857364566 h 55"/>
                <a:gd name="T28" fmla="*/ 2147483647 w 165"/>
                <a:gd name="T29" fmla="*/ 1709311650 h 55"/>
                <a:gd name="T30" fmla="*/ 2147483647 w 165"/>
                <a:gd name="T31" fmla="*/ 1561262403 h 55"/>
                <a:gd name="T32" fmla="*/ 2147483647 w 165"/>
                <a:gd name="T33" fmla="*/ 1305537642 h 55"/>
                <a:gd name="T34" fmla="*/ 2147483647 w 165"/>
                <a:gd name="T35" fmla="*/ 1009435479 h 55"/>
                <a:gd name="T36" fmla="*/ 2147483647 w 165"/>
                <a:gd name="T37" fmla="*/ 888303048 h 55"/>
                <a:gd name="T38" fmla="*/ 2147483647 w 165"/>
                <a:gd name="T39" fmla="*/ 713336756 h 55"/>
                <a:gd name="T40" fmla="*/ 2147483647 w 165"/>
                <a:gd name="T41" fmla="*/ 444151524 h 55"/>
                <a:gd name="T42" fmla="*/ 2147483647 w 165"/>
                <a:gd name="T43" fmla="*/ 376857079 h 55"/>
                <a:gd name="T44" fmla="*/ 2147483647 w 165"/>
                <a:gd name="T45" fmla="*/ 336479678 h 55"/>
                <a:gd name="T46" fmla="*/ 2147483647 w 165"/>
                <a:gd name="T47" fmla="*/ 255724876 h 55"/>
                <a:gd name="T48" fmla="*/ 2147483647 w 165"/>
                <a:gd name="T49" fmla="*/ 255724876 h 55"/>
                <a:gd name="T50" fmla="*/ 1824009939 w 165"/>
                <a:gd name="T51" fmla="*/ 80754830 h 55"/>
                <a:gd name="T52" fmla="*/ 1824009939 w 165"/>
                <a:gd name="T53" fmla="*/ 0 h 55"/>
                <a:gd name="T54" fmla="*/ 1783477376 w 165"/>
                <a:gd name="T55" fmla="*/ 0 h 55"/>
                <a:gd name="T56" fmla="*/ 108089316 w 165"/>
                <a:gd name="T57" fmla="*/ 107671875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5"/>
                <a:gd name="T89" fmla="*/ 165 w 165"/>
                <a:gd name="T90" fmla="*/ 55 h 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5">
                  <a:moveTo>
                    <a:pt x="3" y="3"/>
                  </a:moveTo>
                  <a:cubicBezTo>
                    <a:pt x="2" y="3"/>
                    <a:pt x="1" y="4"/>
                    <a:pt x="1" y="5"/>
                  </a:cubicBezTo>
                  <a:cubicBezTo>
                    <a:pt x="0" y="7"/>
                    <a:pt x="2" y="7"/>
                    <a:pt x="3" y="7"/>
                  </a:cubicBezTo>
                  <a:cubicBezTo>
                    <a:pt x="1" y="8"/>
                    <a:pt x="1" y="9"/>
                    <a:pt x="1" y="10"/>
                  </a:cubicBezTo>
                  <a:cubicBezTo>
                    <a:pt x="1" y="12"/>
                    <a:pt x="2" y="13"/>
                    <a:pt x="4" y="13"/>
                  </a:cubicBezTo>
                  <a:cubicBezTo>
                    <a:pt x="4" y="13"/>
                    <a:pt x="41" y="11"/>
                    <a:pt x="45" y="11"/>
                  </a:cubicBezTo>
                  <a:cubicBezTo>
                    <a:pt x="52" y="21"/>
                    <a:pt x="56" y="18"/>
                    <a:pt x="67" y="19"/>
                  </a:cubicBezTo>
                  <a:cubicBezTo>
                    <a:pt x="68" y="19"/>
                    <a:pt x="71" y="20"/>
                    <a:pt x="73" y="20"/>
                  </a:cubicBezTo>
                  <a:cubicBezTo>
                    <a:pt x="75" y="22"/>
                    <a:pt x="77" y="23"/>
                    <a:pt x="79" y="25"/>
                  </a:cubicBezTo>
                  <a:cubicBezTo>
                    <a:pt x="82" y="28"/>
                    <a:pt x="85" y="30"/>
                    <a:pt x="89" y="33"/>
                  </a:cubicBezTo>
                  <a:cubicBezTo>
                    <a:pt x="96" y="37"/>
                    <a:pt x="104" y="41"/>
                    <a:pt x="113" y="44"/>
                  </a:cubicBezTo>
                  <a:cubicBezTo>
                    <a:pt x="130" y="51"/>
                    <a:pt x="149" y="55"/>
                    <a:pt x="162" y="54"/>
                  </a:cubicBezTo>
                  <a:cubicBezTo>
                    <a:pt x="164" y="54"/>
                    <a:pt x="165" y="53"/>
                    <a:pt x="165" y="52"/>
                  </a:cubicBezTo>
                  <a:cubicBezTo>
                    <a:pt x="165" y="51"/>
                    <a:pt x="164" y="50"/>
                    <a:pt x="163" y="50"/>
                  </a:cubicBezTo>
                  <a:cubicBezTo>
                    <a:pt x="162" y="50"/>
                    <a:pt x="160" y="48"/>
                    <a:pt x="156" y="46"/>
                  </a:cubicBezTo>
                  <a:cubicBezTo>
                    <a:pt x="153" y="44"/>
                    <a:pt x="147" y="42"/>
                    <a:pt x="142" y="42"/>
                  </a:cubicBezTo>
                  <a:cubicBezTo>
                    <a:pt x="133" y="41"/>
                    <a:pt x="124" y="38"/>
                    <a:pt x="116" y="35"/>
                  </a:cubicBezTo>
                  <a:cubicBezTo>
                    <a:pt x="110" y="32"/>
                    <a:pt x="105" y="30"/>
                    <a:pt x="101" y="27"/>
                  </a:cubicBezTo>
                  <a:cubicBezTo>
                    <a:pt x="100" y="26"/>
                    <a:pt x="98" y="24"/>
                    <a:pt x="96" y="24"/>
                  </a:cubicBezTo>
                  <a:cubicBezTo>
                    <a:pt x="94" y="22"/>
                    <a:pt x="88" y="20"/>
                    <a:pt x="86" y="19"/>
                  </a:cubicBezTo>
                  <a:cubicBezTo>
                    <a:pt x="81" y="17"/>
                    <a:pt x="78" y="14"/>
                    <a:pt x="76" y="12"/>
                  </a:cubicBezTo>
                  <a:cubicBezTo>
                    <a:pt x="76" y="11"/>
                    <a:pt x="75" y="10"/>
                    <a:pt x="75" y="10"/>
                  </a:cubicBezTo>
                  <a:cubicBezTo>
                    <a:pt x="74" y="9"/>
                    <a:pt x="74" y="9"/>
                    <a:pt x="74" y="9"/>
                  </a:cubicBezTo>
                  <a:cubicBezTo>
                    <a:pt x="73" y="7"/>
                    <a:pt x="73" y="7"/>
                    <a:pt x="73" y="7"/>
                  </a:cubicBezTo>
                  <a:cubicBezTo>
                    <a:pt x="65" y="7"/>
                    <a:pt x="65" y="7"/>
                    <a:pt x="65" y="7"/>
                  </a:cubicBezTo>
                  <a:cubicBezTo>
                    <a:pt x="55" y="6"/>
                    <a:pt x="53" y="9"/>
                    <a:pt x="49" y="2"/>
                  </a:cubicBezTo>
                  <a:cubicBezTo>
                    <a:pt x="49" y="0"/>
                    <a:pt x="49" y="0"/>
                    <a:pt x="49" y="0"/>
                  </a:cubicBezTo>
                  <a:cubicBezTo>
                    <a:pt x="48" y="0"/>
                    <a:pt x="48" y="0"/>
                    <a:pt x="48" y="0"/>
                  </a:cubicBezTo>
                  <a:lnTo>
                    <a:pt x="3" y="3"/>
                  </a:lnTo>
                  <a:close/>
                </a:path>
              </a:pathLst>
            </a:custGeom>
            <a:solidFill>
              <a:srgbClr val="AECBA7"/>
            </a:solidFill>
            <a:ln w="9525">
              <a:noFill/>
              <a:round/>
              <a:headEnd/>
              <a:tailEnd/>
            </a:ln>
          </p:spPr>
          <p:txBody>
            <a:bodyPr/>
            <a:lstStyle/>
            <a:p>
              <a:endParaRPr lang="en-US">
                <a:latin typeface="Calibri" pitchFamily="34" charset="0"/>
              </a:endParaRPr>
            </a:p>
          </p:txBody>
        </p:sp>
        <p:sp>
          <p:nvSpPr>
            <p:cNvPr id="144123" name="Freeform 938"/>
            <p:cNvSpPr>
              <a:spLocks/>
            </p:cNvSpPr>
            <p:nvPr/>
          </p:nvSpPr>
          <p:spPr bwMode="auto">
            <a:xfrm rot="10800000">
              <a:off x="3675163" y="4768205"/>
              <a:ext cx="606500" cy="201777"/>
            </a:xfrm>
            <a:custGeom>
              <a:avLst/>
              <a:gdLst>
                <a:gd name="T0" fmla="*/ 108089316 w 165"/>
                <a:gd name="T1" fmla="*/ 107671875 h 55"/>
                <a:gd name="T2" fmla="*/ 40532578 w 165"/>
                <a:gd name="T3" fmla="*/ 228804106 h 55"/>
                <a:gd name="T4" fmla="*/ 108089316 w 165"/>
                <a:gd name="T5" fmla="*/ 255724876 h 55"/>
                <a:gd name="T6" fmla="*/ 40532578 w 165"/>
                <a:gd name="T7" fmla="*/ 376857079 h 55"/>
                <a:gd name="T8" fmla="*/ 148621909 w 165"/>
                <a:gd name="T9" fmla="*/ 484529039 h 55"/>
                <a:gd name="T10" fmla="*/ 1675388088 w 165"/>
                <a:gd name="T11" fmla="*/ 403774123 h 55"/>
                <a:gd name="T12" fmla="*/ 2147483647 w 165"/>
                <a:gd name="T13" fmla="*/ 713336756 h 55"/>
                <a:gd name="T14" fmla="*/ 2147483647 w 165"/>
                <a:gd name="T15" fmla="*/ 740253801 h 55"/>
                <a:gd name="T16" fmla="*/ 2147483647 w 165"/>
                <a:gd name="T17" fmla="*/ 928680448 h 55"/>
                <a:gd name="T18" fmla="*/ 2147483647 w 165"/>
                <a:gd name="T19" fmla="*/ 1184405439 h 55"/>
                <a:gd name="T20" fmla="*/ 2147483647 w 165"/>
                <a:gd name="T21" fmla="*/ 1642017205 h 55"/>
                <a:gd name="T22" fmla="*/ 2147483647 w 165"/>
                <a:gd name="T23" fmla="*/ 2005414271 h 55"/>
                <a:gd name="T24" fmla="*/ 2147483647 w 165"/>
                <a:gd name="T25" fmla="*/ 1938119826 h 55"/>
                <a:gd name="T26" fmla="*/ 2147483647 w 165"/>
                <a:gd name="T27" fmla="*/ 1857364566 h 55"/>
                <a:gd name="T28" fmla="*/ 2147483647 w 165"/>
                <a:gd name="T29" fmla="*/ 1709311650 h 55"/>
                <a:gd name="T30" fmla="*/ 2147483647 w 165"/>
                <a:gd name="T31" fmla="*/ 1561262403 h 55"/>
                <a:gd name="T32" fmla="*/ 2147483647 w 165"/>
                <a:gd name="T33" fmla="*/ 1305537642 h 55"/>
                <a:gd name="T34" fmla="*/ 2147483647 w 165"/>
                <a:gd name="T35" fmla="*/ 1009435479 h 55"/>
                <a:gd name="T36" fmla="*/ 2147483647 w 165"/>
                <a:gd name="T37" fmla="*/ 888303048 h 55"/>
                <a:gd name="T38" fmla="*/ 2147483647 w 165"/>
                <a:gd name="T39" fmla="*/ 713336756 h 55"/>
                <a:gd name="T40" fmla="*/ 2147483647 w 165"/>
                <a:gd name="T41" fmla="*/ 444151524 h 55"/>
                <a:gd name="T42" fmla="*/ 2147483647 w 165"/>
                <a:gd name="T43" fmla="*/ 376857079 h 55"/>
                <a:gd name="T44" fmla="*/ 2147483647 w 165"/>
                <a:gd name="T45" fmla="*/ 336479678 h 55"/>
                <a:gd name="T46" fmla="*/ 2147483647 w 165"/>
                <a:gd name="T47" fmla="*/ 255724876 h 55"/>
                <a:gd name="T48" fmla="*/ 2147483647 w 165"/>
                <a:gd name="T49" fmla="*/ 255724876 h 55"/>
                <a:gd name="T50" fmla="*/ 1824009939 w 165"/>
                <a:gd name="T51" fmla="*/ 80754830 h 55"/>
                <a:gd name="T52" fmla="*/ 1824009939 w 165"/>
                <a:gd name="T53" fmla="*/ 0 h 55"/>
                <a:gd name="T54" fmla="*/ 1783477376 w 165"/>
                <a:gd name="T55" fmla="*/ 0 h 55"/>
                <a:gd name="T56" fmla="*/ 108089316 w 165"/>
                <a:gd name="T57" fmla="*/ 107671875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5"/>
                <a:gd name="T89" fmla="*/ 165 w 165"/>
                <a:gd name="T90" fmla="*/ 55 h 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5">
                  <a:moveTo>
                    <a:pt x="3" y="3"/>
                  </a:moveTo>
                  <a:cubicBezTo>
                    <a:pt x="2" y="3"/>
                    <a:pt x="1" y="4"/>
                    <a:pt x="1" y="6"/>
                  </a:cubicBezTo>
                  <a:cubicBezTo>
                    <a:pt x="0" y="7"/>
                    <a:pt x="2" y="8"/>
                    <a:pt x="3" y="7"/>
                  </a:cubicBezTo>
                  <a:cubicBezTo>
                    <a:pt x="1" y="8"/>
                    <a:pt x="1" y="9"/>
                    <a:pt x="1" y="10"/>
                  </a:cubicBezTo>
                  <a:cubicBezTo>
                    <a:pt x="1" y="12"/>
                    <a:pt x="2" y="13"/>
                    <a:pt x="4" y="13"/>
                  </a:cubicBezTo>
                  <a:cubicBezTo>
                    <a:pt x="4" y="13"/>
                    <a:pt x="41" y="11"/>
                    <a:pt x="45" y="11"/>
                  </a:cubicBezTo>
                  <a:cubicBezTo>
                    <a:pt x="52" y="21"/>
                    <a:pt x="56" y="18"/>
                    <a:pt x="67" y="19"/>
                  </a:cubicBezTo>
                  <a:cubicBezTo>
                    <a:pt x="68" y="19"/>
                    <a:pt x="71" y="19"/>
                    <a:pt x="73" y="20"/>
                  </a:cubicBezTo>
                  <a:cubicBezTo>
                    <a:pt x="75" y="21"/>
                    <a:pt x="77" y="23"/>
                    <a:pt x="79" y="25"/>
                  </a:cubicBezTo>
                  <a:cubicBezTo>
                    <a:pt x="82" y="28"/>
                    <a:pt x="85" y="30"/>
                    <a:pt x="89" y="32"/>
                  </a:cubicBezTo>
                  <a:cubicBezTo>
                    <a:pt x="96" y="37"/>
                    <a:pt x="104" y="41"/>
                    <a:pt x="113" y="44"/>
                  </a:cubicBezTo>
                  <a:cubicBezTo>
                    <a:pt x="130" y="51"/>
                    <a:pt x="149" y="55"/>
                    <a:pt x="162" y="54"/>
                  </a:cubicBezTo>
                  <a:cubicBezTo>
                    <a:pt x="164" y="54"/>
                    <a:pt x="165" y="53"/>
                    <a:pt x="165" y="52"/>
                  </a:cubicBezTo>
                  <a:cubicBezTo>
                    <a:pt x="165" y="50"/>
                    <a:pt x="164" y="50"/>
                    <a:pt x="163" y="50"/>
                  </a:cubicBezTo>
                  <a:cubicBezTo>
                    <a:pt x="162" y="50"/>
                    <a:pt x="159" y="48"/>
                    <a:pt x="156" y="46"/>
                  </a:cubicBezTo>
                  <a:cubicBezTo>
                    <a:pt x="152" y="45"/>
                    <a:pt x="147" y="43"/>
                    <a:pt x="141" y="42"/>
                  </a:cubicBezTo>
                  <a:cubicBezTo>
                    <a:pt x="133" y="41"/>
                    <a:pt x="124" y="38"/>
                    <a:pt x="116" y="35"/>
                  </a:cubicBezTo>
                  <a:cubicBezTo>
                    <a:pt x="110" y="32"/>
                    <a:pt x="105" y="30"/>
                    <a:pt x="101" y="27"/>
                  </a:cubicBezTo>
                  <a:cubicBezTo>
                    <a:pt x="100" y="26"/>
                    <a:pt x="98" y="24"/>
                    <a:pt x="96" y="24"/>
                  </a:cubicBezTo>
                  <a:cubicBezTo>
                    <a:pt x="94" y="22"/>
                    <a:pt x="88" y="20"/>
                    <a:pt x="86" y="19"/>
                  </a:cubicBezTo>
                  <a:cubicBezTo>
                    <a:pt x="81" y="17"/>
                    <a:pt x="78" y="14"/>
                    <a:pt x="76" y="12"/>
                  </a:cubicBezTo>
                  <a:cubicBezTo>
                    <a:pt x="76" y="11"/>
                    <a:pt x="75" y="10"/>
                    <a:pt x="75" y="10"/>
                  </a:cubicBezTo>
                  <a:cubicBezTo>
                    <a:pt x="74" y="9"/>
                    <a:pt x="74" y="9"/>
                    <a:pt x="74" y="9"/>
                  </a:cubicBezTo>
                  <a:cubicBezTo>
                    <a:pt x="73" y="7"/>
                    <a:pt x="73" y="7"/>
                    <a:pt x="73" y="7"/>
                  </a:cubicBezTo>
                  <a:cubicBezTo>
                    <a:pt x="65" y="7"/>
                    <a:pt x="65" y="7"/>
                    <a:pt x="65" y="7"/>
                  </a:cubicBezTo>
                  <a:cubicBezTo>
                    <a:pt x="55" y="6"/>
                    <a:pt x="53" y="10"/>
                    <a:pt x="49" y="2"/>
                  </a:cubicBezTo>
                  <a:cubicBezTo>
                    <a:pt x="49" y="0"/>
                    <a:pt x="49" y="0"/>
                    <a:pt x="49" y="0"/>
                  </a:cubicBezTo>
                  <a:cubicBezTo>
                    <a:pt x="48" y="0"/>
                    <a:pt x="48" y="0"/>
                    <a:pt x="48" y="0"/>
                  </a:cubicBezTo>
                  <a:lnTo>
                    <a:pt x="3" y="3"/>
                  </a:lnTo>
                  <a:close/>
                </a:path>
              </a:pathLst>
            </a:custGeom>
            <a:solidFill>
              <a:srgbClr val="AFCCA8"/>
            </a:solidFill>
            <a:ln w="9525">
              <a:noFill/>
              <a:round/>
              <a:headEnd/>
              <a:tailEnd/>
            </a:ln>
          </p:spPr>
          <p:txBody>
            <a:bodyPr/>
            <a:lstStyle/>
            <a:p>
              <a:endParaRPr lang="en-US">
                <a:latin typeface="Calibri" pitchFamily="34" charset="0"/>
              </a:endParaRPr>
            </a:p>
          </p:txBody>
        </p:sp>
        <p:sp>
          <p:nvSpPr>
            <p:cNvPr id="144124" name="Freeform 939"/>
            <p:cNvSpPr>
              <a:spLocks/>
            </p:cNvSpPr>
            <p:nvPr/>
          </p:nvSpPr>
          <p:spPr bwMode="auto">
            <a:xfrm rot="10800000">
              <a:off x="3675163" y="4768205"/>
              <a:ext cx="606500" cy="201777"/>
            </a:xfrm>
            <a:custGeom>
              <a:avLst/>
              <a:gdLst>
                <a:gd name="T0" fmla="*/ 108089316 w 165"/>
                <a:gd name="T1" fmla="*/ 107671875 h 55"/>
                <a:gd name="T2" fmla="*/ 0 w 165"/>
                <a:gd name="T3" fmla="*/ 228804106 h 55"/>
                <a:gd name="T4" fmla="*/ 108089316 w 165"/>
                <a:gd name="T5" fmla="*/ 296102277 h 55"/>
                <a:gd name="T6" fmla="*/ 40532578 w 165"/>
                <a:gd name="T7" fmla="*/ 376857079 h 55"/>
                <a:gd name="T8" fmla="*/ 148621909 w 165"/>
                <a:gd name="T9" fmla="*/ 484529039 h 55"/>
                <a:gd name="T10" fmla="*/ 1675388088 w 165"/>
                <a:gd name="T11" fmla="*/ 403774123 h 55"/>
                <a:gd name="T12" fmla="*/ 2147483647 w 165"/>
                <a:gd name="T13" fmla="*/ 713336756 h 55"/>
                <a:gd name="T14" fmla="*/ 2147483647 w 165"/>
                <a:gd name="T15" fmla="*/ 740253801 h 55"/>
                <a:gd name="T16" fmla="*/ 2147483647 w 165"/>
                <a:gd name="T17" fmla="*/ 928680448 h 55"/>
                <a:gd name="T18" fmla="*/ 2147483647 w 165"/>
                <a:gd name="T19" fmla="*/ 1184405439 h 55"/>
                <a:gd name="T20" fmla="*/ 2147483647 w 165"/>
                <a:gd name="T21" fmla="*/ 1642017205 h 55"/>
                <a:gd name="T22" fmla="*/ 2147483647 w 165"/>
                <a:gd name="T23" fmla="*/ 2005414271 h 55"/>
                <a:gd name="T24" fmla="*/ 2147483647 w 165"/>
                <a:gd name="T25" fmla="*/ 1938119826 h 55"/>
                <a:gd name="T26" fmla="*/ 2147483647 w 165"/>
                <a:gd name="T27" fmla="*/ 1857364566 h 55"/>
                <a:gd name="T28" fmla="*/ 2147483647 w 165"/>
                <a:gd name="T29" fmla="*/ 1709311650 h 55"/>
                <a:gd name="T30" fmla="*/ 2147483647 w 165"/>
                <a:gd name="T31" fmla="*/ 1561262403 h 55"/>
                <a:gd name="T32" fmla="*/ 2147483647 w 165"/>
                <a:gd name="T33" fmla="*/ 1305537642 h 55"/>
                <a:gd name="T34" fmla="*/ 2147483647 w 165"/>
                <a:gd name="T35" fmla="*/ 1009435479 h 55"/>
                <a:gd name="T36" fmla="*/ 2147483647 w 165"/>
                <a:gd name="T37" fmla="*/ 888303048 h 55"/>
                <a:gd name="T38" fmla="*/ 2147483647 w 165"/>
                <a:gd name="T39" fmla="*/ 713336756 h 55"/>
                <a:gd name="T40" fmla="*/ 2147483647 w 165"/>
                <a:gd name="T41" fmla="*/ 444151524 h 55"/>
                <a:gd name="T42" fmla="*/ 2147483647 w 165"/>
                <a:gd name="T43" fmla="*/ 376857079 h 55"/>
                <a:gd name="T44" fmla="*/ 2147483647 w 165"/>
                <a:gd name="T45" fmla="*/ 336479678 h 55"/>
                <a:gd name="T46" fmla="*/ 2147483647 w 165"/>
                <a:gd name="T47" fmla="*/ 255724876 h 55"/>
                <a:gd name="T48" fmla="*/ 2147483647 w 165"/>
                <a:gd name="T49" fmla="*/ 255724876 h 55"/>
                <a:gd name="T50" fmla="*/ 1824009939 w 165"/>
                <a:gd name="T51" fmla="*/ 80754830 h 55"/>
                <a:gd name="T52" fmla="*/ 1824009939 w 165"/>
                <a:gd name="T53" fmla="*/ 0 h 55"/>
                <a:gd name="T54" fmla="*/ 1756456892 w 165"/>
                <a:gd name="T55" fmla="*/ 40377415 h 55"/>
                <a:gd name="T56" fmla="*/ 108089316 w 165"/>
                <a:gd name="T57" fmla="*/ 107671875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5"/>
                <a:gd name="T89" fmla="*/ 165 w 165"/>
                <a:gd name="T90" fmla="*/ 55 h 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5">
                  <a:moveTo>
                    <a:pt x="3" y="3"/>
                  </a:moveTo>
                  <a:cubicBezTo>
                    <a:pt x="2" y="3"/>
                    <a:pt x="1" y="4"/>
                    <a:pt x="0" y="6"/>
                  </a:cubicBezTo>
                  <a:cubicBezTo>
                    <a:pt x="0" y="7"/>
                    <a:pt x="2" y="8"/>
                    <a:pt x="3" y="8"/>
                  </a:cubicBezTo>
                  <a:cubicBezTo>
                    <a:pt x="1" y="8"/>
                    <a:pt x="1" y="9"/>
                    <a:pt x="1" y="10"/>
                  </a:cubicBezTo>
                  <a:cubicBezTo>
                    <a:pt x="1" y="12"/>
                    <a:pt x="2" y="13"/>
                    <a:pt x="4" y="13"/>
                  </a:cubicBezTo>
                  <a:cubicBezTo>
                    <a:pt x="4" y="13"/>
                    <a:pt x="41" y="11"/>
                    <a:pt x="45" y="11"/>
                  </a:cubicBezTo>
                  <a:cubicBezTo>
                    <a:pt x="52" y="21"/>
                    <a:pt x="56" y="18"/>
                    <a:pt x="67" y="19"/>
                  </a:cubicBezTo>
                  <a:cubicBezTo>
                    <a:pt x="68" y="19"/>
                    <a:pt x="71" y="19"/>
                    <a:pt x="73" y="20"/>
                  </a:cubicBezTo>
                  <a:cubicBezTo>
                    <a:pt x="75" y="21"/>
                    <a:pt x="77" y="23"/>
                    <a:pt x="79" y="25"/>
                  </a:cubicBezTo>
                  <a:cubicBezTo>
                    <a:pt x="82" y="27"/>
                    <a:pt x="85" y="30"/>
                    <a:pt x="89" y="32"/>
                  </a:cubicBezTo>
                  <a:cubicBezTo>
                    <a:pt x="96" y="37"/>
                    <a:pt x="104" y="41"/>
                    <a:pt x="113" y="44"/>
                  </a:cubicBezTo>
                  <a:cubicBezTo>
                    <a:pt x="130" y="51"/>
                    <a:pt x="149" y="55"/>
                    <a:pt x="162" y="54"/>
                  </a:cubicBezTo>
                  <a:cubicBezTo>
                    <a:pt x="164" y="54"/>
                    <a:pt x="165" y="53"/>
                    <a:pt x="165" y="52"/>
                  </a:cubicBezTo>
                  <a:cubicBezTo>
                    <a:pt x="165" y="50"/>
                    <a:pt x="164" y="50"/>
                    <a:pt x="163" y="50"/>
                  </a:cubicBezTo>
                  <a:cubicBezTo>
                    <a:pt x="162" y="49"/>
                    <a:pt x="159" y="48"/>
                    <a:pt x="156" y="46"/>
                  </a:cubicBezTo>
                  <a:cubicBezTo>
                    <a:pt x="152" y="45"/>
                    <a:pt x="147" y="43"/>
                    <a:pt x="141" y="42"/>
                  </a:cubicBezTo>
                  <a:cubicBezTo>
                    <a:pt x="133" y="41"/>
                    <a:pt x="124" y="38"/>
                    <a:pt x="116" y="35"/>
                  </a:cubicBezTo>
                  <a:cubicBezTo>
                    <a:pt x="110" y="32"/>
                    <a:pt x="105" y="30"/>
                    <a:pt x="101" y="27"/>
                  </a:cubicBezTo>
                  <a:cubicBezTo>
                    <a:pt x="100" y="26"/>
                    <a:pt x="98" y="24"/>
                    <a:pt x="96" y="24"/>
                  </a:cubicBezTo>
                  <a:cubicBezTo>
                    <a:pt x="94" y="22"/>
                    <a:pt x="88" y="21"/>
                    <a:pt x="86" y="19"/>
                  </a:cubicBezTo>
                  <a:cubicBezTo>
                    <a:pt x="81" y="17"/>
                    <a:pt x="78" y="15"/>
                    <a:pt x="76" y="12"/>
                  </a:cubicBezTo>
                  <a:cubicBezTo>
                    <a:pt x="76" y="11"/>
                    <a:pt x="75" y="11"/>
                    <a:pt x="75" y="10"/>
                  </a:cubicBezTo>
                  <a:cubicBezTo>
                    <a:pt x="74" y="9"/>
                    <a:pt x="74" y="9"/>
                    <a:pt x="74" y="9"/>
                  </a:cubicBezTo>
                  <a:cubicBezTo>
                    <a:pt x="73" y="7"/>
                    <a:pt x="73" y="7"/>
                    <a:pt x="73" y="7"/>
                  </a:cubicBezTo>
                  <a:cubicBezTo>
                    <a:pt x="65" y="7"/>
                    <a:pt x="65" y="7"/>
                    <a:pt x="65" y="7"/>
                  </a:cubicBezTo>
                  <a:cubicBezTo>
                    <a:pt x="55" y="6"/>
                    <a:pt x="53" y="10"/>
                    <a:pt x="49" y="2"/>
                  </a:cubicBezTo>
                  <a:cubicBezTo>
                    <a:pt x="49" y="0"/>
                    <a:pt x="49" y="0"/>
                    <a:pt x="49" y="0"/>
                  </a:cubicBezTo>
                  <a:cubicBezTo>
                    <a:pt x="47" y="1"/>
                    <a:pt x="47" y="1"/>
                    <a:pt x="47" y="1"/>
                  </a:cubicBezTo>
                  <a:lnTo>
                    <a:pt x="3" y="3"/>
                  </a:lnTo>
                  <a:close/>
                </a:path>
              </a:pathLst>
            </a:custGeom>
            <a:solidFill>
              <a:srgbClr val="AFCCA8"/>
            </a:solidFill>
            <a:ln w="9525">
              <a:noFill/>
              <a:round/>
              <a:headEnd/>
              <a:tailEnd/>
            </a:ln>
          </p:spPr>
          <p:txBody>
            <a:bodyPr/>
            <a:lstStyle/>
            <a:p>
              <a:endParaRPr lang="en-US">
                <a:latin typeface="Calibri" pitchFamily="34" charset="0"/>
              </a:endParaRPr>
            </a:p>
          </p:txBody>
        </p:sp>
        <p:sp>
          <p:nvSpPr>
            <p:cNvPr id="144125" name="Freeform 940"/>
            <p:cNvSpPr>
              <a:spLocks/>
            </p:cNvSpPr>
            <p:nvPr/>
          </p:nvSpPr>
          <p:spPr bwMode="auto">
            <a:xfrm rot="10800000">
              <a:off x="3675163" y="4768205"/>
              <a:ext cx="606500" cy="197795"/>
            </a:xfrm>
            <a:custGeom>
              <a:avLst/>
              <a:gdLst>
                <a:gd name="T0" fmla="*/ 108089316 w 165"/>
                <a:gd name="T1" fmla="*/ 80498908 h 54"/>
                <a:gd name="T2" fmla="*/ 0 w 165"/>
                <a:gd name="T3" fmla="*/ 187831997 h 54"/>
                <a:gd name="T4" fmla="*/ 108089316 w 165"/>
                <a:gd name="T5" fmla="*/ 254917506 h 54"/>
                <a:gd name="T6" fmla="*/ 40532578 w 165"/>
                <a:gd name="T7" fmla="*/ 375663993 h 54"/>
                <a:gd name="T8" fmla="*/ 148621909 w 165"/>
                <a:gd name="T9" fmla="*/ 442749445 h 54"/>
                <a:gd name="T10" fmla="*/ 1675388088 w 165"/>
                <a:gd name="T11" fmla="*/ 375663993 h 54"/>
                <a:gd name="T12" fmla="*/ 2147483647 w 165"/>
                <a:gd name="T13" fmla="*/ 670832770 h 54"/>
                <a:gd name="T14" fmla="*/ 2147483647 w 165"/>
                <a:gd name="T15" fmla="*/ 670832770 h 54"/>
                <a:gd name="T16" fmla="*/ 2147483647 w 165"/>
                <a:gd name="T17" fmla="*/ 885495228 h 54"/>
                <a:gd name="T18" fmla="*/ 2147483647 w 165"/>
                <a:gd name="T19" fmla="*/ 1153829939 h 54"/>
                <a:gd name="T20" fmla="*/ 2147483647 w 165"/>
                <a:gd name="T21" fmla="*/ 1596579269 h 54"/>
                <a:gd name="T22" fmla="*/ 2147483647 w 165"/>
                <a:gd name="T23" fmla="*/ 1958826516 h 54"/>
                <a:gd name="T24" fmla="*/ 2147483647 w 165"/>
                <a:gd name="T25" fmla="*/ 1851492998 h 54"/>
                <a:gd name="T26" fmla="*/ 2147483647 w 165"/>
                <a:gd name="T27" fmla="*/ 1770994119 h 54"/>
                <a:gd name="T28" fmla="*/ 2147483647 w 165"/>
                <a:gd name="T29" fmla="*/ 1663661058 h 54"/>
                <a:gd name="T30" fmla="*/ 2147483647 w 165"/>
                <a:gd name="T31" fmla="*/ 1516076727 h 54"/>
                <a:gd name="T32" fmla="*/ 2147483647 w 165"/>
                <a:gd name="T33" fmla="*/ 1261162999 h 54"/>
                <a:gd name="T34" fmla="*/ 2147483647 w 165"/>
                <a:gd name="T35" fmla="*/ 965997999 h 54"/>
                <a:gd name="T36" fmla="*/ 2147483647 w 165"/>
                <a:gd name="T37" fmla="*/ 845247620 h 54"/>
                <a:gd name="T38" fmla="*/ 2147483647 w 165"/>
                <a:gd name="T39" fmla="*/ 670832770 h 54"/>
                <a:gd name="T40" fmla="*/ 2147483647 w 165"/>
                <a:gd name="T41" fmla="*/ 402498174 h 54"/>
                <a:gd name="T42" fmla="*/ 2147483647 w 165"/>
                <a:gd name="T43" fmla="*/ 335416385 h 54"/>
                <a:gd name="T44" fmla="*/ 2147483647 w 165"/>
                <a:gd name="T45" fmla="*/ 295165114 h 54"/>
                <a:gd name="T46" fmla="*/ 2147483647 w 165"/>
                <a:gd name="T47" fmla="*/ 228083268 h 54"/>
                <a:gd name="T48" fmla="*/ 2147483647 w 165"/>
                <a:gd name="T49" fmla="*/ 228083268 h 54"/>
                <a:gd name="T50" fmla="*/ 1824009939 w 165"/>
                <a:gd name="T51" fmla="*/ 40251285 h 54"/>
                <a:gd name="T52" fmla="*/ 1824009939 w 165"/>
                <a:gd name="T53" fmla="*/ 0 h 54"/>
                <a:gd name="T54" fmla="*/ 1756456892 w 165"/>
                <a:gd name="T55" fmla="*/ 0 h 54"/>
                <a:gd name="T56" fmla="*/ 108089316 w 165"/>
                <a:gd name="T57" fmla="*/ 80498908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4"/>
                <a:gd name="T89" fmla="*/ 165 w 165"/>
                <a:gd name="T90" fmla="*/ 54 h 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4">
                  <a:moveTo>
                    <a:pt x="3" y="2"/>
                  </a:moveTo>
                  <a:cubicBezTo>
                    <a:pt x="2" y="2"/>
                    <a:pt x="1" y="3"/>
                    <a:pt x="0" y="5"/>
                  </a:cubicBezTo>
                  <a:cubicBezTo>
                    <a:pt x="0" y="6"/>
                    <a:pt x="2" y="7"/>
                    <a:pt x="3" y="7"/>
                  </a:cubicBezTo>
                  <a:cubicBezTo>
                    <a:pt x="1" y="7"/>
                    <a:pt x="1" y="8"/>
                    <a:pt x="1" y="10"/>
                  </a:cubicBezTo>
                  <a:cubicBezTo>
                    <a:pt x="1" y="11"/>
                    <a:pt x="2" y="12"/>
                    <a:pt x="4" y="12"/>
                  </a:cubicBezTo>
                  <a:cubicBezTo>
                    <a:pt x="4" y="12"/>
                    <a:pt x="41" y="10"/>
                    <a:pt x="45" y="10"/>
                  </a:cubicBezTo>
                  <a:cubicBezTo>
                    <a:pt x="52" y="19"/>
                    <a:pt x="56" y="16"/>
                    <a:pt x="67" y="18"/>
                  </a:cubicBezTo>
                  <a:cubicBezTo>
                    <a:pt x="68" y="18"/>
                    <a:pt x="71" y="18"/>
                    <a:pt x="73" y="18"/>
                  </a:cubicBezTo>
                  <a:cubicBezTo>
                    <a:pt x="75" y="20"/>
                    <a:pt x="77" y="22"/>
                    <a:pt x="79" y="24"/>
                  </a:cubicBezTo>
                  <a:cubicBezTo>
                    <a:pt x="82" y="26"/>
                    <a:pt x="85" y="29"/>
                    <a:pt x="89" y="31"/>
                  </a:cubicBezTo>
                  <a:cubicBezTo>
                    <a:pt x="96" y="36"/>
                    <a:pt x="104" y="40"/>
                    <a:pt x="113" y="43"/>
                  </a:cubicBezTo>
                  <a:cubicBezTo>
                    <a:pt x="130" y="50"/>
                    <a:pt x="149" y="54"/>
                    <a:pt x="162" y="53"/>
                  </a:cubicBezTo>
                  <a:cubicBezTo>
                    <a:pt x="164" y="53"/>
                    <a:pt x="165" y="52"/>
                    <a:pt x="165" y="50"/>
                  </a:cubicBezTo>
                  <a:cubicBezTo>
                    <a:pt x="165" y="49"/>
                    <a:pt x="164" y="49"/>
                    <a:pt x="163" y="48"/>
                  </a:cubicBezTo>
                  <a:cubicBezTo>
                    <a:pt x="162" y="48"/>
                    <a:pt x="159" y="47"/>
                    <a:pt x="156" y="45"/>
                  </a:cubicBezTo>
                  <a:cubicBezTo>
                    <a:pt x="152" y="44"/>
                    <a:pt x="147" y="42"/>
                    <a:pt x="141" y="41"/>
                  </a:cubicBezTo>
                  <a:cubicBezTo>
                    <a:pt x="133" y="40"/>
                    <a:pt x="124" y="37"/>
                    <a:pt x="116" y="34"/>
                  </a:cubicBezTo>
                  <a:cubicBezTo>
                    <a:pt x="110" y="32"/>
                    <a:pt x="105" y="29"/>
                    <a:pt x="101" y="26"/>
                  </a:cubicBezTo>
                  <a:cubicBezTo>
                    <a:pt x="99" y="25"/>
                    <a:pt x="97" y="24"/>
                    <a:pt x="96" y="23"/>
                  </a:cubicBezTo>
                  <a:cubicBezTo>
                    <a:pt x="94" y="21"/>
                    <a:pt x="88" y="20"/>
                    <a:pt x="86" y="18"/>
                  </a:cubicBezTo>
                  <a:cubicBezTo>
                    <a:pt x="81" y="16"/>
                    <a:pt x="78" y="14"/>
                    <a:pt x="76" y="11"/>
                  </a:cubicBezTo>
                  <a:cubicBezTo>
                    <a:pt x="76" y="10"/>
                    <a:pt x="75" y="10"/>
                    <a:pt x="75" y="9"/>
                  </a:cubicBezTo>
                  <a:cubicBezTo>
                    <a:pt x="74" y="8"/>
                    <a:pt x="74" y="8"/>
                    <a:pt x="74" y="8"/>
                  </a:cubicBezTo>
                  <a:cubicBezTo>
                    <a:pt x="73" y="6"/>
                    <a:pt x="73" y="6"/>
                    <a:pt x="73" y="6"/>
                  </a:cubicBezTo>
                  <a:cubicBezTo>
                    <a:pt x="65" y="6"/>
                    <a:pt x="65" y="6"/>
                    <a:pt x="65" y="6"/>
                  </a:cubicBezTo>
                  <a:cubicBezTo>
                    <a:pt x="55" y="5"/>
                    <a:pt x="53" y="9"/>
                    <a:pt x="49" y="1"/>
                  </a:cubicBezTo>
                  <a:cubicBezTo>
                    <a:pt x="49" y="0"/>
                    <a:pt x="49" y="0"/>
                    <a:pt x="49" y="0"/>
                  </a:cubicBezTo>
                  <a:cubicBezTo>
                    <a:pt x="47" y="0"/>
                    <a:pt x="47" y="0"/>
                    <a:pt x="47" y="0"/>
                  </a:cubicBezTo>
                  <a:lnTo>
                    <a:pt x="3" y="2"/>
                  </a:lnTo>
                  <a:close/>
                </a:path>
              </a:pathLst>
            </a:custGeom>
            <a:solidFill>
              <a:srgbClr val="B0CCA9"/>
            </a:solidFill>
            <a:ln w="9525">
              <a:noFill/>
              <a:round/>
              <a:headEnd/>
              <a:tailEnd/>
            </a:ln>
          </p:spPr>
          <p:txBody>
            <a:bodyPr/>
            <a:lstStyle/>
            <a:p>
              <a:endParaRPr lang="en-US">
                <a:latin typeface="Calibri" pitchFamily="34" charset="0"/>
              </a:endParaRPr>
            </a:p>
          </p:txBody>
        </p:sp>
        <p:sp>
          <p:nvSpPr>
            <p:cNvPr id="144126" name="Freeform 941"/>
            <p:cNvSpPr>
              <a:spLocks/>
            </p:cNvSpPr>
            <p:nvPr/>
          </p:nvSpPr>
          <p:spPr bwMode="auto">
            <a:xfrm rot="10800000">
              <a:off x="3675163" y="4772187"/>
              <a:ext cx="606500" cy="193812"/>
            </a:xfrm>
            <a:custGeom>
              <a:avLst/>
              <a:gdLst>
                <a:gd name="T0" fmla="*/ 108089316 w 165"/>
                <a:gd name="T1" fmla="*/ 80234517 h 53"/>
                <a:gd name="T2" fmla="*/ 0 w 165"/>
                <a:gd name="T3" fmla="*/ 187215082 h 53"/>
                <a:gd name="T4" fmla="*/ 108089316 w 165"/>
                <a:gd name="T5" fmla="*/ 254076603 h 53"/>
                <a:gd name="T6" fmla="*/ 40532578 w 165"/>
                <a:gd name="T7" fmla="*/ 374426506 h 53"/>
                <a:gd name="T8" fmla="*/ 148621909 w 165"/>
                <a:gd name="T9" fmla="*/ 441287970 h 53"/>
                <a:gd name="T10" fmla="*/ 1675388088 w 165"/>
                <a:gd name="T11" fmla="*/ 334311091 h 53"/>
                <a:gd name="T12" fmla="*/ 2147483647 w 165"/>
                <a:gd name="T13" fmla="*/ 668622181 h 53"/>
                <a:gd name="T14" fmla="*/ 2147483647 w 165"/>
                <a:gd name="T15" fmla="*/ 668622181 h 53"/>
                <a:gd name="T16" fmla="*/ 2147483647 w 165"/>
                <a:gd name="T17" fmla="*/ 882579597 h 53"/>
                <a:gd name="T18" fmla="*/ 2147483647 w 165"/>
                <a:gd name="T19" fmla="*/ 1136656314 h 53"/>
                <a:gd name="T20" fmla="*/ 2147483647 w 165"/>
                <a:gd name="T21" fmla="*/ 1577944170 h 53"/>
                <a:gd name="T22" fmla="*/ 2147483647 w 165"/>
                <a:gd name="T23" fmla="*/ 1952371019 h 53"/>
                <a:gd name="T24" fmla="*/ 2147483647 w 165"/>
                <a:gd name="T25" fmla="*/ 1845393683 h 53"/>
                <a:gd name="T26" fmla="*/ 2147483647 w 165"/>
                <a:gd name="T27" fmla="*/ 1765159195 h 53"/>
                <a:gd name="T28" fmla="*/ 2147483647 w 165"/>
                <a:gd name="T29" fmla="*/ 1658178658 h 53"/>
                <a:gd name="T30" fmla="*/ 2147483647 w 165"/>
                <a:gd name="T31" fmla="*/ 1511082706 h 53"/>
                <a:gd name="T32" fmla="*/ 2147483647 w 165"/>
                <a:gd name="T33" fmla="*/ 1257006218 h 53"/>
                <a:gd name="T34" fmla="*/ 2147483647 w 165"/>
                <a:gd name="T35" fmla="*/ 962814314 h 53"/>
                <a:gd name="T36" fmla="*/ 2147483647 w 165"/>
                <a:gd name="T37" fmla="*/ 842460525 h 53"/>
                <a:gd name="T38" fmla="*/ 2147483647 w 165"/>
                <a:gd name="T39" fmla="*/ 668622181 h 53"/>
                <a:gd name="T40" fmla="*/ 2147483647 w 165"/>
                <a:gd name="T41" fmla="*/ 401172555 h 53"/>
                <a:gd name="T42" fmla="*/ 2147483647 w 165"/>
                <a:gd name="T43" fmla="*/ 334311091 h 53"/>
                <a:gd name="T44" fmla="*/ 2147483647 w 165"/>
                <a:gd name="T45" fmla="*/ 294192018 h 53"/>
                <a:gd name="T46" fmla="*/ 2147483647 w 165"/>
                <a:gd name="T47" fmla="*/ 254076603 h 53"/>
                <a:gd name="T48" fmla="*/ 2147483647 w 165"/>
                <a:gd name="T49" fmla="*/ 227330497 h 53"/>
                <a:gd name="T50" fmla="*/ 1824009939 w 165"/>
                <a:gd name="T51" fmla="*/ 40115430 h 53"/>
                <a:gd name="T52" fmla="*/ 1824009939 w 165"/>
                <a:gd name="T53" fmla="*/ 0 h 53"/>
                <a:gd name="T54" fmla="*/ 1756456892 w 165"/>
                <a:gd name="T55" fmla="*/ 0 h 53"/>
                <a:gd name="T56" fmla="*/ 108089316 w 165"/>
                <a:gd name="T57" fmla="*/ 80234517 h 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3"/>
                <a:gd name="T89" fmla="*/ 165 w 165"/>
                <a:gd name="T90" fmla="*/ 53 h 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3">
                  <a:moveTo>
                    <a:pt x="3" y="2"/>
                  </a:moveTo>
                  <a:cubicBezTo>
                    <a:pt x="2" y="3"/>
                    <a:pt x="1" y="4"/>
                    <a:pt x="0" y="5"/>
                  </a:cubicBezTo>
                  <a:cubicBezTo>
                    <a:pt x="0" y="6"/>
                    <a:pt x="1" y="7"/>
                    <a:pt x="3" y="7"/>
                  </a:cubicBezTo>
                  <a:cubicBezTo>
                    <a:pt x="2" y="7"/>
                    <a:pt x="1" y="8"/>
                    <a:pt x="1" y="10"/>
                  </a:cubicBezTo>
                  <a:cubicBezTo>
                    <a:pt x="1" y="11"/>
                    <a:pt x="2" y="12"/>
                    <a:pt x="4" y="12"/>
                  </a:cubicBezTo>
                  <a:cubicBezTo>
                    <a:pt x="4" y="12"/>
                    <a:pt x="41" y="10"/>
                    <a:pt x="45" y="9"/>
                  </a:cubicBezTo>
                  <a:cubicBezTo>
                    <a:pt x="52" y="19"/>
                    <a:pt x="56" y="16"/>
                    <a:pt x="67" y="18"/>
                  </a:cubicBezTo>
                  <a:cubicBezTo>
                    <a:pt x="68" y="18"/>
                    <a:pt x="71" y="18"/>
                    <a:pt x="73" y="18"/>
                  </a:cubicBezTo>
                  <a:cubicBezTo>
                    <a:pt x="74" y="20"/>
                    <a:pt x="77" y="22"/>
                    <a:pt x="79" y="24"/>
                  </a:cubicBezTo>
                  <a:cubicBezTo>
                    <a:pt x="82" y="26"/>
                    <a:pt x="85" y="29"/>
                    <a:pt x="89" y="31"/>
                  </a:cubicBezTo>
                  <a:cubicBezTo>
                    <a:pt x="96" y="36"/>
                    <a:pt x="104" y="40"/>
                    <a:pt x="113" y="43"/>
                  </a:cubicBezTo>
                  <a:cubicBezTo>
                    <a:pt x="130" y="50"/>
                    <a:pt x="149" y="53"/>
                    <a:pt x="162" y="53"/>
                  </a:cubicBezTo>
                  <a:cubicBezTo>
                    <a:pt x="164" y="53"/>
                    <a:pt x="165" y="52"/>
                    <a:pt x="165" y="50"/>
                  </a:cubicBezTo>
                  <a:cubicBezTo>
                    <a:pt x="165" y="49"/>
                    <a:pt x="164" y="48"/>
                    <a:pt x="163" y="48"/>
                  </a:cubicBezTo>
                  <a:cubicBezTo>
                    <a:pt x="162" y="48"/>
                    <a:pt x="159" y="47"/>
                    <a:pt x="156" y="45"/>
                  </a:cubicBezTo>
                  <a:cubicBezTo>
                    <a:pt x="152" y="44"/>
                    <a:pt x="147" y="42"/>
                    <a:pt x="141" y="41"/>
                  </a:cubicBezTo>
                  <a:cubicBezTo>
                    <a:pt x="133" y="40"/>
                    <a:pt x="124" y="37"/>
                    <a:pt x="116" y="34"/>
                  </a:cubicBezTo>
                  <a:cubicBezTo>
                    <a:pt x="110" y="32"/>
                    <a:pt x="105" y="29"/>
                    <a:pt x="101" y="26"/>
                  </a:cubicBezTo>
                  <a:cubicBezTo>
                    <a:pt x="99" y="25"/>
                    <a:pt x="97" y="24"/>
                    <a:pt x="96" y="23"/>
                  </a:cubicBezTo>
                  <a:cubicBezTo>
                    <a:pt x="94" y="22"/>
                    <a:pt x="88" y="20"/>
                    <a:pt x="86" y="18"/>
                  </a:cubicBezTo>
                  <a:cubicBezTo>
                    <a:pt x="81" y="16"/>
                    <a:pt x="78" y="14"/>
                    <a:pt x="76" y="11"/>
                  </a:cubicBezTo>
                  <a:cubicBezTo>
                    <a:pt x="76" y="10"/>
                    <a:pt x="75" y="10"/>
                    <a:pt x="75" y="9"/>
                  </a:cubicBezTo>
                  <a:cubicBezTo>
                    <a:pt x="74" y="8"/>
                    <a:pt x="74" y="8"/>
                    <a:pt x="74" y="8"/>
                  </a:cubicBezTo>
                  <a:cubicBezTo>
                    <a:pt x="73" y="7"/>
                    <a:pt x="73" y="7"/>
                    <a:pt x="73" y="7"/>
                  </a:cubicBezTo>
                  <a:cubicBezTo>
                    <a:pt x="65" y="6"/>
                    <a:pt x="65" y="6"/>
                    <a:pt x="65" y="6"/>
                  </a:cubicBezTo>
                  <a:cubicBezTo>
                    <a:pt x="55" y="5"/>
                    <a:pt x="53" y="9"/>
                    <a:pt x="49" y="1"/>
                  </a:cubicBezTo>
                  <a:cubicBezTo>
                    <a:pt x="49" y="0"/>
                    <a:pt x="49" y="0"/>
                    <a:pt x="49" y="0"/>
                  </a:cubicBezTo>
                  <a:cubicBezTo>
                    <a:pt x="47" y="0"/>
                    <a:pt x="47" y="0"/>
                    <a:pt x="47" y="0"/>
                  </a:cubicBezTo>
                  <a:lnTo>
                    <a:pt x="3" y="2"/>
                  </a:lnTo>
                  <a:close/>
                </a:path>
              </a:pathLst>
            </a:custGeom>
            <a:solidFill>
              <a:srgbClr val="B1CDAA"/>
            </a:solidFill>
            <a:ln w="9525">
              <a:noFill/>
              <a:round/>
              <a:headEnd/>
              <a:tailEnd/>
            </a:ln>
          </p:spPr>
          <p:txBody>
            <a:bodyPr/>
            <a:lstStyle/>
            <a:p>
              <a:endParaRPr lang="en-US">
                <a:latin typeface="Calibri" pitchFamily="34" charset="0"/>
              </a:endParaRPr>
            </a:p>
          </p:txBody>
        </p:sp>
        <p:sp>
          <p:nvSpPr>
            <p:cNvPr id="144127" name="Freeform 942"/>
            <p:cNvSpPr>
              <a:spLocks/>
            </p:cNvSpPr>
            <p:nvPr/>
          </p:nvSpPr>
          <p:spPr bwMode="auto">
            <a:xfrm rot="10800000">
              <a:off x="3675163" y="4772187"/>
              <a:ext cx="606500" cy="193812"/>
            </a:xfrm>
            <a:custGeom>
              <a:avLst/>
              <a:gdLst>
                <a:gd name="T0" fmla="*/ 108089316 w 165"/>
                <a:gd name="T1" fmla="*/ 106980565 h 53"/>
                <a:gd name="T2" fmla="*/ 0 w 165"/>
                <a:gd name="T3" fmla="*/ 187215082 h 53"/>
                <a:gd name="T4" fmla="*/ 108089316 w 165"/>
                <a:gd name="T5" fmla="*/ 254076603 h 53"/>
                <a:gd name="T6" fmla="*/ 40532578 w 165"/>
                <a:gd name="T7" fmla="*/ 374426506 h 53"/>
                <a:gd name="T8" fmla="*/ 148621909 w 165"/>
                <a:gd name="T9" fmla="*/ 441287970 h 53"/>
                <a:gd name="T10" fmla="*/ 1675388088 w 165"/>
                <a:gd name="T11" fmla="*/ 334311091 h 53"/>
                <a:gd name="T12" fmla="*/ 2147483647 w 165"/>
                <a:gd name="T13" fmla="*/ 668622181 h 53"/>
                <a:gd name="T14" fmla="*/ 2147483647 w 165"/>
                <a:gd name="T15" fmla="*/ 668622181 h 53"/>
                <a:gd name="T16" fmla="*/ 2147483647 w 165"/>
                <a:gd name="T17" fmla="*/ 882579597 h 53"/>
                <a:gd name="T18" fmla="*/ 2147483647 w 165"/>
                <a:gd name="T19" fmla="*/ 1136656314 h 53"/>
                <a:gd name="T20" fmla="*/ 2147483647 w 165"/>
                <a:gd name="T21" fmla="*/ 1577944170 h 53"/>
                <a:gd name="T22" fmla="*/ 2147483647 w 165"/>
                <a:gd name="T23" fmla="*/ 1952371019 h 53"/>
                <a:gd name="T24" fmla="*/ 2147483647 w 165"/>
                <a:gd name="T25" fmla="*/ 1845393683 h 53"/>
                <a:gd name="T26" fmla="*/ 2147483647 w 165"/>
                <a:gd name="T27" fmla="*/ 1765159195 h 53"/>
                <a:gd name="T28" fmla="*/ 2147483647 w 165"/>
                <a:gd name="T29" fmla="*/ 1658178658 h 53"/>
                <a:gd name="T30" fmla="*/ 2147483647 w 165"/>
                <a:gd name="T31" fmla="*/ 1511082706 h 53"/>
                <a:gd name="T32" fmla="*/ 2147483647 w 165"/>
                <a:gd name="T33" fmla="*/ 1257006218 h 53"/>
                <a:gd name="T34" fmla="*/ 2147483647 w 165"/>
                <a:gd name="T35" fmla="*/ 962814314 h 53"/>
                <a:gd name="T36" fmla="*/ 2147483647 w 165"/>
                <a:gd name="T37" fmla="*/ 842460525 h 53"/>
                <a:gd name="T38" fmla="*/ 2147483647 w 165"/>
                <a:gd name="T39" fmla="*/ 668622181 h 53"/>
                <a:gd name="T40" fmla="*/ 2147483647 w 165"/>
                <a:gd name="T41" fmla="*/ 401172555 h 53"/>
                <a:gd name="T42" fmla="*/ 2147483647 w 165"/>
                <a:gd name="T43" fmla="*/ 334311091 h 53"/>
                <a:gd name="T44" fmla="*/ 2147483647 w 165"/>
                <a:gd name="T45" fmla="*/ 294192018 h 53"/>
                <a:gd name="T46" fmla="*/ 2147483647 w 165"/>
                <a:gd name="T47" fmla="*/ 254076603 h 53"/>
                <a:gd name="T48" fmla="*/ 2147483647 w 165"/>
                <a:gd name="T49" fmla="*/ 227330497 h 53"/>
                <a:gd name="T50" fmla="*/ 1824009939 w 165"/>
                <a:gd name="T51" fmla="*/ 40115430 h 53"/>
                <a:gd name="T52" fmla="*/ 1824009939 w 165"/>
                <a:gd name="T53" fmla="*/ 0 h 53"/>
                <a:gd name="T54" fmla="*/ 1756456892 w 165"/>
                <a:gd name="T55" fmla="*/ 0 h 53"/>
                <a:gd name="T56" fmla="*/ 108089316 w 165"/>
                <a:gd name="T57" fmla="*/ 106980565 h 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3"/>
                <a:gd name="T89" fmla="*/ 165 w 165"/>
                <a:gd name="T90" fmla="*/ 53 h 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3">
                  <a:moveTo>
                    <a:pt x="3" y="3"/>
                  </a:moveTo>
                  <a:cubicBezTo>
                    <a:pt x="2" y="3"/>
                    <a:pt x="0" y="4"/>
                    <a:pt x="0" y="5"/>
                  </a:cubicBezTo>
                  <a:cubicBezTo>
                    <a:pt x="0" y="6"/>
                    <a:pt x="1" y="7"/>
                    <a:pt x="3" y="7"/>
                  </a:cubicBezTo>
                  <a:cubicBezTo>
                    <a:pt x="2" y="7"/>
                    <a:pt x="1" y="8"/>
                    <a:pt x="1" y="10"/>
                  </a:cubicBezTo>
                  <a:cubicBezTo>
                    <a:pt x="1" y="11"/>
                    <a:pt x="2" y="12"/>
                    <a:pt x="4" y="12"/>
                  </a:cubicBezTo>
                  <a:cubicBezTo>
                    <a:pt x="4" y="12"/>
                    <a:pt x="41" y="10"/>
                    <a:pt x="45" y="9"/>
                  </a:cubicBezTo>
                  <a:cubicBezTo>
                    <a:pt x="52" y="19"/>
                    <a:pt x="55" y="16"/>
                    <a:pt x="67" y="18"/>
                  </a:cubicBezTo>
                  <a:cubicBezTo>
                    <a:pt x="68" y="18"/>
                    <a:pt x="71" y="18"/>
                    <a:pt x="73" y="18"/>
                  </a:cubicBezTo>
                  <a:cubicBezTo>
                    <a:pt x="74" y="20"/>
                    <a:pt x="77" y="22"/>
                    <a:pt x="79" y="24"/>
                  </a:cubicBezTo>
                  <a:cubicBezTo>
                    <a:pt x="82" y="26"/>
                    <a:pt x="85" y="29"/>
                    <a:pt x="89" y="31"/>
                  </a:cubicBezTo>
                  <a:cubicBezTo>
                    <a:pt x="96" y="36"/>
                    <a:pt x="104" y="40"/>
                    <a:pt x="113" y="43"/>
                  </a:cubicBezTo>
                  <a:cubicBezTo>
                    <a:pt x="130" y="50"/>
                    <a:pt x="149" y="53"/>
                    <a:pt x="162" y="53"/>
                  </a:cubicBezTo>
                  <a:cubicBezTo>
                    <a:pt x="164" y="53"/>
                    <a:pt x="165" y="52"/>
                    <a:pt x="165" y="50"/>
                  </a:cubicBezTo>
                  <a:cubicBezTo>
                    <a:pt x="165" y="49"/>
                    <a:pt x="164" y="48"/>
                    <a:pt x="163" y="48"/>
                  </a:cubicBezTo>
                  <a:cubicBezTo>
                    <a:pt x="161" y="48"/>
                    <a:pt x="159" y="47"/>
                    <a:pt x="156" y="45"/>
                  </a:cubicBezTo>
                  <a:cubicBezTo>
                    <a:pt x="152" y="44"/>
                    <a:pt x="147" y="42"/>
                    <a:pt x="141" y="41"/>
                  </a:cubicBezTo>
                  <a:cubicBezTo>
                    <a:pt x="133" y="40"/>
                    <a:pt x="124" y="37"/>
                    <a:pt x="116" y="34"/>
                  </a:cubicBezTo>
                  <a:cubicBezTo>
                    <a:pt x="110" y="32"/>
                    <a:pt x="105" y="29"/>
                    <a:pt x="101" y="26"/>
                  </a:cubicBezTo>
                  <a:cubicBezTo>
                    <a:pt x="99" y="26"/>
                    <a:pt x="97" y="24"/>
                    <a:pt x="96" y="23"/>
                  </a:cubicBezTo>
                  <a:cubicBezTo>
                    <a:pt x="93" y="22"/>
                    <a:pt x="88" y="20"/>
                    <a:pt x="86" y="18"/>
                  </a:cubicBezTo>
                  <a:cubicBezTo>
                    <a:pt x="81" y="16"/>
                    <a:pt x="78" y="14"/>
                    <a:pt x="76" y="11"/>
                  </a:cubicBezTo>
                  <a:cubicBezTo>
                    <a:pt x="76" y="10"/>
                    <a:pt x="75" y="10"/>
                    <a:pt x="75" y="9"/>
                  </a:cubicBezTo>
                  <a:cubicBezTo>
                    <a:pt x="74" y="8"/>
                    <a:pt x="74" y="8"/>
                    <a:pt x="74" y="8"/>
                  </a:cubicBezTo>
                  <a:cubicBezTo>
                    <a:pt x="73" y="7"/>
                    <a:pt x="73" y="7"/>
                    <a:pt x="73" y="7"/>
                  </a:cubicBezTo>
                  <a:cubicBezTo>
                    <a:pt x="65" y="6"/>
                    <a:pt x="65" y="6"/>
                    <a:pt x="65" y="6"/>
                  </a:cubicBezTo>
                  <a:cubicBezTo>
                    <a:pt x="55" y="5"/>
                    <a:pt x="53" y="9"/>
                    <a:pt x="49" y="1"/>
                  </a:cubicBezTo>
                  <a:cubicBezTo>
                    <a:pt x="49" y="0"/>
                    <a:pt x="49" y="0"/>
                    <a:pt x="49" y="0"/>
                  </a:cubicBezTo>
                  <a:cubicBezTo>
                    <a:pt x="47" y="0"/>
                    <a:pt x="47" y="0"/>
                    <a:pt x="47" y="0"/>
                  </a:cubicBezTo>
                  <a:lnTo>
                    <a:pt x="3" y="3"/>
                  </a:lnTo>
                  <a:close/>
                </a:path>
              </a:pathLst>
            </a:custGeom>
            <a:solidFill>
              <a:srgbClr val="B2CDAB"/>
            </a:solidFill>
            <a:ln w="9525">
              <a:noFill/>
              <a:round/>
              <a:headEnd/>
              <a:tailEnd/>
            </a:ln>
          </p:spPr>
          <p:txBody>
            <a:bodyPr/>
            <a:lstStyle/>
            <a:p>
              <a:endParaRPr lang="en-US">
                <a:latin typeface="Calibri" pitchFamily="34" charset="0"/>
              </a:endParaRPr>
            </a:p>
          </p:txBody>
        </p:sp>
        <p:sp>
          <p:nvSpPr>
            <p:cNvPr id="144128" name="Freeform 943"/>
            <p:cNvSpPr>
              <a:spLocks/>
            </p:cNvSpPr>
            <p:nvPr/>
          </p:nvSpPr>
          <p:spPr bwMode="auto">
            <a:xfrm rot="10800000">
              <a:off x="3675163" y="4772187"/>
              <a:ext cx="606500" cy="193812"/>
            </a:xfrm>
            <a:custGeom>
              <a:avLst/>
              <a:gdLst>
                <a:gd name="T0" fmla="*/ 108089316 w 165"/>
                <a:gd name="T1" fmla="*/ 106980565 h 53"/>
                <a:gd name="T2" fmla="*/ 0 w 165"/>
                <a:gd name="T3" fmla="*/ 187215082 h 53"/>
                <a:gd name="T4" fmla="*/ 108089316 w 165"/>
                <a:gd name="T5" fmla="*/ 254076603 h 53"/>
                <a:gd name="T6" fmla="*/ 40532578 w 165"/>
                <a:gd name="T7" fmla="*/ 374426506 h 53"/>
                <a:gd name="T8" fmla="*/ 148621909 w 165"/>
                <a:gd name="T9" fmla="*/ 441287970 h 53"/>
                <a:gd name="T10" fmla="*/ 1675388088 w 165"/>
                <a:gd name="T11" fmla="*/ 334311091 h 53"/>
                <a:gd name="T12" fmla="*/ 2147483647 w 165"/>
                <a:gd name="T13" fmla="*/ 668622181 h 53"/>
                <a:gd name="T14" fmla="*/ 2147483647 w 165"/>
                <a:gd name="T15" fmla="*/ 668622181 h 53"/>
                <a:gd name="T16" fmla="*/ 2147483647 w 165"/>
                <a:gd name="T17" fmla="*/ 882579597 h 53"/>
                <a:gd name="T18" fmla="*/ 2147483647 w 165"/>
                <a:gd name="T19" fmla="*/ 1136656314 h 53"/>
                <a:gd name="T20" fmla="*/ 2147483647 w 165"/>
                <a:gd name="T21" fmla="*/ 1577944170 h 53"/>
                <a:gd name="T22" fmla="*/ 2147483647 w 165"/>
                <a:gd name="T23" fmla="*/ 1952371019 h 53"/>
                <a:gd name="T24" fmla="*/ 2147483647 w 165"/>
                <a:gd name="T25" fmla="*/ 1845393683 h 53"/>
                <a:gd name="T26" fmla="*/ 2147483647 w 165"/>
                <a:gd name="T27" fmla="*/ 1765159195 h 53"/>
                <a:gd name="T28" fmla="*/ 2147483647 w 165"/>
                <a:gd name="T29" fmla="*/ 1658178658 h 53"/>
                <a:gd name="T30" fmla="*/ 2147483647 w 165"/>
                <a:gd name="T31" fmla="*/ 1511082706 h 53"/>
                <a:gd name="T32" fmla="*/ 2147483647 w 165"/>
                <a:gd name="T33" fmla="*/ 1257006218 h 53"/>
                <a:gd name="T34" fmla="*/ 2147483647 w 165"/>
                <a:gd name="T35" fmla="*/ 962814314 h 53"/>
                <a:gd name="T36" fmla="*/ 2147483647 w 165"/>
                <a:gd name="T37" fmla="*/ 842460525 h 53"/>
                <a:gd name="T38" fmla="*/ 2147483647 w 165"/>
                <a:gd name="T39" fmla="*/ 668622181 h 53"/>
                <a:gd name="T40" fmla="*/ 2147483647 w 165"/>
                <a:gd name="T41" fmla="*/ 401172555 h 53"/>
                <a:gd name="T42" fmla="*/ 2147483647 w 165"/>
                <a:gd name="T43" fmla="*/ 334311091 h 53"/>
                <a:gd name="T44" fmla="*/ 2147483647 w 165"/>
                <a:gd name="T45" fmla="*/ 294192018 h 53"/>
                <a:gd name="T46" fmla="*/ 2147483647 w 165"/>
                <a:gd name="T47" fmla="*/ 254076603 h 53"/>
                <a:gd name="T48" fmla="*/ 2147483647 w 165"/>
                <a:gd name="T49" fmla="*/ 227330497 h 53"/>
                <a:gd name="T50" fmla="*/ 1824009939 w 165"/>
                <a:gd name="T51" fmla="*/ 40115430 h 53"/>
                <a:gd name="T52" fmla="*/ 1824009939 w 165"/>
                <a:gd name="T53" fmla="*/ 0 h 53"/>
                <a:gd name="T54" fmla="*/ 1756456892 w 165"/>
                <a:gd name="T55" fmla="*/ 0 h 53"/>
                <a:gd name="T56" fmla="*/ 108089316 w 165"/>
                <a:gd name="T57" fmla="*/ 106980565 h 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3"/>
                <a:gd name="T89" fmla="*/ 165 w 165"/>
                <a:gd name="T90" fmla="*/ 53 h 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3">
                  <a:moveTo>
                    <a:pt x="3" y="3"/>
                  </a:moveTo>
                  <a:cubicBezTo>
                    <a:pt x="2" y="3"/>
                    <a:pt x="0" y="4"/>
                    <a:pt x="0" y="5"/>
                  </a:cubicBezTo>
                  <a:cubicBezTo>
                    <a:pt x="0" y="6"/>
                    <a:pt x="1" y="7"/>
                    <a:pt x="3" y="7"/>
                  </a:cubicBezTo>
                  <a:cubicBezTo>
                    <a:pt x="2" y="7"/>
                    <a:pt x="1" y="8"/>
                    <a:pt x="1" y="10"/>
                  </a:cubicBezTo>
                  <a:cubicBezTo>
                    <a:pt x="1" y="11"/>
                    <a:pt x="2" y="12"/>
                    <a:pt x="4" y="12"/>
                  </a:cubicBezTo>
                  <a:cubicBezTo>
                    <a:pt x="4" y="12"/>
                    <a:pt x="41" y="10"/>
                    <a:pt x="45" y="9"/>
                  </a:cubicBezTo>
                  <a:cubicBezTo>
                    <a:pt x="52" y="19"/>
                    <a:pt x="55" y="16"/>
                    <a:pt x="67" y="18"/>
                  </a:cubicBezTo>
                  <a:cubicBezTo>
                    <a:pt x="68" y="18"/>
                    <a:pt x="71" y="18"/>
                    <a:pt x="73" y="18"/>
                  </a:cubicBezTo>
                  <a:cubicBezTo>
                    <a:pt x="74" y="20"/>
                    <a:pt x="77" y="22"/>
                    <a:pt x="79" y="24"/>
                  </a:cubicBezTo>
                  <a:cubicBezTo>
                    <a:pt x="82" y="26"/>
                    <a:pt x="85" y="29"/>
                    <a:pt x="89" y="31"/>
                  </a:cubicBezTo>
                  <a:cubicBezTo>
                    <a:pt x="96" y="36"/>
                    <a:pt x="104" y="40"/>
                    <a:pt x="113" y="43"/>
                  </a:cubicBezTo>
                  <a:cubicBezTo>
                    <a:pt x="130" y="49"/>
                    <a:pt x="149" y="53"/>
                    <a:pt x="162" y="53"/>
                  </a:cubicBezTo>
                  <a:cubicBezTo>
                    <a:pt x="164" y="53"/>
                    <a:pt x="165" y="52"/>
                    <a:pt x="165" y="50"/>
                  </a:cubicBezTo>
                  <a:cubicBezTo>
                    <a:pt x="165" y="49"/>
                    <a:pt x="164" y="48"/>
                    <a:pt x="163" y="48"/>
                  </a:cubicBezTo>
                  <a:cubicBezTo>
                    <a:pt x="161" y="48"/>
                    <a:pt x="159" y="47"/>
                    <a:pt x="156" y="45"/>
                  </a:cubicBezTo>
                  <a:cubicBezTo>
                    <a:pt x="152" y="44"/>
                    <a:pt x="147" y="42"/>
                    <a:pt x="141" y="41"/>
                  </a:cubicBezTo>
                  <a:cubicBezTo>
                    <a:pt x="133" y="40"/>
                    <a:pt x="124" y="37"/>
                    <a:pt x="116" y="34"/>
                  </a:cubicBezTo>
                  <a:cubicBezTo>
                    <a:pt x="110" y="32"/>
                    <a:pt x="105" y="29"/>
                    <a:pt x="101" y="26"/>
                  </a:cubicBezTo>
                  <a:cubicBezTo>
                    <a:pt x="99" y="26"/>
                    <a:pt x="97" y="24"/>
                    <a:pt x="96" y="23"/>
                  </a:cubicBezTo>
                  <a:cubicBezTo>
                    <a:pt x="93" y="22"/>
                    <a:pt x="89" y="20"/>
                    <a:pt x="86" y="18"/>
                  </a:cubicBezTo>
                  <a:cubicBezTo>
                    <a:pt x="81" y="16"/>
                    <a:pt x="78" y="14"/>
                    <a:pt x="76" y="11"/>
                  </a:cubicBezTo>
                  <a:cubicBezTo>
                    <a:pt x="76" y="11"/>
                    <a:pt x="75" y="10"/>
                    <a:pt x="75" y="9"/>
                  </a:cubicBezTo>
                  <a:cubicBezTo>
                    <a:pt x="74" y="8"/>
                    <a:pt x="74" y="8"/>
                    <a:pt x="74" y="8"/>
                  </a:cubicBezTo>
                  <a:cubicBezTo>
                    <a:pt x="74" y="7"/>
                    <a:pt x="74" y="7"/>
                    <a:pt x="74" y="7"/>
                  </a:cubicBezTo>
                  <a:cubicBezTo>
                    <a:pt x="65" y="6"/>
                    <a:pt x="65" y="6"/>
                    <a:pt x="65" y="6"/>
                  </a:cubicBezTo>
                  <a:cubicBezTo>
                    <a:pt x="55" y="5"/>
                    <a:pt x="53" y="9"/>
                    <a:pt x="49" y="1"/>
                  </a:cubicBezTo>
                  <a:cubicBezTo>
                    <a:pt x="49" y="0"/>
                    <a:pt x="49" y="0"/>
                    <a:pt x="49" y="0"/>
                  </a:cubicBezTo>
                  <a:cubicBezTo>
                    <a:pt x="47" y="0"/>
                    <a:pt x="47" y="0"/>
                    <a:pt x="47" y="0"/>
                  </a:cubicBezTo>
                  <a:lnTo>
                    <a:pt x="3" y="3"/>
                  </a:lnTo>
                  <a:close/>
                </a:path>
              </a:pathLst>
            </a:custGeom>
            <a:solidFill>
              <a:srgbClr val="B3CEAB"/>
            </a:solidFill>
            <a:ln w="9525">
              <a:noFill/>
              <a:round/>
              <a:headEnd/>
              <a:tailEnd/>
            </a:ln>
          </p:spPr>
          <p:txBody>
            <a:bodyPr/>
            <a:lstStyle/>
            <a:p>
              <a:endParaRPr lang="en-US">
                <a:latin typeface="Calibri" pitchFamily="34" charset="0"/>
              </a:endParaRPr>
            </a:p>
          </p:txBody>
        </p:sp>
        <p:sp>
          <p:nvSpPr>
            <p:cNvPr id="144129" name="Freeform 944"/>
            <p:cNvSpPr>
              <a:spLocks/>
            </p:cNvSpPr>
            <p:nvPr/>
          </p:nvSpPr>
          <p:spPr bwMode="auto">
            <a:xfrm rot="10800000">
              <a:off x="3675163" y="4772187"/>
              <a:ext cx="606500" cy="193812"/>
            </a:xfrm>
            <a:custGeom>
              <a:avLst/>
              <a:gdLst>
                <a:gd name="T0" fmla="*/ 108089316 w 165"/>
                <a:gd name="T1" fmla="*/ 106980565 h 53"/>
                <a:gd name="T2" fmla="*/ 0 w 165"/>
                <a:gd name="T3" fmla="*/ 187215082 h 53"/>
                <a:gd name="T4" fmla="*/ 108089316 w 165"/>
                <a:gd name="T5" fmla="*/ 254076603 h 53"/>
                <a:gd name="T6" fmla="*/ 40532578 w 165"/>
                <a:gd name="T7" fmla="*/ 374426506 h 53"/>
                <a:gd name="T8" fmla="*/ 148621909 w 165"/>
                <a:gd name="T9" fmla="*/ 441287970 h 53"/>
                <a:gd name="T10" fmla="*/ 1675388088 w 165"/>
                <a:gd name="T11" fmla="*/ 334311091 h 53"/>
                <a:gd name="T12" fmla="*/ 2147483647 w 165"/>
                <a:gd name="T13" fmla="*/ 668622181 h 53"/>
                <a:gd name="T14" fmla="*/ 2147483647 w 165"/>
                <a:gd name="T15" fmla="*/ 668622181 h 53"/>
                <a:gd name="T16" fmla="*/ 2147483647 w 165"/>
                <a:gd name="T17" fmla="*/ 882579597 h 53"/>
                <a:gd name="T18" fmla="*/ 2147483647 w 165"/>
                <a:gd name="T19" fmla="*/ 1136656314 h 53"/>
                <a:gd name="T20" fmla="*/ 2147483647 w 165"/>
                <a:gd name="T21" fmla="*/ 1577944170 h 53"/>
                <a:gd name="T22" fmla="*/ 2147483647 w 165"/>
                <a:gd name="T23" fmla="*/ 1952371019 h 53"/>
                <a:gd name="T24" fmla="*/ 2147483647 w 165"/>
                <a:gd name="T25" fmla="*/ 1845393683 h 53"/>
                <a:gd name="T26" fmla="*/ 2147483647 w 165"/>
                <a:gd name="T27" fmla="*/ 1765159195 h 53"/>
                <a:gd name="T28" fmla="*/ 2147483647 w 165"/>
                <a:gd name="T29" fmla="*/ 1658178658 h 53"/>
                <a:gd name="T30" fmla="*/ 2147483647 w 165"/>
                <a:gd name="T31" fmla="*/ 1511082706 h 53"/>
                <a:gd name="T32" fmla="*/ 2147483647 w 165"/>
                <a:gd name="T33" fmla="*/ 1257006218 h 53"/>
                <a:gd name="T34" fmla="*/ 2147483647 w 165"/>
                <a:gd name="T35" fmla="*/ 962814314 h 53"/>
                <a:gd name="T36" fmla="*/ 2147483647 w 165"/>
                <a:gd name="T37" fmla="*/ 842460525 h 53"/>
                <a:gd name="T38" fmla="*/ 2147483647 w 165"/>
                <a:gd name="T39" fmla="*/ 695364573 h 53"/>
                <a:gd name="T40" fmla="*/ 2147483647 w 165"/>
                <a:gd name="T41" fmla="*/ 401172555 h 53"/>
                <a:gd name="T42" fmla="*/ 2147483647 w 165"/>
                <a:gd name="T43" fmla="*/ 334311091 h 53"/>
                <a:gd name="T44" fmla="*/ 2147483647 w 165"/>
                <a:gd name="T45" fmla="*/ 294192018 h 53"/>
                <a:gd name="T46" fmla="*/ 2147483647 w 165"/>
                <a:gd name="T47" fmla="*/ 254076603 h 53"/>
                <a:gd name="T48" fmla="*/ 2147483647 w 165"/>
                <a:gd name="T49" fmla="*/ 227330497 h 53"/>
                <a:gd name="T50" fmla="*/ 1824009939 w 165"/>
                <a:gd name="T51" fmla="*/ 40115430 h 53"/>
                <a:gd name="T52" fmla="*/ 1824009939 w 165"/>
                <a:gd name="T53" fmla="*/ 0 h 53"/>
                <a:gd name="T54" fmla="*/ 1756456892 w 165"/>
                <a:gd name="T55" fmla="*/ 0 h 53"/>
                <a:gd name="T56" fmla="*/ 108089316 w 165"/>
                <a:gd name="T57" fmla="*/ 106980565 h 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3"/>
                <a:gd name="T89" fmla="*/ 165 w 165"/>
                <a:gd name="T90" fmla="*/ 53 h 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3">
                  <a:moveTo>
                    <a:pt x="3" y="3"/>
                  </a:moveTo>
                  <a:cubicBezTo>
                    <a:pt x="2" y="3"/>
                    <a:pt x="0" y="4"/>
                    <a:pt x="0" y="5"/>
                  </a:cubicBezTo>
                  <a:cubicBezTo>
                    <a:pt x="0" y="6"/>
                    <a:pt x="1" y="7"/>
                    <a:pt x="3" y="7"/>
                  </a:cubicBezTo>
                  <a:cubicBezTo>
                    <a:pt x="2" y="7"/>
                    <a:pt x="1" y="8"/>
                    <a:pt x="1" y="10"/>
                  </a:cubicBezTo>
                  <a:cubicBezTo>
                    <a:pt x="1" y="11"/>
                    <a:pt x="2" y="12"/>
                    <a:pt x="4" y="12"/>
                  </a:cubicBezTo>
                  <a:cubicBezTo>
                    <a:pt x="4" y="12"/>
                    <a:pt x="41" y="9"/>
                    <a:pt x="45" y="9"/>
                  </a:cubicBezTo>
                  <a:cubicBezTo>
                    <a:pt x="51" y="19"/>
                    <a:pt x="55" y="16"/>
                    <a:pt x="67" y="18"/>
                  </a:cubicBezTo>
                  <a:cubicBezTo>
                    <a:pt x="68" y="18"/>
                    <a:pt x="71" y="18"/>
                    <a:pt x="73" y="18"/>
                  </a:cubicBezTo>
                  <a:cubicBezTo>
                    <a:pt x="74" y="20"/>
                    <a:pt x="77" y="22"/>
                    <a:pt x="79" y="24"/>
                  </a:cubicBezTo>
                  <a:cubicBezTo>
                    <a:pt x="82" y="26"/>
                    <a:pt x="85" y="29"/>
                    <a:pt x="89" y="31"/>
                  </a:cubicBezTo>
                  <a:cubicBezTo>
                    <a:pt x="96" y="36"/>
                    <a:pt x="104" y="40"/>
                    <a:pt x="113" y="43"/>
                  </a:cubicBezTo>
                  <a:cubicBezTo>
                    <a:pt x="130" y="49"/>
                    <a:pt x="149" y="53"/>
                    <a:pt x="162" y="53"/>
                  </a:cubicBezTo>
                  <a:cubicBezTo>
                    <a:pt x="164" y="52"/>
                    <a:pt x="165" y="51"/>
                    <a:pt x="165" y="50"/>
                  </a:cubicBezTo>
                  <a:cubicBezTo>
                    <a:pt x="165" y="49"/>
                    <a:pt x="164" y="48"/>
                    <a:pt x="163" y="48"/>
                  </a:cubicBezTo>
                  <a:cubicBezTo>
                    <a:pt x="161" y="48"/>
                    <a:pt x="159" y="47"/>
                    <a:pt x="156" y="45"/>
                  </a:cubicBezTo>
                  <a:cubicBezTo>
                    <a:pt x="152" y="44"/>
                    <a:pt x="146" y="42"/>
                    <a:pt x="141" y="41"/>
                  </a:cubicBezTo>
                  <a:cubicBezTo>
                    <a:pt x="133" y="40"/>
                    <a:pt x="124" y="37"/>
                    <a:pt x="116" y="34"/>
                  </a:cubicBezTo>
                  <a:cubicBezTo>
                    <a:pt x="110" y="32"/>
                    <a:pt x="105" y="29"/>
                    <a:pt x="101" y="26"/>
                  </a:cubicBezTo>
                  <a:cubicBezTo>
                    <a:pt x="99" y="26"/>
                    <a:pt x="97" y="24"/>
                    <a:pt x="96" y="23"/>
                  </a:cubicBezTo>
                  <a:cubicBezTo>
                    <a:pt x="93" y="22"/>
                    <a:pt x="89" y="20"/>
                    <a:pt x="86" y="19"/>
                  </a:cubicBezTo>
                  <a:cubicBezTo>
                    <a:pt x="81" y="16"/>
                    <a:pt x="78" y="14"/>
                    <a:pt x="76" y="11"/>
                  </a:cubicBezTo>
                  <a:cubicBezTo>
                    <a:pt x="76" y="11"/>
                    <a:pt x="75" y="10"/>
                    <a:pt x="75" y="9"/>
                  </a:cubicBezTo>
                  <a:cubicBezTo>
                    <a:pt x="74" y="8"/>
                    <a:pt x="74" y="8"/>
                    <a:pt x="74" y="8"/>
                  </a:cubicBezTo>
                  <a:cubicBezTo>
                    <a:pt x="74" y="7"/>
                    <a:pt x="74" y="7"/>
                    <a:pt x="74" y="7"/>
                  </a:cubicBezTo>
                  <a:cubicBezTo>
                    <a:pt x="65" y="6"/>
                    <a:pt x="65" y="6"/>
                    <a:pt x="65" y="6"/>
                  </a:cubicBezTo>
                  <a:cubicBezTo>
                    <a:pt x="55" y="5"/>
                    <a:pt x="53" y="9"/>
                    <a:pt x="49" y="1"/>
                  </a:cubicBezTo>
                  <a:cubicBezTo>
                    <a:pt x="49" y="0"/>
                    <a:pt x="49" y="0"/>
                    <a:pt x="49" y="0"/>
                  </a:cubicBezTo>
                  <a:cubicBezTo>
                    <a:pt x="47" y="0"/>
                    <a:pt x="47" y="0"/>
                    <a:pt x="47" y="0"/>
                  </a:cubicBezTo>
                  <a:lnTo>
                    <a:pt x="3" y="3"/>
                  </a:lnTo>
                  <a:close/>
                </a:path>
              </a:pathLst>
            </a:custGeom>
            <a:solidFill>
              <a:srgbClr val="B3CEAC"/>
            </a:solidFill>
            <a:ln w="9525">
              <a:noFill/>
              <a:round/>
              <a:headEnd/>
              <a:tailEnd/>
            </a:ln>
          </p:spPr>
          <p:txBody>
            <a:bodyPr/>
            <a:lstStyle/>
            <a:p>
              <a:endParaRPr lang="en-US">
                <a:latin typeface="Calibri" pitchFamily="34" charset="0"/>
              </a:endParaRPr>
            </a:p>
          </p:txBody>
        </p:sp>
        <p:sp>
          <p:nvSpPr>
            <p:cNvPr id="144130" name="Freeform 945"/>
            <p:cNvSpPr>
              <a:spLocks/>
            </p:cNvSpPr>
            <p:nvPr/>
          </p:nvSpPr>
          <p:spPr bwMode="auto">
            <a:xfrm rot="10800000">
              <a:off x="3675163" y="4772187"/>
              <a:ext cx="606500" cy="193812"/>
            </a:xfrm>
            <a:custGeom>
              <a:avLst/>
              <a:gdLst>
                <a:gd name="T0" fmla="*/ 108089316 w 165"/>
                <a:gd name="T1" fmla="*/ 106980565 h 53"/>
                <a:gd name="T2" fmla="*/ 0 w 165"/>
                <a:gd name="T3" fmla="*/ 187215082 h 53"/>
                <a:gd name="T4" fmla="*/ 108089316 w 165"/>
                <a:gd name="T5" fmla="*/ 254076603 h 53"/>
                <a:gd name="T6" fmla="*/ 40532578 w 165"/>
                <a:gd name="T7" fmla="*/ 374426506 h 53"/>
                <a:gd name="T8" fmla="*/ 148621909 w 165"/>
                <a:gd name="T9" fmla="*/ 441287970 h 53"/>
                <a:gd name="T10" fmla="*/ 1675388088 w 165"/>
                <a:gd name="T11" fmla="*/ 334311091 h 53"/>
                <a:gd name="T12" fmla="*/ 2147483647 w 165"/>
                <a:gd name="T13" fmla="*/ 628503109 h 53"/>
                <a:gd name="T14" fmla="*/ 2147483647 w 165"/>
                <a:gd name="T15" fmla="*/ 668622181 h 53"/>
                <a:gd name="T16" fmla="*/ 2147483647 w 165"/>
                <a:gd name="T17" fmla="*/ 882579597 h 53"/>
                <a:gd name="T18" fmla="*/ 2147483647 w 165"/>
                <a:gd name="T19" fmla="*/ 1136656314 h 53"/>
                <a:gd name="T20" fmla="*/ 2147483647 w 165"/>
                <a:gd name="T21" fmla="*/ 1577944170 h 53"/>
                <a:gd name="T22" fmla="*/ 2147483647 w 165"/>
                <a:gd name="T23" fmla="*/ 1912255147 h 53"/>
                <a:gd name="T24" fmla="*/ 2147483647 w 165"/>
                <a:gd name="T25" fmla="*/ 1845393683 h 53"/>
                <a:gd name="T26" fmla="*/ 2147483647 w 165"/>
                <a:gd name="T27" fmla="*/ 1765159195 h 53"/>
                <a:gd name="T28" fmla="*/ 2147483647 w 165"/>
                <a:gd name="T29" fmla="*/ 1658178658 h 53"/>
                <a:gd name="T30" fmla="*/ 2147483647 w 165"/>
                <a:gd name="T31" fmla="*/ 1511082706 h 53"/>
                <a:gd name="T32" fmla="*/ 2147483647 w 165"/>
                <a:gd name="T33" fmla="*/ 1257006218 h 53"/>
                <a:gd name="T34" fmla="*/ 2147483647 w 165"/>
                <a:gd name="T35" fmla="*/ 989556705 h 53"/>
                <a:gd name="T36" fmla="*/ 2147483647 w 165"/>
                <a:gd name="T37" fmla="*/ 882579597 h 53"/>
                <a:gd name="T38" fmla="*/ 2147483647 w 165"/>
                <a:gd name="T39" fmla="*/ 695364573 h 53"/>
                <a:gd name="T40" fmla="*/ 2147483647 w 165"/>
                <a:gd name="T41" fmla="*/ 401172555 h 53"/>
                <a:gd name="T42" fmla="*/ 2147483647 w 165"/>
                <a:gd name="T43" fmla="*/ 334311091 h 53"/>
                <a:gd name="T44" fmla="*/ 2147483647 w 165"/>
                <a:gd name="T45" fmla="*/ 294192018 h 53"/>
                <a:gd name="T46" fmla="*/ 2147483647 w 165"/>
                <a:gd name="T47" fmla="*/ 254076603 h 53"/>
                <a:gd name="T48" fmla="*/ 2147483647 w 165"/>
                <a:gd name="T49" fmla="*/ 227330497 h 53"/>
                <a:gd name="T50" fmla="*/ 1824009939 w 165"/>
                <a:gd name="T51" fmla="*/ 40115430 h 53"/>
                <a:gd name="T52" fmla="*/ 1783477376 w 165"/>
                <a:gd name="T53" fmla="*/ 0 h 53"/>
                <a:gd name="T54" fmla="*/ 1756456892 w 165"/>
                <a:gd name="T55" fmla="*/ 0 h 53"/>
                <a:gd name="T56" fmla="*/ 108089316 w 165"/>
                <a:gd name="T57" fmla="*/ 106980565 h 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3"/>
                <a:gd name="T89" fmla="*/ 165 w 165"/>
                <a:gd name="T90" fmla="*/ 53 h 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3">
                  <a:moveTo>
                    <a:pt x="3" y="3"/>
                  </a:moveTo>
                  <a:cubicBezTo>
                    <a:pt x="2" y="3"/>
                    <a:pt x="0" y="4"/>
                    <a:pt x="0" y="5"/>
                  </a:cubicBezTo>
                  <a:cubicBezTo>
                    <a:pt x="0" y="6"/>
                    <a:pt x="1" y="7"/>
                    <a:pt x="3" y="7"/>
                  </a:cubicBezTo>
                  <a:cubicBezTo>
                    <a:pt x="2" y="7"/>
                    <a:pt x="1" y="8"/>
                    <a:pt x="1" y="10"/>
                  </a:cubicBezTo>
                  <a:cubicBezTo>
                    <a:pt x="1" y="11"/>
                    <a:pt x="2" y="12"/>
                    <a:pt x="4" y="12"/>
                  </a:cubicBezTo>
                  <a:cubicBezTo>
                    <a:pt x="4" y="12"/>
                    <a:pt x="41" y="9"/>
                    <a:pt x="45" y="9"/>
                  </a:cubicBezTo>
                  <a:cubicBezTo>
                    <a:pt x="51" y="19"/>
                    <a:pt x="55" y="16"/>
                    <a:pt x="67" y="17"/>
                  </a:cubicBezTo>
                  <a:cubicBezTo>
                    <a:pt x="68" y="17"/>
                    <a:pt x="71" y="18"/>
                    <a:pt x="73" y="18"/>
                  </a:cubicBezTo>
                  <a:cubicBezTo>
                    <a:pt x="74" y="20"/>
                    <a:pt x="76" y="22"/>
                    <a:pt x="79" y="24"/>
                  </a:cubicBezTo>
                  <a:cubicBezTo>
                    <a:pt x="82" y="26"/>
                    <a:pt x="85" y="29"/>
                    <a:pt x="89" y="31"/>
                  </a:cubicBezTo>
                  <a:cubicBezTo>
                    <a:pt x="96" y="35"/>
                    <a:pt x="104" y="39"/>
                    <a:pt x="113" y="43"/>
                  </a:cubicBezTo>
                  <a:cubicBezTo>
                    <a:pt x="130" y="49"/>
                    <a:pt x="149" y="53"/>
                    <a:pt x="163" y="52"/>
                  </a:cubicBezTo>
                  <a:cubicBezTo>
                    <a:pt x="164" y="52"/>
                    <a:pt x="165" y="51"/>
                    <a:pt x="165" y="50"/>
                  </a:cubicBezTo>
                  <a:cubicBezTo>
                    <a:pt x="165" y="49"/>
                    <a:pt x="164" y="48"/>
                    <a:pt x="163" y="48"/>
                  </a:cubicBezTo>
                  <a:cubicBezTo>
                    <a:pt x="161" y="48"/>
                    <a:pt x="159" y="47"/>
                    <a:pt x="155" y="45"/>
                  </a:cubicBezTo>
                  <a:cubicBezTo>
                    <a:pt x="152" y="44"/>
                    <a:pt x="146" y="42"/>
                    <a:pt x="141" y="41"/>
                  </a:cubicBezTo>
                  <a:cubicBezTo>
                    <a:pt x="132" y="40"/>
                    <a:pt x="124" y="37"/>
                    <a:pt x="116" y="34"/>
                  </a:cubicBezTo>
                  <a:cubicBezTo>
                    <a:pt x="110" y="32"/>
                    <a:pt x="105" y="29"/>
                    <a:pt x="101" y="27"/>
                  </a:cubicBezTo>
                  <a:cubicBezTo>
                    <a:pt x="99" y="26"/>
                    <a:pt x="97" y="24"/>
                    <a:pt x="96" y="24"/>
                  </a:cubicBezTo>
                  <a:cubicBezTo>
                    <a:pt x="93" y="22"/>
                    <a:pt x="89" y="20"/>
                    <a:pt x="86" y="19"/>
                  </a:cubicBezTo>
                  <a:cubicBezTo>
                    <a:pt x="81" y="16"/>
                    <a:pt x="78" y="14"/>
                    <a:pt x="76" y="11"/>
                  </a:cubicBezTo>
                  <a:cubicBezTo>
                    <a:pt x="76" y="11"/>
                    <a:pt x="75" y="10"/>
                    <a:pt x="75" y="9"/>
                  </a:cubicBezTo>
                  <a:cubicBezTo>
                    <a:pt x="74" y="8"/>
                    <a:pt x="74" y="8"/>
                    <a:pt x="74" y="8"/>
                  </a:cubicBezTo>
                  <a:cubicBezTo>
                    <a:pt x="74" y="7"/>
                    <a:pt x="74" y="7"/>
                    <a:pt x="74" y="7"/>
                  </a:cubicBezTo>
                  <a:cubicBezTo>
                    <a:pt x="65" y="6"/>
                    <a:pt x="65" y="6"/>
                    <a:pt x="65" y="6"/>
                  </a:cubicBezTo>
                  <a:cubicBezTo>
                    <a:pt x="55" y="5"/>
                    <a:pt x="53" y="9"/>
                    <a:pt x="49" y="1"/>
                  </a:cubicBezTo>
                  <a:cubicBezTo>
                    <a:pt x="48" y="0"/>
                    <a:pt x="48" y="0"/>
                    <a:pt x="48" y="0"/>
                  </a:cubicBezTo>
                  <a:cubicBezTo>
                    <a:pt x="47" y="0"/>
                    <a:pt x="47" y="0"/>
                    <a:pt x="47" y="0"/>
                  </a:cubicBezTo>
                  <a:lnTo>
                    <a:pt x="3" y="3"/>
                  </a:lnTo>
                  <a:close/>
                </a:path>
              </a:pathLst>
            </a:custGeom>
            <a:solidFill>
              <a:srgbClr val="B3CEAD"/>
            </a:solidFill>
            <a:ln w="9525">
              <a:noFill/>
              <a:round/>
              <a:headEnd/>
              <a:tailEnd/>
            </a:ln>
          </p:spPr>
          <p:txBody>
            <a:bodyPr/>
            <a:lstStyle/>
            <a:p>
              <a:endParaRPr lang="en-US">
                <a:latin typeface="Calibri" pitchFamily="34" charset="0"/>
              </a:endParaRPr>
            </a:p>
          </p:txBody>
        </p:sp>
        <p:sp>
          <p:nvSpPr>
            <p:cNvPr id="144131" name="Freeform 946"/>
            <p:cNvSpPr>
              <a:spLocks/>
            </p:cNvSpPr>
            <p:nvPr/>
          </p:nvSpPr>
          <p:spPr bwMode="auto">
            <a:xfrm rot="10800000">
              <a:off x="3675163" y="4772187"/>
              <a:ext cx="606500" cy="193812"/>
            </a:xfrm>
            <a:custGeom>
              <a:avLst/>
              <a:gdLst>
                <a:gd name="T0" fmla="*/ 108089316 w 165"/>
                <a:gd name="T1" fmla="*/ 106980565 h 53"/>
                <a:gd name="T2" fmla="*/ 0 w 165"/>
                <a:gd name="T3" fmla="*/ 187215082 h 53"/>
                <a:gd name="T4" fmla="*/ 108089316 w 165"/>
                <a:gd name="T5" fmla="*/ 254076603 h 53"/>
                <a:gd name="T6" fmla="*/ 40532578 w 165"/>
                <a:gd name="T7" fmla="*/ 374426506 h 53"/>
                <a:gd name="T8" fmla="*/ 148621909 w 165"/>
                <a:gd name="T9" fmla="*/ 441287970 h 53"/>
                <a:gd name="T10" fmla="*/ 1675388088 w 165"/>
                <a:gd name="T11" fmla="*/ 334311091 h 53"/>
                <a:gd name="T12" fmla="*/ 2147483647 w 165"/>
                <a:gd name="T13" fmla="*/ 628503109 h 53"/>
                <a:gd name="T14" fmla="*/ 2147483647 w 165"/>
                <a:gd name="T15" fmla="*/ 668622181 h 53"/>
                <a:gd name="T16" fmla="*/ 2147483647 w 165"/>
                <a:gd name="T17" fmla="*/ 842460525 h 53"/>
                <a:gd name="T18" fmla="*/ 2147483647 w 165"/>
                <a:gd name="T19" fmla="*/ 1136656314 h 53"/>
                <a:gd name="T20" fmla="*/ 2147483647 w 165"/>
                <a:gd name="T21" fmla="*/ 1577944170 h 53"/>
                <a:gd name="T22" fmla="*/ 2147483647 w 165"/>
                <a:gd name="T23" fmla="*/ 1912255147 h 53"/>
                <a:gd name="T24" fmla="*/ 2147483647 w 165"/>
                <a:gd name="T25" fmla="*/ 1845393683 h 53"/>
                <a:gd name="T26" fmla="*/ 2147483647 w 165"/>
                <a:gd name="T27" fmla="*/ 1765159195 h 53"/>
                <a:gd name="T28" fmla="*/ 2147483647 w 165"/>
                <a:gd name="T29" fmla="*/ 1658178658 h 53"/>
                <a:gd name="T30" fmla="*/ 2147483647 w 165"/>
                <a:gd name="T31" fmla="*/ 1511082706 h 53"/>
                <a:gd name="T32" fmla="*/ 2147483647 w 165"/>
                <a:gd name="T33" fmla="*/ 1257006218 h 53"/>
                <a:gd name="T34" fmla="*/ 2147483647 w 165"/>
                <a:gd name="T35" fmla="*/ 989556705 h 53"/>
                <a:gd name="T36" fmla="*/ 2147483647 w 165"/>
                <a:gd name="T37" fmla="*/ 882579597 h 53"/>
                <a:gd name="T38" fmla="*/ 2147483647 w 165"/>
                <a:gd name="T39" fmla="*/ 695364573 h 53"/>
                <a:gd name="T40" fmla="*/ 2147483647 w 165"/>
                <a:gd name="T41" fmla="*/ 401172555 h 53"/>
                <a:gd name="T42" fmla="*/ 2147483647 w 165"/>
                <a:gd name="T43" fmla="*/ 334311091 h 53"/>
                <a:gd name="T44" fmla="*/ 2147483647 w 165"/>
                <a:gd name="T45" fmla="*/ 334311091 h 53"/>
                <a:gd name="T46" fmla="*/ 2147483647 w 165"/>
                <a:gd name="T47" fmla="*/ 254076603 h 53"/>
                <a:gd name="T48" fmla="*/ 2147483647 w 165"/>
                <a:gd name="T49" fmla="*/ 254076603 h 53"/>
                <a:gd name="T50" fmla="*/ 1824009939 w 165"/>
                <a:gd name="T51" fmla="*/ 40115430 h 53"/>
                <a:gd name="T52" fmla="*/ 1783477376 w 165"/>
                <a:gd name="T53" fmla="*/ 0 h 53"/>
                <a:gd name="T54" fmla="*/ 1756456892 w 165"/>
                <a:gd name="T55" fmla="*/ 0 h 53"/>
                <a:gd name="T56" fmla="*/ 108089316 w 165"/>
                <a:gd name="T57" fmla="*/ 106980565 h 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3"/>
                <a:gd name="T89" fmla="*/ 165 w 165"/>
                <a:gd name="T90" fmla="*/ 53 h 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3">
                  <a:moveTo>
                    <a:pt x="3" y="3"/>
                  </a:moveTo>
                  <a:cubicBezTo>
                    <a:pt x="2" y="3"/>
                    <a:pt x="0" y="4"/>
                    <a:pt x="0" y="5"/>
                  </a:cubicBezTo>
                  <a:cubicBezTo>
                    <a:pt x="0" y="6"/>
                    <a:pt x="1" y="7"/>
                    <a:pt x="3" y="7"/>
                  </a:cubicBezTo>
                  <a:cubicBezTo>
                    <a:pt x="2" y="8"/>
                    <a:pt x="1" y="9"/>
                    <a:pt x="1" y="10"/>
                  </a:cubicBezTo>
                  <a:cubicBezTo>
                    <a:pt x="1" y="11"/>
                    <a:pt x="2" y="12"/>
                    <a:pt x="4" y="12"/>
                  </a:cubicBezTo>
                  <a:cubicBezTo>
                    <a:pt x="4" y="12"/>
                    <a:pt x="41" y="9"/>
                    <a:pt x="45" y="9"/>
                  </a:cubicBezTo>
                  <a:cubicBezTo>
                    <a:pt x="51" y="19"/>
                    <a:pt x="55" y="16"/>
                    <a:pt x="67" y="17"/>
                  </a:cubicBezTo>
                  <a:cubicBezTo>
                    <a:pt x="68" y="17"/>
                    <a:pt x="71" y="18"/>
                    <a:pt x="73" y="18"/>
                  </a:cubicBezTo>
                  <a:cubicBezTo>
                    <a:pt x="74" y="20"/>
                    <a:pt x="76" y="22"/>
                    <a:pt x="79" y="23"/>
                  </a:cubicBezTo>
                  <a:cubicBezTo>
                    <a:pt x="82" y="26"/>
                    <a:pt x="85" y="29"/>
                    <a:pt x="89" y="31"/>
                  </a:cubicBezTo>
                  <a:cubicBezTo>
                    <a:pt x="96" y="35"/>
                    <a:pt x="104" y="39"/>
                    <a:pt x="113" y="43"/>
                  </a:cubicBezTo>
                  <a:cubicBezTo>
                    <a:pt x="130" y="49"/>
                    <a:pt x="149" y="53"/>
                    <a:pt x="163" y="52"/>
                  </a:cubicBezTo>
                  <a:cubicBezTo>
                    <a:pt x="164" y="52"/>
                    <a:pt x="165" y="51"/>
                    <a:pt x="165" y="50"/>
                  </a:cubicBezTo>
                  <a:cubicBezTo>
                    <a:pt x="165" y="49"/>
                    <a:pt x="164" y="48"/>
                    <a:pt x="163" y="48"/>
                  </a:cubicBezTo>
                  <a:cubicBezTo>
                    <a:pt x="161" y="48"/>
                    <a:pt x="159" y="47"/>
                    <a:pt x="155" y="45"/>
                  </a:cubicBezTo>
                  <a:cubicBezTo>
                    <a:pt x="151" y="44"/>
                    <a:pt x="146" y="42"/>
                    <a:pt x="141" y="41"/>
                  </a:cubicBezTo>
                  <a:cubicBezTo>
                    <a:pt x="132" y="40"/>
                    <a:pt x="124" y="37"/>
                    <a:pt x="116" y="34"/>
                  </a:cubicBezTo>
                  <a:cubicBezTo>
                    <a:pt x="110" y="32"/>
                    <a:pt x="105" y="29"/>
                    <a:pt x="101" y="27"/>
                  </a:cubicBezTo>
                  <a:cubicBezTo>
                    <a:pt x="99" y="26"/>
                    <a:pt x="97" y="24"/>
                    <a:pt x="96" y="24"/>
                  </a:cubicBezTo>
                  <a:cubicBezTo>
                    <a:pt x="93" y="22"/>
                    <a:pt x="89" y="20"/>
                    <a:pt x="86" y="19"/>
                  </a:cubicBezTo>
                  <a:cubicBezTo>
                    <a:pt x="81" y="16"/>
                    <a:pt x="78" y="14"/>
                    <a:pt x="76" y="11"/>
                  </a:cubicBezTo>
                  <a:cubicBezTo>
                    <a:pt x="76" y="11"/>
                    <a:pt x="75" y="10"/>
                    <a:pt x="75" y="9"/>
                  </a:cubicBezTo>
                  <a:cubicBezTo>
                    <a:pt x="74" y="9"/>
                    <a:pt x="74" y="9"/>
                    <a:pt x="74" y="9"/>
                  </a:cubicBezTo>
                  <a:cubicBezTo>
                    <a:pt x="74" y="7"/>
                    <a:pt x="74" y="7"/>
                    <a:pt x="74" y="7"/>
                  </a:cubicBezTo>
                  <a:cubicBezTo>
                    <a:pt x="66" y="7"/>
                    <a:pt x="66" y="7"/>
                    <a:pt x="66" y="7"/>
                  </a:cubicBezTo>
                  <a:cubicBezTo>
                    <a:pt x="55" y="5"/>
                    <a:pt x="53" y="10"/>
                    <a:pt x="49" y="1"/>
                  </a:cubicBezTo>
                  <a:cubicBezTo>
                    <a:pt x="48" y="0"/>
                    <a:pt x="48" y="0"/>
                    <a:pt x="48" y="0"/>
                  </a:cubicBezTo>
                  <a:cubicBezTo>
                    <a:pt x="47" y="0"/>
                    <a:pt x="47" y="0"/>
                    <a:pt x="47" y="0"/>
                  </a:cubicBezTo>
                  <a:lnTo>
                    <a:pt x="3" y="3"/>
                  </a:lnTo>
                  <a:close/>
                </a:path>
              </a:pathLst>
            </a:custGeom>
            <a:solidFill>
              <a:srgbClr val="B4CFAE"/>
            </a:solidFill>
            <a:ln w="9525">
              <a:noFill/>
              <a:round/>
              <a:headEnd/>
              <a:tailEnd/>
            </a:ln>
          </p:spPr>
          <p:txBody>
            <a:bodyPr/>
            <a:lstStyle/>
            <a:p>
              <a:endParaRPr lang="en-US">
                <a:latin typeface="Calibri" pitchFamily="34" charset="0"/>
              </a:endParaRPr>
            </a:p>
          </p:txBody>
        </p:sp>
        <p:sp>
          <p:nvSpPr>
            <p:cNvPr id="144132" name="Freeform 947"/>
            <p:cNvSpPr>
              <a:spLocks/>
            </p:cNvSpPr>
            <p:nvPr/>
          </p:nvSpPr>
          <p:spPr bwMode="auto">
            <a:xfrm rot="10800000">
              <a:off x="3675163" y="4772187"/>
              <a:ext cx="606500" cy="193812"/>
            </a:xfrm>
            <a:custGeom>
              <a:avLst/>
              <a:gdLst>
                <a:gd name="T0" fmla="*/ 108089316 w 165"/>
                <a:gd name="T1" fmla="*/ 106980565 h 53"/>
                <a:gd name="T2" fmla="*/ 0 w 165"/>
                <a:gd name="T3" fmla="*/ 187215082 h 53"/>
                <a:gd name="T4" fmla="*/ 108089316 w 165"/>
                <a:gd name="T5" fmla="*/ 254076603 h 53"/>
                <a:gd name="T6" fmla="*/ 40532578 w 165"/>
                <a:gd name="T7" fmla="*/ 374426506 h 53"/>
                <a:gd name="T8" fmla="*/ 108089316 w 165"/>
                <a:gd name="T9" fmla="*/ 441287970 h 53"/>
                <a:gd name="T10" fmla="*/ 1675388088 w 165"/>
                <a:gd name="T11" fmla="*/ 334311091 h 53"/>
                <a:gd name="T12" fmla="*/ 2147483647 w 165"/>
                <a:gd name="T13" fmla="*/ 628503109 h 53"/>
                <a:gd name="T14" fmla="*/ 2147483647 w 165"/>
                <a:gd name="T15" fmla="*/ 668622181 h 53"/>
                <a:gd name="T16" fmla="*/ 2147483647 w 165"/>
                <a:gd name="T17" fmla="*/ 842460525 h 53"/>
                <a:gd name="T18" fmla="*/ 2147483647 w 165"/>
                <a:gd name="T19" fmla="*/ 1136656314 h 53"/>
                <a:gd name="T20" fmla="*/ 2147483647 w 165"/>
                <a:gd name="T21" fmla="*/ 1577944170 h 53"/>
                <a:gd name="T22" fmla="*/ 2147483647 w 165"/>
                <a:gd name="T23" fmla="*/ 1912255147 h 53"/>
                <a:gd name="T24" fmla="*/ 2147483647 w 165"/>
                <a:gd name="T25" fmla="*/ 1845393683 h 53"/>
                <a:gd name="T26" fmla="*/ 2147483647 w 165"/>
                <a:gd name="T27" fmla="*/ 1765159195 h 53"/>
                <a:gd name="T28" fmla="*/ 2147483647 w 165"/>
                <a:gd name="T29" fmla="*/ 1658178658 h 53"/>
                <a:gd name="T30" fmla="*/ 2147483647 w 165"/>
                <a:gd name="T31" fmla="*/ 1511082706 h 53"/>
                <a:gd name="T32" fmla="*/ 2147483647 w 165"/>
                <a:gd name="T33" fmla="*/ 1257006218 h 53"/>
                <a:gd name="T34" fmla="*/ 2147483647 w 165"/>
                <a:gd name="T35" fmla="*/ 989556705 h 53"/>
                <a:gd name="T36" fmla="*/ 2147483647 w 165"/>
                <a:gd name="T37" fmla="*/ 882579597 h 53"/>
                <a:gd name="T38" fmla="*/ 2147483647 w 165"/>
                <a:gd name="T39" fmla="*/ 695364573 h 53"/>
                <a:gd name="T40" fmla="*/ 2147483647 w 165"/>
                <a:gd name="T41" fmla="*/ 441287970 h 53"/>
                <a:gd name="T42" fmla="*/ 2147483647 w 165"/>
                <a:gd name="T43" fmla="*/ 374426506 h 53"/>
                <a:gd name="T44" fmla="*/ 2147483647 w 165"/>
                <a:gd name="T45" fmla="*/ 334311091 h 53"/>
                <a:gd name="T46" fmla="*/ 2147483647 w 165"/>
                <a:gd name="T47" fmla="*/ 254076603 h 53"/>
                <a:gd name="T48" fmla="*/ 2147483647 w 165"/>
                <a:gd name="T49" fmla="*/ 254076603 h 53"/>
                <a:gd name="T50" fmla="*/ 1824009939 w 165"/>
                <a:gd name="T51" fmla="*/ 40115430 h 53"/>
                <a:gd name="T52" fmla="*/ 1783477376 w 165"/>
                <a:gd name="T53" fmla="*/ 0 h 53"/>
                <a:gd name="T54" fmla="*/ 1756456892 w 165"/>
                <a:gd name="T55" fmla="*/ 0 h 53"/>
                <a:gd name="T56" fmla="*/ 108089316 w 165"/>
                <a:gd name="T57" fmla="*/ 106980565 h 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3"/>
                <a:gd name="T89" fmla="*/ 165 w 165"/>
                <a:gd name="T90" fmla="*/ 53 h 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3">
                  <a:moveTo>
                    <a:pt x="3" y="3"/>
                  </a:moveTo>
                  <a:cubicBezTo>
                    <a:pt x="2" y="3"/>
                    <a:pt x="0" y="4"/>
                    <a:pt x="0" y="5"/>
                  </a:cubicBezTo>
                  <a:cubicBezTo>
                    <a:pt x="0" y="6"/>
                    <a:pt x="1" y="7"/>
                    <a:pt x="3" y="7"/>
                  </a:cubicBezTo>
                  <a:cubicBezTo>
                    <a:pt x="2" y="8"/>
                    <a:pt x="1" y="9"/>
                    <a:pt x="1" y="10"/>
                  </a:cubicBezTo>
                  <a:cubicBezTo>
                    <a:pt x="1" y="11"/>
                    <a:pt x="2" y="12"/>
                    <a:pt x="3" y="12"/>
                  </a:cubicBezTo>
                  <a:cubicBezTo>
                    <a:pt x="3" y="12"/>
                    <a:pt x="41" y="9"/>
                    <a:pt x="45" y="9"/>
                  </a:cubicBezTo>
                  <a:cubicBezTo>
                    <a:pt x="51" y="19"/>
                    <a:pt x="55" y="16"/>
                    <a:pt x="67" y="17"/>
                  </a:cubicBezTo>
                  <a:cubicBezTo>
                    <a:pt x="68" y="17"/>
                    <a:pt x="71" y="18"/>
                    <a:pt x="73" y="18"/>
                  </a:cubicBezTo>
                  <a:cubicBezTo>
                    <a:pt x="74" y="20"/>
                    <a:pt x="76" y="22"/>
                    <a:pt x="79" y="23"/>
                  </a:cubicBezTo>
                  <a:cubicBezTo>
                    <a:pt x="82" y="26"/>
                    <a:pt x="85" y="29"/>
                    <a:pt x="89" y="31"/>
                  </a:cubicBezTo>
                  <a:cubicBezTo>
                    <a:pt x="96" y="35"/>
                    <a:pt x="104" y="39"/>
                    <a:pt x="113" y="43"/>
                  </a:cubicBezTo>
                  <a:cubicBezTo>
                    <a:pt x="130" y="49"/>
                    <a:pt x="149" y="53"/>
                    <a:pt x="163" y="52"/>
                  </a:cubicBezTo>
                  <a:cubicBezTo>
                    <a:pt x="164" y="52"/>
                    <a:pt x="165" y="51"/>
                    <a:pt x="165" y="50"/>
                  </a:cubicBezTo>
                  <a:cubicBezTo>
                    <a:pt x="165" y="49"/>
                    <a:pt x="164" y="48"/>
                    <a:pt x="163" y="48"/>
                  </a:cubicBezTo>
                  <a:cubicBezTo>
                    <a:pt x="161" y="48"/>
                    <a:pt x="159" y="47"/>
                    <a:pt x="155" y="45"/>
                  </a:cubicBezTo>
                  <a:cubicBezTo>
                    <a:pt x="151" y="44"/>
                    <a:pt x="146" y="42"/>
                    <a:pt x="141" y="41"/>
                  </a:cubicBezTo>
                  <a:cubicBezTo>
                    <a:pt x="132" y="40"/>
                    <a:pt x="124" y="37"/>
                    <a:pt x="116" y="34"/>
                  </a:cubicBezTo>
                  <a:cubicBezTo>
                    <a:pt x="110" y="32"/>
                    <a:pt x="105" y="29"/>
                    <a:pt x="101" y="27"/>
                  </a:cubicBezTo>
                  <a:cubicBezTo>
                    <a:pt x="99" y="26"/>
                    <a:pt x="97" y="24"/>
                    <a:pt x="96" y="24"/>
                  </a:cubicBezTo>
                  <a:cubicBezTo>
                    <a:pt x="93" y="22"/>
                    <a:pt x="89" y="20"/>
                    <a:pt x="86" y="19"/>
                  </a:cubicBezTo>
                  <a:cubicBezTo>
                    <a:pt x="81" y="17"/>
                    <a:pt x="78" y="14"/>
                    <a:pt x="76" y="12"/>
                  </a:cubicBezTo>
                  <a:cubicBezTo>
                    <a:pt x="76" y="11"/>
                    <a:pt x="75" y="10"/>
                    <a:pt x="75" y="10"/>
                  </a:cubicBezTo>
                  <a:cubicBezTo>
                    <a:pt x="74" y="9"/>
                    <a:pt x="74" y="9"/>
                    <a:pt x="74" y="9"/>
                  </a:cubicBezTo>
                  <a:cubicBezTo>
                    <a:pt x="74" y="7"/>
                    <a:pt x="74" y="7"/>
                    <a:pt x="74" y="7"/>
                  </a:cubicBezTo>
                  <a:cubicBezTo>
                    <a:pt x="66" y="7"/>
                    <a:pt x="66" y="7"/>
                    <a:pt x="66" y="7"/>
                  </a:cubicBezTo>
                  <a:cubicBezTo>
                    <a:pt x="55" y="6"/>
                    <a:pt x="53" y="10"/>
                    <a:pt x="49" y="1"/>
                  </a:cubicBezTo>
                  <a:cubicBezTo>
                    <a:pt x="48" y="0"/>
                    <a:pt x="48" y="0"/>
                    <a:pt x="48" y="0"/>
                  </a:cubicBezTo>
                  <a:cubicBezTo>
                    <a:pt x="47" y="0"/>
                    <a:pt x="47" y="0"/>
                    <a:pt x="47" y="0"/>
                  </a:cubicBezTo>
                  <a:lnTo>
                    <a:pt x="3" y="3"/>
                  </a:lnTo>
                  <a:close/>
                </a:path>
              </a:pathLst>
            </a:custGeom>
            <a:solidFill>
              <a:srgbClr val="B5CFAE"/>
            </a:solidFill>
            <a:ln w="9525">
              <a:noFill/>
              <a:round/>
              <a:headEnd/>
              <a:tailEnd/>
            </a:ln>
          </p:spPr>
          <p:txBody>
            <a:bodyPr/>
            <a:lstStyle/>
            <a:p>
              <a:endParaRPr lang="en-US">
                <a:latin typeface="Calibri" pitchFamily="34" charset="0"/>
              </a:endParaRPr>
            </a:p>
          </p:txBody>
        </p:sp>
        <p:sp>
          <p:nvSpPr>
            <p:cNvPr id="144133" name="Freeform 948"/>
            <p:cNvSpPr>
              <a:spLocks/>
            </p:cNvSpPr>
            <p:nvPr/>
          </p:nvSpPr>
          <p:spPr bwMode="auto">
            <a:xfrm rot="10800000">
              <a:off x="3675163" y="4772187"/>
              <a:ext cx="606500" cy="193812"/>
            </a:xfrm>
            <a:custGeom>
              <a:avLst/>
              <a:gdLst>
                <a:gd name="T0" fmla="*/ 108089316 w 165"/>
                <a:gd name="T1" fmla="*/ 106980565 h 53"/>
                <a:gd name="T2" fmla="*/ 0 w 165"/>
                <a:gd name="T3" fmla="*/ 187215082 h 53"/>
                <a:gd name="T4" fmla="*/ 108089316 w 165"/>
                <a:gd name="T5" fmla="*/ 254076603 h 53"/>
                <a:gd name="T6" fmla="*/ 40532578 w 165"/>
                <a:gd name="T7" fmla="*/ 374426506 h 53"/>
                <a:gd name="T8" fmla="*/ 108089316 w 165"/>
                <a:gd name="T9" fmla="*/ 441287970 h 53"/>
                <a:gd name="T10" fmla="*/ 1675388088 w 165"/>
                <a:gd name="T11" fmla="*/ 334311091 h 53"/>
                <a:gd name="T12" fmla="*/ 2147483647 w 165"/>
                <a:gd name="T13" fmla="*/ 628503109 h 53"/>
                <a:gd name="T14" fmla="*/ 2147483647 w 165"/>
                <a:gd name="T15" fmla="*/ 668622181 h 53"/>
                <a:gd name="T16" fmla="*/ 2147483647 w 165"/>
                <a:gd name="T17" fmla="*/ 842460525 h 53"/>
                <a:gd name="T18" fmla="*/ 2147483647 w 165"/>
                <a:gd name="T19" fmla="*/ 1136656314 h 53"/>
                <a:gd name="T20" fmla="*/ 2147483647 w 165"/>
                <a:gd name="T21" fmla="*/ 1577944170 h 53"/>
                <a:gd name="T22" fmla="*/ 2147483647 w 165"/>
                <a:gd name="T23" fmla="*/ 1912255147 h 53"/>
                <a:gd name="T24" fmla="*/ 2147483647 w 165"/>
                <a:gd name="T25" fmla="*/ 1845393683 h 53"/>
                <a:gd name="T26" fmla="*/ 2147483647 w 165"/>
                <a:gd name="T27" fmla="*/ 1765159195 h 53"/>
                <a:gd name="T28" fmla="*/ 2147483647 w 165"/>
                <a:gd name="T29" fmla="*/ 1658178658 h 53"/>
                <a:gd name="T30" fmla="*/ 2147483647 w 165"/>
                <a:gd name="T31" fmla="*/ 1511082706 h 53"/>
                <a:gd name="T32" fmla="*/ 2147483647 w 165"/>
                <a:gd name="T33" fmla="*/ 1257006218 h 53"/>
                <a:gd name="T34" fmla="*/ 2147483647 w 165"/>
                <a:gd name="T35" fmla="*/ 989556705 h 53"/>
                <a:gd name="T36" fmla="*/ 2147483647 w 165"/>
                <a:gd name="T37" fmla="*/ 882579597 h 53"/>
                <a:gd name="T38" fmla="*/ 2147483647 w 165"/>
                <a:gd name="T39" fmla="*/ 695364573 h 53"/>
                <a:gd name="T40" fmla="*/ 2147483647 w 165"/>
                <a:gd name="T41" fmla="*/ 441287970 h 53"/>
                <a:gd name="T42" fmla="*/ 2147483647 w 165"/>
                <a:gd name="T43" fmla="*/ 374426506 h 53"/>
                <a:gd name="T44" fmla="*/ 2147483647 w 165"/>
                <a:gd name="T45" fmla="*/ 334311091 h 53"/>
                <a:gd name="T46" fmla="*/ 2147483647 w 165"/>
                <a:gd name="T47" fmla="*/ 254076603 h 53"/>
                <a:gd name="T48" fmla="*/ 2147483647 w 165"/>
                <a:gd name="T49" fmla="*/ 254076603 h 53"/>
                <a:gd name="T50" fmla="*/ 1824009939 w 165"/>
                <a:gd name="T51" fmla="*/ 40115430 h 53"/>
                <a:gd name="T52" fmla="*/ 1783477376 w 165"/>
                <a:gd name="T53" fmla="*/ 0 h 53"/>
                <a:gd name="T54" fmla="*/ 1756456892 w 165"/>
                <a:gd name="T55" fmla="*/ 0 h 53"/>
                <a:gd name="T56" fmla="*/ 108089316 w 165"/>
                <a:gd name="T57" fmla="*/ 106980565 h 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3"/>
                <a:gd name="T89" fmla="*/ 165 w 165"/>
                <a:gd name="T90" fmla="*/ 53 h 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3">
                  <a:moveTo>
                    <a:pt x="3" y="3"/>
                  </a:moveTo>
                  <a:cubicBezTo>
                    <a:pt x="2" y="3"/>
                    <a:pt x="0" y="4"/>
                    <a:pt x="0" y="5"/>
                  </a:cubicBezTo>
                  <a:cubicBezTo>
                    <a:pt x="0" y="7"/>
                    <a:pt x="1" y="7"/>
                    <a:pt x="3" y="7"/>
                  </a:cubicBezTo>
                  <a:cubicBezTo>
                    <a:pt x="2" y="8"/>
                    <a:pt x="1" y="9"/>
                    <a:pt x="1" y="10"/>
                  </a:cubicBezTo>
                  <a:cubicBezTo>
                    <a:pt x="1" y="11"/>
                    <a:pt x="2" y="12"/>
                    <a:pt x="3" y="12"/>
                  </a:cubicBezTo>
                  <a:cubicBezTo>
                    <a:pt x="3" y="12"/>
                    <a:pt x="41" y="9"/>
                    <a:pt x="45" y="9"/>
                  </a:cubicBezTo>
                  <a:cubicBezTo>
                    <a:pt x="51" y="19"/>
                    <a:pt x="55" y="16"/>
                    <a:pt x="67" y="17"/>
                  </a:cubicBezTo>
                  <a:cubicBezTo>
                    <a:pt x="68" y="17"/>
                    <a:pt x="71" y="18"/>
                    <a:pt x="73" y="18"/>
                  </a:cubicBezTo>
                  <a:cubicBezTo>
                    <a:pt x="74" y="20"/>
                    <a:pt x="76" y="22"/>
                    <a:pt x="79" y="23"/>
                  </a:cubicBezTo>
                  <a:cubicBezTo>
                    <a:pt x="82" y="26"/>
                    <a:pt x="85" y="28"/>
                    <a:pt x="89" y="31"/>
                  </a:cubicBezTo>
                  <a:cubicBezTo>
                    <a:pt x="96" y="35"/>
                    <a:pt x="104" y="39"/>
                    <a:pt x="113" y="43"/>
                  </a:cubicBezTo>
                  <a:cubicBezTo>
                    <a:pt x="130" y="49"/>
                    <a:pt x="149" y="53"/>
                    <a:pt x="163" y="52"/>
                  </a:cubicBezTo>
                  <a:cubicBezTo>
                    <a:pt x="164" y="52"/>
                    <a:pt x="165" y="51"/>
                    <a:pt x="165" y="50"/>
                  </a:cubicBezTo>
                  <a:cubicBezTo>
                    <a:pt x="165" y="49"/>
                    <a:pt x="164" y="48"/>
                    <a:pt x="163" y="48"/>
                  </a:cubicBezTo>
                  <a:cubicBezTo>
                    <a:pt x="161" y="48"/>
                    <a:pt x="159" y="47"/>
                    <a:pt x="155" y="45"/>
                  </a:cubicBezTo>
                  <a:cubicBezTo>
                    <a:pt x="151" y="44"/>
                    <a:pt x="146" y="42"/>
                    <a:pt x="140" y="41"/>
                  </a:cubicBezTo>
                  <a:cubicBezTo>
                    <a:pt x="132" y="40"/>
                    <a:pt x="124" y="37"/>
                    <a:pt x="116" y="34"/>
                  </a:cubicBezTo>
                  <a:cubicBezTo>
                    <a:pt x="110" y="32"/>
                    <a:pt x="105" y="30"/>
                    <a:pt x="101" y="27"/>
                  </a:cubicBezTo>
                  <a:cubicBezTo>
                    <a:pt x="99" y="26"/>
                    <a:pt x="97" y="25"/>
                    <a:pt x="96" y="24"/>
                  </a:cubicBezTo>
                  <a:cubicBezTo>
                    <a:pt x="93" y="22"/>
                    <a:pt x="89" y="21"/>
                    <a:pt x="86" y="19"/>
                  </a:cubicBezTo>
                  <a:cubicBezTo>
                    <a:pt x="81" y="17"/>
                    <a:pt x="79" y="14"/>
                    <a:pt x="76" y="12"/>
                  </a:cubicBezTo>
                  <a:cubicBezTo>
                    <a:pt x="76" y="11"/>
                    <a:pt x="75" y="10"/>
                    <a:pt x="75" y="10"/>
                  </a:cubicBezTo>
                  <a:cubicBezTo>
                    <a:pt x="74" y="9"/>
                    <a:pt x="74" y="9"/>
                    <a:pt x="74" y="9"/>
                  </a:cubicBezTo>
                  <a:cubicBezTo>
                    <a:pt x="74" y="7"/>
                    <a:pt x="74" y="7"/>
                    <a:pt x="74" y="7"/>
                  </a:cubicBezTo>
                  <a:cubicBezTo>
                    <a:pt x="66" y="7"/>
                    <a:pt x="66" y="7"/>
                    <a:pt x="66" y="7"/>
                  </a:cubicBezTo>
                  <a:cubicBezTo>
                    <a:pt x="55" y="6"/>
                    <a:pt x="53" y="10"/>
                    <a:pt x="49" y="1"/>
                  </a:cubicBezTo>
                  <a:cubicBezTo>
                    <a:pt x="48" y="0"/>
                    <a:pt x="48" y="0"/>
                    <a:pt x="48" y="0"/>
                  </a:cubicBezTo>
                  <a:cubicBezTo>
                    <a:pt x="47" y="0"/>
                    <a:pt x="47" y="0"/>
                    <a:pt x="47" y="0"/>
                  </a:cubicBezTo>
                  <a:lnTo>
                    <a:pt x="3" y="3"/>
                  </a:lnTo>
                  <a:close/>
                </a:path>
              </a:pathLst>
            </a:custGeom>
            <a:solidFill>
              <a:srgbClr val="B6D0AF"/>
            </a:solidFill>
            <a:ln w="9525">
              <a:noFill/>
              <a:round/>
              <a:headEnd/>
              <a:tailEnd/>
            </a:ln>
          </p:spPr>
          <p:txBody>
            <a:bodyPr/>
            <a:lstStyle/>
            <a:p>
              <a:endParaRPr lang="en-US">
                <a:latin typeface="Calibri" pitchFamily="34" charset="0"/>
              </a:endParaRPr>
            </a:p>
          </p:txBody>
        </p:sp>
        <p:sp>
          <p:nvSpPr>
            <p:cNvPr id="144134" name="Freeform 949"/>
            <p:cNvSpPr>
              <a:spLocks/>
            </p:cNvSpPr>
            <p:nvPr/>
          </p:nvSpPr>
          <p:spPr bwMode="auto">
            <a:xfrm rot="10800000">
              <a:off x="3675163" y="4772187"/>
              <a:ext cx="606500" cy="193812"/>
            </a:xfrm>
            <a:custGeom>
              <a:avLst/>
              <a:gdLst>
                <a:gd name="T0" fmla="*/ 108089316 w 165"/>
                <a:gd name="T1" fmla="*/ 106980565 h 53"/>
                <a:gd name="T2" fmla="*/ 0 w 165"/>
                <a:gd name="T3" fmla="*/ 187215082 h 53"/>
                <a:gd name="T4" fmla="*/ 108089316 w 165"/>
                <a:gd name="T5" fmla="*/ 294192018 h 53"/>
                <a:gd name="T6" fmla="*/ 40532578 w 165"/>
                <a:gd name="T7" fmla="*/ 374426506 h 53"/>
                <a:gd name="T8" fmla="*/ 108089316 w 165"/>
                <a:gd name="T9" fmla="*/ 441287970 h 53"/>
                <a:gd name="T10" fmla="*/ 1675388088 w 165"/>
                <a:gd name="T11" fmla="*/ 334311091 h 53"/>
                <a:gd name="T12" fmla="*/ 2147483647 w 165"/>
                <a:gd name="T13" fmla="*/ 628503109 h 53"/>
                <a:gd name="T14" fmla="*/ 2147483647 w 165"/>
                <a:gd name="T15" fmla="*/ 668622181 h 53"/>
                <a:gd name="T16" fmla="*/ 2147483647 w 165"/>
                <a:gd name="T17" fmla="*/ 842460525 h 53"/>
                <a:gd name="T18" fmla="*/ 2147483647 w 165"/>
                <a:gd name="T19" fmla="*/ 1136656314 h 53"/>
                <a:gd name="T20" fmla="*/ 2147483647 w 165"/>
                <a:gd name="T21" fmla="*/ 1551198122 h 53"/>
                <a:gd name="T22" fmla="*/ 2147483647 w 165"/>
                <a:gd name="T23" fmla="*/ 1912255147 h 53"/>
                <a:gd name="T24" fmla="*/ 2147483647 w 165"/>
                <a:gd name="T25" fmla="*/ 1845393683 h 53"/>
                <a:gd name="T26" fmla="*/ 2147483647 w 165"/>
                <a:gd name="T27" fmla="*/ 1765159195 h 53"/>
                <a:gd name="T28" fmla="*/ 2147483647 w 165"/>
                <a:gd name="T29" fmla="*/ 1658178658 h 53"/>
                <a:gd name="T30" fmla="*/ 2147483647 w 165"/>
                <a:gd name="T31" fmla="*/ 1511082706 h 53"/>
                <a:gd name="T32" fmla="*/ 2147483647 w 165"/>
                <a:gd name="T33" fmla="*/ 1257006218 h 53"/>
                <a:gd name="T34" fmla="*/ 2147483647 w 165"/>
                <a:gd name="T35" fmla="*/ 989556705 h 53"/>
                <a:gd name="T36" fmla="*/ 2147483647 w 165"/>
                <a:gd name="T37" fmla="*/ 882579597 h 53"/>
                <a:gd name="T38" fmla="*/ 2147483647 w 165"/>
                <a:gd name="T39" fmla="*/ 695364573 h 53"/>
                <a:gd name="T40" fmla="*/ 2147483647 w 165"/>
                <a:gd name="T41" fmla="*/ 441287970 h 53"/>
                <a:gd name="T42" fmla="*/ 2147483647 w 165"/>
                <a:gd name="T43" fmla="*/ 374426506 h 53"/>
                <a:gd name="T44" fmla="*/ 2147483647 w 165"/>
                <a:gd name="T45" fmla="*/ 334311091 h 53"/>
                <a:gd name="T46" fmla="*/ 2147483647 w 165"/>
                <a:gd name="T47" fmla="*/ 294192018 h 53"/>
                <a:gd name="T48" fmla="*/ 2147483647 w 165"/>
                <a:gd name="T49" fmla="*/ 254076603 h 53"/>
                <a:gd name="T50" fmla="*/ 1824009939 w 165"/>
                <a:gd name="T51" fmla="*/ 40115430 h 53"/>
                <a:gd name="T52" fmla="*/ 1783477376 w 165"/>
                <a:gd name="T53" fmla="*/ 0 h 53"/>
                <a:gd name="T54" fmla="*/ 1756456892 w 165"/>
                <a:gd name="T55" fmla="*/ 0 h 53"/>
                <a:gd name="T56" fmla="*/ 108089316 w 165"/>
                <a:gd name="T57" fmla="*/ 106980565 h 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3"/>
                <a:gd name="T89" fmla="*/ 165 w 165"/>
                <a:gd name="T90" fmla="*/ 53 h 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3">
                  <a:moveTo>
                    <a:pt x="3" y="3"/>
                  </a:moveTo>
                  <a:cubicBezTo>
                    <a:pt x="2" y="3"/>
                    <a:pt x="0" y="4"/>
                    <a:pt x="0" y="5"/>
                  </a:cubicBezTo>
                  <a:cubicBezTo>
                    <a:pt x="0" y="7"/>
                    <a:pt x="1" y="8"/>
                    <a:pt x="3" y="8"/>
                  </a:cubicBezTo>
                  <a:cubicBezTo>
                    <a:pt x="2" y="8"/>
                    <a:pt x="1" y="9"/>
                    <a:pt x="1" y="10"/>
                  </a:cubicBezTo>
                  <a:cubicBezTo>
                    <a:pt x="1" y="11"/>
                    <a:pt x="2" y="12"/>
                    <a:pt x="3" y="12"/>
                  </a:cubicBezTo>
                  <a:cubicBezTo>
                    <a:pt x="3" y="12"/>
                    <a:pt x="41" y="9"/>
                    <a:pt x="45" y="9"/>
                  </a:cubicBezTo>
                  <a:cubicBezTo>
                    <a:pt x="51" y="19"/>
                    <a:pt x="55" y="16"/>
                    <a:pt x="67" y="17"/>
                  </a:cubicBezTo>
                  <a:cubicBezTo>
                    <a:pt x="67" y="17"/>
                    <a:pt x="71" y="18"/>
                    <a:pt x="73" y="18"/>
                  </a:cubicBezTo>
                  <a:cubicBezTo>
                    <a:pt x="74" y="20"/>
                    <a:pt x="76" y="21"/>
                    <a:pt x="79" y="23"/>
                  </a:cubicBezTo>
                  <a:cubicBezTo>
                    <a:pt x="82" y="26"/>
                    <a:pt x="85" y="28"/>
                    <a:pt x="89" y="31"/>
                  </a:cubicBezTo>
                  <a:cubicBezTo>
                    <a:pt x="96" y="35"/>
                    <a:pt x="104" y="39"/>
                    <a:pt x="113" y="42"/>
                  </a:cubicBezTo>
                  <a:cubicBezTo>
                    <a:pt x="130" y="49"/>
                    <a:pt x="149" y="53"/>
                    <a:pt x="163" y="52"/>
                  </a:cubicBezTo>
                  <a:cubicBezTo>
                    <a:pt x="164" y="52"/>
                    <a:pt x="165" y="51"/>
                    <a:pt x="165" y="50"/>
                  </a:cubicBezTo>
                  <a:cubicBezTo>
                    <a:pt x="165" y="49"/>
                    <a:pt x="164" y="48"/>
                    <a:pt x="163" y="48"/>
                  </a:cubicBezTo>
                  <a:cubicBezTo>
                    <a:pt x="161" y="48"/>
                    <a:pt x="158" y="47"/>
                    <a:pt x="155" y="45"/>
                  </a:cubicBezTo>
                  <a:cubicBezTo>
                    <a:pt x="151" y="44"/>
                    <a:pt x="146" y="42"/>
                    <a:pt x="140" y="41"/>
                  </a:cubicBezTo>
                  <a:cubicBezTo>
                    <a:pt x="132" y="40"/>
                    <a:pt x="124" y="37"/>
                    <a:pt x="115" y="34"/>
                  </a:cubicBezTo>
                  <a:cubicBezTo>
                    <a:pt x="110" y="32"/>
                    <a:pt x="105" y="30"/>
                    <a:pt x="101" y="27"/>
                  </a:cubicBezTo>
                  <a:cubicBezTo>
                    <a:pt x="99" y="26"/>
                    <a:pt x="97" y="25"/>
                    <a:pt x="96" y="24"/>
                  </a:cubicBezTo>
                  <a:cubicBezTo>
                    <a:pt x="93" y="23"/>
                    <a:pt x="89" y="21"/>
                    <a:pt x="86" y="19"/>
                  </a:cubicBezTo>
                  <a:cubicBezTo>
                    <a:pt x="81" y="17"/>
                    <a:pt x="79" y="14"/>
                    <a:pt x="76" y="12"/>
                  </a:cubicBezTo>
                  <a:cubicBezTo>
                    <a:pt x="76" y="11"/>
                    <a:pt x="75" y="10"/>
                    <a:pt x="75" y="10"/>
                  </a:cubicBezTo>
                  <a:cubicBezTo>
                    <a:pt x="74" y="9"/>
                    <a:pt x="74" y="9"/>
                    <a:pt x="74" y="9"/>
                  </a:cubicBezTo>
                  <a:cubicBezTo>
                    <a:pt x="74" y="8"/>
                    <a:pt x="74" y="8"/>
                    <a:pt x="74" y="8"/>
                  </a:cubicBezTo>
                  <a:cubicBezTo>
                    <a:pt x="66" y="7"/>
                    <a:pt x="66" y="7"/>
                    <a:pt x="66" y="7"/>
                  </a:cubicBezTo>
                  <a:cubicBezTo>
                    <a:pt x="55" y="6"/>
                    <a:pt x="53" y="10"/>
                    <a:pt x="49" y="1"/>
                  </a:cubicBezTo>
                  <a:cubicBezTo>
                    <a:pt x="48" y="0"/>
                    <a:pt x="48" y="0"/>
                    <a:pt x="48" y="0"/>
                  </a:cubicBezTo>
                  <a:cubicBezTo>
                    <a:pt x="47" y="0"/>
                    <a:pt x="47" y="0"/>
                    <a:pt x="47" y="0"/>
                  </a:cubicBezTo>
                  <a:lnTo>
                    <a:pt x="3" y="3"/>
                  </a:lnTo>
                  <a:close/>
                </a:path>
              </a:pathLst>
            </a:custGeom>
            <a:solidFill>
              <a:srgbClr val="B7D0B0"/>
            </a:solidFill>
            <a:ln w="9525">
              <a:noFill/>
              <a:round/>
              <a:headEnd/>
              <a:tailEnd/>
            </a:ln>
          </p:spPr>
          <p:txBody>
            <a:bodyPr/>
            <a:lstStyle/>
            <a:p>
              <a:endParaRPr lang="en-US">
                <a:latin typeface="Calibri" pitchFamily="34" charset="0"/>
              </a:endParaRPr>
            </a:p>
          </p:txBody>
        </p:sp>
        <p:sp>
          <p:nvSpPr>
            <p:cNvPr id="144135" name="Freeform 950"/>
            <p:cNvSpPr>
              <a:spLocks/>
            </p:cNvSpPr>
            <p:nvPr/>
          </p:nvSpPr>
          <p:spPr bwMode="auto">
            <a:xfrm rot="10800000">
              <a:off x="3675163" y="4772187"/>
              <a:ext cx="606500" cy="193812"/>
            </a:xfrm>
            <a:custGeom>
              <a:avLst/>
              <a:gdLst>
                <a:gd name="T0" fmla="*/ 108089316 w 165"/>
                <a:gd name="T1" fmla="*/ 106980565 h 53"/>
                <a:gd name="T2" fmla="*/ 0 w 165"/>
                <a:gd name="T3" fmla="*/ 227330497 h 53"/>
                <a:gd name="T4" fmla="*/ 108089316 w 165"/>
                <a:gd name="T5" fmla="*/ 294192018 h 53"/>
                <a:gd name="T6" fmla="*/ 40532578 w 165"/>
                <a:gd name="T7" fmla="*/ 374426506 h 53"/>
                <a:gd name="T8" fmla="*/ 108089316 w 165"/>
                <a:gd name="T9" fmla="*/ 441287970 h 53"/>
                <a:gd name="T10" fmla="*/ 1675388088 w 165"/>
                <a:gd name="T11" fmla="*/ 334311091 h 53"/>
                <a:gd name="T12" fmla="*/ 2147483647 w 165"/>
                <a:gd name="T13" fmla="*/ 628503109 h 53"/>
                <a:gd name="T14" fmla="*/ 2147483647 w 165"/>
                <a:gd name="T15" fmla="*/ 668622181 h 53"/>
                <a:gd name="T16" fmla="*/ 2147483647 w 165"/>
                <a:gd name="T17" fmla="*/ 842460525 h 53"/>
                <a:gd name="T18" fmla="*/ 2147483647 w 165"/>
                <a:gd name="T19" fmla="*/ 1136656314 h 53"/>
                <a:gd name="T20" fmla="*/ 2147483647 w 165"/>
                <a:gd name="T21" fmla="*/ 1551198122 h 53"/>
                <a:gd name="T22" fmla="*/ 2147483647 w 165"/>
                <a:gd name="T23" fmla="*/ 1912255147 h 53"/>
                <a:gd name="T24" fmla="*/ 2147483647 w 165"/>
                <a:gd name="T25" fmla="*/ 1845393683 h 53"/>
                <a:gd name="T26" fmla="*/ 2147483647 w 165"/>
                <a:gd name="T27" fmla="*/ 1765159195 h 53"/>
                <a:gd name="T28" fmla="*/ 2147483647 w 165"/>
                <a:gd name="T29" fmla="*/ 1658178658 h 53"/>
                <a:gd name="T30" fmla="*/ 2147483647 w 165"/>
                <a:gd name="T31" fmla="*/ 1511082706 h 53"/>
                <a:gd name="T32" fmla="*/ 2147483647 w 165"/>
                <a:gd name="T33" fmla="*/ 1257006218 h 53"/>
                <a:gd name="T34" fmla="*/ 2147483647 w 165"/>
                <a:gd name="T35" fmla="*/ 989556705 h 53"/>
                <a:gd name="T36" fmla="*/ 2147483647 w 165"/>
                <a:gd name="T37" fmla="*/ 882579597 h 53"/>
                <a:gd name="T38" fmla="*/ 2147483647 w 165"/>
                <a:gd name="T39" fmla="*/ 695364573 h 53"/>
                <a:gd name="T40" fmla="*/ 2147483647 w 165"/>
                <a:gd name="T41" fmla="*/ 441287970 h 53"/>
                <a:gd name="T42" fmla="*/ 2147483647 w 165"/>
                <a:gd name="T43" fmla="*/ 374426506 h 53"/>
                <a:gd name="T44" fmla="*/ 2147483647 w 165"/>
                <a:gd name="T45" fmla="*/ 334311091 h 53"/>
                <a:gd name="T46" fmla="*/ 2147483647 w 165"/>
                <a:gd name="T47" fmla="*/ 294192018 h 53"/>
                <a:gd name="T48" fmla="*/ 2147483647 w 165"/>
                <a:gd name="T49" fmla="*/ 254076603 h 53"/>
                <a:gd name="T50" fmla="*/ 1824009939 w 165"/>
                <a:gd name="T51" fmla="*/ 40115430 h 53"/>
                <a:gd name="T52" fmla="*/ 1783477376 w 165"/>
                <a:gd name="T53" fmla="*/ 0 h 53"/>
                <a:gd name="T54" fmla="*/ 1756456892 w 165"/>
                <a:gd name="T55" fmla="*/ 0 h 53"/>
                <a:gd name="T56" fmla="*/ 108089316 w 165"/>
                <a:gd name="T57" fmla="*/ 106980565 h 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3"/>
                <a:gd name="T89" fmla="*/ 165 w 165"/>
                <a:gd name="T90" fmla="*/ 53 h 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3">
                  <a:moveTo>
                    <a:pt x="3" y="3"/>
                  </a:moveTo>
                  <a:cubicBezTo>
                    <a:pt x="2" y="3"/>
                    <a:pt x="0" y="4"/>
                    <a:pt x="0" y="6"/>
                  </a:cubicBezTo>
                  <a:cubicBezTo>
                    <a:pt x="0" y="7"/>
                    <a:pt x="1" y="8"/>
                    <a:pt x="3" y="8"/>
                  </a:cubicBezTo>
                  <a:cubicBezTo>
                    <a:pt x="2" y="8"/>
                    <a:pt x="1" y="9"/>
                    <a:pt x="1" y="10"/>
                  </a:cubicBezTo>
                  <a:cubicBezTo>
                    <a:pt x="1" y="11"/>
                    <a:pt x="2" y="12"/>
                    <a:pt x="3" y="12"/>
                  </a:cubicBezTo>
                  <a:cubicBezTo>
                    <a:pt x="3" y="12"/>
                    <a:pt x="41" y="9"/>
                    <a:pt x="45" y="9"/>
                  </a:cubicBezTo>
                  <a:cubicBezTo>
                    <a:pt x="51" y="19"/>
                    <a:pt x="55" y="16"/>
                    <a:pt x="67" y="17"/>
                  </a:cubicBezTo>
                  <a:cubicBezTo>
                    <a:pt x="67" y="17"/>
                    <a:pt x="71" y="17"/>
                    <a:pt x="73" y="18"/>
                  </a:cubicBezTo>
                  <a:cubicBezTo>
                    <a:pt x="74" y="20"/>
                    <a:pt x="76" y="21"/>
                    <a:pt x="79" y="23"/>
                  </a:cubicBezTo>
                  <a:cubicBezTo>
                    <a:pt x="82" y="26"/>
                    <a:pt x="85" y="28"/>
                    <a:pt x="89" y="31"/>
                  </a:cubicBezTo>
                  <a:cubicBezTo>
                    <a:pt x="96" y="35"/>
                    <a:pt x="104" y="39"/>
                    <a:pt x="113" y="42"/>
                  </a:cubicBezTo>
                  <a:cubicBezTo>
                    <a:pt x="130" y="49"/>
                    <a:pt x="149" y="53"/>
                    <a:pt x="163" y="52"/>
                  </a:cubicBezTo>
                  <a:cubicBezTo>
                    <a:pt x="164" y="52"/>
                    <a:pt x="165" y="51"/>
                    <a:pt x="165" y="50"/>
                  </a:cubicBezTo>
                  <a:cubicBezTo>
                    <a:pt x="165" y="48"/>
                    <a:pt x="164" y="48"/>
                    <a:pt x="163" y="48"/>
                  </a:cubicBezTo>
                  <a:cubicBezTo>
                    <a:pt x="161" y="48"/>
                    <a:pt x="158" y="47"/>
                    <a:pt x="155" y="45"/>
                  </a:cubicBezTo>
                  <a:cubicBezTo>
                    <a:pt x="151" y="44"/>
                    <a:pt x="146" y="42"/>
                    <a:pt x="140" y="41"/>
                  </a:cubicBezTo>
                  <a:cubicBezTo>
                    <a:pt x="132" y="40"/>
                    <a:pt x="123" y="38"/>
                    <a:pt x="115" y="34"/>
                  </a:cubicBezTo>
                  <a:cubicBezTo>
                    <a:pt x="110" y="32"/>
                    <a:pt x="105" y="30"/>
                    <a:pt x="101" y="27"/>
                  </a:cubicBezTo>
                  <a:cubicBezTo>
                    <a:pt x="99" y="26"/>
                    <a:pt x="97" y="25"/>
                    <a:pt x="96" y="24"/>
                  </a:cubicBezTo>
                  <a:cubicBezTo>
                    <a:pt x="93" y="23"/>
                    <a:pt x="89" y="21"/>
                    <a:pt x="86" y="19"/>
                  </a:cubicBezTo>
                  <a:cubicBezTo>
                    <a:pt x="81" y="17"/>
                    <a:pt x="79" y="15"/>
                    <a:pt x="77" y="12"/>
                  </a:cubicBezTo>
                  <a:cubicBezTo>
                    <a:pt x="76" y="11"/>
                    <a:pt x="75" y="10"/>
                    <a:pt x="75" y="10"/>
                  </a:cubicBezTo>
                  <a:cubicBezTo>
                    <a:pt x="74" y="9"/>
                    <a:pt x="74" y="9"/>
                    <a:pt x="74" y="9"/>
                  </a:cubicBezTo>
                  <a:cubicBezTo>
                    <a:pt x="74" y="8"/>
                    <a:pt x="74" y="8"/>
                    <a:pt x="74" y="8"/>
                  </a:cubicBezTo>
                  <a:cubicBezTo>
                    <a:pt x="66" y="7"/>
                    <a:pt x="66" y="7"/>
                    <a:pt x="66" y="7"/>
                  </a:cubicBezTo>
                  <a:cubicBezTo>
                    <a:pt x="55" y="6"/>
                    <a:pt x="53" y="10"/>
                    <a:pt x="49" y="1"/>
                  </a:cubicBezTo>
                  <a:cubicBezTo>
                    <a:pt x="48" y="0"/>
                    <a:pt x="48" y="0"/>
                    <a:pt x="48" y="0"/>
                  </a:cubicBezTo>
                  <a:cubicBezTo>
                    <a:pt x="47" y="0"/>
                    <a:pt x="47" y="0"/>
                    <a:pt x="47" y="0"/>
                  </a:cubicBezTo>
                  <a:lnTo>
                    <a:pt x="3" y="3"/>
                  </a:lnTo>
                  <a:close/>
                </a:path>
              </a:pathLst>
            </a:custGeom>
            <a:solidFill>
              <a:srgbClr val="B8D1B1"/>
            </a:solidFill>
            <a:ln w="9525">
              <a:noFill/>
              <a:round/>
              <a:headEnd/>
              <a:tailEnd/>
            </a:ln>
          </p:spPr>
          <p:txBody>
            <a:bodyPr/>
            <a:lstStyle/>
            <a:p>
              <a:endParaRPr lang="en-US">
                <a:latin typeface="Calibri" pitchFamily="34" charset="0"/>
              </a:endParaRPr>
            </a:p>
          </p:txBody>
        </p:sp>
        <p:sp>
          <p:nvSpPr>
            <p:cNvPr id="144136" name="Freeform 951"/>
            <p:cNvSpPr>
              <a:spLocks/>
            </p:cNvSpPr>
            <p:nvPr/>
          </p:nvSpPr>
          <p:spPr bwMode="auto">
            <a:xfrm rot="10800000">
              <a:off x="3675163" y="4772187"/>
              <a:ext cx="606500" cy="193812"/>
            </a:xfrm>
            <a:custGeom>
              <a:avLst/>
              <a:gdLst>
                <a:gd name="T0" fmla="*/ 108089316 w 165"/>
                <a:gd name="T1" fmla="*/ 106980565 h 53"/>
                <a:gd name="T2" fmla="*/ 0 w 165"/>
                <a:gd name="T3" fmla="*/ 227330497 h 53"/>
                <a:gd name="T4" fmla="*/ 108089316 w 165"/>
                <a:gd name="T5" fmla="*/ 294192018 h 53"/>
                <a:gd name="T6" fmla="*/ 40532578 w 165"/>
                <a:gd name="T7" fmla="*/ 374426506 h 53"/>
                <a:gd name="T8" fmla="*/ 108089316 w 165"/>
                <a:gd name="T9" fmla="*/ 441287970 h 53"/>
                <a:gd name="T10" fmla="*/ 1675388088 w 165"/>
                <a:gd name="T11" fmla="*/ 334311091 h 53"/>
                <a:gd name="T12" fmla="*/ 2147483647 w 165"/>
                <a:gd name="T13" fmla="*/ 628503109 h 53"/>
                <a:gd name="T14" fmla="*/ 2147483647 w 165"/>
                <a:gd name="T15" fmla="*/ 668622181 h 53"/>
                <a:gd name="T16" fmla="*/ 2147483647 w 165"/>
                <a:gd name="T17" fmla="*/ 842460525 h 53"/>
                <a:gd name="T18" fmla="*/ 2147483647 w 165"/>
                <a:gd name="T19" fmla="*/ 1136656314 h 53"/>
                <a:gd name="T20" fmla="*/ 2147483647 w 165"/>
                <a:gd name="T21" fmla="*/ 1551198122 h 53"/>
                <a:gd name="T22" fmla="*/ 2147483647 w 165"/>
                <a:gd name="T23" fmla="*/ 1912255147 h 53"/>
                <a:gd name="T24" fmla="*/ 2147483647 w 165"/>
                <a:gd name="T25" fmla="*/ 1845393683 h 53"/>
                <a:gd name="T26" fmla="*/ 2147483647 w 165"/>
                <a:gd name="T27" fmla="*/ 1725040122 h 53"/>
                <a:gd name="T28" fmla="*/ 2147483647 w 165"/>
                <a:gd name="T29" fmla="*/ 1658178658 h 53"/>
                <a:gd name="T30" fmla="*/ 2147483647 w 165"/>
                <a:gd name="T31" fmla="*/ 1511082706 h 53"/>
                <a:gd name="T32" fmla="*/ 2147483647 w 165"/>
                <a:gd name="T33" fmla="*/ 1257006218 h 53"/>
                <a:gd name="T34" fmla="*/ 2147483647 w 165"/>
                <a:gd name="T35" fmla="*/ 989556705 h 53"/>
                <a:gd name="T36" fmla="*/ 2147483647 w 165"/>
                <a:gd name="T37" fmla="*/ 882579597 h 53"/>
                <a:gd name="T38" fmla="*/ 2147483647 w 165"/>
                <a:gd name="T39" fmla="*/ 695364573 h 53"/>
                <a:gd name="T40" fmla="*/ 2147483647 w 165"/>
                <a:gd name="T41" fmla="*/ 441287970 h 53"/>
                <a:gd name="T42" fmla="*/ 2147483647 w 165"/>
                <a:gd name="T43" fmla="*/ 374426506 h 53"/>
                <a:gd name="T44" fmla="*/ 2147483647 w 165"/>
                <a:gd name="T45" fmla="*/ 334311091 h 53"/>
                <a:gd name="T46" fmla="*/ 2147483647 w 165"/>
                <a:gd name="T47" fmla="*/ 294192018 h 53"/>
                <a:gd name="T48" fmla="*/ 2147483647 w 165"/>
                <a:gd name="T49" fmla="*/ 254076603 h 53"/>
                <a:gd name="T50" fmla="*/ 1824009939 w 165"/>
                <a:gd name="T51" fmla="*/ 80234517 h 53"/>
                <a:gd name="T52" fmla="*/ 1783477376 w 165"/>
                <a:gd name="T53" fmla="*/ 0 h 53"/>
                <a:gd name="T54" fmla="*/ 1756456892 w 165"/>
                <a:gd name="T55" fmla="*/ 0 h 53"/>
                <a:gd name="T56" fmla="*/ 108089316 w 165"/>
                <a:gd name="T57" fmla="*/ 106980565 h 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3"/>
                <a:gd name="T89" fmla="*/ 165 w 165"/>
                <a:gd name="T90" fmla="*/ 53 h 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3">
                  <a:moveTo>
                    <a:pt x="3" y="3"/>
                  </a:moveTo>
                  <a:cubicBezTo>
                    <a:pt x="2" y="3"/>
                    <a:pt x="0" y="4"/>
                    <a:pt x="0" y="6"/>
                  </a:cubicBezTo>
                  <a:cubicBezTo>
                    <a:pt x="0" y="7"/>
                    <a:pt x="1" y="8"/>
                    <a:pt x="3" y="8"/>
                  </a:cubicBezTo>
                  <a:cubicBezTo>
                    <a:pt x="2" y="8"/>
                    <a:pt x="1" y="9"/>
                    <a:pt x="1" y="10"/>
                  </a:cubicBezTo>
                  <a:cubicBezTo>
                    <a:pt x="1" y="11"/>
                    <a:pt x="2" y="12"/>
                    <a:pt x="3" y="12"/>
                  </a:cubicBezTo>
                  <a:cubicBezTo>
                    <a:pt x="3" y="12"/>
                    <a:pt x="41" y="9"/>
                    <a:pt x="45" y="9"/>
                  </a:cubicBezTo>
                  <a:cubicBezTo>
                    <a:pt x="51" y="19"/>
                    <a:pt x="55" y="16"/>
                    <a:pt x="67" y="17"/>
                  </a:cubicBezTo>
                  <a:cubicBezTo>
                    <a:pt x="67" y="17"/>
                    <a:pt x="71" y="17"/>
                    <a:pt x="73" y="18"/>
                  </a:cubicBezTo>
                  <a:cubicBezTo>
                    <a:pt x="74" y="19"/>
                    <a:pt x="76" y="21"/>
                    <a:pt x="79" y="23"/>
                  </a:cubicBezTo>
                  <a:cubicBezTo>
                    <a:pt x="81" y="26"/>
                    <a:pt x="85" y="28"/>
                    <a:pt x="89" y="31"/>
                  </a:cubicBezTo>
                  <a:cubicBezTo>
                    <a:pt x="96" y="35"/>
                    <a:pt x="104" y="39"/>
                    <a:pt x="113" y="42"/>
                  </a:cubicBezTo>
                  <a:cubicBezTo>
                    <a:pt x="130" y="49"/>
                    <a:pt x="149" y="53"/>
                    <a:pt x="163" y="52"/>
                  </a:cubicBezTo>
                  <a:cubicBezTo>
                    <a:pt x="164" y="52"/>
                    <a:pt x="165" y="51"/>
                    <a:pt x="165" y="50"/>
                  </a:cubicBezTo>
                  <a:cubicBezTo>
                    <a:pt x="165" y="48"/>
                    <a:pt x="164" y="47"/>
                    <a:pt x="163" y="47"/>
                  </a:cubicBezTo>
                  <a:cubicBezTo>
                    <a:pt x="161" y="47"/>
                    <a:pt x="158" y="46"/>
                    <a:pt x="155" y="45"/>
                  </a:cubicBezTo>
                  <a:cubicBezTo>
                    <a:pt x="151" y="44"/>
                    <a:pt x="146" y="42"/>
                    <a:pt x="140" y="41"/>
                  </a:cubicBezTo>
                  <a:cubicBezTo>
                    <a:pt x="132" y="40"/>
                    <a:pt x="123" y="38"/>
                    <a:pt x="115" y="34"/>
                  </a:cubicBezTo>
                  <a:cubicBezTo>
                    <a:pt x="110" y="32"/>
                    <a:pt x="105" y="30"/>
                    <a:pt x="100" y="27"/>
                  </a:cubicBezTo>
                  <a:cubicBezTo>
                    <a:pt x="99" y="26"/>
                    <a:pt x="97" y="25"/>
                    <a:pt x="96" y="24"/>
                  </a:cubicBezTo>
                  <a:cubicBezTo>
                    <a:pt x="93" y="23"/>
                    <a:pt x="89" y="21"/>
                    <a:pt x="86" y="19"/>
                  </a:cubicBezTo>
                  <a:cubicBezTo>
                    <a:pt x="81" y="17"/>
                    <a:pt x="79" y="15"/>
                    <a:pt x="77" y="12"/>
                  </a:cubicBezTo>
                  <a:cubicBezTo>
                    <a:pt x="76" y="11"/>
                    <a:pt x="75" y="11"/>
                    <a:pt x="75" y="10"/>
                  </a:cubicBezTo>
                  <a:cubicBezTo>
                    <a:pt x="74" y="9"/>
                    <a:pt x="74" y="9"/>
                    <a:pt x="74" y="9"/>
                  </a:cubicBezTo>
                  <a:cubicBezTo>
                    <a:pt x="74" y="8"/>
                    <a:pt x="74" y="8"/>
                    <a:pt x="74" y="8"/>
                  </a:cubicBezTo>
                  <a:cubicBezTo>
                    <a:pt x="66" y="7"/>
                    <a:pt x="66" y="7"/>
                    <a:pt x="66" y="7"/>
                  </a:cubicBezTo>
                  <a:cubicBezTo>
                    <a:pt x="55" y="6"/>
                    <a:pt x="53" y="10"/>
                    <a:pt x="49" y="2"/>
                  </a:cubicBezTo>
                  <a:cubicBezTo>
                    <a:pt x="48" y="0"/>
                    <a:pt x="48" y="0"/>
                    <a:pt x="48" y="0"/>
                  </a:cubicBezTo>
                  <a:cubicBezTo>
                    <a:pt x="47" y="0"/>
                    <a:pt x="47" y="0"/>
                    <a:pt x="47" y="0"/>
                  </a:cubicBezTo>
                  <a:lnTo>
                    <a:pt x="3" y="3"/>
                  </a:lnTo>
                  <a:close/>
                </a:path>
              </a:pathLst>
            </a:custGeom>
            <a:solidFill>
              <a:srgbClr val="B8D1B1"/>
            </a:solidFill>
            <a:ln w="9525">
              <a:noFill/>
              <a:round/>
              <a:headEnd/>
              <a:tailEnd/>
            </a:ln>
          </p:spPr>
          <p:txBody>
            <a:bodyPr/>
            <a:lstStyle/>
            <a:p>
              <a:endParaRPr lang="en-US">
                <a:latin typeface="Calibri" pitchFamily="34" charset="0"/>
              </a:endParaRPr>
            </a:p>
          </p:txBody>
        </p:sp>
        <p:sp>
          <p:nvSpPr>
            <p:cNvPr id="144137" name="Freeform 952"/>
            <p:cNvSpPr>
              <a:spLocks/>
            </p:cNvSpPr>
            <p:nvPr/>
          </p:nvSpPr>
          <p:spPr bwMode="auto">
            <a:xfrm rot="10800000">
              <a:off x="3675163" y="4772187"/>
              <a:ext cx="606500" cy="193812"/>
            </a:xfrm>
            <a:custGeom>
              <a:avLst/>
              <a:gdLst>
                <a:gd name="T0" fmla="*/ 108089316 w 165"/>
                <a:gd name="T1" fmla="*/ 106980565 h 53"/>
                <a:gd name="T2" fmla="*/ 0 w 165"/>
                <a:gd name="T3" fmla="*/ 227330497 h 53"/>
                <a:gd name="T4" fmla="*/ 108089316 w 165"/>
                <a:gd name="T5" fmla="*/ 294192018 h 53"/>
                <a:gd name="T6" fmla="*/ 40532578 w 165"/>
                <a:gd name="T7" fmla="*/ 374426506 h 53"/>
                <a:gd name="T8" fmla="*/ 108089316 w 165"/>
                <a:gd name="T9" fmla="*/ 401172555 h 53"/>
                <a:gd name="T10" fmla="*/ 1675388088 w 165"/>
                <a:gd name="T11" fmla="*/ 334311091 h 53"/>
                <a:gd name="T12" fmla="*/ 2147483647 w 165"/>
                <a:gd name="T13" fmla="*/ 628503109 h 53"/>
                <a:gd name="T14" fmla="*/ 2147483647 w 165"/>
                <a:gd name="T15" fmla="*/ 628503109 h 53"/>
                <a:gd name="T16" fmla="*/ 2147483647 w 165"/>
                <a:gd name="T17" fmla="*/ 842460525 h 53"/>
                <a:gd name="T18" fmla="*/ 2147483647 w 165"/>
                <a:gd name="T19" fmla="*/ 1136656314 h 53"/>
                <a:gd name="T20" fmla="*/ 2147483647 w 165"/>
                <a:gd name="T21" fmla="*/ 1551198122 h 53"/>
                <a:gd name="T22" fmla="*/ 2147483647 w 165"/>
                <a:gd name="T23" fmla="*/ 1912255147 h 53"/>
                <a:gd name="T24" fmla="*/ 2147483647 w 165"/>
                <a:gd name="T25" fmla="*/ 1805274610 h 53"/>
                <a:gd name="T26" fmla="*/ 2147483647 w 165"/>
                <a:gd name="T27" fmla="*/ 1725040122 h 53"/>
                <a:gd name="T28" fmla="*/ 2147483647 w 165"/>
                <a:gd name="T29" fmla="*/ 1658178658 h 53"/>
                <a:gd name="T30" fmla="*/ 2147483647 w 165"/>
                <a:gd name="T31" fmla="*/ 1511082706 h 53"/>
                <a:gd name="T32" fmla="*/ 2147483647 w 165"/>
                <a:gd name="T33" fmla="*/ 1257006218 h 53"/>
                <a:gd name="T34" fmla="*/ 2147483647 w 165"/>
                <a:gd name="T35" fmla="*/ 989556705 h 53"/>
                <a:gd name="T36" fmla="*/ 2147483647 w 165"/>
                <a:gd name="T37" fmla="*/ 882579597 h 53"/>
                <a:gd name="T38" fmla="*/ 2147483647 w 165"/>
                <a:gd name="T39" fmla="*/ 695364573 h 53"/>
                <a:gd name="T40" fmla="*/ 2147483647 w 165"/>
                <a:gd name="T41" fmla="*/ 441287970 h 53"/>
                <a:gd name="T42" fmla="*/ 2147483647 w 165"/>
                <a:gd name="T43" fmla="*/ 374426506 h 53"/>
                <a:gd name="T44" fmla="*/ 2147483647 w 165"/>
                <a:gd name="T45" fmla="*/ 334311091 h 53"/>
                <a:gd name="T46" fmla="*/ 2147483647 w 165"/>
                <a:gd name="T47" fmla="*/ 294192018 h 53"/>
                <a:gd name="T48" fmla="*/ 2147483647 w 165"/>
                <a:gd name="T49" fmla="*/ 254076603 h 53"/>
                <a:gd name="T50" fmla="*/ 1824009939 w 165"/>
                <a:gd name="T51" fmla="*/ 80234517 h 53"/>
                <a:gd name="T52" fmla="*/ 1783477376 w 165"/>
                <a:gd name="T53" fmla="*/ 0 h 53"/>
                <a:gd name="T54" fmla="*/ 1756456892 w 165"/>
                <a:gd name="T55" fmla="*/ 0 h 53"/>
                <a:gd name="T56" fmla="*/ 108089316 w 165"/>
                <a:gd name="T57" fmla="*/ 106980565 h 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3"/>
                <a:gd name="T89" fmla="*/ 165 w 165"/>
                <a:gd name="T90" fmla="*/ 53 h 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3">
                  <a:moveTo>
                    <a:pt x="3" y="3"/>
                  </a:moveTo>
                  <a:cubicBezTo>
                    <a:pt x="1" y="3"/>
                    <a:pt x="0" y="4"/>
                    <a:pt x="0" y="6"/>
                  </a:cubicBezTo>
                  <a:cubicBezTo>
                    <a:pt x="0" y="7"/>
                    <a:pt x="1" y="8"/>
                    <a:pt x="3" y="8"/>
                  </a:cubicBezTo>
                  <a:cubicBezTo>
                    <a:pt x="2" y="8"/>
                    <a:pt x="1" y="9"/>
                    <a:pt x="1" y="10"/>
                  </a:cubicBezTo>
                  <a:cubicBezTo>
                    <a:pt x="1" y="11"/>
                    <a:pt x="2" y="12"/>
                    <a:pt x="3" y="11"/>
                  </a:cubicBezTo>
                  <a:cubicBezTo>
                    <a:pt x="3" y="11"/>
                    <a:pt x="41" y="9"/>
                    <a:pt x="45" y="9"/>
                  </a:cubicBezTo>
                  <a:cubicBezTo>
                    <a:pt x="51" y="19"/>
                    <a:pt x="55" y="16"/>
                    <a:pt x="67" y="17"/>
                  </a:cubicBezTo>
                  <a:cubicBezTo>
                    <a:pt x="67" y="17"/>
                    <a:pt x="71" y="17"/>
                    <a:pt x="73" y="17"/>
                  </a:cubicBezTo>
                  <a:cubicBezTo>
                    <a:pt x="74" y="19"/>
                    <a:pt x="76" y="21"/>
                    <a:pt x="79" y="23"/>
                  </a:cubicBezTo>
                  <a:cubicBezTo>
                    <a:pt x="81" y="26"/>
                    <a:pt x="85" y="28"/>
                    <a:pt x="89" y="31"/>
                  </a:cubicBezTo>
                  <a:cubicBezTo>
                    <a:pt x="96" y="35"/>
                    <a:pt x="104" y="39"/>
                    <a:pt x="113" y="42"/>
                  </a:cubicBezTo>
                  <a:cubicBezTo>
                    <a:pt x="130" y="49"/>
                    <a:pt x="149" y="53"/>
                    <a:pt x="163" y="52"/>
                  </a:cubicBezTo>
                  <a:cubicBezTo>
                    <a:pt x="164" y="52"/>
                    <a:pt x="165" y="51"/>
                    <a:pt x="165" y="49"/>
                  </a:cubicBezTo>
                  <a:cubicBezTo>
                    <a:pt x="165" y="48"/>
                    <a:pt x="164" y="47"/>
                    <a:pt x="163" y="47"/>
                  </a:cubicBezTo>
                  <a:cubicBezTo>
                    <a:pt x="161" y="47"/>
                    <a:pt x="158" y="46"/>
                    <a:pt x="155" y="45"/>
                  </a:cubicBezTo>
                  <a:cubicBezTo>
                    <a:pt x="151" y="44"/>
                    <a:pt x="146" y="42"/>
                    <a:pt x="140" y="41"/>
                  </a:cubicBezTo>
                  <a:cubicBezTo>
                    <a:pt x="132" y="40"/>
                    <a:pt x="123" y="38"/>
                    <a:pt x="115" y="34"/>
                  </a:cubicBezTo>
                  <a:cubicBezTo>
                    <a:pt x="110" y="32"/>
                    <a:pt x="105" y="30"/>
                    <a:pt x="100" y="27"/>
                  </a:cubicBezTo>
                  <a:cubicBezTo>
                    <a:pt x="99" y="27"/>
                    <a:pt x="97" y="25"/>
                    <a:pt x="96" y="24"/>
                  </a:cubicBezTo>
                  <a:cubicBezTo>
                    <a:pt x="93" y="23"/>
                    <a:pt x="89" y="21"/>
                    <a:pt x="86" y="19"/>
                  </a:cubicBezTo>
                  <a:cubicBezTo>
                    <a:pt x="81" y="17"/>
                    <a:pt x="79" y="15"/>
                    <a:pt x="77" y="12"/>
                  </a:cubicBezTo>
                  <a:cubicBezTo>
                    <a:pt x="76" y="11"/>
                    <a:pt x="76" y="11"/>
                    <a:pt x="75" y="10"/>
                  </a:cubicBezTo>
                  <a:cubicBezTo>
                    <a:pt x="75" y="9"/>
                    <a:pt x="75" y="9"/>
                    <a:pt x="75" y="9"/>
                  </a:cubicBezTo>
                  <a:cubicBezTo>
                    <a:pt x="74" y="8"/>
                    <a:pt x="74" y="8"/>
                    <a:pt x="74" y="8"/>
                  </a:cubicBezTo>
                  <a:cubicBezTo>
                    <a:pt x="66" y="7"/>
                    <a:pt x="66" y="7"/>
                    <a:pt x="66" y="7"/>
                  </a:cubicBezTo>
                  <a:cubicBezTo>
                    <a:pt x="55" y="6"/>
                    <a:pt x="53" y="10"/>
                    <a:pt x="49" y="2"/>
                  </a:cubicBezTo>
                  <a:cubicBezTo>
                    <a:pt x="48" y="0"/>
                    <a:pt x="48" y="0"/>
                    <a:pt x="48" y="0"/>
                  </a:cubicBezTo>
                  <a:cubicBezTo>
                    <a:pt x="47" y="0"/>
                    <a:pt x="47" y="0"/>
                    <a:pt x="47" y="0"/>
                  </a:cubicBezTo>
                  <a:lnTo>
                    <a:pt x="3" y="3"/>
                  </a:lnTo>
                  <a:close/>
                </a:path>
              </a:pathLst>
            </a:custGeom>
            <a:solidFill>
              <a:srgbClr val="B9D1B2"/>
            </a:solidFill>
            <a:ln w="9525">
              <a:noFill/>
              <a:round/>
              <a:headEnd/>
              <a:tailEnd/>
            </a:ln>
          </p:spPr>
          <p:txBody>
            <a:bodyPr/>
            <a:lstStyle/>
            <a:p>
              <a:endParaRPr lang="en-US">
                <a:latin typeface="Calibri" pitchFamily="34" charset="0"/>
              </a:endParaRPr>
            </a:p>
          </p:txBody>
        </p:sp>
        <p:sp>
          <p:nvSpPr>
            <p:cNvPr id="144138" name="Freeform 953"/>
            <p:cNvSpPr>
              <a:spLocks/>
            </p:cNvSpPr>
            <p:nvPr/>
          </p:nvSpPr>
          <p:spPr bwMode="auto">
            <a:xfrm rot="10800000">
              <a:off x="3675163" y="4772187"/>
              <a:ext cx="606500" cy="193812"/>
            </a:xfrm>
            <a:custGeom>
              <a:avLst/>
              <a:gdLst>
                <a:gd name="T0" fmla="*/ 108089316 w 165"/>
                <a:gd name="T1" fmla="*/ 106980565 h 53"/>
                <a:gd name="T2" fmla="*/ 0 w 165"/>
                <a:gd name="T3" fmla="*/ 227330497 h 53"/>
                <a:gd name="T4" fmla="*/ 108089316 w 165"/>
                <a:gd name="T5" fmla="*/ 294192018 h 53"/>
                <a:gd name="T6" fmla="*/ 40532578 w 165"/>
                <a:gd name="T7" fmla="*/ 374426506 h 53"/>
                <a:gd name="T8" fmla="*/ 108089316 w 165"/>
                <a:gd name="T9" fmla="*/ 401172555 h 53"/>
                <a:gd name="T10" fmla="*/ 1675388088 w 165"/>
                <a:gd name="T11" fmla="*/ 334311091 h 53"/>
                <a:gd name="T12" fmla="*/ 2147483647 w 165"/>
                <a:gd name="T13" fmla="*/ 628503109 h 53"/>
                <a:gd name="T14" fmla="*/ 2147483647 w 165"/>
                <a:gd name="T15" fmla="*/ 628503109 h 53"/>
                <a:gd name="T16" fmla="*/ 2147483647 w 165"/>
                <a:gd name="T17" fmla="*/ 842460525 h 53"/>
                <a:gd name="T18" fmla="*/ 2147483647 w 165"/>
                <a:gd name="T19" fmla="*/ 1136656314 h 53"/>
                <a:gd name="T20" fmla="*/ 2147483647 w 165"/>
                <a:gd name="T21" fmla="*/ 1551198122 h 53"/>
                <a:gd name="T22" fmla="*/ 2147483647 w 165"/>
                <a:gd name="T23" fmla="*/ 1912255147 h 53"/>
                <a:gd name="T24" fmla="*/ 2147483647 w 165"/>
                <a:gd name="T25" fmla="*/ 1805274610 h 53"/>
                <a:gd name="T26" fmla="*/ 2147483647 w 165"/>
                <a:gd name="T27" fmla="*/ 1725040122 h 53"/>
                <a:gd name="T28" fmla="*/ 2147483647 w 165"/>
                <a:gd name="T29" fmla="*/ 1658178658 h 53"/>
                <a:gd name="T30" fmla="*/ 2147483647 w 165"/>
                <a:gd name="T31" fmla="*/ 1511082706 h 53"/>
                <a:gd name="T32" fmla="*/ 2147483647 w 165"/>
                <a:gd name="T33" fmla="*/ 1283752266 h 53"/>
                <a:gd name="T34" fmla="*/ 2147483647 w 165"/>
                <a:gd name="T35" fmla="*/ 989556705 h 53"/>
                <a:gd name="T36" fmla="*/ 2147483647 w 165"/>
                <a:gd name="T37" fmla="*/ 922695013 h 53"/>
                <a:gd name="T38" fmla="*/ 2147483647 w 165"/>
                <a:gd name="T39" fmla="*/ 695364573 h 53"/>
                <a:gd name="T40" fmla="*/ 2147483647 w 165"/>
                <a:gd name="T41" fmla="*/ 441287970 h 53"/>
                <a:gd name="T42" fmla="*/ 2147483647 w 165"/>
                <a:gd name="T43" fmla="*/ 374426506 h 53"/>
                <a:gd name="T44" fmla="*/ 2147483647 w 165"/>
                <a:gd name="T45" fmla="*/ 334311091 h 53"/>
                <a:gd name="T46" fmla="*/ 2147483647 w 165"/>
                <a:gd name="T47" fmla="*/ 294192018 h 53"/>
                <a:gd name="T48" fmla="*/ 2147483647 w 165"/>
                <a:gd name="T49" fmla="*/ 254076603 h 53"/>
                <a:gd name="T50" fmla="*/ 1824009939 w 165"/>
                <a:gd name="T51" fmla="*/ 80234517 h 53"/>
                <a:gd name="T52" fmla="*/ 1783477376 w 165"/>
                <a:gd name="T53" fmla="*/ 0 h 53"/>
                <a:gd name="T54" fmla="*/ 1756456892 w 165"/>
                <a:gd name="T55" fmla="*/ 0 h 53"/>
                <a:gd name="T56" fmla="*/ 108089316 w 165"/>
                <a:gd name="T57" fmla="*/ 106980565 h 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3"/>
                <a:gd name="T89" fmla="*/ 165 w 165"/>
                <a:gd name="T90" fmla="*/ 53 h 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3">
                  <a:moveTo>
                    <a:pt x="3" y="3"/>
                  </a:moveTo>
                  <a:cubicBezTo>
                    <a:pt x="1" y="3"/>
                    <a:pt x="0" y="4"/>
                    <a:pt x="0" y="6"/>
                  </a:cubicBezTo>
                  <a:cubicBezTo>
                    <a:pt x="0" y="7"/>
                    <a:pt x="1" y="8"/>
                    <a:pt x="3" y="8"/>
                  </a:cubicBezTo>
                  <a:cubicBezTo>
                    <a:pt x="2" y="8"/>
                    <a:pt x="1" y="9"/>
                    <a:pt x="1" y="10"/>
                  </a:cubicBezTo>
                  <a:cubicBezTo>
                    <a:pt x="1" y="11"/>
                    <a:pt x="2" y="11"/>
                    <a:pt x="3" y="11"/>
                  </a:cubicBezTo>
                  <a:cubicBezTo>
                    <a:pt x="3" y="11"/>
                    <a:pt x="41" y="9"/>
                    <a:pt x="45" y="9"/>
                  </a:cubicBezTo>
                  <a:cubicBezTo>
                    <a:pt x="51" y="19"/>
                    <a:pt x="55" y="15"/>
                    <a:pt x="67" y="17"/>
                  </a:cubicBezTo>
                  <a:cubicBezTo>
                    <a:pt x="67" y="17"/>
                    <a:pt x="71" y="17"/>
                    <a:pt x="73" y="17"/>
                  </a:cubicBezTo>
                  <a:cubicBezTo>
                    <a:pt x="74" y="19"/>
                    <a:pt x="76" y="21"/>
                    <a:pt x="79" y="23"/>
                  </a:cubicBezTo>
                  <a:cubicBezTo>
                    <a:pt x="81" y="26"/>
                    <a:pt x="85" y="28"/>
                    <a:pt x="89" y="31"/>
                  </a:cubicBezTo>
                  <a:cubicBezTo>
                    <a:pt x="96" y="35"/>
                    <a:pt x="104" y="39"/>
                    <a:pt x="113" y="42"/>
                  </a:cubicBezTo>
                  <a:cubicBezTo>
                    <a:pt x="130" y="49"/>
                    <a:pt x="149" y="53"/>
                    <a:pt x="163" y="52"/>
                  </a:cubicBezTo>
                  <a:cubicBezTo>
                    <a:pt x="164" y="52"/>
                    <a:pt x="165" y="51"/>
                    <a:pt x="165" y="49"/>
                  </a:cubicBezTo>
                  <a:cubicBezTo>
                    <a:pt x="165" y="48"/>
                    <a:pt x="164" y="47"/>
                    <a:pt x="163" y="47"/>
                  </a:cubicBezTo>
                  <a:cubicBezTo>
                    <a:pt x="161" y="47"/>
                    <a:pt x="158" y="46"/>
                    <a:pt x="155" y="45"/>
                  </a:cubicBezTo>
                  <a:cubicBezTo>
                    <a:pt x="151" y="44"/>
                    <a:pt x="145" y="42"/>
                    <a:pt x="140" y="41"/>
                  </a:cubicBezTo>
                  <a:cubicBezTo>
                    <a:pt x="132" y="40"/>
                    <a:pt x="123" y="38"/>
                    <a:pt x="115" y="35"/>
                  </a:cubicBezTo>
                  <a:cubicBezTo>
                    <a:pt x="110" y="32"/>
                    <a:pt x="105" y="30"/>
                    <a:pt x="100" y="27"/>
                  </a:cubicBezTo>
                  <a:cubicBezTo>
                    <a:pt x="99" y="27"/>
                    <a:pt x="97" y="25"/>
                    <a:pt x="96" y="25"/>
                  </a:cubicBezTo>
                  <a:cubicBezTo>
                    <a:pt x="93" y="23"/>
                    <a:pt x="89" y="21"/>
                    <a:pt x="86" y="19"/>
                  </a:cubicBezTo>
                  <a:cubicBezTo>
                    <a:pt x="81" y="17"/>
                    <a:pt x="79" y="15"/>
                    <a:pt x="77" y="12"/>
                  </a:cubicBezTo>
                  <a:cubicBezTo>
                    <a:pt x="76" y="11"/>
                    <a:pt x="76" y="11"/>
                    <a:pt x="75" y="10"/>
                  </a:cubicBezTo>
                  <a:cubicBezTo>
                    <a:pt x="75" y="9"/>
                    <a:pt x="75" y="9"/>
                    <a:pt x="75" y="9"/>
                  </a:cubicBezTo>
                  <a:cubicBezTo>
                    <a:pt x="74" y="8"/>
                    <a:pt x="74" y="8"/>
                    <a:pt x="74" y="8"/>
                  </a:cubicBezTo>
                  <a:cubicBezTo>
                    <a:pt x="66" y="7"/>
                    <a:pt x="66" y="7"/>
                    <a:pt x="66" y="7"/>
                  </a:cubicBezTo>
                  <a:cubicBezTo>
                    <a:pt x="55" y="6"/>
                    <a:pt x="53" y="10"/>
                    <a:pt x="49" y="2"/>
                  </a:cubicBezTo>
                  <a:cubicBezTo>
                    <a:pt x="48" y="0"/>
                    <a:pt x="48" y="0"/>
                    <a:pt x="48" y="0"/>
                  </a:cubicBezTo>
                  <a:cubicBezTo>
                    <a:pt x="47" y="0"/>
                    <a:pt x="47" y="0"/>
                    <a:pt x="47" y="0"/>
                  </a:cubicBezTo>
                  <a:lnTo>
                    <a:pt x="3" y="3"/>
                  </a:lnTo>
                  <a:close/>
                </a:path>
              </a:pathLst>
            </a:custGeom>
            <a:solidFill>
              <a:srgbClr val="BAD2B3"/>
            </a:solidFill>
            <a:ln w="9525">
              <a:noFill/>
              <a:round/>
              <a:headEnd/>
              <a:tailEnd/>
            </a:ln>
          </p:spPr>
          <p:txBody>
            <a:bodyPr/>
            <a:lstStyle/>
            <a:p>
              <a:endParaRPr lang="en-US">
                <a:latin typeface="Calibri" pitchFamily="34" charset="0"/>
              </a:endParaRPr>
            </a:p>
          </p:txBody>
        </p:sp>
        <p:sp>
          <p:nvSpPr>
            <p:cNvPr id="144139" name="Freeform 954"/>
            <p:cNvSpPr>
              <a:spLocks/>
            </p:cNvSpPr>
            <p:nvPr/>
          </p:nvSpPr>
          <p:spPr bwMode="auto">
            <a:xfrm rot="10800000">
              <a:off x="3675163" y="4772187"/>
              <a:ext cx="606500" cy="193812"/>
            </a:xfrm>
            <a:custGeom>
              <a:avLst/>
              <a:gdLst>
                <a:gd name="T0" fmla="*/ 108089316 w 165"/>
                <a:gd name="T1" fmla="*/ 106980565 h 53"/>
                <a:gd name="T2" fmla="*/ 0 w 165"/>
                <a:gd name="T3" fmla="*/ 227330497 h 53"/>
                <a:gd name="T4" fmla="*/ 108089316 w 165"/>
                <a:gd name="T5" fmla="*/ 294192018 h 53"/>
                <a:gd name="T6" fmla="*/ 40532578 w 165"/>
                <a:gd name="T7" fmla="*/ 374426506 h 53"/>
                <a:gd name="T8" fmla="*/ 108089316 w 165"/>
                <a:gd name="T9" fmla="*/ 401172555 h 53"/>
                <a:gd name="T10" fmla="*/ 1675388088 w 165"/>
                <a:gd name="T11" fmla="*/ 334311091 h 53"/>
                <a:gd name="T12" fmla="*/ 2147483647 w 165"/>
                <a:gd name="T13" fmla="*/ 628503109 h 53"/>
                <a:gd name="T14" fmla="*/ 2147483647 w 165"/>
                <a:gd name="T15" fmla="*/ 628503109 h 53"/>
                <a:gd name="T16" fmla="*/ 2147483647 w 165"/>
                <a:gd name="T17" fmla="*/ 842460525 h 53"/>
                <a:gd name="T18" fmla="*/ 2147483647 w 165"/>
                <a:gd name="T19" fmla="*/ 1109910266 h 53"/>
                <a:gd name="T20" fmla="*/ 2147483647 w 165"/>
                <a:gd name="T21" fmla="*/ 1551198122 h 53"/>
                <a:gd name="T22" fmla="*/ 2147483647 w 165"/>
                <a:gd name="T23" fmla="*/ 1912255147 h 53"/>
                <a:gd name="T24" fmla="*/ 2147483647 w 165"/>
                <a:gd name="T25" fmla="*/ 1805274610 h 53"/>
                <a:gd name="T26" fmla="*/ 2147483647 w 165"/>
                <a:gd name="T27" fmla="*/ 1725040122 h 53"/>
                <a:gd name="T28" fmla="*/ 2147483647 w 165"/>
                <a:gd name="T29" fmla="*/ 1658178658 h 53"/>
                <a:gd name="T30" fmla="*/ 2147483647 w 165"/>
                <a:gd name="T31" fmla="*/ 1511082706 h 53"/>
                <a:gd name="T32" fmla="*/ 2147483647 w 165"/>
                <a:gd name="T33" fmla="*/ 1283752266 h 53"/>
                <a:gd name="T34" fmla="*/ 2147483647 w 165"/>
                <a:gd name="T35" fmla="*/ 989556705 h 53"/>
                <a:gd name="T36" fmla="*/ 2147483647 w 165"/>
                <a:gd name="T37" fmla="*/ 922695013 h 53"/>
                <a:gd name="T38" fmla="*/ 2147483647 w 165"/>
                <a:gd name="T39" fmla="*/ 735483645 h 53"/>
                <a:gd name="T40" fmla="*/ 2147483647 w 165"/>
                <a:gd name="T41" fmla="*/ 441287970 h 53"/>
                <a:gd name="T42" fmla="*/ 2147483647 w 165"/>
                <a:gd name="T43" fmla="*/ 374426506 h 53"/>
                <a:gd name="T44" fmla="*/ 2147483647 w 165"/>
                <a:gd name="T45" fmla="*/ 334311091 h 53"/>
                <a:gd name="T46" fmla="*/ 2147483647 w 165"/>
                <a:gd name="T47" fmla="*/ 294192018 h 53"/>
                <a:gd name="T48" fmla="*/ 2147483647 w 165"/>
                <a:gd name="T49" fmla="*/ 254076603 h 53"/>
                <a:gd name="T50" fmla="*/ 1824009939 w 165"/>
                <a:gd name="T51" fmla="*/ 80234517 h 53"/>
                <a:gd name="T52" fmla="*/ 1783477376 w 165"/>
                <a:gd name="T53" fmla="*/ 0 h 53"/>
                <a:gd name="T54" fmla="*/ 1756456892 w 165"/>
                <a:gd name="T55" fmla="*/ 40115430 h 53"/>
                <a:gd name="T56" fmla="*/ 108089316 w 165"/>
                <a:gd name="T57" fmla="*/ 106980565 h 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3"/>
                <a:gd name="T89" fmla="*/ 165 w 165"/>
                <a:gd name="T90" fmla="*/ 53 h 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3">
                  <a:moveTo>
                    <a:pt x="3" y="3"/>
                  </a:moveTo>
                  <a:cubicBezTo>
                    <a:pt x="1" y="3"/>
                    <a:pt x="0" y="5"/>
                    <a:pt x="0" y="6"/>
                  </a:cubicBezTo>
                  <a:cubicBezTo>
                    <a:pt x="0" y="7"/>
                    <a:pt x="1" y="8"/>
                    <a:pt x="3" y="8"/>
                  </a:cubicBezTo>
                  <a:cubicBezTo>
                    <a:pt x="2" y="8"/>
                    <a:pt x="1" y="9"/>
                    <a:pt x="1" y="10"/>
                  </a:cubicBezTo>
                  <a:cubicBezTo>
                    <a:pt x="1" y="11"/>
                    <a:pt x="2" y="11"/>
                    <a:pt x="3" y="11"/>
                  </a:cubicBezTo>
                  <a:cubicBezTo>
                    <a:pt x="3" y="11"/>
                    <a:pt x="41" y="9"/>
                    <a:pt x="45" y="9"/>
                  </a:cubicBezTo>
                  <a:cubicBezTo>
                    <a:pt x="51" y="19"/>
                    <a:pt x="55" y="15"/>
                    <a:pt x="67" y="17"/>
                  </a:cubicBezTo>
                  <a:cubicBezTo>
                    <a:pt x="67" y="17"/>
                    <a:pt x="71" y="17"/>
                    <a:pt x="73" y="17"/>
                  </a:cubicBezTo>
                  <a:cubicBezTo>
                    <a:pt x="74" y="19"/>
                    <a:pt x="76" y="21"/>
                    <a:pt x="79" y="23"/>
                  </a:cubicBezTo>
                  <a:cubicBezTo>
                    <a:pt x="81" y="26"/>
                    <a:pt x="85" y="28"/>
                    <a:pt x="89" y="30"/>
                  </a:cubicBezTo>
                  <a:cubicBezTo>
                    <a:pt x="96" y="35"/>
                    <a:pt x="104" y="39"/>
                    <a:pt x="113" y="42"/>
                  </a:cubicBezTo>
                  <a:cubicBezTo>
                    <a:pt x="130" y="49"/>
                    <a:pt x="149" y="53"/>
                    <a:pt x="163" y="52"/>
                  </a:cubicBezTo>
                  <a:cubicBezTo>
                    <a:pt x="164" y="52"/>
                    <a:pt x="165" y="51"/>
                    <a:pt x="165" y="49"/>
                  </a:cubicBezTo>
                  <a:cubicBezTo>
                    <a:pt x="165" y="48"/>
                    <a:pt x="164" y="47"/>
                    <a:pt x="163" y="47"/>
                  </a:cubicBezTo>
                  <a:cubicBezTo>
                    <a:pt x="161" y="47"/>
                    <a:pt x="158" y="46"/>
                    <a:pt x="154" y="45"/>
                  </a:cubicBezTo>
                  <a:cubicBezTo>
                    <a:pt x="150" y="44"/>
                    <a:pt x="145" y="42"/>
                    <a:pt x="140" y="41"/>
                  </a:cubicBezTo>
                  <a:cubicBezTo>
                    <a:pt x="132" y="40"/>
                    <a:pt x="123" y="38"/>
                    <a:pt x="115" y="35"/>
                  </a:cubicBezTo>
                  <a:cubicBezTo>
                    <a:pt x="110" y="32"/>
                    <a:pt x="105" y="30"/>
                    <a:pt x="100" y="27"/>
                  </a:cubicBezTo>
                  <a:cubicBezTo>
                    <a:pt x="99" y="27"/>
                    <a:pt x="97" y="25"/>
                    <a:pt x="96" y="25"/>
                  </a:cubicBezTo>
                  <a:cubicBezTo>
                    <a:pt x="93" y="23"/>
                    <a:pt x="89" y="21"/>
                    <a:pt x="86" y="20"/>
                  </a:cubicBezTo>
                  <a:cubicBezTo>
                    <a:pt x="82" y="17"/>
                    <a:pt x="79" y="15"/>
                    <a:pt x="77" y="12"/>
                  </a:cubicBezTo>
                  <a:cubicBezTo>
                    <a:pt x="76" y="11"/>
                    <a:pt x="76" y="11"/>
                    <a:pt x="75" y="10"/>
                  </a:cubicBezTo>
                  <a:cubicBezTo>
                    <a:pt x="75" y="9"/>
                    <a:pt x="75" y="9"/>
                    <a:pt x="75" y="9"/>
                  </a:cubicBezTo>
                  <a:cubicBezTo>
                    <a:pt x="74" y="8"/>
                    <a:pt x="74" y="8"/>
                    <a:pt x="74" y="8"/>
                  </a:cubicBezTo>
                  <a:cubicBezTo>
                    <a:pt x="66" y="7"/>
                    <a:pt x="66" y="7"/>
                    <a:pt x="66" y="7"/>
                  </a:cubicBezTo>
                  <a:cubicBezTo>
                    <a:pt x="55" y="6"/>
                    <a:pt x="53" y="11"/>
                    <a:pt x="49" y="2"/>
                  </a:cubicBezTo>
                  <a:cubicBezTo>
                    <a:pt x="48" y="0"/>
                    <a:pt x="48" y="0"/>
                    <a:pt x="48" y="0"/>
                  </a:cubicBezTo>
                  <a:cubicBezTo>
                    <a:pt x="47" y="1"/>
                    <a:pt x="47" y="1"/>
                    <a:pt x="47" y="1"/>
                  </a:cubicBezTo>
                  <a:lnTo>
                    <a:pt x="3" y="3"/>
                  </a:lnTo>
                  <a:close/>
                </a:path>
              </a:pathLst>
            </a:custGeom>
            <a:solidFill>
              <a:srgbClr val="BBD3B4"/>
            </a:solidFill>
            <a:ln w="9525">
              <a:noFill/>
              <a:round/>
              <a:headEnd/>
              <a:tailEnd/>
            </a:ln>
          </p:spPr>
          <p:txBody>
            <a:bodyPr/>
            <a:lstStyle/>
            <a:p>
              <a:endParaRPr lang="en-US">
                <a:latin typeface="Calibri" pitchFamily="34" charset="0"/>
              </a:endParaRPr>
            </a:p>
          </p:txBody>
        </p:sp>
        <p:sp>
          <p:nvSpPr>
            <p:cNvPr id="144140" name="Freeform 955"/>
            <p:cNvSpPr>
              <a:spLocks/>
            </p:cNvSpPr>
            <p:nvPr/>
          </p:nvSpPr>
          <p:spPr bwMode="auto">
            <a:xfrm rot="10800000">
              <a:off x="3675163" y="4776169"/>
              <a:ext cx="606500" cy="185848"/>
            </a:xfrm>
            <a:custGeom>
              <a:avLst/>
              <a:gdLst>
                <a:gd name="T0" fmla="*/ 108089316 w 165"/>
                <a:gd name="T1" fmla="*/ 66395118 h 51"/>
                <a:gd name="T2" fmla="*/ 0 w 165"/>
                <a:gd name="T3" fmla="*/ 185909951 h 51"/>
                <a:gd name="T4" fmla="*/ 108089316 w 165"/>
                <a:gd name="T5" fmla="*/ 252305097 h 51"/>
                <a:gd name="T6" fmla="*/ 40532578 w 165"/>
                <a:gd name="T7" fmla="*/ 331982848 h 51"/>
                <a:gd name="T8" fmla="*/ 108089316 w 165"/>
                <a:gd name="T9" fmla="*/ 358540883 h 51"/>
                <a:gd name="T10" fmla="*/ 1675388088 w 165"/>
                <a:gd name="T11" fmla="*/ 292145794 h 51"/>
                <a:gd name="T12" fmla="*/ 2147483647 w 165"/>
                <a:gd name="T13" fmla="*/ 584287945 h 51"/>
                <a:gd name="T14" fmla="*/ 2147483647 w 165"/>
                <a:gd name="T15" fmla="*/ 584287945 h 51"/>
                <a:gd name="T16" fmla="*/ 2147483647 w 165"/>
                <a:gd name="T17" fmla="*/ 796759518 h 51"/>
                <a:gd name="T18" fmla="*/ 2147483647 w 165"/>
                <a:gd name="T19" fmla="*/ 1062343746 h 51"/>
                <a:gd name="T20" fmla="*/ 2147483647 w 165"/>
                <a:gd name="T21" fmla="*/ 1500562267 h 51"/>
                <a:gd name="T22" fmla="*/ 2147483647 w 165"/>
                <a:gd name="T23" fmla="*/ 1859103037 h 51"/>
                <a:gd name="T24" fmla="*/ 2147483647 w 165"/>
                <a:gd name="T25" fmla="*/ 1752867250 h 51"/>
                <a:gd name="T26" fmla="*/ 2147483647 w 165"/>
                <a:gd name="T27" fmla="*/ 1673193143 h 51"/>
                <a:gd name="T28" fmla="*/ 2147483647 w 165"/>
                <a:gd name="T29" fmla="*/ 1606794410 h 51"/>
                <a:gd name="T30" fmla="*/ 2147483647 w 165"/>
                <a:gd name="T31" fmla="*/ 1500562267 h 51"/>
                <a:gd name="T32" fmla="*/ 2147483647 w 165"/>
                <a:gd name="T33" fmla="*/ 1234974622 h 51"/>
                <a:gd name="T34" fmla="*/ 2147483647 w 165"/>
                <a:gd name="T35" fmla="*/ 982669639 h 51"/>
                <a:gd name="T36" fmla="*/ 2147483647 w 165"/>
                <a:gd name="T37" fmla="*/ 876433625 h 51"/>
                <a:gd name="T38" fmla="*/ 2147483647 w 165"/>
                <a:gd name="T39" fmla="*/ 690523731 h 51"/>
                <a:gd name="T40" fmla="*/ 2147483647 w 165"/>
                <a:gd name="T41" fmla="*/ 398377937 h 51"/>
                <a:gd name="T42" fmla="*/ 2147483647 w 165"/>
                <a:gd name="T43" fmla="*/ 331982848 h 51"/>
                <a:gd name="T44" fmla="*/ 2147483647 w 165"/>
                <a:gd name="T45" fmla="*/ 292145794 h 51"/>
                <a:gd name="T46" fmla="*/ 2147483647 w 165"/>
                <a:gd name="T47" fmla="*/ 252305097 h 51"/>
                <a:gd name="T48" fmla="*/ 2147483647 w 165"/>
                <a:gd name="T49" fmla="*/ 252305097 h 51"/>
                <a:gd name="T50" fmla="*/ 1824009939 w 165"/>
                <a:gd name="T51" fmla="*/ 39837068 h 51"/>
                <a:gd name="T52" fmla="*/ 1783477376 w 165"/>
                <a:gd name="T53" fmla="*/ 0 h 51"/>
                <a:gd name="T54" fmla="*/ 1756456892 w 165"/>
                <a:gd name="T55" fmla="*/ 0 h 51"/>
                <a:gd name="T56" fmla="*/ 108089316 w 165"/>
                <a:gd name="T57" fmla="*/ 66395118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1"/>
                <a:gd name="T89" fmla="*/ 165 w 165"/>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1">
                  <a:moveTo>
                    <a:pt x="3" y="2"/>
                  </a:moveTo>
                  <a:cubicBezTo>
                    <a:pt x="1" y="3"/>
                    <a:pt x="0" y="4"/>
                    <a:pt x="0" y="5"/>
                  </a:cubicBezTo>
                  <a:cubicBezTo>
                    <a:pt x="0" y="6"/>
                    <a:pt x="1" y="7"/>
                    <a:pt x="3" y="7"/>
                  </a:cubicBezTo>
                  <a:cubicBezTo>
                    <a:pt x="2" y="7"/>
                    <a:pt x="1" y="8"/>
                    <a:pt x="1" y="9"/>
                  </a:cubicBezTo>
                  <a:cubicBezTo>
                    <a:pt x="2" y="10"/>
                    <a:pt x="2" y="10"/>
                    <a:pt x="3" y="10"/>
                  </a:cubicBezTo>
                  <a:cubicBezTo>
                    <a:pt x="3" y="10"/>
                    <a:pt x="41" y="8"/>
                    <a:pt x="45" y="8"/>
                  </a:cubicBezTo>
                  <a:cubicBezTo>
                    <a:pt x="51" y="18"/>
                    <a:pt x="55" y="14"/>
                    <a:pt x="67" y="16"/>
                  </a:cubicBezTo>
                  <a:cubicBezTo>
                    <a:pt x="67" y="16"/>
                    <a:pt x="71" y="16"/>
                    <a:pt x="73" y="16"/>
                  </a:cubicBezTo>
                  <a:cubicBezTo>
                    <a:pt x="74" y="18"/>
                    <a:pt x="76" y="20"/>
                    <a:pt x="79" y="22"/>
                  </a:cubicBezTo>
                  <a:cubicBezTo>
                    <a:pt x="81" y="25"/>
                    <a:pt x="85" y="27"/>
                    <a:pt x="89" y="29"/>
                  </a:cubicBezTo>
                  <a:cubicBezTo>
                    <a:pt x="96" y="34"/>
                    <a:pt x="104" y="38"/>
                    <a:pt x="113" y="41"/>
                  </a:cubicBezTo>
                  <a:cubicBezTo>
                    <a:pt x="130" y="48"/>
                    <a:pt x="150" y="51"/>
                    <a:pt x="163" y="51"/>
                  </a:cubicBezTo>
                  <a:cubicBezTo>
                    <a:pt x="164" y="51"/>
                    <a:pt x="165" y="50"/>
                    <a:pt x="165" y="48"/>
                  </a:cubicBezTo>
                  <a:cubicBezTo>
                    <a:pt x="165" y="47"/>
                    <a:pt x="164" y="46"/>
                    <a:pt x="163" y="46"/>
                  </a:cubicBezTo>
                  <a:cubicBezTo>
                    <a:pt x="161" y="46"/>
                    <a:pt x="158" y="45"/>
                    <a:pt x="154" y="44"/>
                  </a:cubicBezTo>
                  <a:cubicBezTo>
                    <a:pt x="150" y="43"/>
                    <a:pt x="145" y="41"/>
                    <a:pt x="140" y="41"/>
                  </a:cubicBezTo>
                  <a:cubicBezTo>
                    <a:pt x="132" y="39"/>
                    <a:pt x="123" y="37"/>
                    <a:pt x="115" y="34"/>
                  </a:cubicBezTo>
                  <a:cubicBezTo>
                    <a:pt x="110" y="32"/>
                    <a:pt x="105" y="29"/>
                    <a:pt x="100" y="27"/>
                  </a:cubicBezTo>
                  <a:cubicBezTo>
                    <a:pt x="99" y="26"/>
                    <a:pt x="97" y="24"/>
                    <a:pt x="96" y="24"/>
                  </a:cubicBezTo>
                  <a:cubicBezTo>
                    <a:pt x="93" y="22"/>
                    <a:pt x="89" y="20"/>
                    <a:pt x="86" y="19"/>
                  </a:cubicBezTo>
                  <a:cubicBezTo>
                    <a:pt x="82" y="16"/>
                    <a:pt x="79" y="14"/>
                    <a:pt x="77" y="11"/>
                  </a:cubicBezTo>
                  <a:cubicBezTo>
                    <a:pt x="76" y="11"/>
                    <a:pt x="76" y="10"/>
                    <a:pt x="75" y="9"/>
                  </a:cubicBezTo>
                  <a:cubicBezTo>
                    <a:pt x="75" y="8"/>
                    <a:pt x="75" y="8"/>
                    <a:pt x="75" y="8"/>
                  </a:cubicBezTo>
                  <a:cubicBezTo>
                    <a:pt x="74" y="7"/>
                    <a:pt x="74" y="7"/>
                    <a:pt x="74" y="7"/>
                  </a:cubicBezTo>
                  <a:cubicBezTo>
                    <a:pt x="66" y="7"/>
                    <a:pt x="66" y="7"/>
                    <a:pt x="66" y="7"/>
                  </a:cubicBezTo>
                  <a:cubicBezTo>
                    <a:pt x="55" y="5"/>
                    <a:pt x="53" y="10"/>
                    <a:pt x="49" y="1"/>
                  </a:cubicBezTo>
                  <a:cubicBezTo>
                    <a:pt x="48" y="0"/>
                    <a:pt x="48" y="0"/>
                    <a:pt x="48" y="0"/>
                  </a:cubicBezTo>
                  <a:cubicBezTo>
                    <a:pt x="47" y="0"/>
                    <a:pt x="47" y="0"/>
                    <a:pt x="47" y="0"/>
                  </a:cubicBezTo>
                  <a:lnTo>
                    <a:pt x="3" y="2"/>
                  </a:lnTo>
                  <a:close/>
                </a:path>
              </a:pathLst>
            </a:custGeom>
            <a:solidFill>
              <a:srgbClr val="BCD3B5"/>
            </a:solidFill>
            <a:ln w="9525">
              <a:noFill/>
              <a:round/>
              <a:headEnd/>
              <a:tailEnd/>
            </a:ln>
          </p:spPr>
          <p:txBody>
            <a:bodyPr/>
            <a:lstStyle/>
            <a:p>
              <a:endParaRPr lang="en-US">
                <a:latin typeface="Calibri" pitchFamily="34" charset="0"/>
              </a:endParaRPr>
            </a:p>
          </p:txBody>
        </p:sp>
        <p:sp>
          <p:nvSpPr>
            <p:cNvPr id="144141" name="Freeform 956"/>
            <p:cNvSpPr>
              <a:spLocks/>
            </p:cNvSpPr>
            <p:nvPr/>
          </p:nvSpPr>
          <p:spPr bwMode="auto">
            <a:xfrm rot="10800000">
              <a:off x="3675163" y="4776169"/>
              <a:ext cx="606500" cy="185848"/>
            </a:xfrm>
            <a:custGeom>
              <a:avLst/>
              <a:gdLst>
                <a:gd name="T0" fmla="*/ 108089316 w 165"/>
                <a:gd name="T1" fmla="*/ 106235815 h 51"/>
                <a:gd name="T2" fmla="*/ 0 w 165"/>
                <a:gd name="T3" fmla="*/ 185909951 h 51"/>
                <a:gd name="T4" fmla="*/ 108089316 w 165"/>
                <a:gd name="T5" fmla="*/ 252305097 h 51"/>
                <a:gd name="T6" fmla="*/ 81068832 w 165"/>
                <a:gd name="T7" fmla="*/ 331982848 h 51"/>
                <a:gd name="T8" fmla="*/ 108089316 w 165"/>
                <a:gd name="T9" fmla="*/ 358540883 h 51"/>
                <a:gd name="T10" fmla="*/ 1675388088 w 165"/>
                <a:gd name="T11" fmla="*/ 292145794 h 51"/>
                <a:gd name="T12" fmla="*/ 2147483647 w 165"/>
                <a:gd name="T13" fmla="*/ 584287945 h 51"/>
                <a:gd name="T14" fmla="*/ 2147483647 w 165"/>
                <a:gd name="T15" fmla="*/ 584287945 h 51"/>
                <a:gd name="T16" fmla="*/ 2147483647 w 165"/>
                <a:gd name="T17" fmla="*/ 796759518 h 51"/>
                <a:gd name="T18" fmla="*/ 2147483647 w 165"/>
                <a:gd name="T19" fmla="*/ 1062343746 h 51"/>
                <a:gd name="T20" fmla="*/ 2147483647 w 165"/>
                <a:gd name="T21" fmla="*/ 1500562267 h 51"/>
                <a:gd name="T22" fmla="*/ 2147483647 w 165"/>
                <a:gd name="T23" fmla="*/ 1859103037 h 51"/>
                <a:gd name="T24" fmla="*/ 2147483647 w 165"/>
                <a:gd name="T25" fmla="*/ 1752867250 h 51"/>
                <a:gd name="T26" fmla="*/ 2147483647 w 165"/>
                <a:gd name="T27" fmla="*/ 1673193143 h 51"/>
                <a:gd name="T28" fmla="*/ 2147483647 w 165"/>
                <a:gd name="T29" fmla="*/ 1606794410 h 51"/>
                <a:gd name="T30" fmla="*/ 2147483647 w 165"/>
                <a:gd name="T31" fmla="*/ 1500562267 h 51"/>
                <a:gd name="T32" fmla="*/ 2147483647 w 165"/>
                <a:gd name="T33" fmla="*/ 1234974622 h 51"/>
                <a:gd name="T34" fmla="*/ 2147483647 w 165"/>
                <a:gd name="T35" fmla="*/ 982669639 h 51"/>
                <a:gd name="T36" fmla="*/ 2147483647 w 165"/>
                <a:gd name="T37" fmla="*/ 876433625 h 51"/>
                <a:gd name="T38" fmla="*/ 2147483647 w 165"/>
                <a:gd name="T39" fmla="*/ 690523731 h 51"/>
                <a:gd name="T40" fmla="*/ 2147483647 w 165"/>
                <a:gd name="T41" fmla="*/ 398377937 h 51"/>
                <a:gd name="T42" fmla="*/ 2147483647 w 165"/>
                <a:gd name="T43" fmla="*/ 331982848 h 51"/>
                <a:gd name="T44" fmla="*/ 2147483647 w 165"/>
                <a:gd name="T45" fmla="*/ 292145794 h 51"/>
                <a:gd name="T46" fmla="*/ 2147483647 w 165"/>
                <a:gd name="T47" fmla="*/ 252305097 h 51"/>
                <a:gd name="T48" fmla="*/ 2147483647 w 165"/>
                <a:gd name="T49" fmla="*/ 252305097 h 51"/>
                <a:gd name="T50" fmla="*/ 1824009939 w 165"/>
                <a:gd name="T51" fmla="*/ 39837068 h 51"/>
                <a:gd name="T52" fmla="*/ 1783477376 w 165"/>
                <a:gd name="T53" fmla="*/ 0 h 51"/>
                <a:gd name="T54" fmla="*/ 1715920652 w 165"/>
                <a:gd name="T55" fmla="*/ 0 h 51"/>
                <a:gd name="T56" fmla="*/ 108089316 w 165"/>
                <a:gd name="T57" fmla="*/ 106235815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1"/>
                <a:gd name="T89" fmla="*/ 165 w 165"/>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1">
                  <a:moveTo>
                    <a:pt x="3" y="3"/>
                  </a:moveTo>
                  <a:cubicBezTo>
                    <a:pt x="1" y="3"/>
                    <a:pt x="0" y="4"/>
                    <a:pt x="0" y="5"/>
                  </a:cubicBezTo>
                  <a:cubicBezTo>
                    <a:pt x="0" y="6"/>
                    <a:pt x="1" y="7"/>
                    <a:pt x="3" y="7"/>
                  </a:cubicBezTo>
                  <a:cubicBezTo>
                    <a:pt x="2" y="7"/>
                    <a:pt x="1" y="8"/>
                    <a:pt x="2" y="9"/>
                  </a:cubicBezTo>
                  <a:cubicBezTo>
                    <a:pt x="2" y="10"/>
                    <a:pt x="2" y="10"/>
                    <a:pt x="3" y="10"/>
                  </a:cubicBezTo>
                  <a:cubicBezTo>
                    <a:pt x="3" y="10"/>
                    <a:pt x="41" y="8"/>
                    <a:pt x="45" y="8"/>
                  </a:cubicBezTo>
                  <a:cubicBezTo>
                    <a:pt x="51" y="18"/>
                    <a:pt x="55" y="14"/>
                    <a:pt x="67" y="16"/>
                  </a:cubicBezTo>
                  <a:cubicBezTo>
                    <a:pt x="67" y="16"/>
                    <a:pt x="71" y="16"/>
                    <a:pt x="73" y="16"/>
                  </a:cubicBezTo>
                  <a:cubicBezTo>
                    <a:pt x="74" y="18"/>
                    <a:pt x="76" y="20"/>
                    <a:pt x="78" y="22"/>
                  </a:cubicBezTo>
                  <a:cubicBezTo>
                    <a:pt x="81" y="24"/>
                    <a:pt x="85" y="27"/>
                    <a:pt x="89" y="29"/>
                  </a:cubicBezTo>
                  <a:cubicBezTo>
                    <a:pt x="96" y="34"/>
                    <a:pt x="104" y="38"/>
                    <a:pt x="113" y="41"/>
                  </a:cubicBezTo>
                  <a:cubicBezTo>
                    <a:pt x="130" y="47"/>
                    <a:pt x="150" y="51"/>
                    <a:pt x="163" y="51"/>
                  </a:cubicBezTo>
                  <a:cubicBezTo>
                    <a:pt x="164" y="51"/>
                    <a:pt x="165" y="49"/>
                    <a:pt x="165" y="48"/>
                  </a:cubicBezTo>
                  <a:cubicBezTo>
                    <a:pt x="165" y="47"/>
                    <a:pt x="164" y="46"/>
                    <a:pt x="163" y="46"/>
                  </a:cubicBezTo>
                  <a:cubicBezTo>
                    <a:pt x="161" y="46"/>
                    <a:pt x="158" y="45"/>
                    <a:pt x="154" y="44"/>
                  </a:cubicBezTo>
                  <a:cubicBezTo>
                    <a:pt x="150" y="43"/>
                    <a:pt x="145" y="41"/>
                    <a:pt x="140" y="41"/>
                  </a:cubicBezTo>
                  <a:cubicBezTo>
                    <a:pt x="132" y="39"/>
                    <a:pt x="123" y="37"/>
                    <a:pt x="115" y="34"/>
                  </a:cubicBezTo>
                  <a:cubicBezTo>
                    <a:pt x="110" y="32"/>
                    <a:pt x="105" y="29"/>
                    <a:pt x="100" y="27"/>
                  </a:cubicBezTo>
                  <a:cubicBezTo>
                    <a:pt x="99" y="26"/>
                    <a:pt x="97" y="25"/>
                    <a:pt x="96" y="24"/>
                  </a:cubicBezTo>
                  <a:cubicBezTo>
                    <a:pt x="93" y="22"/>
                    <a:pt x="89" y="20"/>
                    <a:pt x="86" y="19"/>
                  </a:cubicBezTo>
                  <a:cubicBezTo>
                    <a:pt x="82" y="16"/>
                    <a:pt x="79" y="14"/>
                    <a:pt x="77" y="11"/>
                  </a:cubicBezTo>
                  <a:cubicBezTo>
                    <a:pt x="76" y="11"/>
                    <a:pt x="76" y="10"/>
                    <a:pt x="75" y="9"/>
                  </a:cubicBezTo>
                  <a:cubicBezTo>
                    <a:pt x="75" y="8"/>
                    <a:pt x="75" y="8"/>
                    <a:pt x="75" y="8"/>
                  </a:cubicBezTo>
                  <a:cubicBezTo>
                    <a:pt x="74" y="7"/>
                    <a:pt x="74" y="7"/>
                    <a:pt x="74" y="7"/>
                  </a:cubicBezTo>
                  <a:cubicBezTo>
                    <a:pt x="66" y="7"/>
                    <a:pt x="66" y="7"/>
                    <a:pt x="66" y="7"/>
                  </a:cubicBezTo>
                  <a:cubicBezTo>
                    <a:pt x="54" y="5"/>
                    <a:pt x="53" y="10"/>
                    <a:pt x="49" y="1"/>
                  </a:cubicBezTo>
                  <a:cubicBezTo>
                    <a:pt x="48" y="0"/>
                    <a:pt x="48" y="0"/>
                    <a:pt x="48" y="0"/>
                  </a:cubicBezTo>
                  <a:cubicBezTo>
                    <a:pt x="46" y="0"/>
                    <a:pt x="46" y="0"/>
                    <a:pt x="46" y="0"/>
                  </a:cubicBezTo>
                  <a:lnTo>
                    <a:pt x="3" y="3"/>
                  </a:lnTo>
                  <a:close/>
                </a:path>
              </a:pathLst>
            </a:custGeom>
            <a:solidFill>
              <a:srgbClr val="BCD3B5"/>
            </a:solidFill>
            <a:ln w="9525">
              <a:noFill/>
              <a:round/>
              <a:headEnd/>
              <a:tailEnd/>
            </a:ln>
          </p:spPr>
          <p:txBody>
            <a:bodyPr/>
            <a:lstStyle/>
            <a:p>
              <a:endParaRPr lang="en-US">
                <a:latin typeface="Calibri" pitchFamily="34" charset="0"/>
              </a:endParaRPr>
            </a:p>
          </p:txBody>
        </p:sp>
        <p:sp>
          <p:nvSpPr>
            <p:cNvPr id="144142" name="Freeform 957"/>
            <p:cNvSpPr>
              <a:spLocks/>
            </p:cNvSpPr>
            <p:nvPr/>
          </p:nvSpPr>
          <p:spPr bwMode="auto">
            <a:xfrm rot="10800000">
              <a:off x="3675163" y="4776169"/>
              <a:ext cx="606500" cy="185848"/>
            </a:xfrm>
            <a:custGeom>
              <a:avLst/>
              <a:gdLst>
                <a:gd name="T0" fmla="*/ 108089316 w 165"/>
                <a:gd name="T1" fmla="*/ 106235815 h 51"/>
                <a:gd name="T2" fmla="*/ 0 w 165"/>
                <a:gd name="T3" fmla="*/ 185909951 h 51"/>
                <a:gd name="T4" fmla="*/ 108089316 w 165"/>
                <a:gd name="T5" fmla="*/ 252305097 h 51"/>
                <a:gd name="T6" fmla="*/ 81068832 w 165"/>
                <a:gd name="T7" fmla="*/ 331982848 h 51"/>
                <a:gd name="T8" fmla="*/ 108089316 w 165"/>
                <a:gd name="T9" fmla="*/ 358540883 h 51"/>
                <a:gd name="T10" fmla="*/ 1675388088 w 165"/>
                <a:gd name="T11" fmla="*/ 252305097 h 51"/>
                <a:gd name="T12" fmla="*/ 2147483647 w 165"/>
                <a:gd name="T13" fmla="*/ 544450891 h 51"/>
                <a:gd name="T14" fmla="*/ 2147483647 w 165"/>
                <a:gd name="T15" fmla="*/ 584287945 h 51"/>
                <a:gd name="T16" fmla="*/ 2147483647 w 165"/>
                <a:gd name="T17" fmla="*/ 796759518 h 51"/>
                <a:gd name="T18" fmla="*/ 2147483647 w 165"/>
                <a:gd name="T19" fmla="*/ 1062343746 h 51"/>
                <a:gd name="T20" fmla="*/ 2147483647 w 165"/>
                <a:gd name="T21" fmla="*/ 1500562267 h 51"/>
                <a:gd name="T22" fmla="*/ 2147483647 w 165"/>
                <a:gd name="T23" fmla="*/ 1859103037 h 51"/>
                <a:gd name="T24" fmla="*/ 2147483647 w 165"/>
                <a:gd name="T25" fmla="*/ 1752867250 h 51"/>
                <a:gd name="T26" fmla="*/ 2147483647 w 165"/>
                <a:gd name="T27" fmla="*/ 1673193143 h 51"/>
                <a:gd name="T28" fmla="*/ 2147483647 w 165"/>
                <a:gd name="T29" fmla="*/ 1606794410 h 51"/>
                <a:gd name="T30" fmla="*/ 2147483647 w 165"/>
                <a:gd name="T31" fmla="*/ 1500562267 h 51"/>
                <a:gd name="T32" fmla="*/ 2147483647 w 165"/>
                <a:gd name="T33" fmla="*/ 1234974622 h 51"/>
                <a:gd name="T34" fmla="*/ 2147483647 w 165"/>
                <a:gd name="T35" fmla="*/ 982669639 h 51"/>
                <a:gd name="T36" fmla="*/ 2147483647 w 165"/>
                <a:gd name="T37" fmla="*/ 876433625 h 51"/>
                <a:gd name="T38" fmla="*/ 2147483647 w 165"/>
                <a:gd name="T39" fmla="*/ 690523731 h 51"/>
                <a:gd name="T40" fmla="*/ 2147483647 w 165"/>
                <a:gd name="T41" fmla="*/ 398377937 h 51"/>
                <a:gd name="T42" fmla="*/ 2147483647 w 165"/>
                <a:gd name="T43" fmla="*/ 331982848 h 51"/>
                <a:gd name="T44" fmla="*/ 2147483647 w 165"/>
                <a:gd name="T45" fmla="*/ 292145794 h 51"/>
                <a:gd name="T46" fmla="*/ 2147483647 w 165"/>
                <a:gd name="T47" fmla="*/ 252305097 h 51"/>
                <a:gd name="T48" fmla="*/ 2147483647 w 165"/>
                <a:gd name="T49" fmla="*/ 252305097 h 51"/>
                <a:gd name="T50" fmla="*/ 1824009939 w 165"/>
                <a:gd name="T51" fmla="*/ 39837068 h 51"/>
                <a:gd name="T52" fmla="*/ 1783477376 w 165"/>
                <a:gd name="T53" fmla="*/ 0 h 51"/>
                <a:gd name="T54" fmla="*/ 1715920652 w 165"/>
                <a:gd name="T55" fmla="*/ 0 h 51"/>
                <a:gd name="T56" fmla="*/ 108089316 w 165"/>
                <a:gd name="T57" fmla="*/ 106235815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51"/>
                <a:gd name="T89" fmla="*/ 165 w 165"/>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51">
                  <a:moveTo>
                    <a:pt x="3" y="3"/>
                  </a:moveTo>
                  <a:cubicBezTo>
                    <a:pt x="1" y="3"/>
                    <a:pt x="0" y="4"/>
                    <a:pt x="0" y="5"/>
                  </a:cubicBezTo>
                  <a:cubicBezTo>
                    <a:pt x="0" y="6"/>
                    <a:pt x="1" y="7"/>
                    <a:pt x="3" y="7"/>
                  </a:cubicBezTo>
                  <a:cubicBezTo>
                    <a:pt x="2" y="7"/>
                    <a:pt x="2" y="8"/>
                    <a:pt x="2" y="9"/>
                  </a:cubicBezTo>
                  <a:cubicBezTo>
                    <a:pt x="2" y="10"/>
                    <a:pt x="2" y="10"/>
                    <a:pt x="3" y="10"/>
                  </a:cubicBezTo>
                  <a:cubicBezTo>
                    <a:pt x="3" y="10"/>
                    <a:pt x="41" y="8"/>
                    <a:pt x="45" y="7"/>
                  </a:cubicBezTo>
                  <a:cubicBezTo>
                    <a:pt x="51" y="18"/>
                    <a:pt x="55" y="14"/>
                    <a:pt x="67" y="15"/>
                  </a:cubicBezTo>
                  <a:cubicBezTo>
                    <a:pt x="67" y="15"/>
                    <a:pt x="71" y="16"/>
                    <a:pt x="73" y="16"/>
                  </a:cubicBezTo>
                  <a:cubicBezTo>
                    <a:pt x="74" y="18"/>
                    <a:pt x="76" y="20"/>
                    <a:pt x="78" y="22"/>
                  </a:cubicBezTo>
                  <a:cubicBezTo>
                    <a:pt x="81" y="24"/>
                    <a:pt x="85" y="27"/>
                    <a:pt x="89" y="29"/>
                  </a:cubicBezTo>
                  <a:cubicBezTo>
                    <a:pt x="96" y="34"/>
                    <a:pt x="104" y="38"/>
                    <a:pt x="113" y="41"/>
                  </a:cubicBezTo>
                  <a:cubicBezTo>
                    <a:pt x="130" y="47"/>
                    <a:pt x="150" y="51"/>
                    <a:pt x="163" y="51"/>
                  </a:cubicBezTo>
                  <a:cubicBezTo>
                    <a:pt x="164" y="51"/>
                    <a:pt x="165" y="49"/>
                    <a:pt x="165" y="48"/>
                  </a:cubicBezTo>
                  <a:cubicBezTo>
                    <a:pt x="165" y="47"/>
                    <a:pt x="164" y="46"/>
                    <a:pt x="163" y="46"/>
                  </a:cubicBezTo>
                  <a:cubicBezTo>
                    <a:pt x="161" y="46"/>
                    <a:pt x="158" y="45"/>
                    <a:pt x="154" y="44"/>
                  </a:cubicBezTo>
                  <a:cubicBezTo>
                    <a:pt x="150" y="43"/>
                    <a:pt x="145" y="42"/>
                    <a:pt x="140" y="41"/>
                  </a:cubicBezTo>
                  <a:cubicBezTo>
                    <a:pt x="132" y="39"/>
                    <a:pt x="123" y="37"/>
                    <a:pt x="115" y="34"/>
                  </a:cubicBezTo>
                  <a:cubicBezTo>
                    <a:pt x="110" y="32"/>
                    <a:pt x="105" y="29"/>
                    <a:pt x="100" y="27"/>
                  </a:cubicBezTo>
                  <a:cubicBezTo>
                    <a:pt x="99" y="26"/>
                    <a:pt x="97" y="25"/>
                    <a:pt x="96" y="24"/>
                  </a:cubicBezTo>
                  <a:cubicBezTo>
                    <a:pt x="93" y="22"/>
                    <a:pt x="89" y="21"/>
                    <a:pt x="86" y="19"/>
                  </a:cubicBezTo>
                  <a:cubicBezTo>
                    <a:pt x="82" y="17"/>
                    <a:pt x="79" y="14"/>
                    <a:pt x="77" y="11"/>
                  </a:cubicBezTo>
                  <a:cubicBezTo>
                    <a:pt x="76" y="11"/>
                    <a:pt x="76" y="10"/>
                    <a:pt x="75" y="9"/>
                  </a:cubicBezTo>
                  <a:cubicBezTo>
                    <a:pt x="75" y="8"/>
                    <a:pt x="75" y="8"/>
                    <a:pt x="75" y="8"/>
                  </a:cubicBezTo>
                  <a:cubicBezTo>
                    <a:pt x="74" y="7"/>
                    <a:pt x="74" y="7"/>
                    <a:pt x="74" y="7"/>
                  </a:cubicBezTo>
                  <a:cubicBezTo>
                    <a:pt x="66" y="7"/>
                    <a:pt x="66" y="7"/>
                    <a:pt x="66" y="7"/>
                  </a:cubicBezTo>
                  <a:cubicBezTo>
                    <a:pt x="54" y="6"/>
                    <a:pt x="53" y="10"/>
                    <a:pt x="49" y="1"/>
                  </a:cubicBezTo>
                  <a:cubicBezTo>
                    <a:pt x="48" y="0"/>
                    <a:pt x="48" y="0"/>
                    <a:pt x="48" y="0"/>
                  </a:cubicBezTo>
                  <a:cubicBezTo>
                    <a:pt x="46" y="0"/>
                    <a:pt x="46" y="0"/>
                    <a:pt x="46" y="0"/>
                  </a:cubicBezTo>
                  <a:lnTo>
                    <a:pt x="3" y="3"/>
                  </a:lnTo>
                  <a:close/>
                </a:path>
              </a:pathLst>
            </a:custGeom>
            <a:solidFill>
              <a:srgbClr val="BCD3B6"/>
            </a:solidFill>
            <a:ln w="9525">
              <a:noFill/>
              <a:round/>
              <a:headEnd/>
              <a:tailEnd/>
            </a:ln>
          </p:spPr>
          <p:txBody>
            <a:bodyPr/>
            <a:lstStyle/>
            <a:p>
              <a:endParaRPr lang="en-US">
                <a:latin typeface="Calibri" pitchFamily="34" charset="0"/>
              </a:endParaRPr>
            </a:p>
          </p:txBody>
        </p:sp>
        <p:sp>
          <p:nvSpPr>
            <p:cNvPr id="144143" name="Freeform 958"/>
            <p:cNvSpPr>
              <a:spLocks/>
            </p:cNvSpPr>
            <p:nvPr/>
          </p:nvSpPr>
          <p:spPr bwMode="auto">
            <a:xfrm rot="10800000">
              <a:off x="3671164" y="4776169"/>
              <a:ext cx="610498" cy="185848"/>
            </a:xfrm>
            <a:custGeom>
              <a:avLst/>
              <a:gdLst>
                <a:gd name="T0" fmla="*/ 108205243 w 166"/>
                <a:gd name="T1" fmla="*/ 106235815 h 51"/>
                <a:gd name="T2" fmla="*/ 0 w 166"/>
                <a:gd name="T3" fmla="*/ 185909951 h 51"/>
                <a:gd name="T4" fmla="*/ 108205243 w 166"/>
                <a:gd name="T5" fmla="*/ 252305097 h 51"/>
                <a:gd name="T6" fmla="*/ 81152101 w 166"/>
                <a:gd name="T7" fmla="*/ 331982848 h 51"/>
                <a:gd name="T8" fmla="*/ 108205243 w 166"/>
                <a:gd name="T9" fmla="*/ 358540883 h 51"/>
                <a:gd name="T10" fmla="*/ 1677159213 w 166"/>
                <a:gd name="T11" fmla="*/ 252305097 h 51"/>
                <a:gd name="T12" fmla="*/ 2147483647 w 166"/>
                <a:gd name="T13" fmla="*/ 544450891 h 51"/>
                <a:gd name="T14" fmla="*/ 2147483647 w 166"/>
                <a:gd name="T15" fmla="*/ 584287945 h 51"/>
                <a:gd name="T16" fmla="*/ 2147483647 w 166"/>
                <a:gd name="T17" fmla="*/ 796759518 h 51"/>
                <a:gd name="T18" fmla="*/ 2147483647 w 166"/>
                <a:gd name="T19" fmla="*/ 1062343746 h 51"/>
                <a:gd name="T20" fmla="*/ 2147483647 w 166"/>
                <a:gd name="T21" fmla="*/ 1500562267 h 51"/>
                <a:gd name="T22" fmla="*/ 2147483647 w 166"/>
                <a:gd name="T23" fmla="*/ 1859103037 h 51"/>
                <a:gd name="T24" fmla="*/ 2147483647 w 166"/>
                <a:gd name="T25" fmla="*/ 1752867250 h 51"/>
                <a:gd name="T26" fmla="*/ 2147483647 w 166"/>
                <a:gd name="T27" fmla="*/ 1673193143 h 51"/>
                <a:gd name="T28" fmla="*/ 2147483647 w 166"/>
                <a:gd name="T29" fmla="*/ 1606794410 h 51"/>
                <a:gd name="T30" fmla="*/ 2147483647 w 166"/>
                <a:gd name="T31" fmla="*/ 1500562267 h 51"/>
                <a:gd name="T32" fmla="*/ 2147483647 w 166"/>
                <a:gd name="T33" fmla="*/ 1234974622 h 51"/>
                <a:gd name="T34" fmla="*/ 2147483647 w 166"/>
                <a:gd name="T35" fmla="*/ 982669639 h 51"/>
                <a:gd name="T36" fmla="*/ 2147483647 w 166"/>
                <a:gd name="T37" fmla="*/ 876433625 h 51"/>
                <a:gd name="T38" fmla="*/ 2147483647 w 166"/>
                <a:gd name="T39" fmla="*/ 690523731 h 51"/>
                <a:gd name="T40" fmla="*/ 2147483647 w 166"/>
                <a:gd name="T41" fmla="*/ 438218635 h 51"/>
                <a:gd name="T42" fmla="*/ 2147483647 w 166"/>
                <a:gd name="T43" fmla="*/ 331982848 h 51"/>
                <a:gd name="T44" fmla="*/ 2147483647 w 166"/>
                <a:gd name="T45" fmla="*/ 292145794 h 51"/>
                <a:gd name="T46" fmla="*/ 2147483647 w 166"/>
                <a:gd name="T47" fmla="*/ 292145794 h 51"/>
                <a:gd name="T48" fmla="*/ 2147483647 w 166"/>
                <a:gd name="T49" fmla="*/ 252305097 h 51"/>
                <a:gd name="T50" fmla="*/ 1825936785 w 166"/>
                <a:gd name="T51" fmla="*/ 39837068 h 51"/>
                <a:gd name="T52" fmla="*/ 1785360750 w 166"/>
                <a:gd name="T53" fmla="*/ 0 h 51"/>
                <a:gd name="T54" fmla="*/ 1717735249 w 166"/>
                <a:gd name="T55" fmla="*/ 0 h 51"/>
                <a:gd name="T56" fmla="*/ 108205243 w 166"/>
                <a:gd name="T57" fmla="*/ 106235815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1"/>
                <a:gd name="T89" fmla="*/ 166 w 166"/>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1">
                  <a:moveTo>
                    <a:pt x="3" y="3"/>
                  </a:moveTo>
                  <a:cubicBezTo>
                    <a:pt x="1" y="3"/>
                    <a:pt x="0" y="4"/>
                    <a:pt x="0" y="5"/>
                  </a:cubicBezTo>
                  <a:cubicBezTo>
                    <a:pt x="0" y="6"/>
                    <a:pt x="1" y="7"/>
                    <a:pt x="3" y="7"/>
                  </a:cubicBezTo>
                  <a:cubicBezTo>
                    <a:pt x="2" y="8"/>
                    <a:pt x="2" y="8"/>
                    <a:pt x="2" y="9"/>
                  </a:cubicBezTo>
                  <a:cubicBezTo>
                    <a:pt x="2" y="10"/>
                    <a:pt x="2" y="10"/>
                    <a:pt x="3" y="10"/>
                  </a:cubicBezTo>
                  <a:cubicBezTo>
                    <a:pt x="3" y="10"/>
                    <a:pt x="41" y="8"/>
                    <a:pt x="45" y="7"/>
                  </a:cubicBezTo>
                  <a:cubicBezTo>
                    <a:pt x="51" y="18"/>
                    <a:pt x="55" y="14"/>
                    <a:pt x="67" y="15"/>
                  </a:cubicBezTo>
                  <a:cubicBezTo>
                    <a:pt x="67" y="15"/>
                    <a:pt x="71" y="16"/>
                    <a:pt x="72" y="16"/>
                  </a:cubicBezTo>
                  <a:cubicBezTo>
                    <a:pt x="74" y="18"/>
                    <a:pt x="76" y="20"/>
                    <a:pt x="78" y="22"/>
                  </a:cubicBezTo>
                  <a:cubicBezTo>
                    <a:pt x="81" y="24"/>
                    <a:pt x="85" y="27"/>
                    <a:pt x="89" y="29"/>
                  </a:cubicBezTo>
                  <a:cubicBezTo>
                    <a:pt x="96" y="34"/>
                    <a:pt x="104" y="38"/>
                    <a:pt x="113" y="41"/>
                  </a:cubicBezTo>
                  <a:cubicBezTo>
                    <a:pt x="130" y="47"/>
                    <a:pt x="150" y="51"/>
                    <a:pt x="163" y="51"/>
                  </a:cubicBezTo>
                  <a:cubicBezTo>
                    <a:pt x="164" y="50"/>
                    <a:pt x="165" y="49"/>
                    <a:pt x="165" y="48"/>
                  </a:cubicBezTo>
                  <a:cubicBezTo>
                    <a:pt x="166" y="47"/>
                    <a:pt x="164" y="46"/>
                    <a:pt x="163" y="46"/>
                  </a:cubicBezTo>
                  <a:cubicBezTo>
                    <a:pt x="161" y="46"/>
                    <a:pt x="158" y="45"/>
                    <a:pt x="154" y="44"/>
                  </a:cubicBezTo>
                  <a:cubicBezTo>
                    <a:pt x="150" y="43"/>
                    <a:pt x="145" y="42"/>
                    <a:pt x="139" y="41"/>
                  </a:cubicBezTo>
                  <a:cubicBezTo>
                    <a:pt x="131" y="39"/>
                    <a:pt x="123" y="37"/>
                    <a:pt x="115" y="34"/>
                  </a:cubicBezTo>
                  <a:cubicBezTo>
                    <a:pt x="110" y="32"/>
                    <a:pt x="105" y="29"/>
                    <a:pt x="100" y="27"/>
                  </a:cubicBezTo>
                  <a:cubicBezTo>
                    <a:pt x="99" y="26"/>
                    <a:pt x="97" y="25"/>
                    <a:pt x="96" y="24"/>
                  </a:cubicBezTo>
                  <a:cubicBezTo>
                    <a:pt x="93" y="23"/>
                    <a:pt x="89" y="21"/>
                    <a:pt x="86" y="19"/>
                  </a:cubicBezTo>
                  <a:cubicBezTo>
                    <a:pt x="82" y="17"/>
                    <a:pt x="79" y="14"/>
                    <a:pt x="77" y="12"/>
                  </a:cubicBezTo>
                  <a:cubicBezTo>
                    <a:pt x="76" y="11"/>
                    <a:pt x="76" y="10"/>
                    <a:pt x="75" y="9"/>
                  </a:cubicBezTo>
                  <a:cubicBezTo>
                    <a:pt x="75" y="8"/>
                    <a:pt x="75" y="8"/>
                    <a:pt x="75" y="8"/>
                  </a:cubicBezTo>
                  <a:cubicBezTo>
                    <a:pt x="74" y="8"/>
                    <a:pt x="74" y="8"/>
                    <a:pt x="74" y="8"/>
                  </a:cubicBezTo>
                  <a:cubicBezTo>
                    <a:pt x="66" y="7"/>
                    <a:pt x="66" y="7"/>
                    <a:pt x="66" y="7"/>
                  </a:cubicBezTo>
                  <a:cubicBezTo>
                    <a:pt x="54" y="6"/>
                    <a:pt x="53" y="10"/>
                    <a:pt x="49" y="1"/>
                  </a:cubicBezTo>
                  <a:cubicBezTo>
                    <a:pt x="48" y="0"/>
                    <a:pt x="48" y="0"/>
                    <a:pt x="48" y="0"/>
                  </a:cubicBezTo>
                  <a:cubicBezTo>
                    <a:pt x="46" y="0"/>
                    <a:pt x="46" y="0"/>
                    <a:pt x="46" y="0"/>
                  </a:cubicBezTo>
                  <a:lnTo>
                    <a:pt x="3" y="3"/>
                  </a:lnTo>
                  <a:close/>
                </a:path>
              </a:pathLst>
            </a:custGeom>
            <a:solidFill>
              <a:srgbClr val="BDD4B7"/>
            </a:solidFill>
            <a:ln w="9525">
              <a:noFill/>
              <a:round/>
              <a:headEnd/>
              <a:tailEnd/>
            </a:ln>
          </p:spPr>
          <p:txBody>
            <a:bodyPr/>
            <a:lstStyle/>
            <a:p>
              <a:endParaRPr lang="en-US">
                <a:latin typeface="Calibri" pitchFamily="34" charset="0"/>
              </a:endParaRPr>
            </a:p>
          </p:txBody>
        </p:sp>
        <p:sp>
          <p:nvSpPr>
            <p:cNvPr id="144144" name="Freeform 959"/>
            <p:cNvSpPr>
              <a:spLocks/>
            </p:cNvSpPr>
            <p:nvPr/>
          </p:nvSpPr>
          <p:spPr bwMode="auto">
            <a:xfrm rot="10800000">
              <a:off x="3671164" y="4776169"/>
              <a:ext cx="610498" cy="185848"/>
            </a:xfrm>
            <a:custGeom>
              <a:avLst/>
              <a:gdLst>
                <a:gd name="T0" fmla="*/ 108205243 w 166"/>
                <a:gd name="T1" fmla="*/ 106235815 h 51"/>
                <a:gd name="T2" fmla="*/ 0 w 166"/>
                <a:gd name="T3" fmla="*/ 185909951 h 51"/>
                <a:gd name="T4" fmla="*/ 108205243 w 166"/>
                <a:gd name="T5" fmla="*/ 252305097 h 51"/>
                <a:gd name="T6" fmla="*/ 81152101 w 166"/>
                <a:gd name="T7" fmla="*/ 331982848 h 51"/>
                <a:gd name="T8" fmla="*/ 108205243 w 166"/>
                <a:gd name="T9" fmla="*/ 358540883 h 51"/>
                <a:gd name="T10" fmla="*/ 1677159213 w 166"/>
                <a:gd name="T11" fmla="*/ 252305097 h 51"/>
                <a:gd name="T12" fmla="*/ 2147483647 w 166"/>
                <a:gd name="T13" fmla="*/ 544450891 h 51"/>
                <a:gd name="T14" fmla="*/ 2147483647 w 166"/>
                <a:gd name="T15" fmla="*/ 584287945 h 51"/>
                <a:gd name="T16" fmla="*/ 2147483647 w 166"/>
                <a:gd name="T17" fmla="*/ 796759518 h 51"/>
                <a:gd name="T18" fmla="*/ 2147483647 w 166"/>
                <a:gd name="T19" fmla="*/ 1062343746 h 51"/>
                <a:gd name="T20" fmla="*/ 2147483647 w 166"/>
                <a:gd name="T21" fmla="*/ 1500562267 h 51"/>
                <a:gd name="T22" fmla="*/ 2147483647 w 166"/>
                <a:gd name="T23" fmla="*/ 1819265983 h 51"/>
                <a:gd name="T24" fmla="*/ 2147483647 w 166"/>
                <a:gd name="T25" fmla="*/ 1752867250 h 51"/>
                <a:gd name="T26" fmla="*/ 2147483647 w 166"/>
                <a:gd name="T27" fmla="*/ 1673193143 h 51"/>
                <a:gd name="T28" fmla="*/ 2147483647 w 166"/>
                <a:gd name="T29" fmla="*/ 1606794410 h 51"/>
                <a:gd name="T30" fmla="*/ 2147483647 w 166"/>
                <a:gd name="T31" fmla="*/ 1500562267 h 51"/>
                <a:gd name="T32" fmla="*/ 2147483647 w 166"/>
                <a:gd name="T33" fmla="*/ 1234974622 h 51"/>
                <a:gd name="T34" fmla="*/ 2147483647 w 166"/>
                <a:gd name="T35" fmla="*/ 982669639 h 51"/>
                <a:gd name="T36" fmla="*/ 2147483647 w 166"/>
                <a:gd name="T37" fmla="*/ 876433625 h 51"/>
                <a:gd name="T38" fmla="*/ 2147483647 w 166"/>
                <a:gd name="T39" fmla="*/ 690523731 h 51"/>
                <a:gd name="T40" fmla="*/ 2147483647 w 166"/>
                <a:gd name="T41" fmla="*/ 438218635 h 51"/>
                <a:gd name="T42" fmla="*/ 2147483647 w 166"/>
                <a:gd name="T43" fmla="*/ 331982848 h 51"/>
                <a:gd name="T44" fmla="*/ 2147483647 w 166"/>
                <a:gd name="T45" fmla="*/ 292145794 h 51"/>
                <a:gd name="T46" fmla="*/ 2147483647 w 166"/>
                <a:gd name="T47" fmla="*/ 292145794 h 51"/>
                <a:gd name="T48" fmla="*/ 2147483647 w 166"/>
                <a:gd name="T49" fmla="*/ 252305097 h 51"/>
                <a:gd name="T50" fmla="*/ 1785360750 w 166"/>
                <a:gd name="T51" fmla="*/ 39837068 h 51"/>
                <a:gd name="T52" fmla="*/ 1785360750 w 166"/>
                <a:gd name="T53" fmla="*/ 0 h 51"/>
                <a:gd name="T54" fmla="*/ 1717735249 w 166"/>
                <a:gd name="T55" fmla="*/ 0 h 51"/>
                <a:gd name="T56" fmla="*/ 108205243 w 166"/>
                <a:gd name="T57" fmla="*/ 106235815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1"/>
                <a:gd name="T89" fmla="*/ 166 w 166"/>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1">
                  <a:moveTo>
                    <a:pt x="3" y="3"/>
                  </a:moveTo>
                  <a:cubicBezTo>
                    <a:pt x="1" y="3"/>
                    <a:pt x="0" y="4"/>
                    <a:pt x="0" y="5"/>
                  </a:cubicBezTo>
                  <a:cubicBezTo>
                    <a:pt x="0" y="7"/>
                    <a:pt x="1" y="8"/>
                    <a:pt x="3" y="7"/>
                  </a:cubicBezTo>
                  <a:cubicBezTo>
                    <a:pt x="2" y="8"/>
                    <a:pt x="2" y="8"/>
                    <a:pt x="2" y="9"/>
                  </a:cubicBezTo>
                  <a:cubicBezTo>
                    <a:pt x="2" y="10"/>
                    <a:pt x="2" y="10"/>
                    <a:pt x="3" y="10"/>
                  </a:cubicBezTo>
                  <a:cubicBezTo>
                    <a:pt x="3" y="10"/>
                    <a:pt x="41" y="7"/>
                    <a:pt x="45" y="7"/>
                  </a:cubicBezTo>
                  <a:cubicBezTo>
                    <a:pt x="51" y="18"/>
                    <a:pt x="55" y="14"/>
                    <a:pt x="67" y="15"/>
                  </a:cubicBezTo>
                  <a:cubicBezTo>
                    <a:pt x="67" y="15"/>
                    <a:pt x="71" y="16"/>
                    <a:pt x="72" y="16"/>
                  </a:cubicBezTo>
                  <a:cubicBezTo>
                    <a:pt x="74" y="18"/>
                    <a:pt x="76" y="20"/>
                    <a:pt x="78" y="22"/>
                  </a:cubicBezTo>
                  <a:cubicBezTo>
                    <a:pt x="81" y="24"/>
                    <a:pt x="85" y="27"/>
                    <a:pt x="88" y="29"/>
                  </a:cubicBezTo>
                  <a:cubicBezTo>
                    <a:pt x="96" y="34"/>
                    <a:pt x="104" y="37"/>
                    <a:pt x="113" y="41"/>
                  </a:cubicBezTo>
                  <a:cubicBezTo>
                    <a:pt x="130" y="47"/>
                    <a:pt x="150" y="51"/>
                    <a:pt x="163" y="50"/>
                  </a:cubicBezTo>
                  <a:cubicBezTo>
                    <a:pt x="164" y="50"/>
                    <a:pt x="165" y="49"/>
                    <a:pt x="166" y="48"/>
                  </a:cubicBezTo>
                  <a:cubicBezTo>
                    <a:pt x="166" y="47"/>
                    <a:pt x="164" y="46"/>
                    <a:pt x="163" y="46"/>
                  </a:cubicBezTo>
                  <a:cubicBezTo>
                    <a:pt x="161" y="46"/>
                    <a:pt x="158" y="45"/>
                    <a:pt x="154" y="44"/>
                  </a:cubicBezTo>
                  <a:cubicBezTo>
                    <a:pt x="150" y="43"/>
                    <a:pt x="145" y="42"/>
                    <a:pt x="139" y="41"/>
                  </a:cubicBezTo>
                  <a:cubicBezTo>
                    <a:pt x="131" y="39"/>
                    <a:pt x="123" y="37"/>
                    <a:pt x="115" y="34"/>
                  </a:cubicBezTo>
                  <a:cubicBezTo>
                    <a:pt x="110" y="32"/>
                    <a:pt x="105" y="29"/>
                    <a:pt x="100" y="27"/>
                  </a:cubicBezTo>
                  <a:cubicBezTo>
                    <a:pt x="99" y="26"/>
                    <a:pt x="97" y="25"/>
                    <a:pt x="96" y="24"/>
                  </a:cubicBezTo>
                  <a:cubicBezTo>
                    <a:pt x="93" y="23"/>
                    <a:pt x="89" y="21"/>
                    <a:pt x="86" y="19"/>
                  </a:cubicBezTo>
                  <a:cubicBezTo>
                    <a:pt x="82" y="17"/>
                    <a:pt x="79" y="14"/>
                    <a:pt x="77" y="12"/>
                  </a:cubicBezTo>
                  <a:cubicBezTo>
                    <a:pt x="76" y="11"/>
                    <a:pt x="76" y="10"/>
                    <a:pt x="75" y="9"/>
                  </a:cubicBezTo>
                  <a:cubicBezTo>
                    <a:pt x="75" y="8"/>
                    <a:pt x="75" y="8"/>
                    <a:pt x="75" y="8"/>
                  </a:cubicBezTo>
                  <a:cubicBezTo>
                    <a:pt x="74" y="8"/>
                    <a:pt x="74" y="8"/>
                    <a:pt x="74" y="8"/>
                  </a:cubicBezTo>
                  <a:cubicBezTo>
                    <a:pt x="66" y="7"/>
                    <a:pt x="66" y="7"/>
                    <a:pt x="66" y="7"/>
                  </a:cubicBezTo>
                  <a:cubicBezTo>
                    <a:pt x="54" y="6"/>
                    <a:pt x="53" y="10"/>
                    <a:pt x="48" y="1"/>
                  </a:cubicBezTo>
                  <a:cubicBezTo>
                    <a:pt x="48" y="0"/>
                    <a:pt x="48" y="0"/>
                    <a:pt x="48" y="0"/>
                  </a:cubicBezTo>
                  <a:cubicBezTo>
                    <a:pt x="46" y="0"/>
                    <a:pt x="46" y="0"/>
                    <a:pt x="46" y="0"/>
                  </a:cubicBezTo>
                  <a:lnTo>
                    <a:pt x="3" y="3"/>
                  </a:lnTo>
                  <a:close/>
                </a:path>
              </a:pathLst>
            </a:custGeom>
            <a:solidFill>
              <a:srgbClr val="BED4B7"/>
            </a:solidFill>
            <a:ln w="9525">
              <a:noFill/>
              <a:round/>
              <a:headEnd/>
              <a:tailEnd/>
            </a:ln>
          </p:spPr>
          <p:txBody>
            <a:bodyPr/>
            <a:lstStyle/>
            <a:p>
              <a:endParaRPr lang="en-US">
                <a:latin typeface="Calibri" pitchFamily="34" charset="0"/>
              </a:endParaRPr>
            </a:p>
          </p:txBody>
        </p:sp>
        <p:sp>
          <p:nvSpPr>
            <p:cNvPr id="144145" name="Freeform 960"/>
            <p:cNvSpPr>
              <a:spLocks/>
            </p:cNvSpPr>
            <p:nvPr/>
          </p:nvSpPr>
          <p:spPr bwMode="auto">
            <a:xfrm rot="10800000">
              <a:off x="3671164" y="4776169"/>
              <a:ext cx="610498" cy="185848"/>
            </a:xfrm>
            <a:custGeom>
              <a:avLst/>
              <a:gdLst>
                <a:gd name="T0" fmla="*/ 108205243 w 166"/>
                <a:gd name="T1" fmla="*/ 106235815 h 51"/>
                <a:gd name="T2" fmla="*/ 0 w 166"/>
                <a:gd name="T3" fmla="*/ 185909951 h 51"/>
                <a:gd name="T4" fmla="*/ 108205243 w 166"/>
                <a:gd name="T5" fmla="*/ 292145794 h 51"/>
                <a:gd name="T6" fmla="*/ 81152101 w 166"/>
                <a:gd name="T7" fmla="*/ 331982848 h 51"/>
                <a:gd name="T8" fmla="*/ 108205243 w 166"/>
                <a:gd name="T9" fmla="*/ 358540883 h 51"/>
                <a:gd name="T10" fmla="*/ 1677159213 w 166"/>
                <a:gd name="T11" fmla="*/ 252305097 h 51"/>
                <a:gd name="T12" fmla="*/ 2147483647 w 166"/>
                <a:gd name="T13" fmla="*/ 544450891 h 51"/>
                <a:gd name="T14" fmla="*/ 2147483647 w 166"/>
                <a:gd name="T15" fmla="*/ 584287945 h 51"/>
                <a:gd name="T16" fmla="*/ 2147483647 w 166"/>
                <a:gd name="T17" fmla="*/ 796759518 h 51"/>
                <a:gd name="T18" fmla="*/ 2147483647 w 166"/>
                <a:gd name="T19" fmla="*/ 1062343746 h 51"/>
                <a:gd name="T20" fmla="*/ 2147483647 w 166"/>
                <a:gd name="T21" fmla="*/ 1500562267 h 51"/>
                <a:gd name="T22" fmla="*/ 2147483647 w 166"/>
                <a:gd name="T23" fmla="*/ 1819265983 h 51"/>
                <a:gd name="T24" fmla="*/ 2147483647 w 166"/>
                <a:gd name="T25" fmla="*/ 1752867250 h 51"/>
                <a:gd name="T26" fmla="*/ 2147483647 w 166"/>
                <a:gd name="T27" fmla="*/ 1673193143 h 51"/>
                <a:gd name="T28" fmla="*/ 2147483647 w 166"/>
                <a:gd name="T29" fmla="*/ 1606794410 h 51"/>
                <a:gd name="T30" fmla="*/ 2147483647 w 166"/>
                <a:gd name="T31" fmla="*/ 1500562267 h 51"/>
                <a:gd name="T32" fmla="*/ 2147483647 w 166"/>
                <a:gd name="T33" fmla="*/ 1234974622 h 51"/>
                <a:gd name="T34" fmla="*/ 2147483647 w 166"/>
                <a:gd name="T35" fmla="*/ 982669639 h 51"/>
                <a:gd name="T36" fmla="*/ 2147483647 w 166"/>
                <a:gd name="T37" fmla="*/ 876433625 h 51"/>
                <a:gd name="T38" fmla="*/ 2147483647 w 166"/>
                <a:gd name="T39" fmla="*/ 690523731 h 51"/>
                <a:gd name="T40" fmla="*/ 2147483647 w 166"/>
                <a:gd name="T41" fmla="*/ 438218635 h 51"/>
                <a:gd name="T42" fmla="*/ 2147483647 w 166"/>
                <a:gd name="T43" fmla="*/ 358540883 h 51"/>
                <a:gd name="T44" fmla="*/ 2147483647 w 166"/>
                <a:gd name="T45" fmla="*/ 331982848 h 51"/>
                <a:gd name="T46" fmla="*/ 2147483647 w 166"/>
                <a:gd name="T47" fmla="*/ 292145794 h 51"/>
                <a:gd name="T48" fmla="*/ 2147483647 w 166"/>
                <a:gd name="T49" fmla="*/ 252305097 h 51"/>
                <a:gd name="T50" fmla="*/ 1785360750 w 166"/>
                <a:gd name="T51" fmla="*/ 39837068 h 51"/>
                <a:gd name="T52" fmla="*/ 1785360750 w 166"/>
                <a:gd name="T53" fmla="*/ 0 h 51"/>
                <a:gd name="T54" fmla="*/ 1717735249 w 166"/>
                <a:gd name="T55" fmla="*/ 0 h 51"/>
                <a:gd name="T56" fmla="*/ 108205243 w 166"/>
                <a:gd name="T57" fmla="*/ 106235815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1"/>
                <a:gd name="T89" fmla="*/ 166 w 166"/>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1">
                  <a:moveTo>
                    <a:pt x="3" y="3"/>
                  </a:moveTo>
                  <a:cubicBezTo>
                    <a:pt x="1" y="3"/>
                    <a:pt x="0" y="4"/>
                    <a:pt x="0" y="5"/>
                  </a:cubicBezTo>
                  <a:cubicBezTo>
                    <a:pt x="0" y="7"/>
                    <a:pt x="1" y="8"/>
                    <a:pt x="3" y="8"/>
                  </a:cubicBezTo>
                  <a:cubicBezTo>
                    <a:pt x="2" y="8"/>
                    <a:pt x="2" y="8"/>
                    <a:pt x="2" y="9"/>
                  </a:cubicBezTo>
                  <a:cubicBezTo>
                    <a:pt x="2" y="9"/>
                    <a:pt x="2" y="10"/>
                    <a:pt x="3" y="10"/>
                  </a:cubicBezTo>
                  <a:cubicBezTo>
                    <a:pt x="3" y="10"/>
                    <a:pt x="42" y="7"/>
                    <a:pt x="45" y="7"/>
                  </a:cubicBezTo>
                  <a:cubicBezTo>
                    <a:pt x="51" y="18"/>
                    <a:pt x="55" y="14"/>
                    <a:pt x="67" y="15"/>
                  </a:cubicBezTo>
                  <a:cubicBezTo>
                    <a:pt x="67" y="15"/>
                    <a:pt x="71" y="16"/>
                    <a:pt x="72" y="16"/>
                  </a:cubicBezTo>
                  <a:cubicBezTo>
                    <a:pt x="74" y="18"/>
                    <a:pt x="76" y="20"/>
                    <a:pt x="78" y="22"/>
                  </a:cubicBezTo>
                  <a:cubicBezTo>
                    <a:pt x="81" y="24"/>
                    <a:pt x="85" y="27"/>
                    <a:pt x="88" y="29"/>
                  </a:cubicBezTo>
                  <a:cubicBezTo>
                    <a:pt x="95" y="33"/>
                    <a:pt x="104" y="37"/>
                    <a:pt x="113" y="41"/>
                  </a:cubicBezTo>
                  <a:cubicBezTo>
                    <a:pt x="130" y="47"/>
                    <a:pt x="150" y="51"/>
                    <a:pt x="163" y="50"/>
                  </a:cubicBezTo>
                  <a:cubicBezTo>
                    <a:pt x="164" y="50"/>
                    <a:pt x="166" y="49"/>
                    <a:pt x="166" y="48"/>
                  </a:cubicBezTo>
                  <a:cubicBezTo>
                    <a:pt x="166" y="47"/>
                    <a:pt x="164" y="46"/>
                    <a:pt x="163" y="46"/>
                  </a:cubicBezTo>
                  <a:cubicBezTo>
                    <a:pt x="161" y="46"/>
                    <a:pt x="157" y="45"/>
                    <a:pt x="154" y="44"/>
                  </a:cubicBezTo>
                  <a:cubicBezTo>
                    <a:pt x="150" y="43"/>
                    <a:pt x="145" y="42"/>
                    <a:pt x="139" y="41"/>
                  </a:cubicBezTo>
                  <a:cubicBezTo>
                    <a:pt x="131" y="39"/>
                    <a:pt x="123" y="37"/>
                    <a:pt x="115" y="34"/>
                  </a:cubicBezTo>
                  <a:cubicBezTo>
                    <a:pt x="110" y="32"/>
                    <a:pt x="105" y="30"/>
                    <a:pt x="100" y="27"/>
                  </a:cubicBezTo>
                  <a:cubicBezTo>
                    <a:pt x="99" y="26"/>
                    <a:pt x="97" y="25"/>
                    <a:pt x="96" y="24"/>
                  </a:cubicBezTo>
                  <a:cubicBezTo>
                    <a:pt x="93" y="23"/>
                    <a:pt x="89" y="21"/>
                    <a:pt x="86" y="19"/>
                  </a:cubicBezTo>
                  <a:cubicBezTo>
                    <a:pt x="82" y="17"/>
                    <a:pt x="79" y="14"/>
                    <a:pt x="77" y="12"/>
                  </a:cubicBezTo>
                  <a:cubicBezTo>
                    <a:pt x="76" y="11"/>
                    <a:pt x="76" y="10"/>
                    <a:pt x="75" y="10"/>
                  </a:cubicBezTo>
                  <a:cubicBezTo>
                    <a:pt x="75" y="9"/>
                    <a:pt x="75" y="9"/>
                    <a:pt x="75" y="9"/>
                  </a:cubicBezTo>
                  <a:cubicBezTo>
                    <a:pt x="74" y="8"/>
                    <a:pt x="74" y="8"/>
                    <a:pt x="74" y="8"/>
                  </a:cubicBezTo>
                  <a:cubicBezTo>
                    <a:pt x="66" y="7"/>
                    <a:pt x="66" y="7"/>
                    <a:pt x="66" y="7"/>
                  </a:cubicBezTo>
                  <a:cubicBezTo>
                    <a:pt x="54" y="6"/>
                    <a:pt x="53" y="10"/>
                    <a:pt x="48" y="1"/>
                  </a:cubicBezTo>
                  <a:cubicBezTo>
                    <a:pt x="48" y="0"/>
                    <a:pt x="48" y="0"/>
                    <a:pt x="48" y="0"/>
                  </a:cubicBezTo>
                  <a:cubicBezTo>
                    <a:pt x="46" y="0"/>
                    <a:pt x="46" y="0"/>
                    <a:pt x="46" y="0"/>
                  </a:cubicBezTo>
                  <a:lnTo>
                    <a:pt x="3" y="3"/>
                  </a:lnTo>
                  <a:close/>
                </a:path>
              </a:pathLst>
            </a:custGeom>
            <a:solidFill>
              <a:srgbClr val="BFD5B9"/>
            </a:solidFill>
            <a:ln w="9525">
              <a:noFill/>
              <a:round/>
              <a:headEnd/>
              <a:tailEnd/>
            </a:ln>
          </p:spPr>
          <p:txBody>
            <a:bodyPr/>
            <a:lstStyle/>
            <a:p>
              <a:endParaRPr lang="en-US">
                <a:latin typeface="Calibri" pitchFamily="34" charset="0"/>
              </a:endParaRPr>
            </a:p>
          </p:txBody>
        </p:sp>
        <p:sp>
          <p:nvSpPr>
            <p:cNvPr id="144146" name="Freeform 961"/>
            <p:cNvSpPr>
              <a:spLocks/>
            </p:cNvSpPr>
            <p:nvPr/>
          </p:nvSpPr>
          <p:spPr bwMode="auto">
            <a:xfrm rot="10800000">
              <a:off x="3671164" y="4776169"/>
              <a:ext cx="610498" cy="185848"/>
            </a:xfrm>
            <a:custGeom>
              <a:avLst/>
              <a:gdLst>
                <a:gd name="T0" fmla="*/ 108205243 w 166"/>
                <a:gd name="T1" fmla="*/ 106235815 h 51"/>
                <a:gd name="T2" fmla="*/ 0 w 166"/>
                <a:gd name="T3" fmla="*/ 185909951 h 51"/>
                <a:gd name="T4" fmla="*/ 108205243 w 166"/>
                <a:gd name="T5" fmla="*/ 292145794 h 51"/>
                <a:gd name="T6" fmla="*/ 81152101 w 166"/>
                <a:gd name="T7" fmla="*/ 331982848 h 51"/>
                <a:gd name="T8" fmla="*/ 108205243 w 166"/>
                <a:gd name="T9" fmla="*/ 358540883 h 51"/>
                <a:gd name="T10" fmla="*/ 1677159213 w 166"/>
                <a:gd name="T11" fmla="*/ 252305097 h 51"/>
                <a:gd name="T12" fmla="*/ 2147483647 w 166"/>
                <a:gd name="T13" fmla="*/ 544450891 h 51"/>
                <a:gd name="T14" fmla="*/ 2147483647 w 166"/>
                <a:gd name="T15" fmla="*/ 584287945 h 51"/>
                <a:gd name="T16" fmla="*/ 2147483647 w 166"/>
                <a:gd name="T17" fmla="*/ 796759518 h 51"/>
                <a:gd name="T18" fmla="*/ 2147483647 w 166"/>
                <a:gd name="T19" fmla="*/ 1062343746 h 51"/>
                <a:gd name="T20" fmla="*/ 2147483647 w 166"/>
                <a:gd name="T21" fmla="*/ 1500562267 h 51"/>
                <a:gd name="T22" fmla="*/ 2147483647 w 166"/>
                <a:gd name="T23" fmla="*/ 1819265983 h 51"/>
                <a:gd name="T24" fmla="*/ 2147483647 w 166"/>
                <a:gd name="T25" fmla="*/ 1752867250 h 51"/>
                <a:gd name="T26" fmla="*/ 2147483647 w 166"/>
                <a:gd name="T27" fmla="*/ 1673193143 h 51"/>
                <a:gd name="T28" fmla="*/ 2147483647 w 166"/>
                <a:gd name="T29" fmla="*/ 1606794410 h 51"/>
                <a:gd name="T30" fmla="*/ 2147483647 w 166"/>
                <a:gd name="T31" fmla="*/ 1500562267 h 51"/>
                <a:gd name="T32" fmla="*/ 2147483647 w 166"/>
                <a:gd name="T33" fmla="*/ 1234974622 h 51"/>
                <a:gd name="T34" fmla="*/ 2147483647 w 166"/>
                <a:gd name="T35" fmla="*/ 982669639 h 51"/>
                <a:gd name="T36" fmla="*/ 2147483647 w 166"/>
                <a:gd name="T37" fmla="*/ 876433625 h 51"/>
                <a:gd name="T38" fmla="*/ 2147483647 w 166"/>
                <a:gd name="T39" fmla="*/ 690523731 h 51"/>
                <a:gd name="T40" fmla="*/ 2147483647 w 166"/>
                <a:gd name="T41" fmla="*/ 438218635 h 51"/>
                <a:gd name="T42" fmla="*/ 2147483647 w 166"/>
                <a:gd name="T43" fmla="*/ 358540883 h 51"/>
                <a:gd name="T44" fmla="*/ 2147483647 w 166"/>
                <a:gd name="T45" fmla="*/ 331982848 h 51"/>
                <a:gd name="T46" fmla="*/ 2147483647 w 166"/>
                <a:gd name="T47" fmla="*/ 292145794 h 51"/>
                <a:gd name="T48" fmla="*/ 2147483647 w 166"/>
                <a:gd name="T49" fmla="*/ 252305097 h 51"/>
                <a:gd name="T50" fmla="*/ 1785360750 w 166"/>
                <a:gd name="T51" fmla="*/ 39837068 h 51"/>
                <a:gd name="T52" fmla="*/ 1785360750 w 166"/>
                <a:gd name="T53" fmla="*/ 0 h 51"/>
                <a:gd name="T54" fmla="*/ 1717735249 w 166"/>
                <a:gd name="T55" fmla="*/ 0 h 51"/>
                <a:gd name="T56" fmla="*/ 108205243 w 166"/>
                <a:gd name="T57" fmla="*/ 106235815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1"/>
                <a:gd name="T89" fmla="*/ 166 w 166"/>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1">
                  <a:moveTo>
                    <a:pt x="3" y="3"/>
                  </a:moveTo>
                  <a:cubicBezTo>
                    <a:pt x="1" y="3"/>
                    <a:pt x="0" y="4"/>
                    <a:pt x="0" y="5"/>
                  </a:cubicBezTo>
                  <a:cubicBezTo>
                    <a:pt x="0" y="7"/>
                    <a:pt x="1" y="8"/>
                    <a:pt x="3" y="8"/>
                  </a:cubicBezTo>
                  <a:cubicBezTo>
                    <a:pt x="2" y="8"/>
                    <a:pt x="2" y="8"/>
                    <a:pt x="2" y="9"/>
                  </a:cubicBezTo>
                  <a:cubicBezTo>
                    <a:pt x="2" y="9"/>
                    <a:pt x="2" y="10"/>
                    <a:pt x="3" y="10"/>
                  </a:cubicBezTo>
                  <a:cubicBezTo>
                    <a:pt x="3" y="10"/>
                    <a:pt x="42" y="7"/>
                    <a:pt x="45" y="7"/>
                  </a:cubicBezTo>
                  <a:cubicBezTo>
                    <a:pt x="51" y="18"/>
                    <a:pt x="55" y="14"/>
                    <a:pt x="67" y="15"/>
                  </a:cubicBezTo>
                  <a:cubicBezTo>
                    <a:pt x="67" y="15"/>
                    <a:pt x="71" y="16"/>
                    <a:pt x="72" y="16"/>
                  </a:cubicBezTo>
                  <a:cubicBezTo>
                    <a:pt x="74" y="18"/>
                    <a:pt x="76" y="20"/>
                    <a:pt x="78" y="22"/>
                  </a:cubicBezTo>
                  <a:cubicBezTo>
                    <a:pt x="81" y="24"/>
                    <a:pt x="85" y="27"/>
                    <a:pt x="88" y="29"/>
                  </a:cubicBezTo>
                  <a:cubicBezTo>
                    <a:pt x="95" y="33"/>
                    <a:pt x="104" y="37"/>
                    <a:pt x="113" y="41"/>
                  </a:cubicBezTo>
                  <a:cubicBezTo>
                    <a:pt x="130" y="47"/>
                    <a:pt x="150" y="51"/>
                    <a:pt x="163" y="50"/>
                  </a:cubicBezTo>
                  <a:cubicBezTo>
                    <a:pt x="164" y="50"/>
                    <a:pt x="166" y="49"/>
                    <a:pt x="166" y="48"/>
                  </a:cubicBezTo>
                  <a:cubicBezTo>
                    <a:pt x="166" y="46"/>
                    <a:pt x="164" y="46"/>
                    <a:pt x="163" y="46"/>
                  </a:cubicBezTo>
                  <a:cubicBezTo>
                    <a:pt x="161" y="46"/>
                    <a:pt x="157" y="45"/>
                    <a:pt x="154" y="44"/>
                  </a:cubicBezTo>
                  <a:cubicBezTo>
                    <a:pt x="149" y="43"/>
                    <a:pt x="144" y="42"/>
                    <a:pt x="139" y="41"/>
                  </a:cubicBezTo>
                  <a:cubicBezTo>
                    <a:pt x="131" y="39"/>
                    <a:pt x="123" y="37"/>
                    <a:pt x="115" y="34"/>
                  </a:cubicBezTo>
                  <a:cubicBezTo>
                    <a:pt x="110" y="32"/>
                    <a:pt x="105" y="30"/>
                    <a:pt x="100" y="27"/>
                  </a:cubicBezTo>
                  <a:cubicBezTo>
                    <a:pt x="99" y="26"/>
                    <a:pt x="97" y="25"/>
                    <a:pt x="96" y="24"/>
                  </a:cubicBezTo>
                  <a:cubicBezTo>
                    <a:pt x="93" y="23"/>
                    <a:pt x="89" y="21"/>
                    <a:pt x="86" y="19"/>
                  </a:cubicBezTo>
                  <a:cubicBezTo>
                    <a:pt x="82" y="17"/>
                    <a:pt x="79" y="14"/>
                    <a:pt x="77" y="12"/>
                  </a:cubicBezTo>
                  <a:cubicBezTo>
                    <a:pt x="76" y="11"/>
                    <a:pt x="76" y="10"/>
                    <a:pt x="75" y="10"/>
                  </a:cubicBezTo>
                  <a:cubicBezTo>
                    <a:pt x="75" y="9"/>
                    <a:pt x="75" y="9"/>
                    <a:pt x="75" y="9"/>
                  </a:cubicBezTo>
                  <a:cubicBezTo>
                    <a:pt x="74" y="8"/>
                    <a:pt x="74" y="8"/>
                    <a:pt x="74" y="8"/>
                  </a:cubicBezTo>
                  <a:cubicBezTo>
                    <a:pt x="66" y="7"/>
                    <a:pt x="66" y="7"/>
                    <a:pt x="66" y="7"/>
                  </a:cubicBezTo>
                  <a:cubicBezTo>
                    <a:pt x="54" y="6"/>
                    <a:pt x="53" y="10"/>
                    <a:pt x="48" y="1"/>
                  </a:cubicBezTo>
                  <a:cubicBezTo>
                    <a:pt x="48" y="0"/>
                    <a:pt x="48" y="0"/>
                    <a:pt x="48" y="0"/>
                  </a:cubicBezTo>
                  <a:cubicBezTo>
                    <a:pt x="46" y="0"/>
                    <a:pt x="46" y="0"/>
                    <a:pt x="46" y="0"/>
                  </a:cubicBezTo>
                  <a:lnTo>
                    <a:pt x="3" y="3"/>
                  </a:lnTo>
                  <a:close/>
                </a:path>
              </a:pathLst>
            </a:custGeom>
            <a:solidFill>
              <a:srgbClr val="C0D5B9"/>
            </a:solidFill>
            <a:ln w="9525">
              <a:noFill/>
              <a:round/>
              <a:headEnd/>
              <a:tailEnd/>
            </a:ln>
          </p:spPr>
          <p:txBody>
            <a:bodyPr/>
            <a:lstStyle/>
            <a:p>
              <a:endParaRPr lang="en-US">
                <a:latin typeface="Calibri" pitchFamily="34" charset="0"/>
              </a:endParaRPr>
            </a:p>
          </p:txBody>
        </p:sp>
        <p:sp>
          <p:nvSpPr>
            <p:cNvPr id="144147" name="Freeform 962"/>
            <p:cNvSpPr>
              <a:spLocks/>
            </p:cNvSpPr>
            <p:nvPr/>
          </p:nvSpPr>
          <p:spPr bwMode="auto">
            <a:xfrm rot="10800000">
              <a:off x="3671164" y="4776169"/>
              <a:ext cx="610498" cy="185848"/>
            </a:xfrm>
            <a:custGeom>
              <a:avLst/>
              <a:gdLst>
                <a:gd name="T0" fmla="*/ 108205243 w 166"/>
                <a:gd name="T1" fmla="*/ 106235815 h 51"/>
                <a:gd name="T2" fmla="*/ 0 w 166"/>
                <a:gd name="T3" fmla="*/ 185909951 h 51"/>
                <a:gd name="T4" fmla="*/ 108205243 w 166"/>
                <a:gd name="T5" fmla="*/ 292145794 h 51"/>
                <a:gd name="T6" fmla="*/ 81152101 w 166"/>
                <a:gd name="T7" fmla="*/ 331982848 h 51"/>
                <a:gd name="T8" fmla="*/ 108205243 w 166"/>
                <a:gd name="T9" fmla="*/ 358540883 h 51"/>
                <a:gd name="T10" fmla="*/ 1677159213 w 166"/>
                <a:gd name="T11" fmla="*/ 252305097 h 51"/>
                <a:gd name="T12" fmla="*/ 2147483647 w 166"/>
                <a:gd name="T13" fmla="*/ 544450891 h 51"/>
                <a:gd name="T14" fmla="*/ 2147483647 w 166"/>
                <a:gd name="T15" fmla="*/ 584287945 h 51"/>
                <a:gd name="T16" fmla="*/ 2147483647 w 166"/>
                <a:gd name="T17" fmla="*/ 796759518 h 51"/>
                <a:gd name="T18" fmla="*/ 2147483647 w 166"/>
                <a:gd name="T19" fmla="*/ 1062343746 h 51"/>
                <a:gd name="T20" fmla="*/ 2147483647 w 166"/>
                <a:gd name="T21" fmla="*/ 1500562267 h 51"/>
                <a:gd name="T22" fmla="*/ 2147483647 w 166"/>
                <a:gd name="T23" fmla="*/ 1819265983 h 51"/>
                <a:gd name="T24" fmla="*/ 2147483647 w 166"/>
                <a:gd name="T25" fmla="*/ 1752867250 h 51"/>
                <a:gd name="T26" fmla="*/ 2147483647 w 166"/>
                <a:gd name="T27" fmla="*/ 1646635107 h 51"/>
                <a:gd name="T28" fmla="*/ 2147483647 w 166"/>
                <a:gd name="T29" fmla="*/ 1606794410 h 51"/>
                <a:gd name="T30" fmla="*/ 2147483647 w 166"/>
                <a:gd name="T31" fmla="*/ 1500562267 h 51"/>
                <a:gd name="T32" fmla="*/ 2147483647 w 166"/>
                <a:gd name="T33" fmla="*/ 1234974622 h 51"/>
                <a:gd name="T34" fmla="*/ 2147483647 w 166"/>
                <a:gd name="T35" fmla="*/ 982669639 h 51"/>
                <a:gd name="T36" fmla="*/ 2147483647 w 166"/>
                <a:gd name="T37" fmla="*/ 916270678 h 51"/>
                <a:gd name="T38" fmla="*/ 2147483647 w 166"/>
                <a:gd name="T39" fmla="*/ 690523731 h 51"/>
                <a:gd name="T40" fmla="*/ 2147483647 w 166"/>
                <a:gd name="T41" fmla="*/ 438218635 h 51"/>
                <a:gd name="T42" fmla="*/ 2147483647 w 166"/>
                <a:gd name="T43" fmla="*/ 358540883 h 51"/>
                <a:gd name="T44" fmla="*/ 2147483647 w 166"/>
                <a:gd name="T45" fmla="*/ 331982848 h 51"/>
                <a:gd name="T46" fmla="*/ 2147483647 w 166"/>
                <a:gd name="T47" fmla="*/ 292145794 h 51"/>
                <a:gd name="T48" fmla="*/ 2147483647 w 166"/>
                <a:gd name="T49" fmla="*/ 252305097 h 51"/>
                <a:gd name="T50" fmla="*/ 1785360750 w 166"/>
                <a:gd name="T51" fmla="*/ 39837068 h 51"/>
                <a:gd name="T52" fmla="*/ 1785360750 w 166"/>
                <a:gd name="T53" fmla="*/ 0 h 51"/>
                <a:gd name="T54" fmla="*/ 1717735249 w 166"/>
                <a:gd name="T55" fmla="*/ 0 h 51"/>
                <a:gd name="T56" fmla="*/ 108205243 w 166"/>
                <a:gd name="T57" fmla="*/ 106235815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1"/>
                <a:gd name="T89" fmla="*/ 166 w 166"/>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1">
                  <a:moveTo>
                    <a:pt x="3" y="3"/>
                  </a:moveTo>
                  <a:cubicBezTo>
                    <a:pt x="1" y="3"/>
                    <a:pt x="0" y="4"/>
                    <a:pt x="0" y="5"/>
                  </a:cubicBezTo>
                  <a:cubicBezTo>
                    <a:pt x="0" y="7"/>
                    <a:pt x="1" y="8"/>
                    <a:pt x="3" y="8"/>
                  </a:cubicBezTo>
                  <a:cubicBezTo>
                    <a:pt x="2" y="8"/>
                    <a:pt x="2" y="8"/>
                    <a:pt x="2" y="9"/>
                  </a:cubicBezTo>
                  <a:cubicBezTo>
                    <a:pt x="2" y="9"/>
                    <a:pt x="2" y="10"/>
                    <a:pt x="3" y="10"/>
                  </a:cubicBezTo>
                  <a:cubicBezTo>
                    <a:pt x="3" y="10"/>
                    <a:pt x="42" y="7"/>
                    <a:pt x="45" y="7"/>
                  </a:cubicBezTo>
                  <a:cubicBezTo>
                    <a:pt x="51" y="18"/>
                    <a:pt x="54" y="14"/>
                    <a:pt x="67" y="15"/>
                  </a:cubicBezTo>
                  <a:cubicBezTo>
                    <a:pt x="67" y="15"/>
                    <a:pt x="71" y="15"/>
                    <a:pt x="72" y="16"/>
                  </a:cubicBezTo>
                  <a:cubicBezTo>
                    <a:pt x="74" y="18"/>
                    <a:pt x="76" y="20"/>
                    <a:pt x="78" y="22"/>
                  </a:cubicBezTo>
                  <a:cubicBezTo>
                    <a:pt x="81" y="24"/>
                    <a:pt x="85" y="27"/>
                    <a:pt x="88" y="29"/>
                  </a:cubicBezTo>
                  <a:cubicBezTo>
                    <a:pt x="95" y="33"/>
                    <a:pt x="104" y="37"/>
                    <a:pt x="113" y="41"/>
                  </a:cubicBezTo>
                  <a:cubicBezTo>
                    <a:pt x="130" y="47"/>
                    <a:pt x="150" y="51"/>
                    <a:pt x="163" y="50"/>
                  </a:cubicBezTo>
                  <a:cubicBezTo>
                    <a:pt x="164" y="50"/>
                    <a:pt x="166" y="49"/>
                    <a:pt x="166" y="48"/>
                  </a:cubicBezTo>
                  <a:cubicBezTo>
                    <a:pt x="166" y="46"/>
                    <a:pt x="164" y="45"/>
                    <a:pt x="163" y="45"/>
                  </a:cubicBezTo>
                  <a:cubicBezTo>
                    <a:pt x="160" y="46"/>
                    <a:pt x="157" y="45"/>
                    <a:pt x="154" y="44"/>
                  </a:cubicBezTo>
                  <a:cubicBezTo>
                    <a:pt x="149" y="43"/>
                    <a:pt x="144" y="42"/>
                    <a:pt x="139" y="41"/>
                  </a:cubicBezTo>
                  <a:cubicBezTo>
                    <a:pt x="131" y="39"/>
                    <a:pt x="123" y="37"/>
                    <a:pt x="115" y="34"/>
                  </a:cubicBezTo>
                  <a:cubicBezTo>
                    <a:pt x="110" y="32"/>
                    <a:pt x="105" y="30"/>
                    <a:pt x="100" y="27"/>
                  </a:cubicBezTo>
                  <a:cubicBezTo>
                    <a:pt x="99" y="27"/>
                    <a:pt x="97" y="25"/>
                    <a:pt x="96" y="25"/>
                  </a:cubicBezTo>
                  <a:cubicBezTo>
                    <a:pt x="92" y="23"/>
                    <a:pt x="89" y="21"/>
                    <a:pt x="86" y="19"/>
                  </a:cubicBezTo>
                  <a:cubicBezTo>
                    <a:pt x="82" y="17"/>
                    <a:pt x="79" y="15"/>
                    <a:pt x="77" y="12"/>
                  </a:cubicBezTo>
                  <a:cubicBezTo>
                    <a:pt x="76" y="11"/>
                    <a:pt x="76" y="10"/>
                    <a:pt x="75" y="10"/>
                  </a:cubicBezTo>
                  <a:cubicBezTo>
                    <a:pt x="75" y="9"/>
                    <a:pt x="75" y="9"/>
                    <a:pt x="75" y="9"/>
                  </a:cubicBezTo>
                  <a:cubicBezTo>
                    <a:pt x="74" y="8"/>
                    <a:pt x="74" y="8"/>
                    <a:pt x="74" y="8"/>
                  </a:cubicBezTo>
                  <a:cubicBezTo>
                    <a:pt x="66" y="7"/>
                    <a:pt x="66" y="7"/>
                    <a:pt x="66" y="7"/>
                  </a:cubicBezTo>
                  <a:cubicBezTo>
                    <a:pt x="54" y="6"/>
                    <a:pt x="53" y="11"/>
                    <a:pt x="48" y="1"/>
                  </a:cubicBezTo>
                  <a:cubicBezTo>
                    <a:pt x="48" y="0"/>
                    <a:pt x="48" y="0"/>
                    <a:pt x="48" y="0"/>
                  </a:cubicBezTo>
                  <a:cubicBezTo>
                    <a:pt x="46" y="0"/>
                    <a:pt x="46" y="0"/>
                    <a:pt x="46" y="0"/>
                  </a:cubicBezTo>
                  <a:lnTo>
                    <a:pt x="3" y="3"/>
                  </a:lnTo>
                  <a:close/>
                </a:path>
              </a:pathLst>
            </a:custGeom>
            <a:solidFill>
              <a:srgbClr val="C1D6BA"/>
            </a:solidFill>
            <a:ln w="9525">
              <a:noFill/>
              <a:round/>
              <a:headEnd/>
              <a:tailEnd/>
            </a:ln>
          </p:spPr>
          <p:txBody>
            <a:bodyPr/>
            <a:lstStyle/>
            <a:p>
              <a:endParaRPr lang="en-US">
                <a:latin typeface="Calibri" pitchFamily="34" charset="0"/>
              </a:endParaRPr>
            </a:p>
          </p:txBody>
        </p:sp>
        <p:sp>
          <p:nvSpPr>
            <p:cNvPr id="144148" name="Freeform 963"/>
            <p:cNvSpPr>
              <a:spLocks/>
            </p:cNvSpPr>
            <p:nvPr/>
          </p:nvSpPr>
          <p:spPr bwMode="auto">
            <a:xfrm rot="10800000">
              <a:off x="3671164" y="4776169"/>
              <a:ext cx="610498" cy="185848"/>
            </a:xfrm>
            <a:custGeom>
              <a:avLst/>
              <a:gdLst>
                <a:gd name="T0" fmla="*/ 108205243 w 166"/>
                <a:gd name="T1" fmla="*/ 106235815 h 51"/>
                <a:gd name="T2" fmla="*/ 0 w 166"/>
                <a:gd name="T3" fmla="*/ 212467986 h 51"/>
                <a:gd name="T4" fmla="*/ 108205243 w 166"/>
                <a:gd name="T5" fmla="*/ 292145794 h 51"/>
                <a:gd name="T6" fmla="*/ 81152101 w 166"/>
                <a:gd name="T7" fmla="*/ 331982848 h 51"/>
                <a:gd name="T8" fmla="*/ 108205243 w 166"/>
                <a:gd name="T9" fmla="*/ 358540883 h 51"/>
                <a:gd name="T10" fmla="*/ 1677159213 w 166"/>
                <a:gd name="T11" fmla="*/ 252305097 h 51"/>
                <a:gd name="T12" fmla="*/ 2147483647 w 166"/>
                <a:gd name="T13" fmla="*/ 544450891 h 51"/>
                <a:gd name="T14" fmla="*/ 2147483647 w 166"/>
                <a:gd name="T15" fmla="*/ 584287945 h 51"/>
                <a:gd name="T16" fmla="*/ 2147483647 w 166"/>
                <a:gd name="T17" fmla="*/ 796759518 h 51"/>
                <a:gd name="T18" fmla="*/ 2147483647 w 166"/>
                <a:gd name="T19" fmla="*/ 1062343746 h 51"/>
                <a:gd name="T20" fmla="*/ 2147483647 w 166"/>
                <a:gd name="T21" fmla="*/ 1460725214 h 51"/>
                <a:gd name="T22" fmla="*/ 2147483647 w 166"/>
                <a:gd name="T23" fmla="*/ 1819265983 h 51"/>
                <a:gd name="T24" fmla="*/ 2147483647 w 166"/>
                <a:gd name="T25" fmla="*/ 1752867250 h 51"/>
                <a:gd name="T26" fmla="*/ 2147483647 w 166"/>
                <a:gd name="T27" fmla="*/ 1646635107 h 51"/>
                <a:gd name="T28" fmla="*/ 2147483647 w 166"/>
                <a:gd name="T29" fmla="*/ 1606794410 h 51"/>
                <a:gd name="T30" fmla="*/ 2147483647 w 166"/>
                <a:gd name="T31" fmla="*/ 1500562267 h 51"/>
                <a:gd name="T32" fmla="*/ 2147483647 w 166"/>
                <a:gd name="T33" fmla="*/ 1234974622 h 51"/>
                <a:gd name="T34" fmla="*/ 2147483647 w 166"/>
                <a:gd name="T35" fmla="*/ 982669639 h 51"/>
                <a:gd name="T36" fmla="*/ 2147483647 w 166"/>
                <a:gd name="T37" fmla="*/ 916270678 h 51"/>
                <a:gd name="T38" fmla="*/ 2147483647 w 166"/>
                <a:gd name="T39" fmla="*/ 690523731 h 51"/>
                <a:gd name="T40" fmla="*/ 2147483647 w 166"/>
                <a:gd name="T41" fmla="*/ 438218635 h 51"/>
                <a:gd name="T42" fmla="*/ 2147483647 w 166"/>
                <a:gd name="T43" fmla="*/ 358540883 h 51"/>
                <a:gd name="T44" fmla="*/ 2147483647 w 166"/>
                <a:gd name="T45" fmla="*/ 331982848 h 51"/>
                <a:gd name="T46" fmla="*/ 2147483647 w 166"/>
                <a:gd name="T47" fmla="*/ 292145794 h 51"/>
                <a:gd name="T48" fmla="*/ 2147483647 w 166"/>
                <a:gd name="T49" fmla="*/ 252305097 h 51"/>
                <a:gd name="T50" fmla="*/ 1785360750 w 166"/>
                <a:gd name="T51" fmla="*/ 39837068 h 51"/>
                <a:gd name="T52" fmla="*/ 1785360750 w 166"/>
                <a:gd name="T53" fmla="*/ 0 h 51"/>
                <a:gd name="T54" fmla="*/ 1717735249 w 166"/>
                <a:gd name="T55" fmla="*/ 0 h 51"/>
                <a:gd name="T56" fmla="*/ 108205243 w 166"/>
                <a:gd name="T57" fmla="*/ 106235815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1"/>
                <a:gd name="T89" fmla="*/ 166 w 166"/>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1">
                  <a:moveTo>
                    <a:pt x="3" y="3"/>
                  </a:moveTo>
                  <a:cubicBezTo>
                    <a:pt x="1" y="3"/>
                    <a:pt x="0" y="4"/>
                    <a:pt x="0" y="6"/>
                  </a:cubicBezTo>
                  <a:cubicBezTo>
                    <a:pt x="0" y="7"/>
                    <a:pt x="1" y="8"/>
                    <a:pt x="3" y="8"/>
                  </a:cubicBezTo>
                  <a:cubicBezTo>
                    <a:pt x="2" y="8"/>
                    <a:pt x="2" y="8"/>
                    <a:pt x="2" y="9"/>
                  </a:cubicBezTo>
                  <a:cubicBezTo>
                    <a:pt x="2" y="9"/>
                    <a:pt x="2" y="10"/>
                    <a:pt x="3" y="10"/>
                  </a:cubicBezTo>
                  <a:cubicBezTo>
                    <a:pt x="3" y="10"/>
                    <a:pt x="42" y="7"/>
                    <a:pt x="45" y="7"/>
                  </a:cubicBezTo>
                  <a:cubicBezTo>
                    <a:pt x="51" y="18"/>
                    <a:pt x="54" y="14"/>
                    <a:pt x="67" y="15"/>
                  </a:cubicBezTo>
                  <a:cubicBezTo>
                    <a:pt x="67" y="15"/>
                    <a:pt x="71" y="15"/>
                    <a:pt x="72" y="16"/>
                  </a:cubicBezTo>
                  <a:cubicBezTo>
                    <a:pt x="74" y="18"/>
                    <a:pt x="76" y="20"/>
                    <a:pt x="78" y="22"/>
                  </a:cubicBezTo>
                  <a:cubicBezTo>
                    <a:pt x="81" y="24"/>
                    <a:pt x="85" y="27"/>
                    <a:pt x="88" y="29"/>
                  </a:cubicBezTo>
                  <a:cubicBezTo>
                    <a:pt x="95" y="33"/>
                    <a:pt x="104" y="37"/>
                    <a:pt x="113" y="40"/>
                  </a:cubicBezTo>
                  <a:cubicBezTo>
                    <a:pt x="130" y="47"/>
                    <a:pt x="150" y="51"/>
                    <a:pt x="163" y="50"/>
                  </a:cubicBezTo>
                  <a:cubicBezTo>
                    <a:pt x="164" y="50"/>
                    <a:pt x="166" y="49"/>
                    <a:pt x="166" y="48"/>
                  </a:cubicBezTo>
                  <a:cubicBezTo>
                    <a:pt x="166" y="46"/>
                    <a:pt x="164" y="45"/>
                    <a:pt x="163" y="45"/>
                  </a:cubicBezTo>
                  <a:cubicBezTo>
                    <a:pt x="160" y="45"/>
                    <a:pt x="157" y="45"/>
                    <a:pt x="153" y="44"/>
                  </a:cubicBezTo>
                  <a:cubicBezTo>
                    <a:pt x="149" y="43"/>
                    <a:pt x="144" y="42"/>
                    <a:pt x="139" y="41"/>
                  </a:cubicBezTo>
                  <a:cubicBezTo>
                    <a:pt x="131" y="39"/>
                    <a:pt x="123" y="37"/>
                    <a:pt x="115" y="34"/>
                  </a:cubicBezTo>
                  <a:cubicBezTo>
                    <a:pt x="110" y="32"/>
                    <a:pt x="105" y="30"/>
                    <a:pt x="100" y="27"/>
                  </a:cubicBezTo>
                  <a:cubicBezTo>
                    <a:pt x="99" y="27"/>
                    <a:pt x="97" y="25"/>
                    <a:pt x="96" y="25"/>
                  </a:cubicBezTo>
                  <a:cubicBezTo>
                    <a:pt x="92" y="23"/>
                    <a:pt x="89" y="21"/>
                    <a:pt x="86" y="19"/>
                  </a:cubicBezTo>
                  <a:cubicBezTo>
                    <a:pt x="82" y="17"/>
                    <a:pt x="79" y="15"/>
                    <a:pt x="77" y="12"/>
                  </a:cubicBezTo>
                  <a:cubicBezTo>
                    <a:pt x="76" y="11"/>
                    <a:pt x="76" y="10"/>
                    <a:pt x="75" y="10"/>
                  </a:cubicBezTo>
                  <a:cubicBezTo>
                    <a:pt x="75" y="9"/>
                    <a:pt x="75" y="9"/>
                    <a:pt x="75" y="9"/>
                  </a:cubicBezTo>
                  <a:cubicBezTo>
                    <a:pt x="74" y="8"/>
                    <a:pt x="74" y="8"/>
                    <a:pt x="74" y="8"/>
                  </a:cubicBezTo>
                  <a:cubicBezTo>
                    <a:pt x="67" y="7"/>
                    <a:pt x="67" y="7"/>
                    <a:pt x="67" y="7"/>
                  </a:cubicBezTo>
                  <a:cubicBezTo>
                    <a:pt x="54" y="6"/>
                    <a:pt x="53" y="11"/>
                    <a:pt x="48" y="1"/>
                  </a:cubicBezTo>
                  <a:cubicBezTo>
                    <a:pt x="48" y="0"/>
                    <a:pt x="48" y="0"/>
                    <a:pt x="48" y="0"/>
                  </a:cubicBezTo>
                  <a:cubicBezTo>
                    <a:pt x="46" y="0"/>
                    <a:pt x="46" y="0"/>
                    <a:pt x="46" y="0"/>
                  </a:cubicBezTo>
                  <a:lnTo>
                    <a:pt x="3" y="3"/>
                  </a:lnTo>
                  <a:close/>
                </a:path>
              </a:pathLst>
            </a:custGeom>
            <a:solidFill>
              <a:srgbClr val="C1D6BB"/>
            </a:solidFill>
            <a:ln w="9525">
              <a:noFill/>
              <a:round/>
              <a:headEnd/>
              <a:tailEnd/>
            </a:ln>
          </p:spPr>
          <p:txBody>
            <a:bodyPr/>
            <a:lstStyle/>
            <a:p>
              <a:endParaRPr lang="en-US">
                <a:latin typeface="Calibri" pitchFamily="34" charset="0"/>
              </a:endParaRPr>
            </a:p>
          </p:txBody>
        </p:sp>
        <p:sp>
          <p:nvSpPr>
            <p:cNvPr id="144149" name="Freeform 964"/>
            <p:cNvSpPr>
              <a:spLocks/>
            </p:cNvSpPr>
            <p:nvPr/>
          </p:nvSpPr>
          <p:spPr bwMode="auto">
            <a:xfrm rot="10800000">
              <a:off x="3671164" y="4776169"/>
              <a:ext cx="610498" cy="185848"/>
            </a:xfrm>
            <a:custGeom>
              <a:avLst/>
              <a:gdLst>
                <a:gd name="T0" fmla="*/ 108205243 w 166"/>
                <a:gd name="T1" fmla="*/ 106235815 h 51"/>
                <a:gd name="T2" fmla="*/ 0 w 166"/>
                <a:gd name="T3" fmla="*/ 212467986 h 51"/>
                <a:gd name="T4" fmla="*/ 108205243 w 166"/>
                <a:gd name="T5" fmla="*/ 292145794 h 51"/>
                <a:gd name="T6" fmla="*/ 81152101 w 166"/>
                <a:gd name="T7" fmla="*/ 331982848 h 51"/>
                <a:gd name="T8" fmla="*/ 108205243 w 166"/>
                <a:gd name="T9" fmla="*/ 358540883 h 51"/>
                <a:gd name="T10" fmla="*/ 1677159213 w 166"/>
                <a:gd name="T11" fmla="*/ 252305097 h 51"/>
                <a:gd name="T12" fmla="*/ 2147483647 w 166"/>
                <a:gd name="T13" fmla="*/ 544450891 h 51"/>
                <a:gd name="T14" fmla="*/ 2147483647 w 166"/>
                <a:gd name="T15" fmla="*/ 544450891 h 51"/>
                <a:gd name="T16" fmla="*/ 2147483647 w 166"/>
                <a:gd name="T17" fmla="*/ 770201482 h 51"/>
                <a:gd name="T18" fmla="*/ 2147483647 w 166"/>
                <a:gd name="T19" fmla="*/ 1062343746 h 51"/>
                <a:gd name="T20" fmla="*/ 2147483647 w 166"/>
                <a:gd name="T21" fmla="*/ 1460725214 h 51"/>
                <a:gd name="T22" fmla="*/ 2147483647 w 166"/>
                <a:gd name="T23" fmla="*/ 1819265983 h 51"/>
                <a:gd name="T24" fmla="*/ 2147483647 w 166"/>
                <a:gd name="T25" fmla="*/ 1752867250 h 51"/>
                <a:gd name="T26" fmla="*/ 2147483647 w 166"/>
                <a:gd name="T27" fmla="*/ 1646635107 h 51"/>
                <a:gd name="T28" fmla="*/ 2147483647 w 166"/>
                <a:gd name="T29" fmla="*/ 1606794410 h 51"/>
                <a:gd name="T30" fmla="*/ 2147483647 w 166"/>
                <a:gd name="T31" fmla="*/ 1500562267 h 51"/>
                <a:gd name="T32" fmla="*/ 2147483647 w 166"/>
                <a:gd name="T33" fmla="*/ 1234974622 h 51"/>
                <a:gd name="T34" fmla="*/ 2147483647 w 166"/>
                <a:gd name="T35" fmla="*/ 982669639 h 51"/>
                <a:gd name="T36" fmla="*/ 2147483647 w 166"/>
                <a:gd name="T37" fmla="*/ 916270678 h 51"/>
                <a:gd name="T38" fmla="*/ 2147483647 w 166"/>
                <a:gd name="T39" fmla="*/ 730360785 h 51"/>
                <a:gd name="T40" fmla="*/ 2147483647 w 166"/>
                <a:gd name="T41" fmla="*/ 438218635 h 51"/>
                <a:gd name="T42" fmla="*/ 2147483647 w 166"/>
                <a:gd name="T43" fmla="*/ 358540883 h 51"/>
                <a:gd name="T44" fmla="*/ 2147483647 w 166"/>
                <a:gd name="T45" fmla="*/ 331982848 h 51"/>
                <a:gd name="T46" fmla="*/ 2147483647 w 166"/>
                <a:gd name="T47" fmla="*/ 292145794 h 51"/>
                <a:gd name="T48" fmla="*/ 2147483647 w 166"/>
                <a:gd name="T49" fmla="*/ 292145794 h 51"/>
                <a:gd name="T50" fmla="*/ 1785360750 w 166"/>
                <a:gd name="T51" fmla="*/ 66395118 h 51"/>
                <a:gd name="T52" fmla="*/ 1785360750 w 166"/>
                <a:gd name="T53" fmla="*/ 0 h 51"/>
                <a:gd name="T54" fmla="*/ 1717735249 w 166"/>
                <a:gd name="T55" fmla="*/ 0 h 51"/>
                <a:gd name="T56" fmla="*/ 108205243 w 166"/>
                <a:gd name="T57" fmla="*/ 106235815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1"/>
                <a:gd name="T89" fmla="*/ 166 w 166"/>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1">
                  <a:moveTo>
                    <a:pt x="3" y="3"/>
                  </a:moveTo>
                  <a:cubicBezTo>
                    <a:pt x="1" y="3"/>
                    <a:pt x="0" y="4"/>
                    <a:pt x="0" y="6"/>
                  </a:cubicBezTo>
                  <a:cubicBezTo>
                    <a:pt x="0" y="7"/>
                    <a:pt x="1" y="8"/>
                    <a:pt x="3" y="8"/>
                  </a:cubicBezTo>
                  <a:cubicBezTo>
                    <a:pt x="2" y="8"/>
                    <a:pt x="2" y="8"/>
                    <a:pt x="2" y="9"/>
                  </a:cubicBezTo>
                  <a:cubicBezTo>
                    <a:pt x="2" y="9"/>
                    <a:pt x="2" y="10"/>
                    <a:pt x="3" y="10"/>
                  </a:cubicBezTo>
                  <a:cubicBezTo>
                    <a:pt x="3" y="10"/>
                    <a:pt x="42" y="7"/>
                    <a:pt x="45" y="7"/>
                  </a:cubicBezTo>
                  <a:cubicBezTo>
                    <a:pt x="51" y="17"/>
                    <a:pt x="54" y="14"/>
                    <a:pt x="67" y="15"/>
                  </a:cubicBezTo>
                  <a:cubicBezTo>
                    <a:pt x="67" y="15"/>
                    <a:pt x="71" y="15"/>
                    <a:pt x="72" y="15"/>
                  </a:cubicBezTo>
                  <a:cubicBezTo>
                    <a:pt x="74" y="18"/>
                    <a:pt x="76" y="20"/>
                    <a:pt x="78" y="21"/>
                  </a:cubicBezTo>
                  <a:cubicBezTo>
                    <a:pt x="81" y="24"/>
                    <a:pt x="85" y="27"/>
                    <a:pt x="88" y="29"/>
                  </a:cubicBezTo>
                  <a:cubicBezTo>
                    <a:pt x="95" y="33"/>
                    <a:pt x="104" y="37"/>
                    <a:pt x="113" y="40"/>
                  </a:cubicBezTo>
                  <a:cubicBezTo>
                    <a:pt x="130" y="47"/>
                    <a:pt x="150" y="51"/>
                    <a:pt x="163" y="50"/>
                  </a:cubicBezTo>
                  <a:cubicBezTo>
                    <a:pt x="164" y="50"/>
                    <a:pt x="166" y="49"/>
                    <a:pt x="166" y="48"/>
                  </a:cubicBezTo>
                  <a:cubicBezTo>
                    <a:pt x="166" y="46"/>
                    <a:pt x="164" y="45"/>
                    <a:pt x="163" y="45"/>
                  </a:cubicBezTo>
                  <a:cubicBezTo>
                    <a:pt x="160" y="45"/>
                    <a:pt x="157" y="45"/>
                    <a:pt x="153" y="44"/>
                  </a:cubicBezTo>
                  <a:cubicBezTo>
                    <a:pt x="149" y="43"/>
                    <a:pt x="144" y="42"/>
                    <a:pt x="139" y="41"/>
                  </a:cubicBezTo>
                  <a:cubicBezTo>
                    <a:pt x="131" y="39"/>
                    <a:pt x="123" y="37"/>
                    <a:pt x="115" y="34"/>
                  </a:cubicBezTo>
                  <a:cubicBezTo>
                    <a:pt x="110" y="32"/>
                    <a:pt x="105" y="30"/>
                    <a:pt x="100" y="27"/>
                  </a:cubicBezTo>
                  <a:cubicBezTo>
                    <a:pt x="99" y="27"/>
                    <a:pt x="97" y="26"/>
                    <a:pt x="95" y="25"/>
                  </a:cubicBezTo>
                  <a:cubicBezTo>
                    <a:pt x="92" y="23"/>
                    <a:pt x="89" y="21"/>
                    <a:pt x="86" y="20"/>
                  </a:cubicBezTo>
                  <a:cubicBezTo>
                    <a:pt x="82" y="17"/>
                    <a:pt x="79" y="15"/>
                    <a:pt x="77" y="12"/>
                  </a:cubicBezTo>
                  <a:cubicBezTo>
                    <a:pt x="76" y="11"/>
                    <a:pt x="76" y="11"/>
                    <a:pt x="75" y="10"/>
                  </a:cubicBezTo>
                  <a:cubicBezTo>
                    <a:pt x="75" y="9"/>
                    <a:pt x="75" y="9"/>
                    <a:pt x="75" y="9"/>
                  </a:cubicBezTo>
                  <a:cubicBezTo>
                    <a:pt x="74" y="8"/>
                    <a:pt x="74" y="8"/>
                    <a:pt x="74" y="8"/>
                  </a:cubicBezTo>
                  <a:cubicBezTo>
                    <a:pt x="67" y="8"/>
                    <a:pt x="67" y="8"/>
                    <a:pt x="67" y="8"/>
                  </a:cubicBezTo>
                  <a:cubicBezTo>
                    <a:pt x="54" y="6"/>
                    <a:pt x="53" y="11"/>
                    <a:pt x="48" y="2"/>
                  </a:cubicBezTo>
                  <a:cubicBezTo>
                    <a:pt x="48" y="0"/>
                    <a:pt x="48" y="0"/>
                    <a:pt x="48" y="0"/>
                  </a:cubicBezTo>
                  <a:cubicBezTo>
                    <a:pt x="46" y="0"/>
                    <a:pt x="46" y="0"/>
                    <a:pt x="46" y="0"/>
                  </a:cubicBezTo>
                  <a:lnTo>
                    <a:pt x="3" y="3"/>
                  </a:lnTo>
                  <a:close/>
                </a:path>
              </a:pathLst>
            </a:custGeom>
            <a:solidFill>
              <a:srgbClr val="C2D6BB"/>
            </a:solidFill>
            <a:ln w="9525">
              <a:noFill/>
              <a:round/>
              <a:headEnd/>
              <a:tailEnd/>
            </a:ln>
          </p:spPr>
          <p:txBody>
            <a:bodyPr/>
            <a:lstStyle/>
            <a:p>
              <a:endParaRPr lang="en-US">
                <a:latin typeface="Calibri" pitchFamily="34" charset="0"/>
              </a:endParaRPr>
            </a:p>
          </p:txBody>
        </p:sp>
        <p:sp>
          <p:nvSpPr>
            <p:cNvPr id="144150" name="Freeform 965"/>
            <p:cNvSpPr>
              <a:spLocks/>
            </p:cNvSpPr>
            <p:nvPr/>
          </p:nvSpPr>
          <p:spPr bwMode="auto">
            <a:xfrm rot="10800000">
              <a:off x="3671164" y="4776169"/>
              <a:ext cx="610498" cy="185848"/>
            </a:xfrm>
            <a:custGeom>
              <a:avLst/>
              <a:gdLst>
                <a:gd name="T0" fmla="*/ 108205243 w 166"/>
                <a:gd name="T1" fmla="*/ 106235815 h 51"/>
                <a:gd name="T2" fmla="*/ 0 w 166"/>
                <a:gd name="T3" fmla="*/ 212467986 h 51"/>
                <a:gd name="T4" fmla="*/ 108205243 w 166"/>
                <a:gd name="T5" fmla="*/ 292145794 h 51"/>
                <a:gd name="T6" fmla="*/ 81152101 w 166"/>
                <a:gd name="T7" fmla="*/ 331982848 h 51"/>
                <a:gd name="T8" fmla="*/ 108205243 w 166"/>
                <a:gd name="T9" fmla="*/ 358540883 h 51"/>
                <a:gd name="T10" fmla="*/ 1677159213 w 166"/>
                <a:gd name="T11" fmla="*/ 252305097 h 51"/>
                <a:gd name="T12" fmla="*/ 2147483647 w 166"/>
                <a:gd name="T13" fmla="*/ 544450891 h 51"/>
                <a:gd name="T14" fmla="*/ 2147483647 w 166"/>
                <a:gd name="T15" fmla="*/ 544450891 h 51"/>
                <a:gd name="T16" fmla="*/ 2147483647 w 166"/>
                <a:gd name="T17" fmla="*/ 770201482 h 51"/>
                <a:gd name="T18" fmla="*/ 2147483647 w 166"/>
                <a:gd name="T19" fmla="*/ 1062343746 h 51"/>
                <a:gd name="T20" fmla="*/ 2147483647 w 166"/>
                <a:gd name="T21" fmla="*/ 1460725214 h 51"/>
                <a:gd name="T22" fmla="*/ 2147483647 w 166"/>
                <a:gd name="T23" fmla="*/ 1819265983 h 51"/>
                <a:gd name="T24" fmla="*/ 2147483647 w 166"/>
                <a:gd name="T25" fmla="*/ 1713030196 h 51"/>
                <a:gd name="T26" fmla="*/ 2147483647 w 166"/>
                <a:gd name="T27" fmla="*/ 1646635107 h 51"/>
                <a:gd name="T28" fmla="*/ 2147483647 w 166"/>
                <a:gd name="T29" fmla="*/ 1606794410 h 51"/>
                <a:gd name="T30" fmla="*/ 2147483647 w 166"/>
                <a:gd name="T31" fmla="*/ 1500562267 h 51"/>
                <a:gd name="T32" fmla="*/ 2147483647 w 166"/>
                <a:gd name="T33" fmla="*/ 1234974622 h 51"/>
                <a:gd name="T34" fmla="*/ 2147483647 w 166"/>
                <a:gd name="T35" fmla="*/ 1022506693 h 51"/>
                <a:gd name="T36" fmla="*/ 2147483647 w 166"/>
                <a:gd name="T37" fmla="*/ 916270678 h 51"/>
                <a:gd name="T38" fmla="*/ 2147483647 w 166"/>
                <a:gd name="T39" fmla="*/ 730360785 h 51"/>
                <a:gd name="T40" fmla="*/ 2147483647 w 166"/>
                <a:gd name="T41" fmla="*/ 438218635 h 51"/>
                <a:gd name="T42" fmla="*/ 2147483647 w 166"/>
                <a:gd name="T43" fmla="*/ 358540883 h 51"/>
                <a:gd name="T44" fmla="*/ 2147483647 w 166"/>
                <a:gd name="T45" fmla="*/ 331982848 h 51"/>
                <a:gd name="T46" fmla="*/ 2147483647 w 166"/>
                <a:gd name="T47" fmla="*/ 292145794 h 51"/>
                <a:gd name="T48" fmla="*/ 2147483647 w 166"/>
                <a:gd name="T49" fmla="*/ 292145794 h 51"/>
                <a:gd name="T50" fmla="*/ 1785360750 w 166"/>
                <a:gd name="T51" fmla="*/ 66395118 h 51"/>
                <a:gd name="T52" fmla="*/ 1758311285 w 166"/>
                <a:gd name="T53" fmla="*/ 0 h 51"/>
                <a:gd name="T54" fmla="*/ 1717735249 w 166"/>
                <a:gd name="T55" fmla="*/ 0 h 51"/>
                <a:gd name="T56" fmla="*/ 108205243 w 166"/>
                <a:gd name="T57" fmla="*/ 106235815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1"/>
                <a:gd name="T89" fmla="*/ 166 w 166"/>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1">
                  <a:moveTo>
                    <a:pt x="3" y="3"/>
                  </a:moveTo>
                  <a:cubicBezTo>
                    <a:pt x="1" y="3"/>
                    <a:pt x="0" y="4"/>
                    <a:pt x="0" y="6"/>
                  </a:cubicBezTo>
                  <a:cubicBezTo>
                    <a:pt x="0" y="7"/>
                    <a:pt x="1" y="8"/>
                    <a:pt x="3" y="8"/>
                  </a:cubicBezTo>
                  <a:cubicBezTo>
                    <a:pt x="2" y="8"/>
                    <a:pt x="2" y="8"/>
                    <a:pt x="2" y="9"/>
                  </a:cubicBezTo>
                  <a:cubicBezTo>
                    <a:pt x="2" y="9"/>
                    <a:pt x="2" y="10"/>
                    <a:pt x="3" y="10"/>
                  </a:cubicBezTo>
                  <a:cubicBezTo>
                    <a:pt x="3" y="10"/>
                    <a:pt x="42" y="7"/>
                    <a:pt x="45" y="7"/>
                  </a:cubicBezTo>
                  <a:cubicBezTo>
                    <a:pt x="51" y="17"/>
                    <a:pt x="54" y="13"/>
                    <a:pt x="67" y="15"/>
                  </a:cubicBezTo>
                  <a:cubicBezTo>
                    <a:pt x="67" y="15"/>
                    <a:pt x="71" y="15"/>
                    <a:pt x="72" y="15"/>
                  </a:cubicBezTo>
                  <a:cubicBezTo>
                    <a:pt x="74" y="17"/>
                    <a:pt x="76" y="19"/>
                    <a:pt x="78" y="21"/>
                  </a:cubicBezTo>
                  <a:cubicBezTo>
                    <a:pt x="81" y="24"/>
                    <a:pt x="84" y="26"/>
                    <a:pt x="88" y="29"/>
                  </a:cubicBezTo>
                  <a:cubicBezTo>
                    <a:pt x="95" y="33"/>
                    <a:pt x="104" y="37"/>
                    <a:pt x="113" y="40"/>
                  </a:cubicBezTo>
                  <a:cubicBezTo>
                    <a:pt x="131" y="47"/>
                    <a:pt x="150" y="51"/>
                    <a:pt x="163" y="50"/>
                  </a:cubicBezTo>
                  <a:cubicBezTo>
                    <a:pt x="164" y="50"/>
                    <a:pt x="166" y="49"/>
                    <a:pt x="166" y="47"/>
                  </a:cubicBezTo>
                  <a:cubicBezTo>
                    <a:pt x="166" y="46"/>
                    <a:pt x="164" y="45"/>
                    <a:pt x="163" y="45"/>
                  </a:cubicBezTo>
                  <a:cubicBezTo>
                    <a:pt x="160" y="45"/>
                    <a:pt x="157" y="45"/>
                    <a:pt x="153" y="44"/>
                  </a:cubicBezTo>
                  <a:cubicBezTo>
                    <a:pt x="149" y="43"/>
                    <a:pt x="144" y="42"/>
                    <a:pt x="139" y="41"/>
                  </a:cubicBezTo>
                  <a:cubicBezTo>
                    <a:pt x="131" y="39"/>
                    <a:pt x="123" y="37"/>
                    <a:pt x="115" y="34"/>
                  </a:cubicBezTo>
                  <a:cubicBezTo>
                    <a:pt x="110" y="32"/>
                    <a:pt x="105" y="30"/>
                    <a:pt x="100" y="28"/>
                  </a:cubicBezTo>
                  <a:cubicBezTo>
                    <a:pt x="99" y="27"/>
                    <a:pt x="97" y="26"/>
                    <a:pt x="95" y="25"/>
                  </a:cubicBezTo>
                  <a:cubicBezTo>
                    <a:pt x="92" y="23"/>
                    <a:pt x="89" y="21"/>
                    <a:pt x="86" y="20"/>
                  </a:cubicBezTo>
                  <a:cubicBezTo>
                    <a:pt x="82" y="17"/>
                    <a:pt x="79" y="15"/>
                    <a:pt x="77" y="12"/>
                  </a:cubicBezTo>
                  <a:cubicBezTo>
                    <a:pt x="76" y="11"/>
                    <a:pt x="76" y="11"/>
                    <a:pt x="75" y="10"/>
                  </a:cubicBezTo>
                  <a:cubicBezTo>
                    <a:pt x="75" y="9"/>
                    <a:pt x="75" y="9"/>
                    <a:pt x="75" y="9"/>
                  </a:cubicBezTo>
                  <a:cubicBezTo>
                    <a:pt x="75" y="8"/>
                    <a:pt x="75" y="8"/>
                    <a:pt x="75" y="8"/>
                  </a:cubicBezTo>
                  <a:cubicBezTo>
                    <a:pt x="67" y="8"/>
                    <a:pt x="67" y="8"/>
                    <a:pt x="67" y="8"/>
                  </a:cubicBezTo>
                  <a:cubicBezTo>
                    <a:pt x="54" y="6"/>
                    <a:pt x="53" y="11"/>
                    <a:pt x="48" y="2"/>
                  </a:cubicBezTo>
                  <a:cubicBezTo>
                    <a:pt x="47" y="0"/>
                    <a:pt x="47" y="0"/>
                    <a:pt x="47" y="0"/>
                  </a:cubicBezTo>
                  <a:cubicBezTo>
                    <a:pt x="46" y="0"/>
                    <a:pt x="46" y="0"/>
                    <a:pt x="46" y="0"/>
                  </a:cubicBezTo>
                  <a:lnTo>
                    <a:pt x="3" y="3"/>
                  </a:lnTo>
                  <a:close/>
                </a:path>
              </a:pathLst>
            </a:custGeom>
            <a:solidFill>
              <a:srgbClr val="C3D7BC"/>
            </a:solidFill>
            <a:ln w="9525">
              <a:noFill/>
              <a:round/>
              <a:headEnd/>
              <a:tailEnd/>
            </a:ln>
          </p:spPr>
          <p:txBody>
            <a:bodyPr/>
            <a:lstStyle/>
            <a:p>
              <a:endParaRPr lang="en-US">
                <a:latin typeface="Calibri" pitchFamily="34" charset="0"/>
              </a:endParaRPr>
            </a:p>
          </p:txBody>
        </p:sp>
        <p:sp>
          <p:nvSpPr>
            <p:cNvPr id="144151" name="Freeform 966"/>
            <p:cNvSpPr>
              <a:spLocks/>
            </p:cNvSpPr>
            <p:nvPr/>
          </p:nvSpPr>
          <p:spPr bwMode="auto">
            <a:xfrm rot="10800000">
              <a:off x="3671164" y="4776169"/>
              <a:ext cx="610498" cy="185848"/>
            </a:xfrm>
            <a:custGeom>
              <a:avLst/>
              <a:gdLst>
                <a:gd name="T0" fmla="*/ 108205243 w 166"/>
                <a:gd name="T1" fmla="*/ 106235815 h 51"/>
                <a:gd name="T2" fmla="*/ 0 w 166"/>
                <a:gd name="T3" fmla="*/ 212467986 h 51"/>
                <a:gd name="T4" fmla="*/ 108205243 w 166"/>
                <a:gd name="T5" fmla="*/ 292145794 h 51"/>
                <a:gd name="T6" fmla="*/ 81152101 w 166"/>
                <a:gd name="T7" fmla="*/ 331982848 h 51"/>
                <a:gd name="T8" fmla="*/ 108205243 w 166"/>
                <a:gd name="T9" fmla="*/ 358540883 h 51"/>
                <a:gd name="T10" fmla="*/ 1677159213 w 166"/>
                <a:gd name="T11" fmla="*/ 252305097 h 51"/>
                <a:gd name="T12" fmla="*/ 2147483647 w 166"/>
                <a:gd name="T13" fmla="*/ 544450891 h 51"/>
                <a:gd name="T14" fmla="*/ 2147483647 w 166"/>
                <a:gd name="T15" fmla="*/ 544450891 h 51"/>
                <a:gd name="T16" fmla="*/ 2147483647 w 166"/>
                <a:gd name="T17" fmla="*/ 770201482 h 51"/>
                <a:gd name="T18" fmla="*/ 2147483647 w 166"/>
                <a:gd name="T19" fmla="*/ 1062343746 h 51"/>
                <a:gd name="T20" fmla="*/ 2147483647 w 166"/>
                <a:gd name="T21" fmla="*/ 1460725214 h 51"/>
                <a:gd name="T22" fmla="*/ 2147483647 w 166"/>
                <a:gd name="T23" fmla="*/ 1819265983 h 51"/>
                <a:gd name="T24" fmla="*/ 2147483647 w 166"/>
                <a:gd name="T25" fmla="*/ 1713030196 h 51"/>
                <a:gd name="T26" fmla="*/ 2147483647 w 166"/>
                <a:gd name="T27" fmla="*/ 1646635107 h 51"/>
                <a:gd name="T28" fmla="*/ 2147483647 w 166"/>
                <a:gd name="T29" fmla="*/ 1606794410 h 51"/>
                <a:gd name="T30" fmla="*/ 2147483647 w 166"/>
                <a:gd name="T31" fmla="*/ 1500562267 h 51"/>
                <a:gd name="T32" fmla="*/ 2147483647 w 166"/>
                <a:gd name="T33" fmla="*/ 1234974622 h 51"/>
                <a:gd name="T34" fmla="*/ 2147483647 w 166"/>
                <a:gd name="T35" fmla="*/ 1022506693 h 51"/>
                <a:gd name="T36" fmla="*/ 2147483647 w 166"/>
                <a:gd name="T37" fmla="*/ 916270678 h 51"/>
                <a:gd name="T38" fmla="*/ 2147483647 w 166"/>
                <a:gd name="T39" fmla="*/ 730360785 h 51"/>
                <a:gd name="T40" fmla="*/ 2147483647 w 166"/>
                <a:gd name="T41" fmla="*/ 438218635 h 51"/>
                <a:gd name="T42" fmla="*/ 2147483647 w 166"/>
                <a:gd name="T43" fmla="*/ 358540883 h 51"/>
                <a:gd name="T44" fmla="*/ 2147483647 w 166"/>
                <a:gd name="T45" fmla="*/ 331982848 h 51"/>
                <a:gd name="T46" fmla="*/ 2147483647 w 166"/>
                <a:gd name="T47" fmla="*/ 331982848 h 51"/>
                <a:gd name="T48" fmla="*/ 2147483647 w 166"/>
                <a:gd name="T49" fmla="*/ 292145794 h 51"/>
                <a:gd name="T50" fmla="*/ 1785360750 w 166"/>
                <a:gd name="T51" fmla="*/ 66395118 h 51"/>
                <a:gd name="T52" fmla="*/ 1758311285 w 166"/>
                <a:gd name="T53" fmla="*/ 0 h 51"/>
                <a:gd name="T54" fmla="*/ 1717735249 w 166"/>
                <a:gd name="T55" fmla="*/ 0 h 51"/>
                <a:gd name="T56" fmla="*/ 108205243 w 166"/>
                <a:gd name="T57" fmla="*/ 106235815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1"/>
                <a:gd name="T89" fmla="*/ 166 w 166"/>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1">
                  <a:moveTo>
                    <a:pt x="3" y="3"/>
                  </a:moveTo>
                  <a:cubicBezTo>
                    <a:pt x="1" y="3"/>
                    <a:pt x="0" y="4"/>
                    <a:pt x="0" y="6"/>
                  </a:cubicBezTo>
                  <a:cubicBezTo>
                    <a:pt x="0" y="7"/>
                    <a:pt x="1" y="8"/>
                    <a:pt x="3" y="8"/>
                  </a:cubicBezTo>
                  <a:cubicBezTo>
                    <a:pt x="2" y="8"/>
                    <a:pt x="2" y="9"/>
                    <a:pt x="2" y="9"/>
                  </a:cubicBezTo>
                  <a:cubicBezTo>
                    <a:pt x="2" y="9"/>
                    <a:pt x="2" y="10"/>
                    <a:pt x="3" y="10"/>
                  </a:cubicBezTo>
                  <a:cubicBezTo>
                    <a:pt x="3" y="10"/>
                    <a:pt x="42" y="7"/>
                    <a:pt x="45" y="7"/>
                  </a:cubicBezTo>
                  <a:cubicBezTo>
                    <a:pt x="51" y="17"/>
                    <a:pt x="54" y="13"/>
                    <a:pt x="67" y="15"/>
                  </a:cubicBezTo>
                  <a:cubicBezTo>
                    <a:pt x="67" y="15"/>
                    <a:pt x="71" y="15"/>
                    <a:pt x="72" y="15"/>
                  </a:cubicBezTo>
                  <a:cubicBezTo>
                    <a:pt x="74" y="17"/>
                    <a:pt x="76" y="19"/>
                    <a:pt x="78" y="21"/>
                  </a:cubicBezTo>
                  <a:cubicBezTo>
                    <a:pt x="81" y="24"/>
                    <a:pt x="84" y="26"/>
                    <a:pt x="88" y="29"/>
                  </a:cubicBezTo>
                  <a:cubicBezTo>
                    <a:pt x="95" y="33"/>
                    <a:pt x="104" y="37"/>
                    <a:pt x="113" y="40"/>
                  </a:cubicBezTo>
                  <a:cubicBezTo>
                    <a:pt x="131" y="47"/>
                    <a:pt x="150" y="51"/>
                    <a:pt x="163" y="50"/>
                  </a:cubicBezTo>
                  <a:cubicBezTo>
                    <a:pt x="164" y="50"/>
                    <a:pt x="166" y="49"/>
                    <a:pt x="166" y="47"/>
                  </a:cubicBezTo>
                  <a:cubicBezTo>
                    <a:pt x="166" y="46"/>
                    <a:pt x="164" y="45"/>
                    <a:pt x="163" y="45"/>
                  </a:cubicBezTo>
                  <a:cubicBezTo>
                    <a:pt x="160" y="45"/>
                    <a:pt x="157" y="45"/>
                    <a:pt x="153" y="44"/>
                  </a:cubicBezTo>
                  <a:cubicBezTo>
                    <a:pt x="149" y="43"/>
                    <a:pt x="144" y="42"/>
                    <a:pt x="139" y="41"/>
                  </a:cubicBezTo>
                  <a:cubicBezTo>
                    <a:pt x="131" y="39"/>
                    <a:pt x="123" y="37"/>
                    <a:pt x="115" y="34"/>
                  </a:cubicBezTo>
                  <a:cubicBezTo>
                    <a:pt x="110" y="32"/>
                    <a:pt x="105" y="30"/>
                    <a:pt x="100" y="28"/>
                  </a:cubicBezTo>
                  <a:cubicBezTo>
                    <a:pt x="99" y="27"/>
                    <a:pt x="97" y="26"/>
                    <a:pt x="95" y="25"/>
                  </a:cubicBezTo>
                  <a:cubicBezTo>
                    <a:pt x="92" y="23"/>
                    <a:pt x="89" y="22"/>
                    <a:pt x="86" y="20"/>
                  </a:cubicBezTo>
                  <a:cubicBezTo>
                    <a:pt x="82" y="17"/>
                    <a:pt x="79" y="15"/>
                    <a:pt x="77" y="12"/>
                  </a:cubicBezTo>
                  <a:cubicBezTo>
                    <a:pt x="76" y="11"/>
                    <a:pt x="76" y="11"/>
                    <a:pt x="75" y="10"/>
                  </a:cubicBezTo>
                  <a:cubicBezTo>
                    <a:pt x="75" y="9"/>
                    <a:pt x="75" y="9"/>
                    <a:pt x="75" y="9"/>
                  </a:cubicBezTo>
                  <a:cubicBezTo>
                    <a:pt x="75" y="9"/>
                    <a:pt x="75" y="9"/>
                    <a:pt x="75" y="9"/>
                  </a:cubicBezTo>
                  <a:cubicBezTo>
                    <a:pt x="67" y="8"/>
                    <a:pt x="67" y="8"/>
                    <a:pt x="67" y="8"/>
                  </a:cubicBezTo>
                  <a:cubicBezTo>
                    <a:pt x="54" y="7"/>
                    <a:pt x="53" y="11"/>
                    <a:pt x="48" y="2"/>
                  </a:cubicBezTo>
                  <a:cubicBezTo>
                    <a:pt x="47" y="0"/>
                    <a:pt x="47" y="0"/>
                    <a:pt x="47" y="0"/>
                  </a:cubicBezTo>
                  <a:cubicBezTo>
                    <a:pt x="46" y="0"/>
                    <a:pt x="46" y="0"/>
                    <a:pt x="46" y="0"/>
                  </a:cubicBezTo>
                  <a:lnTo>
                    <a:pt x="3" y="3"/>
                  </a:lnTo>
                  <a:close/>
                </a:path>
              </a:pathLst>
            </a:custGeom>
            <a:solidFill>
              <a:srgbClr val="C4D8BD"/>
            </a:solidFill>
            <a:ln w="9525">
              <a:noFill/>
              <a:round/>
              <a:headEnd/>
              <a:tailEnd/>
            </a:ln>
          </p:spPr>
          <p:txBody>
            <a:bodyPr/>
            <a:lstStyle/>
            <a:p>
              <a:endParaRPr lang="en-US">
                <a:latin typeface="Calibri" pitchFamily="34" charset="0"/>
              </a:endParaRPr>
            </a:p>
          </p:txBody>
        </p:sp>
        <p:sp>
          <p:nvSpPr>
            <p:cNvPr id="144152" name="Freeform 967"/>
            <p:cNvSpPr>
              <a:spLocks/>
            </p:cNvSpPr>
            <p:nvPr/>
          </p:nvSpPr>
          <p:spPr bwMode="auto">
            <a:xfrm rot="10800000">
              <a:off x="3671164" y="4776169"/>
              <a:ext cx="610498" cy="185848"/>
            </a:xfrm>
            <a:custGeom>
              <a:avLst/>
              <a:gdLst>
                <a:gd name="T0" fmla="*/ 81152101 w 166"/>
                <a:gd name="T1" fmla="*/ 106235815 h 51"/>
                <a:gd name="T2" fmla="*/ 0 w 166"/>
                <a:gd name="T3" fmla="*/ 212467986 h 51"/>
                <a:gd name="T4" fmla="*/ 108205243 w 166"/>
                <a:gd name="T5" fmla="*/ 292145794 h 51"/>
                <a:gd name="T6" fmla="*/ 81152101 w 166"/>
                <a:gd name="T7" fmla="*/ 331982848 h 51"/>
                <a:gd name="T8" fmla="*/ 108205243 w 166"/>
                <a:gd name="T9" fmla="*/ 358540883 h 51"/>
                <a:gd name="T10" fmla="*/ 1677159213 w 166"/>
                <a:gd name="T11" fmla="*/ 252305097 h 51"/>
                <a:gd name="T12" fmla="*/ 2147483647 w 166"/>
                <a:gd name="T13" fmla="*/ 544450891 h 51"/>
                <a:gd name="T14" fmla="*/ 2147483647 w 166"/>
                <a:gd name="T15" fmla="*/ 544450891 h 51"/>
                <a:gd name="T16" fmla="*/ 2147483647 w 166"/>
                <a:gd name="T17" fmla="*/ 770201482 h 51"/>
                <a:gd name="T18" fmla="*/ 2147483647 w 166"/>
                <a:gd name="T19" fmla="*/ 1062343746 h 51"/>
                <a:gd name="T20" fmla="*/ 2147483647 w 166"/>
                <a:gd name="T21" fmla="*/ 1460725214 h 51"/>
                <a:gd name="T22" fmla="*/ 2147483647 w 166"/>
                <a:gd name="T23" fmla="*/ 1819265983 h 51"/>
                <a:gd name="T24" fmla="*/ 2147483647 w 166"/>
                <a:gd name="T25" fmla="*/ 1713030196 h 51"/>
                <a:gd name="T26" fmla="*/ 2147483647 w 166"/>
                <a:gd name="T27" fmla="*/ 1646635107 h 51"/>
                <a:gd name="T28" fmla="*/ 2147483647 w 166"/>
                <a:gd name="T29" fmla="*/ 1606794410 h 51"/>
                <a:gd name="T30" fmla="*/ 2147483647 w 166"/>
                <a:gd name="T31" fmla="*/ 1500562267 h 51"/>
                <a:gd name="T32" fmla="*/ 2147483647 w 166"/>
                <a:gd name="T33" fmla="*/ 1234974622 h 51"/>
                <a:gd name="T34" fmla="*/ 2147483647 w 166"/>
                <a:gd name="T35" fmla="*/ 1022506693 h 51"/>
                <a:gd name="T36" fmla="*/ 2147483647 w 166"/>
                <a:gd name="T37" fmla="*/ 916270678 h 51"/>
                <a:gd name="T38" fmla="*/ 2147483647 w 166"/>
                <a:gd name="T39" fmla="*/ 730360785 h 51"/>
                <a:gd name="T40" fmla="*/ 2147483647 w 166"/>
                <a:gd name="T41" fmla="*/ 438218635 h 51"/>
                <a:gd name="T42" fmla="*/ 2147483647 w 166"/>
                <a:gd name="T43" fmla="*/ 358540883 h 51"/>
                <a:gd name="T44" fmla="*/ 2147483647 w 166"/>
                <a:gd name="T45" fmla="*/ 331982848 h 51"/>
                <a:gd name="T46" fmla="*/ 2147483647 w 166"/>
                <a:gd name="T47" fmla="*/ 331982848 h 51"/>
                <a:gd name="T48" fmla="*/ 2147483647 w 166"/>
                <a:gd name="T49" fmla="*/ 292145794 h 51"/>
                <a:gd name="T50" fmla="*/ 1785360750 w 166"/>
                <a:gd name="T51" fmla="*/ 66395118 h 51"/>
                <a:gd name="T52" fmla="*/ 1758311285 w 166"/>
                <a:gd name="T53" fmla="*/ 0 h 51"/>
                <a:gd name="T54" fmla="*/ 1717735249 w 166"/>
                <a:gd name="T55" fmla="*/ 0 h 51"/>
                <a:gd name="T56" fmla="*/ 81152101 w 166"/>
                <a:gd name="T57" fmla="*/ 106235815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1"/>
                <a:gd name="T89" fmla="*/ 166 w 166"/>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1">
                  <a:moveTo>
                    <a:pt x="2" y="3"/>
                  </a:moveTo>
                  <a:cubicBezTo>
                    <a:pt x="1" y="3"/>
                    <a:pt x="0" y="5"/>
                    <a:pt x="0" y="6"/>
                  </a:cubicBezTo>
                  <a:cubicBezTo>
                    <a:pt x="0" y="7"/>
                    <a:pt x="1" y="8"/>
                    <a:pt x="3" y="8"/>
                  </a:cubicBezTo>
                  <a:cubicBezTo>
                    <a:pt x="2" y="8"/>
                    <a:pt x="2" y="9"/>
                    <a:pt x="2" y="9"/>
                  </a:cubicBezTo>
                  <a:cubicBezTo>
                    <a:pt x="2" y="9"/>
                    <a:pt x="2" y="10"/>
                    <a:pt x="3" y="10"/>
                  </a:cubicBezTo>
                  <a:cubicBezTo>
                    <a:pt x="3" y="10"/>
                    <a:pt x="42" y="7"/>
                    <a:pt x="45" y="7"/>
                  </a:cubicBezTo>
                  <a:cubicBezTo>
                    <a:pt x="51" y="17"/>
                    <a:pt x="54" y="13"/>
                    <a:pt x="67" y="15"/>
                  </a:cubicBezTo>
                  <a:cubicBezTo>
                    <a:pt x="67" y="15"/>
                    <a:pt x="71" y="15"/>
                    <a:pt x="72" y="15"/>
                  </a:cubicBezTo>
                  <a:cubicBezTo>
                    <a:pt x="74" y="17"/>
                    <a:pt x="76" y="19"/>
                    <a:pt x="78" y="21"/>
                  </a:cubicBezTo>
                  <a:cubicBezTo>
                    <a:pt x="81" y="24"/>
                    <a:pt x="84" y="26"/>
                    <a:pt x="88" y="29"/>
                  </a:cubicBezTo>
                  <a:cubicBezTo>
                    <a:pt x="95" y="33"/>
                    <a:pt x="104" y="37"/>
                    <a:pt x="113" y="40"/>
                  </a:cubicBezTo>
                  <a:cubicBezTo>
                    <a:pt x="131" y="47"/>
                    <a:pt x="150" y="51"/>
                    <a:pt x="163" y="50"/>
                  </a:cubicBezTo>
                  <a:cubicBezTo>
                    <a:pt x="164" y="50"/>
                    <a:pt x="166" y="49"/>
                    <a:pt x="166" y="47"/>
                  </a:cubicBezTo>
                  <a:cubicBezTo>
                    <a:pt x="166" y="46"/>
                    <a:pt x="164" y="45"/>
                    <a:pt x="163" y="45"/>
                  </a:cubicBezTo>
                  <a:cubicBezTo>
                    <a:pt x="160" y="45"/>
                    <a:pt x="157" y="45"/>
                    <a:pt x="153" y="44"/>
                  </a:cubicBezTo>
                  <a:cubicBezTo>
                    <a:pt x="149" y="43"/>
                    <a:pt x="144" y="42"/>
                    <a:pt x="139" y="41"/>
                  </a:cubicBezTo>
                  <a:cubicBezTo>
                    <a:pt x="131" y="40"/>
                    <a:pt x="123" y="37"/>
                    <a:pt x="115" y="34"/>
                  </a:cubicBezTo>
                  <a:cubicBezTo>
                    <a:pt x="110" y="32"/>
                    <a:pt x="105" y="30"/>
                    <a:pt x="100" y="28"/>
                  </a:cubicBezTo>
                  <a:cubicBezTo>
                    <a:pt x="98" y="27"/>
                    <a:pt x="97" y="26"/>
                    <a:pt x="95" y="25"/>
                  </a:cubicBezTo>
                  <a:cubicBezTo>
                    <a:pt x="92" y="24"/>
                    <a:pt x="89" y="22"/>
                    <a:pt x="86" y="20"/>
                  </a:cubicBezTo>
                  <a:cubicBezTo>
                    <a:pt x="82" y="17"/>
                    <a:pt x="79" y="15"/>
                    <a:pt x="77" y="12"/>
                  </a:cubicBezTo>
                  <a:cubicBezTo>
                    <a:pt x="76" y="12"/>
                    <a:pt x="76" y="11"/>
                    <a:pt x="75" y="10"/>
                  </a:cubicBezTo>
                  <a:cubicBezTo>
                    <a:pt x="75" y="9"/>
                    <a:pt x="75" y="9"/>
                    <a:pt x="75" y="9"/>
                  </a:cubicBezTo>
                  <a:cubicBezTo>
                    <a:pt x="75" y="9"/>
                    <a:pt x="75" y="9"/>
                    <a:pt x="75" y="9"/>
                  </a:cubicBezTo>
                  <a:cubicBezTo>
                    <a:pt x="67" y="8"/>
                    <a:pt x="67" y="8"/>
                    <a:pt x="67" y="8"/>
                  </a:cubicBezTo>
                  <a:cubicBezTo>
                    <a:pt x="54" y="7"/>
                    <a:pt x="53" y="11"/>
                    <a:pt x="48" y="2"/>
                  </a:cubicBezTo>
                  <a:cubicBezTo>
                    <a:pt x="47" y="0"/>
                    <a:pt x="47" y="0"/>
                    <a:pt x="47" y="0"/>
                  </a:cubicBezTo>
                  <a:cubicBezTo>
                    <a:pt x="46" y="0"/>
                    <a:pt x="46" y="0"/>
                    <a:pt x="46" y="0"/>
                  </a:cubicBezTo>
                  <a:lnTo>
                    <a:pt x="2" y="3"/>
                  </a:lnTo>
                  <a:close/>
                </a:path>
              </a:pathLst>
            </a:custGeom>
            <a:solidFill>
              <a:srgbClr val="C5D8BE"/>
            </a:solidFill>
            <a:ln w="9525">
              <a:noFill/>
              <a:round/>
              <a:headEnd/>
              <a:tailEnd/>
            </a:ln>
          </p:spPr>
          <p:txBody>
            <a:bodyPr/>
            <a:lstStyle/>
            <a:p>
              <a:endParaRPr lang="en-US">
                <a:latin typeface="Calibri" pitchFamily="34" charset="0"/>
              </a:endParaRPr>
            </a:p>
          </p:txBody>
        </p:sp>
        <p:sp>
          <p:nvSpPr>
            <p:cNvPr id="144153" name="Freeform 968"/>
            <p:cNvSpPr>
              <a:spLocks/>
            </p:cNvSpPr>
            <p:nvPr/>
          </p:nvSpPr>
          <p:spPr bwMode="auto">
            <a:xfrm rot="10800000">
              <a:off x="3671164" y="4778824"/>
              <a:ext cx="610498" cy="183193"/>
            </a:xfrm>
            <a:custGeom>
              <a:avLst/>
              <a:gdLst>
                <a:gd name="T0" fmla="*/ 81152101 w 166"/>
                <a:gd name="T1" fmla="*/ 107391396 h 50"/>
                <a:gd name="T2" fmla="*/ 0 w 166"/>
                <a:gd name="T3" fmla="*/ 228207172 h 50"/>
                <a:gd name="T4" fmla="*/ 108205243 w 166"/>
                <a:gd name="T5" fmla="*/ 295325460 h 50"/>
                <a:gd name="T6" fmla="*/ 81152101 w 166"/>
                <a:gd name="T7" fmla="*/ 335598596 h 50"/>
                <a:gd name="T8" fmla="*/ 108205243 w 166"/>
                <a:gd name="T9" fmla="*/ 335598596 h 50"/>
                <a:gd name="T10" fmla="*/ 1636583177 w 166"/>
                <a:gd name="T11" fmla="*/ 255052323 h 50"/>
                <a:gd name="T12" fmla="*/ 2147483647 w 166"/>
                <a:gd name="T13" fmla="*/ 550377783 h 50"/>
                <a:gd name="T14" fmla="*/ 2147483647 w 166"/>
                <a:gd name="T15" fmla="*/ 550377783 h 50"/>
                <a:gd name="T16" fmla="*/ 2147483647 w 166"/>
                <a:gd name="T17" fmla="*/ 778584897 h 50"/>
                <a:gd name="T18" fmla="*/ 2147483647 w 166"/>
                <a:gd name="T19" fmla="*/ 1073910471 h 50"/>
                <a:gd name="T20" fmla="*/ 2147483647 w 166"/>
                <a:gd name="T21" fmla="*/ 1476627184 h 50"/>
                <a:gd name="T22" fmla="*/ 2147483647 w 166"/>
                <a:gd name="T23" fmla="*/ 1852495139 h 50"/>
                <a:gd name="T24" fmla="*/ 2147483647 w 166"/>
                <a:gd name="T25" fmla="*/ 1745103771 h 50"/>
                <a:gd name="T26" fmla="*/ 2147483647 w 166"/>
                <a:gd name="T27" fmla="*/ 1664561161 h 50"/>
                <a:gd name="T28" fmla="*/ 2147483647 w 166"/>
                <a:gd name="T29" fmla="*/ 1624288025 h 50"/>
                <a:gd name="T30" fmla="*/ 2147483647 w 166"/>
                <a:gd name="T31" fmla="*/ 1516896657 h 50"/>
                <a:gd name="T32" fmla="*/ 2147483647 w 166"/>
                <a:gd name="T33" fmla="*/ 1261844448 h 50"/>
                <a:gd name="T34" fmla="*/ 2147483647 w 166"/>
                <a:gd name="T35" fmla="*/ 1033637334 h 50"/>
                <a:gd name="T36" fmla="*/ 2147483647 w 166"/>
                <a:gd name="T37" fmla="*/ 926245737 h 50"/>
                <a:gd name="T38" fmla="*/ 2147483647 w 166"/>
                <a:gd name="T39" fmla="*/ 738311760 h 50"/>
                <a:gd name="T40" fmla="*/ 2147483647 w 166"/>
                <a:gd name="T41" fmla="*/ 442986300 h 50"/>
                <a:gd name="T42" fmla="*/ 2147483647 w 166"/>
                <a:gd name="T43" fmla="*/ 375868069 h 50"/>
                <a:gd name="T44" fmla="*/ 2147483647 w 166"/>
                <a:gd name="T45" fmla="*/ 335598596 h 50"/>
                <a:gd name="T46" fmla="*/ 2147483647 w 166"/>
                <a:gd name="T47" fmla="*/ 335598596 h 50"/>
                <a:gd name="T48" fmla="*/ 2147483647 w 166"/>
                <a:gd name="T49" fmla="*/ 295325460 h 50"/>
                <a:gd name="T50" fmla="*/ 1785360750 w 166"/>
                <a:gd name="T51" fmla="*/ 80542638 h 50"/>
                <a:gd name="T52" fmla="*/ 1758311285 w 166"/>
                <a:gd name="T53" fmla="*/ 0 h 50"/>
                <a:gd name="T54" fmla="*/ 1717735249 w 166"/>
                <a:gd name="T55" fmla="*/ 40273151 h 50"/>
                <a:gd name="T56" fmla="*/ 81152101 w 166"/>
                <a:gd name="T57" fmla="*/ 107391396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50"/>
                <a:gd name="T89" fmla="*/ 166 w 166"/>
                <a:gd name="T90" fmla="*/ 50 h 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50">
                  <a:moveTo>
                    <a:pt x="2" y="3"/>
                  </a:moveTo>
                  <a:cubicBezTo>
                    <a:pt x="1" y="3"/>
                    <a:pt x="0" y="5"/>
                    <a:pt x="0" y="6"/>
                  </a:cubicBezTo>
                  <a:cubicBezTo>
                    <a:pt x="0" y="7"/>
                    <a:pt x="1" y="8"/>
                    <a:pt x="3" y="8"/>
                  </a:cubicBezTo>
                  <a:cubicBezTo>
                    <a:pt x="2" y="8"/>
                    <a:pt x="2" y="9"/>
                    <a:pt x="2" y="9"/>
                  </a:cubicBezTo>
                  <a:cubicBezTo>
                    <a:pt x="2" y="9"/>
                    <a:pt x="2" y="10"/>
                    <a:pt x="3" y="9"/>
                  </a:cubicBezTo>
                  <a:cubicBezTo>
                    <a:pt x="3" y="9"/>
                    <a:pt x="42" y="7"/>
                    <a:pt x="44" y="7"/>
                  </a:cubicBezTo>
                  <a:cubicBezTo>
                    <a:pt x="51" y="17"/>
                    <a:pt x="54" y="13"/>
                    <a:pt x="67" y="15"/>
                  </a:cubicBezTo>
                  <a:cubicBezTo>
                    <a:pt x="67" y="15"/>
                    <a:pt x="71" y="15"/>
                    <a:pt x="72" y="15"/>
                  </a:cubicBezTo>
                  <a:cubicBezTo>
                    <a:pt x="74" y="17"/>
                    <a:pt x="76" y="19"/>
                    <a:pt x="78" y="21"/>
                  </a:cubicBezTo>
                  <a:cubicBezTo>
                    <a:pt x="81" y="24"/>
                    <a:pt x="84" y="26"/>
                    <a:pt x="88" y="29"/>
                  </a:cubicBezTo>
                  <a:cubicBezTo>
                    <a:pt x="95" y="33"/>
                    <a:pt x="104" y="37"/>
                    <a:pt x="113" y="40"/>
                  </a:cubicBezTo>
                  <a:cubicBezTo>
                    <a:pt x="131" y="47"/>
                    <a:pt x="150" y="50"/>
                    <a:pt x="163" y="50"/>
                  </a:cubicBezTo>
                  <a:cubicBezTo>
                    <a:pt x="164" y="50"/>
                    <a:pt x="166" y="49"/>
                    <a:pt x="166" y="47"/>
                  </a:cubicBezTo>
                  <a:cubicBezTo>
                    <a:pt x="166" y="46"/>
                    <a:pt x="164" y="45"/>
                    <a:pt x="163" y="45"/>
                  </a:cubicBezTo>
                  <a:cubicBezTo>
                    <a:pt x="160" y="45"/>
                    <a:pt x="157" y="45"/>
                    <a:pt x="153" y="44"/>
                  </a:cubicBezTo>
                  <a:cubicBezTo>
                    <a:pt x="149" y="43"/>
                    <a:pt x="144" y="42"/>
                    <a:pt x="138" y="41"/>
                  </a:cubicBezTo>
                  <a:cubicBezTo>
                    <a:pt x="131" y="40"/>
                    <a:pt x="122" y="37"/>
                    <a:pt x="115" y="34"/>
                  </a:cubicBezTo>
                  <a:cubicBezTo>
                    <a:pt x="110" y="32"/>
                    <a:pt x="105" y="30"/>
                    <a:pt x="100" y="28"/>
                  </a:cubicBezTo>
                  <a:cubicBezTo>
                    <a:pt x="98" y="27"/>
                    <a:pt x="97" y="26"/>
                    <a:pt x="95" y="25"/>
                  </a:cubicBezTo>
                  <a:cubicBezTo>
                    <a:pt x="92" y="24"/>
                    <a:pt x="89" y="22"/>
                    <a:pt x="86" y="20"/>
                  </a:cubicBezTo>
                  <a:cubicBezTo>
                    <a:pt x="82" y="18"/>
                    <a:pt x="79" y="15"/>
                    <a:pt x="77" y="12"/>
                  </a:cubicBezTo>
                  <a:cubicBezTo>
                    <a:pt x="77" y="12"/>
                    <a:pt x="76" y="11"/>
                    <a:pt x="75" y="10"/>
                  </a:cubicBezTo>
                  <a:cubicBezTo>
                    <a:pt x="75" y="9"/>
                    <a:pt x="75" y="9"/>
                    <a:pt x="75" y="9"/>
                  </a:cubicBezTo>
                  <a:cubicBezTo>
                    <a:pt x="75" y="9"/>
                    <a:pt x="75" y="9"/>
                    <a:pt x="75" y="9"/>
                  </a:cubicBezTo>
                  <a:cubicBezTo>
                    <a:pt x="67" y="8"/>
                    <a:pt x="67" y="8"/>
                    <a:pt x="67" y="8"/>
                  </a:cubicBezTo>
                  <a:cubicBezTo>
                    <a:pt x="54" y="7"/>
                    <a:pt x="53" y="11"/>
                    <a:pt x="48" y="2"/>
                  </a:cubicBezTo>
                  <a:cubicBezTo>
                    <a:pt x="47" y="0"/>
                    <a:pt x="47" y="0"/>
                    <a:pt x="47" y="0"/>
                  </a:cubicBezTo>
                  <a:cubicBezTo>
                    <a:pt x="46" y="1"/>
                    <a:pt x="46" y="1"/>
                    <a:pt x="46" y="1"/>
                  </a:cubicBezTo>
                  <a:lnTo>
                    <a:pt x="2" y="3"/>
                  </a:lnTo>
                  <a:close/>
                </a:path>
              </a:pathLst>
            </a:custGeom>
            <a:solidFill>
              <a:srgbClr val="C4D8BF"/>
            </a:solidFill>
            <a:ln w="9525">
              <a:noFill/>
              <a:round/>
              <a:headEnd/>
              <a:tailEnd/>
            </a:ln>
          </p:spPr>
          <p:txBody>
            <a:bodyPr/>
            <a:lstStyle/>
            <a:p>
              <a:endParaRPr lang="en-US">
                <a:latin typeface="Calibri" pitchFamily="34" charset="0"/>
              </a:endParaRPr>
            </a:p>
          </p:txBody>
        </p:sp>
        <p:sp>
          <p:nvSpPr>
            <p:cNvPr id="144154" name="Freeform 969"/>
            <p:cNvSpPr>
              <a:spLocks/>
            </p:cNvSpPr>
            <p:nvPr/>
          </p:nvSpPr>
          <p:spPr bwMode="auto">
            <a:xfrm rot="10800000">
              <a:off x="3671164" y="4778825"/>
              <a:ext cx="610498" cy="179210"/>
            </a:xfrm>
            <a:custGeom>
              <a:avLst/>
              <a:gdLst>
                <a:gd name="T0" fmla="*/ 81152101 w 166"/>
                <a:gd name="T1" fmla="*/ 80256825 h 49"/>
                <a:gd name="T2" fmla="*/ 0 w 166"/>
                <a:gd name="T3" fmla="*/ 187267134 h 49"/>
                <a:gd name="T4" fmla="*/ 108205243 w 166"/>
                <a:gd name="T5" fmla="*/ 254149074 h 49"/>
                <a:gd name="T6" fmla="*/ 81152101 w 166"/>
                <a:gd name="T7" fmla="*/ 294277472 h 49"/>
                <a:gd name="T8" fmla="*/ 108205243 w 166"/>
                <a:gd name="T9" fmla="*/ 294277472 h 49"/>
                <a:gd name="T10" fmla="*/ 1636583177 w 166"/>
                <a:gd name="T11" fmla="*/ 227395532 h 49"/>
                <a:gd name="T12" fmla="*/ 2147483647 w 166"/>
                <a:gd name="T13" fmla="*/ 481544663 h 49"/>
                <a:gd name="T14" fmla="*/ 2147483647 w 166"/>
                <a:gd name="T15" fmla="*/ 521673061 h 49"/>
                <a:gd name="T16" fmla="*/ 2147483647 w 166"/>
                <a:gd name="T17" fmla="*/ 735689966 h 49"/>
                <a:gd name="T18" fmla="*/ 2147483647 w 166"/>
                <a:gd name="T19" fmla="*/ 1029967552 h 49"/>
                <a:gd name="T20" fmla="*/ 2147483647 w 166"/>
                <a:gd name="T21" fmla="*/ 1431251533 h 49"/>
                <a:gd name="T22" fmla="*/ 2147483647 w 166"/>
                <a:gd name="T23" fmla="*/ 1805785687 h 49"/>
                <a:gd name="T24" fmla="*/ 2147483647 w 166"/>
                <a:gd name="T25" fmla="*/ 1698775406 h 49"/>
                <a:gd name="T26" fmla="*/ 2147483647 w 166"/>
                <a:gd name="T27" fmla="*/ 1618518610 h 49"/>
                <a:gd name="T28" fmla="*/ 2147483647 w 166"/>
                <a:gd name="T29" fmla="*/ 1578390212 h 49"/>
                <a:gd name="T30" fmla="*/ 2147483647 w 166"/>
                <a:gd name="T31" fmla="*/ 1471379931 h 49"/>
                <a:gd name="T32" fmla="*/ 2147483647 w 166"/>
                <a:gd name="T33" fmla="*/ 1217234629 h 49"/>
                <a:gd name="T34" fmla="*/ 2147483647 w 166"/>
                <a:gd name="T35" fmla="*/ 989839154 h 49"/>
                <a:gd name="T36" fmla="*/ 2147483647 w 166"/>
                <a:gd name="T37" fmla="*/ 882828644 h 49"/>
                <a:gd name="T38" fmla="*/ 2147483647 w 166"/>
                <a:gd name="T39" fmla="*/ 695561567 h 49"/>
                <a:gd name="T40" fmla="*/ 2147483647 w 166"/>
                <a:gd name="T41" fmla="*/ 401284095 h 49"/>
                <a:gd name="T42" fmla="*/ 2147483647 w 166"/>
                <a:gd name="T43" fmla="*/ 334405870 h 49"/>
                <a:gd name="T44" fmla="*/ 2147483647 w 166"/>
                <a:gd name="T45" fmla="*/ 294277472 h 49"/>
                <a:gd name="T46" fmla="*/ 2147483647 w 166"/>
                <a:gd name="T47" fmla="*/ 294277472 h 49"/>
                <a:gd name="T48" fmla="*/ 2147483647 w 166"/>
                <a:gd name="T49" fmla="*/ 254149074 h 49"/>
                <a:gd name="T50" fmla="*/ 1785360750 w 166"/>
                <a:gd name="T51" fmla="*/ 40128412 h 49"/>
                <a:gd name="T52" fmla="*/ 1758311285 w 166"/>
                <a:gd name="T53" fmla="*/ 0 h 49"/>
                <a:gd name="T54" fmla="*/ 1717735249 w 166"/>
                <a:gd name="T55" fmla="*/ 0 h 49"/>
                <a:gd name="T56" fmla="*/ 81152101 w 166"/>
                <a:gd name="T57" fmla="*/ 80256825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49"/>
                <a:gd name="T89" fmla="*/ 166 w 166"/>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49">
                  <a:moveTo>
                    <a:pt x="2" y="2"/>
                  </a:moveTo>
                  <a:cubicBezTo>
                    <a:pt x="1" y="3"/>
                    <a:pt x="0" y="4"/>
                    <a:pt x="0" y="5"/>
                  </a:cubicBezTo>
                  <a:cubicBezTo>
                    <a:pt x="0" y="6"/>
                    <a:pt x="1" y="7"/>
                    <a:pt x="3" y="7"/>
                  </a:cubicBezTo>
                  <a:cubicBezTo>
                    <a:pt x="2" y="7"/>
                    <a:pt x="2" y="8"/>
                    <a:pt x="2" y="8"/>
                  </a:cubicBezTo>
                  <a:cubicBezTo>
                    <a:pt x="2" y="8"/>
                    <a:pt x="2" y="8"/>
                    <a:pt x="3" y="8"/>
                  </a:cubicBezTo>
                  <a:cubicBezTo>
                    <a:pt x="3" y="8"/>
                    <a:pt x="42" y="6"/>
                    <a:pt x="44" y="6"/>
                  </a:cubicBezTo>
                  <a:cubicBezTo>
                    <a:pt x="51" y="16"/>
                    <a:pt x="54" y="12"/>
                    <a:pt x="67" y="13"/>
                  </a:cubicBezTo>
                  <a:cubicBezTo>
                    <a:pt x="67" y="13"/>
                    <a:pt x="71" y="14"/>
                    <a:pt x="72" y="14"/>
                  </a:cubicBezTo>
                  <a:cubicBezTo>
                    <a:pt x="74" y="16"/>
                    <a:pt x="76" y="18"/>
                    <a:pt x="78" y="20"/>
                  </a:cubicBezTo>
                  <a:cubicBezTo>
                    <a:pt x="81" y="23"/>
                    <a:pt x="84" y="25"/>
                    <a:pt x="88" y="28"/>
                  </a:cubicBezTo>
                  <a:cubicBezTo>
                    <a:pt x="95" y="32"/>
                    <a:pt x="104" y="36"/>
                    <a:pt x="113" y="39"/>
                  </a:cubicBezTo>
                  <a:cubicBezTo>
                    <a:pt x="131" y="46"/>
                    <a:pt x="150" y="49"/>
                    <a:pt x="163" y="49"/>
                  </a:cubicBezTo>
                  <a:cubicBezTo>
                    <a:pt x="164" y="49"/>
                    <a:pt x="166" y="47"/>
                    <a:pt x="166" y="46"/>
                  </a:cubicBezTo>
                  <a:cubicBezTo>
                    <a:pt x="166" y="45"/>
                    <a:pt x="164" y="44"/>
                    <a:pt x="163" y="44"/>
                  </a:cubicBezTo>
                  <a:cubicBezTo>
                    <a:pt x="160" y="44"/>
                    <a:pt x="157" y="44"/>
                    <a:pt x="153" y="43"/>
                  </a:cubicBezTo>
                  <a:cubicBezTo>
                    <a:pt x="148" y="42"/>
                    <a:pt x="143" y="41"/>
                    <a:pt x="138" y="40"/>
                  </a:cubicBezTo>
                  <a:cubicBezTo>
                    <a:pt x="131" y="39"/>
                    <a:pt x="122" y="36"/>
                    <a:pt x="115" y="33"/>
                  </a:cubicBezTo>
                  <a:cubicBezTo>
                    <a:pt x="110" y="31"/>
                    <a:pt x="105" y="29"/>
                    <a:pt x="100" y="27"/>
                  </a:cubicBezTo>
                  <a:cubicBezTo>
                    <a:pt x="98" y="26"/>
                    <a:pt x="97" y="25"/>
                    <a:pt x="95" y="24"/>
                  </a:cubicBezTo>
                  <a:cubicBezTo>
                    <a:pt x="92" y="23"/>
                    <a:pt x="89" y="21"/>
                    <a:pt x="86" y="19"/>
                  </a:cubicBezTo>
                  <a:cubicBezTo>
                    <a:pt x="82" y="17"/>
                    <a:pt x="79" y="14"/>
                    <a:pt x="77" y="11"/>
                  </a:cubicBezTo>
                  <a:cubicBezTo>
                    <a:pt x="77" y="11"/>
                    <a:pt x="76" y="10"/>
                    <a:pt x="76" y="9"/>
                  </a:cubicBezTo>
                  <a:cubicBezTo>
                    <a:pt x="75" y="8"/>
                    <a:pt x="75" y="8"/>
                    <a:pt x="75" y="8"/>
                  </a:cubicBezTo>
                  <a:cubicBezTo>
                    <a:pt x="75" y="8"/>
                    <a:pt x="75" y="8"/>
                    <a:pt x="75" y="8"/>
                  </a:cubicBezTo>
                  <a:cubicBezTo>
                    <a:pt x="67" y="7"/>
                    <a:pt x="67" y="7"/>
                    <a:pt x="67" y="7"/>
                  </a:cubicBezTo>
                  <a:cubicBezTo>
                    <a:pt x="54" y="6"/>
                    <a:pt x="53" y="11"/>
                    <a:pt x="48" y="1"/>
                  </a:cubicBezTo>
                  <a:cubicBezTo>
                    <a:pt x="47" y="0"/>
                    <a:pt x="47" y="0"/>
                    <a:pt x="47" y="0"/>
                  </a:cubicBezTo>
                  <a:cubicBezTo>
                    <a:pt x="46" y="0"/>
                    <a:pt x="46" y="0"/>
                    <a:pt x="46" y="0"/>
                  </a:cubicBezTo>
                  <a:lnTo>
                    <a:pt x="2" y="2"/>
                  </a:lnTo>
                  <a:close/>
                </a:path>
              </a:pathLst>
            </a:custGeom>
            <a:solidFill>
              <a:srgbClr val="C5D9BF"/>
            </a:solidFill>
            <a:ln w="9525">
              <a:noFill/>
              <a:round/>
              <a:headEnd/>
              <a:tailEnd/>
            </a:ln>
          </p:spPr>
          <p:txBody>
            <a:bodyPr/>
            <a:lstStyle/>
            <a:p>
              <a:endParaRPr lang="en-US">
                <a:latin typeface="Calibri" pitchFamily="34" charset="0"/>
              </a:endParaRPr>
            </a:p>
          </p:txBody>
        </p:sp>
        <p:sp>
          <p:nvSpPr>
            <p:cNvPr id="144155" name="Freeform 970"/>
            <p:cNvSpPr>
              <a:spLocks/>
            </p:cNvSpPr>
            <p:nvPr/>
          </p:nvSpPr>
          <p:spPr bwMode="auto">
            <a:xfrm rot="10800000">
              <a:off x="3671164" y="4778825"/>
              <a:ext cx="610498" cy="179210"/>
            </a:xfrm>
            <a:custGeom>
              <a:avLst/>
              <a:gdLst>
                <a:gd name="T0" fmla="*/ 81152101 w 166"/>
                <a:gd name="T1" fmla="*/ 107010309 h 49"/>
                <a:gd name="T2" fmla="*/ 0 w 166"/>
                <a:gd name="T3" fmla="*/ 187267134 h 49"/>
                <a:gd name="T4" fmla="*/ 108205243 w 166"/>
                <a:gd name="T5" fmla="*/ 254149074 h 49"/>
                <a:gd name="T6" fmla="*/ 81152101 w 166"/>
                <a:gd name="T7" fmla="*/ 294277472 h 49"/>
                <a:gd name="T8" fmla="*/ 108205243 w 166"/>
                <a:gd name="T9" fmla="*/ 294277472 h 49"/>
                <a:gd name="T10" fmla="*/ 1636583177 w 166"/>
                <a:gd name="T11" fmla="*/ 227395532 h 49"/>
                <a:gd name="T12" fmla="*/ 2147483647 w 166"/>
                <a:gd name="T13" fmla="*/ 481544663 h 49"/>
                <a:gd name="T14" fmla="*/ 2147483647 w 166"/>
                <a:gd name="T15" fmla="*/ 521673061 h 49"/>
                <a:gd name="T16" fmla="*/ 2147483647 w 166"/>
                <a:gd name="T17" fmla="*/ 735689966 h 49"/>
                <a:gd name="T18" fmla="*/ 2147483647 w 166"/>
                <a:gd name="T19" fmla="*/ 1029967552 h 49"/>
                <a:gd name="T20" fmla="*/ 2147483647 w 166"/>
                <a:gd name="T21" fmla="*/ 1431251533 h 49"/>
                <a:gd name="T22" fmla="*/ 2147483647 w 166"/>
                <a:gd name="T23" fmla="*/ 1805785687 h 49"/>
                <a:gd name="T24" fmla="*/ 2147483647 w 166"/>
                <a:gd name="T25" fmla="*/ 1698775406 h 49"/>
                <a:gd name="T26" fmla="*/ 2147483647 w 166"/>
                <a:gd name="T27" fmla="*/ 1618518610 h 49"/>
                <a:gd name="T28" fmla="*/ 2147483647 w 166"/>
                <a:gd name="T29" fmla="*/ 1578390212 h 49"/>
                <a:gd name="T30" fmla="*/ 2147483647 w 166"/>
                <a:gd name="T31" fmla="*/ 1471379931 h 49"/>
                <a:gd name="T32" fmla="*/ 2147483647 w 166"/>
                <a:gd name="T33" fmla="*/ 1217234629 h 49"/>
                <a:gd name="T34" fmla="*/ 2147483647 w 166"/>
                <a:gd name="T35" fmla="*/ 989839154 h 49"/>
                <a:gd name="T36" fmla="*/ 2147483647 w 166"/>
                <a:gd name="T37" fmla="*/ 922957043 h 49"/>
                <a:gd name="T38" fmla="*/ 2147483647 w 166"/>
                <a:gd name="T39" fmla="*/ 695561567 h 49"/>
                <a:gd name="T40" fmla="*/ 2147483647 w 166"/>
                <a:gd name="T41" fmla="*/ 441412494 h 49"/>
                <a:gd name="T42" fmla="*/ 2147483647 w 166"/>
                <a:gd name="T43" fmla="*/ 334405870 h 49"/>
                <a:gd name="T44" fmla="*/ 2147483647 w 166"/>
                <a:gd name="T45" fmla="*/ 294277472 h 49"/>
                <a:gd name="T46" fmla="*/ 2147483647 w 166"/>
                <a:gd name="T47" fmla="*/ 294277472 h 49"/>
                <a:gd name="T48" fmla="*/ 2147483647 w 166"/>
                <a:gd name="T49" fmla="*/ 254149074 h 49"/>
                <a:gd name="T50" fmla="*/ 1785360750 w 166"/>
                <a:gd name="T51" fmla="*/ 40128412 h 49"/>
                <a:gd name="T52" fmla="*/ 1758311285 w 166"/>
                <a:gd name="T53" fmla="*/ 0 h 49"/>
                <a:gd name="T54" fmla="*/ 1717735249 w 166"/>
                <a:gd name="T55" fmla="*/ 0 h 49"/>
                <a:gd name="T56" fmla="*/ 81152101 w 166"/>
                <a:gd name="T57" fmla="*/ 107010309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49"/>
                <a:gd name="T89" fmla="*/ 166 w 166"/>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49">
                  <a:moveTo>
                    <a:pt x="2" y="3"/>
                  </a:moveTo>
                  <a:cubicBezTo>
                    <a:pt x="1" y="3"/>
                    <a:pt x="0" y="4"/>
                    <a:pt x="0" y="5"/>
                  </a:cubicBezTo>
                  <a:cubicBezTo>
                    <a:pt x="0" y="6"/>
                    <a:pt x="1" y="8"/>
                    <a:pt x="3" y="7"/>
                  </a:cubicBezTo>
                  <a:cubicBezTo>
                    <a:pt x="2" y="8"/>
                    <a:pt x="2" y="8"/>
                    <a:pt x="2" y="8"/>
                  </a:cubicBezTo>
                  <a:cubicBezTo>
                    <a:pt x="2" y="8"/>
                    <a:pt x="2" y="8"/>
                    <a:pt x="3" y="8"/>
                  </a:cubicBezTo>
                  <a:cubicBezTo>
                    <a:pt x="3" y="8"/>
                    <a:pt x="42" y="6"/>
                    <a:pt x="44" y="6"/>
                  </a:cubicBezTo>
                  <a:cubicBezTo>
                    <a:pt x="51" y="16"/>
                    <a:pt x="54" y="12"/>
                    <a:pt x="67" y="13"/>
                  </a:cubicBezTo>
                  <a:cubicBezTo>
                    <a:pt x="67" y="13"/>
                    <a:pt x="71" y="14"/>
                    <a:pt x="72" y="14"/>
                  </a:cubicBezTo>
                  <a:cubicBezTo>
                    <a:pt x="74" y="16"/>
                    <a:pt x="76" y="18"/>
                    <a:pt x="78" y="20"/>
                  </a:cubicBezTo>
                  <a:cubicBezTo>
                    <a:pt x="81" y="23"/>
                    <a:pt x="84" y="25"/>
                    <a:pt x="88" y="28"/>
                  </a:cubicBezTo>
                  <a:cubicBezTo>
                    <a:pt x="95" y="32"/>
                    <a:pt x="104" y="36"/>
                    <a:pt x="113" y="39"/>
                  </a:cubicBezTo>
                  <a:cubicBezTo>
                    <a:pt x="131" y="45"/>
                    <a:pt x="150" y="49"/>
                    <a:pt x="163" y="49"/>
                  </a:cubicBezTo>
                  <a:cubicBezTo>
                    <a:pt x="165" y="49"/>
                    <a:pt x="166" y="47"/>
                    <a:pt x="166" y="46"/>
                  </a:cubicBezTo>
                  <a:cubicBezTo>
                    <a:pt x="166" y="45"/>
                    <a:pt x="164" y="44"/>
                    <a:pt x="163" y="44"/>
                  </a:cubicBezTo>
                  <a:cubicBezTo>
                    <a:pt x="160" y="44"/>
                    <a:pt x="157" y="44"/>
                    <a:pt x="153" y="43"/>
                  </a:cubicBezTo>
                  <a:cubicBezTo>
                    <a:pt x="148" y="42"/>
                    <a:pt x="143" y="41"/>
                    <a:pt x="138" y="40"/>
                  </a:cubicBezTo>
                  <a:cubicBezTo>
                    <a:pt x="131" y="39"/>
                    <a:pt x="122" y="36"/>
                    <a:pt x="115" y="33"/>
                  </a:cubicBezTo>
                  <a:cubicBezTo>
                    <a:pt x="109" y="32"/>
                    <a:pt x="104" y="29"/>
                    <a:pt x="100" y="27"/>
                  </a:cubicBezTo>
                  <a:cubicBezTo>
                    <a:pt x="98" y="26"/>
                    <a:pt x="97" y="25"/>
                    <a:pt x="95" y="25"/>
                  </a:cubicBezTo>
                  <a:cubicBezTo>
                    <a:pt x="92" y="23"/>
                    <a:pt x="89" y="21"/>
                    <a:pt x="86" y="19"/>
                  </a:cubicBezTo>
                  <a:cubicBezTo>
                    <a:pt x="82" y="17"/>
                    <a:pt x="79" y="14"/>
                    <a:pt x="77" y="12"/>
                  </a:cubicBezTo>
                  <a:cubicBezTo>
                    <a:pt x="77" y="11"/>
                    <a:pt x="76" y="10"/>
                    <a:pt x="76" y="9"/>
                  </a:cubicBezTo>
                  <a:cubicBezTo>
                    <a:pt x="75" y="8"/>
                    <a:pt x="75" y="8"/>
                    <a:pt x="75" y="8"/>
                  </a:cubicBezTo>
                  <a:cubicBezTo>
                    <a:pt x="75" y="8"/>
                    <a:pt x="75" y="8"/>
                    <a:pt x="75" y="8"/>
                  </a:cubicBezTo>
                  <a:cubicBezTo>
                    <a:pt x="67" y="7"/>
                    <a:pt x="67" y="7"/>
                    <a:pt x="67" y="7"/>
                  </a:cubicBezTo>
                  <a:cubicBezTo>
                    <a:pt x="54" y="6"/>
                    <a:pt x="53" y="11"/>
                    <a:pt x="48" y="1"/>
                  </a:cubicBezTo>
                  <a:cubicBezTo>
                    <a:pt x="47" y="0"/>
                    <a:pt x="47" y="0"/>
                    <a:pt x="47" y="0"/>
                  </a:cubicBezTo>
                  <a:cubicBezTo>
                    <a:pt x="46" y="0"/>
                    <a:pt x="46" y="0"/>
                    <a:pt x="46" y="0"/>
                  </a:cubicBezTo>
                  <a:lnTo>
                    <a:pt x="2" y="3"/>
                  </a:lnTo>
                  <a:close/>
                </a:path>
              </a:pathLst>
            </a:custGeom>
            <a:solidFill>
              <a:srgbClr val="C6D9C0"/>
            </a:solidFill>
            <a:ln w="9525">
              <a:noFill/>
              <a:round/>
              <a:headEnd/>
              <a:tailEnd/>
            </a:ln>
          </p:spPr>
          <p:txBody>
            <a:bodyPr/>
            <a:lstStyle/>
            <a:p>
              <a:endParaRPr lang="en-US">
                <a:latin typeface="Calibri" pitchFamily="34" charset="0"/>
              </a:endParaRPr>
            </a:p>
          </p:txBody>
        </p:sp>
        <p:sp>
          <p:nvSpPr>
            <p:cNvPr id="144156" name="Freeform 971"/>
            <p:cNvSpPr>
              <a:spLocks/>
            </p:cNvSpPr>
            <p:nvPr/>
          </p:nvSpPr>
          <p:spPr bwMode="auto">
            <a:xfrm rot="10800000">
              <a:off x="3671164" y="4778825"/>
              <a:ext cx="610498" cy="179210"/>
            </a:xfrm>
            <a:custGeom>
              <a:avLst/>
              <a:gdLst>
                <a:gd name="T0" fmla="*/ 81152101 w 166"/>
                <a:gd name="T1" fmla="*/ 107010309 h 49"/>
                <a:gd name="T2" fmla="*/ 0 w 166"/>
                <a:gd name="T3" fmla="*/ 187267134 h 49"/>
                <a:gd name="T4" fmla="*/ 108205243 w 166"/>
                <a:gd name="T5" fmla="*/ 294277472 h 49"/>
                <a:gd name="T6" fmla="*/ 81152101 w 166"/>
                <a:gd name="T7" fmla="*/ 294277472 h 49"/>
                <a:gd name="T8" fmla="*/ 108205243 w 166"/>
                <a:gd name="T9" fmla="*/ 294277472 h 49"/>
                <a:gd name="T10" fmla="*/ 1636583177 w 166"/>
                <a:gd name="T11" fmla="*/ 227395532 h 49"/>
                <a:gd name="T12" fmla="*/ 2147483647 w 166"/>
                <a:gd name="T13" fmla="*/ 481544663 h 49"/>
                <a:gd name="T14" fmla="*/ 2147483647 w 166"/>
                <a:gd name="T15" fmla="*/ 521673061 h 49"/>
                <a:gd name="T16" fmla="*/ 2147483647 w 166"/>
                <a:gd name="T17" fmla="*/ 735689966 h 49"/>
                <a:gd name="T18" fmla="*/ 2147483647 w 166"/>
                <a:gd name="T19" fmla="*/ 989839154 h 49"/>
                <a:gd name="T20" fmla="*/ 2147483647 w 166"/>
                <a:gd name="T21" fmla="*/ 1431251533 h 49"/>
                <a:gd name="T22" fmla="*/ 2147483647 w 166"/>
                <a:gd name="T23" fmla="*/ 1805785687 h 49"/>
                <a:gd name="T24" fmla="*/ 2147483647 w 166"/>
                <a:gd name="T25" fmla="*/ 1698775406 h 49"/>
                <a:gd name="T26" fmla="*/ 2147483647 w 166"/>
                <a:gd name="T27" fmla="*/ 1618518610 h 49"/>
                <a:gd name="T28" fmla="*/ 2147483647 w 166"/>
                <a:gd name="T29" fmla="*/ 1578390212 h 49"/>
                <a:gd name="T30" fmla="*/ 2147483647 w 166"/>
                <a:gd name="T31" fmla="*/ 1471379931 h 49"/>
                <a:gd name="T32" fmla="*/ 2147483647 w 166"/>
                <a:gd name="T33" fmla="*/ 1217234629 h 49"/>
                <a:gd name="T34" fmla="*/ 2147483647 w 166"/>
                <a:gd name="T35" fmla="*/ 989839154 h 49"/>
                <a:gd name="T36" fmla="*/ 2147483647 w 166"/>
                <a:gd name="T37" fmla="*/ 922957043 h 49"/>
                <a:gd name="T38" fmla="*/ 2147483647 w 166"/>
                <a:gd name="T39" fmla="*/ 695561567 h 49"/>
                <a:gd name="T40" fmla="*/ 2147483647 w 166"/>
                <a:gd name="T41" fmla="*/ 441412494 h 49"/>
                <a:gd name="T42" fmla="*/ 2147483647 w 166"/>
                <a:gd name="T43" fmla="*/ 334405870 h 49"/>
                <a:gd name="T44" fmla="*/ 2147483647 w 166"/>
                <a:gd name="T45" fmla="*/ 294277472 h 49"/>
                <a:gd name="T46" fmla="*/ 2147483647 w 166"/>
                <a:gd name="T47" fmla="*/ 294277472 h 49"/>
                <a:gd name="T48" fmla="*/ 2147483647 w 166"/>
                <a:gd name="T49" fmla="*/ 254149074 h 49"/>
                <a:gd name="T50" fmla="*/ 1785360750 w 166"/>
                <a:gd name="T51" fmla="*/ 40128412 h 49"/>
                <a:gd name="T52" fmla="*/ 1758311285 w 166"/>
                <a:gd name="T53" fmla="*/ 0 h 49"/>
                <a:gd name="T54" fmla="*/ 1717735249 w 166"/>
                <a:gd name="T55" fmla="*/ 0 h 49"/>
                <a:gd name="T56" fmla="*/ 81152101 w 166"/>
                <a:gd name="T57" fmla="*/ 107010309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49"/>
                <a:gd name="T89" fmla="*/ 166 w 166"/>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49">
                  <a:moveTo>
                    <a:pt x="2" y="3"/>
                  </a:moveTo>
                  <a:cubicBezTo>
                    <a:pt x="1" y="3"/>
                    <a:pt x="0" y="4"/>
                    <a:pt x="0" y="5"/>
                  </a:cubicBezTo>
                  <a:cubicBezTo>
                    <a:pt x="0" y="7"/>
                    <a:pt x="1" y="8"/>
                    <a:pt x="3" y="8"/>
                  </a:cubicBezTo>
                  <a:cubicBezTo>
                    <a:pt x="2" y="8"/>
                    <a:pt x="2" y="8"/>
                    <a:pt x="2" y="8"/>
                  </a:cubicBezTo>
                  <a:cubicBezTo>
                    <a:pt x="2" y="8"/>
                    <a:pt x="2" y="8"/>
                    <a:pt x="3" y="8"/>
                  </a:cubicBezTo>
                  <a:cubicBezTo>
                    <a:pt x="3" y="8"/>
                    <a:pt x="42" y="6"/>
                    <a:pt x="44" y="6"/>
                  </a:cubicBezTo>
                  <a:cubicBezTo>
                    <a:pt x="51" y="16"/>
                    <a:pt x="54" y="12"/>
                    <a:pt x="67" y="13"/>
                  </a:cubicBezTo>
                  <a:cubicBezTo>
                    <a:pt x="67" y="13"/>
                    <a:pt x="71" y="14"/>
                    <a:pt x="72" y="14"/>
                  </a:cubicBezTo>
                  <a:cubicBezTo>
                    <a:pt x="74" y="16"/>
                    <a:pt x="76" y="18"/>
                    <a:pt x="78" y="20"/>
                  </a:cubicBezTo>
                  <a:cubicBezTo>
                    <a:pt x="81" y="23"/>
                    <a:pt x="84" y="25"/>
                    <a:pt x="88" y="27"/>
                  </a:cubicBezTo>
                  <a:cubicBezTo>
                    <a:pt x="95" y="32"/>
                    <a:pt x="104" y="36"/>
                    <a:pt x="113" y="39"/>
                  </a:cubicBezTo>
                  <a:cubicBezTo>
                    <a:pt x="131" y="45"/>
                    <a:pt x="150" y="49"/>
                    <a:pt x="163" y="49"/>
                  </a:cubicBezTo>
                  <a:cubicBezTo>
                    <a:pt x="165" y="49"/>
                    <a:pt x="166" y="47"/>
                    <a:pt x="166" y="46"/>
                  </a:cubicBezTo>
                  <a:cubicBezTo>
                    <a:pt x="166" y="45"/>
                    <a:pt x="164" y="44"/>
                    <a:pt x="163" y="44"/>
                  </a:cubicBezTo>
                  <a:cubicBezTo>
                    <a:pt x="160" y="44"/>
                    <a:pt x="156" y="43"/>
                    <a:pt x="153" y="43"/>
                  </a:cubicBezTo>
                  <a:cubicBezTo>
                    <a:pt x="148" y="42"/>
                    <a:pt x="143" y="41"/>
                    <a:pt x="138" y="40"/>
                  </a:cubicBezTo>
                  <a:cubicBezTo>
                    <a:pt x="130" y="39"/>
                    <a:pt x="122" y="36"/>
                    <a:pt x="115" y="33"/>
                  </a:cubicBezTo>
                  <a:cubicBezTo>
                    <a:pt x="109" y="32"/>
                    <a:pt x="104" y="29"/>
                    <a:pt x="100" y="27"/>
                  </a:cubicBezTo>
                  <a:cubicBezTo>
                    <a:pt x="98" y="26"/>
                    <a:pt x="97" y="25"/>
                    <a:pt x="95" y="25"/>
                  </a:cubicBezTo>
                  <a:cubicBezTo>
                    <a:pt x="92" y="23"/>
                    <a:pt x="89" y="21"/>
                    <a:pt x="86" y="19"/>
                  </a:cubicBezTo>
                  <a:cubicBezTo>
                    <a:pt x="82" y="17"/>
                    <a:pt x="79" y="14"/>
                    <a:pt x="77" y="12"/>
                  </a:cubicBezTo>
                  <a:cubicBezTo>
                    <a:pt x="77" y="11"/>
                    <a:pt x="76" y="10"/>
                    <a:pt x="76" y="9"/>
                  </a:cubicBezTo>
                  <a:cubicBezTo>
                    <a:pt x="75" y="8"/>
                    <a:pt x="75" y="8"/>
                    <a:pt x="75" y="8"/>
                  </a:cubicBezTo>
                  <a:cubicBezTo>
                    <a:pt x="75" y="8"/>
                    <a:pt x="75" y="8"/>
                    <a:pt x="75" y="8"/>
                  </a:cubicBezTo>
                  <a:cubicBezTo>
                    <a:pt x="67" y="7"/>
                    <a:pt x="67" y="7"/>
                    <a:pt x="67" y="7"/>
                  </a:cubicBezTo>
                  <a:cubicBezTo>
                    <a:pt x="54" y="6"/>
                    <a:pt x="53" y="11"/>
                    <a:pt x="48" y="1"/>
                  </a:cubicBezTo>
                  <a:cubicBezTo>
                    <a:pt x="47" y="0"/>
                    <a:pt x="47" y="0"/>
                    <a:pt x="47" y="0"/>
                  </a:cubicBezTo>
                  <a:cubicBezTo>
                    <a:pt x="46" y="0"/>
                    <a:pt x="46" y="0"/>
                    <a:pt x="46" y="0"/>
                  </a:cubicBezTo>
                  <a:lnTo>
                    <a:pt x="2" y="3"/>
                  </a:lnTo>
                  <a:close/>
                </a:path>
              </a:pathLst>
            </a:custGeom>
            <a:solidFill>
              <a:srgbClr val="C7DAC1"/>
            </a:solidFill>
            <a:ln w="9525">
              <a:noFill/>
              <a:round/>
              <a:headEnd/>
              <a:tailEnd/>
            </a:ln>
          </p:spPr>
          <p:txBody>
            <a:bodyPr/>
            <a:lstStyle/>
            <a:p>
              <a:endParaRPr lang="en-US">
                <a:latin typeface="Calibri" pitchFamily="34" charset="0"/>
              </a:endParaRPr>
            </a:p>
          </p:txBody>
        </p:sp>
        <p:sp>
          <p:nvSpPr>
            <p:cNvPr id="144157" name="Freeform 972"/>
            <p:cNvSpPr>
              <a:spLocks/>
            </p:cNvSpPr>
            <p:nvPr/>
          </p:nvSpPr>
          <p:spPr bwMode="auto">
            <a:xfrm rot="10800000">
              <a:off x="3671164" y="4778825"/>
              <a:ext cx="610498" cy="179210"/>
            </a:xfrm>
            <a:custGeom>
              <a:avLst/>
              <a:gdLst>
                <a:gd name="T0" fmla="*/ 81152101 w 166"/>
                <a:gd name="T1" fmla="*/ 107010309 h 49"/>
                <a:gd name="T2" fmla="*/ 0 w 166"/>
                <a:gd name="T3" fmla="*/ 187267134 h 49"/>
                <a:gd name="T4" fmla="*/ 108205243 w 166"/>
                <a:gd name="T5" fmla="*/ 294277472 h 49"/>
                <a:gd name="T6" fmla="*/ 81152101 w 166"/>
                <a:gd name="T7" fmla="*/ 294277472 h 49"/>
                <a:gd name="T8" fmla="*/ 108205243 w 166"/>
                <a:gd name="T9" fmla="*/ 294277472 h 49"/>
                <a:gd name="T10" fmla="*/ 1636583177 w 166"/>
                <a:gd name="T11" fmla="*/ 187267134 h 49"/>
                <a:gd name="T12" fmla="*/ 2147483647 w 166"/>
                <a:gd name="T13" fmla="*/ 481544663 h 49"/>
                <a:gd name="T14" fmla="*/ 2147483647 w 166"/>
                <a:gd name="T15" fmla="*/ 521673061 h 49"/>
                <a:gd name="T16" fmla="*/ 2147483647 w 166"/>
                <a:gd name="T17" fmla="*/ 735689966 h 49"/>
                <a:gd name="T18" fmla="*/ 2147483647 w 166"/>
                <a:gd name="T19" fmla="*/ 989839154 h 49"/>
                <a:gd name="T20" fmla="*/ 2147483647 w 166"/>
                <a:gd name="T21" fmla="*/ 1431251533 h 49"/>
                <a:gd name="T22" fmla="*/ 2147483647 w 166"/>
                <a:gd name="T23" fmla="*/ 1805785687 h 49"/>
                <a:gd name="T24" fmla="*/ 2147483647 w 166"/>
                <a:gd name="T25" fmla="*/ 1698775406 h 49"/>
                <a:gd name="T26" fmla="*/ 2147483647 w 166"/>
                <a:gd name="T27" fmla="*/ 1618518610 h 49"/>
                <a:gd name="T28" fmla="*/ 2147483647 w 166"/>
                <a:gd name="T29" fmla="*/ 1578390212 h 49"/>
                <a:gd name="T30" fmla="*/ 2147483647 w 166"/>
                <a:gd name="T31" fmla="*/ 1471379931 h 49"/>
                <a:gd name="T32" fmla="*/ 2147483647 w 166"/>
                <a:gd name="T33" fmla="*/ 1257363027 h 49"/>
                <a:gd name="T34" fmla="*/ 2147483647 w 166"/>
                <a:gd name="T35" fmla="*/ 989839154 h 49"/>
                <a:gd name="T36" fmla="*/ 2147483647 w 166"/>
                <a:gd name="T37" fmla="*/ 922957043 h 49"/>
                <a:gd name="T38" fmla="*/ 2147483647 w 166"/>
                <a:gd name="T39" fmla="*/ 695561567 h 49"/>
                <a:gd name="T40" fmla="*/ 2147483647 w 166"/>
                <a:gd name="T41" fmla="*/ 441412494 h 49"/>
                <a:gd name="T42" fmla="*/ 2147483647 w 166"/>
                <a:gd name="T43" fmla="*/ 334405870 h 49"/>
                <a:gd name="T44" fmla="*/ 2147483647 w 166"/>
                <a:gd name="T45" fmla="*/ 294277472 h 49"/>
                <a:gd name="T46" fmla="*/ 2147483647 w 166"/>
                <a:gd name="T47" fmla="*/ 294277472 h 49"/>
                <a:gd name="T48" fmla="*/ 2147483647 w 166"/>
                <a:gd name="T49" fmla="*/ 254149074 h 49"/>
                <a:gd name="T50" fmla="*/ 1785360750 w 166"/>
                <a:gd name="T51" fmla="*/ 40128412 h 49"/>
                <a:gd name="T52" fmla="*/ 1758311285 w 166"/>
                <a:gd name="T53" fmla="*/ 0 h 49"/>
                <a:gd name="T54" fmla="*/ 1717735249 w 166"/>
                <a:gd name="T55" fmla="*/ 0 h 49"/>
                <a:gd name="T56" fmla="*/ 81152101 w 166"/>
                <a:gd name="T57" fmla="*/ 107010309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49"/>
                <a:gd name="T89" fmla="*/ 166 w 166"/>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49">
                  <a:moveTo>
                    <a:pt x="2" y="3"/>
                  </a:moveTo>
                  <a:cubicBezTo>
                    <a:pt x="1" y="3"/>
                    <a:pt x="0" y="4"/>
                    <a:pt x="0" y="5"/>
                  </a:cubicBezTo>
                  <a:cubicBezTo>
                    <a:pt x="0" y="7"/>
                    <a:pt x="1" y="8"/>
                    <a:pt x="3" y="8"/>
                  </a:cubicBezTo>
                  <a:cubicBezTo>
                    <a:pt x="2" y="8"/>
                    <a:pt x="2" y="8"/>
                    <a:pt x="2" y="8"/>
                  </a:cubicBezTo>
                  <a:cubicBezTo>
                    <a:pt x="2" y="8"/>
                    <a:pt x="2" y="8"/>
                    <a:pt x="3" y="8"/>
                  </a:cubicBezTo>
                  <a:cubicBezTo>
                    <a:pt x="3" y="8"/>
                    <a:pt x="42" y="6"/>
                    <a:pt x="44" y="5"/>
                  </a:cubicBezTo>
                  <a:cubicBezTo>
                    <a:pt x="51" y="16"/>
                    <a:pt x="54" y="12"/>
                    <a:pt x="67" y="13"/>
                  </a:cubicBezTo>
                  <a:cubicBezTo>
                    <a:pt x="67" y="13"/>
                    <a:pt x="71" y="14"/>
                    <a:pt x="72" y="14"/>
                  </a:cubicBezTo>
                  <a:cubicBezTo>
                    <a:pt x="74" y="16"/>
                    <a:pt x="76" y="18"/>
                    <a:pt x="78" y="20"/>
                  </a:cubicBezTo>
                  <a:cubicBezTo>
                    <a:pt x="81" y="23"/>
                    <a:pt x="84" y="25"/>
                    <a:pt x="88" y="27"/>
                  </a:cubicBezTo>
                  <a:cubicBezTo>
                    <a:pt x="95" y="32"/>
                    <a:pt x="104" y="36"/>
                    <a:pt x="113" y="39"/>
                  </a:cubicBezTo>
                  <a:cubicBezTo>
                    <a:pt x="131" y="45"/>
                    <a:pt x="150" y="49"/>
                    <a:pt x="163" y="49"/>
                  </a:cubicBezTo>
                  <a:cubicBezTo>
                    <a:pt x="165" y="48"/>
                    <a:pt x="166" y="47"/>
                    <a:pt x="166" y="46"/>
                  </a:cubicBezTo>
                  <a:cubicBezTo>
                    <a:pt x="166" y="45"/>
                    <a:pt x="164" y="43"/>
                    <a:pt x="163" y="44"/>
                  </a:cubicBezTo>
                  <a:cubicBezTo>
                    <a:pt x="160" y="44"/>
                    <a:pt x="156" y="43"/>
                    <a:pt x="152" y="43"/>
                  </a:cubicBezTo>
                  <a:cubicBezTo>
                    <a:pt x="148" y="42"/>
                    <a:pt x="143" y="41"/>
                    <a:pt x="138" y="40"/>
                  </a:cubicBezTo>
                  <a:cubicBezTo>
                    <a:pt x="130" y="39"/>
                    <a:pt x="122" y="36"/>
                    <a:pt x="115" y="34"/>
                  </a:cubicBezTo>
                  <a:cubicBezTo>
                    <a:pt x="109" y="32"/>
                    <a:pt x="104" y="30"/>
                    <a:pt x="100" y="27"/>
                  </a:cubicBezTo>
                  <a:cubicBezTo>
                    <a:pt x="98" y="27"/>
                    <a:pt x="97" y="26"/>
                    <a:pt x="95" y="25"/>
                  </a:cubicBezTo>
                  <a:cubicBezTo>
                    <a:pt x="92" y="23"/>
                    <a:pt x="89" y="21"/>
                    <a:pt x="86" y="19"/>
                  </a:cubicBezTo>
                  <a:cubicBezTo>
                    <a:pt x="82" y="17"/>
                    <a:pt x="79" y="14"/>
                    <a:pt x="77" y="12"/>
                  </a:cubicBezTo>
                  <a:cubicBezTo>
                    <a:pt x="77" y="11"/>
                    <a:pt x="76" y="10"/>
                    <a:pt x="76" y="9"/>
                  </a:cubicBezTo>
                  <a:cubicBezTo>
                    <a:pt x="75" y="8"/>
                    <a:pt x="75" y="8"/>
                    <a:pt x="75" y="8"/>
                  </a:cubicBezTo>
                  <a:cubicBezTo>
                    <a:pt x="75" y="8"/>
                    <a:pt x="75" y="8"/>
                    <a:pt x="75" y="8"/>
                  </a:cubicBezTo>
                  <a:cubicBezTo>
                    <a:pt x="67" y="7"/>
                    <a:pt x="67" y="7"/>
                    <a:pt x="67" y="7"/>
                  </a:cubicBezTo>
                  <a:cubicBezTo>
                    <a:pt x="54" y="6"/>
                    <a:pt x="53" y="11"/>
                    <a:pt x="48" y="1"/>
                  </a:cubicBezTo>
                  <a:cubicBezTo>
                    <a:pt x="47" y="0"/>
                    <a:pt x="47" y="0"/>
                    <a:pt x="47" y="0"/>
                  </a:cubicBezTo>
                  <a:cubicBezTo>
                    <a:pt x="46" y="0"/>
                    <a:pt x="46" y="0"/>
                    <a:pt x="46" y="0"/>
                  </a:cubicBezTo>
                  <a:lnTo>
                    <a:pt x="2" y="3"/>
                  </a:lnTo>
                  <a:close/>
                </a:path>
              </a:pathLst>
            </a:custGeom>
            <a:solidFill>
              <a:srgbClr val="C8DAC2"/>
            </a:solidFill>
            <a:ln w="9525">
              <a:noFill/>
              <a:round/>
              <a:headEnd/>
              <a:tailEnd/>
            </a:ln>
          </p:spPr>
          <p:txBody>
            <a:bodyPr/>
            <a:lstStyle/>
            <a:p>
              <a:endParaRPr lang="en-US">
                <a:latin typeface="Calibri" pitchFamily="34" charset="0"/>
              </a:endParaRPr>
            </a:p>
          </p:txBody>
        </p:sp>
        <p:sp>
          <p:nvSpPr>
            <p:cNvPr id="144158" name="Freeform 977"/>
            <p:cNvSpPr>
              <a:spLocks/>
            </p:cNvSpPr>
            <p:nvPr/>
          </p:nvSpPr>
          <p:spPr bwMode="auto">
            <a:xfrm rot="10800000">
              <a:off x="3683161" y="5020471"/>
              <a:ext cx="639824" cy="326515"/>
            </a:xfrm>
            <a:custGeom>
              <a:avLst/>
              <a:gdLst>
                <a:gd name="T0" fmla="*/ 2147483647 w 174"/>
                <a:gd name="T1" fmla="*/ 0 h 89"/>
                <a:gd name="T2" fmla="*/ 2147483647 w 174"/>
                <a:gd name="T3" fmla="*/ 1453615390 h 89"/>
                <a:gd name="T4" fmla="*/ 2055258295 w 174"/>
                <a:gd name="T5" fmla="*/ 2086210929 h 89"/>
                <a:gd name="T6" fmla="*/ 527336367 w 174"/>
                <a:gd name="T7" fmla="*/ 2147483647 h 89"/>
                <a:gd name="T8" fmla="*/ 0 w 174"/>
                <a:gd name="T9" fmla="*/ 2147483647 h 89"/>
                <a:gd name="T10" fmla="*/ 0 w 174"/>
                <a:gd name="T11" fmla="*/ 2147483647 h 89"/>
                <a:gd name="T12" fmla="*/ 594944412 w 174"/>
                <a:gd name="T13" fmla="*/ 2147483647 h 89"/>
                <a:gd name="T14" fmla="*/ 2147483647 w 174"/>
                <a:gd name="T15" fmla="*/ 2147483647 h 89"/>
                <a:gd name="T16" fmla="*/ 2147483647 w 174"/>
                <a:gd name="T17" fmla="*/ 2147483647 h 89"/>
                <a:gd name="T18" fmla="*/ 2147483647 w 174"/>
                <a:gd name="T19" fmla="*/ 2147483647 h 89"/>
                <a:gd name="T20" fmla="*/ 2147483647 w 174"/>
                <a:gd name="T21" fmla="*/ 2147483647 h 89"/>
                <a:gd name="T22" fmla="*/ 2147483647 w 174"/>
                <a:gd name="T23" fmla="*/ 2147483647 h 89"/>
                <a:gd name="T24" fmla="*/ 2147483647 w 174"/>
                <a:gd name="T25" fmla="*/ 1117132627 h 89"/>
                <a:gd name="T26" fmla="*/ 2147483647 w 174"/>
                <a:gd name="T27" fmla="*/ 524918771 h 89"/>
                <a:gd name="T28" fmla="*/ 2147483647 w 174"/>
                <a:gd name="T29" fmla="*/ 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89"/>
                <a:gd name="T47" fmla="*/ 174 w 174"/>
                <a:gd name="T48" fmla="*/ 89 h 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89">
                  <a:moveTo>
                    <a:pt x="158" y="0"/>
                  </a:moveTo>
                  <a:cubicBezTo>
                    <a:pt x="129" y="2"/>
                    <a:pt x="101" y="17"/>
                    <a:pt x="87" y="39"/>
                  </a:cubicBezTo>
                  <a:cubicBezTo>
                    <a:pt x="75" y="41"/>
                    <a:pt x="63" y="45"/>
                    <a:pt x="55" y="56"/>
                  </a:cubicBezTo>
                  <a:cubicBezTo>
                    <a:pt x="43" y="56"/>
                    <a:pt x="14" y="58"/>
                    <a:pt x="14" y="58"/>
                  </a:cubicBezTo>
                  <a:cubicBezTo>
                    <a:pt x="6" y="58"/>
                    <a:pt x="0" y="65"/>
                    <a:pt x="0" y="73"/>
                  </a:cubicBezTo>
                  <a:cubicBezTo>
                    <a:pt x="0" y="73"/>
                    <a:pt x="0" y="74"/>
                    <a:pt x="0" y="74"/>
                  </a:cubicBezTo>
                  <a:cubicBezTo>
                    <a:pt x="0" y="82"/>
                    <a:pt x="7" y="89"/>
                    <a:pt x="16" y="88"/>
                  </a:cubicBezTo>
                  <a:cubicBezTo>
                    <a:pt x="75" y="85"/>
                    <a:pt x="75" y="85"/>
                    <a:pt x="75" y="85"/>
                  </a:cubicBezTo>
                  <a:cubicBezTo>
                    <a:pt x="78" y="76"/>
                    <a:pt x="78" y="76"/>
                    <a:pt x="78" y="76"/>
                  </a:cubicBezTo>
                  <a:cubicBezTo>
                    <a:pt x="80" y="72"/>
                    <a:pt x="81" y="71"/>
                    <a:pt x="95" y="68"/>
                  </a:cubicBezTo>
                  <a:cubicBezTo>
                    <a:pt x="107" y="65"/>
                    <a:pt x="107" y="65"/>
                    <a:pt x="107" y="65"/>
                  </a:cubicBezTo>
                  <a:cubicBezTo>
                    <a:pt x="110" y="59"/>
                    <a:pt x="110" y="59"/>
                    <a:pt x="110" y="59"/>
                  </a:cubicBezTo>
                  <a:cubicBezTo>
                    <a:pt x="118" y="44"/>
                    <a:pt x="139" y="32"/>
                    <a:pt x="159" y="30"/>
                  </a:cubicBezTo>
                  <a:cubicBezTo>
                    <a:pt x="168" y="30"/>
                    <a:pt x="174" y="23"/>
                    <a:pt x="174" y="14"/>
                  </a:cubicBezTo>
                  <a:cubicBezTo>
                    <a:pt x="173" y="6"/>
                    <a:pt x="166" y="0"/>
                    <a:pt x="158" y="0"/>
                  </a:cubicBezTo>
                  <a:close/>
                </a:path>
              </a:pathLst>
            </a:custGeom>
            <a:solidFill>
              <a:srgbClr val="269949"/>
            </a:solidFill>
            <a:ln w="22225">
              <a:solidFill>
                <a:srgbClr val="000000"/>
              </a:solidFill>
              <a:miter lim="800000"/>
              <a:headEnd/>
              <a:tailEnd/>
            </a:ln>
          </p:spPr>
          <p:txBody>
            <a:bodyPr/>
            <a:lstStyle/>
            <a:p>
              <a:endParaRPr lang="en-US">
                <a:latin typeface="Calibri" pitchFamily="34" charset="0"/>
              </a:endParaRPr>
            </a:p>
          </p:txBody>
        </p:sp>
        <p:sp>
          <p:nvSpPr>
            <p:cNvPr id="144159" name="Freeform 978"/>
            <p:cNvSpPr>
              <a:spLocks/>
            </p:cNvSpPr>
            <p:nvPr/>
          </p:nvSpPr>
          <p:spPr bwMode="auto">
            <a:xfrm rot="10800000">
              <a:off x="3683161" y="5020470"/>
              <a:ext cx="639824" cy="326515"/>
            </a:xfrm>
            <a:custGeom>
              <a:avLst/>
              <a:gdLst>
                <a:gd name="T0" fmla="*/ 2147483647 w 174"/>
                <a:gd name="T1" fmla="*/ 0 h 89"/>
                <a:gd name="T2" fmla="*/ 2147483647 w 174"/>
                <a:gd name="T3" fmla="*/ 1453615390 h 89"/>
                <a:gd name="T4" fmla="*/ 2055258295 w 174"/>
                <a:gd name="T5" fmla="*/ 2086210929 h 89"/>
                <a:gd name="T6" fmla="*/ 527336367 w 174"/>
                <a:gd name="T7" fmla="*/ 2147483647 h 89"/>
                <a:gd name="T8" fmla="*/ 0 w 174"/>
                <a:gd name="T9" fmla="*/ 2147483647 h 89"/>
                <a:gd name="T10" fmla="*/ 0 w 174"/>
                <a:gd name="T11" fmla="*/ 2147483647 h 89"/>
                <a:gd name="T12" fmla="*/ 594944412 w 174"/>
                <a:gd name="T13" fmla="*/ 2147483647 h 89"/>
                <a:gd name="T14" fmla="*/ 2147483647 w 174"/>
                <a:gd name="T15" fmla="*/ 2147483647 h 89"/>
                <a:gd name="T16" fmla="*/ 2147483647 w 174"/>
                <a:gd name="T17" fmla="*/ 2147483647 h 89"/>
                <a:gd name="T18" fmla="*/ 2147483647 w 174"/>
                <a:gd name="T19" fmla="*/ 2147483647 h 89"/>
                <a:gd name="T20" fmla="*/ 2147483647 w 174"/>
                <a:gd name="T21" fmla="*/ 2147483647 h 89"/>
                <a:gd name="T22" fmla="*/ 2147483647 w 174"/>
                <a:gd name="T23" fmla="*/ 2147483647 h 89"/>
                <a:gd name="T24" fmla="*/ 2147483647 w 174"/>
                <a:gd name="T25" fmla="*/ 1117132627 h 89"/>
                <a:gd name="T26" fmla="*/ 2147483647 w 174"/>
                <a:gd name="T27" fmla="*/ 524918771 h 89"/>
                <a:gd name="T28" fmla="*/ 2147483647 w 174"/>
                <a:gd name="T29" fmla="*/ 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89"/>
                <a:gd name="T47" fmla="*/ 174 w 174"/>
                <a:gd name="T48" fmla="*/ 89 h 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89">
                  <a:moveTo>
                    <a:pt x="158" y="0"/>
                  </a:moveTo>
                  <a:cubicBezTo>
                    <a:pt x="129" y="2"/>
                    <a:pt x="101" y="17"/>
                    <a:pt x="87" y="39"/>
                  </a:cubicBezTo>
                  <a:cubicBezTo>
                    <a:pt x="76" y="41"/>
                    <a:pt x="63" y="45"/>
                    <a:pt x="55" y="56"/>
                  </a:cubicBezTo>
                  <a:cubicBezTo>
                    <a:pt x="44" y="56"/>
                    <a:pt x="15" y="58"/>
                    <a:pt x="14" y="58"/>
                  </a:cubicBezTo>
                  <a:cubicBezTo>
                    <a:pt x="6" y="58"/>
                    <a:pt x="0" y="65"/>
                    <a:pt x="0" y="73"/>
                  </a:cubicBezTo>
                  <a:cubicBezTo>
                    <a:pt x="0" y="73"/>
                    <a:pt x="0" y="74"/>
                    <a:pt x="0" y="74"/>
                  </a:cubicBezTo>
                  <a:cubicBezTo>
                    <a:pt x="0" y="82"/>
                    <a:pt x="7" y="89"/>
                    <a:pt x="16" y="88"/>
                  </a:cubicBezTo>
                  <a:cubicBezTo>
                    <a:pt x="75" y="85"/>
                    <a:pt x="75" y="85"/>
                    <a:pt x="75" y="85"/>
                  </a:cubicBezTo>
                  <a:cubicBezTo>
                    <a:pt x="78" y="76"/>
                    <a:pt x="78" y="76"/>
                    <a:pt x="78" y="76"/>
                  </a:cubicBezTo>
                  <a:cubicBezTo>
                    <a:pt x="80" y="72"/>
                    <a:pt x="81" y="71"/>
                    <a:pt x="95" y="68"/>
                  </a:cubicBezTo>
                  <a:cubicBezTo>
                    <a:pt x="107" y="65"/>
                    <a:pt x="107" y="65"/>
                    <a:pt x="107" y="65"/>
                  </a:cubicBezTo>
                  <a:cubicBezTo>
                    <a:pt x="110" y="59"/>
                    <a:pt x="110" y="59"/>
                    <a:pt x="110" y="59"/>
                  </a:cubicBezTo>
                  <a:cubicBezTo>
                    <a:pt x="118" y="44"/>
                    <a:pt x="139" y="32"/>
                    <a:pt x="159" y="30"/>
                  </a:cubicBezTo>
                  <a:cubicBezTo>
                    <a:pt x="168" y="30"/>
                    <a:pt x="174" y="23"/>
                    <a:pt x="174" y="14"/>
                  </a:cubicBezTo>
                  <a:cubicBezTo>
                    <a:pt x="173" y="6"/>
                    <a:pt x="166" y="0"/>
                    <a:pt x="158" y="0"/>
                  </a:cubicBezTo>
                  <a:close/>
                </a:path>
              </a:pathLst>
            </a:custGeom>
            <a:solidFill>
              <a:srgbClr val="299949"/>
            </a:solidFill>
            <a:ln w="9525">
              <a:noFill/>
              <a:round/>
              <a:headEnd/>
              <a:tailEnd/>
            </a:ln>
          </p:spPr>
          <p:txBody>
            <a:bodyPr/>
            <a:lstStyle/>
            <a:p>
              <a:endParaRPr lang="en-US">
                <a:latin typeface="Calibri" pitchFamily="34" charset="0"/>
              </a:endParaRPr>
            </a:p>
          </p:txBody>
        </p:sp>
        <p:sp>
          <p:nvSpPr>
            <p:cNvPr id="144160" name="Freeform 979"/>
            <p:cNvSpPr>
              <a:spLocks/>
            </p:cNvSpPr>
            <p:nvPr/>
          </p:nvSpPr>
          <p:spPr bwMode="auto">
            <a:xfrm rot="10800000">
              <a:off x="3683161" y="5020469"/>
              <a:ext cx="639824" cy="326515"/>
            </a:xfrm>
            <a:custGeom>
              <a:avLst/>
              <a:gdLst>
                <a:gd name="T0" fmla="*/ 2147483647 w 174"/>
                <a:gd name="T1" fmla="*/ 0 h 89"/>
                <a:gd name="T2" fmla="*/ 2147483647 w 174"/>
                <a:gd name="T3" fmla="*/ 1453615390 h 89"/>
                <a:gd name="T4" fmla="*/ 2055258295 w 174"/>
                <a:gd name="T5" fmla="*/ 2086210929 h 89"/>
                <a:gd name="T6" fmla="*/ 554378114 w 174"/>
                <a:gd name="T7" fmla="*/ 2147483647 h 89"/>
                <a:gd name="T8" fmla="*/ 0 w 174"/>
                <a:gd name="T9" fmla="*/ 2147483647 h 89"/>
                <a:gd name="T10" fmla="*/ 0 w 174"/>
                <a:gd name="T11" fmla="*/ 2147483647 h 89"/>
                <a:gd name="T12" fmla="*/ 594944412 w 174"/>
                <a:gd name="T13" fmla="*/ 2147483647 h 89"/>
                <a:gd name="T14" fmla="*/ 2147483647 w 174"/>
                <a:gd name="T15" fmla="*/ 2147483647 h 89"/>
                <a:gd name="T16" fmla="*/ 2147483647 w 174"/>
                <a:gd name="T17" fmla="*/ 2147483647 h 89"/>
                <a:gd name="T18" fmla="*/ 2147483647 w 174"/>
                <a:gd name="T19" fmla="*/ 2147483647 h 89"/>
                <a:gd name="T20" fmla="*/ 2147483647 w 174"/>
                <a:gd name="T21" fmla="*/ 2147483647 h 89"/>
                <a:gd name="T22" fmla="*/ 2147483647 w 174"/>
                <a:gd name="T23" fmla="*/ 2147483647 h 89"/>
                <a:gd name="T24" fmla="*/ 2147483647 w 174"/>
                <a:gd name="T25" fmla="*/ 1117132627 h 89"/>
                <a:gd name="T26" fmla="*/ 2147483647 w 174"/>
                <a:gd name="T27" fmla="*/ 524918771 h 89"/>
                <a:gd name="T28" fmla="*/ 2147483647 w 174"/>
                <a:gd name="T29" fmla="*/ 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89"/>
                <a:gd name="T47" fmla="*/ 174 w 174"/>
                <a:gd name="T48" fmla="*/ 89 h 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89">
                  <a:moveTo>
                    <a:pt x="158" y="0"/>
                  </a:moveTo>
                  <a:cubicBezTo>
                    <a:pt x="129" y="2"/>
                    <a:pt x="101" y="17"/>
                    <a:pt x="87" y="39"/>
                  </a:cubicBezTo>
                  <a:cubicBezTo>
                    <a:pt x="76" y="41"/>
                    <a:pt x="63" y="45"/>
                    <a:pt x="55" y="56"/>
                  </a:cubicBezTo>
                  <a:cubicBezTo>
                    <a:pt x="44" y="56"/>
                    <a:pt x="15" y="58"/>
                    <a:pt x="15" y="58"/>
                  </a:cubicBezTo>
                  <a:cubicBezTo>
                    <a:pt x="7" y="59"/>
                    <a:pt x="0" y="65"/>
                    <a:pt x="0" y="73"/>
                  </a:cubicBezTo>
                  <a:cubicBezTo>
                    <a:pt x="0" y="73"/>
                    <a:pt x="0" y="74"/>
                    <a:pt x="0" y="74"/>
                  </a:cubicBezTo>
                  <a:cubicBezTo>
                    <a:pt x="0" y="82"/>
                    <a:pt x="7" y="89"/>
                    <a:pt x="16" y="88"/>
                  </a:cubicBezTo>
                  <a:cubicBezTo>
                    <a:pt x="75" y="85"/>
                    <a:pt x="75" y="85"/>
                    <a:pt x="75" y="85"/>
                  </a:cubicBezTo>
                  <a:cubicBezTo>
                    <a:pt x="78" y="76"/>
                    <a:pt x="78" y="76"/>
                    <a:pt x="78" y="76"/>
                  </a:cubicBezTo>
                  <a:cubicBezTo>
                    <a:pt x="80" y="72"/>
                    <a:pt x="81" y="71"/>
                    <a:pt x="95" y="68"/>
                  </a:cubicBezTo>
                  <a:cubicBezTo>
                    <a:pt x="107" y="65"/>
                    <a:pt x="107" y="65"/>
                    <a:pt x="107" y="65"/>
                  </a:cubicBezTo>
                  <a:cubicBezTo>
                    <a:pt x="110" y="59"/>
                    <a:pt x="110" y="59"/>
                    <a:pt x="110" y="59"/>
                  </a:cubicBezTo>
                  <a:cubicBezTo>
                    <a:pt x="117" y="44"/>
                    <a:pt x="139" y="31"/>
                    <a:pt x="159" y="30"/>
                  </a:cubicBezTo>
                  <a:cubicBezTo>
                    <a:pt x="168" y="30"/>
                    <a:pt x="174" y="23"/>
                    <a:pt x="174" y="14"/>
                  </a:cubicBezTo>
                  <a:cubicBezTo>
                    <a:pt x="173" y="6"/>
                    <a:pt x="166" y="0"/>
                    <a:pt x="158" y="0"/>
                  </a:cubicBezTo>
                  <a:close/>
                </a:path>
              </a:pathLst>
            </a:custGeom>
            <a:solidFill>
              <a:srgbClr val="2B9A49"/>
            </a:solidFill>
            <a:ln w="9525">
              <a:noFill/>
              <a:round/>
              <a:headEnd/>
              <a:tailEnd/>
            </a:ln>
          </p:spPr>
          <p:txBody>
            <a:bodyPr/>
            <a:lstStyle/>
            <a:p>
              <a:endParaRPr lang="en-US">
                <a:latin typeface="Calibri" pitchFamily="34" charset="0"/>
              </a:endParaRPr>
            </a:p>
          </p:txBody>
        </p:sp>
        <p:sp>
          <p:nvSpPr>
            <p:cNvPr id="144161" name="Freeform 980"/>
            <p:cNvSpPr>
              <a:spLocks/>
            </p:cNvSpPr>
            <p:nvPr/>
          </p:nvSpPr>
          <p:spPr bwMode="auto">
            <a:xfrm rot="10800000">
              <a:off x="3683161" y="5020468"/>
              <a:ext cx="639824" cy="326516"/>
            </a:xfrm>
            <a:custGeom>
              <a:avLst/>
              <a:gdLst>
                <a:gd name="T0" fmla="*/ 2147483647 w 174"/>
                <a:gd name="T1" fmla="*/ 0 h 89"/>
                <a:gd name="T2" fmla="*/ 2147483647 w 174"/>
                <a:gd name="T3" fmla="*/ 1453627180 h 89"/>
                <a:gd name="T4" fmla="*/ 2055258295 w 174"/>
                <a:gd name="T5" fmla="*/ 2086220987 h 89"/>
                <a:gd name="T6" fmla="*/ 554378114 w 174"/>
                <a:gd name="T7" fmla="*/ 2147483647 h 89"/>
                <a:gd name="T8" fmla="*/ 0 w 174"/>
                <a:gd name="T9" fmla="*/ 2147483647 h 89"/>
                <a:gd name="T10" fmla="*/ 0 w 174"/>
                <a:gd name="T11" fmla="*/ 2147483647 h 89"/>
                <a:gd name="T12" fmla="*/ 594944412 w 174"/>
                <a:gd name="T13" fmla="*/ 2147483647 h 89"/>
                <a:gd name="T14" fmla="*/ 2147483647 w 174"/>
                <a:gd name="T15" fmla="*/ 2147483647 h 89"/>
                <a:gd name="T16" fmla="*/ 2147483647 w 174"/>
                <a:gd name="T17" fmla="*/ 2147483647 h 89"/>
                <a:gd name="T18" fmla="*/ 2147483647 w 174"/>
                <a:gd name="T19" fmla="*/ 2147483647 h 89"/>
                <a:gd name="T20" fmla="*/ 2147483647 w 174"/>
                <a:gd name="T21" fmla="*/ 2147483647 h 89"/>
                <a:gd name="T22" fmla="*/ 2147483647 w 174"/>
                <a:gd name="T23" fmla="*/ 2147483647 h 89"/>
                <a:gd name="T24" fmla="*/ 2147483647 w 174"/>
                <a:gd name="T25" fmla="*/ 1117139717 h 89"/>
                <a:gd name="T26" fmla="*/ 2147483647 w 174"/>
                <a:gd name="T27" fmla="*/ 524920378 h 89"/>
                <a:gd name="T28" fmla="*/ 2147483647 w 174"/>
                <a:gd name="T29" fmla="*/ 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89"/>
                <a:gd name="T47" fmla="*/ 174 w 174"/>
                <a:gd name="T48" fmla="*/ 89 h 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89">
                  <a:moveTo>
                    <a:pt x="158" y="0"/>
                  </a:moveTo>
                  <a:cubicBezTo>
                    <a:pt x="129" y="2"/>
                    <a:pt x="101" y="17"/>
                    <a:pt x="87" y="39"/>
                  </a:cubicBezTo>
                  <a:cubicBezTo>
                    <a:pt x="76" y="41"/>
                    <a:pt x="63" y="45"/>
                    <a:pt x="55" y="56"/>
                  </a:cubicBezTo>
                  <a:cubicBezTo>
                    <a:pt x="44" y="56"/>
                    <a:pt x="15" y="58"/>
                    <a:pt x="15" y="58"/>
                  </a:cubicBezTo>
                  <a:cubicBezTo>
                    <a:pt x="7" y="59"/>
                    <a:pt x="0" y="65"/>
                    <a:pt x="0" y="73"/>
                  </a:cubicBezTo>
                  <a:cubicBezTo>
                    <a:pt x="0" y="73"/>
                    <a:pt x="0" y="74"/>
                    <a:pt x="0" y="74"/>
                  </a:cubicBezTo>
                  <a:cubicBezTo>
                    <a:pt x="0" y="82"/>
                    <a:pt x="7" y="89"/>
                    <a:pt x="16" y="88"/>
                  </a:cubicBezTo>
                  <a:cubicBezTo>
                    <a:pt x="75" y="85"/>
                    <a:pt x="75" y="85"/>
                    <a:pt x="75" y="85"/>
                  </a:cubicBezTo>
                  <a:cubicBezTo>
                    <a:pt x="78" y="76"/>
                    <a:pt x="78" y="76"/>
                    <a:pt x="78" y="76"/>
                  </a:cubicBezTo>
                  <a:cubicBezTo>
                    <a:pt x="79" y="72"/>
                    <a:pt x="81" y="71"/>
                    <a:pt x="95" y="68"/>
                  </a:cubicBezTo>
                  <a:cubicBezTo>
                    <a:pt x="107" y="65"/>
                    <a:pt x="107" y="65"/>
                    <a:pt x="107" y="65"/>
                  </a:cubicBezTo>
                  <a:cubicBezTo>
                    <a:pt x="110" y="59"/>
                    <a:pt x="110" y="59"/>
                    <a:pt x="110" y="59"/>
                  </a:cubicBezTo>
                  <a:cubicBezTo>
                    <a:pt x="117" y="44"/>
                    <a:pt x="139" y="31"/>
                    <a:pt x="159" y="30"/>
                  </a:cubicBezTo>
                  <a:cubicBezTo>
                    <a:pt x="168" y="30"/>
                    <a:pt x="174" y="23"/>
                    <a:pt x="174" y="14"/>
                  </a:cubicBezTo>
                  <a:cubicBezTo>
                    <a:pt x="173" y="6"/>
                    <a:pt x="166" y="0"/>
                    <a:pt x="158" y="0"/>
                  </a:cubicBezTo>
                  <a:close/>
                </a:path>
              </a:pathLst>
            </a:custGeom>
            <a:solidFill>
              <a:srgbClr val="2C9A4A"/>
            </a:solidFill>
            <a:ln w="9525">
              <a:noFill/>
              <a:round/>
              <a:headEnd/>
              <a:tailEnd/>
            </a:ln>
          </p:spPr>
          <p:txBody>
            <a:bodyPr/>
            <a:lstStyle/>
            <a:p>
              <a:endParaRPr lang="en-US">
                <a:latin typeface="Calibri" pitchFamily="34" charset="0"/>
              </a:endParaRPr>
            </a:p>
          </p:txBody>
        </p:sp>
        <p:sp>
          <p:nvSpPr>
            <p:cNvPr id="144162" name="Freeform 981"/>
            <p:cNvSpPr>
              <a:spLocks/>
            </p:cNvSpPr>
            <p:nvPr/>
          </p:nvSpPr>
          <p:spPr bwMode="auto">
            <a:xfrm rot="10800000">
              <a:off x="3683161" y="5020467"/>
              <a:ext cx="639824" cy="326516"/>
            </a:xfrm>
            <a:custGeom>
              <a:avLst/>
              <a:gdLst>
                <a:gd name="T0" fmla="*/ 2147483647 w 174"/>
                <a:gd name="T1" fmla="*/ 0 h 89"/>
                <a:gd name="T2" fmla="*/ 2147483647 w 174"/>
                <a:gd name="T3" fmla="*/ 1453627180 h 89"/>
                <a:gd name="T4" fmla="*/ 2082300043 w 174"/>
                <a:gd name="T5" fmla="*/ 2086220987 h 89"/>
                <a:gd name="T6" fmla="*/ 554378114 w 174"/>
                <a:gd name="T7" fmla="*/ 2147483647 h 89"/>
                <a:gd name="T8" fmla="*/ 0 w 174"/>
                <a:gd name="T9" fmla="*/ 2147483647 h 89"/>
                <a:gd name="T10" fmla="*/ 0 w 174"/>
                <a:gd name="T11" fmla="*/ 2147483647 h 89"/>
                <a:gd name="T12" fmla="*/ 594944412 w 174"/>
                <a:gd name="T13" fmla="*/ 2147483647 h 89"/>
                <a:gd name="T14" fmla="*/ 2147483647 w 174"/>
                <a:gd name="T15" fmla="*/ 2147483647 h 89"/>
                <a:gd name="T16" fmla="*/ 2147483647 w 174"/>
                <a:gd name="T17" fmla="*/ 2147483647 h 89"/>
                <a:gd name="T18" fmla="*/ 2147483647 w 174"/>
                <a:gd name="T19" fmla="*/ 2147483647 h 89"/>
                <a:gd name="T20" fmla="*/ 2147483647 w 174"/>
                <a:gd name="T21" fmla="*/ 2147483647 h 89"/>
                <a:gd name="T22" fmla="*/ 2147483647 w 174"/>
                <a:gd name="T23" fmla="*/ 2147483647 h 89"/>
                <a:gd name="T24" fmla="*/ 2147483647 w 174"/>
                <a:gd name="T25" fmla="*/ 1117139717 h 89"/>
                <a:gd name="T26" fmla="*/ 2147483647 w 174"/>
                <a:gd name="T27" fmla="*/ 524920378 h 89"/>
                <a:gd name="T28" fmla="*/ 2147483647 w 174"/>
                <a:gd name="T29" fmla="*/ 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89"/>
                <a:gd name="T47" fmla="*/ 174 w 174"/>
                <a:gd name="T48" fmla="*/ 89 h 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89">
                  <a:moveTo>
                    <a:pt x="158" y="0"/>
                  </a:moveTo>
                  <a:cubicBezTo>
                    <a:pt x="129" y="2"/>
                    <a:pt x="101" y="17"/>
                    <a:pt x="87" y="39"/>
                  </a:cubicBezTo>
                  <a:cubicBezTo>
                    <a:pt x="76" y="41"/>
                    <a:pt x="64" y="45"/>
                    <a:pt x="56" y="56"/>
                  </a:cubicBezTo>
                  <a:cubicBezTo>
                    <a:pt x="44" y="56"/>
                    <a:pt x="15" y="58"/>
                    <a:pt x="15" y="58"/>
                  </a:cubicBezTo>
                  <a:cubicBezTo>
                    <a:pt x="7" y="59"/>
                    <a:pt x="0" y="65"/>
                    <a:pt x="0" y="73"/>
                  </a:cubicBezTo>
                  <a:cubicBezTo>
                    <a:pt x="0" y="73"/>
                    <a:pt x="0" y="74"/>
                    <a:pt x="0" y="74"/>
                  </a:cubicBezTo>
                  <a:cubicBezTo>
                    <a:pt x="0" y="82"/>
                    <a:pt x="7" y="89"/>
                    <a:pt x="16" y="88"/>
                  </a:cubicBezTo>
                  <a:cubicBezTo>
                    <a:pt x="75" y="85"/>
                    <a:pt x="75" y="85"/>
                    <a:pt x="75" y="85"/>
                  </a:cubicBezTo>
                  <a:cubicBezTo>
                    <a:pt x="78" y="76"/>
                    <a:pt x="78" y="76"/>
                    <a:pt x="78" y="76"/>
                  </a:cubicBezTo>
                  <a:cubicBezTo>
                    <a:pt x="79" y="72"/>
                    <a:pt x="81" y="71"/>
                    <a:pt x="95" y="68"/>
                  </a:cubicBezTo>
                  <a:cubicBezTo>
                    <a:pt x="107" y="65"/>
                    <a:pt x="107" y="65"/>
                    <a:pt x="107" y="65"/>
                  </a:cubicBezTo>
                  <a:cubicBezTo>
                    <a:pt x="110" y="59"/>
                    <a:pt x="110" y="59"/>
                    <a:pt x="110" y="59"/>
                  </a:cubicBezTo>
                  <a:cubicBezTo>
                    <a:pt x="117" y="44"/>
                    <a:pt x="139" y="31"/>
                    <a:pt x="159" y="30"/>
                  </a:cubicBezTo>
                  <a:cubicBezTo>
                    <a:pt x="168" y="30"/>
                    <a:pt x="174" y="23"/>
                    <a:pt x="174" y="14"/>
                  </a:cubicBezTo>
                  <a:cubicBezTo>
                    <a:pt x="173" y="6"/>
                    <a:pt x="166" y="0"/>
                    <a:pt x="158" y="0"/>
                  </a:cubicBezTo>
                  <a:close/>
                </a:path>
              </a:pathLst>
            </a:custGeom>
            <a:solidFill>
              <a:srgbClr val="2F9A4A"/>
            </a:solidFill>
            <a:ln w="9525">
              <a:noFill/>
              <a:round/>
              <a:headEnd/>
              <a:tailEnd/>
            </a:ln>
          </p:spPr>
          <p:txBody>
            <a:bodyPr/>
            <a:lstStyle/>
            <a:p>
              <a:endParaRPr lang="en-US">
                <a:latin typeface="Calibri" pitchFamily="34" charset="0"/>
              </a:endParaRPr>
            </a:p>
          </p:txBody>
        </p:sp>
        <p:sp>
          <p:nvSpPr>
            <p:cNvPr id="144163" name="Freeform 982"/>
            <p:cNvSpPr>
              <a:spLocks/>
            </p:cNvSpPr>
            <p:nvPr/>
          </p:nvSpPr>
          <p:spPr bwMode="auto">
            <a:xfrm rot="10800000">
              <a:off x="3683161" y="5024449"/>
              <a:ext cx="639824" cy="322533"/>
            </a:xfrm>
            <a:custGeom>
              <a:avLst/>
              <a:gdLst>
                <a:gd name="T0" fmla="*/ 2147483647 w 174"/>
                <a:gd name="T1" fmla="*/ 0 h 88"/>
                <a:gd name="T2" fmla="*/ 2147483647 w 174"/>
                <a:gd name="T3" fmla="*/ 1450797371 h 88"/>
                <a:gd name="T4" fmla="*/ 2082300043 w 174"/>
                <a:gd name="T5" fmla="*/ 2082163288 h 88"/>
                <a:gd name="T6" fmla="*/ 594944412 w 174"/>
                <a:gd name="T7" fmla="*/ 2147483647 h 88"/>
                <a:gd name="T8" fmla="*/ 0 w 174"/>
                <a:gd name="T9" fmla="*/ 2147483647 h 88"/>
                <a:gd name="T10" fmla="*/ 0 w 174"/>
                <a:gd name="T11" fmla="*/ 2147483647 h 88"/>
                <a:gd name="T12" fmla="*/ 594944412 w 174"/>
                <a:gd name="T13" fmla="*/ 2147483647 h 88"/>
                <a:gd name="T14" fmla="*/ 2147483647 w 174"/>
                <a:gd name="T15" fmla="*/ 2147483647 h 88"/>
                <a:gd name="T16" fmla="*/ 2147483647 w 174"/>
                <a:gd name="T17" fmla="*/ 2147483647 h 88"/>
                <a:gd name="T18" fmla="*/ 2147483647 w 174"/>
                <a:gd name="T19" fmla="*/ 2147483647 h 88"/>
                <a:gd name="T20" fmla="*/ 2147483647 w 174"/>
                <a:gd name="T21" fmla="*/ 2147483647 h 88"/>
                <a:gd name="T22" fmla="*/ 2147483647 w 174"/>
                <a:gd name="T23" fmla="*/ 2147483647 h 88"/>
                <a:gd name="T24" fmla="*/ 2147483647 w 174"/>
                <a:gd name="T25" fmla="*/ 1114963666 h 88"/>
                <a:gd name="T26" fmla="*/ 2147483647 w 174"/>
                <a:gd name="T27" fmla="*/ 550765452 h 88"/>
                <a:gd name="T28" fmla="*/ 2147483647 w 174"/>
                <a:gd name="T29" fmla="*/ 0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88"/>
                <a:gd name="T47" fmla="*/ 174 w 174"/>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88">
                  <a:moveTo>
                    <a:pt x="158" y="0"/>
                  </a:moveTo>
                  <a:cubicBezTo>
                    <a:pt x="129" y="2"/>
                    <a:pt x="101" y="18"/>
                    <a:pt x="87" y="39"/>
                  </a:cubicBezTo>
                  <a:cubicBezTo>
                    <a:pt x="76" y="42"/>
                    <a:pt x="64" y="45"/>
                    <a:pt x="56" y="56"/>
                  </a:cubicBezTo>
                  <a:cubicBezTo>
                    <a:pt x="44" y="56"/>
                    <a:pt x="16" y="58"/>
                    <a:pt x="16" y="58"/>
                  </a:cubicBezTo>
                  <a:cubicBezTo>
                    <a:pt x="8" y="59"/>
                    <a:pt x="0" y="65"/>
                    <a:pt x="0" y="73"/>
                  </a:cubicBezTo>
                  <a:cubicBezTo>
                    <a:pt x="0" y="73"/>
                    <a:pt x="0" y="74"/>
                    <a:pt x="0" y="74"/>
                  </a:cubicBezTo>
                  <a:cubicBezTo>
                    <a:pt x="0" y="82"/>
                    <a:pt x="7" y="88"/>
                    <a:pt x="16" y="88"/>
                  </a:cubicBezTo>
                  <a:cubicBezTo>
                    <a:pt x="75" y="85"/>
                    <a:pt x="75" y="85"/>
                    <a:pt x="75" y="85"/>
                  </a:cubicBezTo>
                  <a:cubicBezTo>
                    <a:pt x="78" y="76"/>
                    <a:pt x="78" y="76"/>
                    <a:pt x="78" y="76"/>
                  </a:cubicBezTo>
                  <a:cubicBezTo>
                    <a:pt x="79" y="72"/>
                    <a:pt x="81" y="71"/>
                    <a:pt x="95" y="68"/>
                  </a:cubicBezTo>
                  <a:cubicBezTo>
                    <a:pt x="107" y="65"/>
                    <a:pt x="107" y="65"/>
                    <a:pt x="107" y="65"/>
                  </a:cubicBezTo>
                  <a:cubicBezTo>
                    <a:pt x="110" y="59"/>
                    <a:pt x="110" y="59"/>
                    <a:pt x="110" y="59"/>
                  </a:cubicBezTo>
                  <a:cubicBezTo>
                    <a:pt x="117" y="44"/>
                    <a:pt x="139" y="31"/>
                    <a:pt x="159" y="30"/>
                  </a:cubicBezTo>
                  <a:cubicBezTo>
                    <a:pt x="168" y="30"/>
                    <a:pt x="174" y="23"/>
                    <a:pt x="173" y="15"/>
                  </a:cubicBezTo>
                  <a:cubicBezTo>
                    <a:pt x="173" y="6"/>
                    <a:pt x="166" y="0"/>
                    <a:pt x="158" y="0"/>
                  </a:cubicBezTo>
                  <a:close/>
                </a:path>
              </a:pathLst>
            </a:custGeom>
            <a:solidFill>
              <a:srgbClr val="2E9A4A"/>
            </a:solidFill>
            <a:ln w="9525">
              <a:noFill/>
              <a:round/>
              <a:headEnd/>
              <a:tailEnd/>
            </a:ln>
          </p:spPr>
          <p:txBody>
            <a:bodyPr/>
            <a:lstStyle/>
            <a:p>
              <a:endParaRPr lang="en-US">
                <a:latin typeface="Calibri" pitchFamily="34" charset="0"/>
              </a:endParaRPr>
            </a:p>
          </p:txBody>
        </p:sp>
        <p:sp>
          <p:nvSpPr>
            <p:cNvPr id="144164" name="Freeform 983"/>
            <p:cNvSpPr>
              <a:spLocks/>
            </p:cNvSpPr>
            <p:nvPr/>
          </p:nvSpPr>
          <p:spPr bwMode="auto">
            <a:xfrm rot="10800000">
              <a:off x="3683161" y="5024448"/>
              <a:ext cx="639824" cy="322533"/>
            </a:xfrm>
            <a:custGeom>
              <a:avLst/>
              <a:gdLst>
                <a:gd name="T0" fmla="*/ 2147483647 w 174"/>
                <a:gd name="T1" fmla="*/ 0 h 88"/>
                <a:gd name="T2" fmla="*/ 2147483647 w 174"/>
                <a:gd name="T3" fmla="*/ 1450797371 h 88"/>
                <a:gd name="T4" fmla="*/ 2082300043 w 174"/>
                <a:gd name="T5" fmla="*/ 2082163288 h 88"/>
                <a:gd name="T6" fmla="*/ 594944412 w 174"/>
                <a:gd name="T7" fmla="*/ 2147483647 h 88"/>
                <a:gd name="T8" fmla="*/ 0 w 174"/>
                <a:gd name="T9" fmla="*/ 2147483647 h 88"/>
                <a:gd name="T10" fmla="*/ 0 w 174"/>
                <a:gd name="T11" fmla="*/ 2147483647 h 88"/>
                <a:gd name="T12" fmla="*/ 594944412 w 174"/>
                <a:gd name="T13" fmla="*/ 2147483647 h 88"/>
                <a:gd name="T14" fmla="*/ 2147483647 w 174"/>
                <a:gd name="T15" fmla="*/ 2147483647 h 88"/>
                <a:gd name="T16" fmla="*/ 2147483647 w 174"/>
                <a:gd name="T17" fmla="*/ 2147483647 h 88"/>
                <a:gd name="T18" fmla="*/ 2147483647 w 174"/>
                <a:gd name="T19" fmla="*/ 2147483647 h 88"/>
                <a:gd name="T20" fmla="*/ 2147483647 w 174"/>
                <a:gd name="T21" fmla="*/ 2147483647 h 88"/>
                <a:gd name="T22" fmla="*/ 2147483647 w 174"/>
                <a:gd name="T23" fmla="*/ 2147483647 h 88"/>
                <a:gd name="T24" fmla="*/ 2147483647 w 174"/>
                <a:gd name="T25" fmla="*/ 1114963666 h 88"/>
                <a:gd name="T26" fmla="*/ 2147483647 w 174"/>
                <a:gd name="T27" fmla="*/ 550765452 h 88"/>
                <a:gd name="T28" fmla="*/ 2147483647 w 174"/>
                <a:gd name="T29" fmla="*/ 0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88"/>
                <a:gd name="T47" fmla="*/ 174 w 174"/>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88">
                  <a:moveTo>
                    <a:pt x="158" y="0"/>
                  </a:moveTo>
                  <a:cubicBezTo>
                    <a:pt x="129" y="2"/>
                    <a:pt x="101" y="18"/>
                    <a:pt x="87" y="39"/>
                  </a:cubicBezTo>
                  <a:cubicBezTo>
                    <a:pt x="76" y="42"/>
                    <a:pt x="64" y="45"/>
                    <a:pt x="56" y="56"/>
                  </a:cubicBezTo>
                  <a:cubicBezTo>
                    <a:pt x="45" y="56"/>
                    <a:pt x="16" y="58"/>
                    <a:pt x="16" y="58"/>
                  </a:cubicBezTo>
                  <a:cubicBezTo>
                    <a:pt x="8" y="59"/>
                    <a:pt x="0" y="65"/>
                    <a:pt x="0" y="73"/>
                  </a:cubicBezTo>
                  <a:cubicBezTo>
                    <a:pt x="0" y="73"/>
                    <a:pt x="0" y="74"/>
                    <a:pt x="0" y="74"/>
                  </a:cubicBezTo>
                  <a:cubicBezTo>
                    <a:pt x="0" y="82"/>
                    <a:pt x="7" y="88"/>
                    <a:pt x="16" y="88"/>
                  </a:cubicBezTo>
                  <a:cubicBezTo>
                    <a:pt x="74" y="85"/>
                    <a:pt x="74" y="85"/>
                    <a:pt x="74" y="85"/>
                  </a:cubicBezTo>
                  <a:cubicBezTo>
                    <a:pt x="78" y="76"/>
                    <a:pt x="78" y="76"/>
                    <a:pt x="78" y="76"/>
                  </a:cubicBezTo>
                  <a:cubicBezTo>
                    <a:pt x="79" y="72"/>
                    <a:pt x="81" y="71"/>
                    <a:pt x="95" y="68"/>
                  </a:cubicBezTo>
                  <a:cubicBezTo>
                    <a:pt x="107" y="65"/>
                    <a:pt x="107" y="65"/>
                    <a:pt x="107" y="65"/>
                  </a:cubicBezTo>
                  <a:cubicBezTo>
                    <a:pt x="110" y="59"/>
                    <a:pt x="110" y="59"/>
                    <a:pt x="110" y="59"/>
                  </a:cubicBezTo>
                  <a:cubicBezTo>
                    <a:pt x="117" y="44"/>
                    <a:pt x="139" y="31"/>
                    <a:pt x="159" y="30"/>
                  </a:cubicBezTo>
                  <a:cubicBezTo>
                    <a:pt x="168" y="30"/>
                    <a:pt x="174" y="23"/>
                    <a:pt x="173" y="15"/>
                  </a:cubicBezTo>
                  <a:cubicBezTo>
                    <a:pt x="173" y="6"/>
                    <a:pt x="166" y="0"/>
                    <a:pt x="158" y="0"/>
                  </a:cubicBezTo>
                  <a:close/>
                </a:path>
              </a:pathLst>
            </a:custGeom>
            <a:solidFill>
              <a:srgbClr val="309B4B"/>
            </a:solidFill>
            <a:ln w="9525">
              <a:noFill/>
              <a:round/>
              <a:headEnd/>
              <a:tailEnd/>
            </a:ln>
          </p:spPr>
          <p:txBody>
            <a:bodyPr/>
            <a:lstStyle/>
            <a:p>
              <a:endParaRPr lang="en-US">
                <a:latin typeface="Calibri" pitchFamily="34" charset="0"/>
              </a:endParaRPr>
            </a:p>
          </p:txBody>
        </p:sp>
        <p:sp>
          <p:nvSpPr>
            <p:cNvPr id="144165" name="Freeform 984"/>
            <p:cNvSpPr>
              <a:spLocks/>
            </p:cNvSpPr>
            <p:nvPr/>
          </p:nvSpPr>
          <p:spPr bwMode="auto">
            <a:xfrm rot="10800000">
              <a:off x="3683161" y="5024447"/>
              <a:ext cx="639824" cy="322533"/>
            </a:xfrm>
            <a:custGeom>
              <a:avLst/>
              <a:gdLst>
                <a:gd name="T0" fmla="*/ 2147483647 w 174"/>
                <a:gd name="T1" fmla="*/ 40298300 h 88"/>
                <a:gd name="T2" fmla="*/ 2147483647 w 174"/>
                <a:gd name="T3" fmla="*/ 1450797371 h 88"/>
                <a:gd name="T4" fmla="*/ 2082300043 w 174"/>
                <a:gd name="T5" fmla="*/ 2082163288 h 88"/>
                <a:gd name="T6" fmla="*/ 594944412 w 174"/>
                <a:gd name="T7" fmla="*/ 2147483647 h 88"/>
                <a:gd name="T8" fmla="*/ 0 w 174"/>
                <a:gd name="T9" fmla="*/ 2147483647 h 88"/>
                <a:gd name="T10" fmla="*/ 0 w 174"/>
                <a:gd name="T11" fmla="*/ 2147483647 h 88"/>
                <a:gd name="T12" fmla="*/ 594944412 w 174"/>
                <a:gd name="T13" fmla="*/ 2147483647 h 88"/>
                <a:gd name="T14" fmla="*/ 2147483647 w 174"/>
                <a:gd name="T15" fmla="*/ 2147483647 h 88"/>
                <a:gd name="T16" fmla="*/ 2147483647 w 174"/>
                <a:gd name="T17" fmla="*/ 2147483647 h 88"/>
                <a:gd name="T18" fmla="*/ 2147483647 w 174"/>
                <a:gd name="T19" fmla="*/ 2147483647 h 88"/>
                <a:gd name="T20" fmla="*/ 2147483647 w 174"/>
                <a:gd name="T21" fmla="*/ 2147483647 h 88"/>
                <a:gd name="T22" fmla="*/ 2147483647 w 174"/>
                <a:gd name="T23" fmla="*/ 2147483647 h 88"/>
                <a:gd name="T24" fmla="*/ 2147483647 w 174"/>
                <a:gd name="T25" fmla="*/ 1114963666 h 88"/>
                <a:gd name="T26" fmla="*/ 2147483647 w 174"/>
                <a:gd name="T27" fmla="*/ 550765452 h 88"/>
                <a:gd name="T28" fmla="*/ 2147483647 w 174"/>
                <a:gd name="T29" fmla="*/ 40298300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88"/>
                <a:gd name="T47" fmla="*/ 174 w 174"/>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88">
                  <a:moveTo>
                    <a:pt x="158" y="1"/>
                  </a:moveTo>
                  <a:cubicBezTo>
                    <a:pt x="129" y="2"/>
                    <a:pt x="101" y="18"/>
                    <a:pt x="87" y="39"/>
                  </a:cubicBezTo>
                  <a:cubicBezTo>
                    <a:pt x="76" y="42"/>
                    <a:pt x="64" y="45"/>
                    <a:pt x="56" y="56"/>
                  </a:cubicBezTo>
                  <a:cubicBezTo>
                    <a:pt x="45" y="56"/>
                    <a:pt x="16" y="58"/>
                    <a:pt x="16" y="58"/>
                  </a:cubicBezTo>
                  <a:cubicBezTo>
                    <a:pt x="8" y="59"/>
                    <a:pt x="0" y="65"/>
                    <a:pt x="0" y="73"/>
                  </a:cubicBezTo>
                  <a:cubicBezTo>
                    <a:pt x="0" y="73"/>
                    <a:pt x="0" y="74"/>
                    <a:pt x="0" y="74"/>
                  </a:cubicBezTo>
                  <a:cubicBezTo>
                    <a:pt x="0" y="82"/>
                    <a:pt x="7" y="88"/>
                    <a:pt x="16" y="88"/>
                  </a:cubicBezTo>
                  <a:cubicBezTo>
                    <a:pt x="74" y="85"/>
                    <a:pt x="74" y="85"/>
                    <a:pt x="74" y="85"/>
                  </a:cubicBezTo>
                  <a:cubicBezTo>
                    <a:pt x="78" y="76"/>
                    <a:pt x="78" y="76"/>
                    <a:pt x="78" y="76"/>
                  </a:cubicBezTo>
                  <a:cubicBezTo>
                    <a:pt x="79" y="72"/>
                    <a:pt x="81" y="71"/>
                    <a:pt x="95" y="68"/>
                  </a:cubicBezTo>
                  <a:cubicBezTo>
                    <a:pt x="107" y="65"/>
                    <a:pt x="107" y="65"/>
                    <a:pt x="107" y="65"/>
                  </a:cubicBezTo>
                  <a:cubicBezTo>
                    <a:pt x="110" y="59"/>
                    <a:pt x="110" y="59"/>
                    <a:pt x="110" y="59"/>
                  </a:cubicBezTo>
                  <a:cubicBezTo>
                    <a:pt x="117" y="44"/>
                    <a:pt x="139" y="31"/>
                    <a:pt x="159" y="30"/>
                  </a:cubicBezTo>
                  <a:cubicBezTo>
                    <a:pt x="168" y="30"/>
                    <a:pt x="174" y="23"/>
                    <a:pt x="173" y="15"/>
                  </a:cubicBezTo>
                  <a:cubicBezTo>
                    <a:pt x="173" y="6"/>
                    <a:pt x="166" y="0"/>
                    <a:pt x="158" y="1"/>
                  </a:cubicBezTo>
                  <a:close/>
                </a:path>
              </a:pathLst>
            </a:custGeom>
            <a:solidFill>
              <a:srgbClr val="329B4B"/>
            </a:solidFill>
            <a:ln w="9525">
              <a:noFill/>
              <a:round/>
              <a:headEnd/>
              <a:tailEnd/>
            </a:ln>
          </p:spPr>
          <p:txBody>
            <a:bodyPr/>
            <a:lstStyle/>
            <a:p>
              <a:endParaRPr lang="en-US">
                <a:latin typeface="Calibri" pitchFamily="34" charset="0"/>
              </a:endParaRPr>
            </a:p>
          </p:txBody>
        </p:sp>
        <p:sp>
          <p:nvSpPr>
            <p:cNvPr id="144166" name="Freeform 985"/>
            <p:cNvSpPr>
              <a:spLocks/>
            </p:cNvSpPr>
            <p:nvPr/>
          </p:nvSpPr>
          <p:spPr bwMode="auto">
            <a:xfrm rot="10800000">
              <a:off x="3683161" y="5024446"/>
              <a:ext cx="639824" cy="322533"/>
            </a:xfrm>
            <a:custGeom>
              <a:avLst/>
              <a:gdLst>
                <a:gd name="T0" fmla="*/ 2147483647 w 174"/>
                <a:gd name="T1" fmla="*/ 40298300 h 88"/>
                <a:gd name="T2" fmla="*/ 2147483647 w 174"/>
                <a:gd name="T3" fmla="*/ 1450797371 h 88"/>
                <a:gd name="T4" fmla="*/ 2082300043 w 174"/>
                <a:gd name="T5" fmla="*/ 2082163288 h 88"/>
                <a:gd name="T6" fmla="*/ 594944412 w 174"/>
                <a:gd name="T7" fmla="*/ 2147483647 h 88"/>
                <a:gd name="T8" fmla="*/ 0 w 174"/>
                <a:gd name="T9" fmla="*/ 2147483647 h 88"/>
                <a:gd name="T10" fmla="*/ 0 w 174"/>
                <a:gd name="T11" fmla="*/ 2147483647 h 88"/>
                <a:gd name="T12" fmla="*/ 594944412 w 174"/>
                <a:gd name="T13" fmla="*/ 2147483647 h 88"/>
                <a:gd name="T14" fmla="*/ 2147483647 w 174"/>
                <a:gd name="T15" fmla="*/ 2147483647 h 88"/>
                <a:gd name="T16" fmla="*/ 2147483647 w 174"/>
                <a:gd name="T17" fmla="*/ 2147483647 h 88"/>
                <a:gd name="T18" fmla="*/ 2147483647 w 174"/>
                <a:gd name="T19" fmla="*/ 2147483647 h 88"/>
                <a:gd name="T20" fmla="*/ 2147483647 w 174"/>
                <a:gd name="T21" fmla="*/ 2147483647 h 88"/>
                <a:gd name="T22" fmla="*/ 2147483647 w 174"/>
                <a:gd name="T23" fmla="*/ 2147483647 h 88"/>
                <a:gd name="T24" fmla="*/ 2147483647 w 174"/>
                <a:gd name="T25" fmla="*/ 1114963666 h 88"/>
                <a:gd name="T26" fmla="*/ 2147483647 w 174"/>
                <a:gd name="T27" fmla="*/ 550765452 h 88"/>
                <a:gd name="T28" fmla="*/ 2147483647 w 174"/>
                <a:gd name="T29" fmla="*/ 40298300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88"/>
                <a:gd name="T47" fmla="*/ 174 w 174"/>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88">
                  <a:moveTo>
                    <a:pt x="158" y="1"/>
                  </a:moveTo>
                  <a:cubicBezTo>
                    <a:pt x="129" y="2"/>
                    <a:pt x="101" y="18"/>
                    <a:pt x="87" y="39"/>
                  </a:cubicBezTo>
                  <a:cubicBezTo>
                    <a:pt x="76" y="42"/>
                    <a:pt x="64" y="45"/>
                    <a:pt x="56" y="56"/>
                  </a:cubicBezTo>
                  <a:cubicBezTo>
                    <a:pt x="45" y="56"/>
                    <a:pt x="17" y="58"/>
                    <a:pt x="16" y="58"/>
                  </a:cubicBezTo>
                  <a:cubicBezTo>
                    <a:pt x="8" y="59"/>
                    <a:pt x="0" y="65"/>
                    <a:pt x="0" y="73"/>
                  </a:cubicBezTo>
                  <a:cubicBezTo>
                    <a:pt x="0" y="73"/>
                    <a:pt x="0" y="74"/>
                    <a:pt x="0" y="74"/>
                  </a:cubicBezTo>
                  <a:cubicBezTo>
                    <a:pt x="0" y="82"/>
                    <a:pt x="7" y="88"/>
                    <a:pt x="16" y="88"/>
                  </a:cubicBezTo>
                  <a:cubicBezTo>
                    <a:pt x="74" y="85"/>
                    <a:pt x="74" y="85"/>
                    <a:pt x="74" y="85"/>
                  </a:cubicBezTo>
                  <a:cubicBezTo>
                    <a:pt x="78" y="76"/>
                    <a:pt x="78" y="76"/>
                    <a:pt x="78" y="76"/>
                  </a:cubicBezTo>
                  <a:cubicBezTo>
                    <a:pt x="79" y="72"/>
                    <a:pt x="81" y="71"/>
                    <a:pt x="95" y="68"/>
                  </a:cubicBezTo>
                  <a:cubicBezTo>
                    <a:pt x="107" y="65"/>
                    <a:pt x="107" y="65"/>
                    <a:pt x="107" y="65"/>
                  </a:cubicBezTo>
                  <a:cubicBezTo>
                    <a:pt x="110" y="59"/>
                    <a:pt x="110" y="59"/>
                    <a:pt x="110" y="59"/>
                  </a:cubicBezTo>
                  <a:cubicBezTo>
                    <a:pt x="117" y="44"/>
                    <a:pt x="139" y="31"/>
                    <a:pt x="159" y="30"/>
                  </a:cubicBezTo>
                  <a:cubicBezTo>
                    <a:pt x="167" y="30"/>
                    <a:pt x="174" y="23"/>
                    <a:pt x="173" y="15"/>
                  </a:cubicBezTo>
                  <a:cubicBezTo>
                    <a:pt x="173" y="6"/>
                    <a:pt x="166" y="0"/>
                    <a:pt x="158" y="1"/>
                  </a:cubicBezTo>
                  <a:close/>
                </a:path>
              </a:pathLst>
            </a:custGeom>
            <a:solidFill>
              <a:srgbClr val="349C4B"/>
            </a:solidFill>
            <a:ln w="9525">
              <a:noFill/>
              <a:round/>
              <a:headEnd/>
              <a:tailEnd/>
            </a:ln>
          </p:spPr>
          <p:txBody>
            <a:bodyPr/>
            <a:lstStyle/>
            <a:p>
              <a:endParaRPr lang="en-US">
                <a:latin typeface="Calibri" pitchFamily="34" charset="0"/>
              </a:endParaRPr>
            </a:p>
          </p:txBody>
        </p:sp>
        <p:sp>
          <p:nvSpPr>
            <p:cNvPr id="144167" name="Freeform 986"/>
            <p:cNvSpPr>
              <a:spLocks/>
            </p:cNvSpPr>
            <p:nvPr/>
          </p:nvSpPr>
          <p:spPr bwMode="auto">
            <a:xfrm rot="10800000">
              <a:off x="3683161" y="5024445"/>
              <a:ext cx="639824" cy="322533"/>
            </a:xfrm>
            <a:custGeom>
              <a:avLst/>
              <a:gdLst>
                <a:gd name="T0" fmla="*/ 2147483647 w 174"/>
                <a:gd name="T1" fmla="*/ 40298300 h 88"/>
                <a:gd name="T2" fmla="*/ 2147483647 w 174"/>
                <a:gd name="T3" fmla="*/ 1450797371 h 88"/>
                <a:gd name="T4" fmla="*/ 2122862664 w 174"/>
                <a:gd name="T5" fmla="*/ 2082163288 h 88"/>
                <a:gd name="T6" fmla="*/ 635507033 w 174"/>
                <a:gd name="T7" fmla="*/ 2147483647 h 88"/>
                <a:gd name="T8" fmla="*/ 0 w 174"/>
                <a:gd name="T9" fmla="*/ 2147483647 h 88"/>
                <a:gd name="T10" fmla="*/ 0 w 174"/>
                <a:gd name="T11" fmla="*/ 2147483647 h 88"/>
                <a:gd name="T12" fmla="*/ 554378114 w 174"/>
                <a:gd name="T13" fmla="*/ 2147483647 h 88"/>
                <a:gd name="T14" fmla="*/ 2147483647 w 174"/>
                <a:gd name="T15" fmla="*/ 2147483647 h 88"/>
                <a:gd name="T16" fmla="*/ 2147483647 w 174"/>
                <a:gd name="T17" fmla="*/ 2147483647 h 88"/>
                <a:gd name="T18" fmla="*/ 2147483647 w 174"/>
                <a:gd name="T19" fmla="*/ 2147483647 h 88"/>
                <a:gd name="T20" fmla="*/ 2147483647 w 174"/>
                <a:gd name="T21" fmla="*/ 2147483647 h 88"/>
                <a:gd name="T22" fmla="*/ 2147483647 w 174"/>
                <a:gd name="T23" fmla="*/ 2147483647 h 88"/>
                <a:gd name="T24" fmla="*/ 2147483647 w 174"/>
                <a:gd name="T25" fmla="*/ 1114963666 h 88"/>
                <a:gd name="T26" fmla="*/ 2147483647 w 174"/>
                <a:gd name="T27" fmla="*/ 550765452 h 88"/>
                <a:gd name="T28" fmla="*/ 2147483647 w 174"/>
                <a:gd name="T29" fmla="*/ 40298300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88"/>
                <a:gd name="T47" fmla="*/ 174 w 174"/>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88">
                  <a:moveTo>
                    <a:pt x="158" y="1"/>
                  </a:moveTo>
                  <a:cubicBezTo>
                    <a:pt x="129" y="2"/>
                    <a:pt x="101" y="18"/>
                    <a:pt x="87" y="39"/>
                  </a:cubicBezTo>
                  <a:cubicBezTo>
                    <a:pt x="76" y="42"/>
                    <a:pt x="64" y="45"/>
                    <a:pt x="57" y="56"/>
                  </a:cubicBezTo>
                  <a:cubicBezTo>
                    <a:pt x="45" y="56"/>
                    <a:pt x="17" y="58"/>
                    <a:pt x="17" y="59"/>
                  </a:cubicBezTo>
                  <a:cubicBezTo>
                    <a:pt x="9" y="59"/>
                    <a:pt x="0" y="65"/>
                    <a:pt x="0" y="73"/>
                  </a:cubicBezTo>
                  <a:cubicBezTo>
                    <a:pt x="0" y="73"/>
                    <a:pt x="0" y="74"/>
                    <a:pt x="0" y="74"/>
                  </a:cubicBezTo>
                  <a:cubicBezTo>
                    <a:pt x="0" y="82"/>
                    <a:pt x="7" y="88"/>
                    <a:pt x="15" y="88"/>
                  </a:cubicBezTo>
                  <a:cubicBezTo>
                    <a:pt x="74" y="85"/>
                    <a:pt x="74" y="85"/>
                    <a:pt x="74" y="85"/>
                  </a:cubicBezTo>
                  <a:cubicBezTo>
                    <a:pt x="78" y="76"/>
                    <a:pt x="78" y="76"/>
                    <a:pt x="78" y="76"/>
                  </a:cubicBezTo>
                  <a:cubicBezTo>
                    <a:pt x="79" y="72"/>
                    <a:pt x="81" y="71"/>
                    <a:pt x="95" y="68"/>
                  </a:cubicBezTo>
                  <a:cubicBezTo>
                    <a:pt x="107" y="65"/>
                    <a:pt x="107" y="65"/>
                    <a:pt x="107" y="65"/>
                  </a:cubicBezTo>
                  <a:cubicBezTo>
                    <a:pt x="110" y="59"/>
                    <a:pt x="110" y="59"/>
                    <a:pt x="110" y="59"/>
                  </a:cubicBezTo>
                  <a:cubicBezTo>
                    <a:pt x="117" y="44"/>
                    <a:pt x="139" y="31"/>
                    <a:pt x="159" y="30"/>
                  </a:cubicBezTo>
                  <a:cubicBezTo>
                    <a:pt x="167" y="29"/>
                    <a:pt x="174" y="23"/>
                    <a:pt x="173" y="15"/>
                  </a:cubicBezTo>
                  <a:cubicBezTo>
                    <a:pt x="173" y="6"/>
                    <a:pt x="166" y="0"/>
                    <a:pt x="158" y="1"/>
                  </a:cubicBezTo>
                  <a:close/>
                </a:path>
              </a:pathLst>
            </a:custGeom>
            <a:solidFill>
              <a:srgbClr val="369C4C"/>
            </a:solidFill>
            <a:ln w="9525">
              <a:noFill/>
              <a:round/>
              <a:headEnd/>
              <a:tailEnd/>
            </a:ln>
          </p:spPr>
          <p:txBody>
            <a:bodyPr/>
            <a:lstStyle/>
            <a:p>
              <a:endParaRPr lang="en-US">
                <a:latin typeface="Calibri" pitchFamily="34" charset="0"/>
              </a:endParaRPr>
            </a:p>
          </p:txBody>
        </p:sp>
        <p:sp>
          <p:nvSpPr>
            <p:cNvPr id="144168" name="Freeform 987"/>
            <p:cNvSpPr>
              <a:spLocks/>
            </p:cNvSpPr>
            <p:nvPr/>
          </p:nvSpPr>
          <p:spPr bwMode="auto">
            <a:xfrm rot="10800000">
              <a:off x="3683161" y="5024444"/>
              <a:ext cx="639824" cy="322534"/>
            </a:xfrm>
            <a:custGeom>
              <a:avLst/>
              <a:gdLst>
                <a:gd name="T0" fmla="*/ 2147483647 w 174"/>
                <a:gd name="T1" fmla="*/ 40298425 h 88"/>
                <a:gd name="T2" fmla="*/ 2147483647 w 174"/>
                <a:gd name="T3" fmla="*/ 1450805534 h 88"/>
                <a:gd name="T4" fmla="*/ 2122862664 w 174"/>
                <a:gd name="T5" fmla="*/ 2082177074 h 88"/>
                <a:gd name="T6" fmla="*/ 635507033 w 174"/>
                <a:gd name="T7" fmla="*/ 2147483647 h 88"/>
                <a:gd name="T8" fmla="*/ 0 w 174"/>
                <a:gd name="T9" fmla="*/ 2147483647 h 88"/>
                <a:gd name="T10" fmla="*/ 0 w 174"/>
                <a:gd name="T11" fmla="*/ 2147483647 h 88"/>
                <a:gd name="T12" fmla="*/ 554378114 w 174"/>
                <a:gd name="T13" fmla="*/ 2147483647 h 88"/>
                <a:gd name="T14" fmla="*/ 2147483647 w 174"/>
                <a:gd name="T15" fmla="*/ 2147483647 h 88"/>
                <a:gd name="T16" fmla="*/ 2147483647 w 174"/>
                <a:gd name="T17" fmla="*/ 2147483647 h 88"/>
                <a:gd name="T18" fmla="*/ 2147483647 w 174"/>
                <a:gd name="T19" fmla="*/ 2147483647 h 88"/>
                <a:gd name="T20" fmla="*/ 2147483647 w 174"/>
                <a:gd name="T21" fmla="*/ 2147483647 h 88"/>
                <a:gd name="T22" fmla="*/ 2147483647 w 174"/>
                <a:gd name="T23" fmla="*/ 2147483647 h 88"/>
                <a:gd name="T24" fmla="*/ 2147483647 w 174"/>
                <a:gd name="T25" fmla="*/ 1114970788 h 88"/>
                <a:gd name="T26" fmla="*/ 2147483647 w 174"/>
                <a:gd name="T27" fmla="*/ 550770825 h 88"/>
                <a:gd name="T28" fmla="*/ 2147483647 w 174"/>
                <a:gd name="T29" fmla="*/ 40298425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88"/>
                <a:gd name="T47" fmla="*/ 174 w 174"/>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88">
                  <a:moveTo>
                    <a:pt x="158" y="1"/>
                  </a:moveTo>
                  <a:cubicBezTo>
                    <a:pt x="129" y="2"/>
                    <a:pt x="101" y="18"/>
                    <a:pt x="87" y="39"/>
                  </a:cubicBezTo>
                  <a:cubicBezTo>
                    <a:pt x="76" y="42"/>
                    <a:pt x="65" y="45"/>
                    <a:pt x="57" y="56"/>
                  </a:cubicBezTo>
                  <a:cubicBezTo>
                    <a:pt x="45" y="56"/>
                    <a:pt x="17" y="58"/>
                    <a:pt x="17" y="59"/>
                  </a:cubicBezTo>
                  <a:cubicBezTo>
                    <a:pt x="9" y="59"/>
                    <a:pt x="0" y="65"/>
                    <a:pt x="0" y="73"/>
                  </a:cubicBezTo>
                  <a:cubicBezTo>
                    <a:pt x="0" y="73"/>
                    <a:pt x="0" y="74"/>
                    <a:pt x="0" y="74"/>
                  </a:cubicBezTo>
                  <a:cubicBezTo>
                    <a:pt x="0" y="82"/>
                    <a:pt x="7" y="88"/>
                    <a:pt x="15" y="88"/>
                  </a:cubicBezTo>
                  <a:cubicBezTo>
                    <a:pt x="74" y="85"/>
                    <a:pt x="74" y="85"/>
                    <a:pt x="74" y="85"/>
                  </a:cubicBezTo>
                  <a:cubicBezTo>
                    <a:pt x="78" y="76"/>
                    <a:pt x="78" y="76"/>
                    <a:pt x="78" y="76"/>
                  </a:cubicBezTo>
                  <a:cubicBezTo>
                    <a:pt x="79" y="72"/>
                    <a:pt x="81" y="71"/>
                    <a:pt x="95" y="67"/>
                  </a:cubicBezTo>
                  <a:cubicBezTo>
                    <a:pt x="107" y="65"/>
                    <a:pt x="107" y="65"/>
                    <a:pt x="107" y="65"/>
                  </a:cubicBezTo>
                  <a:cubicBezTo>
                    <a:pt x="110" y="59"/>
                    <a:pt x="110" y="59"/>
                    <a:pt x="110" y="59"/>
                  </a:cubicBezTo>
                  <a:cubicBezTo>
                    <a:pt x="117" y="44"/>
                    <a:pt x="139" y="31"/>
                    <a:pt x="159" y="30"/>
                  </a:cubicBezTo>
                  <a:cubicBezTo>
                    <a:pt x="167" y="29"/>
                    <a:pt x="174" y="23"/>
                    <a:pt x="173" y="15"/>
                  </a:cubicBezTo>
                  <a:cubicBezTo>
                    <a:pt x="173" y="6"/>
                    <a:pt x="166" y="0"/>
                    <a:pt x="158" y="1"/>
                  </a:cubicBezTo>
                  <a:close/>
                </a:path>
              </a:pathLst>
            </a:custGeom>
            <a:solidFill>
              <a:srgbClr val="379C4C"/>
            </a:solidFill>
            <a:ln w="9525">
              <a:noFill/>
              <a:round/>
              <a:headEnd/>
              <a:tailEnd/>
            </a:ln>
          </p:spPr>
          <p:txBody>
            <a:bodyPr/>
            <a:lstStyle/>
            <a:p>
              <a:endParaRPr lang="en-US">
                <a:latin typeface="Calibri" pitchFamily="34" charset="0"/>
              </a:endParaRPr>
            </a:p>
          </p:txBody>
        </p:sp>
        <p:sp>
          <p:nvSpPr>
            <p:cNvPr id="144169" name="Freeform 988"/>
            <p:cNvSpPr>
              <a:spLocks/>
            </p:cNvSpPr>
            <p:nvPr/>
          </p:nvSpPr>
          <p:spPr bwMode="auto">
            <a:xfrm rot="10800000">
              <a:off x="3685827" y="5024443"/>
              <a:ext cx="637158" cy="322534"/>
            </a:xfrm>
            <a:custGeom>
              <a:avLst/>
              <a:gdLst>
                <a:gd name="T0" fmla="*/ 2147483647 w 173"/>
                <a:gd name="T1" fmla="*/ 40298425 h 88"/>
                <a:gd name="T2" fmla="*/ 2147483647 w 173"/>
                <a:gd name="T3" fmla="*/ 1450805534 h 88"/>
                <a:gd name="T4" fmla="*/ 2129617917 w 173"/>
                <a:gd name="T5" fmla="*/ 2082177074 h 88"/>
                <a:gd name="T6" fmla="*/ 637529988 w 173"/>
                <a:gd name="T7" fmla="*/ 2147483647 h 88"/>
                <a:gd name="T8" fmla="*/ 0 w 173"/>
                <a:gd name="T9" fmla="*/ 2147483647 h 88"/>
                <a:gd name="T10" fmla="*/ 0 w 173"/>
                <a:gd name="T11" fmla="*/ 2147483647 h 88"/>
                <a:gd name="T12" fmla="*/ 556143210 w 173"/>
                <a:gd name="T13" fmla="*/ 2147483647 h 88"/>
                <a:gd name="T14" fmla="*/ 2147483647 w 173"/>
                <a:gd name="T15" fmla="*/ 2147483647 h 88"/>
                <a:gd name="T16" fmla="*/ 2147483647 w 173"/>
                <a:gd name="T17" fmla="*/ 2147483647 h 88"/>
                <a:gd name="T18" fmla="*/ 2147483647 w 173"/>
                <a:gd name="T19" fmla="*/ 2147483647 h 88"/>
                <a:gd name="T20" fmla="*/ 2147483647 w 173"/>
                <a:gd name="T21" fmla="*/ 2147483647 h 88"/>
                <a:gd name="T22" fmla="*/ 2147483647 w 173"/>
                <a:gd name="T23" fmla="*/ 2147483647 h 88"/>
                <a:gd name="T24" fmla="*/ 2147483647 w 173"/>
                <a:gd name="T25" fmla="*/ 1114970788 h 88"/>
                <a:gd name="T26" fmla="*/ 2147483647 w 173"/>
                <a:gd name="T27" fmla="*/ 550770825 h 88"/>
                <a:gd name="T28" fmla="*/ 2147483647 w 173"/>
                <a:gd name="T29" fmla="*/ 40298425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3"/>
                <a:gd name="T46" fmla="*/ 0 h 88"/>
                <a:gd name="T47" fmla="*/ 173 w 173"/>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3" h="88">
                  <a:moveTo>
                    <a:pt x="158" y="1"/>
                  </a:moveTo>
                  <a:cubicBezTo>
                    <a:pt x="129" y="2"/>
                    <a:pt x="101" y="18"/>
                    <a:pt x="87" y="39"/>
                  </a:cubicBezTo>
                  <a:cubicBezTo>
                    <a:pt x="76" y="42"/>
                    <a:pt x="65" y="45"/>
                    <a:pt x="57" y="56"/>
                  </a:cubicBezTo>
                  <a:cubicBezTo>
                    <a:pt x="45" y="56"/>
                    <a:pt x="17" y="58"/>
                    <a:pt x="17" y="59"/>
                  </a:cubicBezTo>
                  <a:cubicBezTo>
                    <a:pt x="9" y="59"/>
                    <a:pt x="0" y="65"/>
                    <a:pt x="0" y="73"/>
                  </a:cubicBezTo>
                  <a:cubicBezTo>
                    <a:pt x="0" y="73"/>
                    <a:pt x="0" y="74"/>
                    <a:pt x="0" y="74"/>
                  </a:cubicBezTo>
                  <a:cubicBezTo>
                    <a:pt x="1" y="82"/>
                    <a:pt x="7" y="88"/>
                    <a:pt x="15" y="88"/>
                  </a:cubicBezTo>
                  <a:cubicBezTo>
                    <a:pt x="74" y="85"/>
                    <a:pt x="74" y="85"/>
                    <a:pt x="74" y="85"/>
                  </a:cubicBezTo>
                  <a:cubicBezTo>
                    <a:pt x="78" y="76"/>
                    <a:pt x="78" y="76"/>
                    <a:pt x="78" y="76"/>
                  </a:cubicBezTo>
                  <a:cubicBezTo>
                    <a:pt x="79" y="72"/>
                    <a:pt x="81" y="70"/>
                    <a:pt x="95" y="67"/>
                  </a:cubicBezTo>
                  <a:cubicBezTo>
                    <a:pt x="107" y="65"/>
                    <a:pt x="107" y="65"/>
                    <a:pt x="107" y="65"/>
                  </a:cubicBezTo>
                  <a:cubicBezTo>
                    <a:pt x="110" y="59"/>
                    <a:pt x="110" y="59"/>
                    <a:pt x="110" y="59"/>
                  </a:cubicBezTo>
                  <a:cubicBezTo>
                    <a:pt x="117" y="43"/>
                    <a:pt x="139" y="31"/>
                    <a:pt x="159" y="30"/>
                  </a:cubicBezTo>
                  <a:cubicBezTo>
                    <a:pt x="167" y="29"/>
                    <a:pt x="173" y="23"/>
                    <a:pt x="173" y="15"/>
                  </a:cubicBezTo>
                  <a:cubicBezTo>
                    <a:pt x="173" y="7"/>
                    <a:pt x="166" y="0"/>
                    <a:pt x="158" y="1"/>
                  </a:cubicBezTo>
                  <a:close/>
                </a:path>
              </a:pathLst>
            </a:custGeom>
            <a:solidFill>
              <a:srgbClr val="379C4D"/>
            </a:solidFill>
            <a:ln w="9525">
              <a:noFill/>
              <a:round/>
              <a:headEnd/>
              <a:tailEnd/>
            </a:ln>
          </p:spPr>
          <p:txBody>
            <a:bodyPr/>
            <a:lstStyle/>
            <a:p>
              <a:endParaRPr lang="en-US">
                <a:latin typeface="Calibri" pitchFamily="34" charset="0"/>
              </a:endParaRPr>
            </a:p>
          </p:txBody>
        </p:sp>
        <p:sp>
          <p:nvSpPr>
            <p:cNvPr id="144170" name="Freeform 989"/>
            <p:cNvSpPr>
              <a:spLocks/>
            </p:cNvSpPr>
            <p:nvPr/>
          </p:nvSpPr>
          <p:spPr bwMode="auto">
            <a:xfrm rot="10800000">
              <a:off x="3685827" y="5024441"/>
              <a:ext cx="637158" cy="322534"/>
            </a:xfrm>
            <a:custGeom>
              <a:avLst/>
              <a:gdLst>
                <a:gd name="T0" fmla="*/ 2147483647 w 173"/>
                <a:gd name="T1" fmla="*/ 40298425 h 88"/>
                <a:gd name="T2" fmla="*/ 2147483647 w 173"/>
                <a:gd name="T3" fmla="*/ 1450805534 h 88"/>
                <a:gd name="T4" fmla="*/ 2129617917 w 173"/>
                <a:gd name="T5" fmla="*/ 2082177074 h 88"/>
                <a:gd name="T6" fmla="*/ 637529988 w 173"/>
                <a:gd name="T7" fmla="*/ 2147483647 h 88"/>
                <a:gd name="T8" fmla="*/ 0 w 173"/>
                <a:gd name="T9" fmla="*/ 2147483647 h 88"/>
                <a:gd name="T10" fmla="*/ 0 w 173"/>
                <a:gd name="T11" fmla="*/ 2147483647 h 88"/>
                <a:gd name="T12" fmla="*/ 556143210 w 173"/>
                <a:gd name="T13" fmla="*/ 2147483647 h 88"/>
                <a:gd name="T14" fmla="*/ 2147483647 w 173"/>
                <a:gd name="T15" fmla="*/ 2147483647 h 88"/>
                <a:gd name="T16" fmla="*/ 2147483647 w 173"/>
                <a:gd name="T17" fmla="*/ 2147483647 h 88"/>
                <a:gd name="T18" fmla="*/ 2147483647 w 173"/>
                <a:gd name="T19" fmla="*/ 2147483647 h 88"/>
                <a:gd name="T20" fmla="*/ 2147483647 w 173"/>
                <a:gd name="T21" fmla="*/ 2147483647 h 88"/>
                <a:gd name="T22" fmla="*/ 2147483647 w 173"/>
                <a:gd name="T23" fmla="*/ 2147483647 h 88"/>
                <a:gd name="T24" fmla="*/ 2147483647 w 173"/>
                <a:gd name="T25" fmla="*/ 1114970788 h 88"/>
                <a:gd name="T26" fmla="*/ 2147483647 w 173"/>
                <a:gd name="T27" fmla="*/ 550770825 h 88"/>
                <a:gd name="T28" fmla="*/ 2147483647 w 173"/>
                <a:gd name="T29" fmla="*/ 40298425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3"/>
                <a:gd name="T46" fmla="*/ 0 h 88"/>
                <a:gd name="T47" fmla="*/ 173 w 173"/>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3" h="88">
                  <a:moveTo>
                    <a:pt x="158" y="1"/>
                  </a:moveTo>
                  <a:cubicBezTo>
                    <a:pt x="129" y="2"/>
                    <a:pt x="101" y="18"/>
                    <a:pt x="88" y="39"/>
                  </a:cubicBezTo>
                  <a:cubicBezTo>
                    <a:pt x="77" y="42"/>
                    <a:pt x="65" y="45"/>
                    <a:pt x="57" y="56"/>
                  </a:cubicBezTo>
                  <a:cubicBezTo>
                    <a:pt x="46" y="56"/>
                    <a:pt x="18" y="58"/>
                    <a:pt x="17" y="59"/>
                  </a:cubicBezTo>
                  <a:cubicBezTo>
                    <a:pt x="10" y="59"/>
                    <a:pt x="0" y="65"/>
                    <a:pt x="0" y="73"/>
                  </a:cubicBezTo>
                  <a:cubicBezTo>
                    <a:pt x="0" y="73"/>
                    <a:pt x="0" y="74"/>
                    <a:pt x="0" y="74"/>
                  </a:cubicBezTo>
                  <a:cubicBezTo>
                    <a:pt x="1" y="82"/>
                    <a:pt x="7" y="88"/>
                    <a:pt x="15" y="88"/>
                  </a:cubicBezTo>
                  <a:cubicBezTo>
                    <a:pt x="74" y="85"/>
                    <a:pt x="74" y="85"/>
                    <a:pt x="74" y="85"/>
                  </a:cubicBezTo>
                  <a:cubicBezTo>
                    <a:pt x="78" y="76"/>
                    <a:pt x="78" y="76"/>
                    <a:pt x="78" y="76"/>
                  </a:cubicBezTo>
                  <a:cubicBezTo>
                    <a:pt x="79" y="72"/>
                    <a:pt x="81" y="70"/>
                    <a:pt x="95" y="67"/>
                  </a:cubicBezTo>
                  <a:cubicBezTo>
                    <a:pt x="107" y="65"/>
                    <a:pt x="107" y="65"/>
                    <a:pt x="107" y="65"/>
                  </a:cubicBezTo>
                  <a:cubicBezTo>
                    <a:pt x="110" y="59"/>
                    <a:pt x="110" y="59"/>
                    <a:pt x="110" y="59"/>
                  </a:cubicBezTo>
                  <a:cubicBezTo>
                    <a:pt x="117" y="43"/>
                    <a:pt x="139" y="31"/>
                    <a:pt x="159" y="30"/>
                  </a:cubicBezTo>
                  <a:cubicBezTo>
                    <a:pt x="167" y="29"/>
                    <a:pt x="173" y="22"/>
                    <a:pt x="173" y="15"/>
                  </a:cubicBezTo>
                  <a:cubicBezTo>
                    <a:pt x="173" y="7"/>
                    <a:pt x="166" y="0"/>
                    <a:pt x="158" y="1"/>
                  </a:cubicBezTo>
                  <a:close/>
                </a:path>
              </a:pathLst>
            </a:custGeom>
            <a:solidFill>
              <a:srgbClr val="399C4D"/>
            </a:solidFill>
            <a:ln w="9525">
              <a:noFill/>
              <a:round/>
              <a:headEnd/>
              <a:tailEnd/>
            </a:ln>
          </p:spPr>
          <p:txBody>
            <a:bodyPr/>
            <a:lstStyle/>
            <a:p>
              <a:endParaRPr lang="en-US">
                <a:latin typeface="Calibri" pitchFamily="34" charset="0"/>
              </a:endParaRPr>
            </a:p>
          </p:txBody>
        </p:sp>
        <p:sp>
          <p:nvSpPr>
            <p:cNvPr id="144171" name="Freeform 990"/>
            <p:cNvSpPr>
              <a:spLocks/>
            </p:cNvSpPr>
            <p:nvPr/>
          </p:nvSpPr>
          <p:spPr bwMode="auto">
            <a:xfrm rot="10800000">
              <a:off x="3685827" y="5024442"/>
              <a:ext cx="637158" cy="318552"/>
            </a:xfrm>
            <a:custGeom>
              <a:avLst/>
              <a:gdLst>
                <a:gd name="T0" fmla="*/ 2147483647 w 173"/>
                <a:gd name="T1" fmla="*/ 0 h 87"/>
                <a:gd name="T2" fmla="*/ 2147483647 w 173"/>
                <a:gd name="T3" fmla="*/ 1447924974 h 87"/>
                <a:gd name="T4" fmla="*/ 2129617917 w 173"/>
                <a:gd name="T5" fmla="*/ 1997599530 h 87"/>
                <a:gd name="T6" fmla="*/ 678223376 w 173"/>
                <a:gd name="T7" fmla="*/ 2145074408 h 87"/>
                <a:gd name="T8" fmla="*/ 0 w 173"/>
                <a:gd name="T9" fmla="*/ 2147483647 h 87"/>
                <a:gd name="T10" fmla="*/ 0 w 173"/>
                <a:gd name="T11" fmla="*/ 2147483647 h 87"/>
                <a:gd name="T12" fmla="*/ 556143210 w 173"/>
                <a:gd name="T13" fmla="*/ 2147483647 h 87"/>
                <a:gd name="T14" fmla="*/ 2147483647 w 173"/>
                <a:gd name="T15" fmla="*/ 2147483647 h 87"/>
                <a:gd name="T16" fmla="*/ 2147483647 w 173"/>
                <a:gd name="T17" fmla="*/ 2147483647 h 87"/>
                <a:gd name="T18" fmla="*/ 2147483647 w 173"/>
                <a:gd name="T19" fmla="*/ 2147483647 h 87"/>
                <a:gd name="T20" fmla="*/ 2147483647 w 173"/>
                <a:gd name="T21" fmla="*/ 2147483647 h 87"/>
                <a:gd name="T22" fmla="*/ 2147483647 w 173"/>
                <a:gd name="T23" fmla="*/ 2145074408 h 87"/>
                <a:gd name="T24" fmla="*/ 2147483647 w 173"/>
                <a:gd name="T25" fmla="*/ 1072535373 h 87"/>
                <a:gd name="T26" fmla="*/ 2147483647 w 173"/>
                <a:gd name="T27" fmla="*/ 522861046 h 87"/>
                <a:gd name="T28" fmla="*/ 2147483647 w 173"/>
                <a:gd name="T29" fmla="*/ 0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3"/>
                <a:gd name="T46" fmla="*/ 0 h 87"/>
                <a:gd name="T47" fmla="*/ 173 w 173"/>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3" h="87">
                  <a:moveTo>
                    <a:pt x="158" y="0"/>
                  </a:moveTo>
                  <a:cubicBezTo>
                    <a:pt x="129" y="1"/>
                    <a:pt x="101" y="17"/>
                    <a:pt x="88" y="39"/>
                  </a:cubicBezTo>
                  <a:cubicBezTo>
                    <a:pt x="77" y="41"/>
                    <a:pt x="65" y="44"/>
                    <a:pt x="57" y="54"/>
                  </a:cubicBezTo>
                  <a:cubicBezTo>
                    <a:pt x="46" y="55"/>
                    <a:pt x="18" y="57"/>
                    <a:pt x="18" y="58"/>
                  </a:cubicBezTo>
                  <a:cubicBezTo>
                    <a:pt x="10" y="58"/>
                    <a:pt x="0" y="65"/>
                    <a:pt x="0" y="72"/>
                  </a:cubicBezTo>
                  <a:cubicBezTo>
                    <a:pt x="0" y="72"/>
                    <a:pt x="0" y="73"/>
                    <a:pt x="0" y="73"/>
                  </a:cubicBezTo>
                  <a:cubicBezTo>
                    <a:pt x="1" y="81"/>
                    <a:pt x="7" y="87"/>
                    <a:pt x="15" y="87"/>
                  </a:cubicBezTo>
                  <a:cubicBezTo>
                    <a:pt x="74" y="84"/>
                    <a:pt x="74" y="84"/>
                    <a:pt x="74" y="84"/>
                  </a:cubicBezTo>
                  <a:cubicBezTo>
                    <a:pt x="78" y="75"/>
                    <a:pt x="78" y="75"/>
                    <a:pt x="78" y="75"/>
                  </a:cubicBezTo>
                  <a:cubicBezTo>
                    <a:pt x="79" y="71"/>
                    <a:pt x="81" y="69"/>
                    <a:pt x="95" y="66"/>
                  </a:cubicBezTo>
                  <a:cubicBezTo>
                    <a:pt x="107" y="64"/>
                    <a:pt x="107" y="64"/>
                    <a:pt x="107" y="64"/>
                  </a:cubicBezTo>
                  <a:cubicBezTo>
                    <a:pt x="110" y="58"/>
                    <a:pt x="110" y="58"/>
                    <a:pt x="110" y="58"/>
                  </a:cubicBezTo>
                  <a:cubicBezTo>
                    <a:pt x="117" y="42"/>
                    <a:pt x="139" y="30"/>
                    <a:pt x="159" y="29"/>
                  </a:cubicBezTo>
                  <a:cubicBezTo>
                    <a:pt x="167" y="28"/>
                    <a:pt x="173" y="21"/>
                    <a:pt x="173" y="14"/>
                  </a:cubicBezTo>
                  <a:cubicBezTo>
                    <a:pt x="172" y="6"/>
                    <a:pt x="166" y="0"/>
                    <a:pt x="158" y="0"/>
                  </a:cubicBezTo>
                  <a:close/>
                </a:path>
              </a:pathLst>
            </a:custGeom>
            <a:solidFill>
              <a:srgbClr val="3B9C4D"/>
            </a:solidFill>
            <a:ln w="9525">
              <a:noFill/>
              <a:round/>
              <a:headEnd/>
              <a:tailEnd/>
            </a:ln>
          </p:spPr>
          <p:txBody>
            <a:bodyPr/>
            <a:lstStyle/>
            <a:p>
              <a:endParaRPr lang="en-US">
                <a:latin typeface="Calibri" pitchFamily="34" charset="0"/>
              </a:endParaRPr>
            </a:p>
          </p:txBody>
        </p:sp>
        <p:sp>
          <p:nvSpPr>
            <p:cNvPr id="144172" name="Freeform 991"/>
            <p:cNvSpPr>
              <a:spLocks/>
            </p:cNvSpPr>
            <p:nvPr/>
          </p:nvSpPr>
          <p:spPr bwMode="auto">
            <a:xfrm rot="10800000">
              <a:off x="3685827" y="5024442"/>
              <a:ext cx="637158" cy="318552"/>
            </a:xfrm>
            <a:custGeom>
              <a:avLst/>
              <a:gdLst>
                <a:gd name="T0" fmla="*/ 2147483647 w 173"/>
                <a:gd name="T1" fmla="*/ 0 h 87"/>
                <a:gd name="T2" fmla="*/ 2147483647 w 173"/>
                <a:gd name="T3" fmla="*/ 1447924974 h 87"/>
                <a:gd name="T4" fmla="*/ 2147483647 w 173"/>
                <a:gd name="T5" fmla="*/ 1997599530 h 87"/>
                <a:gd name="T6" fmla="*/ 678223376 w 173"/>
                <a:gd name="T7" fmla="*/ 2145074408 h 87"/>
                <a:gd name="T8" fmla="*/ 0 w 173"/>
                <a:gd name="T9" fmla="*/ 2147483647 h 87"/>
                <a:gd name="T10" fmla="*/ 0 w 173"/>
                <a:gd name="T11" fmla="*/ 2147483647 h 87"/>
                <a:gd name="T12" fmla="*/ 556143210 w 173"/>
                <a:gd name="T13" fmla="*/ 2147483647 h 87"/>
                <a:gd name="T14" fmla="*/ 2147483647 w 173"/>
                <a:gd name="T15" fmla="*/ 2147483647 h 87"/>
                <a:gd name="T16" fmla="*/ 2147483647 w 173"/>
                <a:gd name="T17" fmla="*/ 2147483647 h 87"/>
                <a:gd name="T18" fmla="*/ 2147483647 w 173"/>
                <a:gd name="T19" fmla="*/ 2147483647 h 87"/>
                <a:gd name="T20" fmla="*/ 2147483647 w 173"/>
                <a:gd name="T21" fmla="*/ 2147483647 h 87"/>
                <a:gd name="T22" fmla="*/ 2147483647 w 173"/>
                <a:gd name="T23" fmla="*/ 2104852655 h 87"/>
                <a:gd name="T24" fmla="*/ 2147483647 w 173"/>
                <a:gd name="T25" fmla="*/ 1072535373 h 87"/>
                <a:gd name="T26" fmla="*/ 2147483647 w 173"/>
                <a:gd name="T27" fmla="*/ 522861046 h 87"/>
                <a:gd name="T28" fmla="*/ 2147483647 w 173"/>
                <a:gd name="T29" fmla="*/ 0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3"/>
                <a:gd name="T46" fmla="*/ 0 h 87"/>
                <a:gd name="T47" fmla="*/ 173 w 173"/>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3" h="87">
                  <a:moveTo>
                    <a:pt x="158" y="0"/>
                  </a:moveTo>
                  <a:cubicBezTo>
                    <a:pt x="129" y="2"/>
                    <a:pt x="101" y="17"/>
                    <a:pt x="88" y="39"/>
                  </a:cubicBezTo>
                  <a:cubicBezTo>
                    <a:pt x="77" y="41"/>
                    <a:pt x="65" y="44"/>
                    <a:pt x="58" y="54"/>
                  </a:cubicBezTo>
                  <a:cubicBezTo>
                    <a:pt x="46" y="55"/>
                    <a:pt x="18" y="57"/>
                    <a:pt x="18" y="58"/>
                  </a:cubicBezTo>
                  <a:cubicBezTo>
                    <a:pt x="10" y="58"/>
                    <a:pt x="0" y="65"/>
                    <a:pt x="0" y="72"/>
                  </a:cubicBezTo>
                  <a:cubicBezTo>
                    <a:pt x="0" y="72"/>
                    <a:pt x="0" y="73"/>
                    <a:pt x="0" y="73"/>
                  </a:cubicBezTo>
                  <a:cubicBezTo>
                    <a:pt x="1" y="81"/>
                    <a:pt x="7" y="87"/>
                    <a:pt x="15" y="86"/>
                  </a:cubicBezTo>
                  <a:cubicBezTo>
                    <a:pt x="74" y="84"/>
                    <a:pt x="74" y="84"/>
                    <a:pt x="74" y="84"/>
                  </a:cubicBezTo>
                  <a:cubicBezTo>
                    <a:pt x="78" y="75"/>
                    <a:pt x="78" y="75"/>
                    <a:pt x="78" y="75"/>
                  </a:cubicBezTo>
                  <a:cubicBezTo>
                    <a:pt x="79" y="71"/>
                    <a:pt x="81" y="69"/>
                    <a:pt x="95" y="66"/>
                  </a:cubicBezTo>
                  <a:cubicBezTo>
                    <a:pt x="107" y="64"/>
                    <a:pt x="107" y="64"/>
                    <a:pt x="107" y="64"/>
                  </a:cubicBezTo>
                  <a:cubicBezTo>
                    <a:pt x="109" y="57"/>
                    <a:pt x="109" y="57"/>
                    <a:pt x="109" y="57"/>
                  </a:cubicBezTo>
                  <a:cubicBezTo>
                    <a:pt x="117" y="42"/>
                    <a:pt x="139" y="30"/>
                    <a:pt x="159" y="29"/>
                  </a:cubicBezTo>
                  <a:cubicBezTo>
                    <a:pt x="167" y="28"/>
                    <a:pt x="173" y="21"/>
                    <a:pt x="173" y="14"/>
                  </a:cubicBezTo>
                  <a:cubicBezTo>
                    <a:pt x="172" y="6"/>
                    <a:pt x="166" y="0"/>
                    <a:pt x="158" y="0"/>
                  </a:cubicBezTo>
                  <a:close/>
                </a:path>
              </a:pathLst>
            </a:custGeom>
            <a:solidFill>
              <a:srgbClr val="3C9D4E"/>
            </a:solidFill>
            <a:ln w="9525">
              <a:noFill/>
              <a:round/>
              <a:headEnd/>
              <a:tailEnd/>
            </a:ln>
          </p:spPr>
          <p:txBody>
            <a:bodyPr/>
            <a:lstStyle/>
            <a:p>
              <a:endParaRPr lang="en-US">
                <a:latin typeface="Calibri" pitchFamily="34" charset="0"/>
              </a:endParaRPr>
            </a:p>
          </p:txBody>
        </p:sp>
        <p:sp>
          <p:nvSpPr>
            <p:cNvPr id="144173" name="Freeform 992"/>
            <p:cNvSpPr>
              <a:spLocks/>
            </p:cNvSpPr>
            <p:nvPr/>
          </p:nvSpPr>
          <p:spPr bwMode="auto">
            <a:xfrm rot="10800000">
              <a:off x="3685827" y="5024442"/>
              <a:ext cx="637158" cy="318552"/>
            </a:xfrm>
            <a:custGeom>
              <a:avLst/>
              <a:gdLst>
                <a:gd name="T0" fmla="*/ 2147483647 w 173"/>
                <a:gd name="T1" fmla="*/ 0 h 87"/>
                <a:gd name="T2" fmla="*/ 2147483647 w 173"/>
                <a:gd name="T3" fmla="*/ 1447924974 h 87"/>
                <a:gd name="T4" fmla="*/ 2147483647 w 173"/>
                <a:gd name="T5" fmla="*/ 1997599530 h 87"/>
                <a:gd name="T6" fmla="*/ 678223376 w 173"/>
                <a:gd name="T7" fmla="*/ 2145074408 h 87"/>
                <a:gd name="T8" fmla="*/ 0 w 173"/>
                <a:gd name="T9" fmla="*/ 2147483647 h 87"/>
                <a:gd name="T10" fmla="*/ 0 w 173"/>
                <a:gd name="T11" fmla="*/ 2147483647 h 87"/>
                <a:gd name="T12" fmla="*/ 556143210 w 173"/>
                <a:gd name="T13" fmla="*/ 2147483647 h 87"/>
                <a:gd name="T14" fmla="*/ 2147483647 w 173"/>
                <a:gd name="T15" fmla="*/ 2147483647 h 87"/>
                <a:gd name="T16" fmla="*/ 2147483647 w 173"/>
                <a:gd name="T17" fmla="*/ 2147483647 h 87"/>
                <a:gd name="T18" fmla="*/ 2147483647 w 173"/>
                <a:gd name="T19" fmla="*/ 2147483647 h 87"/>
                <a:gd name="T20" fmla="*/ 2147483647 w 173"/>
                <a:gd name="T21" fmla="*/ 2147483647 h 87"/>
                <a:gd name="T22" fmla="*/ 2147483647 w 173"/>
                <a:gd name="T23" fmla="*/ 2104852655 h 87"/>
                <a:gd name="T24" fmla="*/ 2147483647 w 173"/>
                <a:gd name="T25" fmla="*/ 1072535373 h 87"/>
                <a:gd name="T26" fmla="*/ 2147483647 w 173"/>
                <a:gd name="T27" fmla="*/ 522861046 h 87"/>
                <a:gd name="T28" fmla="*/ 2147483647 w 173"/>
                <a:gd name="T29" fmla="*/ 0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3"/>
                <a:gd name="T46" fmla="*/ 0 h 87"/>
                <a:gd name="T47" fmla="*/ 173 w 173"/>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3" h="87">
                  <a:moveTo>
                    <a:pt x="158" y="0"/>
                  </a:moveTo>
                  <a:cubicBezTo>
                    <a:pt x="129" y="2"/>
                    <a:pt x="101" y="17"/>
                    <a:pt x="88" y="39"/>
                  </a:cubicBezTo>
                  <a:cubicBezTo>
                    <a:pt x="77" y="41"/>
                    <a:pt x="65" y="44"/>
                    <a:pt x="58" y="54"/>
                  </a:cubicBezTo>
                  <a:cubicBezTo>
                    <a:pt x="46" y="55"/>
                    <a:pt x="19" y="57"/>
                    <a:pt x="18" y="58"/>
                  </a:cubicBezTo>
                  <a:cubicBezTo>
                    <a:pt x="11" y="58"/>
                    <a:pt x="0" y="65"/>
                    <a:pt x="0" y="72"/>
                  </a:cubicBezTo>
                  <a:cubicBezTo>
                    <a:pt x="0" y="72"/>
                    <a:pt x="0" y="73"/>
                    <a:pt x="0" y="73"/>
                  </a:cubicBezTo>
                  <a:cubicBezTo>
                    <a:pt x="1" y="81"/>
                    <a:pt x="7" y="87"/>
                    <a:pt x="15" y="86"/>
                  </a:cubicBezTo>
                  <a:cubicBezTo>
                    <a:pt x="74" y="84"/>
                    <a:pt x="74" y="84"/>
                    <a:pt x="74" y="84"/>
                  </a:cubicBezTo>
                  <a:cubicBezTo>
                    <a:pt x="78" y="75"/>
                    <a:pt x="78" y="75"/>
                    <a:pt x="78" y="75"/>
                  </a:cubicBezTo>
                  <a:cubicBezTo>
                    <a:pt x="79" y="71"/>
                    <a:pt x="81" y="69"/>
                    <a:pt x="95" y="66"/>
                  </a:cubicBezTo>
                  <a:cubicBezTo>
                    <a:pt x="106" y="64"/>
                    <a:pt x="106" y="64"/>
                    <a:pt x="106" y="64"/>
                  </a:cubicBezTo>
                  <a:cubicBezTo>
                    <a:pt x="109" y="57"/>
                    <a:pt x="109" y="57"/>
                    <a:pt x="109" y="57"/>
                  </a:cubicBezTo>
                  <a:cubicBezTo>
                    <a:pt x="117" y="42"/>
                    <a:pt x="139" y="30"/>
                    <a:pt x="159" y="29"/>
                  </a:cubicBezTo>
                  <a:cubicBezTo>
                    <a:pt x="167" y="28"/>
                    <a:pt x="173" y="21"/>
                    <a:pt x="173" y="14"/>
                  </a:cubicBezTo>
                  <a:cubicBezTo>
                    <a:pt x="172" y="6"/>
                    <a:pt x="166" y="0"/>
                    <a:pt x="158" y="0"/>
                  </a:cubicBezTo>
                  <a:close/>
                </a:path>
              </a:pathLst>
            </a:custGeom>
            <a:solidFill>
              <a:srgbClr val="3E9D4E"/>
            </a:solidFill>
            <a:ln w="9525">
              <a:noFill/>
              <a:round/>
              <a:headEnd/>
              <a:tailEnd/>
            </a:ln>
          </p:spPr>
          <p:txBody>
            <a:bodyPr/>
            <a:lstStyle/>
            <a:p>
              <a:endParaRPr lang="en-US">
                <a:latin typeface="Calibri" pitchFamily="34" charset="0"/>
              </a:endParaRPr>
            </a:p>
          </p:txBody>
        </p:sp>
        <p:sp>
          <p:nvSpPr>
            <p:cNvPr id="144174" name="Freeform 993"/>
            <p:cNvSpPr>
              <a:spLocks/>
            </p:cNvSpPr>
            <p:nvPr/>
          </p:nvSpPr>
          <p:spPr bwMode="auto">
            <a:xfrm rot="10800000">
              <a:off x="3685827" y="5024442"/>
              <a:ext cx="637158" cy="318552"/>
            </a:xfrm>
            <a:custGeom>
              <a:avLst/>
              <a:gdLst>
                <a:gd name="T0" fmla="*/ 2147483647 w 173"/>
                <a:gd name="T1" fmla="*/ 0 h 87"/>
                <a:gd name="T2" fmla="*/ 2147483647 w 173"/>
                <a:gd name="T3" fmla="*/ 1447924974 h 87"/>
                <a:gd name="T4" fmla="*/ 2147483647 w 173"/>
                <a:gd name="T5" fmla="*/ 1997599530 h 87"/>
                <a:gd name="T6" fmla="*/ 705352302 w 173"/>
                <a:gd name="T7" fmla="*/ 2145074408 h 87"/>
                <a:gd name="T8" fmla="*/ 40693403 w 173"/>
                <a:gd name="T9" fmla="*/ 2147483647 h 87"/>
                <a:gd name="T10" fmla="*/ 0 w 173"/>
                <a:gd name="T11" fmla="*/ 2147483647 h 87"/>
                <a:gd name="T12" fmla="*/ 556143210 w 173"/>
                <a:gd name="T13" fmla="*/ 2147483647 h 87"/>
                <a:gd name="T14" fmla="*/ 2147483647 w 173"/>
                <a:gd name="T15" fmla="*/ 2147483647 h 87"/>
                <a:gd name="T16" fmla="*/ 2147483647 w 173"/>
                <a:gd name="T17" fmla="*/ 2147483647 h 87"/>
                <a:gd name="T18" fmla="*/ 2147483647 w 173"/>
                <a:gd name="T19" fmla="*/ 2147483647 h 87"/>
                <a:gd name="T20" fmla="*/ 2147483647 w 173"/>
                <a:gd name="T21" fmla="*/ 2147483647 h 87"/>
                <a:gd name="T22" fmla="*/ 2147483647 w 173"/>
                <a:gd name="T23" fmla="*/ 2104852655 h 87"/>
                <a:gd name="T24" fmla="*/ 2147483647 w 173"/>
                <a:gd name="T25" fmla="*/ 1032317282 h 87"/>
                <a:gd name="T26" fmla="*/ 2147483647 w 173"/>
                <a:gd name="T27" fmla="*/ 522861046 h 87"/>
                <a:gd name="T28" fmla="*/ 2147483647 w 173"/>
                <a:gd name="T29" fmla="*/ 0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3"/>
                <a:gd name="T46" fmla="*/ 0 h 87"/>
                <a:gd name="T47" fmla="*/ 173 w 173"/>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3" h="87">
                  <a:moveTo>
                    <a:pt x="158" y="0"/>
                  </a:moveTo>
                  <a:cubicBezTo>
                    <a:pt x="129" y="2"/>
                    <a:pt x="101" y="17"/>
                    <a:pt x="88" y="39"/>
                  </a:cubicBezTo>
                  <a:cubicBezTo>
                    <a:pt x="77" y="41"/>
                    <a:pt x="65" y="44"/>
                    <a:pt x="58" y="54"/>
                  </a:cubicBezTo>
                  <a:cubicBezTo>
                    <a:pt x="46" y="55"/>
                    <a:pt x="19" y="57"/>
                    <a:pt x="19" y="58"/>
                  </a:cubicBezTo>
                  <a:cubicBezTo>
                    <a:pt x="11" y="58"/>
                    <a:pt x="1" y="65"/>
                    <a:pt x="1" y="72"/>
                  </a:cubicBezTo>
                  <a:cubicBezTo>
                    <a:pt x="0" y="72"/>
                    <a:pt x="0" y="73"/>
                    <a:pt x="0" y="73"/>
                  </a:cubicBezTo>
                  <a:cubicBezTo>
                    <a:pt x="1" y="81"/>
                    <a:pt x="7" y="87"/>
                    <a:pt x="15" y="86"/>
                  </a:cubicBezTo>
                  <a:cubicBezTo>
                    <a:pt x="74" y="84"/>
                    <a:pt x="74" y="84"/>
                    <a:pt x="74" y="84"/>
                  </a:cubicBezTo>
                  <a:cubicBezTo>
                    <a:pt x="77" y="75"/>
                    <a:pt x="77" y="75"/>
                    <a:pt x="77" y="75"/>
                  </a:cubicBezTo>
                  <a:cubicBezTo>
                    <a:pt x="79" y="70"/>
                    <a:pt x="81" y="69"/>
                    <a:pt x="95" y="66"/>
                  </a:cubicBezTo>
                  <a:cubicBezTo>
                    <a:pt x="106" y="64"/>
                    <a:pt x="106" y="64"/>
                    <a:pt x="106" y="64"/>
                  </a:cubicBezTo>
                  <a:cubicBezTo>
                    <a:pt x="109" y="57"/>
                    <a:pt x="109" y="57"/>
                    <a:pt x="109" y="57"/>
                  </a:cubicBezTo>
                  <a:cubicBezTo>
                    <a:pt x="117" y="42"/>
                    <a:pt x="139" y="30"/>
                    <a:pt x="159" y="28"/>
                  </a:cubicBezTo>
                  <a:cubicBezTo>
                    <a:pt x="167" y="28"/>
                    <a:pt x="173" y="21"/>
                    <a:pt x="173" y="14"/>
                  </a:cubicBezTo>
                  <a:cubicBezTo>
                    <a:pt x="172" y="6"/>
                    <a:pt x="166" y="0"/>
                    <a:pt x="158" y="0"/>
                  </a:cubicBezTo>
                  <a:close/>
                </a:path>
              </a:pathLst>
            </a:custGeom>
            <a:solidFill>
              <a:srgbClr val="3F9D4F"/>
            </a:solidFill>
            <a:ln w="9525">
              <a:noFill/>
              <a:round/>
              <a:headEnd/>
              <a:tailEnd/>
            </a:ln>
          </p:spPr>
          <p:txBody>
            <a:bodyPr/>
            <a:lstStyle/>
            <a:p>
              <a:endParaRPr lang="en-US">
                <a:latin typeface="Calibri" pitchFamily="34" charset="0"/>
              </a:endParaRPr>
            </a:p>
          </p:txBody>
        </p:sp>
        <p:sp>
          <p:nvSpPr>
            <p:cNvPr id="144175" name="Freeform 994"/>
            <p:cNvSpPr>
              <a:spLocks/>
            </p:cNvSpPr>
            <p:nvPr/>
          </p:nvSpPr>
          <p:spPr bwMode="auto">
            <a:xfrm rot="10800000">
              <a:off x="3685827" y="5024442"/>
              <a:ext cx="637158" cy="318552"/>
            </a:xfrm>
            <a:custGeom>
              <a:avLst/>
              <a:gdLst>
                <a:gd name="T0" fmla="*/ 2147483647 w 173"/>
                <a:gd name="T1" fmla="*/ 0 h 87"/>
                <a:gd name="T2" fmla="*/ 2147483647 w 173"/>
                <a:gd name="T3" fmla="*/ 1447924974 h 87"/>
                <a:gd name="T4" fmla="*/ 2147483647 w 173"/>
                <a:gd name="T5" fmla="*/ 1997599530 h 87"/>
                <a:gd name="T6" fmla="*/ 705352302 w 173"/>
                <a:gd name="T7" fmla="*/ 2145074408 h 87"/>
                <a:gd name="T8" fmla="*/ 40693403 w 173"/>
                <a:gd name="T9" fmla="*/ 2147483647 h 87"/>
                <a:gd name="T10" fmla="*/ 0 w 173"/>
                <a:gd name="T11" fmla="*/ 2147483647 h 87"/>
                <a:gd name="T12" fmla="*/ 556143210 w 173"/>
                <a:gd name="T13" fmla="*/ 2147483647 h 87"/>
                <a:gd name="T14" fmla="*/ 2147483647 w 173"/>
                <a:gd name="T15" fmla="*/ 2147483647 h 87"/>
                <a:gd name="T16" fmla="*/ 2147483647 w 173"/>
                <a:gd name="T17" fmla="*/ 2147483647 h 87"/>
                <a:gd name="T18" fmla="*/ 2147483647 w 173"/>
                <a:gd name="T19" fmla="*/ 2147483647 h 87"/>
                <a:gd name="T20" fmla="*/ 2147483647 w 173"/>
                <a:gd name="T21" fmla="*/ 2147483647 h 87"/>
                <a:gd name="T22" fmla="*/ 2147483647 w 173"/>
                <a:gd name="T23" fmla="*/ 2104852655 h 87"/>
                <a:gd name="T24" fmla="*/ 2147483647 w 173"/>
                <a:gd name="T25" fmla="*/ 1032317282 h 87"/>
                <a:gd name="T26" fmla="*/ 2147483647 w 173"/>
                <a:gd name="T27" fmla="*/ 522861046 h 87"/>
                <a:gd name="T28" fmla="*/ 2147483647 w 173"/>
                <a:gd name="T29" fmla="*/ 0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3"/>
                <a:gd name="T46" fmla="*/ 0 h 87"/>
                <a:gd name="T47" fmla="*/ 173 w 173"/>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3" h="87">
                  <a:moveTo>
                    <a:pt x="158" y="0"/>
                  </a:moveTo>
                  <a:cubicBezTo>
                    <a:pt x="129" y="2"/>
                    <a:pt x="102" y="17"/>
                    <a:pt x="88" y="39"/>
                  </a:cubicBezTo>
                  <a:cubicBezTo>
                    <a:pt x="77" y="41"/>
                    <a:pt x="66" y="44"/>
                    <a:pt x="58" y="54"/>
                  </a:cubicBezTo>
                  <a:cubicBezTo>
                    <a:pt x="47" y="55"/>
                    <a:pt x="19" y="57"/>
                    <a:pt x="19" y="58"/>
                  </a:cubicBezTo>
                  <a:cubicBezTo>
                    <a:pt x="11" y="59"/>
                    <a:pt x="1" y="65"/>
                    <a:pt x="1" y="72"/>
                  </a:cubicBezTo>
                  <a:cubicBezTo>
                    <a:pt x="0" y="72"/>
                    <a:pt x="0" y="73"/>
                    <a:pt x="0" y="73"/>
                  </a:cubicBezTo>
                  <a:cubicBezTo>
                    <a:pt x="1" y="81"/>
                    <a:pt x="7" y="87"/>
                    <a:pt x="15" y="86"/>
                  </a:cubicBezTo>
                  <a:cubicBezTo>
                    <a:pt x="74" y="83"/>
                    <a:pt x="74" y="83"/>
                    <a:pt x="74" y="83"/>
                  </a:cubicBezTo>
                  <a:cubicBezTo>
                    <a:pt x="77" y="75"/>
                    <a:pt x="77" y="75"/>
                    <a:pt x="77" y="75"/>
                  </a:cubicBezTo>
                  <a:cubicBezTo>
                    <a:pt x="79" y="70"/>
                    <a:pt x="81" y="69"/>
                    <a:pt x="95" y="66"/>
                  </a:cubicBezTo>
                  <a:cubicBezTo>
                    <a:pt x="106" y="63"/>
                    <a:pt x="106" y="63"/>
                    <a:pt x="106" y="63"/>
                  </a:cubicBezTo>
                  <a:cubicBezTo>
                    <a:pt x="109" y="57"/>
                    <a:pt x="109" y="57"/>
                    <a:pt x="109" y="57"/>
                  </a:cubicBezTo>
                  <a:cubicBezTo>
                    <a:pt x="117" y="42"/>
                    <a:pt x="139" y="29"/>
                    <a:pt x="159" y="28"/>
                  </a:cubicBezTo>
                  <a:cubicBezTo>
                    <a:pt x="167" y="28"/>
                    <a:pt x="173" y="21"/>
                    <a:pt x="173" y="14"/>
                  </a:cubicBezTo>
                  <a:cubicBezTo>
                    <a:pt x="172" y="6"/>
                    <a:pt x="166" y="0"/>
                    <a:pt x="158" y="0"/>
                  </a:cubicBezTo>
                  <a:close/>
                </a:path>
              </a:pathLst>
            </a:custGeom>
            <a:solidFill>
              <a:srgbClr val="3F9E4F"/>
            </a:solidFill>
            <a:ln w="9525">
              <a:noFill/>
              <a:round/>
              <a:headEnd/>
              <a:tailEnd/>
            </a:ln>
          </p:spPr>
          <p:txBody>
            <a:bodyPr/>
            <a:lstStyle/>
            <a:p>
              <a:endParaRPr lang="en-US">
                <a:latin typeface="Calibri" pitchFamily="34" charset="0"/>
              </a:endParaRPr>
            </a:p>
          </p:txBody>
        </p:sp>
        <p:sp>
          <p:nvSpPr>
            <p:cNvPr id="144176" name="Freeform 995"/>
            <p:cNvSpPr>
              <a:spLocks/>
            </p:cNvSpPr>
            <p:nvPr/>
          </p:nvSpPr>
          <p:spPr bwMode="auto">
            <a:xfrm rot="10800000">
              <a:off x="3685827" y="5024442"/>
              <a:ext cx="637158" cy="318552"/>
            </a:xfrm>
            <a:custGeom>
              <a:avLst/>
              <a:gdLst>
                <a:gd name="T0" fmla="*/ 2147483647 w 173"/>
                <a:gd name="T1" fmla="*/ 0 h 87"/>
                <a:gd name="T2" fmla="*/ 2147483647 w 173"/>
                <a:gd name="T3" fmla="*/ 1447924974 h 87"/>
                <a:gd name="T4" fmla="*/ 2147483647 w 173"/>
                <a:gd name="T5" fmla="*/ 1997599530 h 87"/>
                <a:gd name="T6" fmla="*/ 705352302 w 173"/>
                <a:gd name="T7" fmla="*/ 2145074408 h 87"/>
                <a:gd name="T8" fmla="*/ 40693403 w 173"/>
                <a:gd name="T9" fmla="*/ 2147483647 h 87"/>
                <a:gd name="T10" fmla="*/ 0 w 173"/>
                <a:gd name="T11" fmla="*/ 2147483647 h 87"/>
                <a:gd name="T12" fmla="*/ 556143210 w 173"/>
                <a:gd name="T13" fmla="*/ 2147483647 h 87"/>
                <a:gd name="T14" fmla="*/ 2147483647 w 173"/>
                <a:gd name="T15" fmla="*/ 2147483647 h 87"/>
                <a:gd name="T16" fmla="*/ 2147483647 w 173"/>
                <a:gd name="T17" fmla="*/ 2147483647 h 87"/>
                <a:gd name="T18" fmla="*/ 2147483647 w 173"/>
                <a:gd name="T19" fmla="*/ 2147483647 h 87"/>
                <a:gd name="T20" fmla="*/ 2147483647 w 173"/>
                <a:gd name="T21" fmla="*/ 2147483647 h 87"/>
                <a:gd name="T22" fmla="*/ 2147483647 w 173"/>
                <a:gd name="T23" fmla="*/ 2104852655 h 87"/>
                <a:gd name="T24" fmla="*/ 2147483647 w 173"/>
                <a:gd name="T25" fmla="*/ 1032317282 h 87"/>
                <a:gd name="T26" fmla="*/ 2147483647 w 173"/>
                <a:gd name="T27" fmla="*/ 522861046 h 87"/>
                <a:gd name="T28" fmla="*/ 2147483647 w 173"/>
                <a:gd name="T29" fmla="*/ 0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3"/>
                <a:gd name="T46" fmla="*/ 0 h 87"/>
                <a:gd name="T47" fmla="*/ 173 w 173"/>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3" h="87">
                  <a:moveTo>
                    <a:pt x="158" y="0"/>
                  </a:moveTo>
                  <a:cubicBezTo>
                    <a:pt x="129" y="2"/>
                    <a:pt x="102" y="17"/>
                    <a:pt x="88" y="39"/>
                  </a:cubicBezTo>
                  <a:cubicBezTo>
                    <a:pt x="77" y="41"/>
                    <a:pt x="66" y="44"/>
                    <a:pt x="58" y="54"/>
                  </a:cubicBezTo>
                  <a:cubicBezTo>
                    <a:pt x="47" y="55"/>
                    <a:pt x="20" y="57"/>
                    <a:pt x="19" y="58"/>
                  </a:cubicBezTo>
                  <a:cubicBezTo>
                    <a:pt x="11" y="59"/>
                    <a:pt x="1" y="65"/>
                    <a:pt x="1" y="72"/>
                  </a:cubicBezTo>
                  <a:cubicBezTo>
                    <a:pt x="1" y="72"/>
                    <a:pt x="0" y="73"/>
                    <a:pt x="0" y="73"/>
                  </a:cubicBezTo>
                  <a:cubicBezTo>
                    <a:pt x="1" y="81"/>
                    <a:pt x="7" y="87"/>
                    <a:pt x="15" y="86"/>
                  </a:cubicBezTo>
                  <a:cubicBezTo>
                    <a:pt x="74" y="83"/>
                    <a:pt x="74" y="83"/>
                    <a:pt x="74" y="83"/>
                  </a:cubicBezTo>
                  <a:cubicBezTo>
                    <a:pt x="77" y="75"/>
                    <a:pt x="77" y="75"/>
                    <a:pt x="77" y="75"/>
                  </a:cubicBezTo>
                  <a:cubicBezTo>
                    <a:pt x="79" y="70"/>
                    <a:pt x="81" y="69"/>
                    <a:pt x="95" y="66"/>
                  </a:cubicBezTo>
                  <a:cubicBezTo>
                    <a:pt x="106" y="63"/>
                    <a:pt x="106" y="63"/>
                    <a:pt x="106" y="63"/>
                  </a:cubicBezTo>
                  <a:cubicBezTo>
                    <a:pt x="109" y="57"/>
                    <a:pt x="109" y="57"/>
                    <a:pt x="109" y="57"/>
                  </a:cubicBezTo>
                  <a:cubicBezTo>
                    <a:pt x="117" y="42"/>
                    <a:pt x="139" y="29"/>
                    <a:pt x="159" y="28"/>
                  </a:cubicBezTo>
                  <a:cubicBezTo>
                    <a:pt x="167" y="28"/>
                    <a:pt x="173" y="21"/>
                    <a:pt x="173" y="14"/>
                  </a:cubicBezTo>
                  <a:cubicBezTo>
                    <a:pt x="172" y="6"/>
                    <a:pt x="166" y="0"/>
                    <a:pt x="158" y="0"/>
                  </a:cubicBezTo>
                  <a:close/>
                </a:path>
              </a:pathLst>
            </a:custGeom>
            <a:solidFill>
              <a:srgbClr val="419E50"/>
            </a:solidFill>
            <a:ln w="9525">
              <a:noFill/>
              <a:round/>
              <a:headEnd/>
              <a:tailEnd/>
            </a:ln>
          </p:spPr>
          <p:txBody>
            <a:bodyPr/>
            <a:lstStyle/>
            <a:p>
              <a:endParaRPr lang="en-US">
                <a:latin typeface="Calibri" pitchFamily="34" charset="0"/>
              </a:endParaRPr>
            </a:p>
          </p:txBody>
        </p:sp>
        <p:sp>
          <p:nvSpPr>
            <p:cNvPr id="144177" name="Freeform 996"/>
            <p:cNvSpPr>
              <a:spLocks/>
            </p:cNvSpPr>
            <p:nvPr/>
          </p:nvSpPr>
          <p:spPr bwMode="auto">
            <a:xfrm rot="10800000">
              <a:off x="3685827" y="5024442"/>
              <a:ext cx="637158" cy="318552"/>
            </a:xfrm>
            <a:custGeom>
              <a:avLst/>
              <a:gdLst>
                <a:gd name="T0" fmla="*/ 2147483647 w 173"/>
                <a:gd name="T1" fmla="*/ 0 h 87"/>
                <a:gd name="T2" fmla="*/ 2147483647 w 173"/>
                <a:gd name="T3" fmla="*/ 1447924974 h 87"/>
                <a:gd name="T4" fmla="*/ 2147483647 w 173"/>
                <a:gd name="T5" fmla="*/ 1997599530 h 87"/>
                <a:gd name="T6" fmla="*/ 705352302 w 173"/>
                <a:gd name="T7" fmla="*/ 2145074408 h 87"/>
                <a:gd name="T8" fmla="*/ 40693403 w 173"/>
                <a:gd name="T9" fmla="*/ 2147483647 h 87"/>
                <a:gd name="T10" fmla="*/ 0 w 173"/>
                <a:gd name="T11" fmla="*/ 2147483647 h 87"/>
                <a:gd name="T12" fmla="*/ 556143210 w 173"/>
                <a:gd name="T13" fmla="*/ 2147483647 h 87"/>
                <a:gd name="T14" fmla="*/ 2147483647 w 173"/>
                <a:gd name="T15" fmla="*/ 2147483647 h 87"/>
                <a:gd name="T16" fmla="*/ 2147483647 w 173"/>
                <a:gd name="T17" fmla="*/ 2147483647 h 87"/>
                <a:gd name="T18" fmla="*/ 2147483647 w 173"/>
                <a:gd name="T19" fmla="*/ 2147483647 h 87"/>
                <a:gd name="T20" fmla="*/ 2147483647 w 173"/>
                <a:gd name="T21" fmla="*/ 2147483647 h 87"/>
                <a:gd name="T22" fmla="*/ 2147483647 w 173"/>
                <a:gd name="T23" fmla="*/ 2104852655 h 87"/>
                <a:gd name="T24" fmla="*/ 2147483647 w 173"/>
                <a:gd name="T25" fmla="*/ 1032317282 h 87"/>
                <a:gd name="T26" fmla="*/ 2147483647 w 173"/>
                <a:gd name="T27" fmla="*/ 522861046 h 87"/>
                <a:gd name="T28" fmla="*/ 2147483647 w 173"/>
                <a:gd name="T29" fmla="*/ 0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3"/>
                <a:gd name="T46" fmla="*/ 0 h 87"/>
                <a:gd name="T47" fmla="*/ 173 w 173"/>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3" h="87">
                  <a:moveTo>
                    <a:pt x="158" y="0"/>
                  </a:moveTo>
                  <a:cubicBezTo>
                    <a:pt x="129" y="2"/>
                    <a:pt x="102" y="17"/>
                    <a:pt x="88" y="39"/>
                  </a:cubicBezTo>
                  <a:cubicBezTo>
                    <a:pt x="77" y="41"/>
                    <a:pt x="66" y="44"/>
                    <a:pt x="58" y="54"/>
                  </a:cubicBezTo>
                  <a:cubicBezTo>
                    <a:pt x="47" y="55"/>
                    <a:pt x="20" y="57"/>
                    <a:pt x="19" y="58"/>
                  </a:cubicBezTo>
                  <a:cubicBezTo>
                    <a:pt x="12" y="59"/>
                    <a:pt x="1" y="65"/>
                    <a:pt x="1" y="72"/>
                  </a:cubicBezTo>
                  <a:cubicBezTo>
                    <a:pt x="1" y="72"/>
                    <a:pt x="0" y="73"/>
                    <a:pt x="0" y="73"/>
                  </a:cubicBezTo>
                  <a:cubicBezTo>
                    <a:pt x="1" y="81"/>
                    <a:pt x="7" y="87"/>
                    <a:pt x="15" y="86"/>
                  </a:cubicBezTo>
                  <a:cubicBezTo>
                    <a:pt x="74" y="83"/>
                    <a:pt x="74" y="83"/>
                    <a:pt x="74" y="83"/>
                  </a:cubicBezTo>
                  <a:cubicBezTo>
                    <a:pt x="77" y="75"/>
                    <a:pt x="77" y="75"/>
                    <a:pt x="77" y="75"/>
                  </a:cubicBezTo>
                  <a:cubicBezTo>
                    <a:pt x="79" y="70"/>
                    <a:pt x="81" y="69"/>
                    <a:pt x="95" y="66"/>
                  </a:cubicBezTo>
                  <a:cubicBezTo>
                    <a:pt x="106" y="63"/>
                    <a:pt x="106" y="63"/>
                    <a:pt x="106" y="63"/>
                  </a:cubicBezTo>
                  <a:cubicBezTo>
                    <a:pt x="109" y="57"/>
                    <a:pt x="109" y="57"/>
                    <a:pt x="109" y="57"/>
                  </a:cubicBezTo>
                  <a:cubicBezTo>
                    <a:pt x="117" y="42"/>
                    <a:pt x="139" y="29"/>
                    <a:pt x="159" y="28"/>
                  </a:cubicBezTo>
                  <a:cubicBezTo>
                    <a:pt x="167" y="28"/>
                    <a:pt x="173" y="21"/>
                    <a:pt x="173" y="14"/>
                  </a:cubicBezTo>
                  <a:cubicBezTo>
                    <a:pt x="172" y="6"/>
                    <a:pt x="166" y="0"/>
                    <a:pt x="158" y="0"/>
                  </a:cubicBezTo>
                  <a:close/>
                </a:path>
              </a:pathLst>
            </a:custGeom>
            <a:solidFill>
              <a:srgbClr val="429E50"/>
            </a:solidFill>
            <a:ln w="9525">
              <a:noFill/>
              <a:round/>
              <a:headEnd/>
              <a:tailEnd/>
            </a:ln>
          </p:spPr>
          <p:txBody>
            <a:bodyPr/>
            <a:lstStyle/>
            <a:p>
              <a:endParaRPr lang="en-US">
                <a:latin typeface="Calibri" pitchFamily="34" charset="0"/>
              </a:endParaRPr>
            </a:p>
          </p:txBody>
        </p:sp>
        <p:sp>
          <p:nvSpPr>
            <p:cNvPr id="144178" name="Freeform 997"/>
            <p:cNvSpPr>
              <a:spLocks/>
            </p:cNvSpPr>
            <p:nvPr/>
          </p:nvSpPr>
          <p:spPr bwMode="auto">
            <a:xfrm rot="10800000">
              <a:off x="3685827" y="5024442"/>
              <a:ext cx="637158" cy="318552"/>
            </a:xfrm>
            <a:custGeom>
              <a:avLst/>
              <a:gdLst>
                <a:gd name="T0" fmla="*/ 2147483647 w 173"/>
                <a:gd name="T1" fmla="*/ 0 h 87"/>
                <a:gd name="T2" fmla="*/ 2147483647 w 173"/>
                <a:gd name="T3" fmla="*/ 1447924974 h 87"/>
                <a:gd name="T4" fmla="*/ 2147483647 w 173"/>
                <a:gd name="T5" fmla="*/ 1997599530 h 87"/>
                <a:gd name="T6" fmla="*/ 746045691 w 173"/>
                <a:gd name="T7" fmla="*/ 2145074408 h 87"/>
                <a:gd name="T8" fmla="*/ 40693403 w 173"/>
                <a:gd name="T9" fmla="*/ 2147483647 h 87"/>
                <a:gd name="T10" fmla="*/ 0 w 173"/>
                <a:gd name="T11" fmla="*/ 2147483647 h 87"/>
                <a:gd name="T12" fmla="*/ 556143210 w 173"/>
                <a:gd name="T13" fmla="*/ 2147483647 h 87"/>
                <a:gd name="T14" fmla="*/ 2147483647 w 173"/>
                <a:gd name="T15" fmla="*/ 2147483647 h 87"/>
                <a:gd name="T16" fmla="*/ 2147483647 w 173"/>
                <a:gd name="T17" fmla="*/ 2147483647 h 87"/>
                <a:gd name="T18" fmla="*/ 2147483647 w 173"/>
                <a:gd name="T19" fmla="*/ 2147483647 h 87"/>
                <a:gd name="T20" fmla="*/ 2147483647 w 173"/>
                <a:gd name="T21" fmla="*/ 2147483647 h 87"/>
                <a:gd name="T22" fmla="*/ 2147483647 w 173"/>
                <a:gd name="T23" fmla="*/ 2104852655 h 87"/>
                <a:gd name="T24" fmla="*/ 2147483647 w 173"/>
                <a:gd name="T25" fmla="*/ 1032317282 h 87"/>
                <a:gd name="T26" fmla="*/ 2147483647 w 173"/>
                <a:gd name="T27" fmla="*/ 522861046 h 87"/>
                <a:gd name="T28" fmla="*/ 2147483647 w 173"/>
                <a:gd name="T29" fmla="*/ 0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3"/>
                <a:gd name="T46" fmla="*/ 0 h 87"/>
                <a:gd name="T47" fmla="*/ 173 w 173"/>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3" h="87">
                  <a:moveTo>
                    <a:pt x="158" y="0"/>
                  </a:moveTo>
                  <a:cubicBezTo>
                    <a:pt x="129" y="2"/>
                    <a:pt x="102" y="18"/>
                    <a:pt x="88" y="39"/>
                  </a:cubicBezTo>
                  <a:cubicBezTo>
                    <a:pt x="77" y="41"/>
                    <a:pt x="66" y="44"/>
                    <a:pt x="59" y="54"/>
                  </a:cubicBezTo>
                  <a:cubicBezTo>
                    <a:pt x="47" y="55"/>
                    <a:pt x="20" y="57"/>
                    <a:pt x="20" y="58"/>
                  </a:cubicBezTo>
                  <a:cubicBezTo>
                    <a:pt x="12" y="59"/>
                    <a:pt x="1" y="65"/>
                    <a:pt x="1" y="72"/>
                  </a:cubicBezTo>
                  <a:cubicBezTo>
                    <a:pt x="1" y="72"/>
                    <a:pt x="0" y="73"/>
                    <a:pt x="0" y="73"/>
                  </a:cubicBezTo>
                  <a:cubicBezTo>
                    <a:pt x="1" y="80"/>
                    <a:pt x="7" y="87"/>
                    <a:pt x="15" y="86"/>
                  </a:cubicBezTo>
                  <a:cubicBezTo>
                    <a:pt x="74" y="83"/>
                    <a:pt x="74" y="83"/>
                    <a:pt x="74" y="83"/>
                  </a:cubicBezTo>
                  <a:cubicBezTo>
                    <a:pt x="77" y="75"/>
                    <a:pt x="77" y="75"/>
                    <a:pt x="77" y="75"/>
                  </a:cubicBezTo>
                  <a:cubicBezTo>
                    <a:pt x="79" y="70"/>
                    <a:pt x="81" y="69"/>
                    <a:pt x="95" y="66"/>
                  </a:cubicBezTo>
                  <a:cubicBezTo>
                    <a:pt x="106" y="63"/>
                    <a:pt x="106" y="63"/>
                    <a:pt x="106" y="63"/>
                  </a:cubicBezTo>
                  <a:cubicBezTo>
                    <a:pt x="109" y="57"/>
                    <a:pt x="109" y="57"/>
                    <a:pt x="109" y="57"/>
                  </a:cubicBezTo>
                  <a:cubicBezTo>
                    <a:pt x="117" y="42"/>
                    <a:pt x="139" y="29"/>
                    <a:pt x="159" y="28"/>
                  </a:cubicBezTo>
                  <a:cubicBezTo>
                    <a:pt x="167" y="28"/>
                    <a:pt x="173" y="21"/>
                    <a:pt x="172" y="14"/>
                  </a:cubicBezTo>
                  <a:cubicBezTo>
                    <a:pt x="172" y="6"/>
                    <a:pt x="165" y="0"/>
                    <a:pt x="158" y="0"/>
                  </a:cubicBezTo>
                  <a:close/>
                </a:path>
              </a:pathLst>
            </a:custGeom>
            <a:solidFill>
              <a:srgbClr val="439F51"/>
            </a:solidFill>
            <a:ln w="9525">
              <a:noFill/>
              <a:round/>
              <a:headEnd/>
              <a:tailEnd/>
            </a:ln>
          </p:spPr>
          <p:txBody>
            <a:bodyPr/>
            <a:lstStyle/>
            <a:p>
              <a:endParaRPr lang="en-US">
                <a:latin typeface="Calibri" pitchFamily="34" charset="0"/>
              </a:endParaRPr>
            </a:p>
          </p:txBody>
        </p:sp>
        <p:sp>
          <p:nvSpPr>
            <p:cNvPr id="144179" name="Freeform 998"/>
            <p:cNvSpPr>
              <a:spLocks/>
            </p:cNvSpPr>
            <p:nvPr/>
          </p:nvSpPr>
          <p:spPr bwMode="auto">
            <a:xfrm rot="10800000">
              <a:off x="3685827" y="5028424"/>
              <a:ext cx="633159" cy="314571"/>
            </a:xfrm>
            <a:custGeom>
              <a:avLst/>
              <a:gdLst>
                <a:gd name="T0" fmla="*/ 2147483647 w 172"/>
                <a:gd name="T1" fmla="*/ 0 h 86"/>
                <a:gd name="T2" fmla="*/ 2147483647 w 172"/>
                <a:gd name="T3" fmla="*/ 1431608912 h 86"/>
                <a:gd name="T4" fmla="*/ 2147483647 w 172"/>
                <a:gd name="T5" fmla="*/ 1993550026 h 86"/>
                <a:gd name="T6" fmla="*/ 704647049 w 172"/>
                <a:gd name="T7" fmla="*/ 2140721650 h 86"/>
                <a:gd name="T8" fmla="*/ 0 w 172"/>
                <a:gd name="T9" fmla="*/ 2147483647 h 86"/>
                <a:gd name="T10" fmla="*/ 0 w 172"/>
                <a:gd name="T11" fmla="*/ 2147483647 h 86"/>
                <a:gd name="T12" fmla="*/ 528485344 w 172"/>
                <a:gd name="T13" fmla="*/ 2147483647 h 86"/>
                <a:gd name="T14" fmla="*/ 2147483647 w 172"/>
                <a:gd name="T15" fmla="*/ 2147483647 h 86"/>
                <a:gd name="T16" fmla="*/ 2147483647 w 172"/>
                <a:gd name="T17" fmla="*/ 2147483647 h 86"/>
                <a:gd name="T18" fmla="*/ 2147483647 w 172"/>
                <a:gd name="T19" fmla="*/ 2147483647 h 86"/>
                <a:gd name="T20" fmla="*/ 2147483647 w 172"/>
                <a:gd name="T21" fmla="*/ 2147483647 h 86"/>
                <a:gd name="T22" fmla="*/ 2147483647 w 172"/>
                <a:gd name="T23" fmla="*/ 2100584600 h 86"/>
                <a:gd name="T24" fmla="*/ 2147483647 w 172"/>
                <a:gd name="T25" fmla="*/ 1030223774 h 86"/>
                <a:gd name="T26" fmla="*/ 2147483647 w 172"/>
                <a:gd name="T27" fmla="*/ 521800176 h 86"/>
                <a:gd name="T28" fmla="*/ 2147483647 w 172"/>
                <a:gd name="T29" fmla="*/ 0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2"/>
                <a:gd name="T46" fmla="*/ 0 h 86"/>
                <a:gd name="T47" fmla="*/ 172 w 172"/>
                <a:gd name="T48" fmla="*/ 86 h 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2" h="86">
                  <a:moveTo>
                    <a:pt x="157" y="0"/>
                  </a:moveTo>
                  <a:cubicBezTo>
                    <a:pt x="128" y="2"/>
                    <a:pt x="101" y="18"/>
                    <a:pt x="87" y="39"/>
                  </a:cubicBezTo>
                  <a:cubicBezTo>
                    <a:pt x="76" y="41"/>
                    <a:pt x="65" y="44"/>
                    <a:pt x="58" y="54"/>
                  </a:cubicBezTo>
                  <a:cubicBezTo>
                    <a:pt x="46" y="55"/>
                    <a:pt x="19" y="57"/>
                    <a:pt x="19" y="58"/>
                  </a:cubicBezTo>
                  <a:cubicBezTo>
                    <a:pt x="11" y="59"/>
                    <a:pt x="0" y="65"/>
                    <a:pt x="0" y="72"/>
                  </a:cubicBezTo>
                  <a:cubicBezTo>
                    <a:pt x="0" y="72"/>
                    <a:pt x="0" y="73"/>
                    <a:pt x="0" y="73"/>
                  </a:cubicBezTo>
                  <a:cubicBezTo>
                    <a:pt x="0" y="80"/>
                    <a:pt x="6" y="86"/>
                    <a:pt x="14" y="86"/>
                  </a:cubicBezTo>
                  <a:cubicBezTo>
                    <a:pt x="73" y="83"/>
                    <a:pt x="73" y="83"/>
                    <a:pt x="73" y="83"/>
                  </a:cubicBezTo>
                  <a:cubicBezTo>
                    <a:pt x="76" y="75"/>
                    <a:pt x="76" y="75"/>
                    <a:pt x="76" y="75"/>
                  </a:cubicBezTo>
                  <a:cubicBezTo>
                    <a:pt x="78" y="70"/>
                    <a:pt x="80" y="69"/>
                    <a:pt x="94" y="66"/>
                  </a:cubicBezTo>
                  <a:cubicBezTo>
                    <a:pt x="105" y="63"/>
                    <a:pt x="105" y="63"/>
                    <a:pt x="105" y="63"/>
                  </a:cubicBezTo>
                  <a:cubicBezTo>
                    <a:pt x="108" y="57"/>
                    <a:pt x="108" y="57"/>
                    <a:pt x="108" y="57"/>
                  </a:cubicBezTo>
                  <a:cubicBezTo>
                    <a:pt x="116" y="42"/>
                    <a:pt x="138" y="29"/>
                    <a:pt x="158" y="28"/>
                  </a:cubicBezTo>
                  <a:cubicBezTo>
                    <a:pt x="166" y="28"/>
                    <a:pt x="172" y="21"/>
                    <a:pt x="171" y="14"/>
                  </a:cubicBezTo>
                  <a:cubicBezTo>
                    <a:pt x="171" y="6"/>
                    <a:pt x="164" y="0"/>
                    <a:pt x="157" y="0"/>
                  </a:cubicBezTo>
                  <a:close/>
                </a:path>
              </a:pathLst>
            </a:custGeom>
            <a:solidFill>
              <a:srgbClr val="459F51"/>
            </a:solidFill>
            <a:ln w="9525">
              <a:noFill/>
              <a:round/>
              <a:headEnd/>
              <a:tailEnd/>
            </a:ln>
          </p:spPr>
          <p:txBody>
            <a:bodyPr/>
            <a:lstStyle/>
            <a:p>
              <a:endParaRPr lang="en-US">
                <a:latin typeface="Calibri" pitchFamily="34" charset="0"/>
              </a:endParaRPr>
            </a:p>
          </p:txBody>
        </p:sp>
        <p:sp>
          <p:nvSpPr>
            <p:cNvPr id="144180" name="Freeform 999"/>
            <p:cNvSpPr>
              <a:spLocks/>
            </p:cNvSpPr>
            <p:nvPr/>
          </p:nvSpPr>
          <p:spPr bwMode="auto">
            <a:xfrm rot="10800000">
              <a:off x="3685827" y="5028424"/>
              <a:ext cx="633159" cy="314571"/>
            </a:xfrm>
            <a:custGeom>
              <a:avLst/>
              <a:gdLst>
                <a:gd name="T0" fmla="*/ 2147483647 w 172"/>
                <a:gd name="T1" fmla="*/ 40137065 h 86"/>
                <a:gd name="T2" fmla="*/ 2147483647 w 172"/>
                <a:gd name="T3" fmla="*/ 1431608912 h 86"/>
                <a:gd name="T4" fmla="*/ 2147483647 w 172"/>
                <a:gd name="T5" fmla="*/ 1993550026 h 86"/>
                <a:gd name="T6" fmla="*/ 704647049 w 172"/>
                <a:gd name="T7" fmla="*/ 2140721650 h 86"/>
                <a:gd name="T8" fmla="*/ 0 w 172"/>
                <a:gd name="T9" fmla="*/ 2147483647 h 86"/>
                <a:gd name="T10" fmla="*/ 0 w 172"/>
                <a:gd name="T11" fmla="*/ 2147483647 h 86"/>
                <a:gd name="T12" fmla="*/ 528485344 w 172"/>
                <a:gd name="T13" fmla="*/ 2147483647 h 86"/>
                <a:gd name="T14" fmla="*/ 2147483647 w 172"/>
                <a:gd name="T15" fmla="*/ 2147483647 h 86"/>
                <a:gd name="T16" fmla="*/ 2147483647 w 172"/>
                <a:gd name="T17" fmla="*/ 2147483647 h 86"/>
                <a:gd name="T18" fmla="*/ 2147483647 w 172"/>
                <a:gd name="T19" fmla="*/ 2147483647 h 86"/>
                <a:gd name="T20" fmla="*/ 2147483647 w 172"/>
                <a:gd name="T21" fmla="*/ 2147483647 h 86"/>
                <a:gd name="T22" fmla="*/ 2147483647 w 172"/>
                <a:gd name="T23" fmla="*/ 2100584600 h 86"/>
                <a:gd name="T24" fmla="*/ 2147483647 w 172"/>
                <a:gd name="T25" fmla="*/ 1030223774 h 86"/>
                <a:gd name="T26" fmla="*/ 2147483647 w 172"/>
                <a:gd name="T27" fmla="*/ 521800176 h 86"/>
                <a:gd name="T28" fmla="*/ 2147483647 w 172"/>
                <a:gd name="T29" fmla="*/ 40137065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2"/>
                <a:gd name="T46" fmla="*/ 0 h 86"/>
                <a:gd name="T47" fmla="*/ 172 w 172"/>
                <a:gd name="T48" fmla="*/ 86 h 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2" h="86">
                  <a:moveTo>
                    <a:pt x="157" y="1"/>
                  </a:moveTo>
                  <a:cubicBezTo>
                    <a:pt x="128" y="2"/>
                    <a:pt x="101" y="18"/>
                    <a:pt x="87" y="39"/>
                  </a:cubicBezTo>
                  <a:cubicBezTo>
                    <a:pt x="77" y="41"/>
                    <a:pt x="65" y="44"/>
                    <a:pt x="58" y="54"/>
                  </a:cubicBezTo>
                  <a:cubicBezTo>
                    <a:pt x="46" y="55"/>
                    <a:pt x="20" y="57"/>
                    <a:pt x="19" y="58"/>
                  </a:cubicBezTo>
                  <a:cubicBezTo>
                    <a:pt x="12" y="59"/>
                    <a:pt x="0" y="65"/>
                    <a:pt x="0" y="72"/>
                  </a:cubicBezTo>
                  <a:cubicBezTo>
                    <a:pt x="0" y="72"/>
                    <a:pt x="0" y="73"/>
                    <a:pt x="0" y="73"/>
                  </a:cubicBezTo>
                  <a:cubicBezTo>
                    <a:pt x="0" y="80"/>
                    <a:pt x="6" y="86"/>
                    <a:pt x="14" y="86"/>
                  </a:cubicBezTo>
                  <a:cubicBezTo>
                    <a:pt x="73" y="83"/>
                    <a:pt x="73" y="83"/>
                    <a:pt x="73" y="83"/>
                  </a:cubicBezTo>
                  <a:cubicBezTo>
                    <a:pt x="76" y="75"/>
                    <a:pt x="76" y="75"/>
                    <a:pt x="76" y="75"/>
                  </a:cubicBezTo>
                  <a:cubicBezTo>
                    <a:pt x="78" y="70"/>
                    <a:pt x="80" y="69"/>
                    <a:pt x="94" y="66"/>
                  </a:cubicBezTo>
                  <a:cubicBezTo>
                    <a:pt x="105" y="63"/>
                    <a:pt x="105" y="63"/>
                    <a:pt x="105" y="63"/>
                  </a:cubicBezTo>
                  <a:cubicBezTo>
                    <a:pt x="108" y="57"/>
                    <a:pt x="108" y="57"/>
                    <a:pt x="108" y="57"/>
                  </a:cubicBezTo>
                  <a:cubicBezTo>
                    <a:pt x="115" y="42"/>
                    <a:pt x="138" y="29"/>
                    <a:pt x="158" y="28"/>
                  </a:cubicBezTo>
                  <a:cubicBezTo>
                    <a:pt x="166" y="28"/>
                    <a:pt x="172" y="21"/>
                    <a:pt x="171" y="14"/>
                  </a:cubicBezTo>
                  <a:cubicBezTo>
                    <a:pt x="171" y="6"/>
                    <a:pt x="164" y="0"/>
                    <a:pt x="157" y="1"/>
                  </a:cubicBezTo>
                  <a:close/>
                </a:path>
              </a:pathLst>
            </a:custGeom>
            <a:solidFill>
              <a:srgbClr val="469F52"/>
            </a:solidFill>
            <a:ln w="9525">
              <a:noFill/>
              <a:round/>
              <a:headEnd/>
              <a:tailEnd/>
            </a:ln>
          </p:spPr>
          <p:txBody>
            <a:bodyPr/>
            <a:lstStyle/>
            <a:p>
              <a:endParaRPr lang="en-US">
                <a:latin typeface="Calibri" pitchFamily="34" charset="0"/>
              </a:endParaRPr>
            </a:p>
          </p:txBody>
        </p:sp>
        <p:sp>
          <p:nvSpPr>
            <p:cNvPr id="144181" name="Freeform 1000"/>
            <p:cNvSpPr>
              <a:spLocks/>
            </p:cNvSpPr>
            <p:nvPr/>
          </p:nvSpPr>
          <p:spPr bwMode="auto">
            <a:xfrm rot="10800000">
              <a:off x="3685827" y="5028424"/>
              <a:ext cx="633159" cy="314571"/>
            </a:xfrm>
            <a:custGeom>
              <a:avLst/>
              <a:gdLst>
                <a:gd name="T0" fmla="*/ 2147483647 w 172"/>
                <a:gd name="T1" fmla="*/ 40137065 h 86"/>
                <a:gd name="T2" fmla="*/ 2147483647 w 172"/>
                <a:gd name="T3" fmla="*/ 1431608912 h 86"/>
                <a:gd name="T4" fmla="*/ 2147483647 w 172"/>
                <a:gd name="T5" fmla="*/ 1993550026 h 86"/>
                <a:gd name="T6" fmla="*/ 704647049 w 172"/>
                <a:gd name="T7" fmla="*/ 2147483647 h 86"/>
                <a:gd name="T8" fmla="*/ 0 w 172"/>
                <a:gd name="T9" fmla="*/ 2147483647 h 86"/>
                <a:gd name="T10" fmla="*/ 0 w 172"/>
                <a:gd name="T11" fmla="*/ 2147483647 h 86"/>
                <a:gd name="T12" fmla="*/ 528485344 w 172"/>
                <a:gd name="T13" fmla="*/ 2147483647 h 86"/>
                <a:gd name="T14" fmla="*/ 2147483647 w 172"/>
                <a:gd name="T15" fmla="*/ 2147483647 h 86"/>
                <a:gd name="T16" fmla="*/ 2147483647 w 172"/>
                <a:gd name="T17" fmla="*/ 2147483647 h 86"/>
                <a:gd name="T18" fmla="*/ 2147483647 w 172"/>
                <a:gd name="T19" fmla="*/ 2147483647 h 86"/>
                <a:gd name="T20" fmla="*/ 2147483647 w 172"/>
                <a:gd name="T21" fmla="*/ 2147483647 h 86"/>
                <a:gd name="T22" fmla="*/ 2147483647 w 172"/>
                <a:gd name="T23" fmla="*/ 2100584600 h 86"/>
                <a:gd name="T24" fmla="*/ 2147483647 w 172"/>
                <a:gd name="T25" fmla="*/ 1030223774 h 86"/>
                <a:gd name="T26" fmla="*/ 2147483647 w 172"/>
                <a:gd name="T27" fmla="*/ 521800176 h 86"/>
                <a:gd name="T28" fmla="*/ 2147483647 w 172"/>
                <a:gd name="T29" fmla="*/ 40137065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2"/>
                <a:gd name="T46" fmla="*/ 0 h 86"/>
                <a:gd name="T47" fmla="*/ 172 w 172"/>
                <a:gd name="T48" fmla="*/ 86 h 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2" h="86">
                  <a:moveTo>
                    <a:pt x="157" y="1"/>
                  </a:moveTo>
                  <a:cubicBezTo>
                    <a:pt x="128" y="2"/>
                    <a:pt x="101" y="18"/>
                    <a:pt x="87" y="39"/>
                  </a:cubicBezTo>
                  <a:cubicBezTo>
                    <a:pt x="77" y="41"/>
                    <a:pt x="65" y="44"/>
                    <a:pt x="58" y="54"/>
                  </a:cubicBezTo>
                  <a:cubicBezTo>
                    <a:pt x="47" y="55"/>
                    <a:pt x="20" y="57"/>
                    <a:pt x="19" y="59"/>
                  </a:cubicBezTo>
                  <a:cubicBezTo>
                    <a:pt x="12" y="59"/>
                    <a:pt x="0" y="65"/>
                    <a:pt x="0" y="72"/>
                  </a:cubicBezTo>
                  <a:cubicBezTo>
                    <a:pt x="0" y="72"/>
                    <a:pt x="0" y="73"/>
                    <a:pt x="0" y="73"/>
                  </a:cubicBezTo>
                  <a:cubicBezTo>
                    <a:pt x="0" y="80"/>
                    <a:pt x="6" y="86"/>
                    <a:pt x="14" y="86"/>
                  </a:cubicBezTo>
                  <a:cubicBezTo>
                    <a:pt x="73" y="83"/>
                    <a:pt x="73" y="83"/>
                    <a:pt x="73" y="83"/>
                  </a:cubicBezTo>
                  <a:cubicBezTo>
                    <a:pt x="76" y="75"/>
                    <a:pt x="76" y="75"/>
                    <a:pt x="76" y="75"/>
                  </a:cubicBezTo>
                  <a:cubicBezTo>
                    <a:pt x="78" y="70"/>
                    <a:pt x="80" y="69"/>
                    <a:pt x="94" y="66"/>
                  </a:cubicBezTo>
                  <a:cubicBezTo>
                    <a:pt x="105" y="63"/>
                    <a:pt x="105" y="63"/>
                    <a:pt x="105" y="63"/>
                  </a:cubicBezTo>
                  <a:cubicBezTo>
                    <a:pt x="108" y="57"/>
                    <a:pt x="108" y="57"/>
                    <a:pt x="108" y="57"/>
                  </a:cubicBezTo>
                  <a:cubicBezTo>
                    <a:pt x="115" y="42"/>
                    <a:pt x="138" y="29"/>
                    <a:pt x="158" y="28"/>
                  </a:cubicBezTo>
                  <a:cubicBezTo>
                    <a:pt x="166" y="28"/>
                    <a:pt x="172" y="21"/>
                    <a:pt x="171" y="14"/>
                  </a:cubicBezTo>
                  <a:cubicBezTo>
                    <a:pt x="171" y="6"/>
                    <a:pt x="164" y="0"/>
                    <a:pt x="157" y="1"/>
                  </a:cubicBezTo>
                  <a:close/>
                </a:path>
              </a:pathLst>
            </a:custGeom>
            <a:solidFill>
              <a:srgbClr val="469F52"/>
            </a:solidFill>
            <a:ln w="9525">
              <a:noFill/>
              <a:round/>
              <a:headEnd/>
              <a:tailEnd/>
            </a:ln>
          </p:spPr>
          <p:txBody>
            <a:bodyPr/>
            <a:lstStyle/>
            <a:p>
              <a:endParaRPr lang="en-US">
                <a:latin typeface="Calibri" pitchFamily="34" charset="0"/>
              </a:endParaRPr>
            </a:p>
          </p:txBody>
        </p:sp>
        <p:sp>
          <p:nvSpPr>
            <p:cNvPr id="144182" name="Freeform 1001"/>
            <p:cNvSpPr>
              <a:spLocks/>
            </p:cNvSpPr>
            <p:nvPr/>
          </p:nvSpPr>
          <p:spPr bwMode="auto">
            <a:xfrm rot="10800000">
              <a:off x="3685827" y="5028424"/>
              <a:ext cx="633159" cy="314571"/>
            </a:xfrm>
            <a:custGeom>
              <a:avLst/>
              <a:gdLst>
                <a:gd name="T0" fmla="*/ 2147483647 w 172"/>
                <a:gd name="T1" fmla="*/ 40137065 h 86"/>
                <a:gd name="T2" fmla="*/ 2147483647 w 172"/>
                <a:gd name="T3" fmla="*/ 1431608912 h 86"/>
                <a:gd name="T4" fmla="*/ 2147483647 w 172"/>
                <a:gd name="T5" fmla="*/ 1993550026 h 86"/>
                <a:gd name="T6" fmla="*/ 745301732 w 172"/>
                <a:gd name="T7" fmla="*/ 2147483647 h 86"/>
                <a:gd name="T8" fmla="*/ 0 w 172"/>
                <a:gd name="T9" fmla="*/ 2147483647 h 86"/>
                <a:gd name="T10" fmla="*/ 0 w 172"/>
                <a:gd name="T11" fmla="*/ 2147483647 h 86"/>
                <a:gd name="T12" fmla="*/ 528485344 w 172"/>
                <a:gd name="T13" fmla="*/ 2147483647 h 86"/>
                <a:gd name="T14" fmla="*/ 2147483647 w 172"/>
                <a:gd name="T15" fmla="*/ 2147483647 h 86"/>
                <a:gd name="T16" fmla="*/ 2147483647 w 172"/>
                <a:gd name="T17" fmla="*/ 2147483647 h 86"/>
                <a:gd name="T18" fmla="*/ 2147483647 w 172"/>
                <a:gd name="T19" fmla="*/ 2147483647 h 86"/>
                <a:gd name="T20" fmla="*/ 2147483647 w 172"/>
                <a:gd name="T21" fmla="*/ 2147483647 h 86"/>
                <a:gd name="T22" fmla="*/ 2147483647 w 172"/>
                <a:gd name="T23" fmla="*/ 2100584600 h 86"/>
                <a:gd name="T24" fmla="*/ 2147483647 w 172"/>
                <a:gd name="T25" fmla="*/ 1030223774 h 86"/>
                <a:gd name="T26" fmla="*/ 2147483647 w 172"/>
                <a:gd name="T27" fmla="*/ 521800176 h 86"/>
                <a:gd name="T28" fmla="*/ 2147483647 w 172"/>
                <a:gd name="T29" fmla="*/ 40137065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2"/>
                <a:gd name="T46" fmla="*/ 0 h 86"/>
                <a:gd name="T47" fmla="*/ 172 w 172"/>
                <a:gd name="T48" fmla="*/ 86 h 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2" h="86">
                  <a:moveTo>
                    <a:pt x="157" y="1"/>
                  </a:moveTo>
                  <a:cubicBezTo>
                    <a:pt x="128" y="2"/>
                    <a:pt x="101" y="18"/>
                    <a:pt x="87" y="39"/>
                  </a:cubicBezTo>
                  <a:cubicBezTo>
                    <a:pt x="77" y="41"/>
                    <a:pt x="66" y="44"/>
                    <a:pt x="58" y="54"/>
                  </a:cubicBezTo>
                  <a:cubicBezTo>
                    <a:pt x="47" y="55"/>
                    <a:pt x="20" y="57"/>
                    <a:pt x="20" y="59"/>
                  </a:cubicBezTo>
                  <a:cubicBezTo>
                    <a:pt x="12" y="59"/>
                    <a:pt x="0" y="65"/>
                    <a:pt x="0" y="72"/>
                  </a:cubicBezTo>
                  <a:cubicBezTo>
                    <a:pt x="0" y="72"/>
                    <a:pt x="0" y="73"/>
                    <a:pt x="0" y="73"/>
                  </a:cubicBezTo>
                  <a:cubicBezTo>
                    <a:pt x="0" y="80"/>
                    <a:pt x="6" y="86"/>
                    <a:pt x="14" y="86"/>
                  </a:cubicBezTo>
                  <a:cubicBezTo>
                    <a:pt x="73" y="83"/>
                    <a:pt x="73" y="83"/>
                    <a:pt x="73" y="83"/>
                  </a:cubicBezTo>
                  <a:cubicBezTo>
                    <a:pt x="76" y="75"/>
                    <a:pt x="76" y="75"/>
                    <a:pt x="76" y="75"/>
                  </a:cubicBezTo>
                  <a:cubicBezTo>
                    <a:pt x="78" y="70"/>
                    <a:pt x="80" y="69"/>
                    <a:pt x="94" y="66"/>
                  </a:cubicBezTo>
                  <a:cubicBezTo>
                    <a:pt x="105" y="63"/>
                    <a:pt x="105" y="63"/>
                    <a:pt x="105" y="63"/>
                  </a:cubicBezTo>
                  <a:cubicBezTo>
                    <a:pt x="108" y="57"/>
                    <a:pt x="108" y="57"/>
                    <a:pt x="108" y="57"/>
                  </a:cubicBezTo>
                  <a:cubicBezTo>
                    <a:pt x="115" y="42"/>
                    <a:pt x="137" y="29"/>
                    <a:pt x="158" y="28"/>
                  </a:cubicBezTo>
                  <a:cubicBezTo>
                    <a:pt x="166" y="28"/>
                    <a:pt x="172" y="21"/>
                    <a:pt x="171" y="14"/>
                  </a:cubicBezTo>
                  <a:cubicBezTo>
                    <a:pt x="171" y="6"/>
                    <a:pt x="164" y="0"/>
                    <a:pt x="157" y="1"/>
                  </a:cubicBezTo>
                  <a:close/>
                </a:path>
              </a:pathLst>
            </a:custGeom>
            <a:solidFill>
              <a:srgbClr val="489F53"/>
            </a:solidFill>
            <a:ln w="9525">
              <a:noFill/>
              <a:round/>
              <a:headEnd/>
              <a:tailEnd/>
            </a:ln>
          </p:spPr>
          <p:txBody>
            <a:bodyPr/>
            <a:lstStyle/>
            <a:p>
              <a:endParaRPr lang="en-US">
                <a:latin typeface="Calibri" pitchFamily="34" charset="0"/>
              </a:endParaRPr>
            </a:p>
          </p:txBody>
        </p:sp>
        <p:sp>
          <p:nvSpPr>
            <p:cNvPr id="144183" name="Freeform 1002"/>
            <p:cNvSpPr>
              <a:spLocks/>
            </p:cNvSpPr>
            <p:nvPr/>
          </p:nvSpPr>
          <p:spPr bwMode="auto">
            <a:xfrm rot="10800000">
              <a:off x="3685827" y="5028424"/>
              <a:ext cx="633159" cy="314571"/>
            </a:xfrm>
            <a:custGeom>
              <a:avLst/>
              <a:gdLst>
                <a:gd name="T0" fmla="*/ 2147483647 w 172"/>
                <a:gd name="T1" fmla="*/ 40137065 h 86"/>
                <a:gd name="T2" fmla="*/ 2147483647 w 172"/>
                <a:gd name="T3" fmla="*/ 1431608912 h 86"/>
                <a:gd name="T4" fmla="*/ 2147483647 w 172"/>
                <a:gd name="T5" fmla="*/ 1993550026 h 86"/>
                <a:gd name="T6" fmla="*/ 745301732 w 172"/>
                <a:gd name="T7" fmla="*/ 2147483647 h 86"/>
                <a:gd name="T8" fmla="*/ 0 w 172"/>
                <a:gd name="T9" fmla="*/ 2147483647 h 86"/>
                <a:gd name="T10" fmla="*/ 0 w 172"/>
                <a:gd name="T11" fmla="*/ 2147483647 h 86"/>
                <a:gd name="T12" fmla="*/ 528485344 w 172"/>
                <a:gd name="T13" fmla="*/ 2147483647 h 86"/>
                <a:gd name="T14" fmla="*/ 2147483647 w 172"/>
                <a:gd name="T15" fmla="*/ 2147483647 h 86"/>
                <a:gd name="T16" fmla="*/ 2147483647 w 172"/>
                <a:gd name="T17" fmla="*/ 2147483647 h 86"/>
                <a:gd name="T18" fmla="*/ 2147483647 w 172"/>
                <a:gd name="T19" fmla="*/ 2147483647 h 86"/>
                <a:gd name="T20" fmla="*/ 2147483647 w 172"/>
                <a:gd name="T21" fmla="*/ 2147483647 h 86"/>
                <a:gd name="T22" fmla="*/ 2147483647 w 172"/>
                <a:gd name="T23" fmla="*/ 2100584600 h 86"/>
                <a:gd name="T24" fmla="*/ 2147483647 w 172"/>
                <a:gd name="T25" fmla="*/ 1030223774 h 86"/>
                <a:gd name="T26" fmla="*/ 2147483647 w 172"/>
                <a:gd name="T27" fmla="*/ 521800176 h 86"/>
                <a:gd name="T28" fmla="*/ 2147483647 w 172"/>
                <a:gd name="T29" fmla="*/ 40137065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2"/>
                <a:gd name="T46" fmla="*/ 0 h 86"/>
                <a:gd name="T47" fmla="*/ 172 w 172"/>
                <a:gd name="T48" fmla="*/ 86 h 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2" h="86">
                  <a:moveTo>
                    <a:pt x="157" y="1"/>
                  </a:moveTo>
                  <a:cubicBezTo>
                    <a:pt x="128" y="2"/>
                    <a:pt x="101" y="18"/>
                    <a:pt x="87" y="39"/>
                  </a:cubicBezTo>
                  <a:cubicBezTo>
                    <a:pt x="77" y="41"/>
                    <a:pt x="66" y="44"/>
                    <a:pt x="59" y="54"/>
                  </a:cubicBezTo>
                  <a:cubicBezTo>
                    <a:pt x="47" y="55"/>
                    <a:pt x="21" y="57"/>
                    <a:pt x="20" y="59"/>
                  </a:cubicBezTo>
                  <a:cubicBezTo>
                    <a:pt x="13" y="59"/>
                    <a:pt x="0" y="65"/>
                    <a:pt x="0" y="72"/>
                  </a:cubicBezTo>
                  <a:cubicBezTo>
                    <a:pt x="0" y="72"/>
                    <a:pt x="0" y="73"/>
                    <a:pt x="0" y="73"/>
                  </a:cubicBezTo>
                  <a:cubicBezTo>
                    <a:pt x="0" y="80"/>
                    <a:pt x="6" y="86"/>
                    <a:pt x="14" y="86"/>
                  </a:cubicBezTo>
                  <a:cubicBezTo>
                    <a:pt x="73" y="83"/>
                    <a:pt x="73" y="83"/>
                    <a:pt x="73" y="83"/>
                  </a:cubicBezTo>
                  <a:cubicBezTo>
                    <a:pt x="76" y="75"/>
                    <a:pt x="76" y="75"/>
                    <a:pt x="76" y="75"/>
                  </a:cubicBezTo>
                  <a:cubicBezTo>
                    <a:pt x="78" y="70"/>
                    <a:pt x="80" y="69"/>
                    <a:pt x="94" y="65"/>
                  </a:cubicBezTo>
                  <a:cubicBezTo>
                    <a:pt x="105" y="63"/>
                    <a:pt x="105" y="63"/>
                    <a:pt x="105" y="63"/>
                  </a:cubicBezTo>
                  <a:cubicBezTo>
                    <a:pt x="108" y="57"/>
                    <a:pt x="108" y="57"/>
                    <a:pt x="108" y="57"/>
                  </a:cubicBezTo>
                  <a:cubicBezTo>
                    <a:pt x="115" y="42"/>
                    <a:pt x="137" y="29"/>
                    <a:pt x="158" y="28"/>
                  </a:cubicBezTo>
                  <a:cubicBezTo>
                    <a:pt x="166" y="27"/>
                    <a:pt x="172" y="21"/>
                    <a:pt x="171" y="14"/>
                  </a:cubicBezTo>
                  <a:cubicBezTo>
                    <a:pt x="171" y="6"/>
                    <a:pt x="164" y="0"/>
                    <a:pt x="157" y="1"/>
                  </a:cubicBezTo>
                  <a:close/>
                </a:path>
              </a:pathLst>
            </a:custGeom>
            <a:solidFill>
              <a:srgbClr val="49A054"/>
            </a:solidFill>
            <a:ln w="9525">
              <a:noFill/>
              <a:round/>
              <a:headEnd/>
              <a:tailEnd/>
            </a:ln>
          </p:spPr>
          <p:txBody>
            <a:bodyPr/>
            <a:lstStyle/>
            <a:p>
              <a:endParaRPr lang="en-US">
                <a:latin typeface="Calibri" pitchFamily="34" charset="0"/>
              </a:endParaRPr>
            </a:p>
          </p:txBody>
        </p:sp>
        <p:sp>
          <p:nvSpPr>
            <p:cNvPr id="144184" name="Freeform 1003"/>
            <p:cNvSpPr>
              <a:spLocks/>
            </p:cNvSpPr>
            <p:nvPr/>
          </p:nvSpPr>
          <p:spPr bwMode="auto">
            <a:xfrm rot="10800000">
              <a:off x="3689825" y="5028424"/>
              <a:ext cx="629161" cy="314571"/>
            </a:xfrm>
            <a:custGeom>
              <a:avLst/>
              <a:gdLst>
                <a:gd name="T0" fmla="*/ 2147483647 w 171"/>
                <a:gd name="T1" fmla="*/ 40137065 h 86"/>
                <a:gd name="T2" fmla="*/ 2147483647 w 171"/>
                <a:gd name="T3" fmla="*/ 1431608912 h 86"/>
                <a:gd name="T4" fmla="*/ 2147483647 w 171"/>
                <a:gd name="T5" fmla="*/ 1993550026 h 86"/>
                <a:gd name="T6" fmla="*/ 744551299 w 171"/>
                <a:gd name="T7" fmla="*/ 2147483647 h 86"/>
                <a:gd name="T8" fmla="*/ 0 w 171"/>
                <a:gd name="T9" fmla="*/ 2147483647 h 86"/>
                <a:gd name="T10" fmla="*/ 0 w 171"/>
                <a:gd name="T11" fmla="*/ 2147483647 h 86"/>
                <a:gd name="T12" fmla="*/ 527954424 w 171"/>
                <a:gd name="T13" fmla="*/ 2147483647 h 86"/>
                <a:gd name="T14" fmla="*/ 2147483647 w 171"/>
                <a:gd name="T15" fmla="*/ 2147483647 h 86"/>
                <a:gd name="T16" fmla="*/ 2147483647 w 171"/>
                <a:gd name="T17" fmla="*/ 2147483647 h 86"/>
                <a:gd name="T18" fmla="*/ 2147483647 w 171"/>
                <a:gd name="T19" fmla="*/ 2147483647 h 86"/>
                <a:gd name="T20" fmla="*/ 2147483647 w 171"/>
                <a:gd name="T21" fmla="*/ 2147483647 h 86"/>
                <a:gd name="T22" fmla="*/ 2147483647 w 171"/>
                <a:gd name="T23" fmla="*/ 2100584600 h 86"/>
                <a:gd name="T24" fmla="*/ 2147483647 w 171"/>
                <a:gd name="T25" fmla="*/ 1030223774 h 86"/>
                <a:gd name="T26" fmla="*/ 2147483647 w 171"/>
                <a:gd name="T27" fmla="*/ 521800176 h 86"/>
                <a:gd name="T28" fmla="*/ 2147483647 w 171"/>
                <a:gd name="T29" fmla="*/ 40137065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86"/>
                <a:gd name="T47" fmla="*/ 171 w 171"/>
                <a:gd name="T48" fmla="*/ 86 h 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86">
                  <a:moveTo>
                    <a:pt x="157" y="1"/>
                  </a:moveTo>
                  <a:cubicBezTo>
                    <a:pt x="128" y="2"/>
                    <a:pt x="101" y="18"/>
                    <a:pt x="87" y="39"/>
                  </a:cubicBezTo>
                  <a:cubicBezTo>
                    <a:pt x="77" y="42"/>
                    <a:pt x="66" y="44"/>
                    <a:pt x="59" y="54"/>
                  </a:cubicBezTo>
                  <a:cubicBezTo>
                    <a:pt x="47" y="55"/>
                    <a:pt x="21" y="57"/>
                    <a:pt x="20" y="59"/>
                  </a:cubicBezTo>
                  <a:cubicBezTo>
                    <a:pt x="13" y="59"/>
                    <a:pt x="0" y="65"/>
                    <a:pt x="0" y="72"/>
                  </a:cubicBezTo>
                  <a:cubicBezTo>
                    <a:pt x="0" y="72"/>
                    <a:pt x="0" y="73"/>
                    <a:pt x="0" y="73"/>
                  </a:cubicBezTo>
                  <a:cubicBezTo>
                    <a:pt x="0" y="80"/>
                    <a:pt x="6" y="86"/>
                    <a:pt x="14" y="86"/>
                  </a:cubicBezTo>
                  <a:cubicBezTo>
                    <a:pt x="73" y="83"/>
                    <a:pt x="73" y="83"/>
                    <a:pt x="73" y="83"/>
                  </a:cubicBezTo>
                  <a:cubicBezTo>
                    <a:pt x="76" y="75"/>
                    <a:pt x="76" y="75"/>
                    <a:pt x="76" y="75"/>
                  </a:cubicBezTo>
                  <a:cubicBezTo>
                    <a:pt x="78" y="70"/>
                    <a:pt x="80" y="68"/>
                    <a:pt x="94" y="65"/>
                  </a:cubicBezTo>
                  <a:cubicBezTo>
                    <a:pt x="105" y="63"/>
                    <a:pt x="105" y="63"/>
                    <a:pt x="105" y="63"/>
                  </a:cubicBezTo>
                  <a:cubicBezTo>
                    <a:pt x="108" y="57"/>
                    <a:pt x="108" y="57"/>
                    <a:pt x="108" y="57"/>
                  </a:cubicBezTo>
                  <a:cubicBezTo>
                    <a:pt x="115" y="42"/>
                    <a:pt x="137" y="29"/>
                    <a:pt x="158" y="28"/>
                  </a:cubicBezTo>
                  <a:cubicBezTo>
                    <a:pt x="166" y="27"/>
                    <a:pt x="171" y="21"/>
                    <a:pt x="171" y="14"/>
                  </a:cubicBezTo>
                  <a:cubicBezTo>
                    <a:pt x="171" y="6"/>
                    <a:pt x="164" y="0"/>
                    <a:pt x="157" y="1"/>
                  </a:cubicBezTo>
                  <a:close/>
                </a:path>
              </a:pathLst>
            </a:custGeom>
            <a:solidFill>
              <a:srgbClr val="4AA054"/>
            </a:solidFill>
            <a:ln w="9525">
              <a:noFill/>
              <a:round/>
              <a:headEnd/>
              <a:tailEnd/>
            </a:ln>
          </p:spPr>
          <p:txBody>
            <a:bodyPr/>
            <a:lstStyle/>
            <a:p>
              <a:endParaRPr lang="en-US">
                <a:latin typeface="Calibri" pitchFamily="34" charset="0"/>
              </a:endParaRPr>
            </a:p>
          </p:txBody>
        </p:sp>
        <p:sp>
          <p:nvSpPr>
            <p:cNvPr id="144185" name="Freeform 1004"/>
            <p:cNvSpPr>
              <a:spLocks/>
            </p:cNvSpPr>
            <p:nvPr/>
          </p:nvSpPr>
          <p:spPr bwMode="auto">
            <a:xfrm rot="10800000">
              <a:off x="3689825" y="5028425"/>
              <a:ext cx="629161" cy="314570"/>
            </a:xfrm>
            <a:custGeom>
              <a:avLst/>
              <a:gdLst>
                <a:gd name="T0" fmla="*/ 2147483647 w 171"/>
                <a:gd name="T1" fmla="*/ 40136937 h 86"/>
                <a:gd name="T2" fmla="*/ 2147483647 w 171"/>
                <a:gd name="T3" fmla="*/ 1431600704 h 86"/>
                <a:gd name="T4" fmla="*/ 2147483647 w 171"/>
                <a:gd name="T5" fmla="*/ 1993536373 h 86"/>
                <a:gd name="T6" fmla="*/ 744551299 w 171"/>
                <a:gd name="T7" fmla="*/ 2147483647 h 86"/>
                <a:gd name="T8" fmla="*/ 0 w 171"/>
                <a:gd name="T9" fmla="*/ 2147483647 h 86"/>
                <a:gd name="T10" fmla="*/ 0 w 171"/>
                <a:gd name="T11" fmla="*/ 2147483647 h 86"/>
                <a:gd name="T12" fmla="*/ 527954424 w 171"/>
                <a:gd name="T13" fmla="*/ 2147483647 h 86"/>
                <a:gd name="T14" fmla="*/ 2147483647 w 171"/>
                <a:gd name="T15" fmla="*/ 2147483647 h 86"/>
                <a:gd name="T16" fmla="*/ 2147483647 w 171"/>
                <a:gd name="T17" fmla="*/ 2147483647 h 86"/>
                <a:gd name="T18" fmla="*/ 2147483647 w 171"/>
                <a:gd name="T19" fmla="*/ 2147483647 h 86"/>
                <a:gd name="T20" fmla="*/ 2147483647 w 171"/>
                <a:gd name="T21" fmla="*/ 2147483647 h 86"/>
                <a:gd name="T22" fmla="*/ 2147483647 w 171"/>
                <a:gd name="T23" fmla="*/ 2100570606 h 86"/>
                <a:gd name="T24" fmla="*/ 2147483647 w 171"/>
                <a:gd name="T25" fmla="*/ 1030216842 h 86"/>
                <a:gd name="T26" fmla="*/ 2147483647 w 171"/>
                <a:gd name="T27" fmla="*/ 521798518 h 86"/>
                <a:gd name="T28" fmla="*/ 2147483647 w 171"/>
                <a:gd name="T29" fmla="*/ 40136937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86"/>
                <a:gd name="T47" fmla="*/ 171 w 171"/>
                <a:gd name="T48" fmla="*/ 86 h 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86">
                  <a:moveTo>
                    <a:pt x="157" y="1"/>
                  </a:moveTo>
                  <a:cubicBezTo>
                    <a:pt x="128" y="2"/>
                    <a:pt x="101" y="18"/>
                    <a:pt x="87" y="39"/>
                  </a:cubicBezTo>
                  <a:cubicBezTo>
                    <a:pt x="77" y="42"/>
                    <a:pt x="66" y="44"/>
                    <a:pt x="59" y="54"/>
                  </a:cubicBezTo>
                  <a:cubicBezTo>
                    <a:pt x="47" y="55"/>
                    <a:pt x="21" y="57"/>
                    <a:pt x="20" y="59"/>
                  </a:cubicBezTo>
                  <a:cubicBezTo>
                    <a:pt x="13" y="59"/>
                    <a:pt x="0" y="65"/>
                    <a:pt x="0" y="72"/>
                  </a:cubicBezTo>
                  <a:cubicBezTo>
                    <a:pt x="0" y="72"/>
                    <a:pt x="0" y="73"/>
                    <a:pt x="0" y="73"/>
                  </a:cubicBezTo>
                  <a:cubicBezTo>
                    <a:pt x="0" y="80"/>
                    <a:pt x="6" y="86"/>
                    <a:pt x="14" y="86"/>
                  </a:cubicBezTo>
                  <a:cubicBezTo>
                    <a:pt x="73" y="83"/>
                    <a:pt x="73" y="83"/>
                    <a:pt x="73" y="83"/>
                  </a:cubicBezTo>
                  <a:cubicBezTo>
                    <a:pt x="76" y="75"/>
                    <a:pt x="76" y="75"/>
                    <a:pt x="76" y="75"/>
                  </a:cubicBezTo>
                  <a:cubicBezTo>
                    <a:pt x="78" y="70"/>
                    <a:pt x="80" y="68"/>
                    <a:pt x="94" y="65"/>
                  </a:cubicBezTo>
                  <a:cubicBezTo>
                    <a:pt x="105" y="63"/>
                    <a:pt x="105" y="63"/>
                    <a:pt x="105" y="63"/>
                  </a:cubicBezTo>
                  <a:cubicBezTo>
                    <a:pt x="108" y="57"/>
                    <a:pt x="108" y="57"/>
                    <a:pt x="108" y="57"/>
                  </a:cubicBezTo>
                  <a:cubicBezTo>
                    <a:pt x="115" y="42"/>
                    <a:pt x="137" y="29"/>
                    <a:pt x="158" y="28"/>
                  </a:cubicBezTo>
                  <a:cubicBezTo>
                    <a:pt x="166" y="27"/>
                    <a:pt x="171" y="21"/>
                    <a:pt x="171" y="14"/>
                  </a:cubicBezTo>
                  <a:cubicBezTo>
                    <a:pt x="171" y="6"/>
                    <a:pt x="164" y="0"/>
                    <a:pt x="157" y="1"/>
                  </a:cubicBezTo>
                  <a:close/>
                </a:path>
              </a:pathLst>
            </a:custGeom>
            <a:solidFill>
              <a:srgbClr val="4CA054"/>
            </a:solidFill>
            <a:ln w="9525">
              <a:noFill/>
              <a:round/>
              <a:headEnd/>
              <a:tailEnd/>
            </a:ln>
          </p:spPr>
          <p:txBody>
            <a:bodyPr/>
            <a:lstStyle/>
            <a:p>
              <a:endParaRPr lang="en-US">
                <a:latin typeface="Calibri" pitchFamily="34" charset="0"/>
              </a:endParaRPr>
            </a:p>
          </p:txBody>
        </p:sp>
        <p:sp>
          <p:nvSpPr>
            <p:cNvPr id="144186" name="Freeform 1005"/>
            <p:cNvSpPr>
              <a:spLocks/>
            </p:cNvSpPr>
            <p:nvPr/>
          </p:nvSpPr>
          <p:spPr bwMode="auto">
            <a:xfrm rot="10800000">
              <a:off x="3689825" y="5028424"/>
              <a:ext cx="629161" cy="310589"/>
            </a:xfrm>
            <a:custGeom>
              <a:avLst/>
              <a:gdLst>
                <a:gd name="T0" fmla="*/ 2147483647 w 171"/>
                <a:gd name="T1" fmla="*/ 0 h 85"/>
                <a:gd name="T2" fmla="*/ 2147483647 w 171"/>
                <a:gd name="T3" fmla="*/ 1401921966 h 85"/>
                <a:gd name="T4" fmla="*/ 2147483647 w 171"/>
                <a:gd name="T5" fmla="*/ 1949337165 h 85"/>
                <a:gd name="T6" fmla="*/ 785163443 w 171"/>
                <a:gd name="T7" fmla="*/ 2136260520 h 85"/>
                <a:gd name="T8" fmla="*/ 0 w 171"/>
                <a:gd name="T9" fmla="*/ 2147483647 h 85"/>
                <a:gd name="T10" fmla="*/ 0 w 171"/>
                <a:gd name="T11" fmla="*/ 2147483647 h 85"/>
                <a:gd name="T12" fmla="*/ 527954424 w 171"/>
                <a:gd name="T13" fmla="*/ 2147483647 h 85"/>
                <a:gd name="T14" fmla="*/ 2147483647 w 171"/>
                <a:gd name="T15" fmla="*/ 2147483647 h 85"/>
                <a:gd name="T16" fmla="*/ 2147483647 w 171"/>
                <a:gd name="T17" fmla="*/ 2147483647 h 85"/>
                <a:gd name="T18" fmla="*/ 2147483647 w 171"/>
                <a:gd name="T19" fmla="*/ 2147483647 h 85"/>
                <a:gd name="T20" fmla="*/ 2147483647 w 171"/>
                <a:gd name="T21" fmla="*/ 2147483647 h 85"/>
                <a:gd name="T22" fmla="*/ 2147483647 w 171"/>
                <a:gd name="T23" fmla="*/ 2056150511 h 85"/>
                <a:gd name="T24" fmla="*/ 2147483647 w 171"/>
                <a:gd name="T25" fmla="*/ 988020251 h 85"/>
                <a:gd name="T26" fmla="*/ 2147483647 w 171"/>
                <a:gd name="T27" fmla="*/ 480660284 h 85"/>
                <a:gd name="T28" fmla="*/ 2147483647 w 171"/>
                <a:gd name="T29" fmla="*/ 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85"/>
                <a:gd name="T47" fmla="*/ 171 w 171"/>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85">
                  <a:moveTo>
                    <a:pt x="157" y="0"/>
                  </a:moveTo>
                  <a:cubicBezTo>
                    <a:pt x="128" y="1"/>
                    <a:pt x="101" y="17"/>
                    <a:pt x="87" y="38"/>
                  </a:cubicBezTo>
                  <a:cubicBezTo>
                    <a:pt x="77" y="41"/>
                    <a:pt x="66" y="44"/>
                    <a:pt x="59" y="53"/>
                  </a:cubicBezTo>
                  <a:cubicBezTo>
                    <a:pt x="48" y="54"/>
                    <a:pt x="22" y="56"/>
                    <a:pt x="21" y="58"/>
                  </a:cubicBezTo>
                  <a:cubicBezTo>
                    <a:pt x="13" y="58"/>
                    <a:pt x="0" y="64"/>
                    <a:pt x="0" y="71"/>
                  </a:cubicBezTo>
                  <a:cubicBezTo>
                    <a:pt x="0" y="71"/>
                    <a:pt x="0" y="72"/>
                    <a:pt x="0" y="72"/>
                  </a:cubicBezTo>
                  <a:cubicBezTo>
                    <a:pt x="0" y="79"/>
                    <a:pt x="6" y="85"/>
                    <a:pt x="14" y="85"/>
                  </a:cubicBezTo>
                  <a:cubicBezTo>
                    <a:pt x="73" y="82"/>
                    <a:pt x="73" y="82"/>
                    <a:pt x="73" y="82"/>
                  </a:cubicBezTo>
                  <a:cubicBezTo>
                    <a:pt x="76" y="74"/>
                    <a:pt x="76" y="74"/>
                    <a:pt x="76" y="74"/>
                  </a:cubicBezTo>
                  <a:cubicBezTo>
                    <a:pt x="78" y="69"/>
                    <a:pt x="80" y="67"/>
                    <a:pt x="94" y="64"/>
                  </a:cubicBezTo>
                  <a:cubicBezTo>
                    <a:pt x="105" y="62"/>
                    <a:pt x="105" y="62"/>
                    <a:pt x="105" y="62"/>
                  </a:cubicBezTo>
                  <a:cubicBezTo>
                    <a:pt x="108" y="56"/>
                    <a:pt x="108" y="56"/>
                    <a:pt x="108" y="56"/>
                  </a:cubicBezTo>
                  <a:cubicBezTo>
                    <a:pt x="115" y="41"/>
                    <a:pt x="137" y="28"/>
                    <a:pt x="158" y="27"/>
                  </a:cubicBezTo>
                  <a:cubicBezTo>
                    <a:pt x="166" y="26"/>
                    <a:pt x="171" y="20"/>
                    <a:pt x="171" y="13"/>
                  </a:cubicBezTo>
                  <a:cubicBezTo>
                    <a:pt x="171" y="5"/>
                    <a:pt x="164" y="0"/>
                    <a:pt x="157" y="0"/>
                  </a:cubicBezTo>
                  <a:close/>
                </a:path>
              </a:pathLst>
            </a:custGeom>
            <a:solidFill>
              <a:srgbClr val="4DA155"/>
            </a:solidFill>
            <a:ln w="9525">
              <a:noFill/>
              <a:round/>
              <a:headEnd/>
              <a:tailEnd/>
            </a:ln>
          </p:spPr>
          <p:txBody>
            <a:bodyPr/>
            <a:lstStyle/>
            <a:p>
              <a:endParaRPr lang="en-US">
                <a:latin typeface="Calibri" pitchFamily="34" charset="0"/>
              </a:endParaRPr>
            </a:p>
          </p:txBody>
        </p:sp>
        <p:sp>
          <p:nvSpPr>
            <p:cNvPr id="144187" name="Freeform 1006"/>
            <p:cNvSpPr>
              <a:spLocks/>
            </p:cNvSpPr>
            <p:nvPr/>
          </p:nvSpPr>
          <p:spPr bwMode="auto">
            <a:xfrm rot="10800000">
              <a:off x="3689825" y="5028424"/>
              <a:ext cx="629161" cy="310589"/>
            </a:xfrm>
            <a:custGeom>
              <a:avLst/>
              <a:gdLst>
                <a:gd name="T0" fmla="*/ 2147483647 w 171"/>
                <a:gd name="T1" fmla="*/ 0 h 85"/>
                <a:gd name="T2" fmla="*/ 2147483647 w 171"/>
                <a:gd name="T3" fmla="*/ 1401921966 h 85"/>
                <a:gd name="T4" fmla="*/ 2147483647 w 171"/>
                <a:gd name="T5" fmla="*/ 1949337165 h 85"/>
                <a:gd name="T6" fmla="*/ 785163443 w 171"/>
                <a:gd name="T7" fmla="*/ 2136260520 h 85"/>
                <a:gd name="T8" fmla="*/ 0 w 171"/>
                <a:gd name="T9" fmla="*/ 2147483647 h 85"/>
                <a:gd name="T10" fmla="*/ 0 w 171"/>
                <a:gd name="T11" fmla="*/ 2147483647 h 85"/>
                <a:gd name="T12" fmla="*/ 527954424 w 171"/>
                <a:gd name="T13" fmla="*/ 2147483647 h 85"/>
                <a:gd name="T14" fmla="*/ 2147483647 w 171"/>
                <a:gd name="T15" fmla="*/ 2147483647 h 85"/>
                <a:gd name="T16" fmla="*/ 2147483647 w 171"/>
                <a:gd name="T17" fmla="*/ 2147483647 h 85"/>
                <a:gd name="T18" fmla="*/ 2147483647 w 171"/>
                <a:gd name="T19" fmla="*/ 2147483647 h 85"/>
                <a:gd name="T20" fmla="*/ 2147483647 w 171"/>
                <a:gd name="T21" fmla="*/ 2147483647 h 85"/>
                <a:gd name="T22" fmla="*/ 2147483647 w 171"/>
                <a:gd name="T23" fmla="*/ 2056150511 h 85"/>
                <a:gd name="T24" fmla="*/ 2147483647 w 171"/>
                <a:gd name="T25" fmla="*/ 988020251 h 85"/>
                <a:gd name="T26" fmla="*/ 2147483647 w 171"/>
                <a:gd name="T27" fmla="*/ 480660284 h 85"/>
                <a:gd name="T28" fmla="*/ 2147483647 w 171"/>
                <a:gd name="T29" fmla="*/ 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85"/>
                <a:gd name="T47" fmla="*/ 171 w 171"/>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85">
                  <a:moveTo>
                    <a:pt x="157" y="0"/>
                  </a:moveTo>
                  <a:cubicBezTo>
                    <a:pt x="128" y="2"/>
                    <a:pt x="101" y="17"/>
                    <a:pt x="87" y="38"/>
                  </a:cubicBezTo>
                  <a:cubicBezTo>
                    <a:pt x="77" y="41"/>
                    <a:pt x="66" y="44"/>
                    <a:pt x="59" y="53"/>
                  </a:cubicBezTo>
                  <a:cubicBezTo>
                    <a:pt x="48" y="54"/>
                    <a:pt x="22" y="56"/>
                    <a:pt x="21" y="58"/>
                  </a:cubicBezTo>
                  <a:cubicBezTo>
                    <a:pt x="14" y="58"/>
                    <a:pt x="0" y="64"/>
                    <a:pt x="0" y="71"/>
                  </a:cubicBezTo>
                  <a:cubicBezTo>
                    <a:pt x="0" y="71"/>
                    <a:pt x="0" y="72"/>
                    <a:pt x="0" y="72"/>
                  </a:cubicBezTo>
                  <a:cubicBezTo>
                    <a:pt x="0" y="79"/>
                    <a:pt x="6" y="85"/>
                    <a:pt x="14" y="85"/>
                  </a:cubicBezTo>
                  <a:cubicBezTo>
                    <a:pt x="73" y="82"/>
                    <a:pt x="73" y="82"/>
                    <a:pt x="73" y="82"/>
                  </a:cubicBezTo>
                  <a:cubicBezTo>
                    <a:pt x="76" y="74"/>
                    <a:pt x="76" y="74"/>
                    <a:pt x="76" y="74"/>
                  </a:cubicBezTo>
                  <a:cubicBezTo>
                    <a:pt x="78" y="69"/>
                    <a:pt x="80" y="67"/>
                    <a:pt x="94" y="64"/>
                  </a:cubicBezTo>
                  <a:cubicBezTo>
                    <a:pt x="105" y="62"/>
                    <a:pt x="105" y="62"/>
                    <a:pt x="105" y="62"/>
                  </a:cubicBezTo>
                  <a:cubicBezTo>
                    <a:pt x="108" y="56"/>
                    <a:pt x="108" y="56"/>
                    <a:pt x="108" y="56"/>
                  </a:cubicBezTo>
                  <a:cubicBezTo>
                    <a:pt x="115" y="41"/>
                    <a:pt x="137" y="28"/>
                    <a:pt x="158" y="27"/>
                  </a:cubicBezTo>
                  <a:cubicBezTo>
                    <a:pt x="166" y="26"/>
                    <a:pt x="171" y="20"/>
                    <a:pt x="171" y="13"/>
                  </a:cubicBezTo>
                  <a:cubicBezTo>
                    <a:pt x="170" y="5"/>
                    <a:pt x="164" y="0"/>
                    <a:pt x="157" y="0"/>
                  </a:cubicBezTo>
                  <a:close/>
                </a:path>
              </a:pathLst>
            </a:custGeom>
            <a:solidFill>
              <a:srgbClr val="4DA156"/>
            </a:solidFill>
            <a:ln w="9525">
              <a:noFill/>
              <a:round/>
              <a:headEnd/>
              <a:tailEnd/>
            </a:ln>
          </p:spPr>
          <p:txBody>
            <a:bodyPr/>
            <a:lstStyle/>
            <a:p>
              <a:endParaRPr lang="en-US">
                <a:latin typeface="Calibri" pitchFamily="34" charset="0"/>
              </a:endParaRPr>
            </a:p>
          </p:txBody>
        </p:sp>
        <p:sp>
          <p:nvSpPr>
            <p:cNvPr id="144188" name="Freeform 1007"/>
            <p:cNvSpPr>
              <a:spLocks/>
            </p:cNvSpPr>
            <p:nvPr/>
          </p:nvSpPr>
          <p:spPr bwMode="auto">
            <a:xfrm rot="10800000">
              <a:off x="3689825" y="5028424"/>
              <a:ext cx="629161" cy="310589"/>
            </a:xfrm>
            <a:custGeom>
              <a:avLst/>
              <a:gdLst>
                <a:gd name="T0" fmla="*/ 2147483647 w 171"/>
                <a:gd name="T1" fmla="*/ 0 h 85"/>
                <a:gd name="T2" fmla="*/ 2147483647 w 171"/>
                <a:gd name="T3" fmla="*/ 1428625302 h 85"/>
                <a:gd name="T4" fmla="*/ 2147483647 w 171"/>
                <a:gd name="T5" fmla="*/ 1949337165 h 85"/>
                <a:gd name="T6" fmla="*/ 785163443 w 171"/>
                <a:gd name="T7" fmla="*/ 2136260520 h 85"/>
                <a:gd name="T8" fmla="*/ 0 w 171"/>
                <a:gd name="T9" fmla="*/ 2147483647 h 85"/>
                <a:gd name="T10" fmla="*/ 0 w 171"/>
                <a:gd name="T11" fmla="*/ 2147483647 h 85"/>
                <a:gd name="T12" fmla="*/ 527954424 w 171"/>
                <a:gd name="T13" fmla="*/ 2147483647 h 85"/>
                <a:gd name="T14" fmla="*/ 2147483647 w 171"/>
                <a:gd name="T15" fmla="*/ 2147483647 h 85"/>
                <a:gd name="T16" fmla="*/ 2147483647 w 171"/>
                <a:gd name="T17" fmla="*/ 2147483647 h 85"/>
                <a:gd name="T18" fmla="*/ 2147483647 w 171"/>
                <a:gd name="T19" fmla="*/ 2147483647 h 85"/>
                <a:gd name="T20" fmla="*/ 2147483647 w 171"/>
                <a:gd name="T21" fmla="*/ 2147483647 h 85"/>
                <a:gd name="T22" fmla="*/ 2147483647 w 171"/>
                <a:gd name="T23" fmla="*/ 2056150511 h 85"/>
                <a:gd name="T24" fmla="*/ 2147483647 w 171"/>
                <a:gd name="T25" fmla="*/ 988020251 h 85"/>
                <a:gd name="T26" fmla="*/ 2147483647 w 171"/>
                <a:gd name="T27" fmla="*/ 480660284 h 85"/>
                <a:gd name="T28" fmla="*/ 2147483647 w 171"/>
                <a:gd name="T29" fmla="*/ 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85"/>
                <a:gd name="T47" fmla="*/ 171 w 171"/>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85">
                  <a:moveTo>
                    <a:pt x="157" y="0"/>
                  </a:moveTo>
                  <a:cubicBezTo>
                    <a:pt x="128" y="2"/>
                    <a:pt x="101" y="17"/>
                    <a:pt x="87" y="39"/>
                  </a:cubicBezTo>
                  <a:cubicBezTo>
                    <a:pt x="77" y="41"/>
                    <a:pt x="66" y="44"/>
                    <a:pt x="60" y="53"/>
                  </a:cubicBezTo>
                  <a:cubicBezTo>
                    <a:pt x="48" y="54"/>
                    <a:pt x="22" y="56"/>
                    <a:pt x="21" y="58"/>
                  </a:cubicBezTo>
                  <a:cubicBezTo>
                    <a:pt x="14" y="58"/>
                    <a:pt x="0" y="64"/>
                    <a:pt x="0" y="71"/>
                  </a:cubicBezTo>
                  <a:cubicBezTo>
                    <a:pt x="0" y="71"/>
                    <a:pt x="0" y="72"/>
                    <a:pt x="0" y="72"/>
                  </a:cubicBezTo>
                  <a:cubicBezTo>
                    <a:pt x="0" y="79"/>
                    <a:pt x="6" y="85"/>
                    <a:pt x="14" y="85"/>
                  </a:cubicBezTo>
                  <a:cubicBezTo>
                    <a:pt x="73" y="82"/>
                    <a:pt x="73" y="82"/>
                    <a:pt x="73" y="82"/>
                  </a:cubicBezTo>
                  <a:cubicBezTo>
                    <a:pt x="76" y="74"/>
                    <a:pt x="76" y="74"/>
                    <a:pt x="76" y="74"/>
                  </a:cubicBezTo>
                  <a:cubicBezTo>
                    <a:pt x="78" y="69"/>
                    <a:pt x="80" y="67"/>
                    <a:pt x="94" y="64"/>
                  </a:cubicBezTo>
                  <a:cubicBezTo>
                    <a:pt x="105" y="62"/>
                    <a:pt x="105" y="62"/>
                    <a:pt x="105" y="62"/>
                  </a:cubicBezTo>
                  <a:cubicBezTo>
                    <a:pt x="108" y="56"/>
                    <a:pt x="108" y="56"/>
                    <a:pt x="108" y="56"/>
                  </a:cubicBezTo>
                  <a:cubicBezTo>
                    <a:pt x="115" y="41"/>
                    <a:pt x="137" y="28"/>
                    <a:pt x="158" y="27"/>
                  </a:cubicBezTo>
                  <a:cubicBezTo>
                    <a:pt x="166" y="26"/>
                    <a:pt x="171" y="20"/>
                    <a:pt x="171" y="13"/>
                  </a:cubicBezTo>
                  <a:cubicBezTo>
                    <a:pt x="170" y="5"/>
                    <a:pt x="164" y="0"/>
                    <a:pt x="157" y="0"/>
                  </a:cubicBezTo>
                  <a:close/>
                </a:path>
              </a:pathLst>
            </a:custGeom>
            <a:solidFill>
              <a:srgbClr val="4EA156"/>
            </a:solidFill>
            <a:ln w="9525">
              <a:noFill/>
              <a:round/>
              <a:headEnd/>
              <a:tailEnd/>
            </a:ln>
          </p:spPr>
          <p:txBody>
            <a:bodyPr/>
            <a:lstStyle/>
            <a:p>
              <a:endParaRPr lang="en-US">
                <a:latin typeface="Calibri" pitchFamily="34" charset="0"/>
              </a:endParaRPr>
            </a:p>
          </p:txBody>
        </p:sp>
        <p:sp>
          <p:nvSpPr>
            <p:cNvPr id="144189" name="Freeform 1008"/>
            <p:cNvSpPr>
              <a:spLocks/>
            </p:cNvSpPr>
            <p:nvPr/>
          </p:nvSpPr>
          <p:spPr bwMode="auto">
            <a:xfrm rot="10800000">
              <a:off x="3689825" y="5028424"/>
              <a:ext cx="629161" cy="310589"/>
            </a:xfrm>
            <a:custGeom>
              <a:avLst/>
              <a:gdLst>
                <a:gd name="T0" fmla="*/ 2147483647 w 171"/>
                <a:gd name="T1" fmla="*/ 0 h 85"/>
                <a:gd name="T2" fmla="*/ 2147483647 w 171"/>
                <a:gd name="T3" fmla="*/ 1428625302 h 85"/>
                <a:gd name="T4" fmla="*/ 2147483647 w 171"/>
                <a:gd name="T5" fmla="*/ 1949337165 h 85"/>
                <a:gd name="T6" fmla="*/ 825775587 w 171"/>
                <a:gd name="T7" fmla="*/ 2136260520 h 85"/>
                <a:gd name="T8" fmla="*/ 0 w 171"/>
                <a:gd name="T9" fmla="*/ 2147483647 h 85"/>
                <a:gd name="T10" fmla="*/ 0 w 171"/>
                <a:gd name="T11" fmla="*/ 2147483647 h 85"/>
                <a:gd name="T12" fmla="*/ 527954424 w 171"/>
                <a:gd name="T13" fmla="*/ 2147483647 h 85"/>
                <a:gd name="T14" fmla="*/ 2147483647 w 171"/>
                <a:gd name="T15" fmla="*/ 2147483647 h 85"/>
                <a:gd name="T16" fmla="*/ 2147483647 w 171"/>
                <a:gd name="T17" fmla="*/ 2147483647 h 85"/>
                <a:gd name="T18" fmla="*/ 2147483647 w 171"/>
                <a:gd name="T19" fmla="*/ 2147483647 h 85"/>
                <a:gd name="T20" fmla="*/ 2147483647 w 171"/>
                <a:gd name="T21" fmla="*/ 2147483647 h 85"/>
                <a:gd name="T22" fmla="*/ 2147483647 w 171"/>
                <a:gd name="T23" fmla="*/ 2056150511 h 85"/>
                <a:gd name="T24" fmla="*/ 2147483647 w 171"/>
                <a:gd name="T25" fmla="*/ 961316914 h 85"/>
                <a:gd name="T26" fmla="*/ 2147483647 w 171"/>
                <a:gd name="T27" fmla="*/ 480660284 h 85"/>
                <a:gd name="T28" fmla="*/ 2147483647 w 171"/>
                <a:gd name="T29" fmla="*/ 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85"/>
                <a:gd name="T47" fmla="*/ 171 w 171"/>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85">
                  <a:moveTo>
                    <a:pt x="157" y="0"/>
                  </a:moveTo>
                  <a:cubicBezTo>
                    <a:pt x="128" y="2"/>
                    <a:pt x="101" y="17"/>
                    <a:pt x="87" y="39"/>
                  </a:cubicBezTo>
                  <a:cubicBezTo>
                    <a:pt x="77" y="41"/>
                    <a:pt x="67" y="44"/>
                    <a:pt x="60" y="53"/>
                  </a:cubicBezTo>
                  <a:cubicBezTo>
                    <a:pt x="48" y="54"/>
                    <a:pt x="22" y="56"/>
                    <a:pt x="22" y="58"/>
                  </a:cubicBezTo>
                  <a:cubicBezTo>
                    <a:pt x="14" y="58"/>
                    <a:pt x="0" y="64"/>
                    <a:pt x="0" y="71"/>
                  </a:cubicBezTo>
                  <a:cubicBezTo>
                    <a:pt x="0" y="71"/>
                    <a:pt x="0" y="72"/>
                    <a:pt x="0" y="72"/>
                  </a:cubicBezTo>
                  <a:cubicBezTo>
                    <a:pt x="0" y="79"/>
                    <a:pt x="6" y="85"/>
                    <a:pt x="14" y="84"/>
                  </a:cubicBezTo>
                  <a:cubicBezTo>
                    <a:pt x="73" y="82"/>
                    <a:pt x="73" y="82"/>
                    <a:pt x="73" y="82"/>
                  </a:cubicBezTo>
                  <a:cubicBezTo>
                    <a:pt x="76" y="74"/>
                    <a:pt x="76" y="74"/>
                    <a:pt x="76" y="74"/>
                  </a:cubicBezTo>
                  <a:cubicBezTo>
                    <a:pt x="78" y="69"/>
                    <a:pt x="80" y="67"/>
                    <a:pt x="94" y="64"/>
                  </a:cubicBezTo>
                  <a:cubicBezTo>
                    <a:pt x="105" y="62"/>
                    <a:pt x="105" y="62"/>
                    <a:pt x="105" y="62"/>
                  </a:cubicBezTo>
                  <a:cubicBezTo>
                    <a:pt x="107" y="56"/>
                    <a:pt x="107" y="56"/>
                    <a:pt x="107" y="56"/>
                  </a:cubicBezTo>
                  <a:cubicBezTo>
                    <a:pt x="115" y="40"/>
                    <a:pt x="137" y="28"/>
                    <a:pt x="158" y="26"/>
                  </a:cubicBezTo>
                  <a:cubicBezTo>
                    <a:pt x="166" y="26"/>
                    <a:pt x="171" y="20"/>
                    <a:pt x="171" y="13"/>
                  </a:cubicBezTo>
                  <a:cubicBezTo>
                    <a:pt x="170" y="5"/>
                    <a:pt x="164" y="0"/>
                    <a:pt x="157" y="0"/>
                  </a:cubicBezTo>
                  <a:close/>
                </a:path>
              </a:pathLst>
            </a:custGeom>
            <a:solidFill>
              <a:srgbClr val="4FA257"/>
            </a:solidFill>
            <a:ln w="9525">
              <a:noFill/>
              <a:round/>
              <a:headEnd/>
              <a:tailEnd/>
            </a:ln>
          </p:spPr>
          <p:txBody>
            <a:bodyPr/>
            <a:lstStyle/>
            <a:p>
              <a:endParaRPr lang="en-US">
                <a:latin typeface="Calibri" pitchFamily="34" charset="0"/>
              </a:endParaRPr>
            </a:p>
          </p:txBody>
        </p:sp>
        <p:sp>
          <p:nvSpPr>
            <p:cNvPr id="144190" name="Freeform 1009"/>
            <p:cNvSpPr>
              <a:spLocks/>
            </p:cNvSpPr>
            <p:nvPr/>
          </p:nvSpPr>
          <p:spPr bwMode="auto">
            <a:xfrm rot="10800000">
              <a:off x="3689825" y="5028424"/>
              <a:ext cx="629161" cy="310589"/>
            </a:xfrm>
            <a:custGeom>
              <a:avLst/>
              <a:gdLst>
                <a:gd name="T0" fmla="*/ 2147483647 w 171"/>
                <a:gd name="T1" fmla="*/ 0 h 85"/>
                <a:gd name="T2" fmla="*/ 2147483647 w 171"/>
                <a:gd name="T3" fmla="*/ 1428625302 h 85"/>
                <a:gd name="T4" fmla="*/ 2147483647 w 171"/>
                <a:gd name="T5" fmla="*/ 1949337165 h 85"/>
                <a:gd name="T6" fmla="*/ 825775587 w 171"/>
                <a:gd name="T7" fmla="*/ 2136260520 h 85"/>
                <a:gd name="T8" fmla="*/ 0 w 171"/>
                <a:gd name="T9" fmla="*/ 2147483647 h 85"/>
                <a:gd name="T10" fmla="*/ 0 w 171"/>
                <a:gd name="T11" fmla="*/ 2147483647 h 85"/>
                <a:gd name="T12" fmla="*/ 527954424 w 171"/>
                <a:gd name="T13" fmla="*/ 2147483647 h 85"/>
                <a:gd name="T14" fmla="*/ 2147483647 w 171"/>
                <a:gd name="T15" fmla="*/ 2147483647 h 85"/>
                <a:gd name="T16" fmla="*/ 2147483647 w 171"/>
                <a:gd name="T17" fmla="*/ 2147483647 h 85"/>
                <a:gd name="T18" fmla="*/ 2147483647 w 171"/>
                <a:gd name="T19" fmla="*/ 2147483647 h 85"/>
                <a:gd name="T20" fmla="*/ 2147483647 w 171"/>
                <a:gd name="T21" fmla="*/ 2147483647 h 85"/>
                <a:gd name="T22" fmla="*/ 2147483647 w 171"/>
                <a:gd name="T23" fmla="*/ 2056150511 h 85"/>
                <a:gd name="T24" fmla="*/ 2147483647 w 171"/>
                <a:gd name="T25" fmla="*/ 961316914 h 85"/>
                <a:gd name="T26" fmla="*/ 2147483647 w 171"/>
                <a:gd name="T27" fmla="*/ 480660284 h 85"/>
                <a:gd name="T28" fmla="*/ 2147483647 w 171"/>
                <a:gd name="T29" fmla="*/ 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85"/>
                <a:gd name="T47" fmla="*/ 171 w 171"/>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85">
                  <a:moveTo>
                    <a:pt x="157" y="0"/>
                  </a:moveTo>
                  <a:cubicBezTo>
                    <a:pt x="128" y="2"/>
                    <a:pt x="101" y="17"/>
                    <a:pt x="87" y="39"/>
                  </a:cubicBezTo>
                  <a:cubicBezTo>
                    <a:pt x="78" y="41"/>
                    <a:pt x="67" y="44"/>
                    <a:pt x="60" y="53"/>
                  </a:cubicBezTo>
                  <a:cubicBezTo>
                    <a:pt x="48" y="54"/>
                    <a:pt x="23" y="56"/>
                    <a:pt x="22" y="58"/>
                  </a:cubicBezTo>
                  <a:cubicBezTo>
                    <a:pt x="15" y="59"/>
                    <a:pt x="0" y="64"/>
                    <a:pt x="0" y="71"/>
                  </a:cubicBezTo>
                  <a:cubicBezTo>
                    <a:pt x="0" y="71"/>
                    <a:pt x="0" y="72"/>
                    <a:pt x="0" y="72"/>
                  </a:cubicBezTo>
                  <a:cubicBezTo>
                    <a:pt x="0" y="79"/>
                    <a:pt x="6" y="85"/>
                    <a:pt x="14" y="84"/>
                  </a:cubicBezTo>
                  <a:cubicBezTo>
                    <a:pt x="73" y="82"/>
                    <a:pt x="73" y="82"/>
                    <a:pt x="73" y="82"/>
                  </a:cubicBezTo>
                  <a:cubicBezTo>
                    <a:pt x="76" y="74"/>
                    <a:pt x="76" y="74"/>
                    <a:pt x="76" y="74"/>
                  </a:cubicBezTo>
                  <a:cubicBezTo>
                    <a:pt x="78" y="69"/>
                    <a:pt x="80" y="67"/>
                    <a:pt x="94" y="64"/>
                  </a:cubicBezTo>
                  <a:cubicBezTo>
                    <a:pt x="105" y="62"/>
                    <a:pt x="105" y="62"/>
                    <a:pt x="105" y="62"/>
                  </a:cubicBezTo>
                  <a:cubicBezTo>
                    <a:pt x="107" y="56"/>
                    <a:pt x="107" y="56"/>
                    <a:pt x="107" y="56"/>
                  </a:cubicBezTo>
                  <a:cubicBezTo>
                    <a:pt x="115" y="40"/>
                    <a:pt x="137" y="28"/>
                    <a:pt x="158" y="26"/>
                  </a:cubicBezTo>
                  <a:cubicBezTo>
                    <a:pt x="166" y="26"/>
                    <a:pt x="171" y="20"/>
                    <a:pt x="171" y="13"/>
                  </a:cubicBezTo>
                  <a:cubicBezTo>
                    <a:pt x="170" y="5"/>
                    <a:pt x="164" y="0"/>
                    <a:pt x="157" y="0"/>
                  </a:cubicBezTo>
                  <a:close/>
                </a:path>
              </a:pathLst>
            </a:custGeom>
            <a:solidFill>
              <a:srgbClr val="51A257"/>
            </a:solidFill>
            <a:ln w="9525">
              <a:noFill/>
              <a:round/>
              <a:headEnd/>
              <a:tailEnd/>
            </a:ln>
          </p:spPr>
          <p:txBody>
            <a:bodyPr/>
            <a:lstStyle/>
            <a:p>
              <a:endParaRPr lang="en-US">
                <a:latin typeface="Calibri" pitchFamily="34" charset="0"/>
              </a:endParaRPr>
            </a:p>
          </p:txBody>
        </p:sp>
        <p:sp>
          <p:nvSpPr>
            <p:cNvPr id="144191" name="Freeform 1010"/>
            <p:cNvSpPr>
              <a:spLocks/>
            </p:cNvSpPr>
            <p:nvPr/>
          </p:nvSpPr>
          <p:spPr bwMode="auto">
            <a:xfrm rot="10800000">
              <a:off x="3689825" y="5028424"/>
              <a:ext cx="629161" cy="310589"/>
            </a:xfrm>
            <a:custGeom>
              <a:avLst/>
              <a:gdLst>
                <a:gd name="T0" fmla="*/ 2147483647 w 171"/>
                <a:gd name="T1" fmla="*/ 0 h 85"/>
                <a:gd name="T2" fmla="*/ 2147483647 w 171"/>
                <a:gd name="T3" fmla="*/ 1428625302 h 85"/>
                <a:gd name="T4" fmla="*/ 2147483647 w 171"/>
                <a:gd name="T5" fmla="*/ 1949337165 h 85"/>
                <a:gd name="T6" fmla="*/ 825775587 w 171"/>
                <a:gd name="T7" fmla="*/ 2136260520 h 85"/>
                <a:gd name="T8" fmla="*/ 0 w 171"/>
                <a:gd name="T9" fmla="*/ 2147483647 h 85"/>
                <a:gd name="T10" fmla="*/ 0 w 171"/>
                <a:gd name="T11" fmla="*/ 2147483647 h 85"/>
                <a:gd name="T12" fmla="*/ 527954424 w 171"/>
                <a:gd name="T13" fmla="*/ 2147483647 h 85"/>
                <a:gd name="T14" fmla="*/ 2147483647 w 171"/>
                <a:gd name="T15" fmla="*/ 2147483647 h 85"/>
                <a:gd name="T16" fmla="*/ 2147483647 w 171"/>
                <a:gd name="T17" fmla="*/ 2147483647 h 85"/>
                <a:gd name="T18" fmla="*/ 2147483647 w 171"/>
                <a:gd name="T19" fmla="*/ 2147483647 h 85"/>
                <a:gd name="T20" fmla="*/ 2147483647 w 171"/>
                <a:gd name="T21" fmla="*/ 2147483647 h 85"/>
                <a:gd name="T22" fmla="*/ 2147483647 w 171"/>
                <a:gd name="T23" fmla="*/ 2056150511 h 85"/>
                <a:gd name="T24" fmla="*/ 2147483647 w 171"/>
                <a:gd name="T25" fmla="*/ 961316914 h 85"/>
                <a:gd name="T26" fmla="*/ 2147483647 w 171"/>
                <a:gd name="T27" fmla="*/ 480660284 h 85"/>
                <a:gd name="T28" fmla="*/ 2147483647 w 171"/>
                <a:gd name="T29" fmla="*/ 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85"/>
                <a:gd name="T47" fmla="*/ 171 w 171"/>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85">
                  <a:moveTo>
                    <a:pt x="157" y="0"/>
                  </a:moveTo>
                  <a:cubicBezTo>
                    <a:pt x="128" y="2"/>
                    <a:pt x="101" y="17"/>
                    <a:pt x="87" y="39"/>
                  </a:cubicBezTo>
                  <a:cubicBezTo>
                    <a:pt x="78" y="41"/>
                    <a:pt x="67" y="44"/>
                    <a:pt x="60" y="53"/>
                  </a:cubicBezTo>
                  <a:cubicBezTo>
                    <a:pt x="48" y="54"/>
                    <a:pt x="23" y="56"/>
                    <a:pt x="22" y="58"/>
                  </a:cubicBezTo>
                  <a:cubicBezTo>
                    <a:pt x="15" y="59"/>
                    <a:pt x="0" y="64"/>
                    <a:pt x="0" y="71"/>
                  </a:cubicBezTo>
                  <a:cubicBezTo>
                    <a:pt x="0" y="71"/>
                    <a:pt x="0" y="72"/>
                    <a:pt x="0" y="72"/>
                  </a:cubicBezTo>
                  <a:cubicBezTo>
                    <a:pt x="0" y="79"/>
                    <a:pt x="6" y="85"/>
                    <a:pt x="14" y="84"/>
                  </a:cubicBezTo>
                  <a:cubicBezTo>
                    <a:pt x="73" y="82"/>
                    <a:pt x="73" y="82"/>
                    <a:pt x="73" y="82"/>
                  </a:cubicBezTo>
                  <a:cubicBezTo>
                    <a:pt x="76" y="74"/>
                    <a:pt x="76" y="74"/>
                    <a:pt x="76" y="74"/>
                  </a:cubicBezTo>
                  <a:cubicBezTo>
                    <a:pt x="78" y="69"/>
                    <a:pt x="80" y="67"/>
                    <a:pt x="94" y="64"/>
                  </a:cubicBezTo>
                  <a:cubicBezTo>
                    <a:pt x="105" y="62"/>
                    <a:pt x="105" y="62"/>
                    <a:pt x="105" y="62"/>
                  </a:cubicBezTo>
                  <a:cubicBezTo>
                    <a:pt x="107" y="56"/>
                    <a:pt x="107" y="56"/>
                    <a:pt x="107" y="56"/>
                  </a:cubicBezTo>
                  <a:cubicBezTo>
                    <a:pt x="115" y="40"/>
                    <a:pt x="137" y="27"/>
                    <a:pt x="158" y="26"/>
                  </a:cubicBezTo>
                  <a:cubicBezTo>
                    <a:pt x="165" y="26"/>
                    <a:pt x="171" y="20"/>
                    <a:pt x="171" y="13"/>
                  </a:cubicBezTo>
                  <a:cubicBezTo>
                    <a:pt x="170" y="5"/>
                    <a:pt x="164" y="0"/>
                    <a:pt x="157" y="0"/>
                  </a:cubicBezTo>
                  <a:close/>
                </a:path>
              </a:pathLst>
            </a:custGeom>
            <a:solidFill>
              <a:srgbClr val="52A258"/>
            </a:solidFill>
            <a:ln w="9525">
              <a:noFill/>
              <a:round/>
              <a:headEnd/>
              <a:tailEnd/>
            </a:ln>
          </p:spPr>
          <p:txBody>
            <a:bodyPr/>
            <a:lstStyle/>
            <a:p>
              <a:endParaRPr lang="en-US">
                <a:latin typeface="Calibri" pitchFamily="34" charset="0"/>
              </a:endParaRPr>
            </a:p>
          </p:txBody>
        </p:sp>
        <p:sp>
          <p:nvSpPr>
            <p:cNvPr id="144192" name="Freeform 1011"/>
            <p:cNvSpPr>
              <a:spLocks/>
            </p:cNvSpPr>
            <p:nvPr/>
          </p:nvSpPr>
          <p:spPr bwMode="auto">
            <a:xfrm rot="10800000">
              <a:off x="3689825" y="5028424"/>
              <a:ext cx="629161" cy="310589"/>
            </a:xfrm>
            <a:custGeom>
              <a:avLst/>
              <a:gdLst>
                <a:gd name="T0" fmla="*/ 2147483647 w 171"/>
                <a:gd name="T1" fmla="*/ 0 h 85"/>
                <a:gd name="T2" fmla="*/ 2147483647 w 171"/>
                <a:gd name="T3" fmla="*/ 1428625302 h 85"/>
                <a:gd name="T4" fmla="*/ 2147483647 w 171"/>
                <a:gd name="T5" fmla="*/ 1949337165 h 85"/>
                <a:gd name="T6" fmla="*/ 825775587 w 171"/>
                <a:gd name="T7" fmla="*/ 2136260520 h 85"/>
                <a:gd name="T8" fmla="*/ 0 w 171"/>
                <a:gd name="T9" fmla="*/ 2147483647 h 85"/>
                <a:gd name="T10" fmla="*/ 0 w 171"/>
                <a:gd name="T11" fmla="*/ 2147483647 h 85"/>
                <a:gd name="T12" fmla="*/ 527954424 w 171"/>
                <a:gd name="T13" fmla="*/ 2147483647 h 85"/>
                <a:gd name="T14" fmla="*/ 2147483647 w 171"/>
                <a:gd name="T15" fmla="*/ 2147483647 h 85"/>
                <a:gd name="T16" fmla="*/ 2147483647 w 171"/>
                <a:gd name="T17" fmla="*/ 2147483647 h 85"/>
                <a:gd name="T18" fmla="*/ 2147483647 w 171"/>
                <a:gd name="T19" fmla="*/ 2147483647 h 85"/>
                <a:gd name="T20" fmla="*/ 2147483647 w 171"/>
                <a:gd name="T21" fmla="*/ 2147483647 h 85"/>
                <a:gd name="T22" fmla="*/ 2147483647 w 171"/>
                <a:gd name="T23" fmla="*/ 2056150511 h 85"/>
                <a:gd name="T24" fmla="*/ 2147483647 w 171"/>
                <a:gd name="T25" fmla="*/ 961316914 h 85"/>
                <a:gd name="T26" fmla="*/ 2147483647 w 171"/>
                <a:gd name="T27" fmla="*/ 480660284 h 85"/>
                <a:gd name="T28" fmla="*/ 2147483647 w 171"/>
                <a:gd name="T29" fmla="*/ 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85"/>
                <a:gd name="T47" fmla="*/ 171 w 171"/>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85">
                  <a:moveTo>
                    <a:pt x="157" y="0"/>
                  </a:moveTo>
                  <a:cubicBezTo>
                    <a:pt x="128" y="2"/>
                    <a:pt x="101" y="17"/>
                    <a:pt x="87" y="39"/>
                  </a:cubicBezTo>
                  <a:cubicBezTo>
                    <a:pt x="78" y="41"/>
                    <a:pt x="67" y="44"/>
                    <a:pt x="60" y="53"/>
                  </a:cubicBezTo>
                  <a:cubicBezTo>
                    <a:pt x="49" y="54"/>
                    <a:pt x="23" y="56"/>
                    <a:pt x="22" y="58"/>
                  </a:cubicBezTo>
                  <a:cubicBezTo>
                    <a:pt x="15" y="59"/>
                    <a:pt x="0" y="64"/>
                    <a:pt x="0" y="71"/>
                  </a:cubicBezTo>
                  <a:cubicBezTo>
                    <a:pt x="0" y="71"/>
                    <a:pt x="0" y="71"/>
                    <a:pt x="0" y="72"/>
                  </a:cubicBezTo>
                  <a:cubicBezTo>
                    <a:pt x="0" y="79"/>
                    <a:pt x="6" y="85"/>
                    <a:pt x="14" y="84"/>
                  </a:cubicBezTo>
                  <a:cubicBezTo>
                    <a:pt x="73" y="82"/>
                    <a:pt x="73" y="82"/>
                    <a:pt x="73" y="82"/>
                  </a:cubicBezTo>
                  <a:cubicBezTo>
                    <a:pt x="76" y="74"/>
                    <a:pt x="76" y="74"/>
                    <a:pt x="76" y="74"/>
                  </a:cubicBezTo>
                  <a:cubicBezTo>
                    <a:pt x="78" y="69"/>
                    <a:pt x="80" y="67"/>
                    <a:pt x="94" y="64"/>
                  </a:cubicBezTo>
                  <a:cubicBezTo>
                    <a:pt x="105" y="62"/>
                    <a:pt x="105" y="62"/>
                    <a:pt x="105" y="62"/>
                  </a:cubicBezTo>
                  <a:cubicBezTo>
                    <a:pt x="107" y="56"/>
                    <a:pt x="107" y="56"/>
                    <a:pt x="107" y="56"/>
                  </a:cubicBezTo>
                  <a:cubicBezTo>
                    <a:pt x="115" y="40"/>
                    <a:pt x="137" y="27"/>
                    <a:pt x="158" y="26"/>
                  </a:cubicBezTo>
                  <a:cubicBezTo>
                    <a:pt x="165" y="26"/>
                    <a:pt x="171" y="20"/>
                    <a:pt x="171" y="13"/>
                  </a:cubicBezTo>
                  <a:cubicBezTo>
                    <a:pt x="170" y="5"/>
                    <a:pt x="164" y="0"/>
                    <a:pt x="157" y="0"/>
                  </a:cubicBezTo>
                  <a:close/>
                </a:path>
              </a:pathLst>
            </a:custGeom>
            <a:solidFill>
              <a:srgbClr val="52A258"/>
            </a:solidFill>
            <a:ln w="9525">
              <a:noFill/>
              <a:round/>
              <a:headEnd/>
              <a:tailEnd/>
            </a:ln>
          </p:spPr>
          <p:txBody>
            <a:bodyPr/>
            <a:lstStyle/>
            <a:p>
              <a:endParaRPr lang="en-US">
                <a:latin typeface="Calibri" pitchFamily="34" charset="0"/>
              </a:endParaRPr>
            </a:p>
          </p:txBody>
        </p:sp>
        <p:sp>
          <p:nvSpPr>
            <p:cNvPr id="144193" name="Freeform 1012"/>
            <p:cNvSpPr>
              <a:spLocks/>
            </p:cNvSpPr>
            <p:nvPr/>
          </p:nvSpPr>
          <p:spPr bwMode="auto">
            <a:xfrm rot="10800000">
              <a:off x="3689825" y="5028424"/>
              <a:ext cx="629161" cy="310589"/>
            </a:xfrm>
            <a:custGeom>
              <a:avLst/>
              <a:gdLst>
                <a:gd name="T0" fmla="*/ 2147483647 w 171"/>
                <a:gd name="T1" fmla="*/ 0 h 85"/>
                <a:gd name="T2" fmla="*/ 2147483647 w 171"/>
                <a:gd name="T3" fmla="*/ 1428625302 h 85"/>
                <a:gd name="T4" fmla="*/ 2147483647 w 171"/>
                <a:gd name="T5" fmla="*/ 1949337165 h 85"/>
                <a:gd name="T6" fmla="*/ 852847897 w 171"/>
                <a:gd name="T7" fmla="*/ 2136260520 h 85"/>
                <a:gd name="T8" fmla="*/ 0 w 171"/>
                <a:gd name="T9" fmla="*/ 2147483647 h 85"/>
                <a:gd name="T10" fmla="*/ 0 w 171"/>
                <a:gd name="T11" fmla="*/ 2147483647 h 85"/>
                <a:gd name="T12" fmla="*/ 527954424 w 171"/>
                <a:gd name="T13" fmla="*/ 2147483647 h 85"/>
                <a:gd name="T14" fmla="*/ 2147483647 w 171"/>
                <a:gd name="T15" fmla="*/ 2147483647 h 85"/>
                <a:gd name="T16" fmla="*/ 2147483647 w 171"/>
                <a:gd name="T17" fmla="*/ 2147483647 h 85"/>
                <a:gd name="T18" fmla="*/ 2147483647 w 171"/>
                <a:gd name="T19" fmla="*/ 2147483647 h 85"/>
                <a:gd name="T20" fmla="*/ 2147483647 w 171"/>
                <a:gd name="T21" fmla="*/ 2147483647 h 85"/>
                <a:gd name="T22" fmla="*/ 2147483647 w 171"/>
                <a:gd name="T23" fmla="*/ 2056150511 h 85"/>
                <a:gd name="T24" fmla="*/ 2147483647 w 171"/>
                <a:gd name="T25" fmla="*/ 961316914 h 85"/>
                <a:gd name="T26" fmla="*/ 2147483647 w 171"/>
                <a:gd name="T27" fmla="*/ 480660284 h 85"/>
                <a:gd name="T28" fmla="*/ 2147483647 w 171"/>
                <a:gd name="T29" fmla="*/ 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85"/>
                <a:gd name="T47" fmla="*/ 171 w 171"/>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85">
                  <a:moveTo>
                    <a:pt x="157" y="0"/>
                  </a:moveTo>
                  <a:cubicBezTo>
                    <a:pt x="128" y="2"/>
                    <a:pt x="101" y="17"/>
                    <a:pt x="87" y="39"/>
                  </a:cubicBezTo>
                  <a:cubicBezTo>
                    <a:pt x="78" y="41"/>
                    <a:pt x="67" y="44"/>
                    <a:pt x="61" y="53"/>
                  </a:cubicBezTo>
                  <a:cubicBezTo>
                    <a:pt x="49" y="54"/>
                    <a:pt x="24" y="56"/>
                    <a:pt x="23" y="58"/>
                  </a:cubicBezTo>
                  <a:cubicBezTo>
                    <a:pt x="16" y="59"/>
                    <a:pt x="0" y="64"/>
                    <a:pt x="0" y="71"/>
                  </a:cubicBezTo>
                  <a:cubicBezTo>
                    <a:pt x="0" y="71"/>
                    <a:pt x="0" y="71"/>
                    <a:pt x="0" y="72"/>
                  </a:cubicBezTo>
                  <a:cubicBezTo>
                    <a:pt x="0" y="79"/>
                    <a:pt x="6" y="85"/>
                    <a:pt x="14" y="84"/>
                  </a:cubicBezTo>
                  <a:cubicBezTo>
                    <a:pt x="73" y="82"/>
                    <a:pt x="73" y="82"/>
                    <a:pt x="73" y="82"/>
                  </a:cubicBezTo>
                  <a:cubicBezTo>
                    <a:pt x="76" y="74"/>
                    <a:pt x="76" y="74"/>
                    <a:pt x="76" y="74"/>
                  </a:cubicBezTo>
                  <a:cubicBezTo>
                    <a:pt x="78" y="69"/>
                    <a:pt x="80" y="67"/>
                    <a:pt x="94" y="64"/>
                  </a:cubicBezTo>
                  <a:cubicBezTo>
                    <a:pt x="105" y="61"/>
                    <a:pt x="105" y="61"/>
                    <a:pt x="105" y="61"/>
                  </a:cubicBezTo>
                  <a:cubicBezTo>
                    <a:pt x="107" y="56"/>
                    <a:pt x="107" y="56"/>
                    <a:pt x="107" y="56"/>
                  </a:cubicBezTo>
                  <a:cubicBezTo>
                    <a:pt x="115" y="40"/>
                    <a:pt x="137" y="27"/>
                    <a:pt x="158" y="26"/>
                  </a:cubicBezTo>
                  <a:cubicBezTo>
                    <a:pt x="165" y="26"/>
                    <a:pt x="171" y="20"/>
                    <a:pt x="170" y="13"/>
                  </a:cubicBezTo>
                  <a:cubicBezTo>
                    <a:pt x="170" y="5"/>
                    <a:pt x="164" y="0"/>
                    <a:pt x="157" y="0"/>
                  </a:cubicBezTo>
                  <a:close/>
                </a:path>
              </a:pathLst>
            </a:custGeom>
            <a:solidFill>
              <a:srgbClr val="53A259"/>
            </a:solidFill>
            <a:ln w="9525">
              <a:noFill/>
              <a:round/>
              <a:headEnd/>
              <a:tailEnd/>
            </a:ln>
          </p:spPr>
          <p:txBody>
            <a:bodyPr/>
            <a:lstStyle/>
            <a:p>
              <a:endParaRPr lang="en-US">
                <a:latin typeface="Calibri" pitchFamily="34" charset="0"/>
              </a:endParaRPr>
            </a:p>
          </p:txBody>
        </p:sp>
        <p:sp>
          <p:nvSpPr>
            <p:cNvPr id="144194" name="Freeform 1013"/>
            <p:cNvSpPr>
              <a:spLocks/>
            </p:cNvSpPr>
            <p:nvPr/>
          </p:nvSpPr>
          <p:spPr bwMode="auto">
            <a:xfrm rot="10800000">
              <a:off x="3689825" y="5028424"/>
              <a:ext cx="629161" cy="310589"/>
            </a:xfrm>
            <a:custGeom>
              <a:avLst/>
              <a:gdLst>
                <a:gd name="T0" fmla="*/ 2147483647 w 171"/>
                <a:gd name="T1" fmla="*/ 0 h 85"/>
                <a:gd name="T2" fmla="*/ 2147483647 w 171"/>
                <a:gd name="T3" fmla="*/ 1428625302 h 85"/>
                <a:gd name="T4" fmla="*/ 2147483647 w 171"/>
                <a:gd name="T5" fmla="*/ 1949337165 h 85"/>
                <a:gd name="T6" fmla="*/ 852847897 w 171"/>
                <a:gd name="T7" fmla="*/ 2136260520 h 85"/>
                <a:gd name="T8" fmla="*/ 0 w 171"/>
                <a:gd name="T9" fmla="*/ 2147483647 h 85"/>
                <a:gd name="T10" fmla="*/ 0 w 171"/>
                <a:gd name="T11" fmla="*/ 2147483647 h 85"/>
                <a:gd name="T12" fmla="*/ 527954424 w 171"/>
                <a:gd name="T13" fmla="*/ 2147483647 h 85"/>
                <a:gd name="T14" fmla="*/ 2147483647 w 171"/>
                <a:gd name="T15" fmla="*/ 2147483647 h 85"/>
                <a:gd name="T16" fmla="*/ 2147483647 w 171"/>
                <a:gd name="T17" fmla="*/ 2147483647 h 85"/>
                <a:gd name="T18" fmla="*/ 2147483647 w 171"/>
                <a:gd name="T19" fmla="*/ 2147483647 h 85"/>
                <a:gd name="T20" fmla="*/ 2147483647 w 171"/>
                <a:gd name="T21" fmla="*/ 2147483647 h 85"/>
                <a:gd name="T22" fmla="*/ 2147483647 w 171"/>
                <a:gd name="T23" fmla="*/ 2056150511 h 85"/>
                <a:gd name="T24" fmla="*/ 2147483647 w 171"/>
                <a:gd name="T25" fmla="*/ 961316914 h 85"/>
                <a:gd name="T26" fmla="*/ 2147483647 w 171"/>
                <a:gd name="T27" fmla="*/ 480660284 h 85"/>
                <a:gd name="T28" fmla="*/ 2147483647 w 171"/>
                <a:gd name="T29" fmla="*/ 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85"/>
                <a:gd name="T47" fmla="*/ 171 w 171"/>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85">
                  <a:moveTo>
                    <a:pt x="157" y="0"/>
                  </a:moveTo>
                  <a:cubicBezTo>
                    <a:pt x="129" y="2"/>
                    <a:pt x="101" y="18"/>
                    <a:pt x="88" y="39"/>
                  </a:cubicBezTo>
                  <a:cubicBezTo>
                    <a:pt x="78" y="41"/>
                    <a:pt x="67" y="44"/>
                    <a:pt x="61" y="53"/>
                  </a:cubicBezTo>
                  <a:cubicBezTo>
                    <a:pt x="49" y="54"/>
                    <a:pt x="24" y="56"/>
                    <a:pt x="23" y="58"/>
                  </a:cubicBezTo>
                  <a:cubicBezTo>
                    <a:pt x="16" y="59"/>
                    <a:pt x="0" y="64"/>
                    <a:pt x="0" y="71"/>
                  </a:cubicBezTo>
                  <a:cubicBezTo>
                    <a:pt x="0" y="71"/>
                    <a:pt x="0" y="71"/>
                    <a:pt x="0" y="72"/>
                  </a:cubicBezTo>
                  <a:cubicBezTo>
                    <a:pt x="0" y="79"/>
                    <a:pt x="6" y="85"/>
                    <a:pt x="14" y="84"/>
                  </a:cubicBezTo>
                  <a:cubicBezTo>
                    <a:pt x="73" y="82"/>
                    <a:pt x="73" y="82"/>
                    <a:pt x="73" y="82"/>
                  </a:cubicBezTo>
                  <a:cubicBezTo>
                    <a:pt x="76" y="74"/>
                    <a:pt x="76" y="74"/>
                    <a:pt x="76" y="74"/>
                  </a:cubicBezTo>
                  <a:cubicBezTo>
                    <a:pt x="78" y="69"/>
                    <a:pt x="80" y="67"/>
                    <a:pt x="94" y="64"/>
                  </a:cubicBezTo>
                  <a:cubicBezTo>
                    <a:pt x="105" y="61"/>
                    <a:pt x="105" y="61"/>
                    <a:pt x="105" y="61"/>
                  </a:cubicBezTo>
                  <a:cubicBezTo>
                    <a:pt x="107" y="56"/>
                    <a:pt x="107" y="56"/>
                    <a:pt x="107" y="56"/>
                  </a:cubicBezTo>
                  <a:cubicBezTo>
                    <a:pt x="115" y="40"/>
                    <a:pt x="137" y="27"/>
                    <a:pt x="158" y="26"/>
                  </a:cubicBezTo>
                  <a:cubicBezTo>
                    <a:pt x="165" y="26"/>
                    <a:pt x="171" y="20"/>
                    <a:pt x="170" y="13"/>
                  </a:cubicBezTo>
                  <a:cubicBezTo>
                    <a:pt x="170" y="6"/>
                    <a:pt x="164" y="0"/>
                    <a:pt x="157" y="0"/>
                  </a:cubicBezTo>
                  <a:close/>
                </a:path>
              </a:pathLst>
            </a:custGeom>
            <a:solidFill>
              <a:srgbClr val="54A35A"/>
            </a:solidFill>
            <a:ln w="9525">
              <a:noFill/>
              <a:round/>
              <a:headEnd/>
              <a:tailEnd/>
            </a:ln>
          </p:spPr>
          <p:txBody>
            <a:bodyPr/>
            <a:lstStyle/>
            <a:p>
              <a:endParaRPr lang="en-US">
                <a:latin typeface="Calibri" pitchFamily="34" charset="0"/>
              </a:endParaRPr>
            </a:p>
          </p:txBody>
        </p:sp>
        <p:sp>
          <p:nvSpPr>
            <p:cNvPr id="144195" name="Freeform 1014"/>
            <p:cNvSpPr>
              <a:spLocks/>
            </p:cNvSpPr>
            <p:nvPr/>
          </p:nvSpPr>
          <p:spPr bwMode="auto">
            <a:xfrm rot="10800000">
              <a:off x="3689825" y="5032406"/>
              <a:ext cx="629161" cy="306606"/>
            </a:xfrm>
            <a:custGeom>
              <a:avLst/>
              <a:gdLst>
                <a:gd name="T0" fmla="*/ 2147483647 w 171"/>
                <a:gd name="T1" fmla="*/ 39968282 h 84"/>
                <a:gd name="T2" fmla="*/ 2147483647 w 171"/>
                <a:gd name="T3" fmla="*/ 1425564535 h 84"/>
                <a:gd name="T4" fmla="*/ 2147483647 w 171"/>
                <a:gd name="T5" fmla="*/ 1945159771 h 84"/>
                <a:gd name="T6" fmla="*/ 852847897 w 171"/>
                <a:gd name="T7" fmla="*/ 2118359247 h 84"/>
                <a:gd name="T8" fmla="*/ 40612158 w 171"/>
                <a:gd name="T9" fmla="*/ 2147483647 h 84"/>
                <a:gd name="T10" fmla="*/ 0 w 171"/>
                <a:gd name="T11" fmla="*/ 2147483647 h 84"/>
                <a:gd name="T12" fmla="*/ 527954424 w 171"/>
                <a:gd name="T13" fmla="*/ 2147483647 h 84"/>
                <a:gd name="T14" fmla="*/ 2147483647 w 171"/>
                <a:gd name="T15" fmla="*/ 2147483647 h 84"/>
                <a:gd name="T16" fmla="*/ 2147483647 w 171"/>
                <a:gd name="T17" fmla="*/ 2147483647 h 84"/>
                <a:gd name="T18" fmla="*/ 2147483647 w 171"/>
                <a:gd name="T19" fmla="*/ 2147483647 h 84"/>
                <a:gd name="T20" fmla="*/ 2147483647 w 171"/>
                <a:gd name="T21" fmla="*/ 2147483647 h 84"/>
                <a:gd name="T22" fmla="*/ 2147483647 w 171"/>
                <a:gd name="T23" fmla="*/ 2051745468 h 84"/>
                <a:gd name="T24" fmla="*/ 2147483647 w 171"/>
                <a:gd name="T25" fmla="*/ 945934146 h 84"/>
                <a:gd name="T26" fmla="*/ 2147483647 w 171"/>
                <a:gd name="T27" fmla="*/ 479630390 h 84"/>
                <a:gd name="T28" fmla="*/ 2147483647 w 171"/>
                <a:gd name="T29" fmla="*/ 39968282 h 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84"/>
                <a:gd name="T47" fmla="*/ 171 w 171"/>
                <a:gd name="T48" fmla="*/ 84 h 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84">
                  <a:moveTo>
                    <a:pt x="157" y="1"/>
                  </a:moveTo>
                  <a:cubicBezTo>
                    <a:pt x="129" y="2"/>
                    <a:pt x="101" y="18"/>
                    <a:pt x="88" y="39"/>
                  </a:cubicBezTo>
                  <a:cubicBezTo>
                    <a:pt x="78" y="41"/>
                    <a:pt x="68" y="44"/>
                    <a:pt x="61" y="53"/>
                  </a:cubicBezTo>
                  <a:cubicBezTo>
                    <a:pt x="49" y="54"/>
                    <a:pt x="24" y="56"/>
                    <a:pt x="23" y="58"/>
                  </a:cubicBezTo>
                  <a:cubicBezTo>
                    <a:pt x="16" y="59"/>
                    <a:pt x="1" y="64"/>
                    <a:pt x="1" y="71"/>
                  </a:cubicBezTo>
                  <a:cubicBezTo>
                    <a:pt x="0" y="71"/>
                    <a:pt x="0" y="71"/>
                    <a:pt x="0" y="72"/>
                  </a:cubicBezTo>
                  <a:cubicBezTo>
                    <a:pt x="0" y="79"/>
                    <a:pt x="6" y="84"/>
                    <a:pt x="14" y="84"/>
                  </a:cubicBezTo>
                  <a:cubicBezTo>
                    <a:pt x="73" y="81"/>
                    <a:pt x="73" y="81"/>
                    <a:pt x="73" y="81"/>
                  </a:cubicBezTo>
                  <a:cubicBezTo>
                    <a:pt x="76" y="74"/>
                    <a:pt x="76" y="74"/>
                    <a:pt x="76" y="74"/>
                  </a:cubicBezTo>
                  <a:cubicBezTo>
                    <a:pt x="77" y="69"/>
                    <a:pt x="80" y="67"/>
                    <a:pt x="94" y="64"/>
                  </a:cubicBezTo>
                  <a:cubicBezTo>
                    <a:pt x="104" y="61"/>
                    <a:pt x="104" y="61"/>
                    <a:pt x="104" y="61"/>
                  </a:cubicBezTo>
                  <a:cubicBezTo>
                    <a:pt x="107" y="56"/>
                    <a:pt x="107" y="56"/>
                    <a:pt x="107" y="56"/>
                  </a:cubicBezTo>
                  <a:cubicBezTo>
                    <a:pt x="115" y="40"/>
                    <a:pt x="137" y="27"/>
                    <a:pt x="158" y="26"/>
                  </a:cubicBezTo>
                  <a:cubicBezTo>
                    <a:pt x="165" y="26"/>
                    <a:pt x="171" y="20"/>
                    <a:pt x="170" y="13"/>
                  </a:cubicBezTo>
                  <a:cubicBezTo>
                    <a:pt x="170" y="6"/>
                    <a:pt x="164" y="0"/>
                    <a:pt x="157" y="1"/>
                  </a:cubicBezTo>
                  <a:close/>
                </a:path>
              </a:pathLst>
            </a:custGeom>
            <a:solidFill>
              <a:srgbClr val="56A35A"/>
            </a:solidFill>
            <a:ln w="9525">
              <a:noFill/>
              <a:round/>
              <a:headEnd/>
              <a:tailEnd/>
            </a:ln>
          </p:spPr>
          <p:txBody>
            <a:bodyPr/>
            <a:lstStyle/>
            <a:p>
              <a:endParaRPr lang="en-US">
                <a:latin typeface="Calibri" pitchFamily="34" charset="0"/>
              </a:endParaRPr>
            </a:p>
          </p:txBody>
        </p:sp>
        <p:sp>
          <p:nvSpPr>
            <p:cNvPr id="144196" name="Freeform 1015"/>
            <p:cNvSpPr>
              <a:spLocks/>
            </p:cNvSpPr>
            <p:nvPr/>
          </p:nvSpPr>
          <p:spPr bwMode="auto">
            <a:xfrm rot="10800000">
              <a:off x="3689825" y="5032406"/>
              <a:ext cx="629161" cy="306606"/>
            </a:xfrm>
            <a:custGeom>
              <a:avLst/>
              <a:gdLst>
                <a:gd name="T0" fmla="*/ 2147483647 w 171"/>
                <a:gd name="T1" fmla="*/ 39968282 h 84"/>
                <a:gd name="T2" fmla="*/ 2147483647 w 171"/>
                <a:gd name="T3" fmla="*/ 1425564535 h 84"/>
                <a:gd name="T4" fmla="*/ 2147483647 w 171"/>
                <a:gd name="T5" fmla="*/ 1945159771 h 84"/>
                <a:gd name="T6" fmla="*/ 852847897 w 171"/>
                <a:gd name="T7" fmla="*/ 2147483647 h 84"/>
                <a:gd name="T8" fmla="*/ 40612158 w 171"/>
                <a:gd name="T9" fmla="*/ 2147483647 h 84"/>
                <a:gd name="T10" fmla="*/ 0 w 171"/>
                <a:gd name="T11" fmla="*/ 2147483647 h 84"/>
                <a:gd name="T12" fmla="*/ 487342280 w 171"/>
                <a:gd name="T13" fmla="*/ 2147483647 h 84"/>
                <a:gd name="T14" fmla="*/ 2147483647 w 171"/>
                <a:gd name="T15" fmla="*/ 2147483647 h 84"/>
                <a:gd name="T16" fmla="*/ 2147483647 w 171"/>
                <a:gd name="T17" fmla="*/ 2147483647 h 84"/>
                <a:gd name="T18" fmla="*/ 2147483647 w 171"/>
                <a:gd name="T19" fmla="*/ 2147483647 h 84"/>
                <a:gd name="T20" fmla="*/ 2147483647 w 171"/>
                <a:gd name="T21" fmla="*/ 2147483647 h 84"/>
                <a:gd name="T22" fmla="*/ 2147483647 w 171"/>
                <a:gd name="T23" fmla="*/ 2051745468 h 84"/>
                <a:gd name="T24" fmla="*/ 2147483647 w 171"/>
                <a:gd name="T25" fmla="*/ 945934146 h 84"/>
                <a:gd name="T26" fmla="*/ 2147483647 w 171"/>
                <a:gd name="T27" fmla="*/ 479630390 h 84"/>
                <a:gd name="T28" fmla="*/ 2147483647 w 171"/>
                <a:gd name="T29" fmla="*/ 39968282 h 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84"/>
                <a:gd name="T47" fmla="*/ 171 w 171"/>
                <a:gd name="T48" fmla="*/ 84 h 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84">
                  <a:moveTo>
                    <a:pt x="157" y="1"/>
                  </a:moveTo>
                  <a:cubicBezTo>
                    <a:pt x="129" y="2"/>
                    <a:pt x="101" y="18"/>
                    <a:pt x="88" y="39"/>
                  </a:cubicBezTo>
                  <a:cubicBezTo>
                    <a:pt x="78" y="41"/>
                    <a:pt x="68" y="44"/>
                    <a:pt x="61" y="53"/>
                  </a:cubicBezTo>
                  <a:cubicBezTo>
                    <a:pt x="49" y="54"/>
                    <a:pt x="25" y="56"/>
                    <a:pt x="23" y="59"/>
                  </a:cubicBezTo>
                  <a:cubicBezTo>
                    <a:pt x="16" y="59"/>
                    <a:pt x="1" y="64"/>
                    <a:pt x="1" y="71"/>
                  </a:cubicBezTo>
                  <a:cubicBezTo>
                    <a:pt x="0" y="71"/>
                    <a:pt x="0" y="71"/>
                    <a:pt x="0" y="72"/>
                  </a:cubicBezTo>
                  <a:cubicBezTo>
                    <a:pt x="0" y="79"/>
                    <a:pt x="6" y="84"/>
                    <a:pt x="13" y="84"/>
                  </a:cubicBezTo>
                  <a:cubicBezTo>
                    <a:pt x="73" y="81"/>
                    <a:pt x="73" y="81"/>
                    <a:pt x="73" y="81"/>
                  </a:cubicBezTo>
                  <a:cubicBezTo>
                    <a:pt x="76" y="74"/>
                    <a:pt x="76" y="74"/>
                    <a:pt x="76" y="74"/>
                  </a:cubicBezTo>
                  <a:cubicBezTo>
                    <a:pt x="77" y="68"/>
                    <a:pt x="80" y="67"/>
                    <a:pt x="94" y="64"/>
                  </a:cubicBezTo>
                  <a:cubicBezTo>
                    <a:pt x="104" y="61"/>
                    <a:pt x="104" y="61"/>
                    <a:pt x="104" y="61"/>
                  </a:cubicBezTo>
                  <a:cubicBezTo>
                    <a:pt x="107" y="56"/>
                    <a:pt x="107" y="56"/>
                    <a:pt x="107" y="56"/>
                  </a:cubicBezTo>
                  <a:cubicBezTo>
                    <a:pt x="115" y="40"/>
                    <a:pt x="137" y="27"/>
                    <a:pt x="158" y="26"/>
                  </a:cubicBezTo>
                  <a:cubicBezTo>
                    <a:pt x="165" y="26"/>
                    <a:pt x="171" y="20"/>
                    <a:pt x="170" y="13"/>
                  </a:cubicBezTo>
                  <a:cubicBezTo>
                    <a:pt x="170" y="6"/>
                    <a:pt x="164" y="0"/>
                    <a:pt x="157" y="1"/>
                  </a:cubicBezTo>
                  <a:close/>
                </a:path>
              </a:pathLst>
            </a:custGeom>
            <a:solidFill>
              <a:srgbClr val="57A35B"/>
            </a:solidFill>
            <a:ln w="9525">
              <a:noFill/>
              <a:round/>
              <a:headEnd/>
              <a:tailEnd/>
            </a:ln>
          </p:spPr>
          <p:txBody>
            <a:bodyPr/>
            <a:lstStyle/>
            <a:p>
              <a:endParaRPr lang="en-US">
                <a:latin typeface="Calibri" pitchFamily="34" charset="0"/>
              </a:endParaRPr>
            </a:p>
          </p:txBody>
        </p:sp>
        <p:sp>
          <p:nvSpPr>
            <p:cNvPr id="144197" name="Freeform 1016"/>
            <p:cNvSpPr>
              <a:spLocks/>
            </p:cNvSpPr>
            <p:nvPr/>
          </p:nvSpPr>
          <p:spPr bwMode="auto">
            <a:xfrm rot="10800000">
              <a:off x="3689825" y="5032406"/>
              <a:ext cx="629161" cy="306606"/>
            </a:xfrm>
            <a:custGeom>
              <a:avLst/>
              <a:gdLst>
                <a:gd name="T0" fmla="*/ 2147483647 w 171"/>
                <a:gd name="T1" fmla="*/ 39968282 h 84"/>
                <a:gd name="T2" fmla="*/ 2147483647 w 171"/>
                <a:gd name="T3" fmla="*/ 1425564535 h 84"/>
                <a:gd name="T4" fmla="*/ 2147483647 w 171"/>
                <a:gd name="T5" fmla="*/ 1945159771 h 84"/>
                <a:gd name="T6" fmla="*/ 893460041 w 171"/>
                <a:gd name="T7" fmla="*/ 2147483647 h 84"/>
                <a:gd name="T8" fmla="*/ 40612158 w 171"/>
                <a:gd name="T9" fmla="*/ 2147483647 h 84"/>
                <a:gd name="T10" fmla="*/ 0 w 171"/>
                <a:gd name="T11" fmla="*/ 2147483647 h 84"/>
                <a:gd name="T12" fmla="*/ 487342280 w 171"/>
                <a:gd name="T13" fmla="*/ 2147483647 h 84"/>
                <a:gd name="T14" fmla="*/ 2147483647 w 171"/>
                <a:gd name="T15" fmla="*/ 2147483647 h 84"/>
                <a:gd name="T16" fmla="*/ 2147483647 w 171"/>
                <a:gd name="T17" fmla="*/ 2147483647 h 84"/>
                <a:gd name="T18" fmla="*/ 2147483647 w 171"/>
                <a:gd name="T19" fmla="*/ 2147483647 h 84"/>
                <a:gd name="T20" fmla="*/ 2147483647 w 171"/>
                <a:gd name="T21" fmla="*/ 2147483647 h 84"/>
                <a:gd name="T22" fmla="*/ 2147483647 w 171"/>
                <a:gd name="T23" fmla="*/ 2051745468 h 84"/>
                <a:gd name="T24" fmla="*/ 2147483647 w 171"/>
                <a:gd name="T25" fmla="*/ 945934146 h 84"/>
                <a:gd name="T26" fmla="*/ 2147483647 w 171"/>
                <a:gd name="T27" fmla="*/ 479630390 h 84"/>
                <a:gd name="T28" fmla="*/ 2147483647 w 171"/>
                <a:gd name="T29" fmla="*/ 39968282 h 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84"/>
                <a:gd name="T47" fmla="*/ 171 w 171"/>
                <a:gd name="T48" fmla="*/ 84 h 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84">
                  <a:moveTo>
                    <a:pt x="157" y="1"/>
                  </a:moveTo>
                  <a:cubicBezTo>
                    <a:pt x="129" y="2"/>
                    <a:pt x="101" y="18"/>
                    <a:pt x="88" y="39"/>
                  </a:cubicBezTo>
                  <a:cubicBezTo>
                    <a:pt x="78" y="41"/>
                    <a:pt x="68" y="44"/>
                    <a:pt x="61" y="53"/>
                  </a:cubicBezTo>
                  <a:cubicBezTo>
                    <a:pt x="49" y="54"/>
                    <a:pt x="25" y="56"/>
                    <a:pt x="24" y="59"/>
                  </a:cubicBezTo>
                  <a:cubicBezTo>
                    <a:pt x="17" y="59"/>
                    <a:pt x="1" y="64"/>
                    <a:pt x="1" y="71"/>
                  </a:cubicBezTo>
                  <a:cubicBezTo>
                    <a:pt x="0" y="71"/>
                    <a:pt x="0" y="71"/>
                    <a:pt x="0" y="72"/>
                  </a:cubicBezTo>
                  <a:cubicBezTo>
                    <a:pt x="0" y="79"/>
                    <a:pt x="6" y="84"/>
                    <a:pt x="13" y="84"/>
                  </a:cubicBezTo>
                  <a:cubicBezTo>
                    <a:pt x="73" y="81"/>
                    <a:pt x="73" y="81"/>
                    <a:pt x="73" y="81"/>
                  </a:cubicBezTo>
                  <a:cubicBezTo>
                    <a:pt x="75" y="74"/>
                    <a:pt x="75" y="74"/>
                    <a:pt x="75" y="74"/>
                  </a:cubicBezTo>
                  <a:cubicBezTo>
                    <a:pt x="77" y="68"/>
                    <a:pt x="80" y="67"/>
                    <a:pt x="94" y="64"/>
                  </a:cubicBezTo>
                  <a:cubicBezTo>
                    <a:pt x="104" y="61"/>
                    <a:pt x="104" y="61"/>
                    <a:pt x="104" y="61"/>
                  </a:cubicBezTo>
                  <a:cubicBezTo>
                    <a:pt x="107" y="56"/>
                    <a:pt x="107" y="56"/>
                    <a:pt x="107" y="56"/>
                  </a:cubicBezTo>
                  <a:cubicBezTo>
                    <a:pt x="115" y="40"/>
                    <a:pt x="137" y="27"/>
                    <a:pt x="158" y="26"/>
                  </a:cubicBezTo>
                  <a:cubicBezTo>
                    <a:pt x="165" y="26"/>
                    <a:pt x="171" y="20"/>
                    <a:pt x="170" y="13"/>
                  </a:cubicBezTo>
                  <a:cubicBezTo>
                    <a:pt x="170" y="6"/>
                    <a:pt x="164" y="0"/>
                    <a:pt x="157" y="1"/>
                  </a:cubicBezTo>
                  <a:close/>
                </a:path>
              </a:pathLst>
            </a:custGeom>
            <a:solidFill>
              <a:srgbClr val="58A45B"/>
            </a:solidFill>
            <a:ln w="9525">
              <a:noFill/>
              <a:round/>
              <a:headEnd/>
              <a:tailEnd/>
            </a:ln>
          </p:spPr>
          <p:txBody>
            <a:bodyPr/>
            <a:lstStyle/>
            <a:p>
              <a:endParaRPr lang="en-US">
                <a:latin typeface="Calibri" pitchFamily="34" charset="0"/>
              </a:endParaRPr>
            </a:p>
          </p:txBody>
        </p:sp>
        <p:sp>
          <p:nvSpPr>
            <p:cNvPr id="144198" name="Freeform 1017"/>
            <p:cNvSpPr>
              <a:spLocks/>
            </p:cNvSpPr>
            <p:nvPr/>
          </p:nvSpPr>
          <p:spPr bwMode="auto">
            <a:xfrm rot="10800000">
              <a:off x="3689825" y="5032406"/>
              <a:ext cx="629161" cy="306606"/>
            </a:xfrm>
            <a:custGeom>
              <a:avLst/>
              <a:gdLst>
                <a:gd name="T0" fmla="*/ 2147483647 w 171"/>
                <a:gd name="T1" fmla="*/ 39968282 h 84"/>
                <a:gd name="T2" fmla="*/ 2147483647 w 171"/>
                <a:gd name="T3" fmla="*/ 1425564535 h 84"/>
                <a:gd name="T4" fmla="*/ 2147483647 w 171"/>
                <a:gd name="T5" fmla="*/ 1945159771 h 84"/>
                <a:gd name="T6" fmla="*/ 893460041 w 171"/>
                <a:gd name="T7" fmla="*/ 2147483647 h 84"/>
                <a:gd name="T8" fmla="*/ 40612158 w 171"/>
                <a:gd name="T9" fmla="*/ 2147483647 h 84"/>
                <a:gd name="T10" fmla="*/ 0 w 171"/>
                <a:gd name="T11" fmla="*/ 2147483647 h 84"/>
                <a:gd name="T12" fmla="*/ 487342280 w 171"/>
                <a:gd name="T13" fmla="*/ 2147483647 h 84"/>
                <a:gd name="T14" fmla="*/ 2147483647 w 171"/>
                <a:gd name="T15" fmla="*/ 2147483647 h 84"/>
                <a:gd name="T16" fmla="*/ 2147483647 w 171"/>
                <a:gd name="T17" fmla="*/ 2147483647 h 84"/>
                <a:gd name="T18" fmla="*/ 2147483647 w 171"/>
                <a:gd name="T19" fmla="*/ 2147483647 h 84"/>
                <a:gd name="T20" fmla="*/ 2147483647 w 171"/>
                <a:gd name="T21" fmla="*/ 2147483647 h 84"/>
                <a:gd name="T22" fmla="*/ 2147483647 w 171"/>
                <a:gd name="T23" fmla="*/ 2051745468 h 84"/>
                <a:gd name="T24" fmla="*/ 2147483647 w 171"/>
                <a:gd name="T25" fmla="*/ 945934146 h 84"/>
                <a:gd name="T26" fmla="*/ 2147483647 w 171"/>
                <a:gd name="T27" fmla="*/ 479630390 h 84"/>
                <a:gd name="T28" fmla="*/ 2147483647 w 171"/>
                <a:gd name="T29" fmla="*/ 39968282 h 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84"/>
                <a:gd name="T47" fmla="*/ 171 w 171"/>
                <a:gd name="T48" fmla="*/ 84 h 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84">
                  <a:moveTo>
                    <a:pt x="157" y="1"/>
                  </a:moveTo>
                  <a:cubicBezTo>
                    <a:pt x="129" y="2"/>
                    <a:pt x="101" y="18"/>
                    <a:pt x="88" y="39"/>
                  </a:cubicBezTo>
                  <a:cubicBezTo>
                    <a:pt x="78" y="41"/>
                    <a:pt x="68" y="44"/>
                    <a:pt x="61" y="53"/>
                  </a:cubicBezTo>
                  <a:cubicBezTo>
                    <a:pt x="50" y="54"/>
                    <a:pt x="25" y="56"/>
                    <a:pt x="24" y="59"/>
                  </a:cubicBezTo>
                  <a:cubicBezTo>
                    <a:pt x="17" y="59"/>
                    <a:pt x="1" y="64"/>
                    <a:pt x="1" y="71"/>
                  </a:cubicBezTo>
                  <a:cubicBezTo>
                    <a:pt x="0" y="71"/>
                    <a:pt x="0" y="71"/>
                    <a:pt x="0" y="72"/>
                  </a:cubicBezTo>
                  <a:cubicBezTo>
                    <a:pt x="0" y="79"/>
                    <a:pt x="6" y="84"/>
                    <a:pt x="13" y="84"/>
                  </a:cubicBezTo>
                  <a:cubicBezTo>
                    <a:pt x="73" y="81"/>
                    <a:pt x="73" y="81"/>
                    <a:pt x="73" y="81"/>
                  </a:cubicBezTo>
                  <a:cubicBezTo>
                    <a:pt x="75" y="74"/>
                    <a:pt x="75" y="74"/>
                    <a:pt x="75" y="74"/>
                  </a:cubicBezTo>
                  <a:cubicBezTo>
                    <a:pt x="77" y="68"/>
                    <a:pt x="80" y="67"/>
                    <a:pt x="94" y="64"/>
                  </a:cubicBezTo>
                  <a:cubicBezTo>
                    <a:pt x="104" y="61"/>
                    <a:pt x="104" y="61"/>
                    <a:pt x="104" y="61"/>
                  </a:cubicBezTo>
                  <a:cubicBezTo>
                    <a:pt x="107" y="56"/>
                    <a:pt x="107" y="56"/>
                    <a:pt x="107" y="56"/>
                  </a:cubicBezTo>
                  <a:cubicBezTo>
                    <a:pt x="115" y="40"/>
                    <a:pt x="137" y="27"/>
                    <a:pt x="158" y="26"/>
                  </a:cubicBezTo>
                  <a:cubicBezTo>
                    <a:pt x="165" y="25"/>
                    <a:pt x="171" y="20"/>
                    <a:pt x="170" y="13"/>
                  </a:cubicBezTo>
                  <a:cubicBezTo>
                    <a:pt x="170" y="6"/>
                    <a:pt x="164" y="0"/>
                    <a:pt x="157" y="1"/>
                  </a:cubicBezTo>
                  <a:close/>
                </a:path>
              </a:pathLst>
            </a:custGeom>
            <a:solidFill>
              <a:srgbClr val="58A45C"/>
            </a:solidFill>
            <a:ln w="9525">
              <a:noFill/>
              <a:round/>
              <a:headEnd/>
              <a:tailEnd/>
            </a:ln>
          </p:spPr>
          <p:txBody>
            <a:bodyPr/>
            <a:lstStyle/>
            <a:p>
              <a:endParaRPr lang="en-US">
                <a:latin typeface="Calibri" pitchFamily="34" charset="0"/>
              </a:endParaRPr>
            </a:p>
          </p:txBody>
        </p:sp>
        <p:sp>
          <p:nvSpPr>
            <p:cNvPr id="144199" name="Freeform 1018"/>
            <p:cNvSpPr>
              <a:spLocks/>
            </p:cNvSpPr>
            <p:nvPr/>
          </p:nvSpPr>
          <p:spPr bwMode="auto">
            <a:xfrm rot="10800000">
              <a:off x="3693824" y="5032407"/>
              <a:ext cx="625161" cy="306606"/>
            </a:xfrm>
            <a:custGeom>
              <a:avLst/>
              <a:gdLst>
                <a:gd name="T0" fmla="*/ 2147483647 w 170"/>
                <a:gd name="T1" fmla="*/ 39968282 h 84"/>
                <a:gd name="T2" fmla="*/ 2147483647 w 170"/>
                <a:gd name="T3" fmla="*/ 1425564535 h 84"/>
                <a:gd name="T4" fmla="*/ 2147483647 w 170"/>
                <a:gd name="T5" fmla="*/ 1945159771 h 84"/>
                <a:gd name="T6" fmla="*/ 892545947 w 170"/>
                <a:gd name="T7" fmla="*/ 2147483647 h 84"/>
                <a:gd name="T8" fmla="*/ 40569271 w 170"/>
                <a:gd name="T9" fmla="*/ 2147483647 h 84"/>
                <a:gd name="T10" fmla="*/ 0 w 170"/>
                <a:gd name="T11" fmla="*/ 2147483647 h 84"/>
                <a:gd name="T12" fmla="*/ 486842345 w 170"/>
                <a:gd name="T13" fmla="*/ 2147483647 h 84"/>
                <a:gd name="T14" fmla="*/ 2147483647 w 170"/>
                <a:gd name="T15" fmla="*/ 2147483647 h 84"/>
                <a:gd name="T16" fmla="*/ 2147483647 w 170"/>
                <a:gd name="T17" fmla="*/ 2147483647 h 84"/>
                <a:gd name="T18" fmla="*/ 2147483647 w 170"/>
                <a:gd name="T19" fmla="*/ 2147483647 h 84"/>
                <a:gd name="T20" fmla="*/ 2147483647 w 170"/>
                <a:gd name="T21" fmla="*/ 2147483647 h 84"/>
                <a:gd name="T22" fmla="*/ 2147483647 w 170"/>
                <a:gd name="T23" fmla="*/ 2051745468 h 84"/>
                <a:gd name="T24" fmla="*/ 2147483647 w 170"/>
                <a:gd name="T25" fmla="*/ 945934146 h 84"/>
                <a:gd name="T26" fmla="*/ 2147483647 w 170"/>
                <a:gd name="T27" fmla="*/ 479630390 h 84"/>
                <a:gd name="T28" fmla="*/ 2147483647 w 170"/>
                <a:gd name="T29" fmla="*/ 39968282 h 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0"/>
                <a:gd name="T46" fmla="*/ 0 h 84"/>
                <a:gd name="T47" fmla="*/ 170 w 170"/>
                <a:gd name="T48" fmla="*/ 84 h 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0" h="84">
                  <a:moveTo>
                    <a:pt x="157" y="1"/>
                  </a:moveTo>
                  <a:cubicBezTo>
                    <a:pt x="129" y="2"/>
                    <a:pt x="101" y="18"/>
                    <a:pt x="88" y="39"/>
                  </a:cubicBezTo>
                  <a:cubicBezTo>
                    <a:pt x="78" y="41"/>
                    <a:pt x="68" y="44"/>
                    <a:pt x="62" y="53"/>
                  </a:cubicBezTo>
                  <a:cubicBezTo>
                    <a:pt x="50" y="54"/>
                    <a:pt x="25" y="56"/>
                    <a:pt x="24" y="59"/>
                  </a:cubicBezTo>
                  <a:cubicBezTo>
                    <a:pt x="17" y="59"/>
                    <a:pt x="1" y="64"/>
                    <a:pt x="1" y="71"/>
                  </a:cubicBezTo>
                  <a:cubicBezTo>
                    <a:pt x="0" y="71"/>
                    <a:pt x="0" y="71"/>
                    <a:pt x="0" y="72"/>
                  </a:cubicBezTo>
                  <a:cubicBezTo>
                    <a:pt x="0" y="79"/>
                    <a:pt x="6" y="84"/>
                    <a:pt x="13" y="84"/>
                  </a:cubicBezTo>
                  <a:cubicBezTo>
                    <a:pt x="72" y="81"/>
                    <a:pt x="72" y="81"/>
                    <a:pt x="72" y="81"/>
                  </a:cubicBezTo>
                  <a:cubicBezTo>
                    <a:pt x="75" y="74"/>
                    <a:pt x="75" y="74"/>
                    <a:pt x="75" y="74"/>
                  </a:cubicBezTo>
                  <a:cubicBezTo>
                    <a:pt x="77" y="68"/>
                    <a:pt x="80" y="66"/>
                    <a:pt x="94" y="63"/>
                  </a:cubicBezTo>
                  <a:cubicBezTo>
                    <a:pt x="104" y="61"/>
                    <a:pt x="104" y="61"/>
                    <a:pt x="104" y="61"/>
                  </a:cubicBezTo>
                  <a:cubicBezTo>
                    <a:pt x="107" y="56"/>
                    <a:pt x="107" y="56"/>
                    <a:pt x="107" y="56"/>
                  </a:cubicBezTo>
                  <a:cubicBezTo>
                    <a:pt x="115" y="40"/>
                    <a:pt x="137" y="27"/>
                    <a:pt x="158" y="26"/>
                  </a:cubicBezTo>
                  <a:cubicBezTo>
                    <a:pt x="165" y="25"/>
                    <a:pt x="170" y="20"/>
                    <a:pt x="170" y="13"/>
                  </a:cubicBezTo>
                  <a:cubicBezTo>
                    <a:pt x="170" y="6"/>
                    <a:pt x="164" y="0"/>
                    <a:pt x="157" y="1"/>
                  </a:cubicBezTo>
                  <a:close/>
                </a:path>
              </a:pathLst>
            </a:custGeom>
            <a:solidFill>
              <a:srgbClr val="59A45C"/>
            </a:solidFill>
            <a:ln w="9525">
              <a:noFill/>
              <a:round/>
              <a:headEnd/>
              <a:tailEnd/>
            </a:ln>
          </p:spPr>
          <p:txBody>
            <a:bodyPr/>
            <a:lstStyle/>
            <a:p>
              <a:endParaRPr lang="en-US">
                <a:latin typeface="Calibri" pitchFamily="34" charset="0"/>
              </a:endParaRPr>
            </a:p>
          </p:txBody>
        </p:sp>
        <p:sp>
          <p:nvSpPr>
            <p:cNvPr id="144200" name="Freeform 1019"/>
            <p:cNvSpPr>
              <a:spLocks/>
            </p:cNvSpPr>
            <p:nvPr/>
          </p:nvSpPr>
          <p:spPr bwMode="auto">
            <a:xfrm rot="10800000">
              <a:off x="3693824" y="5032407"/>
              <a:ext cx="625161" cy="303952"/>
            </a:xfrm>
            <a:custGeom>
              <a:avLst/>
              <a:gdLst>
                <a:gd name="T0" fmla="*/ 2147483647 w 170"/>
                <a:gd name="T1" fmla="*/ 0 h 83"/>
                <a:gd name="T2" fmla="*/ 2147483647 w 170"/>
                <a:gd name="T3" fmla="*/ 1408132652 h 83"/>
                <a:gd name="T4" fmla="*/ 2147483647 w 170"/>
                <a:gd name="T5" fmla="*/ 1917739121 h 83"/>
                <a:gd name="T6" fmla="*/ 933115203 w 170"/>
                <a:gd name="T7" fmla="*/ 2145725467 h 83"/>
                <a:gd name="T8" fmla="*/ 40569271 w 170"/>
                <a:gd name="T9" fmla="*/ 2147483647 h 83"/>
                <a:gd name="T10" fmla="*/ 0 w 170"/>
                <a:gd name="T11" fmla="*/ 2147483647 h 83"/>
                <a:gd name="T12" fmla="*/ 486842345 w 170"/>
                <a:gd name="T13" fmla="*/ 2147483647 h 83"/>
                <a:gd name="T14" fmla="*/ 2147483647 w 170"/>
                <a:gd name="T15" fmla="*/ 2147483647 h 83"/>
                <a:gd name="T16" fmla="*/ 2147483647 w 170"/>
                <a:gd name="T17" fmla="*/ 2147483647 h 83"/>
                <a:gd name="T18" fmla="*/ 2147483647 w 170"/>
                <a:gd name="T19" fmla="*/ 2147483647 h 83"/>
                <a:gd name="T20" fmla="*/ 2147483647 w 170"/>
                <a:gd name="T21" fmla="*/ 2147483647 h 83"/>
                <a:gd name="T22" fmla="*/ 2147483647 w 170"/>
                <a:gd name="T23" fmla="*/ 2038437775 h 83"/>
                <a:gd name="T24" fmla="*/ 2147483647 w 170"/>
                <a:gd name="T25" fmla="*/ 925343301 h 83"/>
                <a:gd name="T26" fmla="*/ 2147483647 w 170"/>
                <a:gd name="T27" fmla="*/ 442554064 h 83"/>
                <a:gd name="T28" fmla="*/ 2147483647 w 170"/>
                <a:gd name="T29" fmla="*/ 0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0"/>
                <a:gd name="T46" fmla="*/ 0 h 83"/>
                <a:gd name="T47" fmla="*/ 170 w 170"/>
                <a:gd name="T48" fmla="*/ 83 h 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0" h="83">
                  <a:moveTo>
                    <a:pt x="157" y="0"/>
                  </a:moveTo>
                  <a:cubicBezTo>
                    <a:pt x="129" y="1"/>
                    <a:pt x="101" y="17"/>
                    <a:pt x="88" y="38"/>
                  </a:cubicBezTo>
                  <a:cubicBezTo>
                    <a:pt x="78" y="40"/>
                    <a:pt x="68" y="43"/>
                    <a:pt x="62" y="52"/>
                  </a:cubicBezTo>
                  <a:cubicBezTo>
                    <a:pt x="50" y="53"/>
                    <a:pt x="26" y="55"/>
                    <a:pt x="25" y="58"/>
                  </a:cubicBezTo>
                  <a:cubicBezTo>
                    <a:pt x="18" y="58"/>
                    <a:pt x="1" y="64"/>
                    <a:pt x="1" y="70"/>
                  </a:cubicBezTo>
                  <a:cubicBezTo>
                    <a:pt x="0" y="70"/>
                    <a:pt x="0" y="70"/>
                    <a:pt x="0" y="71"/>
                  </a:cubicBezTo>
                  <a:cubicBezTo>
                    <a:pt x="0" y="78"/>
                    <a:pt x="6" y="83"/>
                    <a:pt x="13" y="83"/>
                  </a:cubicBezTo>
                  <a:cubicBezTo>
                    <a:pt x="72" y="80"/>
                    <a:pt x="72" y="80"/>
                    <a:pt x="72" y="80"/>
                  </a:cubicBezTo>
                  <a:cubicBezTo>
                    <a:pt x="75" y="73"/>
                    <a:pt x="75" y="73"/>
                    <a:pt x="75" y="73"/>
                  </a:cubicBezTo>
                  <a:cubicBezTo>
                    <a:pt x="77" y="67"/>
                    <a:pt x="80" y="65"/>
                    <a:pt x="94" y="62"/>
                  </a:cubicBezTo>
                  <a:cubicBezTo>
                    <a:pt x="104" y="60"/>
                    <a:pt x="104" y="60"/>
                    <a:pt x="104" y="60"/>
                  </a:cubicBezTo>
                  <a:cubicBezTo>
                    <a:pt x="107" y="55"/>
                    <a:pt x="107" y="55"/>
                    <a:pt x="107" y="55"/>
                  </a:cubicBezTo>
                  <a:cubicBezTo>
                    <a:pt x="115" y="39"/>
                    <a:pt x="137" y="26"/>
                    <a:pt x="158" y="25"/>
                  </a:cubicBezTo>
                  <a:cubicBezTo>
                    <a:pt x="165" y="24"/>
                    <a:pt x="170" y="18"/>
                    <a:pt x="170" y="12"/>
                  </a:cubicBezTo>
                  <a:cubicBezTo>
                    <a:pt x="170" y="5"/>
                    <a:pt x="164" y="0"/>
                    <a:pt x="157" y="0"/>
                  </a:cubicBezTo>
                  <a:close/>
                </a:path>
              </a:pathLst>
            </a:custGeom>
            <a:solidFill>
              <a:srgbClr val="5AA55D"/>
            </a:solidFill>
            <a:ln w="9525">
              <a:noFill/>
              <a:round/>
              <a:headEnd/>
              <a:tailEnd/>
            </a:ln>
          </p:spPr>
          <p:txBody>
            <a:bodyPr/>
            <a:lstStyle/>
            <a:p>
              <a:endParaRPr lang="en-US">
                <a:latin typeface="Calibri" pitchFamily="34" charset="0"/>
              </a:endParaRPr>
            </a:p>
          </p:txBody>
        </p:sp>
        <p:sp>
          <p:nvSpPr>
            <p:cNvPr id="144201" name="Freeform 1020"/>
            <p:cNvSpPr>
              <a:spLocks/>
            </p:cNvSpPr>
            <p:nvPr/>
          </p:nvSpPr>
          <p:spPr bwMode="auto">
            <a:xfrm rot="10800000">
              <a:off x="3693824" y="5032407"/>
              <a:ext cx="625161" cy="303952"/>
            </a:xfrm>
            <a:custGeom>
              <a:avLst/>
              <a:gdLst>
                <a:gd name="T0" fmla="*/ 2147483647 w 170"/>
                <a:gd name="T1" fmla="*/ 0 h 83"/>
                <a:gd name="T2" fmla="*/ 2147483647 w 170"/>
                <a:gd name="T3" fmla="*/ 1408132652 h 83"/>
                <a:gd name="T4" fmla="*/ 2147483647 w 170"/>
                <a:gd name="T5" fmla="*/ 1917739121 h 83"/>
                <a:gd name="T6" fmla="*/ 933115203 w 170"/>
                <a:gd name="T7" fmla="*/ 2145725467 h 83"/>
                <a:gd name="T8" fmla="*/ 40569271 w 170"/>
                <a:gd name="T9" fmla="*/ 2147483647 h 83"/>
                <a:gd name="T10" fmla="*/ 0 w 170"/>
                <a:gd name="T11" fmla="*/ 2147483647 h 83"/>
                <a:gd name="T12" fmla="*/ 486842345 w 170"/>
                <a:gd name="T13" fmla="*/ 2147483647 h 83"/>
                <a:gd name="T14" fmla="*/ 2147483647 w 170"/>
                <a:gd name="T15" fmla="*/ 2147483647 h 83"/>
                <a:gd name="T16" fmla="*/ 2147483647 w 170"/>
                <a:gd name="T17" fmla="*/ 2147483647 h 83"/>
                <a:gd name="T18" fmla="*/ 2147483647 w 170"/>
                <a:gd name="T19" fmla="*/ 2147483647 h 83"/>
                <a:gd name="T20" fmla="*/ 2147483647 w 170"/>
                <a:gd name="T21" fmla="*/ 2147483647 h 83"/>
                <a:gd name="T22" fmla="*/ 2147483647 w 170"/>
                <a:gd name="T23" fmla="*/ 2038437775 h 83"/>
                <a:gd name="T24" fmla="*/ 2147483647 w 170"/>
                <a:gd name="T25" fmla="*/ 925343301 h 83"/>
                <a:gd name="T26" fmla="*/ 2147483647 w 170"/>
                <a:gd name="T27" fmla="*/ 442554064 h 83"/>
                <a:gd name="T28" fmla="*/ 2147483647 w 170"/>
                <a:gd name="T29" fmla="*/ 0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0"/>
                <a:gd name="T46" fmla="*/ 0 h 83"/>
                <a:gd name="T47" fmla="*/ 170 w 170"/>
                <a:gd name="T48" fmla="*/ 83 h 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0" h="83">
                  <a:moveTo>
                    <a:pt x="157" y="0"/>
                  </a:moveTo>
                  <a:cubicBezTo>
                    <a:pt x="129" y="1"/>
                    <a:pt x="101" y="17"/>
                    <a:pt x="88" y="38"/>
                  </a:cubicBezTo>
                  <a:cubicBezTo>
                    <a:pt x="79" y="40"/>
                    <a:pt x="68" y="43"/>
                    <a:pt x="62" y="52"/>
                  </a:cubicBezTo>
                  <a:cubicBezTo>
                    <a:pt x="50" y="53"/>
                    <a:pt x="26" y="55"/>
                    <a:pt x="25" y="58"/>
                  </a:cubicBezTo>
                  <a:cubicBezTo>
                    <a:pt x="18" y="58"/>
                    <a:pt x="1" y="64"/>
                    <a:pt x="1" y="70"/>
                  </a:cubicBezTo>
                  <a:cubicBezTo>
                    <a:pt x="1" y="70"/>
                    <a:pt x="0" y="70"/>
                    <a:pt x="0" y="71"/>
                  </a:cubicBezTo>
                  <a:cubicBezTo>
                    <a:pt x="1" y="77"/>
                    <a:pt x="6" y="83"/>
                    <a:pt x="13" y="83"/>
                  </a:cubicBezTo>
                  <a:cubicBezTo>
                    <a:pt x="72" y="80"/>
                    <a:pt x="72" y="80"/>
                    <a:pt x="72" y="80"/>
                  </a:cubicBezTo>
                  <a:cubicBezTo>
                    <a:pt x="75" y="73"/>
                    <a:pt x="75" y="73"/>
                    <a:pt x="75" y="73"/>
                  </a:cubicBezTo>
                  <a:cubicBezTo>
                    <a:pt x="77" y="67"/>
                    <a:pt x="80" y="65"/>
                    <a:pt x="94" y="62"/>
                  </a:cubicBezTo>
                  <a:cubicBezTo>
                    <a:pt x="104" y="60"/>
                    <a:pt x="104" y="60"/>
                    <a:pt x="104" y="60"/>
                  </a:cubicBezTo>
                  <a:cubicBezTo>
                    <a:pt x="107" y="55"/>
                    <a:pt x="107" y="55"/>
                    <a:pt x="107" y="55"/>
                  </a:cubicBezTo>
                  <a:cubicBezTo>
                    <a:pt x="114" y="39"/>
                    <a:pt x="137" y="26"/>
                    <a:pt x="158" y="25"/>
                  </a:cubicBezTo>
                  <a:cubicBezTo>
                    <a:pt x="165" y="24"/>
                    <a:pt x="170" y="18"/>
                    <a:pt x="170" y="12"/>
                  </a:cubicBezTo>
                  <a:cubicBezTo>
                    <a:pt x="170" y="5"/>
                    <a:pt x="164" y="0"/>
                    <a:pt x="157" y="0"/>
                  </a:cubicBezTo>
                  <a:close/>
                </a:path>
              </a:pathLst>
            </a:custGeom>
            <a:solidFill>
              <a:srgbClr val="5BA55E"/>
            </a:solidFill>
            <a:ln w="9525">
              <a:noFill/>
              <a:round/>
              <a:headEnd/>
              <a:tailEnd/>
            </a:ln>
          </p:spPr>
          <p:txBody>
            <a:bodyPr/>
            <a:lstStyle/>
            <a:p>
              <a:endParaRPr lang="en-US">
                <a:latin typeface="Calibri" pitchFamily="34" charset="0"/>
              </a:endParaRPr>
            </a:p>
          </p:txBody>
        </p:sp>
        <p:sp>
          <p:nvSpPr>
            <p:cNvPr id="144202" name="Freeform 1021"/>
            <p:cNvSpPr>
              <a:spLocks/>
            </p:cNvSpPr>
            <p:nvPr/>
          </p:nvSpPr>
          <p:spPr bwMode="auto">
            <a:xfrm rot="10800000">
              <a:off x="3693824" y="5032407"/>
              <a:ext cx="625161" cy="303952"/>
            </a:xfrm>
            <a:custGeom>
              <a:avLst/>
              <a:gdLst>
                <a:gd name="T0" fmla="*/ 2147483647 w 170"/>
                <a:gd name="T1" fmla="*/ 0 h 83"/>
                <a:gd name="T2" fmla="*/ 2147483647 w 170"/>
                <a:gd name="T3" fmla="*/ 1408132652 h 83"/>
                <a:gd name="T4" fmla="*/ 2147483647 w 170"/>
                <a:gd name="T5" fmla="*/ 1917739121 h 83"/>
                <a:gd name="T6" fmla="*/ 933115203 w 170"/>
                <a:gd name="T7" fmla="*/ 2145725467 h 83"/>
                <a:gd name="T8" fmla="*/ 40569271 w 170"/>
                <a:gd name="T9" fmla="*/ 2147483647 h 83"/>
                <a:gd name="T10" fmla="*/ 0 w 170"/>
                <a:gd name="T11" fmla="*/ 2147483647 h 83"/>
                <a:gd name="T12" fmla="*/ 486842345 w 170"/>
                <a:gd name="T13" fmla="*/ 2147483647 h 83"/>
                <a:gd name="T14" fmla="*/ 2147483647 w 170"/>
                <a:gd name="T15" fmla="*/ 2147483647 h 83"/>
                <a:gd name="T16" fmla="*/ 2147483647 w 170"/>
                <a:gd name="T17" fmla="*/ 2147483647 h 83"/>
                <a:gd name="T18" fmla="*/ 2147483647 w 170"/>
                <a:gd name="T19" fmla="*/ 2147483647 h 83"/>
                <a:gd name="T20" fmla="*/ 2147483647 w 170"/>
                <a:gd name="T21" fmla="*/ 2147483647 h 83"/>
                <a:gd name="T22" fmla="*/ 2147483647 w 170"/>
                <a:gd name="T23" fmla="*/ 2038437775 h 83"/>
                <a:gd name="T24" fmla="*/ 2147483647 w 170"/>
                <a:gd name="T25" fmla="*/ 925343301 h 83"/>
                <a:gd name="T26" fmla="*/ 2147483647 w 170"/>
                <a:gd name="T27" fmla="*/ 442554064 h 83"/>
                <a:gd name="T28" fmla="*/ 2147483647 w 170"/>
                <a:gd name="T29" fmla="*/ 0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0"/>
                <a:gd name="T46" fmla="*/ 0 h 83"/>
                <a:gd name="T47" fmla="*/ 170 w 170"/>
                <a:gd name="T48" fmla="*/ 83 h 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0" h="83">
                  <a:moveTo>
                    <a:pt x="157" y="0"/>
                  </a:moveTo>
                  <a:cubicBezTo>
                    <a:pt x="129" y="2"/>
                    <a:pt x="101" y="17"/>
                    <a:pt x="88" y="38"/>
                  </a:cubicBezTo>
                  <a:cubicBezTo>
                    <a:pt x="79" y="40"/>
                    <a:pt x="69" y="43"/>
                    <a:pt x="62" y="52"/>
                  </a:cubicBezTo>
                  <a:cubicBezTo>
                    <a:pt x="50" y="53"/>
                    <a:pt x="26" y="55"/>
                    <a:pt x="25" y="58"/>
                  </a:cubicBezTo>
                  <a:cubicBezTo>
                    <a:pt x="18" y="58"/>
                    <a:pt x="1" y="64"/>
                    <a:pt x="1" y="70"/>
                  </a:cubicBezTo>
                  <a:cubicBezTo>
                    <a:pt x="1" y="70"/>
                    <a:pt x="0" y="70"/>
                    <a:pt x="0" y="71"/>
                  </a:cubicBezTo>
                  <a:cubicBezTo>
                    <a:pt x="1" y="77"/>
                    <a:pt x="6" y="83"/>
                    <a:pt x="13" y="83"/>
                  </a:cubicBezTo>
                  <a:cubicBezTo>
                    <a:pt x="72" y="80"/>
                    <a:pt x="72" y="80"/>
                    <a:pt x="72" y="80"/>
                  </a:cubicBezTo>
                  <a:cubicBezTo>
                    <a:pt x="75" y="73"/>
                    <a:pt x="75" y="73"/>
                    <a:pt x="75" y="73"/>
                  </a:cubicBezTo>
                  <a:cubicBezTo>
                    <a:pt x="77" y="67"/>
                    <a:pt x="80" y="65"/>
                    <a:pt x="94" y="62"/>
                  </a:cubicBezTo>
                  <a:cubicBezTo>
                    <a:pt x="104" y="60"/>
                    <a:pt x="104" y="60"/>
                    <a:pt x="104" y="60"/>
                  </a:cubicBezTo>
                  <a:cubicBezTo>
                    <a:pt x="107" y="55"/>
                    <a:pt x="107" y="55"/>
                    <a:pt x="107" y="55"/>
                  </a:cubicBezTo>
                  <a:cubicBezTo>
                    <a:pt x="114" y="39"/>
                    <a:pt x="137" y="26"/>
                    <a:pt x="158" y="25"/>
                  </a:cubicBezTo>
                  <a:cubicBezTo>
                    <a:pt x="165" y="24"/>
                    <a:pt x="170" y="18"/>
                    <a:pt x="170" y="12"/>
                  </a:cubicBezTo>
                  <a:cubicBezTo>
                    <a:pt x="170" y="5"/>
                    <a:pt x="164" y="0"/>
                    <a:pt x="157" y="0"/>
                  </a:cubicBezTo>
                  <a:close/>
                </a:path>
              </a:pathLst>
            </a:custGeom>
            <a:solidFill>
              <a:srgbClr val="5CA55E"/>
            </a:solidFill>
            <a:ln w="9525">
              <a:noFill/>
              <a:round/>
              <a:headEnd/>
              <a:tailEnd/>
            </a:ln>
          </p:spPr>
          <p:txBody>
            <a:bodyPr/>
            <a:lstStyle/>
            <a:p>
              <a:endParaRPr lang="en-US">
                <a:latin typeface="Calibri" pitchFamily="34" charset="0"/>
              </a:endParaRPr>
            </a:p>
          </p:txBody>
        </p:sp>
        <p:sp>
          <p:nvSpPr>
            <p:cNvPr id="144203" name="Freeform 1022"/>
            <p:cNvSpPr>
              <a:spLocks/>
            </p:cNvSpPr>
            <p:nvPr/>
          </p:nvSpPr>
          <p:spPr bwMode="auto">
            <a:xfrm rot="10800000">
              <a:off x="3693824" y="5032407"/>
              <a:ext cx="625161" cy="303952"/>
            </a:xfrm>
            <a:custGeom>
              <a:avLst/>
              <a:gdLst>
                <a:gd name="T0" fmla="*/ 2147483647 w 170"/>
                <a:gd name="T1" fmla="*/ 0 h 83"/>
                <a:gd name="T2" fmla="*/ 2147483647 w 170"/>
                <a:gd name="T3" fmla="*/ 1408132652 h 83"/>
                <a:gd name="T4" fmla="*/ 2147483647 w 170"/>
                <a:gd name="T5" fmla="*/ 1917739121 h 83"/>
                <a:gd name="T6" fmla="*/ 933115203 w 170"/>
                <a:gd name="T7" fmla="*/ 2145725467 h 83"/>
                <a:gd name="T8" fmla="*/ 40569271 w 170"/>
                <a:gd name="T9" fmla="*/ 2147483647 h 83"/>
                <a:gd name="T10" fmla="*/ 0 w 170"/>
                <a:gd name="T11" fmla="*/ 2147483647 h 83"/>
                <a:gd name="T12" fmla="*/ 486842345 w 170"/>
                <a:gd name="T13" fmla="*/ 2147483647 h 83"/>
                <a:gd name="T14" fmla="*/ 2147483647 w 170"/>
                <a:gd name="T15" fmla="*/ 2147483647 h 83"/>
                <a:gd name="T16" fmla="*/ 2147483647 w 170"/>
                <a:gd name="T17" fmla="*/ 2147483647 h 83"/>
                <a:gd name="T18" fmla="*/ 2147483647 w 170"/>
                <a:gd name="T19" fmla="*/ 2147483647 h 83"/>
                <a:gd name="T20" fmla="*/ 2147483647 w 170"/>
                <a:gd name="T21" fmla="*/ 2147483647 h 83"/>
                <a:gd name="T22" fmla="*/ 2147483647 w 170"/>
                <a:gd name="T23" fmla="*/ 2038437775 h 83"/>
                <a:gd name="T24" fmla="*/ 2147483647 w 170"/>
                <a:gd name="T25" fmla="*/ 925343301 h 83"/>
                <a:gd name="T26" fmla="*/ 2147483647 w 170"/>
                <a:gd name="T27" fmla="*/ 442554064 h 83"/>
                <a:gd name="T28" fmla="*/ 2147483647 w 170"/>
                <a:gd name="T29" fmla="*/ 0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0"/>
                <a:gd name="T46" fmla="*/ 0 h 83"/>
                <a:gd name="T47" fmla="*/ 170 w 170"/>
                <a:gd name="T48" fmla="*/ 83 h 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0" h="83">
                  <a:moveTo>
                    <a:pt x="157" y="0"/>
                  </a:moveTo>
                  <a:cubicBezTo>
                    <a:pt x="129" y="2"/>
                    <a:pt x="101" y="17"/>
                    <a:pt x="88" y="38"/>
                  </a:cubicBezTo>
                  <a:cubicBezTo>
                    <a:pt x="79" y="40"/>
                    <a:pt x="69" y="43"/>
                    <a:pt x="62" y="52"/>
                  </a:cubicBezTo>
                  <a:cubicBezTo>
                    <a:pt x="51" y="53"/>
                    <a:pt x="27" y="55"/>
                    <a:pt x="25" y="58"/>
                  </a:cubicBezTo>
                  <a:cubicBezTo>
                    <a:pt x="19" y="58"/>
                    <a:pt x="1" y="64"/>
                    <a:pt x="1" y="70"/>
                  </a:cubicBezTo>
                  <a:cubicBezTo>
                    <a:pt x="1" y="70"/>
                    <a:pt x="0" y="70"/>
                    <a:pt x="0" y="71"/>
                  </a:cubicBezTo>
                  <a:cubicBezTo>
                    <a:pt x="1" y="77"/>
                    <a:pt x="6" y="83"/>
                    <a:pt x="13" y="83"/>
                  </a:cubicBezTo>
                  <a:cubicBezTo>
                    <a:pt x="72" y="80"/>
                    <a:pt x="72" y="80"/>
                    <a:pt x="72" y="80"/>
                  </a:cubicBezTo>
                  <a:cubicBezTo>
                    <a:pt x="75" y="73"/>
                    <a:pt x="75" y="73"/>
                    <a:pt x="75" y="73"/>
                  </a:cubicBezTo>
                  <a:cubicBezTo>
                    <a:pt x="77" y="67"/>
                    <a:pt x="80" y="65"/>
                    <a:pt x="94" y="62"/>
                  </a:cubicBezTo>
                  <a:cubicBezTo>
                    <a:pt x="104" y="60"/>
                    <a:pt x="104" y="60"/>
                    <a:pt x="104" y="60"/>
                  </a:cubicBezTo>
                  <a:cubicBezTo>
                    <a:pt x="107" y="55"/>
                    <a:pt x="107" y="55"/>
                    <a:pt x="107" y="55"/>
                  </a:cubicBezTo>
                  <a:cubicBezTo>
                    <a:pt x="114" y="39"/>
                    <a:pt x="137" y="26"/>
                    <a:pt x="158" y="25"/>
                  </a:cubicBezTo>
                  <a:cubicBezTo>
                    <a:pt x="165" y="24"/>
                    <a:pt x="170" y="18"/>
                    <a:pt x="170" y="12"/>
                  </a:cubicBezTo>
                  <a:cubicBezTo>
                    <a:pt x="169" y="5"/>
                    <a:pt x="164" y="0"/>
                    <a:pt x="157" y="0"/>
                  </a:cubicBezTo>
                  <a:close/>
                </a:path>
              </a:pathLst>
            </a:custGeom>
            <a:solidFill>
              <a:srgbClr val="5DA55F"/>
            </a:solidFill>
            <a:ln w="9525">
              <a:noFill/>
              <a:round/>
              <a:headEnd/>
              <a:tailEnd/>
            </a:ln>
          </p:spPr>
          <p:txBody>
            <a:bodyPr/>
            <a:lstStyle/>
            <a:p>
              <a:endParaRPr lang="en-US">
                <a:latin typeface="Calibri" pitchFamily="34" charset="0"/>
              </a:endParaRPr>
            </a:p>
          </p:txBody>
        </p:sp>
        <p:sp>
          <p:nvSpPr>
            <p:cNvPr id="144204" name="Freeform 1023"/>
            <p:cNvSpPr>
              <a:spLocks/>
            </p:cNvSpPr>
            <p:nvPr/>
          </p:nvSpPr>
          <p:spPr bwMode="auto">
            <a:xfrm rot="10800000">
              <a:off x="3693824" y="5032407"/>
              <a:ext cx="625161" cy="303952"/>
            </a:xfrm>
            <a:custGeom>
              <a:avLst/>
              <a:gdLst>
                <a:gd name="T0" fmla="*/ 2147483647 w 170"/>
                <a:gd name="T1" fmla="*/ 0 h 83"/>
                <a:gd name="T2" fmla="*/ 2147483647 w 170"/>
                <a:gd name="T3" fmla="*/ 1408132652 h 83"/>
                <a:gd name="T4" fmla="*/ 2147483647 w 170"/>
                <a:gd name="T5" fmla="*/ 1917739121 h 83"/>
                <a:gd name="T6" fmla="*/ 973684690 w 170"/>
                <a:gd name="T7" fmla="*/ 2145725467 h 83"/>
                <a:gd name="T8" fmla="*/ 40569271 w 170"/>
                <a:gd name="T9" fmla="*/ 2147483647 h 83"/>
                <a:gd name="T10" fmla="*/ 0 w 170"/>
                <a:gd name="T11" fmla="*/ 2147483647 h 83"/>
                <a:gd name="T12" fmla="*/ 486842345 w 170"/>
                <a:gd name="T13" fmla="*/ 2147483647 h 83"/>
                <a:gd name="T14" fmla="*/ 2147483647 w 170"/>
                <a:gd name="T15" fmla="*/ 2147483647 h 83"/>
                <a:gd name="T16" fmla="*/ 2147483647 w 170"/>
                <a:gd name="T17" fmla="*/ 2147483647 h 83"/>
                <a:gd name="T18" fmla="*/ 2147483647 w 170"/>
                <a:gd name="T19" fmla="*/ 2147483647 h 83"/>
                <a:gd name="T20" fmla="*/ 2147483647 w 170"/>
                <a:gd name="T21" fmla="*/ 2147483647 h 83"/>
                <a:gd name="T22" fmla="*/ 2147483647 w 170"/>
                <a:gd name="T23" fmla="*/ 2038437775 h 83"/>
                <a:gd name="T24" fmla="*/ 2147483647 w 170"/>
                <a:gd name="T25" fmla="*/ 885111790 h 83"/>
                <a:gd name="T26" fmla="*/ 2147483647 w 170"/>
                <a:gd name="T27" fmla="*/ 442554064 h 83"/>
                <a:gd name="T28" fmla="*/ 2147483647 w 170"/>
                <a:gd name="T29" fmla="*/ 0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0"/>
                <a:gd name="T46" fmla="*/ 0 h 83"/>
                <a:gd name="T47" fmla="*/ 170 w 170"/>
                <a:gd name="T48" fmla="*/ 83 h 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0" h="83">
                  <a:moveTo>
                    <a:pt x="157" y="0"/>
                  </a:moveTo>
                  <a:cubicBezTo>
                    <a:pt x="129" y="2"/>
                    <a:pt x="101" y="17"/>
                    <a:pt x="88" y="38"/>
                  </a:cubicBezTo>
                  <a:cubicBezTo>
                    <a:pt x="79" y="40"/>
                    <a:pt x="69" y="43"/>
                    <a:pt x="63" y="52"/>
                  </a:cubicBezTo>
                  <a:cubicBezTo>
                    <a:pt x="51" y="53"/>
                    <a:pt x="27" y="55"/>
                    <a:pt x="26" y="58"/>
                  </a:cubicBezTo>
                  <a:cubicBezTo>
                    <a:pt x="19" y="58"/>
                    <a:pt x="1" y="64"/>
                    <a:pt x="1" y="70"/>
                  </a:cubicBezTo>
                  <a:cubicBezTo>
                    <a:pt x="1" y="70"/>
                    <a:pt x="0" y="70"/>
                    <a:pt x="0" y="71"/>
                  </a:cubicBezTo>
                  <a:cubicBezTo>
                    <a:pt x="1" y="77"/>
                    <a:pt x="6" y="83"/>
                    <a:pt x="13" y="83"/>
                  </a:cubicBezTo>
                  <a:cubicBezTo>
                    <a:pt x="72" y="80"/>
                    <a:pt x="72" y="80"/>
                    <a:pt x="72" y="80"/>
                  </a:cubicBezTo>
                  <a:cubicBezTo>
                    <a:pt x="75" y="73"/>
                    <a:pt x="75" y="73"/>
                    <a:pt x="75" y="73"/>
                  </a:cubicBezTo>
                  <a:cubicBezTo>
                    <a:pt x="77" y="67"/>
                    <a:pt x="80" y="65"/>
                    <a:pt x="94" y="62"/>
                  </a:cubicBezTo>
                  <a:cubicBezTo>
                    <a:pt x="104" y="60"/>
                    <a:pt x="104" y="60"/>
                    <a:pt x="104" y="60"/>
                  </a:cubicBezTo>
                  <a:cubicBezTo>
                    <a:pt x="107" y="55"/>
                    <a:pt x="107" y="55"/>
                    <a:pt x="107" y="55"/>
                  </a:cubicBezTo>
                  <a:cubicBezTo>
                    <a:pt x="114" y="39"/>
                    <a:pt x="137" y="26"/>
                    <a:pt x="158" y="24"/>
                  </a:cubicBezTo>
                  <a:cubicBezTo>
                    <a:pt x="165" y="24"/>
                    <a:pt x="170" y="18"/>
                    <a:pt x="170" y="12"/>
                  </a:cubicBezTo>
                  <a:cubicBezTo>
                    <a:pt x="169" y="5"/>
                    <a:pt x="164" y="0"/>
                    <a:pt x="157" y="0"/>
                  </a:cubicBezTo>
                  <a:close/>
                </a:path>
              </a:pathLst>
            </a:custGeom>
            <a:solidFill>
              <a:srgbClr val="5DA560"/>
            </a:solidFill>
            <a:ln w="9525">
              <a:noFill/>
              <a:round/>
              <a:headEnd/>
              <a:tailEnd/>
            </a:ln>
          </p:spPr>
          <p:txBody>
            <a:bodyPr/>
            <a:lstStyle/>
            <a:p>
              <a:endParaRPr lang="en-US">
                <a:latin typeface="Calibri" pitchFamily="34" charset="0"/>
              </a:endParaRPr>
            </a:p>
          </p:txBody>
        </p:sp>
        <p:sp>
          <p:nvSpPr>
            <p:cNvPr id="144205" name="Freeform 1024"/>
            <p:cNvSpPr>
              <a:spLocks/>
            </p:cNvSpPr>
            <p:nvPr/>
          </p:nvSpPr>
          <p:spPr bwMode="auto">
            <a:xfrm rot="10800000">
              <a:off x="3693824" y="5032407"/>
              <a:ext cx="625161" cy="303952"/>
            </a:xfrm>
            <a:custGeom>
              <a:avLst/>
              <a:gdLst>
                <a:gd name="T0" fmla="*/ 2147483647 w 170"/>
                <a:gd name="T1" fmla="*/ 0 h 83"/>
                <a:gd name="T2" fmla="*/ 2147483647 w 170"/>
                <a:gd name="T3" fmla="*/ 1408132652 h 83"/>
                <a:gd name="T4" fmla="*/ 2147483647 w 170"/>
                <a:gd name="T5" fmla="*/ 1917739121 h 83"/>
                <a:gd name="T6" fmla="*/ 973684690 w 170"/>
                <a:gd name="T7" fmla="*/ 2145725467 h 83"/>
                <a:gd name="T8" fmla="*/ 40569271 w 170"/>
                <a:gd name="T9" fmla="*/ 2147483647 h 83"/>
                <a:gd name="T10" fmla="*/ 0 w 170"/>
                <a:gd name="T11" fmla="*/ 2147483647 h 83"/>
                <a:gd name="T12" fmla="*/ 486842345 w 170"/>
                <a:gd name="T13" fmla="*/ 2147483647 h 83"/>
                <a:gd name="T14" fmla="*/ 2147483647 w 170"/>
                <a:gd name="T15" fmla="*/ 2147483647 h 83"/>
                <a:gd name="T16" fmla="*/ 2147483647 w 170"/>
                <a:gd name="T17" fmla="*/ 2147483647 h 83"/>
                <a:gd name="T18" fmla="*/ 2147483647 w 170"/>
                <a:gd name="T19" fmla="*/ 2147483647 h 83"/>
                <a:gd name="T20" fmla="*/ 2147483647 w 170"/>
                <a:gd name="T21" fmla="*/ 2147483647 h 83"/>
                <a:gd name="T22" fmla="*/ 2147483647 w 170"/>
                <a:gd name="T23" fmla="*/ 2038437775 h 83"/>
                <a:gd name="T24" fmla="*/ 2147483647 w 170"/>
                <a:gd name="T25" fmla="*/ 885111790 h 83"/>
                <a:gd name="T26" fmla="*/ 2147483647 w 170"/>
                <a:gd name="T27" fmla="*/ 442554064 h 83"/>
                <a:gd name="T28" fmla="*/ 2147483647 w 170"/>
                <a:gd name="T29" fmla="*/ 0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0"/>
                <a:gd name="T46" fmla="*/ 0 h 83"/>
                <a:gd name="T47" fmla="*/ 170 w 170"/>
                <a:gd name="T48" fmla="*/ 83 h 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0" h="83">
                  <a:moveTo>
                    <a:pt x="157" y="0"/>
                  </a:moveTo>
                  <a:cubicBezTo>
                    <a:pt x="129" y="2"/>
                    <a:pt x="101" y="17"/>
                    <a:pt x="88" y="38"/>
                  </a:cubicBezTo>
                  <a:cubicBezTo>
                    <a:pt x="79" y="40"/>
                    <a:pt x="69" y="43"/>
                    <a:pt x="63" y="52"/>
                  </a:cubicBezTo>
                  <a:cubicBezTo>
                    <a:pt x="51" y="53"/>
                    <a:pt x="27" y="55"/>
                    <a:pt x="26" y="58"/>
                  </a:cubicBezTo>
                  <a:cubicBezTo>
                    <a:pt x="19" y="59"/>
                    <a:pt x="1" y="64"/>
                    <a:pt x="1" y="70"/>
                  </a:cubicBezTo>
                  <a:cubicBezTo>
                    <a:pt x="1" y="70"/>
                    <a:pt x="0" y="70"/>
                    <a:pt x="0" y="71"/>
                  </a:cubicBezTo>
                  <a:cubicBezTo>
                    <a:pt x="1" y="77"/>
                    <a:pt x="6" y="83"/>
                    <a:pt x="13" y="82"/>
                  </a:cubicBezTo>
                  <a:cubicBezTo>
                    <a:pt x="72" y="80"/>
                    <a:pt x="72" y="80"/>
                    <a:pt x="72" y="80"/>
                  </a:cubicBezTo>
                  <a:cubicBezTo>
                    <a:pt x="75" y="73"/>
                    <a:pt x="75" y="73"/>
                    <a:pt x="75" y="73"/>
                  </a:cubicBezTo>
                  <a:cubicBezTo>
                    <a:pt x="77" y="67"/>
                    <a:pt x="80" y="65"/>
                    <a:pt x="94" y="62"/>
                  </a:cubicBezTo>
                  <a:cubicBezTo>
                    <a:pt x="104" y="60"/>
                    <a:pt x="104" y="60"/>
                    <a:pt x="104" y="60"/>
                  </a:cubicBezTo>
                  <a:cubicBezTo>
                    <a:pt x="107" y="55"/>
                    <a:pt x="107" y="55"/>
                    <a:pt x="107" y="55"/>
                  </a:cubicBezTo>
                  <a:cubicBezTo>
                    <a:pt x="114" y="39"/>
                    <a:pt x="137" y="26"/>
                    <a:pt x="158" y="24"/>
                  </a:cubicBezTo>
                  <a:cubicBezTo>
                    <a:pt x="165" y="24"/>
                    <a:pt x="170" y="18"/>
                    <a:pt x="170" y="12"/>
                  </a:cubicBezTo>
                  <a:cubicBezTo>
                    <a:pt x="169" y="5"/>
                    <a:pt x="164" y="0"/>
                    <a:pt x="157" y="0"/>
                  </a:cubicBezTo>
                  <a:close/>
                </a:path>
              </a:pathLst>
            </a:custGeom>
            <a:solidFill>
              <a:srgbClr val="5EA660"/>
            </a:solidFill>
            <a:ln w="9525">
              <a:noFill/>
              <a:round/>
              <a:headEnd/>
              <a:tailEnd/>
            </a:ln>
          </p:spPr>
          <p:txBody>
            <a:bodyPr/>
            <a:lstStyle/>
            <a:p>
              <a:endParaRPr lang="en-US">
                <a:latin typeface="Calibri" pitchFamily="34" charset="0"/>
              </a:endParaRPr>
            </a:p>
          </p:txBody>
        </p:sp>
        <p:sp>
          <p:nvSpPr>
            <p:cNvPr id="144206" name="Freeform 1025"/>
            <p:cNvSpPr>
              <a:spLocks/>
            </p:cNvSpPr>
            <p:nvPr/>
          </p:nvSpPr>
          <p:spPr bwMode="auto">
            <a:xfrm rot="10800000">
              <a:off x="3693824" y="5032407"/>
              <a:ext cx="625161" cy="303952"/>
            </a:xfrm>
            <a:custGeom>
              <a:avLst/>
              <a:gdLst>
                <a:gd name="T0" fmla="*/ 2147483647 w 170"/>
                <a:gd name="T1" fmla="*/ 0 h 83"/>
                <a:gd name="T2" fmla="*/ 2147483647 w 170"/>
                <a:gd name="T3" fmla="*/ 1448364164 h 83"/>
                <a:gd name="T4" fmla="*/ 2147483647 w 170"/>
                <a:gd name="T5" fmla="*/ 1917739121 h 83"/>
                <a:gd name="T6" fmla="*/ 973684690 w 170"/>
                <a:gd name="T7" fmla="*/ 2145725467 h 83"/>
                <a:gd name="T8" fmla="*/ 40569271 w 170"/>
                <a:gd name="T9" fmla="*/ 2147483647 h 83"/>
                <a:gd name="T10" fmla="*/ 0 w 170"/>
                <a:gd name="T11" fmla="*/ 2147483647 h 83"/>
                <a:gd name="T12" fmla="*/ 486842345 w 170"/>
                <a:gd name="T13" fmla="*/ 2147483647 h 83"/>
                <a:gd name="T14" fmla="*/ 2147483647 w 170"/>
                <a:gd name="T15" fmla="*/ 2147483647 h 83"/>
                <a:gd name="T16" fmla="*/ 2147483647 w 170"/>
                <a:gd name="T17" fmla="*/ 2147483647 h 83"/>
                <a:gd name="T18" fmla="*/ 2147483647 w 170"/>
                <a:gd name="T19" fmla="*/ 2147483647 h 83"/>
                <a:gd name="T20" fmla="*/ 2147483647 w 170"/>
                <a:gd name="T21" fmla="*/ 2147483647 h 83"/>
                <a:gd name="T22" fmla="*/ 2147483647 w 170"/>
                <a:gd name="T23" fmla="*/ 1998206263 h 83"/>
                <a:gd name="T24" fmla="*/ 2147483647 w 170"/>
                <a:gd name="T25" fmla="*/ 885111790 h 83"/>
                <a:gd name="T26" fmla="*/ 2147483647 w 170"/>
                <a:gd name="T27" fmla="*/ 442554064 h 83"/>
                <a:gd name="T28" fmla="*/ 2147483647 w 170"/>
                <a:gd name="T29" fmla="*/ 0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0"/>
                <a:gd name="T46" fmla="*/ 0 h 83"/>
                <a:gd name="T47" fmla="*/ 170 w 170"/>
                <a:gd name="T48" fmla="*/ 83 h 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0" h="83">
                  <a:moveTo>
                    <a:pt x="157" y="0"/>
                  </a:moveTo>
                  <a:cubicBezTo>
                    <a:pt x="129" y="2"/>
                    <a:pt x="101" y="17"/>
                    <a:pt x="88" y="39"/>
                  </a:cubicBezTo>
                  <a:cubicBezTo>
                    <a:pt x="79" y="41"/>
                    <a:pt x="69" y="43"/>
                    <a:pt x="63" y="52"/>
                  </a:cubicBezTo>
                  <a:cubicBezTo>
                    <a:pt x="51" y="53"/>
                    <a:pt x="28" y="55"/>
                    <a:pt x="26" y="58"/>
                  </a:cubicBezTo>
                  <a:cubicBezTo>
                    <a:pt x="19" y="59"/>
                    <a:pt x="1" y="64"/>
                    <a:pt x="1" y="70"/>
                  </a:cubicBezTo>
                  <a:cubicBezTo>
                    <a:pt x="1" y="70"/>
                    <a:pt x="0" y="70"/>
                    <a:pt x="0" y="71"/>
                  </a:cubicBezTo>
                  <a:cubicBezTo>
                    <a:pt x="1" y="77"/>
                    <a:pt x="6" y="83"/>
                    <a:pt x="13" y="82"/>
                  </a:cubicBezTo>
                  <a:cubicBezTo>
                    <a:pt x="72" y="80"/>
                    <a:pt x="72" y="80"/>
                    <a:pt x="72" y="80"/>
                  </a:cubicBezTo>
                  <a:cubicBezTo>
                    <a:pt x="75" y="73"/>
                    <a:pt x="75" y="73"/>
                    <a:pt x="75" y="73"/>
                  </a:cubicBezTo>
                  <a:cubicBezTo>
                    <a:pt x="77" y="67"/>
                    <a:pt x="80" y="65"/>
                    <a:pt x="94" y="62"/>
                  </a:cubicBezTo>
                  <a:cubicBezTo>
                    <a:pt x="104" y="60"/>
                    <a:pt x="104" y="60"/>
                    <a:pt x="104" y="60"/>
                  </a:cubicBezTo>
                  <a:cubicBezTo>
                    <a:pt x="106" y="54"/>
                    <a:pt x="106" y="54"/>
                    <a:pt x="106" y="54"/>
                  </a:cubicBezTo>
                  <a:cubicBezTo>
                    <a:pt x="114" y="39"/>
                    <a:pt x="137" y="25"/>
                    <a:pt x="158" y="24"/>
                  </a:cubicBezTo>
                  <a:cubicBezTo>
                    <a:pt x="165" y="24"/>
                    <a:pt x="170" y="18"/>
                    <a:pt x="170" y="12"/>
                  </a:cubicBezTo>
                  <a:cubicBezTo>
                    <a:pt x="169" y="5"/>
                    <a:pt x="164" y="0"/>
                    <a:pt x="157" y="0"/>
                  </a:cubicBezTo>
                  <a:close/>
                </a:path>
              </a:pathLst>
            </a:custGeom>
            <a:solidFill>
              <a:srgbClr val="5FA661"/>
            </a:solidFill>
            <a:ln w="9525">
              <a:noFill/>
              <a:round/>
              <a:headEnd/>
              <a:tailEnd/>
            </a:ln>
          </p:spPr>
          <p:txBody>
            <a:bodyPr/>
            <a:lstStyle/>
            <a:p>
              <a:endParaRPr lang="en-US">
                <a:latin typeface="Calibri" pitchFamily="34" charset="0"/>
              </a:endParaRPr>
            </a:p>
          </p:txBody>
        </p:sp>
        <p:sp>
          <p:nvSpPr>
            <p:cNvPr id="144207" name="Freeform 1026"/>
            <p:cNvSpPr>
              <a:spLocks/>
            </p:cNvSpPr>
            <p:nvPr/>
          </p:nvSpPr>
          <p:spPr bwMode="auto">
            <a:xfrm rot="10800000">
              <a:off x="3693824" y="5032407"/>
              <a:ext cx="625161" cy="303952"/>
            </a:xfrm>
            <a:custGeom>
              <a:avLst/>
              <a:gdLst>
                <a:gd name="T0" fmla="*/ 2147483647 w 170"/>
                <a:gd name="T1" fmla="*/ 0 h 83"/>
                <a:gd name="T2" fmla="*/ 2147483647 w 170"/>
                <a:gd name="T3" fmla="*/ 1448364164 h 83"/>
                <a:gd name="T4" fmla="*/ 2147483647 w 170"/>
                <a:gd name="T5" fmla="*/ 1917739121 h 83"/>
                <a:gd name="T6" fmla="*/ 973684690 w 170"/>
                <a:gd name="T7" fmla="*/ 2145725467 h 83"/>
                <a:gd name="T8" fmla="*/ 40569271 w 170"/>
                <a:gd name="T9" fmla="*/ 2147483647 h 83"/>
                <a:gd name="T10" fmla="*/ 0 w 170"/>
                <a:gd name="T11" fmla="*/ 2147483647 h 83"/>
                <a:gd name="T12" fmla="*/ 486842345 w 170"/>
                <a:gd name="T13" fmla="*/ 2147483647 h 83"/>
                <a:gd name="T14" fmla="*/ 2147483647 w 170"/>
                <a:gd name="T15" fmla="*/ 2147483647 h 83"/>
                <a:gd name="T16" fmla="*/ 2147483647 w 170"/>
                <a:gd name="T17" fmla="*/ 2147483647 h 83"/>
                <a:gd name="T18" fmla="*/ 2147483647 w 170"/>
                <a:gd name="T19" fmla="*/ 2147483647 h 83"/>
                <a:gd name="T20" fmla="*/ 2147483647 w 170"/>
                <a:gd name="T21" fmla="*/ 2147483647 h 83"/>
                <a:gd name="T22" fmla="*/ 2147483647 w 170"/>
                <a:gd name="T23" fmla="*/ 1998206263 h 83"/>
                <a:gd name="T24" fmla="*/ 2147483647 w 170"/>
                <a:gd name="T25" fmla="*/ 885111790 h 83"/>
                <a:gd name="T26" fmla="*/ 2147483647 w 170"/>
                <a:gd name="T27" fmla="*/ 442554064 h 83"/>
                <a:gd name="T28" fmla="*/ 2147483647 w 170"/>
                <a:gd name="T29" fmla="*/ 0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0"/>
                <a:gd name="T46" fmla="*/ 0 h 83"/>
                <a:gd name="T47" fmla="*/ 170 w 170"/>
                <a:gd name="T48" fmla="*/ 83 h 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0" h="83">
                  <a:moveTo>
                    <a:pt x="157" y="0"/>
                  </a:moveTo>
                  <a:cubicBezTo>
                    <a:pt x="129" y="2"/>
                    <a:pt x="101" y="17"/>
                    <a:pt x="88" y="39"/>
                  </a:cubicBezTo>
                  <a:cubicBezTo>
                    <a:pt x="79" y="41"/>
                    <a:pt x="69" y="43"/>
                    <a:pt x="63" y="52"/>
                  </a:cubicBezTo>
                  <a:cubicBezTo>
                    <a:pt x="51" y="53"/>
                    <a:pt x="28" y="55"/>
                    <a:pt x="26" y="58"/>
                  </a:cubicBezTo>
                  <a:cubicBezTo>
                    <a:pt x="20" y="59"/>
                    <a:pt x="1" y="64"/>
                    <a:pt x="1" y="70"/>
                  </a:cubicBezTo>
                  <a:cubicBezTo>
                    <a:pt x="1" y="70"/>
                    <a:pt x="0" y="70"/>
                    <a:pt x="0" y="71"/>
                  </a:cubicBezTo>
                  <a:cubicBezTo>
                    <a:pt x="1" y="77"/>
                    <a:pt x="6" y="83"/>
                    <a:pt x="13" y="82"/>
                  </a:cubicBezTo>
                  <a:cubicBezTo>
                    <a:pt x="72" y="80"/>
                    <a:pt x="72" y="80"/>
                    <a:pt x="72" y="80"/>
                  </a:cubicBezTo>
                  <a:cubicBezTo>
                    <a:pt x="75" y="73"/>
                    <a:pt x="75" y="73"/>
                    <a:pt x="75" y="73"/>
                  </a:cubicBezTo>
                  <a:cubicBezTo>
                    <a:pt x="77" y="67"/>
                    <a:pt x="80" y="65"/>
                    <a:pt x="94" y="62"/>
                  </a:cubicBezTo>
                  <a:cubicBezTo>
                    <a:pt x="104" y="60"/>
                    <a:pt x="104" y="60"/>
                    <a:pt x="104" y="60"/>
                  </a:cubicBezTo>
                  <a:cubicBezTo>
                    <a:pt x="106" y="54"/>
                    <a:pt x="106" y="54"/>
                    <a:pt x="106" y="54"/>
                  </a:cubicBezTo>
                  <a:cubicBezTo>
                    <a:pt x="114" y="39"/>
                    <a:pt x="137" y="25"/>
                    <a:pt x="158" y="24"/>
                  </a:cubicBezTo>
                  <a:cubicBezTo>
                    <a:pt x="165" y="24"/>
                    <a:pt x="170" y="18"/>
                    <a:pt x="170" y="12"/>
                  </a:cubicBezTo>
                  <a:cubicBezTo>
                    <a:pt x="169" y="5"/>
                    <a:pt x="164" y="0"/>
                    <a:pt x="157" y="0"/>
                  </a:cubicBezTo>
                  <a:close/>
                </a:path>
              </a:pathLst>
            </a:custGeom>
            <a:solidFill>
              <a:srgbClr val="60A762"/>
            </a:solidFill>
            <a:ln w="9525">
              <a:noFill/>
              <a:round/>
              <a:headEnd/>
              <a:tailEnd/>
            </a:ln>
          </p:spPr>
          <p:txBody>
            <a:bodyPr/>
            <a:lstStyle/>
            <a:p>
              <a:endParaRPr lang="en-US">
                <a:latin typeface="Calibri" pitchFamily="34" charset="0"/>
              </a:endParaRPr>
            </a:p>
          </p:txBody>
        </p:sp>
        <p:sp>
          <p:nvSpPr>
            <p:cNvPr id="144208" name="Freeform 1027"/>
            <p:cNvSpPr>
              <a:spLocks/>
            </p:cNvSpPr>
            <p:nvPr/>
          </p:nvSpPr>
          <p:spPr bwMode="auto">
            <a:xfrm rot="10800000">
              <a:off x="3693824" y="5032407"/>
              <a:ext cx="621163" cy="303952"/>
            </a:xfrm>
            <a:custGeom>
              <a:avLst/>
              <a:gdLst>
                <a:gd name="T0" fmla="*/ 2147483647 w 169"/>
                <a:gd name="T1" fmla="*/ 0 h 83"/>
                <a:gd name="T2" fmla="*/ 2147483647 w 169"/>
                <a:gd name="T3" fmla="*/ 1448364164 h 83"/>
                <a:gd name="T4" fmla="*/ 2147483647 w 169"/>
                <a:gd name="T5" fmla="*/ 1917739121 h 83"/>
                <a:gd name="T6" fmla="*/ 972682558 w 169"/>
                <a:gd name="T7" fmla="*/ 2145725467 h 83"/>
                <a:gd name="T8" fmla="*/ 0 w 169"/>
                <a:gd name="T9" fmla="*/ 2147483647 h 83"/>
                <a:gd name="T10" fmla="*/ 0 w 169"/>
                <a:gd name="T11" fmla="*/ 2147483647 h 83"/>
                <a:gd name="T12" fmla="*/ 445811212 w 169"/>
                <a:gd name="T13" fmla="*/ 2147483647 h 83"/>
                <a:gd name="T14" fmla="*/ 2147483647 w 169"/>
                <a:gd name="T15" fmla="*/ 2147483647 h 83"/>
                <a:gd name="T16" fmla="*/ 2147483647 w 169"/>
                <a:gd name="T17" fmla="*/ 2147483647 h 83"/>
                <a:gd name="T18" fmla="*/ 2147483647 w 169"/>
                <a:gd name="T19" fmla="*/ 2147483647 h 83"/>
                <a:gd name="T20" fmla="*/ 2147483647 w 169"/>
                <a:gd name="T21" fmla="*/ 2147483647 h 83"/>
                <a:gd name="T22" fmla="*/ 2147483647 w 169"/>
                <a:gd name="T23" fmla="*/ 1998206263 h 83"/>
                <a:gd name="T24" fmla="*/ 2147483647 w 169"/>
                <a:gd name="T25" fmla="*/ 885111790 h 83"/>
                <a:gd name="T26" fmla="*/ 2147483647 w 169"/>
                <a:gd name="T27" fmla="*/ 442554064 h 83"/>
                <a:gd name="T28" fmla="*/ 2147483647 w 169"/>
                <a:gd name="T29" fmla="*/ 0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9"/>
                <a:gd name="T46" fmla="*/ 0 h 83"/>
                <a:gd name="T47" fmla="*/ 169 w 169"/>
                <a:gd name="T48" fmla="*/ 83 h 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9" h="83">
                  <a:moveTo>
                    <a:pt x="156" y="0"/>
                  </a:moveTo>
                  <a:cubicBezTo>
                    <a:pt x="128" y="2"/>
                    <a:pt x="100" y="17"/>
                    <a:pt x="87" y="39"/>
                  </a:cubicBezTo>
                  <a:cubicBezTo>
                    <a:pt x="78" y="41"/>
                    <a:pt x="68" y="43"/>
                    <a:pt x="62" y="52"/>
                  </a:cubicBezTo>
                  <a:cubicBezTo>
                    <a:pt x="50" y="53"/>
                    <a:pt x="27" y="55"/>
                    <a:pt x="26" y="58"/>
                  </a:cubicBezTo>
                  <a:cubicBezTo>
                    <a:pt x="19" y="59"/>
                    <a:pt x="0" y="64"/>
                    <a:pt x="0" y="70"/>
                  </a:cubicBezTo>
                  <a:cubicBezTo>
                    <a:pt x="0" y="70"/>
                    <a:pt x="0" y="70"/>
                    <a:pt x="0" y="71"/>
                  </a:cubicBezTo>
                  <a:cubicBezTo>
                    <a:pt x="0" y="77"/>
                    <a:pt x="5" y="83"/>
                    <a:pt x="12" y="82"/>
                  </a:cubicBezTo>
                  <a:cubicBezTo>
                    <a:pt x="71" y="80"/>
                    <a:pt x="71" y="80"/>
                    <a:pt x="71" y="80"/>
                  </a:cubicBezTo>
                  <a:cubicBezTo>
                    <a:pt x="74" y="73"/>
                    <a:pt x="74" y="73"/>
                    <a:pt x="74" y="73"/>
                  </a:cubicBezTo>
                  <a:cubicBezTo>
                    <a:pt x="76" y="67"/>
                    <a:pt x="79" y="65"/>
                    <a:pt x="93" y="62"/>
                  </a:cubicBezTo>
                  <a:cubicBezTo>
                    <a:pt x="103" y="60"/>
                    <a:pt x="103" y="60"/>
                    <a:pt x="103" y="60"/>
                  </a:cubicBezTo>
                  <a:cubicBezTo>
                    <a:pt x="105" y="54"/>
                    <a:pt x="105" y="54"/>
                    <a:pt x="105" y="54"/>
                  </a:cubicBezTo>
                  <a:cubicBezTo>
                    <a:pt x="113" y="39"/>
                    <a:pt x="136" y="25"/>
                    <a:pt x="157" y="24"/>
                  </a:cubicBezTo>
                  <a:cubicBezTo>
                    <a:pt x="164" y="24"/>
                    <a:pt x="169" y="18"/>
                    <a:pt x="168" y="12"/>
                  </a:cubicBezTo>
                  <a:cubicBezTo>
                    <a:pt x="168" y="5"/>
                    <a:pt x="163" y="0"/>
                    <a:pt x="156" y="0"/>
                  </a:cubicBezTo>
                  <a:close/>
                </a:path>
              </a:pathLst>
            </a:custGeom>
            <a:solidFill>
              <a:srgbClr val="61A762"/>
            </a:solidFill>
            <a:ln w="9525">
              <a:noFill/>
              <a:round/>
              <a:headEnd/>
              <a:tailEnd/>
            </a:ln>
          </p:spPr>
          <p:txBody>
            <a:bodyPr/>
            <a:lstStyle/>
            <a:p>
              <a:endParaRPr lang="en-US">
                <a:latin typeface="Calibri" pitchFamily="34" charset="0"/>
              </a:endParaRPr>
            </a:p>
          </p:txBody>
        </p:sp>
        <p:sp>
          <p:nvSpPr>
            <p:cNvPr id="144209" name="Freeform 1028"/>
            <p:cNvSpPr>
              <a:spLocks/>
            </p:cNvSpPr>
            <p:nvPr/>
          </p:nvSpPr>
          <p:spPr bwMode="auto">
            <a:xfrm rot="10800000">
              <a:off x="3693824" y="5032407"/>
              <a:ext cx="621163" cy="303952"/>
            </a:xfrm>
            <a:custGeom>
              <a:avLst/>
              <a:gdLst>
                <a:gd name="T0" fmla="*/ 2147483647 w 169"/>
                <a:gd name="T1" fmla="*/ 0 h 83"/>
                <a:gd name="T2" fmla="*/ 2147483647 w 169"/>
                <a:gd name="T3" fmla="*/ 1448364164 h 83"/>
                <a:gd name="T4" fmla="*/ 2147483647 w 169"/>
                <a:gd name="T5" fmla="*/ 1890918113 h 83"/>
                <a:gd name="T6" fmla="*/ 972682558 w 169"/>
                <a:gd name="T7" fmla="*/ 2145725467 h 83"/>
                <a:gd name="T8" fmla="*/ 0 w 169"/>
                <a:gd name="T9" fmla="*/ 2147483647 h 83"/>
                <a:gd name="T10" fmla="*/ 0 w 169"/>
                <a:gd name="T11" fmla="*/ 2147483647 h 83"/>
                <a:gd name="T12" fmla="*/ 445811212 w 169"/>
                <a:gd name="T13" fmla="*/ 2147483647 h 83"/>
                <a:gd name="T14" fmla="*/ 2147483647 w 169"/>
                <a:gd name="T15" fmla="*/ 2147483647 h 83"/>
                <a:gd name="T16" fmla="*/ 2147483647 w 169"/>
                <a:gd name="T17" fmla="*/ 2147483647 h 83"/>
                <a:gd name="T18" fmla="*/ 2147483647 w 169"/>
                <a:gd name="T19" fmla="*/ 2147483647 h 83"/>
                <a:gd name="T20" fmla="*/ 2147483647 w 169"/>
                <a:gd name="T21" fmla="*/ 2147483647 h 83"/>
                <a:gd name="T22" fmla="*/ 2147483647 w 169"/>
                <a:gd name="T23" fmla="*/ 1998206263 h 83"/>
                <a:gd name="T24" fmla="*/ 2147483647 w 169"/>
                <a:gd name="T25" fmla="*/ 885111790 h 83"/>
                <a:gd name="T26" fmla="*/ 2147483647 w 169"/>
                <a:gd name="T27" fmla="*/ 442554064 h 83"/>
                <a:gd name="T28" fmla="*/ 2147483647 w 169"/>
                <a:gd name="T29" fmla="*/ 0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9"/>
                <a:gd name="T46" fmla="*/ 0 h 83"/>
                <a:gd name="T47" fmla="*/ 169 w 169"/>
                <a:gd name="T48" fmla="*/ 83 h 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9" h="83">
                  <a:moveTo>
                    <a:pt x="156" y="0"/>
                  </a:moveTo>
                  <a:cubicBezTo>
                    <a:pt x="128" y="2"/>
                    <a:pt x="100" y="18"/>
                    <a:pt x="87" y="39"/>
                  </a:cubicBezTo>
                  <a:cubicBezTo>
                    <a:pt x="78" y="41"/>
                    <a:pt x="69" y="43"/>
                    <a:pt x="63" y="51"/>
                  </a:cubicBezTo>
                  <a:cubicBezTo>
                    <a:pt x="51" y="53"/>
                    <a:pt x="27" y="55"/>
                    <a:pt x="26" y="58"/>
                  </a:cubicBezTo>
                  <a:cubicBezTo>
                    <a:pt x="19" y="59"/>
                    <a:pt x="0" y="64"/>
                    <a:pt x="0" y="70"/>
                  </a:cubicBezTo>
                  <a:cubicBezTo>
                    <a:pt x="0" y="70"/>
                    <a:pt x="0" y="70"/>
                    <a:pt x="0" y="71"/>
                  </a:cubicBezTo>
                  <a:cubicBezTo>
                    <a:pt x="0" y="77"/>
                    <a:pt x="5" y="83"/>
                    <a:pt x="12" y="82"/>
                  </a:cubicBezTo>
                  <a:cubicBezTo>
                    <a:pt x="71" y="80"/>
                    <a:pt x="71" y="80"/>
                    <a:pt x="71" y="80"/>
                  </a:cubicBezTo>
                  <a:cubicBezTo>
                    <a:pt x="74" y="73"/>
                    <a:pt x="74" y="73"/>
                    <a:pt x="74" y="73"/>
                  </a:cubicBezTo>
                  <a:cubicBezTo>
                    <a:pt x="76" y="67"/>
                    <a:pt x="79" y="65"/>
                    <a:pt x="93" y="62"/>
                  </a:cubicBezTo>
                  <a:cubicBezTo>
                    <a:pt x="103" y="60"/>
                    <a:pt x="103" y="60"/>
                    <a:pt x="103" y="60"/>
                  </a:cubicBezTo>
                  <a:cubicBezTo>
                    <a:pt x="105" y="54"/>
                    <a:pt x="105" y="54"/>
                    <a:pt x="105" y="54"/>
                  </a:cubicBezTo>
                  <a:cubicBezTo>
                    <a:pt x="113" y="38"/>
                    <a:pt x="136" y="25"/>
                    <a:pt x="157" y="24"/>
                  </a:cubicBezTo>
                  <a:cubicBezTo>
                    <a:pt x="164" y="24"/>
                    <a:pt x="169" y="18"/>
                    <a:pt x="168" y="12"/>
                  </a:cubicBezTo>
                  <a:cubicBezTo>
                    <a:pt x="168" y="5"/>
                    <a:pt x="162" y="0"/>
                    <a:pt x="156" y="0"/>
                  </a:cubicBezTo>
                  <a:close/>
                </a:path>
              </a:pathLst>
            </a:custGeom>
            <a:solidFill>
              <a:srgbClr val="62A763"/>
            </a:solidFill>
            <a:ln w="9525">
              <a:noFill/>
              <a:round/>
              <a:headEnd/>
              <a:tailEnd/>
            </a:ln>
          </p:spPr>
          <p:txBody>
            <a:bodyPr/>
            <a:lstStyle/>
            <a:p>
              <a:endParaRPr lang="en-US">
                <a:latin typeface="Calibri" pitchFamily="34" charset="0"/>
              </a:endParaRPr>
            </a:p>
          </p:txBody>
        </p:sp>
        <p:sp>
          <p:nvSpPr>
            <p:cNvPr id="144210" name="Freeform 1029"/>
            <p:cNvSpPr>
              <a:spLocks/>
            </p:cNvSpPr>
            <p:nvPr/>
          </p:nvSpPr>
          <p:spPr bwMode="auto">
            <a:xfrm rot="10800000">
              <a:off x="3693824" y="5032407"/>
              <a:ext cx="621163" cy="303952"/>
            </a:xfrm>
            <a:custGeom>
              <a:avLst/>
              <a:gdLst>
                <a:gd name="T0" fmla="*/ 2147483647 w 169"/>
                <a:gd name="T1" fmla="*/ 40231526 h 83"/>
                <a:gd name="T2" fmla="*/ 2147483647 w 169"/>
                <a:gd name="T3" fmla="*/ 1448364164 h 83"/>
                <a:gd name="T4" fmla="*/ 2147483647 w 169"/>
                <a:gd name="T5" fmla="*/ 1890918113 h 83"/>
                <a:gd name="T6" fmla="*/ 972682558 w 169"/>
                <a:gd name="T7" fmla="*/ 2147483647 h 83"/>
                <a:gd name="T8" fmla="*/ 0 w 169"/>
                <a:gd name="T9" fmla="*/ 2147483647 h 83"/>
                <a:gd name="T10" fmla="*/ 0 w 169"/>
                <a:gd name="T11" fmla="*/ 2147483647 h 83"/>
                <a:gd name="T12" fmla="*/ 445811212 w 169"/>
                <a:gd name="T13" fmla="*/ 2147483647 h 83"/>
                <a:gd name="T14" fmla="*/ 2147483647 w 169"/>
                <a:gd name="T15" fmla="*/ 2147483647 h 83"/>
                <a:gd name="T16" fmla="*/ 2147483647 w 169"/>
                <a:gd name="T17" fmla="*/ 2147483647 h 83"/>
                <a:gd name="T18" fmla="*/ 2147483647 w 169"/>
                <a:gd name="T19" fmla="*/ 2147483647 h 83"/>
                <a:gd name="T20" fmla="*/ 2147483647 w 169"/>
                <a:gd name="T21" fmla="*/ 2147483647 h 83"/>
                <a:gd name="T22" fmla="*/ 2147483647 w 169"/>
                <a:gd name="T23" fmla="*/ 1998206263 h 83"/>
                <a:gd name="T24" fmla="*/ 2147483647 w 169"/>
                <a:gd name="T25" fmla="*/ 885111790 h 83"/>
                <a:gd name="T26" fmla="*/ 2147483647 w 169"/>
                <a:gd name="T27" fmla="*/ 442554064 h 83"/>
                <a:gd name="T28" fmla="*/ 2147483647 w 169"/>
                <a:gd name="T29" fmla="*/ 40231526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9"/>
                <a:gd name="T46" fmla="*/ 0 h 83"/>
                <a:gd name="T47" fmla="*/ 169 w 169"/>
                <a:gd name="T48" fmla="*/ 83 h 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9" h="83">
                  <a:moveTo>
                    <a:pt x="156" y="1"/>
                  </a:moveTo>
                  <a:cubicBezTo>
                    <a:pt x="128" y="2"/>
                    <a:pt x="100" y="18"/>
                    <a:pt x="87" y="39"/>
                  </a:cubicBezTo>
                  <a:cubicBezTo>
                    <a:pt x="78" y="41"/>
                    <a:pt x="69" y="43"/>
                    <a:pt x="63" y="51"/>
                  </a:cubicBezTo>
                  <a:cubicBezTo>
                    <a:pt x="51" y="53"/>
                    <a:pt x="28" y="55"/>
                    <a:pt x="26" y="59"/>
                  </a:cubicBezTo>
                  <a:cubicBezTo>
                    <a:pt x="20" y="59"/>
                    <a:pt x="0" y="64"/>
                    <a:pt x="0" y="70"/>
                  </a:cubicBezTo>
                  <a:cubicBezTo>
                    <a:pt x="0" y="70"/>
                    <a:pt x="0" y="70"/>
                    <a:pt x="0" y="71"/>
                  </a:cubicBezTo>
                  <a:cubicBezTo>
                    <a:pt x="0" y="77"/>
                    <a:pt x="5" y="83"/>
                    <a:pt x="12" y="82"/>
                  </a:cubicBezTo>
                  <a:cubicBezTo>
                    <a:pt x="71" y="80"/>
                    <a:pt x="71" y="80"/>
                    <a:pt x="71" y="80"/>
                  </a:cubicBezTo>
                  <a:cubicBezTo>
                    <a:pt x="74" y="73"/>
                    <a:pt x="74" y="73"/>
                    <a:pt x="74" y="73"/>
                  </a:cubicBezTo>
                  <a:cubicBezTo>
                    <a:pt x="76" y="67"/>
                    <a:pt x="79" y="65"/>
                    <a:pt x="93" y="62"/>
                  </a:cubicBezTo>
                  <a:cubicBezTo>
                    <a:pt x="103" y="59"/>
                    <a:pt x="103" y="59"/>
                    <a:pt x="103" y="59"/>
                  </a:cubicBezTo>
                  <a:cubicBezTo>
                    <a:pt x="105" y="54"/>
                    <a:pt x="105" y="54"/>
                    <a:pt x="105" y="54"/>
                  </a:cubicBezTo>
                  <a:cubicBezTo>
                    <a:pt x="113" y="38"/>
                    <a:pt x="136" y="25"/>
                    <a:pt x="157" y="24"/>
                  </a:cubicBezTo>
                  <a:cubicBezTo>
                    <a:pt x="164" y="24"/>
                    <a:pt x="169" y="18"/>
                    <a:pt x="168" y="12"/>
                  </a:cubicBezTo>
                  <a:cubicBezTo>
                    <a:pt x="168" y="5"/>
                    <a:pt x="162" y="0"/>
                    <a:pt x="156" y="1"/>
                  </a:cubicBezTo>
                  <a:close/>
                </a:path>
              </a:pathLst>
            </a:custGeom>
            <a:solidFill>
              <a:srgbClr val="62A764"/>
            </a:solidFill>
            <a:ln w="9525">
              <a:noFill/>
              <a:round/>
              <a:headEnd/>
              <a:tailEnd/>
            </a:ln>
          </p:spPr>
          <p:txBody>
            <a:bodyPr/>
            <a:lstStyle/>
            <a:p>
              <a:endParaRPr lang="en-US">
                <a:latin typeface="Calibri" pitchFamily="34" charset="0"/>
              </a:endParaRPr>
            </a:p>
          </p:txBody>
        </p:sp>
        <p:sp>
          <p:nvSpPr>
            <p:cNvPr id="144211" name="Freeform 1030"/>
            <p:cNvSpPr>
              <a:spLocks/>
            </p:cNvSpPr>
            <p:nvPr/>
          </p:nvSpPr>
          <p:spPr bwMode="auto">
            <a:xfrm rot="10800000">
              <a:off x="3693824" y="5035062"/>
              <a:ext cx="621163" cy="301297"/>
            </a:xfrm>
            <a:custGeom>
              <a:avLst/>
              <a:gdLst>
                <a:gd name="T0" fmla="*/ 2147483647 w 169"/>
                <a:gd name="T1" fmla="*/ 40502400 h 82"/>
                <a:gd name="T2" fmla="*/ 2147483647 w 169"/>
                <a:gd name="T3" fmla="*/ 1458093679 h 82"/>
                <a:gd name="T4" fmla="*/ 2147483647 w 169"/>
                <a:gd name="T5" fmla="*/ 1903623592 h 82"/>
                <a:gd name="T6" fmla="*/ 999701301 w 169"/>
                <a:gd name="T7" fmla="*/ 2147483647 h 82"/>
                <a:gd name="T8" fmla="*/ 0 w 169"/>
                <a:gd name="T9" fmla="*/ 2147483647 h 82"/>
                <a:gd name="T10" fmla="*/ 0 w 169"/>
                <a:gd name="T11" fmla="*/ 2147483647 h 82"/>
                <a:gd name="T12" fmla="*/ 445811212 w 169"/>
                <a:gd name="T13" fmla="*/ 2147483647 h 82"/>
                <a:gd name="T14" fmla="*/ 2147483647 w 169"/>
                <a:gd name="T15" fmla="*/ 2147483647 h 82"/>
                <a:gd name="T16" fmla="*/ 2147483647 w 169"/>
                <a:gd name="T17" fmla="*/ 2147483647 h 82"/>
                <a:gd name="T18" fmla="*/ 2147483647 w 169"/>
                <a:gd name="T19" fmla="*/ 2147483647 h 82"/>
                <a:gd name="T20" fmla="*/ 2147483647 w 169"/>
                <a:gd name="T21" fmla="*/ 2147483647 h 82"/>
                <a:gd name="T22" fmla="*/ 2147483647 w 169"/>
                <a:gd name="T23" fmla="*/ 2011631637 h 82"/>
                <a:gd name="T24" fmla="*/ 2147483647 w 169"/>
                <a:gd name="T25" fmla="*/ 891056381 h 82"/>
                <a:gd name="T26" fmla="*/ 2147483647 w 169"/>
                <a:gd name="T27" fmla="*/ 445530028 h 82"/>
                <a:gd name="T28" fmla="*/ 2147483647 w 169"/>
                <a:gd name="T29" fmla="*/ 40502400 h 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9"/>
                <a:gd name="T46" fmla="*/ 0 h 82"/>
                <a:gd name="T47" fmla="*/ 169 w 169"/>
                <a:gd name="T48" fmla="*/ 82 h 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9" h="82">
                  <a:moveTo>
                    <a:pt x="156" y="1"/>
                  </a:moveTo>
                  <a:cubicBezTo>
                    <a:pt x="128" y="2"/>
                    <a:pt x="100" y="18"/>
                    <a:pt x="87" y="39"/>
                  </a:cubicBezTo>
                  <a:cubicBezTo>
                    <a:pt x="79" y="41"/>
                    <a:pt x="69" y="43"/>
                    <a:pt x="63" y="51"/>
                  </a:cubicBezTo>
                  <a:cubicBezTo>
                    <a:pt x="51" y="53"/>
                    <a:pt x="28" y="55"/>
                    <a:pt x="27" y="59"/>
                  </a:cubicBezTo>
                  <a:cubicBezTo>
                    <a:pt x="20" y="59"/>
                    <a:pt x="0" y="64"/>
                    <a:pt x="0" y="70"/>
                  </a:cubicBezTo>
                  <a:cubicBezTo>
                    <a:pt x="0" y="70"/>
                    <a:pt x="0" y="70"/>
                    <a:pt x="0" y="71"/>
                  </a:cubicBezTo>
                  <a:cubicBezTo>
                    <a:pt x="0" y="77"/>
                    <a:pt x="5" y="82"/>
                    <a:pt x="12" y="82"/>
                  </a:cubicBezTo>
                  <a:cubicBezTo>
                    <a:pt x="71" y="80"/>
                    <a:pt x="71" y="80"/>
                    <a:pt x="71" y="80"/>
                  </a:cubicBezTo>
                  <a:cubicBezTo>
                    <a:pt x="74" y="73"/>
                    <a:pt x="74" y="73"/>
                    <a:pt x="74" y="73"/>
                  </a:cubicBezTo>
                  <a:cubicBezTo>
                    <a:pt x="76" y="67"/>
                    <a:pt x="79" y="65"/>
                    <a:pt x="93" y="62"/>
                  </a:cubicBezTo>
                  <a:cubicBezTo>
                    <a:pt x="103" y="59"/>
                    <a:pt x="103" y="59"/>
                    <a:pt x="103" y="59"/>
                  </a:cubicBezTo>
                  <a:cubicBezTo>
                    <a:pt x="105" y="54"/>
                    <a:pt x="105" y="54"/>
                    <a:pt x="105" y="54"/>
                  </a:cubicBezTo>
                  <a:cubicBezTo>
                    <a:pt x="113" y="38"/>
                    <a:pt x="136" y="25"/>
                    <a:pt x="157" y="24"/>
                  </a:cubicBezTo>
                  <a:cubicBezTo>
                    <a:pt x="164" y="24"/>
                    <a:pt x="169" y="18"/>
                    <a:pt x="168" y="12"/>
                  </a:cubicBezTo>
                  <a:cubicBezTo>
                    <a:pt x="168" y="5"/>
                    <a:pt x="162" y="0"/>
                    <a:pt x="156" y="1"/>
                  </a:cubicBezTo>
                  <a:close/>
                </a:path>
              </a:pathLst>
            </a:custGeom>
            <a:solidFill>
              <a:srgbClr val="63A864"/>
            </a:solidFill>
            <a:ln w="9525">
              <a:noFill/>
              <a:round/>
              <a:headEnd/>
              <a:tailEnd/>
            </a:ln>
          </p:spPr>
          <p:txBody>
            <a:bodyPr/>
            <a:lstStyle/>
            <a:p>
              <a:endParaRPr lang="en-US">
                <a:latin typeface="Calibri" pitchFamily="34" charset="0"/>
              </a:endParaRPr>
            </a:p>
          </p:txBody>
        </p:sp>
        <p:sp>
          <p:nvSpPr>
            <p:cNvPr id="144212" name="Freeform 1031"/>
            <p:cNvSpPr>
              <a:spLocks/>
            </p:cNvSpPr>
            <p:nvPr/>
          </p:nvSpPr>
          <p:spPr bwMode="auto">
            <a:xfrm rot="10800000">
              <a:off x="3693824" y="5035062"/>
              <a:ext cx="621163" cy="301297"/>
            </a:xfrm>
            <a:custGeom>
              <a:avLst/>
              <a:gdLst>
                <a:gd name="T0" fmla="*/ 2147483647 w 169"/>
                <a:gd name="T1" fmla="*/ 40502400 h 82"/>
                <a:gd name="T2" fmla="*/ 2147483647 w 169"/>
                <a:gd name="T3" fmla="*/ 1458093679 h 82"/>
                <a:gd name="T4" fmla="*/ 2147483647 w 169"/>
                <a:gd name="T5" fmla="*/ 1903623592 h 82"/>
                <a:gd name="T6" fmla="*/ 999701301 w 169"/>
                <a:gd name="T7" fmla="*/ 2147483647 h 82"/>
                <a:gd name="T8" fmla="*/ 0 w 169"/>
                <a:gd name="T9" fmla="*/ 2147483647 h 82"/>
                <a:gd name="T10" fmla="*/ 0 w 169"/>
                <a:gd name="T11" fmla="*/ 2147483647 h 82"/>
                <a:gd name="T12" fmla="*/ 445811212 w 169"/>
                <a:gd name="T13" fmla="*/ 2147483647 h 82"/>
                <a:gd name="T14" fmla="*/ 2147483647 w 169"/>
                <a:gd name="T15" fmla="*/ 2147483647 h 82"/>
                <a:gd name="T16" fmla="*/ 2147483647 w 169"/>
                <a:gd name="T17" fmla="*/ 2147483647 h 82"/>
                <a:gd name="T18" fmla="*/ 2147483647 w 169"/>
                <a:gd name="T19" fmla="*/ 2147483647 h 82"/>
                <a:gd name="T20" fmla="*/ 2147483647 w 169"/>
                <a:gd name="T21" fmla="*/ 2147483647 h 82"/>
                <a:gd name="T22" fmla="*/ 2147483647 w 169"/>
                <a:gd name="T23" fmla="*/ 2011631637 h 82"/>
                <a:gd name="T24" fmla="*/ 2147483647 w 169"/>
                <a:gd name="T25" fmla="*/ 891056381 h 82"/>
                <a:gd name="T26" fmla="*/ 2147483647 w 169"/>
                <a:gd name="T27" fmla="*/ 445530028 h 82"/>
                <a:gd name="T28" fmla="*/ 2147483647 w 169"/>
                <a:gd name="T29" fmla="*/ 40502400 h 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9"/>
                <a:gd name="T46" fmla="*/ 0 h 82"/>
                <a:gd name="T47" fmla="*/ 169 w 169"/>
                <a:gd name="T48" fmla="*/ 82 h 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9" h="82">
                  <a:moveTo>
                    <a:pt x="156" y="1"/>
                  </a:moveTo>
                  <a:cubicBezTo>
                    <a:pt x="128" y="2"/>
                    <a:pt x="100" y="18"/>
                    <a:pt x="87" y="39"/>
                  </a:cubicBezTo>
                  <a:cubicBezTo>
                    <a:pt x="79" y="41"/>
                    <a:pt x="69" y="43"/>
                    <a:pt x="63" y="51"/>
                  </a:cubicBezTo>
                  <a:cubicBezTo>
                    <a:pt x="51" y="53"/>
                    <a:pt x="28" y="55"/>
                    <a:pt x="27" y="59"/>
                  </a:cubicBezTo>
                  <a:cubicBezTo>
                    <a:pt x="20" y="59"/>
                    <a:pt x="0" y="64"/>
                    <a:pt x="0" y="70"/>
                  </a:cubicBezTo>
                  <a:cubicBezTo>
                    <a:pt x="0" y="70"/>
                    <a:pt x="0" y="70"/>
                    <a:pt x="0" y="71"/>
                  </a:cubicBezTo>
                  <a:cubicBezTo>
                    <a:pt x="0" y="77"/>
                    <a:pt x="5" y="82"/>
                    <a:pt x="12" y="82"/>
                  </a:cubicBezTo>
                  <a:cubicBezTo>
                    <a:pt x="71" y="80"/>
                    <a:pt x="71" y="80"/>
                    <a:pt x="71" y="80"/>
                  </a:cubicBezTo>
                  <a:cubicBezTo>
                    <a:pt x="74" y="73"/>
                    <a:pt x="74" y="73"/>
                    <a:pt x="74" y="73"/>
                  </a:cubicBezTo>
                  <a:cubicBezTo>
                    <a:pt x="76" y="67"/>
                    <a:pt x="79" y="65"/>
                    <a:pt x="93" y="62"/>
                  </a:cubicBezTo>
                  <a:cubicBezTo>
                    <a:pt x="103" y="59"/>
                    <a:pt x="103" y="59"/>
                    <a:pt x="103" y="59"/>
                  </a:cubicBezTo>
                  <a:cubicBezTo>
                    <a:pt x="105" y="54"/>
                    <a:pt x="105" y="54"/>
                    <a:pt x="105" y="54"/>
                  </a:cubicBezTo>
                  <a:cubicBezTo>
                    <a:pt x="113" y="38"/>
                    <a:pt x="136" y="25"/>
                    <a:pt x="157" y="24"/>
                  </a:cubicBezTo>
                  <a:cubicBezTo>
                    <a:pt x="164" y="24"/>
                    <a:pt x="169" y="18"/>
                    <a:pt x="168" y="12"/>
                  </a:cubicBezTo>
                  <a:cubicBezTo>
                    <a:pt x="168" y="5"/>
                    <a:pt x="162" y="0"/>
                    <a:pt x="156" y="1"/>
                  </a:cubicBezTo>
                  <a:close/>
                </a:path>
              </a:pathLst>
            </a:custGeom>
            <a:solidFill>
              <a:srgbClr val="64A865"/>
            </a:solidFill>
            <a:ln w="9525">
              <a:noFill/>
              <a:round/>
              <a:headEnd/>
              <a:tailEnd/>
            </a:ln>
          </p:spPr>
          <p:txBody>
            <a:bodyPr/>
            <a:lstStyle/>
            <a:p>
              <a:endParaRPr lang="en-US">
                <a:latin typeface="Calibri" pitchFamily="34" charset="0"/>
              </a:endParaRPr>
            </a:p>
          </p:txBody>
        </p:sp>
        <p:sp>
          <p:nvSpPr>
            <p:cNvPr id="144213" name="Freeform 1032"/>
            <p:cNvSpPr>
              <a:spLocks/>
            </p:cNvSpPr>
            <p:nvPr/>
          </p:nvSpPr>
          <p:spPr bwMode="auto">
            <a:xfrm rot="10800000">
              <a:off x="3697824" y="5035062"/>
              <a:ext cx="617163" cy="301297"/>
            </a:xfrm>
            <a:custGeom>
              <a:avLst/>
              <a:gdLst>
                <a:gd name="T0" fmla="*/ 2147483647 w 168"/>
                <a:gd name="T1" fmla="*/ 40502400 h 82"/>
                <a:gd name="T2" fmla="*/ 2147483647 w 168"/>
                <a:gd name="T3" fmla="*/ 1458093679 h 82"/>
                <a:gd name="T4" fmla="*/ 2147483647 w 168"/>
                <a:gd name="T5" fmla="*/ 1903623592 h 82"/>
                <a:gd name="T6" fmla="*/ 998650649 w 168"/>
                <a:gd name="T7" fmla="*/ 2147483647 h 82"/>
                <a:gd name="T8" fmla="*/ 0 w 168"/>
                <a:gd name="T9" fmla="*/ 2147483647 h 82"/>
                <a:gd name="T10" fmla="*/ 0 w 168"/>
                <a:gd name="T11" fmla="*/ 2147483647 h 82"/>
                <a:gd name="T12" fmla="*/ 445341835 w 168"/>
                <a:gd name="T13" fmla="*/ 2147483647 h 82"/>
                <a:gd name="T14" fmla="*/ 2147483647 w 168"/>
                <a:gd name="T15" fmla="*/ 2147483647 h 82"/>
                <a:gd name="T16" fmla="*/ 2147483647 w 168"/>
                <a:gd name="T17" fmla="*/ 2147483647 h 82"/>
                <a:gd name="T18" fmla="*/ 2147483647 w 168"/>
                <a:gd name="T19" fmla="*/ 2147483647 h 82"/>
                <a:gd name="T20" fmla="*/ 2147483647 w 168"/>
                <a:gd name="T21" fmla="*/ 2147483647 h 82"/>
                <a:gd name="T22" fmla="*/ 2147483647 w 168"/>
                <a:gd name="T23" fmla="*/ 2011631637 h 82"/>
                <a:gd name="T24" fmla="*/ 2147483647 w 168"/>
                <a:gd name="T25" fmla="*/ 891056381 h 82"/>
                <a:gd name="T26" fmla="*/ 2147483647 w 168"/>
                <a:gd name="T27" fmla="*/ 445530028 h 82"/>
                <a:gd name="T28" fmla="*/ 2147483647 w 168"/>
                <a:gd name="T29" fmla="*/ 40502400 h 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82"/>
                <a:gd name="T47" fmla="*/ 168 w 168"/>
                <a:gd name="T48" fmla="*/ 82 h 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82">
                  <a:moveTo>
                    <a:pt x="156" y="1"/>
                  </a:moveTo>
                  <a:cubicBezTo>
                    <a:pt x="128" y="2"/>
                    <a:pt x="100" y="18"/>
                    <a:pt x="87" y="39"/>
                  </a:cubicBezTo>
                  <a:cubicBezTo>
                    <a:pt x="79" y="41"/>
                    <a:pt x="69" y="43"/>
                    <a:pt x="63" y="51"/>
                  </a:cubicBezTo>
                  <a:cubicBezTo>
                    <a:pt x="51" y="53"/>
                    <a:pt x="29" y="55"/>
                    <a:pt x="27" y="59"/>
                  </a:cubicBezTo>
                  <a:cubicBezTo>
                    <a:pt x="21" y="59"/>
                    <a:pt x="0" y="64"/>
                    <a:pt x="0" y="70"/>
                  </a:cubicBezTo>
                  <a:cubicBezTo>
                    <a:pt x="0" y="70"/>
                    <a:pt x="0" y="70"/>
                    <a:pt x="0" y="71"/>
                  </a:cubicBezTo>
                  <a:cubicBezTo>
                    <a:pt x="0" y="77"/>
                    <a:pt x="5" y="82"/>
                    <a:pt x="12" y="82"/>
                  </a:cubicBezTo>
                  <a:cubicBezTo>
                    <a:pt x="71" y="80"/>
                    <a:pt x="71" y="80"/>
                    <a:pt x="71" y="80"/>
                  </a:cubicBezTo>
                  <a:cubicBezTo>
                    <a:pt x="74" y="73"/>
                    <a:pt x="74" y="73"/>
                    <a:pt x="74" y="73"/>
                  </a:cubicBezTo>
                  <a:cubicBezTo>
                    <a:pt x="76" y="67"/>
                    <a:pt x="79" y="65"/>
                    <a:pt x="93" y="62"/>
                  </a:cubicBezTo>
                  <a:cubicBezTo>
                    <a:pt x="103" y="59"/>
                    <a:pt x="103" y="59"/>
                    <a:pt x="103" y="59"/>
                  </a:cubicBezTo>
                  <a:cubicBezTo>
                    <a:pt x="105" y="54"/>
                    <a:pt x="105" y="54"/>
                    <a:pt x="105" y="54"/>
                  </a:cubicBezTo>
                  <a:cubicBezTo>
                    <a:pt x="113" y="38"/>
                    <a:pt x="136" y="25"/>
                    <a:pt x="157" y="24"/>
                  </a:cubicBezTo>
                  <a:cubicBezTo>
                    <a:pt x="164" y="24"/>
                    <a:pt x="168" y="18"/>
                    <a:pt x="168" y="12"/>
                  </a:cubicBezTo>
                  <a:cubicBezTo>
                    <a:pt x="168" y="5"/>
                    <a:pt x="162" y="0"/>
                    <a:pt x="156" y="1"/>
                  </a:cubicBezTo>
                  <a:close/>
                </a:path>
              </a:pathLst>
            </a:custGeom>
            <a:solidFill>
              <a:srgbClr val="65A966"/>
            </a:solidFill>
            <a:ln w="9525">
              <a:noFill/>
              <a:round/>
              <a:headEnd/>
              <a:tailEnd/>
            </a:ln>
          </p:spPr>
          <p:txBody>
            <a:bodyPr/>
            <a:lstStyle/>
            <a:p>
              <a:endParaRPr lang="en-US">
                <a:latin typeface="Calibri" pitchFamily="34" charset="0"/>
              </a:endParaRPr>
            </a:p>
          </p:txBody>
        </p:sp>
        <p:sp>
          <p:nvSpPr>
            <p:cNvPr id="144214" name="Freeform 1033"/>
            <p:cNvSpPr>
              <a:spLocks/>
            </p:cNvSpPr>
            <p:nvPr/>
          </p:nvSpPr>
          <p:spPr bwMode="auto">
            <a:xfrm rot="10800000">
              <a:off x="3697824" y="5035063"/>
              <a:ext cx="617163" cy="301297"/>
            </a:xfrm>
            <a:custGeom>
              <a:avLst/>
              <a:gdLst>
                <a:gd name="T0" fmla="*/ 2147483647 w 168"/>
                <a:gd name="T1" fmla="*/ 40502400 h 82"/>
                <a:gd name="T2" fmla="*/ 2147483647 w 168"/>
                <a:gd name="T3" fmla="*/ 1458093679 h 82"/>
                <a:gd name="T4" fmla="*/ 2147483647 w 168"/>
                <a:gd name="T5" fmla="*/ 1903623592 h 82"/>
                <a:gd name="T6" fmla="*/ 998650649 w 168"/>
                <a:gd name="T7" fmla="*/ 2147483647 h 82"/>
                <a:gd name="T8" fmla="*/ 0 w 168"/>
                <a:gd name="T9" fmla="*/ 2147483647 h 82"/>
                <a:gd name="T10" fmla="*/ 0 w 168"/>
                <a:gd name="T11" fmla="*/ 2147483647 h 82"/>
                <a:gd name="T12" fmla="*/ 445341835 w 168"/>
                <a:gd name="T13" fmla="*/ 2147483647 h 82"/>
                <a:gd name="T14" fmla="*/ 2147483647 w 168"/>
                <a:gd name="T15" fmla="*/ 2147483647 h 82"/>
                <a:gd name="T16" fmla="*/ 2147483647 w 168"/>
                <a:gd name="T17" fmla="*/ 2147483647 h 82"/>
                <a:gd name="T18" fmla="*/ 2147483647 w 168"/>
                <a:gd name="T19" fmla="*/ 2147483647 h 82"/>
                <a:gd name="T20" fmla="*/ 2147483647 w 168"/>
                <a:gd name="T21" fmla="*/ 2147483647 h 82"/>
                <a:gd name="T22" fmla="*/ 2147483647 w 168"/>
                <a:gd name="T23" fmla="*/ 2011631637 h 82"/>
                <a:gd name="T24" fmla="*/ 2147483647 w 168"/>
                <a:gd name="T25" fmla="*/ 891056381 h 82"/>
                <a:gd name="T26" fmla="*/ 2147483647 w 168"/>
                <a:gd name="T27" fmla="*/ 445530028 h 82"/>
                <a:gd name="T28" fmla="*/ 2147483647 w 168"/>
                <a:gd name="T29" fmla="*/ 40502400 h 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82"/>
                <a:gd name="T47" fmla="*/ 168 w 168"/>
                <a:gd name="T48" fmla="*/ 82 h 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82">
                  <a:moveTo>
                    <a:pt x="156" y="1"/>
                  </a:moveTo>
                  <a:cubicBezTo>
                    <a:pt x="128" y="2"/>
                    <a:pt x="100" y="18"/>
                    <a:pt x="87" y="39"/>
                  </a:cubicBezTo>
                  <a:cubicBezTo>
                    <a:pt x="79" y="41"/>
                    <a:pt x="69" y="43"/>
                    <a:pt x="64" y="51"/>
                  </a:cubicBezTo>
                  <a:cubicBezTo>
                    <a:pt x="52" y="53"/>
                    <a:pt x="29" y="55"/>
                    <a:pt x="27" y="59"/>
                  </a:cubicBezTo>
                  <a:cubicBezTo>
                    <a:pt x="21" y="59"/>
                    <a:pt x="0" y="64"/>
                    <a:pt x="0" y="70"/>
                  </a:cubicBezTo>
                  <a:cubicBezTo>
                    <a:pt x="0" y="70"/>
                    <a:pt x="0" y="70"/>
                    <a:pt x="0" y="71"/>
                  </a:cubicBezTo>
                  <a:cubicBezTo>
                    <a:pt x="0" y="77"/>
                    <a:pt x="5" y="82"/>
                    <a:pt x="12" y="82"/>
                  </a:cubicBezTo>
                  <a:cubicBezTo>
                    <a:pt x="71" y="80"/>
                    <a:pt x="71" y="80"/>
                    <a:pt x="71" y="80"/>
                  </a:cubicBezTo>
                  <a:cubicBezTo>
                    <a:pt x="74" y="73"/>
                    <a:pt x="74" y="73"/>
                    <a:pt x="74" y="73"/>
                  </a:cubicBezTo>
                  <a:cubicBezTo>
                    <a:pt x="76" y="67"/>
                    <a:pt x="79" y="65"/>
                    <a:pt x="93" y="61"/>
                  </a:cubicBezTo>
                  <a:cubicBezTo>
                    <a:pt x="103" y="59"/>
                    <a:pt x="103" y="59"/>
                    <a:pt x="103" y="59"/>
                  </a:cubicBezTo>
                  <a:cubicBezTo>
                    <a:pt x="105" y="54"/>
                    <a:pt x="105" y="54"/>
                    <a:pt x="105" y="54"/>
                  </a:cubicBezTo>
                  <a:cubicBezTo>
                    <a:pt x="113" y="38"/>
                    <a:pt x="136" y="25"/>
                    <a:pt x="157" y="24"/>
                  </a:cubicBezTo>
                  <a:cubicBezTo>
                    <a:pt x="164" y="23"/>
                    <a:pt x="168" y="18"/>
                    <a:pt x="168" y="12"/>
                  </a:cubicBezTo>
                  <a:cubicBezTo>
                    <a:pt x="168" y="5"/>
                    <a:pt x="162" y="0"/>
                    <a:pt x="156" y="1"/>
                  </a:cubicBezTo>
                  <a:close/>
                </a:path>
              </a:pathLst>
            </a:custGeom>
            <a:solidFill>
              <a:srgbClr val="66A966"/>
            </a:solidFill>
            <a:ln w="9525">
              <a:noFill/>
              <a:round/>
              <a:headEnd/>
              <a:tailEnd/>
            </a:ln>
          </p:spPr>
          <p:txBody>
            <a:bodyPr/>
            <a:lstStyle/>
            <a:p>
              <a:endParaRPr lang="en-US">
                <a:latin typeface="Calibri" pitchFamily="34" charset="0"/>
              </a:endParaRPr>
            </a:p>
          </p:txBody>
        </p:sp>
        <p:sp>
          <p:nvSpPr>
            <p:cNvPr id="144215" name="Freeform 1034"/>
            <p:cNvSpPr>
              <a:spLocks/>
            </p:cNvSpPr>
            <p:nvPr/>
          </p:nvSpPr>
          <p:spPr bwMode="auto">
            <a:xfrm rot="10800000">
              <a:off x="3697824" y="5035063"/>
              <a:ext cx="617163" cy="297315"/>
            </a:xfrm>
            <a:custGeom>
              <a:avLst/>
              <a:gdLst>
                <a:gd name="T0" fmla="*/ 2147483647 w 168"/>
                <a:gd name="T1" fmla="*/ 0 h 81"/>
                <a:gd name="T2" fmla="*/ 2147483647 w 168"/>
                <a:gd name="T3" fmla="*/ 1414661401 h 81"/>
                <a:gd name="T4" fmla="*/ 2147483647 w 168"/>
                <a:gd name="T5" fmla="*/ 1859271958 h 81"/>
                <a:gd name="T6" fmla="*/ 1039133589 w 168"/>
                <a:gd name="T7" fmla="*/ 2147483647 h 81"/>
                <a:gd name="T8" fmla="*/ 0 w 168"/>
                <a:gd name="T9" fmla="*/ 2147483647 h 81"/>
                <a:gd name="T10" fmla="*/ 0 w 168"/>
                <a:gd name="T11" fmla="*/ 2147483647 h 81"/>
                <a:gd name="T12" fmla="*/ 445341835 w 168"/>
                <a:gd name="T13" fmla="*/ 2147483647 h 81"/>
                <a:gd name="T14" fmla="*/ 2147483647 w 168"/>
                <a:gd name="T15" fmla="*/ 2147483647 h 81"/>
                <a:gd name="T16" fmla="*/ 2147483647 w 168"/>
                <a:gd name="T17" fmla="*/ 2147483647 h 81"/>
                <a:gd name="T18" fmla="*/ 2147483647 w 168"/>
                <a:gd name="T19" fmla="*/ 2147483647 h 81"/>
                <a:gd name="T20" fmla="*/ 2147483647 w 168"/>
                <a:gd name="T21" fmla="*/ 2147483647 h 81"/>
                <a:gd name="T22" fmla="*/ 2147483647 w 168"/>
                <a:gd name="T23" fmla="*/ 1980529174 h 81"/>
                <a:gd name="T24" fmla="*/ 2147483647 w 168"/>
                <a:gd name="T25" fmla="*/ 862272133 h 81"/>
                <a:gd name="T26" fmla="*/ 2147483647 w 168"/>
                <a:gd name="T27" fmla="*/ 404190529 h 81"/>
                <a:gd name="T28" fmla="*/ 2147483647 w 168"/>
                <a:gd name="T29" fmla="*/ 0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81"/>
                <a:gd name="T47" fmla="*/ 168 w 168"/>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81">
                  <a:moveTo>
                    <a:pt x="156" y="0"/>
                  </a:moveTo>
                  <a:cubicBezTo>
                    <a:pt x="128" y="1"/>
                    <a:pt x="100" y="17"/>
                    <a:pt x="87" y="38"/>
                  </a:cubicBezTo>
                  <a:cubicBezTo>
                    <a:pt x="79" y="40"/>
                    <a:pt x="69" y="42"/>
                    <a:pt x="64" y="50"/>
                  </a:cubicBezTo>
                  <a:cubicBezTo>
                    <a:pt x="52" y="52"/>
                    <a:pt x="29" y="54"/>
                    <a:pt x="28" y="58"/>
                  </a:cubicBezTo>
                  <a:cubicBezTo>
                    <a:pt x="21" y="58"/>
                    <a:pt x="0" y="63"/>
                    <a:pt x="0" y="69"/>
                  </a:cubicBezTo>
                  <a:cubicBezTo>
                    <a:pt x="0" y="69"/>
                    <a:pt x="0" y="69"/>
                    <a:pt x="0" y="70"/>
                  </a:cubicBezTo>
                  <a:cubicBezTo>
                    <a:pt x="0" y="76"/>
                    <a:pt x="5" y="81"/>
                    <a:pt x="12" y="81"/>
                  </a:cubicBezTo>
                  <a:cubicBezTo>
                    <a:pt x="71" y="79"/>
                    <a:pt x="71" y="79"/>
                    <a:pt x="71" y="79"/>
                  </a:cubicBezTo>
                  <a:cubicBezTo>
                    <a:pt x="74" y="72"/>
                    <a:pt x="74" y="72"/>
                    <a:pt x="74" y="72"/>
                  </a:cubicBezTo>
                  <a:cubicBezTo>
                    <a:pt x="76" y="66"/>
                    <a:pt x="79" y="63"/>
                    <a:pt x="92" y="60"/>
                  </a:cubicBezTo>
                  <a:cubicBezTo>
                    <a:pt x="103" y="58"/>
                    <a:pt x="103" y="58"/>
                    <a:pt x="103" y="58"/>
                  </a:cubicBezTo>
                  <a:cubicBezTo>
                    <a:pt x="105" y="53"/>
                    <a:pt x="105" y="53"/>
                    <a:pt x="105" y="53"/>
                  </a:cubicBezTo>
                  <a:cubicBezTo>
                    <a:pt x="113" y="37"/>
                    <a:pt x="136" y="24"/>
                    <a:pt x="157" y="23"/>
                  </a:cubicBezTo>
                  <a:cubicBezTo>
                    <a:pt x="164" y="22"/>
                    <a:pt x="168" y="17"/>
                    <a:pt x="168" y="11"/>
                  </a:cubicBezTo>
                  <a:cubicBezTo>
                    <a:pt x="168" y="4"/>
                    <a:pt x="162" y="0"/>
                    <a:pt x="156" y="0"/>
                  </a:cubicBezTo>
                  <a:close/>
                </a:path>
              </a:pathLst>
            </a:custGeom>
            <a:solidFill>
              <a:srgbClr val="66A967"/>
            </a:solidFill>
            <a:ln w="9525">
              <a:noFill/>
              <a:round/>
              <a:headEnd/>
              <a:tailEnd/>
            </a:ln>
          </p:spPr>
          <p:txBody>
            <a:bodyPr/>
            <a:lstStyle/>
            <a:p>
              <a:endParaRPr lang="en-US">
                <a:latin typeface="Calibri" pitchFamily="34" charset="0"/>
              </a:endParaRPr>
            </a:p>
          </p:txBody>
        </p:sp>
        <p:sp>
          <p:nvSpPr>
            <p:cNvPr id="144216" name="Freeform 1035"/>
            <p:cNvSpPr>
              <a:spLocks/>
            </p:cNvSpPr>
            <p:nvPr/>
          </p:nvSpPr>
          <p:spPr bwMode="auto">
            <a:xfrm rot="10800000">
              <a:off x="3697824" y="5035063"/>
              <a:ext cx="617163" cy="297315"/>
            </a:xfrm>
            <a:custGeom>
              <a:avLst/>
              <a:gdLst>
                <a:gd name="T0" fmla="*/ 2147483647 w 168"/>
                <a:gd name="T1" fmla="*/ 0 h 81"/>
                <a:gd name="T2" fmla="*/ 2147483647 w 168"/>
                <a:gd name="T3" fmla="*/ 1414661401 h 81"/>
                <a:gd name="T4" fmla="*/ 2147483647 w 168"/>
                <a:gd name="T5" fmla="*/ 1859271958 h 81"/>
                <a:gd name="T6" fmla="*/ 1039133589 w 168"/>
                <a:gd name="T7" fmla="*/ 2147483647 h 81"/>
                <a:gd name="T8" fmla="*/ 40486627 w 168"/>
                <a:gd name="T9" fmla="*/ 2147483647 h 81"/>
                <a:gd name="T10" fmla="*/ 0 w 168"/>
                <a:gd name="T11" fmla="*/ 2147483647 h 81"/>
                <a:gd name="T12" fmla="*/ 445341835 w 168"/>
                <a:gd name="T13" fmla="*/ 2147483647 h 81"/>
                <a:gd name="T14" fmla="*/ 2147483647 w 168"/>
                <a:gd name="T15" fmla="*/ 2147483647 h 81"/>
                <a:gd name="T16" fmla="*/ 2147483647 w 168"/>
                <a:gd name="T17" fmla="*/ 2147483647 h 81"/>
                <a:gd name="T18" fmla="*/ 2147483647 w 168"/>
                <a:gd name="T19" fmla="*/ 2147483647 h 81"/>
                <a:gd name="T20" fmla="*/ 2147483647 w 168"/>
                <a:gd name="T21" fmla="*/ 2147483647 h 81"/>
                <a:gd name="T22" fmla="*/ 2147483647 w 168"/>
                <a:gd name="T23" fmla="*/ 1980529174 h 81"/>
                <a:gd name="T24" fmla="*/ 2147483647 w 168"/>
                <a:gd name="T25" fmla="*/ 862272133 h 81"/>
                <a:gd name="T26" fmla="*/ 2147483647 w 168"/>
                <a:gd name="T27" fmla="*/ 404190529 h 81"/>
                <a:gd name="T28" fmla="*/ 2147483647 w 168"/>
                <a:gd name="T29" fmla="*/ 0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81"/>
                <a:gd name="T47" fmla="*/ 168 w 168"/>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81">
                  <a:moveTo>
                    <a:pt x="156" y="0"/>
                  </a:moveTo>
                  <a:cubicBezTo>
                    <a:pt x="128" y="1"/>
                    <a:pt x="100" y="17"/>
                    <a:pt x="87" y="38"/>
                  </a:cubicBezTo>
                  <a:cubicBezTo>
                    <a:pt x="79" y="40"/>
                    <a:pt x="70" y="42"/>
                    <a:pt x="64" y="50"/>
                  </a:cubicBezTo>
                  <a:cubicBezTo>
                    <a:pt x="52" y="52"/>
                    <a:pt x="29" y="54"/>
                    <a:pt x="28" y="58"/>
                  </a:cubicBezTo>
                  <a:cubicBezTo>
                    <a:pt x="21" y="58"/>
                    <a:pt x="1" y="63"/>
                    <a:pt x="1" y="69"/>
                  </a:cubicBezTo>
                  <a:cubicBezTo>
                    <a:pt x="0" y="69"/>
                    <a:pt x="0" y="69"/>
                    <a:pt x="0" y="70"/>
                  </a:cubicBezTo>
                  <a:cubicBezTo>
                    <a:pt x="0" y="76"/>
                    <a:pt x="5" y="81"/>
                    <a:pt x="12" y="81"/>
                  </a:cubicBezTo>
                  <a:cubicBezTo>
                    <a:pt x="71" y="78"/>
                    <a:pt x="71" y="78"/>
                    <a:pt x="71" y="78"/>
                  </a:cubicBezTo>
                  <a:cubicBezTo>
                    <a:pt x="74" y="72"/>
                    <a:pt x="74" y="72"/>
                    <a:pt x="74" y="72"/>
                  </a:cubicBezTo>
                  <a:cubicBezTo>
                    <a:pt x="76" y="66"/>
                    <a:pt x="79" y="63"/>
                    <a:pt x="92" y="60"/>
                  </a:cubicBezTo>
                  <a:cubicBezTo>
                    <a:pt x="103" y="58"/>
                    <a:pt x="103" y="58"/>
                    <a:pt x="103" y="58"/>
                  </a:cubicBezTo>
                  <a:cubicBezTo>
                    <a:pt x="105" y="53"/>
                    <a:pt x="105" y="53"/>
                    <a:pt x="105" y="53"/>
                  </a:cubicBezTo>
                  <a:cubicBezTo>
                    <a:pt x="113" y="37"/>
                    <a:pt x="136" y="24"/>
                    <a:pt x="157" y="23"/>
                  </a:cubicBezTo>
                  <a:cubicBezTo>
                    <a:pt x="163" y="22"/>
                    <a:pt x="168" y="17"/>
                    <a:pt x="168" y="11"/>
                  </a:cubicBezTo>
                  <a:cubicBezTo>
                    <a:pt x="168" y="4"/>
                    <a:pt x="162" y="0"/>
                    <a:pt x="156" y="0"/>
                  </a:cubicBezTo>
                  <a:close/>
                </a:path>
              </a:pathLst>
            </a:custGeom>
            <a:solidFill>
              <a:srgbClr val="67AA68"/>
            </a:solidFill>
            <a:ln w="9525">
              <a:noFill/>
              <a:round/>
              <a:headEnd/>
              <a:tailEnd/>
            </a:ln>
          </p:spPr>
          <p:txBody>
            <a:bodyPr/>
            <a:lstStyle/>
            <a:p>
              <a:endParaRPr lang="en-US">
                <a:latin typeface="Calibri" pitchFamily="34" charset="0"/>
              </a:endParaRPr>
            </a:p>
          </p:txBody>
        </p:sp>
        <p:sp>
          <p:nvSpPr>
            <p:cNvPr id="144217" name="Freeform 1036"/>
            <p:cNvSpPr>
              <a:spLocks/>
            </p:cNvSpPr>
            <p:nvPr/>
          </p:nvSpPr>
          <p:spPr bwMode="auto">
            <a:xfrm rot="10800000">
              <a:off x="3697824" y="5035063"/>
              <a:ext cx="617163" cy="297315"/>
            </a:xfrm>
            <a:custGeom>
              <a:avLst/>
              <a:gdLst>
                <a:gd name="T0" fmla="*/ 2147483647 w 168"/>
                <a:gd name="T1" fmla="*/ 0 h 81"/>
                <a:gd name="T2" fmla="*/ 2147483647 w 168"/>
                <a:gd name="T3" fmla="*/ 1414661401 h 81"/>
                <a:gd name="T4" fmla="*/ 2147483647 w 168"/>
                <a:gd name="T5" fmla="*/ 1859271958 h 81"/>
                <a:gd name="T6" fmla="*/ 1039133589 w 168"/>
                <a:gd name="T7" fmla="*/ 2147483647 h 81"/>
                <a:gd name="T8" fmla="*/ 40486627 w 168"/>
                <a:gd name="T9" fmla="*/ 2147483647 h 81"/>
                <a:gd name="T10" fmla="*/ 0 w 168"/>
                <a:gd name="T11" fmla="*/ 2147483647 h 81"/>
                <a:gd name="T12" fmla="*/ 445341835 w 168"/>
                <a:gd name="T13" fmla="*/ 2147483647 h 81"/>
                <a:gd name="T14" fmla="*/ 2147483647 w 168"/>
                <a:gd name="T15" fmla="*/ 2147483647 h 81"/>
                <a:gd name="T16" fmla="*/ 2147483647 w 168"/>
                <a:gd name="T17" fmla="*/ 2147483647 h 81"/>
                <a:gd name="T18" fmla="*/ 2147483647 w 168"/>
                <a:gd name="T19" fmla="*/ 2147483647 h 81"/>
                <a:gd name="T20" fmla="*/ 2147483647 w 168"/>
                <a:gd name="T21" fmla="*/ 2147483647 h 81"/>
                <a:gd name="T22" fmla="*/ 2147483647 w 168"/>
                <a:gd name="T23" fmla="*/ 1980529174 h 81"/>
                <a:gd name="T24" fmla="*/ 2147483647 w 168"/>
                <a:gd name="T25" fmla="*/ 862272133 h 81"/>
                <a:gd name="T26" fmla="*/ 2147483647 w 168"/>
                <a:gd name="T27" fmla="*/ 404190529 h 81"/>
                <a:gd name="T28" fmla="*/ 2147483647 w 168"/>
                <a:gd name="T29" fmla="*/ 0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81"/>
                <a:gd name="T47" fmla="*/ 168 w 168"/>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81">
                  <a:moveTo>
                    <a:pt x="156" y="0"/>
                  </a:moveTo>
                  <a:cubicBezTo>
                    <a:pt x="128" y="1"/>
                    <a:pt x="101" y="17"/>
                    <a:pt x="87" y="38"/>
                  </a:cubicBezTo>
                  <a:cubicBezTo>
                    <a:pt x="79" y="40"/>
                    <a:pt x="70" y="43"/>
                    <a:pt x="64" y="50"/>
                  </a:cubicBezTo>
                  <a:cubicBezTo>
                    <a:pt x="52" y="52"/>
                    <a:pt x="30" y="54"/>
                    <a:pt x="28" y="58"/>
                  </a:cubicBezTo>
                  <a:cubicBezTo>
                    <a:pt x="22" y="58"/>
                    <a:pt x="1" y="63"/>
                    <a:pt x="1" y="69"/>
                  </a:cubicBezTo>
                  <a:cubicBezTo>
                    <a:pt x="0" y="69"/>
                    <a:pt x="0" y="69"/>
                    <a:pt x="0" y="70"/>
                  </a:cubicBezTo>
                  <a:cubicBezTo>
                    <a:pt x="0" y="76"/>
                    <a:pt x="5" y="81"/>
                    <a:pt x="12" y="81"/>
                  </a:cubicBezTo>
                  <a:cubicBezTo>
                    <a:pt x="71" y="78"/>
                    <a:pt x="71" y="78"/>
                    <a:pt x="71" y="78"/>
                  </a:cubicBezTo>
                  <a:cubicBezTo>
                    <a:pt x="74" y="72"/>
                    <a:pt x="74" y="72"/>
                    <a:pt x="74" y="72"/>
                  </a:cubicBezTo>
                  <a:cubicBezTo>
                    <a:pt x="76" y="66"/>
                    <a:pt x="79" y="63"/>
                    <a:pt x="92" y="60"/>
                  </a:cubicBezTo>
                  <a:cubicBezTo>
                    <a:pt x="102" y="58"/>
                    <a:pt x="102" y="58"/>
                    <a:pt x="102" y="58"/>
                  </a:cubicBezTo>
                  <a:cubicBezTo>
                    <a:pt x="105" y="53"/>
                    <a:pt x="105" y="53"/>
                    <a:pt x="105" y="53"/>
                  </a:cubicBezTo>
                  <a:cubicBezTo>
                    <a:pt x="113" y="37"/>
                    <a:pt x="136" y="24"/>
                    <a:pt x="157" y="23"/>
                  </a:cubicBezTo>
                  <a:cubicBezTo>
                    <a:pt x="163" y="22"/>
                    <a:pt x="168" y="17"/>
                    <a:pt x="168" y="11"/>
                  </a:cubicBezTo>
                  <a:cubicBezTo>
                    <a:pt x="168" y="4"/>
                    <a:pt x="162" y="0"/>
                    <a:pt x="156" y="0"/>
                  </a:cubicBezTo>
                  <a:close/>
                </a:path>
              </a:pathLst>
            </a:custGeom>
            <a:solidFill>
              <a:srgbClr val="68AA68"/>
            </a:solidFill>
            <a:ln w="9525">
              <a:noFill/>
              <a:round/>
              <a:headEnd/>
              <a:tailEnd/>
            </a:ln>
          </p:spPr>
          <p:txBody>
            <a:bodyPr/>
            <a:lstStyle/>
            <a:p>
              <a:endParaRPr lang="en-US">
                <a:latin typeface="Calibri" pitchFamily="34" charset="0"/>
              </a:endParaRPr>
            </a:p>
          </p:txBody>
        </p:sp>
        <p:sp>
          <p:nvSpPr>
            <p:cNvPr id="144218" name="Freeform 1037"/>
            <p:cNvSpPr>
              <a:spLocks/>
            </p:cNvSpPr>
            <p:nvPr/>
          </p:nvSpPr>
          <p:spPr bwMode="auto">
            <a:xfrm rot="10800000">
              <a:off x="3697824" y="5035063"/>
              <a:ext cx="617163" cy="297315"/>
            </a:xfrm>
            <a:custGeom>
              <a:avLst/>
              <a:gdLst>
                <a:gd name="T0" fmla="*/ 2147483647 w 168"/>
                <a:gd name="T1" fmla="*/ 0 h 81"/>
                <a:gd name="T2" fmla="*/ 2147483647 w 168"/>
                <a:gd name="T3" fmla="*/ 1414661401 h 81"/>
                <a:gd name="T4" fmla="*/ 2147483647 w 168"/>
                <a:gd name="T5" fmla="*/ 1859271958 h 81"/>
                <a:gd name="T6" fmla="*/ 1039133589 w 168"/>
                <a:gd name="T7" fmla="*/ 2147483647 h 81"/>
                <a:gd name="T8" fmla="*/ 40486627 w 168"/>
                <a:gd name="T9" fmla="*/ 2147483647 h 81"/>
                <a:gd name="T10" fmla="*/ 0 w 168"/>
                <a:gd name="T11" fmla="*/ 2147483647 h 81"/>
                <a:gd name="T12" fmla="*/ 445341835 w 168"/>
                <a:gd name="T13" fmla="*/ 2147483647 h 81"/>
                <a:gd name="T14" fmla="*/ 2147483647 w 168"/>
                <a:gd name="T15" fmla="*/ 2147483647 h 81"/>
                <a:gd name="T16" fmla="*/ 2147483647 w 168"/>
                <a:gd name="T17" fmla="*/ 2147483647 h 81"/>
                <a:gd name="T18" fmla="*/ 2147483647 w 168"/>
                <a:gd name="T19" fmla="*/ 2147483647 h 81"/>
                <a:gd name="T20" fmla="*/ 2147483647 w 168"/>
                <a:gd name="T21" fmla="*/ 2147483647 h 81"/>
                <a:gd name="T22" fmla="*/ 2147483647 w 168"/>
                <a:gd name="T23" fmla="*/ 1980529174 h 81"/>
                <a:gd name="T24" fmla="*/ 2147483647 w 168"/>
                <a:gd name="T25" fmla="*/ 862272133 h 81"/>
                <a:gd name="T26" fmla="*/ 2147483647 w 168"/>
                <a:gd name="T27" fmla="*/ 404190529 h 81"/>
                <a:gd name="T28" fmla="*/ 2147483647 w 168"/>
                <a:gd name="T29" fmla="*/ 0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81"/>
                <a:gd name="T47" fmla="*/ 168 w 168"/>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81">
                  <a:moveTo>
                    <a:pt x="156" y="0"/>
                  </a:moveTo>
                  <a:cubicBezTo>
                    <a:pt x="128" y="2"/>
                    <a:pt x="101" y="17"/>
                    <a:pt x="88" y="38"/>
                  </a:cubicBezTo>
                  <a:cubicBezTo>
                    <a:pt x="79" y="40"/>
                    <a:pt x="70" y="43"/>
                    <a:pt x="64" y="50"/>
                  </a:cubicBezTo>
                  <a:cubicBezTo>
                    <a:pt x="52" y="52"/>
                    <a:pt x="30" y="54"/>
                    <a:pt x="28" y="58"/>
                  </a:cubicBezTo>
                  <a:cubicBezTo>
                    <a:pt x="22" y="58"/>
                    <a:pt x="1" y="63"/>
                    <a:pt x="1" y="69"/>
                  </a:cubicBezTo>
                  <a:cubicBezTo>
                    <a:pt x="0" y="69"/>
                    <a:pt x="0" y="69"/>
                    <a:pt x="0" y="70"/>
                  </a:cubicBezTo>
                  <a:cubicBezTo>
                    <a:pt x="0" y="76"/>
                    <a:pt x="5" y="81"/>
                    <a:pt x="12" y="81"/>
                  </a:cubicBezTo>
                  <a:cubicBezTo>
                    <a:pt x="71" y="78"/>
                    <a:pt x="71" y="78"/>
                    <a:pt x="71" y="78"/>
                  </a:cubicBezTo>
                  <a:cubicBezTo>
                    <a:pt x="74" y="71"/>
                    <a:pt x="74" y="71"/>
                    <a:pt x="74" y="71"/>
                  </a:cubicBezTo>
                  <a:cubicBezTo>
                    <a:pt x="76" y="65"/>
                    <a:pt x="79" y="63"/>
                    <a:pt x="92" y="60"/>
                  </a:cubicBezTo>
                  <a:cubicBezTo>
                    <a:pt x="102" y="58"/>
                    <a:pt x="102" y="58"/>
                    <a:pt x="102" y="58"/>
                  </a:cubicBezTo>
                  <a:cubicBezTo>
                    <a:pt x="105" y="53"/>
                    <a:pt x="105" y="53"/>
                    <a:pt x="105" y="53"/>
                  </a:cubicBezTo>
                  <a:cubicBezTo>
                    <a:pt x="113" y="37"/>
                    <a:pt x="135" y="24"/>
                    <a:pt x="157" y="23"/>
                  </a:cubicBezTo>
                  <a:cubicBezTo>
                    <a:pt x="163" y="22"/>
                    <a:pt x="168" y="17"/>
                    <a:pt x="168" y="11"/>
                  </a:cubicBezTo>
                  <a:cubicBezTo>
                    <a:pt x="167" y="4"/>
                    <a:pt x="162" y="0"/>
                    <a:pt x="156" y="0"/>
                  </a:cubicBezTo>
                  <a:close/>
                </a:path>
              </a:pathLst>
            </a:custGeom>
            <a:solidFill>
              <a:srgbClr val="69AA69"/>
            </a:solidFill>
            <a:ln w="9525">
              <a:noFill/>
              <a:round/>
              <a:headEnd/>
              <a:tailEnd/>
            </a:ln>
          </p:spPr>
          <p:txBody>
            <a:bodyPr/>
            <a:lstStyle/>
            <a:p>
              <a:endParaRPr lang="en-US">
                <a:latin typeface="Calibri" pitchFamily="34" charset="0"/>
              </a:endParaRPr>
            </a:p>
          </p:txBody>
        </p:sp>
        <p:sp>
          <p:nvSpPr>
            <p:cNvPr id="144219" name="Freeform 1038"/>
            <p:cNvSpPr>
              <a:spLocks/>
            </p:cNvSpPr>
            <p:nvPr/>
          </p:nvSpPr>
          <p:spPr bwMode="auto">
            <a:xfrm rot="10800000">
              <a:off x="3697824" y="5035063"/>
              <a:ext cx="617163" cy="297315"/>
            </a:xfrm>
            <a:custGeom>
              <a:avLst/>
              <a:gdLst>
                <a:gd name="T0" fmla="*/ 2147483647 w 168"/>
                <a:gd name="T1" fmla="*/ 0 h 81"/>
                <a:gd name="T2" fmla="*/ 2147483647 w 168"/>
                <a:gd name="T3" fmla="*/ 1414661401 h 81"/>
                <a:gd name="T4" fmla="*/ 2147483647 w 168"/>
                <a:gd name="T5" fmla="*/ 1859271958 h 81"/>
                <a:gd name="T6" fmla="*/ 1079620201 w 168"/>
                <a:gd name="T7" fmla="*/ 2147483647 h 81"/>
                <a:gd name="T8" fmla="*/ 40486627 w 168"/>
                <a:gd name="T9" fmla="*/ 2147483647 h 81"/>
                <a:gd name="T10" fmla="*/ 0 w 168"/>
                <a:gd name="T11" fmla="*/ 2147483647 h 81"/>
                <a:gd name="T12" fmla="*/ 445341835 w 168"/>
                <a:gd name="T13" fmla="*/ 2147483647 h 81"/>
                <a:gd name="T14" fmla="*/ 2147483647 w 168"/>
                <a:gd name="T15" fmla="*/ 2147483647 h 81"/>
                <a:gd name="T16" fmla="*/ 2147483647 w 168"/>
                <a:gd name="T17" fmla="*/ 2147483647 h 81"/>
                <a:gd name="T18" fmla="*/ 2147483647 w 168"/>
                <a:gd name="T19" fmla="*/ 2147483647 h 81"/>
                <a:gd name="T20" fmla="*/ 2147483647 w 168"/>
                <a:gd name="T21" fmla="*/ 2147483647 h 81"/>
                <a:gd name="T22" fmla="*/ 2147483647 w 168"/>
                <a:gd name="T23" fmla="*/ 1980529174 h 81"/>
                <a:gd name="T24" fmla="*/ 2147483647 w 168"/>
                <a:gd name="T25" fmla="*/ 821851991 h 81"/>
                <a:gd name="T26" fmla="*/ 2147483647 w 168"/>
                <a:gd name="T27" fmla="*/ 404190529 h 81"/>
                <a:gd name="T28" fmla="*/ 2147483647 w 168"/>
                <a:gd name="T29" fmla="*/ 0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81"/>
                <a:gd name="T47" fmla="*/ 168 w 168"/>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81">
                  <a:moveTo>
                    <a:pt x="156" y="0"/>
                  </a:moveTo>
                  <a:cubicBezTo>
                    <a:pt x="128" y="2"/>
                    <a:pt x="101" y="17"/>
                    <a:pt x="88" y="38"/>
                  </a:cubicBezTo>
                  <a:cubicBezTo>
                    <a:pt x="79" y="40"/>
                    <a:pt x="70" y="43"/>
                    <a:pt x="64" y="50"/>
                  </a:cubicBezTo>
                  <a:cubicBezTo>
                    <a:pt x="52" y="52"/>
                    <a:pt x="30" y="54"/>
                    <a:pt x="29" y="58"/>
                  </a:cubicBezTo>
                  <a:cubicBezTo>
                    <a:pt x="22" y="58"/>
                    <a:pt x="1" y="63"/>
                    <a:pt x="1" y="69"/>
                  </a:cubicBezTo>
                  <a:cubicBezTo>
                    <a:pt x="0" y="69"/>
                    <a:pt x="0" y="69"/>
                    <a:pt x="0" y="70"/>
                  </a:cubicBezTo>
                  <a:cubicBezTo>
                    <a:pt x="0" y="76"/>
                    <a:pt x="6" y="81"/>
                    <a:pt x="12" y="81"/>
                  </a:cubicBezTo>
                  <a:cubicBezTo>
                    <a:pt x="71" y="78"/>
                    <a:pt x="71" y="78"/>
                    <a:pt x="71" y="78"/>
                  </a:cubicBezTo>
                  <a:cubicBezTo>
                    <a:pt x="74" y="71"/>
                    <a:pt x="74" y="71"/>
                    <a:pt x="74" y="71"/>
                  </a:cubicBezTo>
                  <a:cubicBezTo>
                    <a:pt x="76" y="65"/>
                    <a:pt x="79" y="63"/>
                    <a:pt x="92" y="60"/>
                  </a:cubicBezTo>
                  <a:cubicBezTo>
                    <a:pt x="102" y="58"/>
                    <a:pt x="102" y="58"/>
                    <a:pt x="102" y="58"/>
                  </a:cubicBezTo>
                  <a:cubicBezTo>
                    <a:pt x="105" y="53"/>
                    <a:pt x="105" y="53"/>
                    <a:pt x="105" y="53"/>
                  </a:cubicBezTo>
                  <a:cubicBezTo>
                    <a:pt x="113" y="37"/>
                    <a:pt x="135" y="24"/>
                    <a:pt x="157" y="22"/>
                  </a:cubicBezTo>
                  <a:cubicBezTo>
                    <a:pt x="163" y="22"/>
                    <a:pt x="168" y="17"/>
                    <a:pt x="168" y="11"/>
                  </a:cubicBezTo>
                  <a:cubicBezTo>
                    <a:pt x="167" y="5"/>
                    <a:pt x="162" y="0"/>
                    <a:pt x="156" y="0"/>
                  </a:cubicBezTo>
                  <a:close/>
                </a:path>
              </a:pathLst>
            </a:custGeom>
            <a:solidFill>
              <a:srgbClr val="6AAA6A"/>
            </a:solidFill>
            <a:ln w="9525">
              <a:noFill/>
              <a:round/>
              <a:headEnd/>
              <a:tailEnd/>
            </a:ln>
          </p:spPr>
          <p:txBody>
            <a:bodyPr/>
            <a:lstStyle/>
            <a:p>
              <a:endParaRPr lang="en-US">
                <a:latin typeface="Calibri" pitchFamily="34" charset="0"/>
              </a:endParaRPr>
            </a:p>
          </p:txBody>
        </p:sp>
        <p:sp>
          <p:nvSpPr>
            <p:cNvPr id="144220" name="Freeform 1039"/>
            <p:cNvSpPr>
              <a:spLocks/>
            </p:cNvSpPr>
            <p:nvPr/>
          </p:nvSpPr>
          <p:spPr bwMode="auto">
            <a:xfrm rot="10800000">
              <a:off x="3697824" y="5035063"/>
              <a:ext cx="617163" cy="297315"/>
            </a:xfrm>
            <a:custGeom>
              <a:avLst/>
              <a:gdLst>
                <a:gd name="T0" fmla="*/ 2147483647 w 168"/>
                <a:gd name="T1" fmla="*/ 0 h 81"/>
                <a:gd name="T2" fmla="*/ 2147483647 w 168"/>
                <a:gd name="T3" fmla="*/ 1414661401 h 81"/>
                <a:gd name="T4" fmla="*/ 2147483647 w 168"/>
                <a:gd name="T5" fmla="*/ 1859271958 h 81"/>
                <a:gd name="T6" fmla="*/ 1079620201 w 168"/>
                <a:gd name="T7" fmla="*/ 2147483647 h 81"/>
                <a:gd name="T8" fmla="*/ 40486627 w 168"/>
                <a:gd name="T9" fmla="*/ 2147483647 h 81"/>
                <a:gd name="T10" fmla="*/ 0 w 168"/>
                <a:gd name="T11" fmla="*/ 2147483647 h 81"/>
                <a:gd name="T12" fmla="*/ 445341835 w 168"/>
                <a:gd name="T13" fmla="*/ 2147483647 h 81"/>
                <a:gd name="T14" fmla="*/ 2147483647 w 168"/>
                <a:gd name="T15" fmla="*/ 2147483647 h 81"/>
                <a:gd name="T16" fmla="*/ 2147483647 w 168"/>
                <a:gd name="T17" fmla="*/ 2147483647 h 81"/>
                <a:gd name="T18" fmla="*/ 2147483647 w 168"/>
                <a:gd name="T19" fmla="*/ 2147483647 h 81"/>
                <a:gd name="T20" fmla="*/ 2147483647 w 168"/>
                <a:gd name="T21" fmla="*/ 2147483647 h 81"/>
                <a:gd name="T22" fmla="*/ 2147483647 w 168"/>
                <a:gd name="T23" fmla="*/ 1980529174 h 81"/>
                <a:gd name="T24" fmla="*/ 2147483647 w 168"/>
                <a:gd name="T25" fmla="*/ 821851991 h 81"/>
                <a:gd name="T26" fmla="*/ 2147483647 w 168"/>
                <a:gd name="T27" fmla="*/ 404190529 h 81"/>
                <a:gd name="T28" fmla="*/ 2147483647 w 168"/>
                <a:gd name="T29" fmla="*/ 0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81"/>
                <a:gd name="T47" fmla="*/ 168 w 168"/>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81">
                  <a:moveTo>
                    <a:pt x="156" y="0"/>
                  </a:moveTo>
                  <a:cubicBezTo>
                    <a:pt x="128" y="2"/>
                    <a:pt x="101" y="17"/>
                    <a:pt x="88" y="38"/>
                  </a:cubicBezTo>
                  <a:cubicBezTo>
                    <a:pt x="79" y="40"/>
                    <a:pt x="70" y="43"/>
                    <a:pt x="65" y="50"/>
                  </a:cubicBezTo>
                  <a:cubicBezTo>
                    <a:pt x="53" y="52"/>
                    <a:pt x="31" y="54"/>
                    <a:pt x="29" y="58"/>
                  </a:cubicBezTo>
                  <a:cubicBezTo>
                    <a:pt x="23" y="59"/>
                    <a:pt x="1" y="63"/>
                    <a:pt x="1" y="69"/>
                  </a:cubicBezTo>
                  <a:cubicBezTo>
                    <a:pt x="0" y="69"/>
                    <a:pt x="0" y="69"/>
                    <a:pt x="0" y="70"/>
                  </a:cubicBezTo>
                  <a:cubicBezTo>
                    <a:pt x="0" y="76"/>
                    <a:pt x="6" y="81"/>
                    <a:pt x="12" y="81"/>
                  </a:cubicBezTo>
                  <a:cubicBezTo>
                    <a:pt x="71" y="78"/>
                    <a:pt x="71" y="78"/>
                    <a:pt x="71" y="78"/>
                  </a:cubicBezTo>
                  <a:cubicBezTo>
                    <a:pt x="73" y="71"/>
                    <a:pt x="73" y="71"/>
                    <a:pt x="73" y="71"/>
                  </a:cubicBezTo>
                  <a:cubicBezTo>
                    <a:pt x="76" y="65"/>
                    <a:pt x="78" y="63"/>
                    <a:pt x="92" y="60"/>
                  </a:cubicBezTo>
                  <a:cubicBezTo>
                    <a:pt x="102" y="58"/>
                    <a:pt x="102" y="58"/>
                    <a:pt x="102" y="58"/>
                  </a:cubicBezTo>
                  <a:cubicBezTo>
                    <a:pt x="105" y="53"/>
                    <a:pt x="105" y="53"/>
                    <a:pt x="105" y="53"/>
                  </a:cubicBezTo>
                  <a:cubicBezTo>
                    <a:pt x="113" y="37"/>
                    <a:pt x="135" y="24"/>
                    <a:pt x="157" y="22"/>
                  </a:cubicBezTo>
                  <a:cubicBezTo>
                    <a:pt x="163" y="22"/>
                    <a:pt x="168" y="17"/>
                    <a:pt x="168" y="11"/>
                  </a:cubicBezTo>
                  <a:cubicBezTo>
                    <a:pt x="167" y="5"/>
                    <a:pt x="162" y="0"/>
                    <a:pt x="156" y="0"/>
                  </a:cubicBezTo>
                  <a:close/>
                </a:path>
              </a:pathLst>
            </a:custGeom>
            <a:solidFill>
              <a:srgbClr val="6BAB6A"/>
            </a:solidFill>
            <a:ln w="9525">
              <a:noFill/>
              <a:round/>
              <a:headEnd/>
              <a:tailEnd/>
            </a:ln>
          </p:spPr>
          <p:txBody>
            <a:bodyPr/>
            <a:lstStyle/>
            <a:p>
              <a:endParaRPr lang="en-US">
                <a:latin typeface="Calibri" pitchFamily="34" charset="0"/>
              </a:endParaRPr>
            </a:p>
          </p:txBody>
        </p:sp>
        <p:sp>
          <p:nvSpPr>
            <p:cNvPr id="144221" name="Freeform 1040"/>
            <p:cNvSpPr>
              <a:spLocks/>
            </p:cNvSpPr>
            <p:nvPr/>
          </p:nvSpPr>
          <p:spPr bwMode="auto">
            <a:xfrm rot="10800000">
              <a:off x="3697824" y="5035063"/>
              <a:ext cx="617163" cy="297315"/>
            </a:xfrm>
            <a:custGeom>
              <a:avLst/>
              <a:gdLst>
                <a:gd name="T0" fmla="*/ 2147483647 w 168"/>
                <a:gd name="T1" fmla="*/ 0 h 81"/>
                <a:gd name="T2" fmla="*/ 2147483647 w 168"/>
                <a:gd name="T3" fmla="*/ 1414661401 h 81"/>
                <a:gd name="T4" fmla="*/ 2147483647 w 168"/>
                <a:gd name="T5" fmla="*/ 1859271958 h 81"/>
                <a:gd name="T6" fmla="*/ 1079620201 w 168"/>
                <a:gd name="T7" fmla="*/ 2147483647 h 81"/>
                <a:gd name="T8" fmla="*/ 40486627 w 168"/>
                <a:gd name="T9" fmla="*/ 2147483647 h 81"/>
                <a:gd name="T10" fmla="*/ 0 w 168"/>
                <a:gd name="T11" fmla="*/ 2147483647 h 81"/>
                <a:gd name="T12" fmla="*/ 445341835 w 168"/>
                <a:gd name="T13" fmla="*/ 2147483647 h 81"/>
                <a:gd name="T14" fmla="*/ 2147483647 w 168"/>
                <a:gd name="T15" fmla="*/ 2147483647 h 81"/>
                <a:gd name="T16" fmla="*/ 2147483647 w 168"/>
                <a:gd name="T17" fmla="*/ 2147483647 h 81"/>
                <a:gd name="T18" fmla="*/ 2147483647 w 168"/>
                <a:gd name="T19" fmla="*/ 2147483647 h 81"/>
                <a:gd name="T20" fmla="*/ 2147483647 w 168"/>
                <a:gd name="T21" fmla="*/ 2147483647 h 81"/>
                <a:gd name="T22" fmla="*/ 2147483647 w 168"/>
                <a:gd name="T23" fmla="*/ 1980529174 h 81"/>
                <a:gd name="T24" fmla="*/ 2147483647 w 168"/>
                <a:gd name="T25" fmla="*/ 821851991 h 81"/>
                <a:gd name="T26" fmla="*/ 2147483647 w 168"/>
                <a:gd name="T27" fmla="*/ 404190529 h 81"/>
                <a:gd name="T28" fmla="*/ 2147483647 w 168"/>
                <a:gd name="T29" fmla="*/ 0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81"/>
                <a:gd name="T47" fmla="*/ 168 w 168"/>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81">
                  <a:moveTo>
                    <a:pt x="156" y="0"/>
                  </a:moveTo>
                  <a:cubicBezTo>
                    <a:pt x="128" y="2"/>
                    <a:pt x="101" y="17"/>
                    <a:pt x="88" y="38"/>
                  </a:cubicBezTo>
                  <a:cubicBezTo>
                    <a:pt x="79" y="40"/>
                    <a:pt x="70" y="43"/>
                    <a:pt x="65" y="50"/>
                  </a:cubicBezTo>
                  <a:cubicBezTo>
                    <a:pt x="53" y="52"/>
                    <a:pt x="31" y="54"/>
                    <a:pt x="29" y="58"/>
                  </a:cubicBezTo>
                  <a:cubicBezTo>
                    <a:pt x="23" y="59"/>
                    <a:pt x="1" y="63"/>
                    <a:pt x="1" y="69"/>
                  </a:cubicBezTo>
                  <a:cubicBezTo>
                    <a:pt x="0" y="69"/>
                    <a:pt x="0" y="69"/>
                    <a:pt x="0" y="70"/>
                  </a:cubicBezTo>
                  <a:cubicBezTo>
                    <a:pt x="0" y="76"/>
                    <a:pt x="6" y="81"/>
                    <a:pt x="12" y="80"/>
                  </a:cubicBezTo>
                  <a:cubicBezTo>
                    <a:pt x="71" y="78"/>
                    <a:pt x="71" y="78"/>
                    <a:pt x="71" y="78"/>
                  </a:cubicBezTo>
                  <a:cubicBezTo>
                    <a:pt x="73" y="71"/>
                    <a:pt x="73" y="71"/>
                    <a:pt x="73" y="71"/>
                  </a:cubicBezTo>
                  <a:cubicBezTo>
                    <a:pt x="76" y="65"/>
                    <a:pt x="78" y="63"/>
                    <a:pt x="92" y="60"/>
                  </a:cubicBezTo>
                  <a:cubicBezTo>
                    <a:pt x="102" y="58"/>
                    <a:pt x="102" y="58"/>
                    <a:pt x="102" y="58"/>
                  </a:cubicBezTo>
                  <a:cubicBezTo>
                    <a:pt x="105" y="53"/>
                    <a:pt x="105" y="53"/>
                    <a:pt x="105" y="53"/>
                  </a:cubicBezTo>
                  <a:cubicBezTo>
                    <a:pt x="112" y="37"/>
                    <a:pt x="135" y="23"/>
                    <a:pt x="157" y="22"/>
                  </a:cubicBezTo>
                  <a:cubicBezTo>
                    <a:pt x="163" y="22"/>
                    <a:pt x="168" y="17"/>
                    <a:pt x="168" y="11"/>
                  </a:cubicBezTo>
                  <a:cubicBezTo>
                    <a:pt x="167" y="5"/>
                    <a:pt x="162" y="0"/>
                    <a:pt x="156" y="0"/>
                  </a:cubicBezTo>
                  <a:close/>
                </a:path>
              </a:pathLst>
            </a:custGeom>
            <a:solidFill>
              <a:srgbClr val="6BAB6B"/>
            </a:solidFill>
            <a:ln w="9525">
              <a:noFill/>
              <a:round/>
              <a:headEnd/>
              <a:tailEnd/>
            </a:ln>
          </p:spPr>
          <p:txBody>
            <a:bodyPr/>
            <a:lstStyle/>
            <a:p>
              <a:endParaRPr lang="en-US">
                <a:latin typeface="Calibri" pitchFamily="34" charset="0"/>
              </a:endParaRPr>
            </a:p>
          </p:txBody>
        </p:sp>
        <p:sp>
          <p:nvSpPr>
            <p:cNvPr id="144222" name="Freeform 1041"/>
            <p:cNvSpPr>
              <a:spLocks/>
            </p:cNvSpPr>
            <p:nvPr/>
          </p:nvSpPr>
          <p:spPr bwMode="auto">
            <a:xfrm rot="10800000">
              <a:off x="3697824" y="5035063"/>
              <a:ext cx="617163" cy="297315"/>
            </a:xfrm>
            <a:custGeom>
              <a:avLst/>
              <a:gdLst>
                <a:gd name="T0" fmla="*/ 2147483647 w 168"/>
                <a:gd name="T1" fmla="*/ 0 h 81"/>
                <a:gd name="T2" fmla="*/ 2147483647 w 168"/>
                <a:gd name="T3" fmla="*/ 1414661401 h 81"/>
                <a:gd name="T4" fmla="*/ 2147483647 w 168"/>
                <a:gd name="T5" fmla="*/ 1859271958 h 81"/>
                <a:gd name="T6" fmla="*/ 1079620201 w 168"/>
                <a:gd name="T7" fmla="*/ 2147483647 h 81"/>
                <a:gd name="T8" fmla="*/ 40486627 w 168"/>
                <a:gd name="T9" fmla="*/ 2147483647 h 81"/>
                <a:gd name="T10" fmla="*/ 0 w 168"/>
                <a:gd name="T11" fmla="*/ 2147483647 h 81"/>
                <a:gd name="T12" fmla="*/ 445341835 w 168"/>
                <a:gd name="T13" fmla="*/ 2147483647 h 81"/>
                <a:gd name="T14" fmla="*/ 2147483647 w 168"/>
                <a:gd name="T15" fmla="*/ 2147483647 h 81"/>
                <a:gd name="T16" fmla="*/ 2147483647 w 168"/>
                <a:gd name="T17" fmla="*/ 2147483647 h 81"/>
                <a:gd name="T18" fmla="*/ 2147483647 w 168"/>
                <a:gd name="T19" fmla="*/ 2147483647 h 81"/>
                <a:gd name="T20" fmla="*/ 2147483647 w 168"/>
                <a:gd name="T21" fmla="*/ 2147483647 h 81"/>
                <a:gd name="T22" fmla="*/ 2147483647 w 168"/>
                <a:gd name="T23" fmla="*/ 1980529174 h 81"/>
                <a:gd name="T24" fmla="*/ 2147483647 w 168"/>
                <a:gd name="T25" fmla="*/ 821851991 h 81"/>
                <a:gd name="T26" fmla="*/ 2147483647 w 168"/>
                <a:gd name="T27" fmla="*/ 404190529 h 81"/>
                <a:gd name="T28" fmla="*/ 2147483647 w 168"/>
                <a:gd name="T29" fmla="*/ 0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81"/>
                <a:gd name="T47" fmla="*/ 168 w 168"/>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81">
                  <a:moveTo>
                    <a:pt x="156" y="0"/>
                  </a:moveTo>
                  <a:cubicBezTo>
                    <a:pt x="128" y="2"/>
                    <a:pt x="101" y="17"/>
                    <a:pt x="88" y="38"/>
                  </a:cubicBezTo>
                  <a:cubicBezTo>
                    <a:pt x="80" y="40"/>
                    <a:pt x="71" y="43"/>
                    <a:pt x="65" y="50"/>
                  </a:cubicBezTo>
                  <a:cubicBezTo>
                    <a:pt x="53" y="51"/>
                    <a:pt x="31" y="54"/>
                    <a:pt x="29" y="58"/>
                  </a:cubicBezTo>
                  <a:cubicBezTo>
                    <a:pt x="23" y="59"/>
                    <a:pt x="1" y="63"/>
                    <a:pt x="1" y="69"/>
                  </a:cubicBezTo>
                  <a:cubicBezTo>
                    <a:pt x="0" y="69"/>
                    <a:pt x="0" y="69"/>
                    <a:pt x="0" y="70"/>
                  </a:cubicBezTo>
                  <a:cubicBezTo>
                    <a:pt x="0" y="76"/>
                    <a:pt x="6" y="81"/>
                    <a:pt x="12" y="80"/>
                  </a:cubicBezTo>
                  <a:cubicBezTo>
                    <a:pt x="71" y="78"/>
                    <a:pt x="71" y="78"/>
                    <a:pt x="71" y="78"/>
                  </a:cubicBezTo>
                  <a:cubicBezTo>
                    <a:pt x="73" y="71"/>
                    <a:pt x="73" y="71"/>
                    <a:pt x="73" y="71"/>
                  </a:cubicBezTo>
                  <a:cubicBezTo>
                    <a:pt x="76" y="65"/>
                    <a:pt x="78" y="63"/>
                    <a:pt x="92" y="60"/>
                  </a:cubicBezTo>
                  <a:cubicBezTo>
                    <a:pt x="102" y="58"/>
                    <a:pt x="102" y="58"/>
                    <a:pt x="102" y="58"/>
                  </a:cubicBezTo>
                  <a:cubicBezTo>
                    <a:pt x="105" y="53"/>
                    <a:pt x="105" y="53"/>
                    <a:pt x="105" y="53"/>
                  </a:cubicBezTo>
                  <a:cubicBezTo>
                    <a:pt x="112" y="37"/>
                    <a:pt x="135" y="23"/>
                    <a:pt x="157" y="22"/>
                  </a:cubicBezTo>
                  <a:cubicBezTo>
                    <a:pt x="163" y="22"/>
                    <a:pt x="168" y="17"/>
                    <a:pt x="168" y="11"/>
                  </a:cubicBezTo>
                  <a:cubicBezTo>
                    <a:pt x="167" y="5"/>
                    <a:pt x="162" y="0"/>
                    <a:pt x="156" y="0"/>
                  </a:cubicBezTo>
                  <a:close/>
                </a:path>
              </a:pathLst>
            </a:custGeom>
            <a:solidFill>
              <a:srgbClr val="6CAB6C"/>
            </a:solidFill>
            <a:ln w="9525">
              <a:noFill/>
              <a:round/>
              <a:headEnd/>
              <a:tailEnd/>
            </a:ln>
          </p:spPr>
          <p:txBody>
            <a:bodyPr/>
            <a:lstStyle/>
            <a:p>
              <a:endParaRPr lang="en-US">
                <a:latin typeface="Calibri" pitchFamily="34" charset="0"/>
              </a:endParaRPr>
            </a:p>
          </p:txBody>
        </p:sp>
        <p:sp>
          <p:nvSpPr>
            <p:cNvPr id="144223" name="Freeform 1042"/>
            <p:cNvSpPr>
              <a:spLocks/>
            </p:cNvSpPr>
            <p:nvPr/>
          </p:nvSpPr>
          <p:spPr bwMode="auto">
            <a:xfrm rot="10800000">
              <a:off x="3697824" y="5035063"/>
              <a:ext cx="617163" cy="297315"/>
            </a:xfrm>
            <a:custGeom>
              <a:avLst/>
              <a:gdLst>
                <a:gd name="T0" fmla="*/ 2147483647 w 168"/>
                <a:gd name="T1" fmla="*/ 0 h 81"/>
                <a:gd name="T2" fmla="*/ 2147483647 w 168"/>
                <a:gd name="T3" fmla="*/ 1455081544 h 81"/>
                <a:gd name="T4" fmla="*/ 2147483647 w 168"/>
                <a:gd name="T5" fmla="*/ 1859271958 h 81"/>
                <a:gd name="T6" fmla="*/ 1120106814 w 168"/>
                <a:gd name="T7" fmla="*/ 2147483647 h 81"/>
                <a:gd name="T8" fmla="*/ 40486627 w 168"/>
                <a:gd name="T9" fmla="*/ 2147483647 h 81"/>
                <a:gd name="T10" fmla="*/ 0 w 168"/>
                <a:gd name="T11" fmla="*/ 2147483647 h 81"/>
                <a:gd name="T12" fmla="*/ 445341835 w 168"/>
                <a:gd name="T13" fmla="*/ 2147483647 h 81"/>
                <a:gd name="T14" fmla="*/ 2147483647 w 168"/>
                <a:gd name="T15" fmla="*/ 2147483647 h 81"/>
                <a:gd name="T16" fmla="*/ 2147483647 w 168"/>
                <a:gd name="T17" fmla="*/ 2147483647 h 81"/>
                <a:gd name="T18" fmla="*/ 2147483647 w 168"/>
                <a:gd name="T19" fmla="*/ 2147483647 h 81"/>
                <a:gd name="T20" fmla="*/ 2147483647 w 168"/>
                <a:gd name="T21" fmla="*/ 2147483647 h 81"/>
                <a:gd name="T22" fmla="*/ 2147483647 w 168"/>
                <a:gd name="T23" fmla="*/ 1980529174 h 81"/>
                <a:gd name="T24" fmla="*/ 2147483647 w 168"/>
                <a:gd name="T25" fmla="*/ 821851991 h 81"/>
                <a:gd name="T26" fmla="*/ 2147483647 w 168"/>
                <a:gd name="T27" fmla="*/ 404190529 h 81"/>
                <a:gd name="T28" fmla="*/ 2147483647 w 168"/>
                <a:gd name="T29" fmla="*/ 0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81"/>
                <a:gd name="T47" fmla="*/ 168 w 168"/>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81">
                  <a:moveTo>
                    <a:pt x="156" y="0"/>
                  </a:moveTo>
                  <a:cubicBezTo>
                    <a:pt x="128" y="2"/>
                    <a:pt x="101" y="17"/>
                    <a:pt x="88" y="39"/>
                  </a:cubicBezTo>
                  <a:cubicBezTo>
                    <a:pt x="80" y="40"/>
                    <a:pt x="71" y="43"/>
                    <a:pt x="65" y="50"/>
                  </a:cubicBezTo>
                  <a:cubicBezTo>
                    <a:pt x="53" y="51"/>
                    <a:pt x="32" y="54"/>
                    <a:pt x="30" y="58"/>
                  </a:cubicBezTo>
                  <a:cubicBezTo>
                    <a:pt x="24" y="59"/>
                    <a:pt x="1" y="63"/>
                    <a:pt x="1" y="69"/>
                  </a:cubicBezTo>
                  <a:cubicBezTo>
                    <a:pt x="0" y="69"/>
                    <a:pt x="0" y="69"/>
                    <a:pt x="0" y="70"/>
                  </a:cubicBezTo>
                  <a:cubicBezTo>
                    <a:pt x="0" y="76"/>
                    <a:pt x="6" y="81"/>
                    <a:pt x="12" y="80"/>
                  </a:cubicBezTo>
                  <a:cubicBezTo>
                    <a:pt x="71" y="78"/>
                    <a:pt x="71" y="78"/>
                    <a:pt x="71" y="78"/>
                  </a:cubicBezTo>
                  <a:cubicBezTo>
                    <a:pt x="73" y="71"/>
                    <a:pt x="73" y="71"/>
                    <a:pt x="73" y="71"/>
                  </a:cubicBezTo>
                  <a:cubicBezTo>
                    <a:pt x="76" y="65"/>
                    <a:pt x="78" y="63"/>
                    <a:pt x="92" y="60"/>
                  </a:cubicBezTo>
                  <a:cubicBezTo>
                    <a:pt x="102" y="58"/>
                    <a:pt x="102" y="58"/>
                    <a:pt x="102" y="58"/>
                  </a:cubicBezTo>
                  <a:cubicBezTo>
                    <a:pt x="104" y="53"/>
                    <a:pt x="104" y="53"/>
                    <a:pt x="104" y="53"/>
                  </a:cubicBezTo>
                  <a:cubicBezTo>
                    <a:pt x="112" y="37"/>
                    <a:pt x="135" y="23"/>
                    <a:pt x="157" y="22"/>
                  </a:cubicBezTo>
                  <a:cubicBezTo>
                    <a:pt x="163" y="22"/>
                    <a:pt x="168" y="17"/>
                    <a:pt x="167" y="11"/>
                  </a:cubicBezTo>
                  <a:cubicBezTo>
                    <a:pt x="167" y="5"/>
                    <a:pt x="162" y="0"/>
                    <a:pt x="156" y="0"/>
                  </a:cubicBezTo>
                  <a:close/>
                </a:path>
              </a:pathLst>
            </a:custGeom>
            <a:solidFill>
              <a:srgbClr val="6DAC6C"/>
            </a:solidFill>
            <a:ln w="9525">
              <a:noFill/>
              <a:round/>
              <a:headEnd/>
              <a:tailEnd/>
            </a:ln>
          </p:spPr>
          <p:txBody>
            <a:bodyPr/>
            <a:lstStyle/>
            <a:p>
              <a:endParaRPr lang="en-US">
                <a:latin typeface="Calibri" pitchFamily="34" charset="0"/>
              </a:endParaRPr>
            </a:p>
          </p:txBody>
        </p:sp>
        <p:sp>
          <p:nvSpPr>
            <p:cNvPr id="144224" name="Freeform 1043"/>
            <p:cNvSpPr>
              <a:spLocks/>
            </p:cNvSpPr>
            <p:nvPr/>
          </p:nvSpPr>
          <p:spPr bwMode="auto">
            <a:xfrm rot="10800000">
              <a:off x="3697824" y="5035063"/>
              <a:ext cx="617163" cy="297315"/>
            </a:xfrm>
            <a:custGeom>
              <a:avLst/>
              <a:gdLst>
                <a:gd name="T0" fmla="*/ 2147483647 w 168"/>
                <a:gd name="T1" fmla="*/ 0 h 81"/>
                <a:gd name="T2" fmla="*/ 2147483647 w 168"/>
                <a:gd name="T3" fmla="*/ 1455081544 h 81"/>
                <a:gd name="T4" fmla="*/ 2147483647 w 168"/>
                <a:gd name="T5" fmla="*/ 1859271958 h 81"/>
                <a:gd name="T6" fmla="*/ 1120106814 w 168"/>
                <a:gd name="T7" fmla="*/ 2147483647 h 81"/>
                <a:gd name="T8" fmla="*/ 40486627 w 168"/>
                <a:gd name="T9" fmla="*/ 2147483647 h 81"/>
                <a:gd name="T10" fmla="*/ 0 w 168"/>
                <a:gd name="T11" fmla="*/ 2147483647 h 81"/>
                <a:gd name="T12" fmla="*/ 404858896 w 168"/>
                <a:gd name="T13" fmla="*/ 2147483647 h 81"/>
                <a:gd name="T14" fmla="*/ 2147483647 w 168"/>
                <a:gd name="T15" fmla="*/ 2147483647 h 81"/>
                <a:gd name="T16" fmla="*/ 2147483647 w 168"/>
                <a:gd name="T17" fmla="*/ 2147483647 h 81"/>
                <a:gd name="T18" fmla="*/ 2147483647 w 168"/>
                <a:gd name="T19" fmla="*/ 2147483647 h 81"/>
                <a:gd name="T20" fmla="*/ 2147483647 w 168"/>
                <a:gd name="T21" fmla="*/ 2147483647 h 81"/>
                <a:gd name="T22" fmla="*/ 2147483647 w 168"/>
                <a:gd name="T23" fmla="*/ 1980529174 h 81"/>
                <a:gd name="T24" fmla="*/ 2147483647 w 168"/>
                <a:gd name="T25" fmla="*/ 821851991 h 81"/>
                <a:gd name="T26" fmla="*/ 2147483647 w 168"/>
                <a:gd name="T27" fmla="*/ 404190529 h 81"/>
                <a:gd name="T28" fmla="*/ 2147483647 w 168"/>
                <a:gd name="T29" fmla="*/ 0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81"/>
                <a:gd name="T47" fmla="*/ 168 w 168"/>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81">
                  <a:moveTo>
                    <a:pt x="156" y="0"/>
                  </a:moveTo>
                  <a:cubicBezTo>
                    <a:pt x="128" y="2"/>
                    <a:pt x="101" y="18"/>
                    <a:pt x="88" y="39"/>
                  </a:cubicBezTo>
                  <a:cubicBezTo>
                    <a:pt x="80" y="40"/>
                    <a:pt x="71" y="43"/>
                    <a:pt x="65" y="50"/>
                  </a:cubicBezTo>
                  <a:cubicBezTo>
                    <a:pt x="53" y="51"/>
                    <a:pt x="32" y="54"/>
                    <a:pt x="30" y="58"/>
                  </a:cubicBezTo>
                  <a:cubicBezTo>
                    <a:pt x="24" y="59"/>
                    <a:pt x="1" y="63"/>
                    <a:pt x="1" y="69"/>
                  </a:cubicBezTo>
                  <a:cubicBezTo>
                    <a:pt x="0" y="69"/>
                    <a:pt x="0" y="69"/>
                    <a:pt x="0" y="70"/>
                  </a:cubicBezTo>
                  <a:cubicBezTo>
                    <a:pt x="0" y="76"/>
                    <a:pt x="6" y="81"/>
                    <a:pt x="11" y="80"/>
                  </a:cubicBezTo>
                  <a:cubicBezTo>
                    <a:pt x="71" y="78"/>
                    <a:pt x="71" y="78"/>
                    <a:pt x="71" y="78"/>
                  </a:cubicBezTo>
                  <a:cubicBezTo>
                    <a:pt x="73" y="71"/>
                    <a:pt x="73" y="71"/>
                    <a:pt x="73" y="71"/>
                  </a:cubicBezTo>
                  <a:cubicBezTo>
                    <a:pt x="76" y="65"/>
                    <a:pt x="78" y="63"/>
                    <a:pt x="92" y="60"/>
                  </a:cubicBezTo>
                  <a:cubicBezTo>
                    <a:pt x="102" y="58"/>
                    <a:pt x="102" y="58"/>
                    <a:pt x="102" y="58"/>
                  </a:cubicBezTo>
                  <a:cubicBezTo>
                    <a:pt x="104" y="53"/>
                    <a:pt x="104" y="53"/>
                    <a:pt x="104" y="53"/>
                  </a:cubicBezTo>
                  <a:cubicBezTo>
                    <a:pt x="112" y="37"/>
                    <a:pt x="135" y="23"/>
                    <a:pt x="157" y="22"/>
                  </a:cubicBezTo>
                  <a:cubicBezTo>
                    <a:pt x="163" y="22"/>
                    <a:pt x="168" y="17"/>
                    <a:pt x="167" y="11"/>
                  </a:cubicBezTo>
                  <a:cubicBezTo>
                    <a:pt x="167" y="5"/>
                    <a:pt x="162" y="0"/>
                    <a:pt x="156" y="0"/>
                  </a:cubicBezTo>
                  <a:close/>
                </a:path>
              </a:pathLst>
            </a:custGeom>
            <a:solidFill>
              <a:srgbClr val="6EAC6D"/>
            </a:solidFill>
            <a:ln w="9525">
              <a:noFill/>
              <a:round/>
              <a:headEnd/>
              <a:tailEnd/>
            </a:ln>
          </p:spPr>
          <p:txBody>
            <a:bodyPr/>
            <a:lstStyle/>
            <a:p>
              <a:endParaRPr lang="en-US">
                <a:latin typeface="Calibri" pitchFamily="34" charset="0"/>
              </a:endParaRPr>
            </a:p>
          </p:txBody>
        </p:sp>
        <p:sp>
          <p:nvSpPr>
            <p:cNvPr id="144225" name="Freeform 1044"/>
            <p:cNvSpPr>
              <a:spLocks/>
            </p:cNvSpPr>
            <p:nvPr/>
          </p:nvSpPr>
          <p:spPr bwMode="auto">
            <a:xfrm rot="10800000">
              <a:off x="3697824" y="5035063"/>
              <a:ext cx="617163" cy="297315"/>
            </a:xfrm>
            <a:custGeom>
              <a:avLst/>
              <a:gdLst>
                <a:gd name="T0" fmla="*/ 2147483647 w 168"/>
                <a:gd name="T1" fmla="*/ 40420157 h 81"/>
                <a:gd name="T2" fmla="*/ 2147483647 w 168"/>
                <a:gd name="T3" fmla="*/ 1455081544 h 81"/>
                <a:gd name="T4" fmla="*/ 2147483647 w 168"/>
                <a:gd name="T5" fmla="*/ 1859271958 h 81"/>
                <a:gd name="T6" fmla="*/ 1120106814 w 168"/>
                <a:gd name="T7" fmla="*/ 2147483647 h 81"/>
                <a:gd name="T8" fmla="*/ 40486627 w 168"/>
                <a:gd name="T9" fmla="*/ 2147483647 h 81"/>
                <a:gd name="T10" fmla="*/ 0 w 168"/>
                <a:gd name="T11" fmla="*/ 2147483647 h 81"/>
                <a:gd name="T12" fmla="*/ 404858896 w 168"/>
                <a:gd name="T13" fmla="*/ 2147483647 h 81"/>
                <a:gd name="T14" fmla="*/ 2147483647 w 168"/>
                <a:gd name="T15" fmla="*/ 2147483647 h 81"/>
                <a:gd name="T16" fmla="*/ 2147483647 w 168"/>
                <a:gd name="T17" fmla="*/ 2147483647 h 81"/>
                <a:gd name="T18" fmla="*/ 2147483647 w 168"/>
                <a:gd name="T19" fmla="*/ 2147483647 h 81"/>
                <a:gd name="T20" fmla="*/ 2147483647 w 168"/>
                <a:gd name="T21" fmla="*/ 2147483647 h 81"/>
                <a:gd name="T22" fmla="*/ 2147483647 w 168"/>
                <a:gd name="T23" fmla="*/ 1980529174 h 81"/>
                <a:gd name="T24" fmla="*/ 2147483647 w 168"/>
                <a:gd name="T25" fmla="*/ 821851991 h 81"/>
                <a:gd name="T26" fmla="*/ 2147483647 w 168"/>
                <a:gd name="T27" fmla="*/ 404190529 h 81"/>
                <a:gd name="T28" fmla="*/ 2147483647 w 168"/>
                <a:gd name="T29" fmla="*/ 40420157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81"/>
                <a:gd name="T47" fmla="*/ 168 w 168"/>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81">
                  <a:moveTo>
                    <a:pt x="156" y="1"/>
                  </a:moveTo>
                  <a:cubicBezTo>
                    <a:pt x="128" y="2"/>
                    <a:pt x="101" y="18"/>
                    <a:pt x="88" y="39"/>
                  </a:cubicBezTo>
                  <a:cubicBezTo>
                    <a:pt x="80" y="40"/>
                    <a:pt x="71" y="43"/>
                    <a:pt x="66" y="50"/>
                  </a:cubicBezTo>
                  <a:cubicBezTo>
                    <a:pt x="54" y="51"/>
                    <a:pt x="32" y="54"/>
                    <a:pt x="30" y="59"/>
                  </a:cubicBezTo>
                  <a:cubicBezTo>
                    <a:pt x="24" y="59"/>
                    <a:pt x="1" y="63"/>
                    <a:pt x="1" y="69"/>
                  </a:cubicBezTo>
                  <a:cubicBezTo>
                    <a:pt x="0" y="69"/>
                    <a:pt x="0" y="69"/>
                    <a:pt x="0" y="70"/>
                  </a:cubicBezTo>
                  <a:cubicBezTo>
                    <a:pt x="0" y="75"/>
                    <a:pt x="6" y="81"/>
                    <a:pt x="11" y="80"/>
                  </a:cubicBezTo>
                  <a:cubicBezTo>
                    <a:pt x="71" y="78"/>
                    <a:pt x="71" y="78"/>
                    <a:pt x="71" y="78"/>
                  </a:cubicBezTo>
                  <a:cubicBezTo>
                    <a:pt x="73" y="71"/>
                    <a:pt x="73" y="71"/>
                    <a:pt x="73" y="71"/>
                  </a:cubicBezTo>
                  <a:cubicBezTo>
                    <a:pt x="76" y="65"/>
                    <a:pt x="78" y="63"/>
                    <a:pt x="92" y="60"/>
                  </a:cubicBezTo>
                  <a:cubicBezTo>
                    <a:pt x="102" y="58"/>
                    <a:pt x="102" y="58"/>
                    <a:pt x="102" y="58"/>
                  </a:cubicBezTo>
                  <a:cubicBezTo>
                    <a:pt x="104" y="53"/>
                    <a:pt x="104" y="53"/>
                    <a:pt x="104" y="53"/>
                  </a:cubicBezTo>
                  <a:cubicBezTo>
                    <a:pt x="112" y="37"/>
                    <a:pt x="135" y="23"/>
                    <a:pt x="157" y="22"/>
                  </a:cubicBezTo>
                  <a:cubicBezTo>
                    <a:pt x="163" y="22"/>
                    <a:pt x="168" y="17"/>
                    <a:pt x="167" y="11"/>
                  </a:cubicBezTo>
                  <a:cubicBezTo>
                    <a:pt x="167" y="5"/>
                    <a:pt x="162" y="0"/>
                    <a:pt x="156" y="1"/>
                  </a:cubicBezTo>
                  <a:close/>
                </a:path>
              </a:pathLst>
            </a:custGeom>
            <a:solidFill>
              <a:srgbClr val="6FAC6E"/>
            </a:solidFill>
            <a:ln w="9525">
              <a:noFill/>
              <a:round/>
              <a:headEnd/>
              <a:tailEnd/>
            </a:ln>
          </p:spPr>
          <p:txBody>
            <a:bodyPr/>
            <a:lstStyle/>
            <a:p>
              <a:endParaRPr lang="en-US">
                <a:latin typeface="Calibri" pitchFamily="34" charset="0"/>
              </a:endParaRPr>
            </a:p>
          </p:txBody>
        </p:sp>
        <p:sp>
          <p:nvSpPr>
            <p:cNvPr id="144226" name="Freeform 1045"/>
            <p:cNvSpPr>
              <a:spLocks/>
            </p:cNvSpPr>
            <p:nvPr/>
          </p:nvSpPr>
          <p:spPr bwMode="auto">
            <a:xfrm rot="10800000">
              <a:off x="3697824" y="5039045"/>
              <a:ext cx="617163" cy="293333"/>
            </a:xfrm>
            <a:custGeom>
              <a:avLst/>
              <a:gdLst>
                <a:gd name="T0" fmla="*/ 2147483647 w 168"/>
                <a:gd name="T1" fmla="*/ 40333286 h 80"/>
                <a:gd name="T2" fmla="*/ 2147483647 w 168"/>
                <a:gd name="T3" fmla="*/ 1451998254 h 80"/>
                <a:gd name="T4" fmla="*/ 2147483647 w 168"/>
                <a:gd name="T5" fmla="*/ 1855327309 h 80"/>
                <a:gd name="T6" fmla="*/ 1147096665 w 168"/>
                <a:gd name="T7" fmla="*/ 2147483647 h 80"/>
                <a:gd name="T8" fmla="*/ 40486627 w 168"/>
                <a:gd name="T9" fmla="*/ 2147483647 h 80"/>
                <a:gd name="T10" fmla="*/ 0 w 168"/>
                <a:gd name="T11" fmla="*/ 2147483647 h 80"/>
                <a:gd name="T12" fmla="*/ 404858896 w 168"/>
                <a:gd name="T13" fmla="*/ 2147483647 h 80"/>
                <a:gd name="T14" fmla="*/ 2147483647 w 168"/>
                <a:gd name="T15" fmla="*/ 2147483647 h 80"/>
                <a:gd name="T16" fmla="*/ 2147483647 w 168"/>
                <a:gd name="T17" fmla="*/ 2147483647 h 80"/>
                <a:gd name="T18" fmla="*/ 2147483647 w 168"/>
                <a:gd name="T19" fmla="*/ 2147483647 h 80"/>
                <a:gd name="T20" fmla="*/ 2147483647 w 168"/>
                <a:gd name="T21" fmla="*/ 2147483647 h 80"/>
                <a:gd name="T22" fmla="*/ 2147483647 w 168"/>
                <a:gd name="T23" fmla="*/ 1962885604 h 80"/>
                <a:gd name="T24" fmla="*/ 2147483647 w 168"/>
                <a:gd name="T25" fmla="*/ 820107651 h 80"/>
                <a:gd name="T26" fmla="*/ 2147483647 w 168"/>
                <a:gd name="T27" fmla="*/ 403332836 h 80"/>
                <a:gd name="T28" fmla="*/ 2147483647 w 168"/>
                <a:gd name="T29" fmla="*/ 40333286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80"/>
                <a:gd name="T47" fmla="*/ 168 w 168"/>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80">
                  <a:moveTo>
                    <a:pt x="156" y="1"/>
                  </a:moveTo>
                  <a:cubicBezTo>
                    <a:pt x="128" y="2"/>
                    <a:pt x="101" y="18"/>
                    <a:pt x="88" y="39"/>
                  </a:cubicBezTo>
                  <a:cubicBezTo>
                    <a:pt x="80" y="40"/>
                    <a:pt x="71" y="43"/>
                    <a:pt x="66" y="50"/>
                  </a:cubicBezTo>
                  <a:cubicBezTo>
                    <a:pt x="54" y="51"/>
                    <a:pt x="32" y="54"/>
                    <a:pt x="31" y="59"/>
                  </a:cubicBezTo>
                  <a:cubicBezTo>
                    <a:pt x="24" y="59"/>
                    <a:pt x="1" y="63"/>
                    <a:pt x="1" y="69"/>
                  </a:cubicBezTo>
                  <a:cubicBezTo>
                    <a:pt x="1" y="69"/>
                    <a:pt x="0" y="69"/>
                    <a:pt x="0" y="70"/>
                  </a:cubicBezTo>
                  <a:cubicBezTo>
                    <a:pt x="0" y="75"/>
                    <a:pt x="6" y="80"/>
                    <a:pt x="11" y="80"/>
                  </a:cubicBezTo>
                  <a:cubicBezTo>
                    <a:pt x="71" y="78"/>
                    <a:pt x="71" y="78"/>
                    <a:pt x="71" y="78"/>
                  </a:cubicBezTo>
                  <a:cubicBezTo>
                    <a:pt x="73" y="71"/>
                    <a:pt x="73" y="71"/>
                    <a:pt x="73" y="71"/>
                  </a:cubicBezTo>
                  <a:cubicBezTo>
                    <a:pt x="76" y="65"/>
                    <a:pt x="78" y="63"/>
                    <a:pt x="92" y="60"/>
                  </a:cubicBezTo>
                  <a:cubicBezTo>
                    <a:pt x="102" y="58"/>
                    <a:pt x="102" y="58"/>
                    <a:pt x="102" y="58"/>
                  </a:cubicBezTo>
                  <a:cubicBezTo>
                    <a:pt x="104" y="53"/>
                    <a:pt x="104" y="53"/>
                    <a:pt x="104" y="53"/>
                  </a:cubicBezTo>
                  <a:cubicBezTo>
                    <a:pt x="112" y="37"/>
                    <a:pt x="135" y="23"/>
                    <a:pt x="157" y="22"/>
                  </a:cubicBezTo>
                  <a:cubicBezTo>
                    <a:pt x="163" y="22"/>
                    <a:pt x="168" y="17"/>
                    <a:pt x="167" y="11"/>
                  </a:cubicBezTo>
                  <a:cubicBezTo>
                    <a:pt x="167" y="5"/>
                    <a:pt x="162" y="0"/>
                    <a:pt x="156" y="1"/>
                  </a:cubicBezTo>
                  <a:close/>
                </a:path>
              </a:pathLst>
            </a:custGeom>
            <a:solidFill>
              <a:srgbClr val="70AC6E"/>
            </a:solidFill>
            <a:ln w="9525">
              <a:noFill/>
              <a:round/>
              <a:headEnd/>
              <a:tailEnd/>
            </a:ln>
          </p:spPr>
          <p:txBody>
            <a:bodyPr/>
            <a:lstStyle/>
            <a:p>
              <a:endParaRPr lang="en-US">
                <a:latin typeface="Calibri" pitchFamily="34" charset="0"/>
              </a:endParaRPr>
            </a:p>
          </p:txBody>
        </p:sp>
        <p:sp>
          <p:nvSpPr>
            <p:cNvPr id="144227" name="Freeform 1046"/>
            <p:cNvSpPr>
              <a:spLocks/>
            </p:cNvSpPr>
            <p:nvPr/>
          </p:nvSpPr>
          <p:spPr bwMode="auto">
            <a:xfrm rot="10800000">
              <a:off x="3697824" y="5039045"/>
              <a:ext cx="617163" cy="293333"/>
            </a:xfrm>
            <a:custGeom>
              <a:avLst/>
              <a:gdLst>
                <a:gd name="T0" fmla="*/ 2147483647 w 168"/>
                <a:gd name="T1" fmla="*/ 40333286 h 80"/>
                <a:gd name="T2" fmla="*/ 2147483647 w 168"/>
                <a:gd name="T3" fmla="*/ 1451998254 h 80"/>
                <a:gd name="T4" fmla="*/ 2147483647 w 168"/>
                <a:gd name="T5" fmla="*/ 1855327309 h 80"/>
                <a:gd name="T6" fmla="*/ 1147096665 w 168"/>
                <a:gd name="T7" fmla="*/ 2147483647 h 80"/>
                <a:gd name="T8" fmla="*/ 40486627 w 168"/>
                <a:gd name="T9" fmla="*/ 2147483647 h 80"/>
                <a:gd name="T10" fmla="*/ 0 w 168"/>
                <a:gd name="T11" fmla="*/ 2147483647 h 80"/>
                <a:gd name="T12" fmla="*/ 404858896 w 168"/>
                <a:gd name="T13" fmla="*/ 2147483647 h 80"/>
                <a:gd name="T14" fmla="*/ 2147483647 w 168"/>
                <a:gd name="T15" fmla="*/ 2147483647 h 80"/>
                <a:gd name="T16" fmla="*/ 2147483647 w 168"/>
                <a:gd name="T17" fmla="*/ 2147483647 h 80"/>
                <a:gd name="T18" fmla="*/ 2147483647 w 168"/>
                <a:gd name="T19" fmla="*/ 2147483647 h 80"/>
                <a:gd name="T20" fmla="*/ 2147483647 w 168"/>
                <a:gd name="T21" fmla="*/ 2110773046 h 80"/>
                <a:gd name="T22" fmla="*/ 2147483647 w 168"/>
                <a:gd name="T23" fmla="*/ 1962885604 h 80"/>
                <a:gd name="T24" fmla="*/ 2147483647 w 168"/>
                <a:gd name="T25" fmla="*/ 820107651 h 80"/>
                <a:gd name="T26" fmla="*/ 2147483647 w 168"/>
                <a:gd name="T27" fmla="*/ 403332836 h 80"/>
                <a:gd name="T28" fmla="*/ 2147483647 w 168"/>
                <a:gd name="T29" fmla="*/ 40333286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80"/>
                <a:gd name="T47" fmla="*/ 168 w 168"/>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80">
                  <a:moveTo>
                    <a:pt x="156" y="1"/>
                  </a:moveTo>
                  <a:cubicBezTo>
                    <a:pt x="128" y="2"/>
                    <a:pt x="101" y="18"/>
                    <a:pt x="88" y="39"/>
                  </a:cubicBezTo>
                  <a:cubicBezTo>
                    <a:pt x="80" y="41"/>
                    <a:pt x="71" y="43"/>
                    <a:pt x="66" y="50"/>
                  </a:cubicBezTo>
                  <a:cubicBezTo>
                    <a:pt x="54" y="51"/>
                    <a:pt x="33" y="54"/>
                    <a:pt x="31" y="59"/>
                  </a:cubicBezTo>
                  <a:cubicBezTo>
                    <a:pt x="25" y="59"/>
                    <a:pt x="1" y="63"/>
                    <a:pt x="1" y="69"/>
                  </a:cubicBezTo>
                  <a:cubicBezTo>
                    <a:pt x="1" y="69"/>
                    <a:pt x="0" y="69"/>
                    <a:pt x="0" y="70"/>
                  </a:cubicBezTo>
                  <a:cubicBezTo>
                    <a:pt x="0" y="75"/>
                    <a:pt x="6" y="80"/>
                    <a:pt x="11" y="80"/>
                  </a:cubicBezTo>
                  <a:cubicBezTo>
                    <a:pt x="71" y="78"/>
                    <a:pt x="71" y="78"/>
                    <a:pt x="71" y="78"/>
                  </a:cubicBezTo>
                  <a:cubicBezTo>
                    <a:pt x="73" y="71"/>
                    <a:pt x="73" y="71"/>
                    <a:pt x="73" y="71"/>
                  </a:cubicBezTo>
                  <a:cubicBezTo>
                    <a:pt x="76" y="65"/>
                    <a:pt x="78" y="63"/>
                    <a:pt x="92" y="60"/>
                  </a:cubicBezTo>
                  <a:cubicBezTo>
                    <a:pt x="102" y="57"/>
                    <a:pt x="102" y="57"/>
                    <a:pt x="102" y="57"/>
                  </a:cubicBezTo>
                  <a:cubicBezTo>
                    <a:pt x="104" y="53"/>
                    <a:pt x="104" y="53"/>
                    <a:pt x="104" y="53"/>
                  </a:cubicBezTo>
                  <a:cubicBezTo>
                    <a:pt x="112" y="37"/>
                    <a:pt x="135" y="23"/>
                    <a:pt x="157" y="22"/>
                  </a:cubicBezTo>
                  <a:cubicBezTo>
                    <a:pt x="163" y="22"/>
                    <a:pt x="168" y="17"/>
                    <a:pt x="167" y="11"/>
                  </a:cubicBezTo>
                  <a:cubicBezTo>
                    <a:pt x="167" y="5"/>
                    <a:pt x="162" y="0"/>
                    <a:pt x="156" y="1"/>
                  </a:cubicBezTo>
                  <a:close/>
                </a:path>
              </a:pathLst>
            </a:custGeom>
            <a:solidFill>
              <a:srgbClr val="70AC6F"/>
            </a:solidFill>
            <a:ln w="9525">
              <a:noFill/>
              <a:round/>
              <a:headEnd/>
              <a:tailEnd/>
            </a:ln>
          </p:spPr>
          <p:txBody>
            <a:bodyPr/>
            <a:lstStyle/>
            <a:p>
              <a:endParaRPr lang="en-US">
                <a:latin typeface="Calibri" pitchFamily="34" charset="0"/>
              </a:endParaRPr>
            </a:p>
          </p:txBody>
        </p:sp>
        <p:sp>
          <p:nvSpPr>
            <p:cNvPr id="144228" name="Freeform 1047"/>
            <p:cNvSpPr>
              <a:spLocks/>
            </p:cNvSpPr>
            <p:nvPr/>
          </p:nvSpPr>
          <p:spPr bwMode="auto">
            <a:xfrm rot="10800000">
              <a:off x="3700490" y="5039045"/>
              <a:ext cx="614497" cy="293333"/>
            </a:xfrm>
            <a:custGeom>
              <a:avLst/>
              <a:gdLst>
                <a:gd name="T0" fmla="*/ 2147483647 w 167"/>
                <a:gd name="T1" fmla="*/ 40333286 h 80"/>
                <a:gd name="T2" fmla="*/ 2147483647 w 167"/>
                <a:gd name="T3" fmla="*/ 1451998254 h 80"/>
                <a:gd name="T4" fmla="*/ 2147483647 w 167"/>
                <a:gd name="T5" fmla="*/ 1855327309 h 80"/>
                <a:gd name="T6" fmla="*/ 1164409296 w 167"/>
                <a:gd name="T7" fmla="*/ 2147483647 h 80"/>
                <a:gd name="T8" fmla="*/ 40619355 w 167"/>
                <a:gd name="T9" fmla="*/ 2147483647 h 80"/>
                <a:gd name="T10" fmla="*/ 0 w 167"/>
                <a:gd name="T11" fmla="*/ 2147483647 h 80"/>
                <a:gd name="T12" fmla="*/ 406189843 w 167"/>
                <a:gd name="T13" fmla="*/ 2147483647 h 80"/>
                <a:gd name="T14" fmla="*/ 2147483647 w 167"/>
                <a:gd name="T15" fmla="*/ 2147483647 h 80"/>
                <a:gd name="T16" fmla="*/ 2147483647 w 167"/>
                <a:gd name="T17" fmla="*/ 2147483647 h 80"/>
                <a:gd name="T18" fmla="*/ 2147483647 w 167"/>
                <a:gd name="T19" fmla="*/ 2147483647 h 80"/>
                <a:gd name="T20" fmla="*/ 2147483647 w 167"/>
                <a:gd name="T21" fmla="*/ 2110773046 h 80"/>
                <a:gd name="T22" fmla="*/ 2147483647 w 167"/>
                <a:gd name="T23" fmla="*/ 1962885604 h 80"/>
                <a:gd name="T24" fmla="*/ 2147483647 w 167"/>
                <a:gd name="T25" fmla="*/ 820107651 h 80"/>
                <a:gd name="T26" fmla="*/ 2147483647 w 167"/>
                <a:gd name="T27" fmla="*/ 403332836 h 80"/>
                <a:gd name="T28" fmla="*/ 2147483647 w 167"/>
                <a:gd name="T29" fmla="*/ 40333286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7"/>
                <a:gd name="T46" fmla="*/ 0 h 80"/>
                <a:gd name="T47" fmla="*/ 167 w 167"/>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7" h="80">
                  <a:moveTo>
                    <a:pt x="156" y="1"/>
                  </a:moveTo>
                  <a:cubicBezTo>
                    <a:pt x="128" y="2"/>
                    <a:pt x="101" y="18"/>
                    <a:pt x="88" y="39"/>
                  </a:cubicBezTo>
                  <a:cubicBezTo>
                    <a:pt x="80" y="41"/>
                    <a:pt x="71" y="43"/>
                    <a:pt x="66" y="50"/>
                  </a:cubicBezTo>
                  <a:cubicBezTo>
                    <a:pt x="54" y="51"/>
                    <a:pt x="33" y="54"/>
                    <a:pt x="31" y="59"/>
                  </a:cubicBezTo>
                  <a:cubicBezTo>
                    <a:pt x="25" y="59"/>
                    <a:pt x="1" y="63"/>
                    <a:pt x="1" y="69"/>
                  </a:cubicBezTo>
                  <a:cubicBezTo>
                    <a:pt x="1" y="69"/>
                    <a:pt x="0" y="69"/>
                    <a:pt x="0" y="70"/>
                  </a:cubicBezTo>
                  <a:cubicBezTo>
                    <a:pt x="0" y="75"/>
                    <a:pt x="6" y="80"/>
                    <a:pt x="11" y="80"/>
                  </a:cubicBezTo>
                  <a:cubicBezTo>
                    <a:pt x="71" y="78"/>
                    <a:pt x="71" y="78"/>
                    <a:pt x="71" y="78"/>
                  </a:cubicBezTo>
                  <a:cubicBezTo>
                    <a:pt x="73" y="71"/>
                    <a:pt x="73" y="71"/>
                    <a:pt x="73" y="71"/>
                  </a:cubicBezTo>
                  <a:cubicBezTo>
                    <a:pt x="76" y="65"/>
                    <a:pt x="78" y="63"/>
                    <a:pt x="92" y="60"/>
                  </a:cubicBezTo>
                  <a:cubicBezTo>
                    <a:pt x="102" y="57"/>
                    <a:pt x="102" y="57"/>
                    <a:pt x="102" y="57"/>
                  </a:cubicBezTo>
                  <a:cubicBezTo>
                    <a:pt x="104" y="53"/>
                    <a:pt x="104" y="53"/>
                    <a:pt x="104" y="53"/>
                  </a:cubicBezTo>
                  <a:cubicBezTo>
                    <a:pt x="112" y="37"/>
                    <a:pt x="135" y="23"/>
                    <a:pt x="157" y="22"/>
                  </a:cubicBezTo>
                  <a:cubicBezTo>
                    <a:pt x="163" y="22"/>
                    <a:pt x="167" y="17"/>
                    <a:pt x="167" y="11"/>
                  </a:cubicBezTo>
                  <a:cubicBezTo>
                    <a:pt x="167" y="5"/>
                    <a:pt x="162" y="0"/>
                    <a:pt x="156" y="1"/>
                  </a:cubicBezTo>
                  <a:close/>
                </a:path>
              </a:pathLst>
            </a:custGeom>
            <a:solidFill>
              <a:srgbClr val="70AD70"/>
            </a:solidFill>
            <a:ln w="9525">
              <a:noFill/>
              <a:round/>
              <a:headEnd/>
              <a:tailEnd/>
            </a:ln>
          </p:spPr>
          <p:txBody>
            <a:bodyPr/>
            <a:lstStyle/>
            <a:p>
              <a:endParaRPr lang="en-US">
                <a:latin typeface="Calibri" pitchFamily="34" charset="0"/>
              </a:endParaRPr>
            </a:p>
          </p:txBody>
        </p:sp>
        <p:sp>
          <p:nvSpPr>
            <p:cNvPr id="144229" name="Freeform 1048"/>
            <p:cNvSpPr>
              <a:spLocks/>
            </p:cNvSpPr>
            <p:nvPr/>
          </p:nvSpPr>
          <p:spPr bwMode="auto">
            <a:xfrm rot="10800000">
              <a:off x="3700490" y="5039045"/>
              <a:ext cx="614497" cy="293333"/>
            </a:xfrm>
            <a:custGeom>
              <a:avLst/>
              <a:gdLst>
                <a:gd name="T0" fmla="*/ 2147483647 w 167"/>
                <a:gd name="T1" fmla="*/ 40333286 h 80"/>
                <a:gd name="T2" fmla="*/ 2147483647 w 167"/>
                <a:gd name="T3" fmla="*/ 1451998254 h 80"/>
                <a:gd name="T4" fmla="*/ 2147483647 w 167"/>
                <a:gd name="T5" fmla="*/ 1855327309 h 80"/>
                <a:gd name="T6" fmla="*/ 1164409296 w 167"/>
                <a:gd name="T7" fmla="*/ 2147483647 h 80"/>
                <a:gd name="T8" fmla="*/ 40619355 w 167"/>
                <a:gd name="T9" fmla="*/ 2147483647 h 80"/>
                <a:gd name="T10" fmla="*/ 0 w 167"/>
                <a:gd name="T11" fmla="*/ 2147483647 h 80"/>
                <a:gd name="T12" fmla="*/ 406189843 w 167"/>
                <a:gd name="T13" fmla="*/ 2147483647 h 80"/>
                <a:gd name="T14" fmla="*/ 2147483647 w 167"/>
                <a:gd name="T15" fmla="*/ 2147483647 h 80"/>
                <a:gd name="T16" fmla="*/ 2147483647 w 167"/>
                <a:gd name="T17" fmla="*/ 2147483647 h 80"/>
                <a:gd name="T18" fmla="*/ 2147483647 w 167"/>
                <a:gd name="T19" fmla="*/ 2147483647 h 80"/>
                <a:gd name="T20" fmla="*/ 2147483647 w 167"/>
                <a:gd name="T21" fmla="*/ 2110773046 h 80"/>
                <a:gd name="T22" fmla="*/ 2147483647 w 167"/>
                <a:gd name="T23" fmla="*/ 1962885604 h 80"/>
                <a:gd name="T24" fmla="*/ 2147483647 w 167"/>
                <a:gd name="T25" fmla="*/ 820107651 h 80"/>
                <a:gd name="T26" fmla="*/ 2147483647 w 167"/>
                <a:gd name="T27" fmla="*/ 403332836 h 80"/>
                <a:gd name="T28" fmla="*/ 2147483647 w 167"/>
                <a:gd name="T29" fmla="*/ 40333286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7"/>
                <a:gd name="T46" fmla="*/ 0 h 80"/>
                <a:gd name="T47" fmla="*/ 167 w 167"/>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7" h="80">
                  <a:moveTo>
                    <a:pt x="156" y="1"/>
                  </a:moveTo>
                  <a:cubicBezTo>
                    <a:pt x="128" y="2"/>
                    <a:pt x="101" y="18"/>
                    <a:pt x="88" y="39"/>
                  </a:cubicBezTo>
                  <a:cubicBezTo>
                    <a:pt x="80" y="41"/>
                    <a:pt x="72" y="43"/>
                    <a:pt x="66" y="50"/>
                  </a:cubicBezTo>
                  <a:cubicBezTo>
                    <a:pt x="54" y="51"/>
                    <a:pt x="33" y="54"/>
                    <a:pt x="31" y="59"/>
                  </a:cubicBezTo>
                  <a:cubicBezTo>
                    <a:pt x="25" y="59"/>
                    <a:pt x="1" y="63"/>
                    <a:pt x="1" y="69"/>
                  </a:cubicBezTo>
                  <a:cubicBezTo>
                    <a:pt x="1" y="69"/>
                    <a:pt x="0" y="69"/>
                    <a:pt x="0" y="70"/>
                  </a:cubicBezTo>
                  <a:cubicBezTo>
                    <a:pt x="0" y="75"/>
                    <a:pt x="6" y="80"/>
                    <a:pt x="11" y="80"/>
                  </a:cubicBezTo>
                  <a:cubicBezTo>
                    <a:pt x="71" y="78"/>
                    <a:pt x="71" y="78"/>
                    <a:pt x="71" y="78"/>
                  </a:cubicBezTo>
                  <a:cubicBezTo>
                    <a:pt x="73" y="71"/>
                    <a:pt x="73" y="71"/>
                    <a:pt x="73" y="71"/>
                  </a:cubicBezTo>
                  <a:cubicBezTo>
                    <a:pt x="76" y="65"/>
                    <a:pt x="78" y="63"/>
                    <a:pt x="92" y="60"/>
                  </a:cubicBezTo>
                  <a:cubicBezTo>
                    <a:pt x="102" y="57"/>
                    <a:pt x="102" y="57"/>
                    <a:pt x="102" y="57"/>
                  </a:cubicBezTo>
                  <a:cubicBezTo>
                    <a:pt x="104" y="53"/>
                    <a:pt x="104" y="53"/>
                    <a:pt x="104" y="53"/>
                  </a:cubicBezTo>
                  <a:cubicBezTo>
                    <a:pt x="112" y="36"/>
                    <a:pt x="135" y="23"/>
                    <a:pt x="157" y="22"/>
                  </a:cubicBezTo>
                  <a:cubicBezTo>
                    <a:pt x="163" y="22"/>
                    <a:pt x="167" y="17"/>
                    <a:pt x="167" y="11"/>
                  </a:cubicBezTo>
                  <a:cubicBezTo>
                    <a:pt x="167" y="5"/>
                    <a:pt x="162" y="0"/>
                    <a:pt x="156" y="1"/>
                  </a:cubicBezTo>
                  <a:close/>
                </a:path>
              </a:pathLst>
            </a:custGeom>
            <a:solidFill>
              <a:srgbClr val="71AD71"/>
            </a:solidFill>
            <a:ln w="9525">
              <a:noFill/>
              <a:round/>
              <a:headEnd/>
              <a:tailEnd/>
            </a:ln>
          </p:spPr>
          <p:txBody>
            <a:bodyPr/>
            <a:lstStyle/>
            <a:p>
              <a:endParaRPr lang="en-US">
                <a:latin typeface="Calibri" pitchFamily="34" charset="0"/>
              </a:endParaRPr>
            </a:p>
          </p:txBody>
        </p:sp>
        <p:sp>
          <p:nvSpPr>
            <p:cNvPr id="144230" name="Freeform 1049"/>
            <p:cNvSpPr>
              <a:spLocks/>
            </p:cNvSpPr>
            <p:nvPr/>
          </p:nvSpPr>
          <p:spPr bwMode="auto">
            <a:xfrm rot="10800000">
              <a:off x="3700490" y="5039044"/>
              <a:ext cx="614497" cy="289351"/>
            </a:xfrm>
            <a:custGeom>
              <a:avLst/>
              <a:gdLst>
                <a:gd name="T0" fmla="*/ 2147483647 w 167"/>
                <a:gd name="T1" fmla="*/ 0 h 79"/>
                <a:gd name="T2" fmla="*/ 2147483647 w 167"/>
                <a:gd name="T3" fmla="*/ 1408589883 h 79"/>
                <a:gd name="T4" fmla="*/ 2147483647 w 167"/>
                <a:gd name="T5" fmla="*/ 1811047667 h 79"/>
                <a:gd name="T6" fmla="*/ 1191487630 w 167"/>
                <a:gd name="T7" fmla="*/ 2146424118 h 79"/>
                <a:gd name="T8" fmla="*/ 40619355 w 167"/>
                <a:gd name="T9" fmla="*/ 2147483647 h 79"/>
                <a:gd name="T10" fmla="*/ 0 w 167"/>
                <a:gd name="T11" fmla="*/ 2147483647 h 79"/>
                <a:gd name="T12" fmla="*/ 406189843 w 167"/>
                <a:gd name="T13" fmla="*/ 2147483647 h 79"/>
                <a:gd name="T14" fmla="*/ 2147483647 w 167"/>
                <a:gd name="T15" fmla="*/ 2147483647 h 79"/>
                <a:gd name="T16" fmla="*/ 2147483647 w 167"/>
                <a:gd name="T17" fmla="*/ 2147483647 h 79"/>
                <a:gd name="T18" fmla="*/ 2147483647 w 167"/>
                <a:gd name="T19" fmla="*/ 2146424118 h 79"/>
                <a:gd name="T20" fmla="*/ 2147483647 w 167"/>
                <a:gd name="T21" fmla="*/ 2079349652 h 79"/>
                <a:gd name="T22" fmla="*/ 2147483647 w 167"/>
                <a:gd name="T23" fmla="*/ 1918367545 h 79"/>
                <a:gd name="T24" fmla="*/ 2147483647 w 167"/>
                <a:gd name="T25" fmla="*/ 778079418 h 79"/>
                <a:gd name="T26" fmla="*/ 2147483647 w 167"/>
                <a:gd name="T27" fmla="*/ 375625182 h 79"/>
                <a:gd name="T28" fmla="*/ 2147483647 w 167"/>
                <a:gd name="T29" fmla="*/ 0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7"/>
                <a:gd name="T46" fmla="*/ 0 h 79"/>
                <a:gd name="T47" fmla="*/ 167 w 167"/>
                <a:gd name="T48" fmla="*/ 79 h 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7" h="79">
                  <a:moveTo>
                    <a:pt x="156" y="0"/>
                  </a:moveTo>
                  <a:cubicBezTo>
                    <a:pt x="128" y="1"/>
                    <a:pt x="101" y="17"/>
                    <a:pt x="88" y="38"/>
                  </a:cubicBezTo>
                  <a:cubicBezTo>
                    <a:pt x="80" y="40"/>
                    <a:pt x="72" y="42"/>
                    <a:pt x="67" y="49"/>
                  </a:cubicBezTo>
                  <a:cubicBezTo>
                    <a:pt x="54" y="50"/>
                    <a:pt x="34" y="53"/>
                    <a:pt x="32" y="58"/>
                  </a:cubicBezTo>
                  <a:cubicBezTo>
                    <a:pt x="26" y="58"/>
                    <a:pt x="1" y="63"/>
                    <a:pt x="1" y="68"/>
                  </a:cubicBezTo>
                  <a:cubicBezTo>
                    <a:pt x="1" y="68"/>
                    <a:pt x="0" y="68"/>
                    <a:pt x="0" y="69"/>
                  </a:cubicBezTo>
                  <a:cubicBezTo>
                    <a:pt x="0" y="74"/>
                    <a:pt x="6" y="79"/>
                    <a:pt x="11" y="79"/>
                  </a:cubicBezTo>
                  <a:cubicBezTo>
                    <a:pt x="71" y="77"/>
                    <a:pt x="71" y="77"/>
                    <a:pt x="71" y="77"/>
                  </a:cubicBezTo>
                  <a:cubicBezTo>
                    <a:pt x="73" y="70"/>
                    <a:pt x="73" y="70"/>
                    <a:pt x="73" y="70"/>
                  </a:cubicBezTo>
                  <a:cubicBezTo>
                    <a:pt x="75" y="64"/>
                    <a:pt x="78" y="61"/>
                    <a:pt x="92" y="58"/>
                  </a:cubicBezTo>
                  <a:cubicBezTo>
                    <a:pt x="102" y="56"/>
                    <a:pt x="102" y="56"/>
                    <a:pt x="102" y="56"/>
                  </a:cubicBezTo>
                  <a:cubicBezTo>
                    <a:pt x="104" y="52"/>
                    <a:pt x="104" y="52"/>
                    <a:pt x="104" y="52"/>
                  </a:cubicBezTo>
                  <a:cubicBezTo>
                    <a:pt x="112" y="35"/>
                    <a:pt x="135" y="22"/>
                    <a:pt x="157" y="21"/>
                  </a:cubicBezTo>
                  <a:cubicBezTo>
                    <a:pt x="163" y="20"/>
                    <a:pt x="167" y="16"/>
                    <a:pt x="167" y="10"/>
                  </a:cubicBezTo>
                  <a:cubicBezTo>
                    <a:pt x="167" y="4"/>
                    <a:pt x="162" y="0"/>
                    <a:pt x="156" y="0"/>
                  </a:cubicBezTo>
                  <a:close/>
                </a:path>
              </a:pathLst>
            </a:custGeom>
            <a:solidFill>
              <a:srgbClr val="72AE71"/>
            </a:solidFill>
            <a:ln w="9525">
              <a:noFill/>
              <a:round/>
              <a:headEnd/>
              <a:tailEnd/>
            </a:ln>
          </p:spPr>
          <p:txBody>
            <a:bodyPr/>
            <a:lstStyle/>
            <a:p>
              <a:endParaRPr lang="en-US">
                <a:latin typeface="Calibri" pitchFamily="34" charset="0"/>
              </a:endParaRPr>
            </a:p>
          </p:txBody>
        </p:sp>
        <p:sp>
          <p:nvSpPr>
            <p:cNvPr id="144231" name="Freeform 1050"/>
            <p:cNvSpPr>
              <a:spLocks/>
            </p:cNvSpPr>
            <p:nvPr/>
          </p:nvSpPr>
          <p:spPr bwMode="auto">
            <a:xfrm rot="10800000">
              <a:off x="3700490" y="5039044"/>
              <a:ext cx="614497" cy="289351"/>
            </a:xfrm>
            <a:custGeom>
              <a:avLst/>
              <a:gdLst>
                <a:gd name="T0" fmla="*/ 2147483647 w 167"/>
                <a:gd name="T1" fmla="*/ 0 h 79"/>
                <a:gd name="T2" fmla="*/ 2147483647 w 167"/>
                <a:gd name="T3" fmla="*/ 1408589883 h 79"/>
                <a:gd name="T4" fmla="*/ 2147483647 w 167"/>
                <a:gd name="T5" fmla="*/ 1811047667 h 79"/>
                <a:gd name="T6" fmla="*/ 1191487630 w 167"/>
                <a:gd name="T7" fmla="*/ 2146424118 h 79"/>
                <a:gd name="T8" fmla="*/ 40619355 w 167"/>
                <a:gd name="T9" fmla="*/ 2147483647 h 79"/>
                <a:gd name="T10" fmla="*/ 0 w 167"/>
                <a:gd name="T11" fmla="*/ 2147483647 h 79"/>
                <a:gd name="T12" fmla="*/ 406189843 w 167"/>
                <a:gd name="T13" fmla="*/ 2147483647 h 79"/>
                <a:gd name="T14" fmla="*/ 2147483647 w 167"/>
                <a:gd name="T15" fmla="*/ 2147483647 h 79"/>
                <a:gd name="T16" fmla="*/ 2147483647 w 167"/>
                <a:gd name="T17" fmla="*/ 2147483647 h 79"/>
                <a:gd name="T18" fmla="*/ 2147483647 w 167"/>
                <a:gd name="T19" fmla="*/ 2146424118 h 79"/>
                <a:gd name="T20" fmla="*/ 2147483647 w 167"/>
                <a:gd name="T21" fmla="*/ 2079349652 h 79"/>
                <a:gd name="T22" fmla="*/ 2147483647 w 167"/>
                <a:gd name="T23" fmla="*/ 1918367545 h 79"/>
                <a:gd name="T24" fmla="*/ 2147483647 w 167"/>
                <a:gd name="T25" fmla="*/ 778079418 h 79"/>
                <a:gd name="T26" fmla="*/ 2147483647 w 167"/>
                <a:gd name="T27" fmla="*/ 375625182 h 79"/>
                <a:gd name="T28" fmla="*/ 2147483647 w 167"/>
                <a:gd name="T29" fmla="*/ 0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7"/>
                <a:gd name="T46" fmla="*/ 0 h 79"/>
                <a:gd name="T47" fmla="*/ 167 w 167"/>
                <a:gd name="T48" fmla="*/ 79 h 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7" h="79">
                  <a:moveTo>
                    <a:pt x="156" y="0"/>
                  </a:moveTo>
                  <a:cubicBezTo>
                    <a:pt x="128" y="1"/>
                    <a:pt x="101" y="17"/>
                    <a:pt x="88" y="38"/>
                  </a:cubicBezTo>
                  <a:cubicBezTo>
                    <a:pt x="80" y="40"/>
                    <a:pt x="72" y="42"/>
                    <a:pt x="67" y="49"/>
                  </a:cubicBezTo>
                  <a:cubicBezTo>
                    <a:pt x="55" y="50"/>
                    <a:pt x="34" y="53"/>
                    <a:pt x="32" y="58"/>
                  </a:cubicBezTo>
                  <a:cubicBezTo>
                    <a:pt x="26" y="58"/>
                    <a:pt x="1" y="63"/>
                    <a:pt x="1" y="68"/>
                  </a:cubicBezTo>
                  <a:cubicBezTo>
                    <a:pt x="1" y="68"/>
                    <a:pt x="0" y="68"/>
                    <a:pt x="0" y="69"/>
                  </a:cubicBezTo>
                  <a:cubicBezTo>
                    <a:pt x="0" y="74"/>
                    <a:pt x="6" y="79"/>
                    <a:pt x="11" y="79"/>
                  </a:cubicBezTo>
                  <a:cubicBezTo>
                    <a:pt x="71" y="77"/>
                    <a:pt x="71" y="77"/>
                    <a:pt x="71" y="77"/>
                  </a:cubicBezTo>
                  <a:cubicBezTo>
                    <a:pt x="73" y="70"/>
                    <a:pt x="73" y="70"/>
                    <a:pt x="73" y="70"/>
                  </a:cubicBezTo>
                  <a:cubicBezTo>
                    <a:pt x="75" y="64"/>
                    <a:pt x="78" y="61"/>
                    <a:pt x="92" y="58"/>
                  </a:cubicBezTo>
                  <a:cubicBezTo>
                    <a:pt x="102" y="56"/>
                    <a:pt x="102" y="56"/>
                    <a:pt x="102" y="56"/>
                  </a:cubicBezTo>
                  <a:cubicBezTo>
                    <a:pt x="104" y="52"/>
                    <a:pt x="104" y="52"/>
                    <a:pt x="104" y="52"/>
                  </a:cubicBezTo>
                  <a:cubicBezTo>
                    <a:pt x="112" y="35"/>
                    <a:pt x="135" y="22"/>
                    <a:pt x="157" y="21"/>
                  </a:cubicBezTo>
                  <a:cubicBezTo>
                    <a:pt x="163" y="20"/>
                    <a:pt x="167" y="15"/>
                    <a:pt x="167" y="10"/>
                  </a:cubicBezTo>
                  <a:cubicBezTo>
                    <a:pt x="167" y="4"/>
                    <a:pt x="162" y="0"/>
                    <a:pt x="156" y="0"/>
                  </a:cubicBezTo>
                  <a:close/>
                </a:path>
              </a:pathLst>
            </a:custGeom>
            <a:solidFill>
              <a:srgbClr val="73AE72"/>
            </a:solidFill>
            <a:ln w="9525">
              <a:noFill/>
              <a:round/>
              <a:headEnd/>
              <a:tailEnd/>
            </a:ln>
          </p:spPr>
          <p:txBody>
            <a:bodyPr/>
            <a:lstStyle/>
            <a:p>
              <a:endParaRPr lang="en-US">
                <a:latin typeface="Calibri" pitchFamily="34" charset="0"/>
              </a:endParaRPr>
            </a:p>
          </p:txBody>
        </p:sp>
        <p:sp>
          <p:nvSpPr>
            <p:cNvPr id="144232" name="Freeform 1051"/>
            <p:cNvSpPr>
              <a:spLocks/>
            </p:cNvSpPr>
            <p:nvPr/>
          </p:nvSpPr>
          <p:spPr bwMode="auto">
            <a:xfrm rot="10800000">
              <a:off x="3700490" y="5039044"/>
              <a:ext cx="614497" cy="289351"/>
            </a:xfrm>
            <a:custGeom>
              <a:avLst/>
              <a:gdLst>
                <a:gd name="T0" fmla="*/ 2147483647 w 167"/>
                <a:gd name="T1" fmla="*/ 0 h 79"/>
                <a:gd name="T2" fmla="*/ 2147483647 w 167"/>
                <a:gd name="T3" fmla="*/ 1408589883 h 79"/>
                <a:gd name="T4" fmla="*/ 2147483647 w 167"/>
                <a:gd name="T5" fmla="*/ 1811047667 h 79"/>
                <a:gd name="T6" fmla="*/ 1191487630 w 167"/>
                <a:gd name="T7" fmla="*/ 2146424118 h 79"/>
                <a:gd name="T8" fmla="*/ 40619355 w 167"/>
                <a:gd name="T9" fmla="*/ 2147483647 h 79"/>
                <a:gd name="T10" fmla="*/ 0 w 167"/>
                <a:gd name="T11" fmla="*/ 2147483647 h 79"/>
                <a:gd name="T12" fmla="*/ 406189843 w 167"/>
                <a:gd name="T13" fmla="*/ 2147483647 h 79"/>
                <a:gd name="T14" fmla="*/ 2147483647 w 167"/>
                <a:gd name="T15" fmla="*/ 2147483647 h 79"/>
                <a:gd name="T16" fmla="*/ 2147483647 w 167"/>
                <a:gd name="T17" fmla="*/ 2147483647 h 79"/>
                <a:gd name="T18" fmla="*/ 2147483647 w 167"/>
                <a:gd name="T19" fmla="*/ 2146424118 h 79"/>
                <a:gd name="T20" fmla="*/ 2147483647 w 167"/>
                <a:gd name="T21" fmla="*/ 2079349652 h 79"/>
                <a:gd name="T22" fmla="*/ 2147483647 w 167"/>
                <a:gd name="T23" fmla="*/ 1918367545 h 79"/>
                <a:gd name="T24" fmla="*/ 2147483647 w 167"/>
                <a:gd name="T25" fmla="*/ 778079418 h 79"/>
                <a:gd name="T26" fmla="*/ 2147483647 w 167"/>
                <a:gd name="T27" fmla="*/ 375625182 h 79"/>
                <a:gd name="T28" fmla="*/ 2147483647 w 167"/>
                <a:gd name="T29" fmla="*/ 0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7"/>
                <a:gd name="T46" fmla="*/ 0 h 79"/>
                <a:gd name="T47" fmla="*/ 167 w 167"/>
                <a:gd name="T48" fmla="*/ 79 h 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7" h="79">
                  <a:moveTo>
                    <a:pt x="156" y="0"/>
                  </a:moveTo>
                  <a:cubicBezTo>
                    <a:pt x="128" y="1"/>
                    <a:pt x="101" y="17"/>
                    <a:pt x="88" y="38"/>
                  </a:cubicBezTo>
                  <a:cubicBezTo>
                    <a:pt x="81" y="40"/>
                    <a:pt x="72" y="42"/>
                    <a:pt x="67" y="49"/>
                  </a:cubicBezTo>
                  <a:cubicBezTo>
                    <a:pt x="55" y="50"/>
                    <a:pt x="34" y="53"/>
                    <a:pt x="32" y="58"/>
                  </a:cubicBezTo>
                  <a:cubicBezTo>
                    <a:pt x="26" y="58"/>
                    <a:pt x="1" y="63"/>
                    <a:pt x="1" y="68"/>
                  </a:cubicBezTo>
                  <a:cubicBezTo>
                    <a:pt x="1" y="68"/>
                    <a:pt x="0" y="68"/>
                    <a:pt x="0" y="69"/>
                  </a:cubicBezTo>
                  <a:cubicBezTo>
                    <a:pt x="1" y="74"/>
                    <a:pt x="6" y="79"/>
                    <a:pt x="11" y="79"/>
                  </a:cubicBezTo>
                  <a:cubicBezTo>
                    <a:pt x="71" y="77"/>
                    <a:pt x="71" y="77"/>
                    <a:pt x="71" y="77"/>
                  </a:cubicBezTo>
                  <a:cubicBezTo>
                    <a:pt x="73" y="70"/>
                    <a:pt x="73" y="70"/>
                    <a:pt x="73" y="70"/>
                  </a:cubicBezTo>
                  <a:cubicBezTo>
                    <a:pt x="75" y="64"/>
                    <a:pt x="78" y="61"/>
                    <a:pt x="92" y="58"/>
                  </a:cubicBezTo>
                  <a:cubicBezTo>
                    <a:pt x="102" y="56"/>
                    <a:pt x="102" y="56"/>
                    <a:pt x="102" y="56"/>
                  </a:cubicBezTo>
                  <a:cubicBezTo>
                    <a:pt x="104" y="52"/>
                    <a:pt x="104" y="52"/>
                    <a:pt x="104" y="52"/>
                  </a:cubicBezTo>
                  <a:cubicBezTo>
                    <a:pt x="112" y="35"/>
                    <a:pt x="135" y="22"/>
                    <a:pt x="157" y="21"/>
                  </a:cubicBezTo>
                  <a:cubicBezTo>
                    <a:pt x="163" y="20"/>
                    <a:pt x="167" y="15"/>
                    <a:pt x="167" y="10"/>
                  </a:cubicBezTo>
                  <a:cubicBezTo>
                    <a:pt x="167" y="4"/>
                    <a:pt x="162" y="0"/>
                    <a:pt x="156" y="0"/>
                  </a:cubicBezTo>
                  <a:close/>
                </a:path>
              </a:pathLst>
            </a:custGeom>
            <a:solidFill>
              <a:srgbClr val="74AE73"/>
            </a:solidFill>
            <a:ln w="9525">
              <a:noFill/>
              <a:round/>
              <a:headEnd/>
              <a:tailEnd/>
            </a:ln>
          </p:spPr>
          <p:txBody>
            <a:bodyPr/>
            <a:lstStyle/>
            <a:p>
              <a:endParaRPr lang="en-US">
                <a:latin typeface="Calibri" pitchFamily="34" charset="0"/>
              </a:endParaRPr>
            </a:p>
          </p:txBody>
        </p:sp>
        <p:sp>
          <p:nvSpPr>
            <p:cNvPr id="144233" name="Freeform 1052"/>
            <p:cNvSpPr>
              <a:spLocks/>
            </p:cNvSpPr>
            <p:nvPr/>
          </p:nvSpPr>
          <p:spPr bwMode="auto">
            <a:xfrm rot="10800000">
              <a:off x="3700490" y="5039044"/>
              <a:ext cx="614497" cy="289351"/>
            </a:xfrm>
            <a:custGeom>
              <a:avLst/>
              <a:gdLst>
                <a:gd name="T0" fmla="*/ 2147483647 w 167"/>
                <a:gd name="T1" fmla="*/ 0 h 79"/>
                <a:gd name="T2" fmla="*/ 2147483647 w 167"/>
                <a:gd name="T3" fmla="*/ 1408589883 h 79"/>
                <a:gd name="T4" fmla="*/ 2147483647 w 167"/>
                <a:gd name="T5" fmla="*/ 1811047667 h 79"/>
                <a:gd name="T6" fmla="*/ 1191487630 w 167"/>
                <a:gd name="T7" fmla="*/ 2146424118 h 79"/>
                <a:gd name="T8" fmla="*/ 40619355 w 167"/>
                <a:gd name="T9" fmla="*/ 2147483647 h 79"/>
                <a:gd name="T10" fmla="*/ 0 w 167"/>
                <a:gd name="T11" fmla="*/ 2147483647 h 79"/>
                <a:gd name="T12" fmla="*/ 406189843 w 167"/>
                <a:gd name="T13" fmla="*/ 2147483647 h 79"/>
                <a:gd name="T14" fmla="*/ 2147483647 w 167"/>
                <a:gd name="T15" fmla="*/ 2147483647 h 79"/>
                <a:gd name="T16" fmla="*/ 2147483647 w 167"/>
                <a:gd name="T17" fmla="*/ 2147483647 h 79"/>
                <a:gd name="T18" fmla="*/ 2147483647 w 167"/>
                <a:gd name="T19" fmla="*/ 2146424118 h 79"/>
                <a:gd name="T20" fmla="*/ 2147483647 w 167"/>
                <a:gd name="T21" fmla="*/ 2079349652 h 79"/>
                <a:gd name="T22" fmla="*/ 2147483647 w 167"/>
                <a:gd name="T23" fmla="*/ 1918367545 h 79"/>
                <a:gd name="T24" fmla="*/ 2147483647 w 167"/>
                <a:gd name="T25" fmla="*/ 778079418 h 79"/>
                <a:gd name="T26" fmla="*/ 2147483647 w 167"/>
                <a:gd name="T27" fmla="*/ 375625182 h 79"/>
                <a:gd name="T28" fmla="*/ 2147483647 w 167"/>
                <a:gd name="T29" fmla="*/ 0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7"/>
                <a:gd name="T46" fmla="*/ 0 h 79"/>
                <a:gd name="T47" fmla="*/ 167 w 167"/>
                <a:gd name="T48" fmla="*/ 79 h 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7" h="79">
                  <a:moveTo>
                    <a:pt x="156" y="0"/>
                  </a:moveTo>
                  <a:cubicBezTo>
                    <a:pt x="128" y="2"/>
                    <a:pt x="101" y="17"/>
                    <a:pt x="88" y="38"/>
                  </a:cubicBezTo>
                  <a:cubicBezTo>
                    <a:pt x="81" y="40"/>
                    <a:pt x="72" y="42"/>
                    <a:pt x="67" y="49"/>
                  </a:cubicBezTo>
                  <a:cubicBezTo>
                    <a:pt x="55" y="50"/>
                    <a:pt x="35" y="53"/>
                    <a:pt x="32" y="58"/>
                  </a:cubicBezTo>
                  <a:cubicBezTo>
                    <a:pt x="27" y="58"/>
                    <a:pt x="1" y="63"/>
                    <a:pt x="1" y="68"/>
                  </a:cubicBezTo>
                  <a:cubicBezTo>
                    <a:pt x="1" y="68"/>
                    <a:pt x="0" y="68"/>
                    <a:pt x="0" y="69"/>
                  </a:cubicBezTo>
                  <a:cubicBezTo>
                    <a:pt x="1" y="74"/>
                    <a:pt x="6" y="79"/>
                    <a:pt x="11" y="79"/>
                  </a:cubicBezTo>
                  <a:cubicBezTo>
                    <a:pt x="71" y="77"/>
                    <a:pt x="71" y="77"/>
                    <a:pt x="71" y="77"/>
                  </a:cubicBezTo>
                  <a:cubicBezTo>
                    <a:pt x="73" y="70"/>
                    <a:pt x="73" y="70"/>
                    <a:pt x="73" y="70"/>
                  </a:cubicBezTo>
                  <a:cubicBezTo>
                    <a:pt x="75" y="64"/>
                    <a:pt x="78" y="61"/>
                    <a:pt x="92" y="58"/>
                  </a:cubicBezTo>
                  <a:cubicBezTo>
                    <a:pt x="102" y="56"/>
                    <a:pt x="102" y="56"/>
                    <a:pt x="102" y="56"/>
                  </a:cubicBezTo>
                  <a:cubicBezTo>
                    <a:pt x="104" y="52"/>
                    <a:pt x="104" y="52"/>
                    <a:pt x="104" y="52"/>
                  </a:cubicBezTo>
                  <a:cubicBezTo>
                    <a:pt x="112" y="35"/>
                    <a:pt x="135" y="22"/>
                    <a:pt x="157" y="21"/>
                  </a:cubicBezTo>
                  <a:cubicBezTo>
                    <a:pt x="163" y="20"/>
                    <a:pt x="167" y="15"/>
                    <a:pt x="167" y="10"/>
                  </a:cubicBezTo>
                  <a:cubicBezTo>
                    <a:pt x="167" y="4"/>
                    <a:pt x="162" y="0"/>
                    <a:pt x="156" y="0"/>
                  </a:cubicBezTo>
                  <a:close/>
                </a:path>
              </a:pathLst>
            </a:custGeom>
            <a:solidFill>
              <a:srgbClr val="74AF73"/>
            </a:solidFill>
            <a:ln w="9525">
              <a:noFill/>
              <a:round/>
              <a:headEnd/>
              <a:tailEnd/>
            </a:ln>
          </p:spPr>
          <p:txBody>
            <a:bodyPr/>
            <a:lstStyle/>
            <a:p>
              <a:endParaRPr lang="en-US">
                <a:latin typeface="Calibri" pitchFamily="34" charset="0"/>
              </a:endParaRPr>
            </a:p>
          </p:txBody>
        </p:sp>
        <p:sp>
          <p:nvSpPr>
            <p:cNvPr id="144234" name="Freeform 1053"/>
            <p:cNvSpPr>
              <a:spLocks/>
            </p:cNvSpPr>
            <p:nvPr/>
          </p:nvSpPr>
          <p:spPr bwMode="auto">
            <a:xfrm rot="10800000">
              <a:off x="3700490" y="5039044"/>
              <a:ext cx="614497" cy="289351"/>
            </a:xfrm>
            <a:custGeom>
              <a:avLst/>
              <a:gdLst>
                <a:gd name="T0" fmla="*/ 2147483647 w 167"/>
                <a:gd name="T1" fmla="*/ 0 h 79"/>
                <a:gd name="T2" fmla="*/ 2147483647 w 167"/>
                <a:gd name="T3" fmla="*/ 1408589883 h 79"/>
                <a:gd name="T4" fmla="*/ 2147483647 w 167"/>
                <a:gd name="T5" fmla="*/ 1811047667 h 79"/>
                <a:gd name="T6" fmla="*/ 1232106970 w 167"/>
                <a:gd name="T7" fmla="*/ 2146424118 h 79"/>
                <a:gd name="T8" fmla="*/ 40619355 w 167"/>
                <a:gd name="T9" fmla="*/ 2147483647 h 79"/>
                <a:gd name="T10" fmla="*/ 0 w 167"/>
                <a:gd name="T11" fmla="*/ 2147483647 h 79"/>
                <a:gd name="T12" fmla="*/ 406189843 w 167"/>
                <a:gd name="T13" fmla="*/ 2147483647 h 79"/>
                <a:gd name="T14" fmla="*/ 2147483647 w 167"/>
                <a:gd name="T15" fmla="*/ 2147483647 h 79"/>
                <a:gd name="T16" fmla="*/ 2147483647 w 167"/>
                <a:gd name="T17" fmla="*/ 2147483647 h 79"/>
                <a:gd name="T18" fmla="*/ 2147483647 w 167"/>
                <a:gd name="T19" fmla="*/ 2146424118 h 79"/>
                <a:gd name="T20" fmla="*/ 2147483647 w 167"/>
                <a:gd name="T21" fmla="*/ 2079349652 h 79"/>
                <a:gd name="T22" fmla="*/ 2147483647 w 167"/>
                <a:gd name="T23" fmla="*/ 1918367545 h 79"/>
                <a:gd name="T24" fmla="*/ 2147483647 w 167"/>
                <a:gd name="T25" fmla="*/ 737834006 h 79"/>
                <a:gd name="T26" fmla="*/ 2147483647 w 167"/>
                <a:gd name="T27" fmla="*/ 375625182 h 79"/>
                <a:gd name="T28" fmla="*/ 2147483647 w 167"/>
                <a:gd name="T29" fmla="*/ 0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7"/>
                <a:gd name="T46" fmla="*/ 0 h 79"/>
                <a:gd name="T47" fmla="*/ 167 w 167"/>
                <a:gd name="T48" fmla="*/ 79 h 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7" h="79">
                  <a:moveTo>
                    <a:pt x="156" y="0"/>
                  </a:moveTo>
                  <a:cubicBezTo>
                    <a:pt x="128" y="2"/>
                    <a:pt x="101" y="17"/>
                    <a:pt x="88" y="38"/>
                  </a:cubicBezTo>
                  <a:cubicBezTo>
                    <a:pt x="81" y="40"/>
                    <a:pt x="72" y="42"/>
                    <a:pt x="67" y="49"/>
                  </a:cubicBezTo>
                  <a:cubicBezTo>
                    <a:pt x="55" y="50"/>
                    <a:pt x="35" y="53"/>
                    <a:pt x="33" y="58"/>
                  </a:cubicBezTo>
                  <a:cubicBezTo>
                    <a:pt x="27" y="58"/>
                    <a:pt x="1" y="63"/>
                    <a:pt x="1" y="68"/>
                  </a:cubicBezTo>
                  <a:cubicBezTo>
                    <a:pt x="1" y="68"/>
                    <a:pt x="0" y="68"/>
                    <a:pt x="0" y="69"/>
                  </a:cubicBezTo>
                  <a:cubicBezTo>
                    <a:pt x="1" y="74"/>
                    <a:pt x="6" y="79"/>
                    <a:pt x="11" y="79"/>
                  </a:cubicBezTo>
                  <a:cubicBezTo>
                    <a:pt x="71" y="77"/>
                    <a:pt x="71" y="77"/>
                    <a:pt x="71" y="77"/>
                  </a:cubicBezTo>
                  <a:cubicBezTo>
                    <a:pt x="73" y="70"/>
                    <a:pt x="73" y="70"/>
                    <a:pt x="73" y="70"/>
                  </a:cubicBezTo>
                  <a:cubicBezTo>
                    <a:pt x="75" y="64"/>
                    <a:pt x="78" y="61"/>
                    <a:pt x="92" y="58"/>
                  </a:cubicBezTo>
                  <a:cubicBezTo>
                    <a:pt x="102" y="56"/>
                    <a:pt x="102" y="56"/>
                    <a:pt x="102" y="56"/>
                  </a:cubicBezTo>
                  <a:cubicBezTo>
                    <a:pt x="104" y="52"/>
                    <a:pt x="104" y="52"/>
                    <a:pt x="104" y="52"/>
                  </a:cubicBezTo>
                  <a:cubicBezTo>
                    <a:pt x="112" y="35"/>
                    <a:pt x="135" y="22"/>
                    <a:pt x="157" y="20"/>
                  </a:cubicBezTo>
                  <a:cubicBezTo>
                    <a:pt x="163" y="20"/>
                    <a:pt x="167" y="15"/>
                    <a:pt x="167" y="10"/>
                  </a:cubicBezTo>
                  <a:cubicBezTo>
                    <a:pt x="166" y="4"/>
                    <a:pt x="162" y="0"/>
                    <a:pt x="156" y="0"/>
                  </a:cubicBezTo>
                  <a:close/>
                </a:path>
              </a:pathLst>
            </a:custGeom>
            <a:solidFill>
              <a:srgbClr val="75AF74"/>
            </a:solidFill>
            <a:ln w="9525">
              <a:noFill/>
              <a:round/>
              <a:headEnd/>
              <a:tailEnd/>
            </a:ln>
          </p:spPr>
          <p:txBody>
            <a:bodyPr/>
            <a:lstStyle/>
            <a:p>
              <a:endParaRPr lang="en-US">
                <a:latin typeface="Calibri" pitchFamily="34" charset="0"/>
              </a:endParaRPr>
            </a:p>
          </p:txBody>
        </p:sp>
        <p:sp>
          <p:nvSpPr>
            <p:cNvPr id="144235" name="Freeform 1054"/>
            <p:cNvSpPr>
              <a:spLocks/>
            </p:cNvSpPr>
            <p:nvPr/>
          </p:nvSpPr>
          <p:spPr bwMode="auto">
            <a:xfrm rot="10800000">
              <a:off x="3700490" y="5039044"/>
              <a:ext cx="614497" cy="289351"/>
            </a:xfrm>
            <a:custGeom>
              <a:avLst/>
              <a:gdLst>
                <a:gd name="T0" fmla="*/ 2147483647 w 167"/>
                <a:gd name="T1" fmla="*/ 0 h 79"/>
                <a:gd name="T2" fmla="*/ 2147483647 w 167"/>
                <a:gd name="T3" fmla="*/ 1408589883 h 79"/>
                <a:gd name="T4" fmla="*/ 2147483647 w 167"/>
                <a:gd name="T5" fmla="*/ 1811047667 h 79"/>
                <a:gd name="T6" fmla="*/ 1232106970 w 167"/>
                <a:gd name="T7" fmla="*/ 2146424118 h 79"/>
                <a:gd name="T8" fmla="*/ 40619355 w 167"/>
                <a:gd name="T9" fmla="*/ 2147483647 h 79"/>
                <a:gd name="T10" fmla="*/ 0 w 167"/>
                <a:gd name="T11" fmla="*/ 2147483647 h 79"/>
                <a:gd name="T12" fmla="*/ 406189843 w 167"/>
                <a:gd name="T13" fmla="*/ 2147483647 h 79"/>
                <a:gd name="T14" fmla="*/ 2147483647 w 167"/>
                <a:gd name="T15" fmla="*/ 2147483647 h 79"/>
                <a:gd name="T16" fmla="*/ 2147483647 w 167"/>
                <a:gd name="T17" fmla="*/ 2147483647 h 79"/>
                <a:gd name="T18" fmla="*/ 2147483647 w 167"/>
                <a:gd name="T19" fmla="*/ 2146424118 h 79"/>
                <a:gd name="T20" fmla="*/ 2147483647 w 167"/>
                <a:gd name="T21" fmla="*/ 2079349652 h 79"/>
                <a:gd name="T22" fmla="*/ 2147483647 w 167"/>
                <a:gd name="T23" fmla="*/ 1918367545 h 79"/>
                <a:gd name="T24" fmla="*/ 2147483647 w 167"/>
                <a:gd name="T25" fmla="*/ 737834006 h 79"/>
                <a:gd name="T26" fmla="*/ 2147483647 w 167"/>
                <a:gd name="T27" fmla="*/ 375625182 h 79"/>
                <a:gd name="T28" fmla="*/ 2147483647 w 167"/>
                <a:gd name="T29" fmla="*/ 0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7"/>
                <a:gd name="T46" fmla="*/ 0 h 79"/>
                <a:gd name="T47" fmla="*/ 167 w 167"/>
                <a:gd name="T48" fmla="*/ 79 h 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7" h="79">
                  <a:moveTo>
                    <a:pt x="156" y="0"/>
                  </a:moveTo>
                  <a:cubicBezTo>
                    <a:pt x="128" y="2"/>
                    <a:pt x="101" y="17"/>
                    <a:pt x="88" y="38"/>
                  </a:cubicBezTo>
                  <a:cubicBezTo>
                    <a:pt x="81" y="40"/>
                    <a:pt x="72" y="42"/>
                    <a:pt x="68" y="49"/>
                  </a:cubicBezTo>
                  <a:cubicBezTo>
                    <a:pt x="55" y="50"/>
                    <a:pt x="35" y="53"/>
                    <a:pt x="33" y="58"/>
                  </a:cubicBezTo>
                  <a:cubicBezTo>
                    <a:pt x="27" y="59"/>
                    <a:pt x="1" y="63"/>
                    <a:pt x="1" y="67"/>
                  </a:cubicBezTo>
                  <a:cubicBezTo>
                    <a:pt x="1" y="68"/>
                    <a:pt x="0" y="68"/>
                    <a:pt x="0" y="69"/>
                  </a:cubicBezTo>
                  <a:cubicBezTo>
                    <a:pt x="1" y="74"/>
                    <a:pt x="6" y="79"/>
                    <a:pt x="11" y="79"/>
                  </a:cubicBezTo>
                  <a:cubicBezTo>
                    <a:pt x="70" y="77"/>
                    <a:pt x="70" y="77"/>
                    <a:pt x="70" y="77"/>
                  </a:cubicBezTo>
                  <a:cubicBezTo>
                    <a:pt x="73" y="70"/>
                    <a:pt x="73" y="70"/>
                    <a:pt x="73" y="70"/>
                  </a:cubicBezTo>
                  <a:cubicBezTo>
                    <a:pt x="75" y="64"/>
                    <a:pt x="78" y="61"/>
                    <a:pt x="92" y="58"/>
                  </a:cubicBezTo>
                  <a:cubicBezTo>
                    <a:pt x="102" y="56"/>
                    <a:pt x="102" y="56"/>
                    <a:pt x="102" y="56"/>
                  </a:cubicBezTo>
                  <a:cubicBezTo>
                    <a:pt x="104" y="52"/>
                    <a:pt x="104" y="52"/>
                    <a:pt x="104" y="52"/>
                  </a:cubicBezTo>
                  <a:cubicBezTo>
                    <a:pt x="112" y="35"/>
                    <a:pt x="135" y="22"/>
                    <a:pt x="157" y="20"/>
                  </a:cubicBezTo>
                  <a:cubicBezTo>
                    <a:pt x="163" y="20"/>
                    <a:pt x="167" y="15"/>
                    <a:pt x="167" y="10"/>
                  </a:cubicBezTo>
                  <a:cubicBezTo>
                    <a:pt x="166" y="4"/>
                    <a:pt x="162" y="0"/>
                    <a:pt x="156" y="0"/>
                  </a:cubicBezTo>
                  <a:close/>
                </a:path>
              </a:pathLst>
            </a:custGeom>
            <a:solidFill>
              <a:srgbClr val="76AF75"/>
            </a:solidFill>
            <a:ln w="9525">
              <a:noFill/>
              <a:round/>
              <a:headEnd/>
              <a:tailEnd/>
            </a:ln>
          </p:spPr>
          <p:txBody>
            <a:bodyPr/>
            <a:lstStyle/>
            <a:p>
              <a:endParaRPr lang="en-US">
                <a:latin typeface="Calibri" pitchFamily="34" charset="0"/>
              </a:endParaRPr>
            </a:p>
          </p:txBody>
        </p:sp>
        <p:sp>
          <p:nvSpPr>
            <p:cNvPr id="144236" name="Freeform 1055"/>
            <p:cNvSpPr>
              <a:spLocks/>
            </p:cNvSpPr>
            <p:nvPr/>
          </p:nvSpPr>
          <p:spPr bwMode="auto">
            <a:xfrm rot="10800000">
              <a:off x="3700491" y="5039044"/>
              <a:ext cx="614497" cy="289351"/>
            </a:xfrm>
            <a:custGeom>
              <a:avLst/>
              <a:gdLst>
                <a:gd name="T0" fmla="*/ 2147483647 w 167"/>
                <a:gd name="T1" fmla="*/ 0 h 79"/>
                <a:gd name="T2" fmla="*/ 2147483647 w 167"/>
                <a:gd name="T3" fmla="*/ 1408589883 h 79"/>
                <a:gd name="T4" fmla="*/ 2147483647 w 167"/>
                <a:gd name="T5" fmla="*/ 1811047667 h 79"/>
                <a:gd name="T6" fmla="*/ 1232106970 w 167"/>
                <a:gd name="T7" fmla="*/ 2146424118 h 79"/>
                <a:gd name="T8" fmla="*/ 40619355 w 167"/>
                <a:gd name="T9" fmla="*/ 2147483647 h 79"/>
                <a:gd name="T10" fmla="*/ 40619355 w 167"/>
                <a:gd name="T11" fmla="*/ 2147483647 h 79"/>
                <a:gd name="T12" fmla="*/ 406189843 w 167"/>
                <a:gd name="T13" fmla="*/ 2147483647 h 79"/>
                <a:gd name="T14" fmla="*/ 2147483647 w 167"/>
                <a:gd name="T15" fmla="*/ 2147483647 h 79"/>
                <a:gd name="T16" fmla="*/ 2147483647 w 167"/>
                <a:gd name="T17" fmla="*/ 2147483647 h 79"/>
                <a:gd name="T18" fmla="*/ 2147483647 w 167"/>
                <a:gd name="T19" fmla="*/ 2146424118 h 79"/>
                <a:gd name="T20" fmla="*/ 2147483647 w 167"/>
                <a:gd name="T21" fmla="*/ 2079349652 h 79"/>
                <a:gd name="T22" fmla="*/ 2147483647 w 167"/>
                <a:gd name="T23" fmla="*/ 1918367545 h 79"/>
                <a:gd name="T24" fmla="*/ 2147483647 w 167"/>
                <a:gd name="T25" fmla="*/ 737834006 h 79"/>
                <a:gd name="T26" fmla="*/ 2147483647 w 167"/>
                <a:gd name="T27" fmla="*/ 375625182 h 79"/>
                <a:gd name="T28" fmla="*/ 2147483647 w 167"/>
                <a:gd name="T29" fmla="*/ 0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7"/>
                <a:gd name="T46" fmla="*/ 0 h 79"/>
                <a:gd name="T47" fmla="*/ 167 w 167"/>
                <a:gd name="T48" fmla="*/ 79 h 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7" h="79">
                  <a:moveTo>
                    <a:pt x="156" y="0"/>
                  </a:moveTo>
                  <a:cubicBezTo>
                    <a:pt x="128" y="2"/>
                    <a:pt x="101" y="17"/>
                    <a:pt x="88" y="38"/>
                  </a:cubicBezTo>
                  <a:cubicBezTo>
                    <a:pt x="81" y="40"/>
                    <a:pt x="73" y="42"/>
                    <a:pt x="68" y="49"/>
                  </a:cubicBezTo>
                  <a:cubicBezTo>
                    <a:pt x="56" y="50"/>
                    <a:pt x="35" y="53"/>
                    <a:pt x="33" y="58"/>
                  </a:cubicBezTo>
                  <a:cubicBezTo>
                    <a:pt x="27" y="59"/>
                    <a:pt x="1" y="63"/>
                    <a:pt x="1" y="67"/>
                  </a:cubicBezTo>
                  <a:cubicBezTo>
                    <a:pt x="1" y="68"/>
                    <a:pt x="0" y="68"/>
                    <a:pt x="1" y="69"/>
                  </a:cubicBezTo>
                  <a:cubicBezTo>
                    <a:pt x="1" y="74"/>
                    <a:pt x="6" y="79"/>
                    <a:pt x="11" y="79"/>
                  </a:cubicBezTo>
                  <a:cubicBezTo>
                    <a:pt x="70" y="77"/>
                    <a:pt x="70" y="77"/>
                    <a:pt x="70" y="77"/>
                  </a:cubicBezTo>
                  <a:cubicBezTo>
                    <a:pt x="73" y="70"/>
                    <a:pt x="73" y="70"/>
                    <a:pt x="73" y="70"/>
                  </a:cubicBezTo>
                  <a:cubicBezTo>
                    <a:pt x="75" y="64"/>
                    <a:pt x="78" y="61"/>
                    <a:pt x="92" y="58"/>
                  </a:cubicBezTo>
                  <a:cubicBezTo>
                    <a:pt x="102" y="56"/>
                    <a:pt x="102" y="56"/>
                    <a:pt x="102" y="56"/>
                  </a:cubicBezTo>
                  <a:cubicBezTo>
                    <a:pt x="104" y="52"/>
                    <a:pt x="104" y="52"/>
                    <a:pt x="104" y="52"/>
                  </a:cubicBezTo>
                  <a:cubicBezTo>
                    <a:pt x="112" y="35"/>
                    <a:pt x="135" y="22"/>
                    <a:pt x="157" y="20"/>
                  </a:cubicBezTo>
                  <a:cubicBezTo>
                    <a:pt x="163" y="20"/>
                    <a:pt x="167" y="15"/>
                    <a:pt x="167" y="10"/>
                  </a:cubicBezTo>
                  <a:cubicBezTo>
                    <a:pt x="166" y="4"/>
                    <a:pt x="162" y="0"/>
                    <a:pt x="156" y="0"/>
                  </a:cubicBezTo>
                  <a:close/>
                </a:path>
              </a:pathLst>
            </a:custGeom>
            <a:solidFill>
              <a:srgbClr val="77B075"/>
            </a:solidFill>
            <a:ln w="9525">
              <a:noFill/>
              <a:round/>
              <a:headEnd/>
              <a:tailEnd/>
            </a:ln>
          </p:spPr>
          <p:txBody>
            <a:bodyPr/>
            <a:lstStyle/>
            <a:p>
              <a:endParaRPr lang="en-US">
                <a:latin typeface="Calibri" pitchFamily="34" charset="0"/>
              </a:endParaRPr>
            </a:p>
          </p:txBody>
        </p:sp>
        <p:sp>
          <p:nvSpPr>
            <p:cNvPr id="144237" name="Freeform 1056"/>
            <p:cNvSpPr>
              <a:spLocks/>
            </p:cNvSpPr>
            <p:nvPr/>
          </p:nvSpPr>
          <p:spPr bwMode="auto">
            <a:xfrm rot="10800000">
              <a:off x="3700491" y="5039044"/>
              <a:ext cx="610498" cy="289351"/>
            </a:xfrm>
            <a:custGeom>
              <a:avLst/>
              <a:gdLst>
                <a:gd name="T0" fmla="*/ 2147483647 w 166"/>
                <a:gd name="T1" fmla="*/ 0 h 79"/>
                <a:gd name="T2" fmla="*/ 2147483647 w 166"/>
                <a:gd name="T3" fmla="*/ 1408589883 h 79"/>
                <a:gd name="T4" fmla="*/ 2147483647 w 166"/>
                <a:gd name="T5" fmla="*/ 1811047667 h 79"/>
                <a:gd name="T6" fmla="*/ 1230819141 w 166"/>
                <a:gd name="T7" fmla="*/ 2146424118 h 79"/>
                <a:gd name="T8" fmla="*/ 40576050 w 166"/>
                <a:gd name="T9" fmla="*/ 2147483647 h 79"/>
                <a:gd name="T10" fmla="*/ 0 w 166"/>
                <a:gd name="T11" fmla="*/ 2147483647 h 79"/>
                <a:gd name="T12" fmla="*/ 378714687 w 166"/>
                <a:gd name="T13" fmla="*/ 2147483647 h 79"/>
                <a:gd name="T14" fmla="*/ 2147483647 w 166"/>
                <a:gd name="T15" fmla="*/ 2147483647 h 79"/>
                <a:gd name="T16" fmla="*/ 2147483647 w 166"/>
                <a:gd name="T17" fmla="*/ 2147483647 h 79"/>
                <a:gd name="T18" fmla="*/ 2147483647 w 166"/>
                <a:gd name="T19" fmla="*/ 2146424118 h 79"/>
                <a:gd name="T20" fmla="*/ 2147483647 w 166"/>
                <a:gd name="T21" fmla="*/ 2079349652 h 79"/>
                <a:gd name="T22" fmla="*/ 2147483647 w 166"/>
                <a:gd name="T23" fmla="*/ 1918367545 h 79"/>
                <a:gd name="T24" fmla="*/ 2147483647 w 166"/>
                <a:gd name="T25" fmla="*/ 737834006 h 79"/>
                <a:gd name="T26" fmla="*/ 2147483647 w 166"/>
                <a:gd name="T27" fmla="*/ 375625182 h 79"/>
                <a:gd name="T28" fmla="*/ 2147483647 w 166"/>
                <a:gd name="T29" fmla="*/ 0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6"/>
                <a:gd name="T46" fmla="*/ 0 h 79"/>
                <a:gd name="T47" fmla="*/ 166 w 166"/>
                <a:gd name="T48" fmla="*/ 79 h 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6" h="79">
                  <a:moveTo>
                    <a:pt x="155" y="0"/>
                  </a:moveTo>
                  <a:cubicBezTo>
                    <a:pt x="127" y="2"/>
                    <a:pt x="100" y="17"/>
                    <a:pt x="87" y="38"/>
                  </a:cubicBezTo>
                  <a:cubicBezTo>
                    <a:pt x="80" y="40"/>
                    <a:pt x="72" y="42"/>
                    <a:pt x="67" y="49"/>
                  </a:cubicBezTo>
                  <a:cubicBezTo>
                    <a:pt x="55" y="50"/>
                    <a:pt x="35" y="53"/>
                    <a:pt x="33" y="58"/>
                  </a:cubicBezTo>
                  <a:cubicBezTo>
                    <a:pt x="27" y="59"/>
                    <a:pt x="1" y="63"/>
                    <a:pt x="1" y="67"/>
                  </a:cubicBezTo>
                  <a:cubicBezTo>
                    <a:pt x="0" y="68"/>
                    <a:pt x="0" y="68"/>
                    <a:pt x="0" y="69"/>
                  </a:cubicBezTo>
                  <a:cubicBezTo>
                    <a:pt x="0" y="74"/>
                    <a:pt x="5" y="79"/>
                    <a:pt x="10" y="79"/>
                  </a:cubicBezTo>
                  <a:cubicBezTo>
                    <a:pt x="69" y="76"/>
                    <a:pt x="69" y="76"/>
                    <a:pt x="69" y="76"/>
                  </a:cubicBezTo>
                  <a:cubicBezTo>
                    <a:pt x="72" y="70"/>
                    <a:pt x="72" y="70"/>
                    <a:pt x="72" y="70"/>
                  </a:cubicBezTo>
                  <a:cubicBezTo>
                    <a:pt x="74" y="64"/>
                    <a:pt x="77" y="61"/>
                    <a:pt x="91" y="58"/>
                  </a:cubicBezTo>
                  <a:cubicBezTo>
                    <a:pt x="101" y="56"/>
                    <a:pt x="101" y="56"/>
                    <a:pt x="101" y="56"/>
                  </a:cubicBezTo>
                  <a:cubicBezTo>
                    <a:pt x="103" y="52"/>
                    <a:pt x="103" y="52"/>
                    <a:pt x="103" y="52"/>
                  </a:cubicBezTo>
                  <a:cubicBezTo>
                    <a:pt x="111" y="35"/>
                    <a:pt x="134" y="21"/>
                    <a:pt x="156" y="20"/>
                  </a:cubicBezTo>
                  <a:cubicBezTo>
                    <a:pt x="162" y="20"/>
                    <a:pt x="166" y="15"/>
                    <a:pt x="166" y="10"/>
                  </a:cubicBezTo>
                  <a:cubicBezTo>
                    <a:pt x="165" y="4"/>
                    <a:pt x="161" y="0"/>
                    <a:pt x="155" y="0"/>
                  </a:cubicBezTo>
                  <a:close/>
                </a:path>
              </a:pathLst>
            </a:custGeom>
            <a:solidFill>
              <a:srgbClr val="78B076"/>
            </a:solidFill>
            <a:ln w="9525">
              <a:noFill/>
              <a:round/>
              <a:headEnd/>
              <a:tailEnd/>
            </a:ln>
          </p:spPr>
          <p:txBody>
            <a:bodyPr/>
            <a:lstStyle/>
            <a:p>
              <a:endParaRPr lang="en-US">
                <a:latin typeface="Calibri" pitchFamily="34" charset="0"/>
              </a:endParaRPr>
            </a:p>
          </p:txBody>
        </p:sp>
        <p:sp>
          <p:nvSpPr>
            <p:cNvPr id="144238" name="Freeform 1057"/>
            <p:cNvSpPr>
              <a:spLocks/>
            </p:cNvSpPr>
            <p:nvPr/>
          </p:nvSpPr>
          <p:spPr bwMode="auto">
            <a:xfrm rot="10800000">
              <a:off x="3700491" y="5039044"/>
              <a:ext cx="610498" cy="289351"/>
            </a:xfrm>
            <a:custGeom>
              <a:avLst/>
              <a:gdLst>
                <a:gd name="T0" fmla="*/ 2147483647 w 166"/>
                <a:gd name="T1" fmla="*/ 0 h 79"/>
                <a:gd name="T2" fmla="*/ 2147483647 w 166"/>
                <a:gd name="T3" fmla="*/ 1408589883 h 79"/>
                <a:gd name="T4" fmla="*/ 2147483647 w 166"/>
                <a:gd name="T5" fmla="*/ 1811047667 h 79"/>
                <a:gd name="T6" fmla="*/ 1230819141 w 166"/>
                <a:gd name="T7" fmla="*/ 2146424118 h 79"/>
                <a:gd name="T8" fmla="*/ 40576050 w 166"/>
                <a:gd name="T9" fmla="*/ 2147483647 h 79"/>
                <a:gd name="T10" fmla="*/ 0 w 166"/>
                <a:gd name="T11" fmla="*/ 2147483647 h 79"/>
                <a:gd name="T12" fmla="*/ 378714687 w 166"/>
                <a:gd name="T13" fmla="*/ 2147483647 h 79"/>
                <a:gd name="T14" fmla="*/ 2147483647 w 166"/>
                <a:gd name="T15" fmla="*/ 2147483647 h 79"/>
                <a:gd name="T16" fmla="*/ 2147483647 w 166"/>
                <a:gd name="T17" fmla="*/ 2147483647 h 79"/>
                <a:gd name="T18" fmla="*/ 2147483647 w 166"/>
                <a:gd name="T19" fmla="*/ 2146424118 h 79"/>
                <a:gd name="T20" fmla="*/ 2147483647 w 166"/>
                <a:gd name="T21" fmla="*/ 2079349652 h 79"/>
                <a:gd name="T22" fmla="*/ 2147483647 w 166"/>
                <a:gd name="T23" fmla="*/ 1918367545 h 79"/>
                <a:gd name="T24" fmla="*/ 2147483647 w 166"/>
                <a:gd name="T25" fmla="*/ 737834006 h 79"/>
                <a:gd name="T26" fmla="*/ 2147483647 w 166"/>
                <a:gd name="T27" fmla="*/ 375625182 h 79"/>
                <a:gd name="T28" fmla="*/ 2147483647 w 166"/>
                <a:gd name="T29" fmla="*/ 0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6"/>
                <a:gd name="T46" fmla="*/ 0 h 79"/>
                <a:gd name="T47" fmla="*/ 166 w 166"/>
                <a:gd name="T48" fmla="*/ 79 h 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6" h="79">
                  <a:moveTo>
                    <a:pt x="155" y="0"/>
                  </a:moveTo>
                  <a:cubicBezTo>
                    <a:pt x="127" y="2"/>
                    <a:pt x="100" y="17"/>
                    <a:pt x="87" y="38"/>
                  </a:cubicBezTo>
                  <a:cubicBezTo>
                    <a:pt x="80" y="40"/>
                    <a:pt x="72" y="42"/>
                    <a:pt x="67" y="49"/>
                  </a:cubicBezTo>
                  <a:cubicBezTo>
                    <a:pt x="55" y="50"/>
                    <a:pt x="35" y="53"/>
                    <a:pt x="33" y="58"/>
                  </a:cubicBezTo>
                  <a:cubicBezTo>
                    <a:pt x="27" y="59"/>
                    <a:pt x="1" y="63"/>
                    <a:pt x="1" y="67"/>
                  </a:cubicBezTo>
                  <a:cubicBezTo>
                    <a:pt x="0" y="68"/>
                    <a:pt x="0" y="68"/>
                    <a:pt x="0" y="69"/>
                  </a:cubicBezTo>
                  <a:cubicBezTo>
                    <a:pt x="0" y="74"/>
                    <a:pt x="5" y="79"/>
                    <a:pt x="10" y="78"/>
                  </a:cubicBezTo>
                  <a:cubicBezTo>
                    <a:pt x="69" y="76"/>
                    <a:pt x="69" y="76"/>
                    <a:pt x="69" y="76"/>
                  </a:cubicBezTo>
                  <a:cubicBezTo>
                    <a:pt x="72" y="70"/>
                    <a:pt x="72" y="70"/>
                    <a:pt x="72" y="70"/>
                  </a:cubicBezTo>
                  <a:cubicBezTo>
                    <a:pt x="74" y="64"/>
                    <a:pt x="77" y="61"/>
                    <a:pt x="91" y="58"/>
                  </a:cubicBezTo>
                  <a:cubicBezTo>
                    <a:pt x="101" y="56"/>
                    <a:pt x="101" y="56"/>
                    <a:pt x="101" y="56"/>
                  </a:cubicBezTo>
                  <a:cubicBezTo>
                    <a:pt x="103" y="52"/>
                    <a:pt x="103" y="52"/>
                    <a:pt x="103" y="52"/>
                  </a:cubicBezTo>
                  <a:cubicBezTo>
                    <a:pt x="111" y="35"/>
                    <a:pt x="134" y="21"/>
                    <a:pt x="156" y="20"/>
                  </a:cubicBezTo>
                  <a:cubicBezTo>
                    <a:pt x="162" y="20"/>
                    <a:pt x="166" y="15"/>
                    <a:pt x="165" y="10"/>
                  </a:cubicBezTo>
                  <a:cubicBezTo>
                    <a:pt x="165" y="4"/>
                    <a:pt x="161" y="0"/>
                    <a:pt x="155" y="0"/>
                  </a:cubicBezTo>
                  <a:close/>
                </a:path>
              </a:pathLst>
            </a:custGeom>
            <a:solidFill>
              <a:srgbClr val="78B077"/>
            </a:solidFill>
            <a:ln w="9525">
              <a:noFill/>
              <a:round/>
              <a:headEnd/>
              <a:tailEnd/>
            </a:ln>
          </p:spPr>
          <p:txBody>
            <a:bodyPr/>
            <a:lstStyle/>
            <a:p>
              <a:endParaRPr lang="en-US">
                <a:latin typeface="Calibri" pitchFamily="34" charset="0"/>
              </a:endParaRPr>
            </a:p>
          </p:txBody>
        </p:sp>
        <p:sp>
          <p:nvSpPr>
            <p:cNvPr id="144239" name="Freeform 1058"/>
            <p:cNvSpPr>
              <a:spLocks/>
            </p:cNvSpPr>
            <p:nvPr/>
          </p:nvSpPr>
          <p:spPr bwMode="auto">
            <a:xfrm rot="10800000">
              <a:off x="3700491" y="5039044"/>
              <a:ext cx="610498" cy="289351"/>
            </a:xfrm>
            <a:custGeom>
              <a:avLst/>
              <a:gdLst>
                <a:gd name="T0" fmla="*/ 2147483647 w 166"/>
                <a:gd name="T1" fmla="*/ 0 h 79"/>
                <a:gd name="T2" fmla="*/ 2147483647 w 166"/>
                <a:gd name="T3" fmla="*/ 1408589883 h 79"/>
                <a:gd name="T4" fmla="*/ 2147483647 w 166"/>
                <a:gd name="T5" fmla="*/ 1811047667 h 79"/>
                <a:gd name="T6" fmla="*/ 1230819141 w 166"/>
                <a:gd name="T7" fmla="*/ 2146424118 h 79"/>
                <a:gd name="T8" fmla="*/ 40576050 w 166"/>
                <a:gd name="T9" fmla="*/ 2147483647 h 79"/>
                <a:gd name="T10" fmla="*/ 0 w 166"/>
                <a:gd name="T11" fmla="*/ 2147483647 h 79"/>
                <a:gd name="T12" fmla="*/ 378714687 w 166"/>
                <a:gd name="T13" fmla="*/ 2147483647 h 79"/>
                <a:gd name="T14" fmla="*/ 2147483647 w 166"/>
                <a:gd name="T15" fmla="*/ 2147483647 h 79"/>
                <a:gd name="T16" fmla="*/ 2147483647 w 166"/>
                <a:gd name="T17" fmla="*/ 2147483647 h 79"/>
                <a:gd name="T18" fmla="*/ 2147483647 w 166"/>
                <a:gd name="T19" fmla="*/ 2146424118 h 79"/>
                <a:gd name="T20" fmla="*/ 2147483647 w 166"/>
                <a:gd name="T21" fmla="*/ 2079349652 h 79"/>
                <a:gd name="T22" fmla="*/ 2147483647 w 166"/>
                <a:gd name="T23" fmla="*/ 1918367545 h 79"/>
                <a:gd name="T24" fmla="*/ 2147483647 w 166"/>
                <a:gd name="T25" fmla="*/ 737834006 h 79"/>
                <a:gd name="T26" fmla="*/ 2147483647 w 166"/>
                <a:gd name="T27" fmla="*/ 375625182 h 79"/>
                <a:gd name="T28" fmla="*/ 2147483647 w 166"/>
                <a:gd name="T29" fmla="*/ 0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6"/>
                <a:gd name="T46" fmla="*/ 0 h 79"/>
                <a:gd name="T47" fmla="*/ 166 w 166"/>
                <a:gd name="T48" fmla="*/ 79 h 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6" h="79">
                  <a:moveTo>
                    <a:pt x="155" y="0"/>
                  </a:moveTo>
                  <a:cubicBezTo>
                    <a:pt x="127" y="2"/>
                    <a:pt x="100" y="17"/>
                    <a:pt x="87" y="38"/>
                  </a:cubicBezTo>
                  <a:cubicBezTo>
                    <a:pt x="80" y="40"/>
                    <a:pt x="72" y="42"/>
                    <a:pt x="67" y="49"/>
                  </a:cubicBezTo>
                  <a:cubicBezTo>
                    <a:pt x="55" y="50"/>
                    <a:pt x="35" y="53"/>
                    <a:pt x="33" y="58"/>
                  </a:cubicBezTo>
                  <a:cubicBezTo>
                    <a:pt x="27" y="59"/>
                    <a:pt x="1" y="63"/>
                    <a:pt x="1" y="67"/>
                  </a:cubicBezTo>
                  <a:cubicBezTo>
                    <a:pt x="0" y="68"/>
                    <a:pt x="0" y="68"/>
                    <a:pt x="0" y="69"/>
                  </a:cubicBezTo>
                  <a:cubicBezTo>
                    <a:pt x="0" y="74"/>
                    <a:pt x="5" y="79"/>
                    <a:pt x="10" y="78"/>
                  </a:cubicBezTo>
                  <a:cubicBezTo>
                    <a:pt x="69" y="76"/>
                    <a:pt x="69" y="76"/>
                    <a:pt x="69" y="76"/>
                  </a:cubicBezTo>
                  <a:cubicBezTo>
                    <a:pt x="72" y="70"/>
                    <a:pt x="72" y="70"/>
                    <a:pt x="72" y="70"/>
                  </a:cubicBezTo>
                  <a:cubicBezTo>
                    <a:pt x="74" y="64"/>
                    <a:pt x="77" y="61"/>
                    <a:pt x="91" y="58"/>
                  </a:cubicBezTo>
                  <a:cubicBezTo>
                    <a:pt x="100" y="56"/>
                    <a:pt x="100" y="56"/>
                    <a:pt x="100" y="56"/>
                  </a:cubicBezTo>
                  <a:cubicBezTo>
                    <a:pt x="103" y="52"/>
                    <a:pt x="103" y="52"/>
                    <a:pt x="103" y="52"/>
                  </a:cubicBezTo>
                  <a:cubicBezTo>
                    <a:pt x="111" y="35"/>
                    <a:pt x="134" y="21"/>
                    <a:pt x="156" y="20"/>
                  </a:cubicBezTo>
                  <a:cubicBezTo>
                    <a:pt x="162" y="20"/>
                    <a:pt x="166" y="15"/>
                    <a:pt x="165" y="10"/>
                  </a:cubicBezTo>
                  <a:cubicBezTo>
                    <a:pt x="165" y="4"/>
                    <a:pt x="160" y="0"/>
                    <a:pt x="155" y="0"/>
                  </a:cubicBezTo>
                  <a:close/>
                </a:path>
              </a:pathLst>
            </a:custGeom>
            <a:solidFill>
              <a:srgbClr val="79B177"/>
            </a:solidFill>
            <a:ln w="9525">
              <a:noFill/>
              <a:round/>
              <a:headEnd/>
              <a:tailEnd/>
            </a:ln>
          </p:spPr>
          <p:txBody>
            <a:bodyPr/>
            <a:lstStyle/>
            <a:p>
              <a:endParaRPr lang="en-US">
                <a:latin typeface="Calibri" pitchFamily="34" charset="0"/>
              </a:endParaRPr>
            </a:p>
          </p:txBody>
        </p:sp>
        <p:sp>
          <p:nvSpPr>
            <p:cNvPr id="144240" name="Freeform 1059"/>
            <p:cNvSpPr>
              <a:spLocks/>
            </p:cNvSpPr>
            <p:nvPr/>
          </p:nvSpPr>
          <p:spPr bwMode="auto">
            <a:xfrm rot="10800000">
              <a:off x="3700491" y="5039044"/>
              <a:ext cx="610498" cy="289351"/>
            </a:xfrm>
            <a:custGeom>
              <a:avLst/>
              <a:gdLst>
                <a:gd name="T0" fmla="*/ 2147483647 w 166"/>
                <a:gd name="T1" fmla="*/ 40245426 h 79"/>
                <a:gd name="T2" fmla="*/ 2147483647 w 166"/>
                <a:gd name="T3" fmla="*/ 1448835295 h 79"/>
                <a:gd name="T4" fmla="*/ 2147483647 w 166"/>
                <a:gd name="T5" fmla="*/ 1811047667 h 79"/>
                <a:gd name="T6" fmla="*/ 1230819141 w 166"/>
                <a:gd name="T7" fmla="*/ 2147483647 h 79"/>
                <a:gd name="T8" fmla="*/ 40576050 w 166"/>
                <a:gd name="T9" fmla="*/ 2147483647 h 79"/>
                <a:gd name="T10" fmla="*/ 0 w 166"/>
                <a:gd name="T11" fmla="*/ 2147483647 h 79"/>
                <a:gd name="T12" fmla="*/ 378714687 w 166"/>
                <a:gd name="T13" fmla="*/ 2147483647 h 79"/>
                <a:gd name="T14" fmla="*/ 2147483647 w 166"/>
                <a:gd name="T15" fmla="*/ 2147483647 h 79"/>
                <a:gd name="T16" fmla="*/ 2147483647 w 166"/>
                <a:gd name="T17" fmla="*/ 2147483647 h 79"/>
                <a:gd name="T18" fmla="*/ 2147483647 w 166"/>
                <a:gd name="T19" fmla="*/ 2146424118 h 79"/>
                <a:gd name="T20" fmla="*/ 2147483647 w 166"/>
                <a:gd name="T21" fmla="*/ 2079349652 h 79"/>
                <a:gd name="T22" fmla="*/ 2147483647 w 166"/>
                <a:gd name="T23" fmla="*/ 1918367545 h 79"/>
                <a:gd name="T24" fmla="*/ 2147483647 w 166"/>
                <a:gd name="T25" fmla="*/ 737834006 h 79"/>
                <a:gd name="T26" fmla="*/ 2147483647 w 166"/>
                <a:gd name="T27" fmla="*/ 375625182 h 79"/>
                <a:gd name="T28" fmla="*/ 2147483647 w 166"/>
                <a:gd name="T29" fmla="*/ 40245426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6"/>
                <a:gd name="T46" fmla="*/ 0 h 79"/>
                <a:gd name="T47" fmla="*/ 166 w 166"/>
                <a:gd name="T48" fmla="*/ 79 h 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6" h="79">
                  <a:moveTo>
                    <a:pt x="155" y="1"/>
                  </a:moveTo>
                  <a:cubicBezTo>
                    <a:pt x="127" y="2"/>
                    <a:pt x="100" y="18"/>
                    <a:pt x="87" y="39"/>
                  </a:cubicBezTo>
                  <a:cubicBezTo>
                    <a:pt x="80" y="40"/>
                    <a:pt x="72" y="42"/>
                    <a:pt x="68" y="49"/>
                  </a:cubicBezTo>
                  <a:cubicBezTo>
                    <a:pt x="55" y="50"/>
                    <a:pt x="36" y="53"/>
                    <a:pt x="33" y="59"/>
                  </a:cubicBezTo>
                  <a:cubicBezTo>
                    <a:pt x="28" y="59"/>
                    <a:pt x="1" y="63"/>
                    <a:pt x="1" y="67"/>
                  </a:cubicBezTo>
                  <a:cubicBezTo>
                    <a:pt x="0" y="68"/>
                    <a:pt x="0" y="68"/>
                    <a:pt x="0" y="69"/>
                  </a:cubicBezTo>
                  <a:cubicBezTo>
                    <a:pt x="0" y="74"/>
                    <a:pt x="5" y="79"/>
                    <a:pt x="10" y="78"/>
                  </a:cubicBezTo>
                  <a:cubicBezTo>
                    <a:pt x="69" y="76"/>
                    <a:pt x="69" y="76"/>
                    <a:pt x="69" y="76"/>
                  </a:cubicBezTo>
                  <a:cubicBezTo>
                    <a:pt x="72" y="70"/>
                    <a:pt x="72" y="70"/>
                    <a:pt x="72" y="70"/>
                  </a:cubicBezTo>
                  <a:cubicBezTo>
                    <a:pt x="74" y="63"/>
                    <a:pt x="77" y="61"/>
                    <a:pt x="91" y="58"/>
                  </a:cubicBezTo>
                  <a:cubicBezTo>
                    <a:pt x="100" y="56"/>
                    <a:pt x="100" y="56"/>
                    <a:pt x="100" y="56"/>
                  </a:cubicBezTo>
                  <a:cubicBezTo>
                    <a:pt x="102" y="52"/>
                    <a:pt x="102" y="52"/>
                    <a:pt x="102" y="52"/>
                  </a:cubicBezTo>
                  <a:cubicBezTo>
                    <a:pt x="111" y="35"/>
                    <a:pt x="134" y="21"/>
                    <a:pt x="156" y="20"/>
                  </a:cubicBezTo>
                  <a:cubicBezTo>
                    <a:pt x="162" y="20"/>
                    <a:pt x="166" y="15"/>
                    <a:pt x="165" y="10"/>
                  </a:cubicBezTo>
                  <a:cubicBezTo>
                    <a:pt x="165" y="4"/>
                    <a:pt x="160" y="0"/>
                    <a:pt x="155" y="1"/>
                  </a:cubicBezTo>
                  <a:close/>
                </a:path>
              </a:pathLst>
            </a:custGeom>
            <a:solidFill>
              <a:srgbClr val="7AB178"/>
            </a:solidFill>
            <a:ln w="9525">
              <a:noFill/>
              <a:round/>
              <a:headEnd/>
              <a:tailEnd/>
            </a:ln>
          </p:spPr>
          <p:txBody>
            <a:bodyPr/>
            <a:lstStyle/>
            <a:p>
              <a:endParaRPr lang="en-US">
                <a:latin typeface="Calibri" pitchFamily="34" charset="0"/>
              </a:endParaRPr>
            </a:p>
          </p:txBody>
        </p:sp>
        <p:sp>
          <p:nvSpPr>
            <p:cNvPr id="144241" name="Freeform 1060"/>
            <p:cNvSpPr>
              <a:spLocks/>
            </p:cNvSpPr>
            <p:nvPr/>
          </p:nvSpPr>
          <p:spPr bwMode="auto">
            <a:xfrm rot="10800000">
              <a:off x="3700491" y="5039044"/>
              <a:ext cx="610498" cy="289351"/>
            </a:xfrm>
            <a:custGeom>
              <a:avLst/>
              <a:gdLst>
                <a:gd name="T0" fmla="*/ 2147483647 w 166"/>
                <a:gd name="T1" fmla="*/ 40245426 h 79"/>
                <a:gd name="T2" fmla="*/ 2147483647 w 166"/>
                <a:gd name="T3" fmla="*/ 1448835295 h 79"/>
                <a:gd name="T4" fmla="*/ 2147483647 w 166"/>
                <a:gd name="T5" fmla="*/ 1811047667 h 79"/>
                <a:gd name="T6" fmla="*/ 1271395177 w 166"/>
                <a:gd name="T7" fmla="*/ 2147483647 h 79"/>
                <a:gd name="T8" fmla="*/ 40576050 w 166"/>
                <a:gd name="T9" fmla="*/ 2147483647 h 79"/>
                <a:gd name="T10" fmla="*/ 0 w 166"/>
                <a:gd name="T11" fmla="*/ 2147483647 h 79"/>
                <a:gd name="T12" fmla="*/ 378714687 w 166"/>
                <a:gd name="T13" fmla="*/ 2147483647 h 79"/>
                <a:gd name="T14" fmla="*/ 2147483647 w 166"/>
                <a:gd name="T15" fmla="*/ 2147483647 h 79"/>
                <a:gd name="T16" fmla="*/ 2147483647 w 166"/>
                <a:gd name="T17" fmla="*/ 2147483647 h 79"/>
                <a:gd name="T18" fmla="*/ 2147483647 w 166"/>
                <a:gd name="T19" fmla="*/ 2146424118 h 79"/>
                <a:gd name="T20" fmla="*/ 2147483647 w 166"/>
                <a:gd name="T21" fmla="*/ 2079349652 h 79"/>
                <a:gd name="T22" fmla="*/ 2147483647 w 166"/>
                <a:gd name="T23" fmla="*/ 1891538492 h 79"/>
                <a:gd name="T24" fmla="*/ 2147483647 w 166"/>
                <a:gd name="T25" fmla="*/ 737834006 h 79"/>
                <a:gd name="T26" fmla="*/ 2147483647 w 166"/>
                <a:gd name="T27" fmla="*/ 375625182 h 79"/>
                <a:gd name="T28" fmla="*/ 2147483647 w 166"/>
                <a:gd name="T29" fmla="*/ 40245426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6"/>
                <a:gd name="T46" fmla="*/ 0 h 79"/>
                <a:gd name="T47" fmla="*/ 166 w 166"/>
                <a:gd name="T48" fmla="*/ 79 h 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6" h="79">
                  <a:moveTo>
                    <a:pt x="155" y="1"/>
                  </a:moveTo>
                  <a:cubicBezTo>
                    <a:pt x="127" y="2"/>
                    <a:pt x="100" y="18"/>
                    <a:pt x="87" y="39"/>
                  </a:cubicBezTo>
                  <a:cubicBezTo>
                    <a:pt x="80" y="40"/>
                    <a:pt x="72" y="42"/>
                    <a:pt x="68" y="49"/>
                  </a:cubicBezTo>
                  <a:cubicBezTo>
                    <a:pt x="55" y="50"/>
                    <a:pt x="36" y="53"/>
                    <a:pt x="34" y="59"/>
                  </a:cubicBezTo>
                  <a:cubicBezTo>
                    <a:pt x="28" y="59"/>
                    <a:pt x="1" y="63"/>
                    <a:pt x="1" y="67"/>
                  </a:cubicBezTo>
                  <a:cubicBezTo>
                    <a:pt x="0" y="68"/>
                    <a:pt x="0" y="68"/>
                    <a:pt x="0" y="69"/>
                  </a:cubicBezTo>
                  <a:cubicBezTo>
                    <a:pt x="0" y="74"/>
                    <a:pt x="5" y="79"/>
                    <a:pt x="10" y="78"/>
                  </a:cubicBezTo>
                  <a:cubicBezTo>
                    <a:pt x="69" y="76"/>
                    <a:pt x="69" y="76"/>
                    <a:pt x="69" y="76"/>
                  </a:cubicBezTo>
                  <a:cubicBezTo>
                    <a:pt x="72" y="70"/>
                    <a:pt x="72" y="70"/>
                    <a:pt x="72" y="70"/>
                  </a:cubicBezTo>
                  <a:cubicBezTo>
                    <a:pt x="74" y="63"/>
                    <a:pt x="77" y="61"/>
                    <a:pt x="91" y="58"/>
                  </a:cubicBezTo>
                  <a:cubicBezTo>
                    <a:pt x="100" y="56"/>
                    <a:pt x="100" y="56"/>
                    <a:pt x="100" y="56"/>
                  </a:cubicBezTo>
                  <a:cubicBezTo>
                    <a:pt x="102" y="51"/>
                    <a:pt x="102" y="51"/>
                    <a:pt x="102" y="51"/>
                  </a:cubicBezTo>
                  <a:cubicBezTo>
                    <a:pt x="111" y="35"/>
                    <a:pt x="134" y="21"/>
                    <a:pt x="156" y="20"/>
                  </a:cubicBezTo>
                  <a:cubicBezTo>
                    <a:pt x="161" y="20"/>
                    <a:pt x="166" y="15"/>
                    <a:pt x="165" y="10"/>
                  </a:cubicBezTo>
                  <a:cubicBezTo>
                    <a:pt x="165" y="4"/>
                    <a:pt x="160" y="0"/>
                    <a:pt x="155" y="1"/>
                  </a:cubicBezTo>
                  <a:close/>
                </a:path>
              </a:pathLst>
            </a:custGeom>
            <a:solidFill>
              <a:srgbClr val="7BB179"/>
            </a:solidFill>
            <a:ln w="9525">
              <a:noFill/>
              <a:round/>
              <a:headEnd/>
              <a:tailEnd/>
            </a:ln>
          </p:spPr>
          <p:txBody>
            <a:bodyPr/>
            <a:lstStyle/>
            <a:p>
              <a:endParaRPr lang="en-US">
                <a:latin typeface="Calibri" pitchFamily="34" charset="0"/>
              </a:endParaRPr>
            </a:p>
          </p:txBody>
        </p:sp>
        <p:sp>
          <p:nvSpPr>
            <p:cNvPr id="144242" name="Freeform 1061"/>
            <p:cNvSpPr>
              <a:spLocks/>
            </p:cNvSpPr>
            <p:nvPr/>
          </p:nvSpPr>
          <p:spPr bwMode="auto">
            <a:xfrm rot="10800000">
              <a:off x="3700491" y="5043027"/>
              <a:ext cx="610498" cy="285368"/>
            </a:xfrm>
            <a:custGeom>
              <a:avLst/>
              <a:gdLst>
                <a:gd name="T0" fmla="*/ 2147483647 w 166"/>
                <a:gd name="T1" fmla="*/ 40156398 h 78"/>
                <a:gd name="T2" fmla="*/ 2147483647 w 166"/>
                <a:gd name="T3" fmla="*/ 1445590033 h 78"/>
                <a:gd name="T4" fmla="*/ 2147483647 w 166"/>
                <a:gd name="T5" fmla="*/ 1806986512 h 78"/>
                <a:gd name="T6" fmla="*/ 1271395177 w 166"/>
                <a:gd name="T7" fmla="*/ 2147483647 h 78"/>
                <a:gd name="T8" fmla="*/ 40576050 w 166"/>
                <a:gd name="T9" fmla="*/ 2147483647 h 78"/>
                <a:gd name="T10" fmla="*/ 0 w 166"/>
                <a:gd name="T11" fmla="*/ 2147483647 h 78"/>
                <a:gd name="T12" fmla="*/ 378714687 w 166"/>
                <a:gd name="T13" fmla="*/ 2147483647 h 78"/>
                <a:gd name="T14" fmla="*/ 2147483647 w 166"/>
                <a:gd name="T15" fmla="*/ 2147483647 h 78"/>
                <a:gd name="T16" fmla="*/ 2147483647 w 166"/>
                <a:gd name="T17" fmla="*/ 2147483647 h 78"/>
                <a:gd name="T18" fmla="*/ 2147483647 w 166"/>
                <a:gd name="T19" fmla="*/ 2141613745 h 78"/>
                <a:gd name="T20" fmla="*/ 2147483647 w 166"/>
                <a:gd name="T21" fmla="*/ 2061304636 h 78"/>
                <a:gd name="T22" fmla="*/ 2147483647 w 166"/>
                <a:gd name="T23" fmla="*/ 1887299280 h 78"/>
                <a:gd name="T24" fmla="*/ 2147483647 w 166"/>
                <a:gd name="T25" fmla="*/ 736179868 h 78"/>
                <a:gd name="T26" fmla="*/ 2147483647 w 166"/>
                <a:gd name="T27" fmla="*/ 374783274 h 78"/>
                <a:gd name="T28" fmla="*/ 2147483647 w 166"/>
                <a:gd name="T29" fmla="*/ 40156398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6"/>
                <a:gd name="T46" fmla="*/ 0 h 78"/>
                <a:gd name="T47" fmla="*/ 166 w 166"/>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6" h="78">
                  <a:moveTo>
                    <a:pt x="155" y="1"/>
                  </a:moveTo>
                  <a:cubicBezTo>
                    <a:pt x="127" y="2"/>
                    <a:pt x="100" y="18"/>
                    <a:pt x="88" y="39"/>
                  </a:cubicBezTo>
                  <a:cubicBezTo>
                    <a:pt x="80" y="40"/>
                    <a:pt x="72" y="42"/>
                    <a:pt x="68" y="49"/>
                  </a:cubicBezTo>
                  <a:cubicBezTo>
                    <a:pt x="56" y="50"/>
                    <a:pt x="36" y="53"/>
                    <a:pt x="34" y="59"/>
                  </a:cubicBezTo>
                  <a:cubicBezTo>
                    <a:pt x="28" y="59"/>
                    <a:pt x="1" y="63"/>
                    <a:pt x="1" y="67"/>
                  </a:cubicBezTo>
                  <a:cubicBezTo>
                    <a:pt x="0" y="68"/>
                    <a:pt x="0" y="68"/>
                    <a:pt x="0" y="69"/>
                  </a:cubicBezTo>
                  <a:cubicBezTo>
                    <a:pt x="0" y="74"/>
                    <a:pt x="5" y="78"/>
                    <a:pt x="10" y="78"/>
                  </a:cubicBezTo>
                  <a:cubicBezTo>
                    <a:pt x="69" y="76"/>
                    <a:pt x="69" y="76"/>
                    <a:pt x="69" y="76"/>
                  </a:cubicBezTo>
                  <a:cubicBezTo>
                    <a:pt x="72" y="70"/>
                    <a:pt x="72" y="70"/>
                    <a:pt x="72" y="70"/>
                  </a:cubicBezTo>
                  <a:cubicBezTo>
                    <a:pt x="74" y="63"/>
                    <a:pt x="77" y="61"/>
                    <a:pt x="91" y="58"/>
                  </a:cubicBezTo>
                  <a:cubicBezTo>
                    <a:pt x="100" y="56"/>
                    <a:pt x="100" y="56"/>
                    <a:pt x="100" y="56"/>
                  </a:cubicBezTo>
                  <a:cubicBezTo>
                    <a:pt x="102" y="51"/>
                    <a:pt x="102" y="51"/>
                    <a:pt x="102" y="51"/>
                  </a:cubicBezTo>
                  <a:cubicBezTo>
                    <a:pt x="110" y="35"/>
                    <a:pt x="134" y="21"/>
                    <a:pt x="156" y="20"/>
                  </a:cubicBezTo>
                  <a:cubicBezTo>
                    <a:pt x="161" y="20"/>
                    <a:pt x="166" y="15"/>
                    <a:pt x="165" y="10"/>
                  </a:cubicBezTo>
                  <a:cubicBezTo>
                    <a:pt x="165" y="4"/>
                    <a:pt x="160" y="0"/>
                    <a:pt x="155" y="1"/>
                  </a:cubicBezTo>
                  <a:close/>
                </a:path>
              </a:pathLst>
            </a:custGeom>
            <a:solidFill>
              <a:srgbClr val="7CB279"/>
            </a:solidFill>
            <a:ln w="9525">
              <a:noFill/>
              <a:round/>
              <a:headEnd/>
              <a:tailEnd/>
            </a:ln>
          </p:spPr>
          <p:txBody>
            <a:bodyPr/>
            <a:lstStyle/>
            <a:p>
              <a:endParaRPr lang="en-US">
                <a:latin typeface="Calibri" pitchFamily="34" charset="0"/>
              </a:endParaRPr>
            </a:p>
          </p:txBody>
        </p:sp>
        <p:sp>
          <p:nvSpPr>
            <p:cNvPr id="144243" name="Freeform 1062"/>
            <p:cNvSpPr>
              <a:spLocks/>
            </p:cNvSpPr>
            <p:nvPr/>
          </p:nvSpPr>
          <p:spPr bwMode="auto">
            <a:xfrm rot="10800000">
              <a:off x="3704488" y="5043027"/>
              <a:ext cx="606500" cy="285368"/>
            </a:xfrm>
            <a:custGeom>
              <a:avLst/>
              <a:gdLst>
                <a:gd name="T0" fmla="*/ 2147483647 w 165"/>
                <a:gd name="T1" fmla="*/ 40156398 h 78"/>
                <a:gd name="T2" fmla="*/ 2147483647 w 165"/>
                <a:gd name="T3" fmla="*/ 1445590033 h 78"/>
                <a:gd name="T4" fmla="*/ 2147483647 w 165"/>
                <a:gd name="T5" fmla="*/ 1806986512 h 78"/>
                <a:gd name="T6" fmla="*/ 1270051423 w 165"/>
                <a:gd name="T7" fmla="*/ 2147483647 h 78"/>
                <a:gd name="T8" fmla="*/ 40532578 w 165"/>
                <a:gd name="T9" fmla="*/ 2147483647 h 78"/>
                <a:gd name="T10" fmla="*/ 0 w 165"/>
                <a:gd name="T11" fmla="*/ 2147483647 h 78"/>
                <a:gd name="T12" fmla="*/ 378312620 w 165"/>
                <a:gd name="T13" fmla="*/ 2147483647 h 78"/>
                <a:gd name="T14" fmla="*/ 2147483647 w 165"/>
                <a:gd name="T15" fmla="*/ 2147483647 h 78"/>
                <a:gd name="T16" fmla="*/ 2147483647 w 165"/>
                <a:gd name="T17" fmla="*/ 2147483647 h 78"/>
                <a:gd name="T18" fmla="*/ 2147483647 w 165"/>
                <a:gd name="T19" fmla="*/ 2141613745 h 78"/>
                <a:gd name="T20" fmla="*/ 2147483647 w 165"/>
                <a:gd name="T21" fmla="*/ 2061304636 h 78"/>
                <a:gd name="T22" fmla="*/ 2147483647 w 165"/>
                <a:gd name="T23" fmla="*/ 1887299280 h 78"/>
                <a:gd name="T24" fmla="*/ 2147483647 w 165"/>
                <a:gd name="T25" fmla="*/ 736179868 h 78"/>
                <a:gd name="T26" fmla="*/ 2147483647 w 165"/>
                <a:gd name="T27" fmla="*/ 374783274 h 78"/>
                <a:gd name="T28" fmla="*/ 2147483647 w 165"/>
                <a:gd name="T29" fmla="*/ 40156398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78"/>
                <a:gd name="T47" fmla="*/ 165 w 165"/>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78">
                  <a:moveTo>
                    <a:pt x="155" y="1"/>
                  </a:moveTo>
                  <a:cubicBezTo>
                    <a:pt x="127" y="2"/>
                    <a:pt x="100" y="18"/>
                    <a:pt x="88" y="39"/>
                  </a:cubicBezTo>
                  <a:cubicBezTo>
                    <a:pt x="81" y="40"/>
                    <a:pt x="73" y="42"/>
                    <a:pt x="68" y="49"/>
                  </a:cubicBezTo>
                  <a:cubicBezTo>
                    <a:pt x="56" y="50"/>
                    <a:pt x="37" y="53"/>
                    <a:pt x="34" y="59"/>
                  </a:cubicBezTo>
                  <a:cubicBezTo>
                    <a:pt x="29" y="59"/>
                    <a:pt x="1" y="63"/>
                    <a:pt x="1" y="67"/>
                  </a:cubicBezTo>
                  <a:cubicBezTo>
                    <a:pt x="0" y="68"/>
                    <a:pt x="0" y="68"/>
                    <a:pt x="0" y="69"/>
                  </a:cubicBezTo>
                  <a:cubicBezTo>
                    <a:pt x="0" y="74"/>
                    <a:pt x="5" y="78"/>
                    <a:pt x="10" y="78"/>
                  </a:cubicBezTo>
                  <a:cubicBezTo>
                    <a:pt x="69" y="76"/>
                    <a:pt x="69" y="76"/>
                    <a:pt x="69" y="76"/>
                  </a:cubicBezTo>
                  <a:cubicBezTo>
                    <a:pt x="71" y="70"/>
                    <a:pt x="71" y="70"/>
                    <a:pt x="71" y="70"/>
                  </a:cubicBezTo>
                  <a:cubicBezTo>
                    <a:pt x="74" y="63"/>
                    <a:pt x="77" y="61"/>
                    <a:pt x="91" y="58"/>
                  </a:cubicBezTo>
                  <a:cubicBezTo>
                    <a:pt x="100" y="56"/>
                    <a:pt x="100" y="56"/>
                    <a:pt x="100" y="56"/>
                  </a:cubicBezTo>
                  <a:cubicBezTo>
                    <a:pt x="102" y="51"/>
                    <a:pt x="102" y="51"/>
                    <a:pt x="102" y="51"/>
                  </a:cubicBezTo>
                  <a:cubicBezTo>
                    <a:pt x="110" y="35"/>
                    <a:pt x="134" y="21"/>
                    <a:pt x="156" y="20"/>
                  </a:cubicBezTo>
                  <a:cubicBezTo>
                    <a:pt x="161" y="20"/>
                    <a:pt x="165" y="15"/>
                    <a:pt x="165" y="10"/>
                  </a:cubicBezTo>
                  <a:cubicBezTo>
                    <a:pt x="165" y="4"/>
                    <a:pt x="160" y="0"/>
                    <a:pt x="155" y="1"/>
                  </a:cubicBezTo>
                  <a:close/>
                </a:path>
              </a:pathLst>
            </a:custGeom>
            <a:solidFill>
              <a:srgbClr val="7DB27A"/>
            </a:solidFill>
            <a:ln w="9525">
              <a:noFill/>
              <a:round/>
              <a:headEnd/>
              <a:tailEnd/>
            </a:ln>
          </p:spPr>
          <p:txBody>
            <a:bodyPr/>
            <a:lstStyle/>
            <a:p>
              <a:endParaRPr lang="en-US">
                <a:latin typeface="Calibri" pitchFamily="34" charset="0"/>
              </a:endParaRPr>
            </a:p>
          </p:txBody>
        </p:sp>
        <p:sp>
          <p:nvSpPr>
            <p:cNvPr id="144244" name="Freeform 1063"/>
            <p:cNvSpPr>
              <a:spLocks/>
            </p:cNvSpPr>
            <p:nvPr/>
          </p:nvSpPr>
          <p:spPr bwMode="auto">
            <a:xfrm rot="10800000">
              <a:off x="3704488" y="5043026"/>
              <a:ext cx="606500" cy="285369"/>
            </a:xfrm>
            <a:custGeom>
              <a:avLst/>
              <a:gdLst>
                <a:gd name="T0" fmla="*/ 2147483647 w 165"/>
                <a:gd name="T1" fmla="*/ 40156539 h 78"/>
                <a:gd name="T2" fmla="*/ 2147483647 w 165"/>
                <a:gd name="T3" fmla="*/ 1445598757 h 78"/>
                <a:gd name="T4" fmla="*/ 2147483647 w 165"/>
                <a:gd name="T5" fmla="*/ 1807000161 h 78"/>
                <a:gd name="T6" fmla="*/ 1270051423 w 165"/>
                <a:gd name="T7" fmla="*/ 2147483647 h 78"/>
                <a:gd name="T8" fmla="*/ 40532578 w 165"/>
                <a:gd name="T9" fmla="*/ 2147483647 h 78"/>
                <a:gd name="T10" fmla="*/ 0 w 165"/>
                <a:gd name="T11" fmla="*/ 2147483647 h 78"/>
                <a:gd name="T12" fmla="*/ 378312620 w 165"/>
                <a:gd name="T13" fmla="*/ 2147483647 h 78"/>
                <a:gd name="T14" fmla="*/ 2147483647 w 165"/>
                <a:gd name="T15" fmla="*/ 2147483647 h 78"/>
                <a:gd name="T16" fmla="*/ 2147483647 w 165"/>
                <a:gd name="T17" fmla="*/ 2147483647 h 78"/>
                <a:gd name="T18" fmla="*/ 2147483647 w 165"/>
                <a:gd name="T19" fmla="*/ 2141628567 h 78"/>
                <a:gd name="T20" fmla="*/ 2147483647 w 165"/>
                <a:gd name="T21" fmla="*/ 2061319177 h 78"/>
                <a:gd name="T22" fmla="*/ 2147483647 w 165"/>
                <a:gd name="T23" fmla="*/ 1887309552 h 78"/>
                <a:gd name="T24" fmla="*/ 2147483647 w 165"/>
                <a:gd name="T25" fmla="*/ 736186106 h 78"/>
                <a:gd name="T26" fmla="*/ 2147483647 w 165"/>
                <a:gd name="T27" fmla="*/ 374784588 h 78"/>
                <a:gd name="T28" fmla="*/ 2147483647 w 165"/>
                <a:gd name="T29" fmla="*/ 40156539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78"/>
                <a:gd name="T47" fmla="*/ 165 w 165"/>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78">
                  <a:moveTo>
                    <a:pt x="155" y="1"/>
                  </a:moveTo>
                  <a:cubicBezTo>
                    <a:pt x="127" y="2"/>
                    <a:pt x="100" y="18"/>
                    <a:pt x="88" y="39"/>
                  </a:cubicBezTo>
                  <a:cubicBezTo>
                    <a:pt x="81" y="40"/>
                    <a:pt x="73" y="42"/>
                    <a:pt x="68" y="49"/>
                  </a:cubicBezTo>
                  <a:cubicBezTo>
                    <a:pt x="56" y="50"/>
                    <a:pt x="37" y="53"/>
                    <a:pt x="34" y="59"/>
                  </a:cubicBezTo>
                  <a:cubicBezTo>
                    <a:pt x="29" y="59"/>
                    <a:pt x="1" y="63"/>
                    <a:pt x="1" y="67"/>
                  </a:cubicBezTo>
                  <a:cubicBezTo>
                    <a:pt x="0" y="68"/>
                    <a:pt x="0" y="68"/>
                    <a:pt x="0" y="69"/>
                  </a:cubicBezTo>
                  <a:cubicBezTo>
                    <a:pt x="0" y="74"/>
                    <a:pt x="5" y="78"/>
                    <a:pt x="10" y="78"/>
                  </a:cubicBezTo>
                  <a:cubicBezTo>
                    <a:pt x="69" y="76"/>
                    <a:pt x="69" y="76"/>
                    <a:pt x="69" y="76"/>
                  </a:cubicBezTo>
                  <a:cubicBezTo>
                    <a:pt x="71" y="70"/>
                    <a:pt x="71" y="70"/>
                    <a:pt x="71" y="70"/>
                  </a:cubicBezTo>
                  <a:cubicBezTo>
                    <a:pt x="74" y="63"/>
                    <a:pt x="77" y="61"/>
                    <a:pt x="91" y="58"/>
                  </a:cubicBezTo>
                  <a:cubicBezTo>
                    <a:pt x="100" y="56"/>
                    <a:pt x="100" y="56"/>
                    <a:pt x="100" y="56"/>
                  </a:cubicBezTo>
                  <a:cubicBezTo>
                    <a:pt x="102" y="51"/>
                    <a:pt x="102" y="51"/>
                    <a:pt x="102" y="51"/>
                  </a:cubicBezTo>
                  <a:cubicBezTo>
                    <a:pt x="110" y="35"/>
                    <a:pt x="134" y="21"/>
                    <a:pt x="156" y="20"/>
                  </a:cubicBezTo>
                  <a:cubicBezTo>
                    <a:pt x="161" y="20"/>
                    <a:pt x="165" y="15"/>
                    <a:pt x="165" y="10"/>
                  </a:cubicBezTo>
                  <a:cubicBezTo>
                    <a:pt x="165" y="5"/>
                    <a:pt x="160" y="0"/>
                    <a:pt x="155" y="1"/>
                  </a:cubicBezTo>
                  <a:close/>
                </a:path>
              </a:pathLst>
            </a:custGeom>
            <a:solidFill>
              <a:srgbClr val="7CB27B"/>
            </a:solidFill>
            <a:ln w="9525">
              <a:noFill/>
              <a:round/>
              <a:headEnd/>
              <a:tailEnd/>
            </a:ln>
          </p:spPr>
          <p:txBody>
            <a:bodyPr/>
            <a:lstStyle/>
            <a:p>
              <a:endParaRPr lang="en-US">
                <a:latin typeface="Calibri" pitchFamily="34" charset="0"/>
              </a:endParaRPr>
            </a:p>
          </p:txBody>
        </p:sp>
        <p:sp>
          <p:nvSpPr>
            <p:cNvPr id="144245" name="Freeform 1064"/>
            <p:cNvSpPr>
              <a:spLocks/>
            </p:cNvSpPr>
            <p:nvPr/>
          </p:nvSpPr>
          <p:spPr bwMode="auto">
            <a:xfrm rot="10800000">
              <a:off x="3704488" y="5043024"/>
              <a:ext cx="606500" cy="281387"/>
            </a:xfrm>
            <a:custGeom>
              <a:avLst/>
              <a:gdLst>
                <a:gd name="T0" fmla="*/ 2147483647 w 165"/>
                <a:gd name="T1" fmla="*/ 0 h 77"/>
                <a:gd name="T2" fmla="*/ 2147483647 w 165"/>
                <a:gd name="T3" fmla="*/ 1402220755 h 77"/>
                <a:gd name="T4" fmla="*/ 2147483647 w 165"/>
                <a:gd name="T5" fmla="*/ 1762790645 h 77"/>
                <a:gd name="T6" fmla="*/ 1310583987 w 165"/>
                <a:gd name="T7" fmla="*/ 2136714078 h 77"/>
                <a:gd name="T8" fmla="*/ 40532578 w 165"/>
                <a:gd name="T9" fmla="*/ 2147483647 h 77"/>
                <a:gd name="T10" fmla="*/ 0 w 165"/>
                <a:gd name="T11" fmla="*/ 2147483647 h 77"/>
                <a:gd name="T12" fmla="*/ 378312620 w 165"/>
                <a:gd name="T13" fmla="*/ 2147483647 h 77"/>
                <a:gd name="T14" fmla="*/ 2147483647 w 165"/>
                <a:gd name="T15" fmla="*/ 2147483647 h 77"/>
                <a:gd name="T16" fmla="*/ 2147483647 w 165"/>
                <a:gd name="T17" fmla="*/ 2147483647 h 77"/>
                <a:gd name="T18" fmla="*/ 2147483647 w 165"/>
                <a:gd name="T19" fmla="*/ 2056588248 h 77"/>
                <a:gd name="T20" fmla="*/ 2147483647 w 165"/>
                <a:gd name="T21" fmla="*/ 1989815505 h 77"/>
                <a:gd name="T22" fmla="*/ 2147483647 w 165"/>
                <a:gd name="T23" fmla="*/ 1842916475 h 77"/>
                <a:gd name="T24" fmla="*/ 2147483647 w 165"/>
                <a:gd name="T25" fmla="*/ 694433834 h 77"/>
                <a:gd name="T26" fmla="*/ 2147483647 w 165"/>
                <a:gd name="T27" fmla="*/ 333860176 h 77"/>
                <a:gd name="T28" fmla="*/ 2147483647 w 165"/>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77"/>
                <a:gd name="T47" fmla="*/ 165 w 165"/>
                <a:gd name="T48" fmla="*/ 77 h 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77">
                  <a:moveTo>
                    <a:pt x="155" y="0"/>
                  </a:moveTo>
                  <a:cubicBezTo>
                    <a:pt x="127" y="1"/>
                    <a:pt x="100" y="17"/>
                    <a:pt x="88" y="38"/>
                  </a:cubicBezTo>
                  <a:cubicBezTo>
                    <a:pt x="81" y="39"/>
                    <a:pt x="73" y="41"/>
                    <a:pt x="68" y="48"/>
                  </a:cubicBezTo>
                  <a:cubicBezTo>
                    <a:pt x="56" y="49"/>
                    <a:pt x="37" y="52"/>
                    <a:pt x="35" y="58"/>
                  </a:cubicBezTo>
                  <a:cubicBezTo>
                    <a:pt x="29" y="58"/>
                    <a:pt x="1" y="62"/>
                    <a:pt x="1" y="66"/>
                  </a:cubicBezTo>
                  <a:cubicBezTo>
                    <a:pt x="0" y="67"/>
                    <a:pt x="0" y="67"/>
                    <a:pt x="0" y="68"/>
                  </a:cubicBezTo>
                  <a:cubicBezTo>
                    <a:pt x="0" y="73"/>
                    <a:pt x="5" y="77"/>
                    <a:pt x="10" y="77"/>
                  </a:cubicBezTo>
                  <a:cubicBezTo>
                    <a:pt x="69" y="75"/>
                    <a:pt x="69" y="75"/>
                    <a:pt x="69" y="75"/>
                  </a:cubicBezTo>
                  <a:cubicBezTo>
                    <a:pt x="71" y="69"/>
                    <a:pt x="71" y="69"/>
                    <a:pt x="71" y="69"/>
                  </a:cubicBezTo>
                  <a:cubicBezTo>
                    <a:pt x="74" y="62"/>
                    <a:pt x="77" y="59"/>
                    <a:pt x="91" y="56"/>
                  </a:cubicBezTo>
                  <a:cubicBezTo>
                    <a:pt x="100" y="54"/>
                    <a:pt x="100" y="54"/>
                    <a:pt x="100" y="54"/>
                  </a:cubicBezTo>
                  <a:cubicBezTo>
                    <a:pt x="102" y="50"/>
                    <a:pt x="102" y="50"/>
                    <a:pt x="102" y="50"/>
                  </a:cubicBezTo>
                  <a:cubicBezTo>
                    <a:pt x="110" y="34"/>
                    <a:pt x="134" y="20"/>
                    <a:pt x="156" y="19"/>
                  </a:cubicBezTo>
                  <a:cubicBezTo>
                    <a:pt x="161" y="18"/>
                    <a:pt x="165" y="14"/>
                    <a:pt x="165" y="9"/>
                  </a:cubicBezTo>
                  <a:cubicBezTo>
                    <a:pt x="165" y="4"/>
                    <a:pt x="160" y="0"/>
                    <a:pt x="155" y="0"/>
                  </a:cubicBezTo>
                  <a:close/>
                </a:path>
              </a:pathLst>
            </a:custGeom>
            <a:solidFill>
              <a:srgbClr val="7DB37B"/>
            </a:solidFill>
            <a:ln w="9525">
              <a:noFill/>
              <a:round/>
              <a:headEnd/>
              <a:tailEnd/>
            </a:ln>
          </p:spPr>
          <p:txBody>
            <a:bodyPr/>
            <a:lstStyle/>
            <a:p>
              <a:endParaRPr lang="en-US">
                <a:latin typeface="Calibri" pitchFamily="34" charset="0"/>
              </a:endParaRPr>
            </a:p>
          </p:txBody>
        </p:sp>
        <p:sp>
          <p:nvSpPr>
            <p:cNvPr id="144246" name="Freeform 1065"/>
            <p:cNvSpPr>
              <a:spLocks/>
            </p:cNvSpPr>
            <p:nvPr/>
          </p:nvSpPr>
          <p:spPr bwMode="auto">
            <a:xfrm rot="10800000">
              <a:off x="3704488" y="5043023"/>
              <a:ext cx="606500" cy="281387"/>
            </a:xfrm>
            <a:custGeom>
              <a:avLst/>
              <a:gdLst>
                <a:gd name="T0" fmla="*/ 2147483647 w 165"/>
                <a:gd name="T1" fmla="*/ 0 h 77"/>
                <a:gd name="T2" fmla="*/ 2147483647 w 165"/>
                <a:gd name="T3" fmla="*/ 1402220755 h 77"/>
                <a:gd name="T4" fmla="*/ 2147483647 w 165"/>
                <a:gd name="T5" fmla="*/ 1722727730 h 77"/>
                <a:gd name="T6" fmla="*/ 1310583987 w 165"/>
                <a:gd name="T7" fmla="*/ 2136714078 h 77"/>
                <a:gd name="T8" fmla="*/ 40532578 w 165"/>
                <a:gd name="T9" fmla="*/ 2147483647 h 77"/>
                <a:gd name="T10" fmla="*/ 0 w 165"/>
                <a:gd name="T11" fmla="*/ 2147483647 h 77"/>
                <a:gd name="T12" fmla="*/ 378312620 w 165"/>
                <a:gd name="T13" fmla="*/ 2147483647 h 77"/>
                <a:gd name="T14" fmla="*/ 2147483647 w 165"/>
                <a:gd name="T15" fmla="*/ 2147483647 h 77"/>
                <a:gd name="T16" fmla="*/ 2147483647 w 165"/>
                <a:gd name="T17" fmla="*/ 2147483647 h 77"/>
                <a:gd name="T18" fmla="*/ 2147483647 w 165"/>
                <a:gd name="T19" fmla="*/ 2056588248 h 77"/>
                <a:gd name="T20" fmla="*/ 2147483647 w 165"/>
                <a:gd name="T21" fmla="*/ 1989815505 h 77"/>
                <a:gd name="T22" fmla="*/ 2147483647 w 165"/>
                <a:gd name="T23" fmla="*/ 1842916475 h 77"/>
                <a:gd name="T24" fmla="*/ 2147483647 w 165"/>
                <a:gd name="T25" fmla="*/ 694433834 h 77"/>
                <a:gd name="T26" fmla="*/ 2147483647 w 165"/>
                <a:gd name="T27" fmla="*/ 333860176 h 77"/>
                <a:gd name="T28" fmla="*/ 2147483647 w 165"/>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77"/>
                <a:gd name="T47" fmla="*/ 165 w 165"/>
                <a:gd name="T48" fmla="*/ 77 h 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77">
                  <a:moveTo>
                    <a:pt x="155" y="0"/>
                  </a:moveTo>
                  <a:cubicBezTo>
                    <a:pt x="127" y="1"/>
                    <a:pt x="100" y="17"/>
                    <a:pt x="88" y="38"/>
                  </a:cubicBezTo>
                  <a:cubicBezTo>
                    <a:pt x="81" y="39"/>
                    <a:pt x="73" y="41"/>
                    <a:pt x="69" y="47"/>
                  </a:cubicBezTo>
                  <a:cubicBezTo>
                    <a:pt x="56" y="49"/>
                    <a:pt x="37" y="53"/>
                    <a:pt x="35" y="58"/>
                  </a:cubicBezTo>
                  <a:cubicBezTo>
                    <a:pt x="29" y="58"/>
                    <a:pt x="1" y="62"/>
                    <a:pt x="1" y="66"/>
                  </a:cubicBezTo>
                  <a:cubicBezTo>
                    <a:pt x="0" y="67"/>
                    <a:pt x="0" y="67"/>
                    <a:pt x="0" y="68"/>
                  </a:cubicBezTo>
                  <a:cubicBezTo>
                    <a:pt x="0" y="73"/>
                    <a:pt x="5" y="77"/>
                    <a:pt x="10" y="77"/>
                  </a:cubicBezTo>
                  <a:cubicBezTo>
                    <a:pt x="69" y="75"/>
                    <a:pt x="69" y="75"/>
                    <a:pt x="69" y="75"/>
                  </a:cubicBezTo>
                  <a:cubicBezTo>
                    <a:pt x="71" y="69"/>
                    <a:pt x="71" y="69"/>
                    <a:pt x="71" y="69"/>
                  </a:cubicBezTo>
                  <a:cubicBezTo>
                    <a:pt x="74" y="62"/>
                    <a:pt x="77" y="59"/>
                    <a:pt x="91" y="56"/>
                  </a:cubicBezTo>
                  <a:cubicBezTo>
                    <a:pt x="100" y="54"/>
                    <a:pt x="100" y="54"/>
                    <a:pt x="100" y="54"/>
                  </a:cubicBezTo>
                  <a:cubicBezTo>
                    <a:pt x="102" y="50"/>
                    <a:pt x="102" y="50"/>
                    <a:pt x="102" y="50"/>
                  </a:cubicBezTo>
                  <a:cubicBezTo>
                    <a:pt x="110" y="34"/>
                    <a:pt x="134" y="20"/>
                    <a:pt x="156" y="19"/>
                  </a:cubicBezTo>
                  <a:cubicBezTo>
                    <a:pt x="161" y="18"/>
                    <a:pt x="165" y="14"/>
                    <a:pt x="165" y="9"/>
                  </a:cubicBezTo>
                  <a:cubicBezTo>
                    <a:pt x="165" y="4"/>
                    <a:pt x="160" y="0"/>
                    <a:pt x="155" y="0"/>
                  </a:cubicBezTo>
                  <a:close/>
                </a:path>
              </a:pathLst>
            </a:custGeom>
            <a:solidFill>
              <a:srgbClr val="7EB37C"/>
            </a:solidFill>
            <a:ln w="9525">
              <a:noFill/>
              <a:round/>
              <a:headEnd/>
              <a:tailEnd/>
            </a:ln>
          </p:spPr>
          <p:txBody>
            <a:bodyPr/>
            <a:lstStyle/>
            <a:p>
              <a:endParaRPr lang="en-US">
                <a:latin typeface="Calibri" pitchFamily="34" charset="0"/>
              </a:endParaRPr>
            </a:p>
          </p:txBody>
        </p:sp>
        <p:sp>
          <p:nvSpPr>
            <p:cNvPr id="144247" name="Freeform 1066"/>
            <p:cNvSpPr>
              <a:spLocks/>
            </p:cNvSpPr>
            <p:nvPr/>
          </p:nvSpPr>
          <p:spPr bwMode="auto">
            <a:xfrm rot="10800000">
              <a:off x="3704488" y="5043021"/>
              <a:ext cx="606500" cy="281387"/>
            </a:xfrm>
            <a:custGeom>
              <a:avLst/>
              <a:gdLst>
                <a:gd name="T0" fmla="*/ 2147483647 w 165"/>
                <a:gd name="T1" fmla="*/ 0 h 77"/>
                <a:gd name="T2" fmla="*/ 2147483647 w 165"/>
                <a:gd name="T3" fmla="*/ 1402220755 h 77"/>
                <a:gd name="T4" fmla="*/ 2147483647 w 165"/>
                <a:gd name="T5" fmla="*/ 1722727730 h 77"/>
                <a:gd name="T6" fmla="*/ 1310583987 w 165"/>
                <a:gd name="T7" fmla="*/ 2136714078 h 77"/>
                <a:gd name="T8" fmla="*/ 40532578 w 165"/>
                <a:gd name="T9" fmla="*/ 2147483647 h 77"/>
                <a:gd name="T10" fmla="*/ 0 w 165"/>
                <a:gd name="T11" fmla="*/ 2147483647 h 77"/>
                <a:gd name="T12" fmla="*/ 378312620 w 165"/>
                <a:gd name="T13" fmla="*/ 2147483647 h 77"/>
                <a:gd name="T14" fmla="*/ 2147483647 w 165"/>
                <a:gd name="T15" fmla="*/ 2147483647 h 77"/>
                <a:gd name="T16" fmla="*/ 2147483647 w 165"/>
                <a:gd name="T17" fmla="*/ 2147483647 h 77"/>
                <a:gd name="T18" fmla="*/ 2147483647 w 165"/>
                <a:gd name="T19" fmla="*/ 2056588248 h 77"/>
                <a:gd name="T20" fmla="*/ 2147483647 w 165"/>
                <a:gd name="T21" fmla="*/ 1989815505 h 77"/>
                <a:gd name="T22" fmla="*/ 2147483647 w 165"/>
                <a:gd name="T23" fmla="*/ 1842916475 h 77"/>
                <a:gd name="T24" fmla="*/ 2147483647 w 165"/>
                <a:gd name="T25" fmla="*/ 694433834 h 77"/>
                <a:gd name="T26" fmla="*/ 2147483647 w 165"/>
                <a:gd name="T27" fmla="*/ 333860176 h 77"/>
                <a:gd name="T28" fmla="*/ 2147483647 w 165"/>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77"/>
                <a:gd name="T47" fmla="*/ 165 w 165"/>
                <a:gd name="T48" fmla="*/ 77 h 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77">
                  <a:moveTo>
                    <a:pt x="155" y="0"/>
                  </a:moveTo>
                  <a:cubicBezTo>
                    <a:pt x="127" y="1"/>
                    <a:pt x="100" y="17"/>
                    <a:pt x="88" y="38"/>
                  </a:cubicBezTo>
                  <a:cubicBezTo>
                    <a:pt x="81" y="39"/>
                    <a:pt x="73" y="41"/>
                    <a:pt x="69" y="47"/>
                  </a:cubicBezTo>
                  <a:cubicBezTo>
                    <a:pt x="57" y="49"/>
                    <a:pt x="38" y="53"/>
                    <a:pt x="35" y="58"/>
                  </a:cubicBezTo>
                  <a:cubicBezTo>
                    <a:pt x="30" y="58"/>
                    <a:pt x="1" y="62"/>
                    <a:pt x="1" y="66"/>
                  </a:cubicBezTo>
                  <a:cubicBezTo>
                    <a:pt x="0" y="67"/>
                    <a:pt x="0" y="67"/>
                    <a:pt x="0" y="68"/>
                  </a:cubicBezTo>
                  <a:cubicBezTo>
                    <a:pt x="0" y="73"/>
                    <a:pt x="5" y="77"/>
                    <a:pt x="10" y="77"/>
                  </a:cubicBezTo>
                  <a:cubicBezTo>
                    <a:pt x="69" y="75"/>
                    <a:pt x="69" y="75"/>
                    <a:pt x="69" y="75"/>
                  </a:cubicBezTo>
                  <a:cubicBezTo>
                    <a:pt x="71" y="69"/>
                    <a:pt x="71" y="69"/>
                    <a:pt x="71" y="69"/>
                  </a:cubicBezTo>
                  <a:cubicBezTo>
                    <a:pt x="74" y="62"/>
                    <a:pt x="77" y="59"/>
                    <a:pt x="91" y="56"/>
                  </a:cubicBezTo>
                  <a:cubicBezTo>
                    <a:pt x="100" y="54"/>
                    <a:pt x="100" y="54"/>
                    <a:pt x="100" y="54"/>
                  </a:cubicBezTo>
                  <a:cubicBezTo>
                    <a:pt x="102" y="50"/>
                    <a:pt x="102" y="50"/>
                    <a:pt x="102" y="50"/>
                  </a:cubicBezTo>
                  <a:cubicBezTo>
                    <a:pt x="110" y="34"/>
                    <a:pt x="134" y="20"/>
                    <a:pt x="156" y="19"/>
                  </a:cubicBezTo>
                  <a:cubicBezTo>
                    <a:pt x="161" y="18"/>
                    <a:pt x="165" y="14"/>
                    <a:pt x="165" y="9"/>
                  </a:cubicBezTo>
                  <a:cubicBezTo>
                    <a:pt x="165" y="4"/>
                    <a:pt x="160" y="0"/>
                    <a:pt x="155" y="0"/>
                  </a:cubicBezTo>
                  <a:close/>
                </a:path>
              </a:pathLst>
            </a:custGeom>
            <a:solidFill>
              <a:srgbClr val="7FB37D"/>
            </a:solidFill>
            <a:ln w="9525">
              <a:noFill/>
              <a:round/>
              <a:headEnd/>
              <a:tailEnd/>
            </a:ln>
          </p:spPr>
          <p:txBody>
            <a:bodyPr/>
            <a:lstStyle/>
            <a:p>
              <a:endParaRPr lang="en-US">
                <a:latin typeface="Calibri" pitchFamily="34" charset="0"/>
              </a:endParaRPr>
            </a:p>
          </p:txBody>
        </p:sp>
        <p:sp>
          <p:nvSpPr>
            <p:cNvPr id="144248" name="Freeform 1067"/>
            <p:cNvSpPr>
              <a:spLocks/>
            </p:cNvSpPr>
            <p:nvPr/>
          </p:nvSpPr>
          <p:spPr bwMode="auto">
            <a:xfrm rot="10800000">
              <a:off x="3704488" y="5043019"/>
              <a:ext cx="606500" cy="281388"/>
            </a:xfrm>
            <a:custGeom>
              <a:avLst/>
              <a:gdLst>
                <a:gd name="T0" fmla="*/ 2147483647 w 165"/>
                <a:gd name="T1" fmla="*/ 0 h 77"/>
                <a:gd name="T2" fmla="*/ 2147483647 w 165"/>
                <a:gd name="T3" fmla="*/ 1402229393 h 77"/>
                <a:gd name="T4" fmla="*/ 2147483647 w 165"/>
                <a:gd name="T5" fmla="*/ 1722737507 h 77"/>
                <a:gd name="T6" fmla="*/ 1337608146 w 165"/>
                <a:gd name="T7" fmla="*/ 2136728981 h 77"/>
                <a:gd name="T8" fmla="*/ 40532578 w 165"/>
                <a:gd name="T9" fmla="*/ 2147483647 h 77"/>
                <a:gd name="T10" fmla="*/ 0 w 165"/>
                <a:gd name="T11" fmla="*/ 2147483647 h 77"/>
                <a:gd name="T12" fmla="*/ 378312620 w 165"/>
                <a:gd name="T13" fmla="*/ 2147483647 h 77"/>
                <a:gd name="T14" fmla="*/ 2147483647 w 165"/>
                <a:gd name="T15" fmla="*/ 2147483647 h 77"/>
                <a:gd name="T16" fmla="*/ 2147483647 w 165"/>
                <a:gd name="T17" fmla="*/ 2147483647 h 77"/>
                <a:gd name="T18" fmla="*/ 2147483647 w 165"/>
                <a:gd name="T19" fmla="*/ 2056602866 h 77"/>
                <a:gd name="T20" fmla="*/ 2147483647 w 165"/>
                <a:gd name="T21" fmla="*/ 1989829885 h 77"/>
                <a:gd name="T22" fmla="*/ 2147483647 w 165"/>
                <a:gd name="T23" fmla="*/ 1842930333 h 77"/>
                <a:gd name="T24" fmla="*/ 2147483647 w 165"/>
                <a:gd name="T25" fmla="*/ 694436302 h 77"/>
                <a:gd name="T26" fmla="*/ 2147483647 w 165"/>
                <a:gd name="T27" fmla="*/ 333865017 h 77"/>
                <a:gd name="T28" fmla="*/ 2147483647 w 165"/>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77"/>
                <a:gd name="T47" fmla="*/ 165 w 165"/>
                <a:gd name="T48" fmla="*/ 77 h 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77">
                  <a:moveTo>
                    <a:pt x="155" y="0"/>
                  </a:moveTo>
                  <a:cubicBezTo>
                    <a:pt x="127" y="2"/>
                    <a:pt x="100" y="17"/>
                    <a:pt x="88" y="38"/>
                  </a:cubicBezTo>
                  <a:cubicBezTo>
                    <a:pt x="81" y="39"/>
                    <a:pt x="73" y="41"/>
                    <a:pt x="69" y="47"/>
                  </a:cubicBezTo>
                  <a:cubicBezTo>
                    <a:pt x="57" y="49"/>
                    <a:pt x="38" y="53"/>
                    <a:pt x="36" y="58"/>
                  </a:cubicBezTo>
                  <a:cubicBezTo>
                    <a:pt x="30" y="58"/>
                    <a:pt x="1" y="62"/>
                    <a:pt x="1" y="66"/>
                  </a:cubicBezTo>
                  <a:cubicBezTo>
                    <a:pt x="0" y="67"/>
                    <a:pt x="0" y="67"/>
                    <a:pt x="0" y="68"/>
                  </a:cubicBezTo>
                  <a:cubicBezTo>
                    <a:pt x="0" y="72"/>
                    <a:pt x="5" y="77"/>
                    <a:pt x="10" y="77"/>
                  </a:cubicBezTo>
                  <a:cubicBezTo>
                    <a:pt x="69" y="75"/>
                    <a:pt x="69" y="75"/>
                    <a:pt x="69" y="75"/>
                  </a:cubicBezTo>
                  <a:cubicBezTo>
                    <a:pt x="71" y="69"/>
                    <a:pt x="71" y="69"/>
                    <a:pt x="71" y="69"/>
                  </a:cubicBezTo>
                  <a:cubicBezTo>
                    <a:pt x="74" y="62"/>
                    <a:pt x="77" y="59"/>
                    <a:pt x="91" y="56"/>
                  </a:cubicBezTo>
                  <a:cubicBezTo>
                    <a:pt x="100" y="54"/>
                    <a:pt x="100" y="54"/>
                    <a:pt x="100" y="54"/>
                  </a:cubicBezTo>
                  <a:cubicBezTo>
                    <a:pt x="102" y="50"/>
                    <a:pt x="102" y="50"/>
                    <a:pt x="102" y="50"/>
                  </a:cubicBezTo>
                  <a:cubicBezTo>
                    <a:pt x="110" y="34"/>
                    <a:pt x="134" y="20"/>
                    <a:pt x="156" y="19"/>
                  </a:cubicBezTo>
                  <a:cubicBezTo>
                    <a:pt x="161" y="18"/>
                    <a:pt x="165" y="14"/>
                    <a:pt x="165" y="9"/>
                  </a:cubicBezTo>
                  <a:cubicBezTo>
                    <a:pt x="165" y="4"/>
                    <a:pt x="160" y="0"/>
                    <a:pt x="155" y="0"/>
                  </a:cubicBezTo>
                  <a:close/>
                </a:path>
              </a:pathLst>
            </a:custGeom>
            <a:solidFill>
              <a:srgbClr val="80B47D"/>
            </a:solidFill>
            <a:ln w="9525">
              <a:noFill/>
              <a:round/>
              <a:headEnd/>
              <a:tailEnd/>
            </a:ln>
          </p:spPr>
          <p:txBody>
            <a:bodyPr/>
            <a:lstStyle/>
            <a:p>
              <a:endParaRPr lang="en-US">
                <a:latin typeface="Calibri" pitchFamily="34" charset="0"/>
              </a:endParaRPr>
            </a:p>
          </p:txBody>
        </p:sp>
        <p:sp>
          <p:nvSpPr>
            <p:cNvPr id="144249" name="Freeform 1068"/>
            <p:cNvSpPr>
              <a:spLocks/>
            </p:cNvSpPr>
            <p:nvPr/>
          </p:nvSpPr>
          <p:spPr bwMode="auto">
            <a:xfrm rot="10800000">
              <a:off x="3704488" y="5043017"/>
              <a:ext cx="606500" cy="281388"/>
            </a:xfrm>
            <a:custGeom>
              <a:avLst/>
              <a:gdLst>
                <a:gd name="T0" fmla="*/ 2147483647 w 165"/>
                <a:gd name="T1" fmla="*/ 0 h 77"/>
                <a:gd name="T2" fmla="*/ 2147483647 w 165"/>
                <a:gd name="T3" fmla="*/ 1402229393 h 77"/>
                <a:gd name="T4" fmla="*/ 2147483647 w 165"/>
                <a:gd name="T5" fmla="*/ 1722737507 h 77"/>
                <a:gd name="T6" fmla="*/ 1337608146 w 165"/>
                <a:gd name="T7" fmla="*/ 2136728981 h 77"/>
                <a:gd name="T8" fmla="*/ 40532578 w 165"/>
                <a:gd name="T9" fmla="*/ 2147483647 h 77"/>
                <a:gd name="T10" fmla="*/ 0 w 165"/>
                <a:gd name="T11" fmla="*/ 2147483647 h 77"/>
                <a:gd name="T12" fmla="*/ 378312620 w 165"/>
                <a:gd name="T13" fmla="*/ 2147483647 h 77"/>
                <a:gd name="T14" fmla="*/ 2147483647 w 165"/>
                <a:gd name="T15" fmla="*/ 2147483647 h 77"/>
                <a:gd name="T16" fmla="*/ 2147483647 w 165"/>
                <a:gd name="T17" fmla="*/ 2147483647 h 77"/>
                <a:gd name="T18" fmla="*/ 2147483647 w 165"/>
                <a:gd name="T19" fmla="*/ 2056602866 h 77"/>
                <a:gd name="T20" fmla="*/ 2147483647 w 165"/>
                <a:gd name="T21" fmla="*/ 1989829885 h 77"/>
                <a:gd name="T22" fmla="*/ 2147483647 w 165"/>
                <a:gd name="T23" fmla="*/ 1842930333 h 77"/>
                <a:gd name="T24" fmla="*/ 2147483647 w 165"/>
                <a:gd name="T25" fmla="*/ 667726379 h 77"/>
                <a:gd name="T26" fmla="*/ 2147483647 w 165"/>
                <a:gd name="T27" fmla="*/ 333865017 h 77"/>
                <a:gd name="T28" fmla="*/ 2147483647 w 165"/>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77"/>
                <a:gd name="T47" fmla="*/ 165 w 165"/>
                <a:gd name="T48" fmla="*/ 77 h 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77">
                  <a:moveTo>
                    <a:pt x="155" y="0"/>
                  </a:moveTo>
                  <a:cubicBezTo>
                    <a:pt x="127" y="2"/>
                    <a:pt x="100" y="17"/>
                    <a:pt x="88" y="38"/>
                  </a:cubicBezTo>
                  <a:cubicBezTo>
                    <a:pt x="81" y="40"/>
                    <a:pt x="74" y="42"/>
                    <a:pt x="69" y="47"/>
                  </a:cubicBezTo>
                  <a:cubicBezTo>
                    <a:pt x="57" y="49"/>
                    <a:pt x="38" y="53"/>
                    <a:pt x="36" y="58"/>
                  </a:cubicBezTo>
                  <a:cubicBezTo>
                    <a:pt x="30" y="58"/>
                    <a:pt x="1" y="62"/>
                    <a:pt x="1" y="66"/>
                  </a:cubicBezTo>
                  <a:cubicBezTo>
                    <a:pt x="0" y="67"/>
                    <a:pt x="0" y="67"/>
                    <a:pt x="0" y="68"/>
                  </a:cubicBezTo>
                  <a:cubicBezTo>
                    <a:pt x="0" y="72"/>
                    <a:pt x="5" y="77"/>
                    <a:pt x="10" y="77"/>
                  </a:cubicBezTo>
                  <a:cubicBezTo>
                    <a:pt x="69" y="75"/>
                    <a:pt x="69" y="75"/>
                    <a:pt x="69" y="75"/>
                  </a:cubicBezTo>
                  <a:cubicBezTo>
                    <a:pt x="71" y="69"/>
                    <a:pt x="71" y="69"/>
                    <a:pt x="71" y="69"/>
                  </a:cubicBezTo>
                  <a:cubicBezTo>
                    <a:pt x="74" y="62"/>
                    <a:pt x="77" y="59"/>
                    <a:pt x="91" y="56"/>
                  </a:cubicBezTo>
                  <a:cubicBezTo>
                    <a:pt x="100" y="54"/>
                    <a:pt x="100" y="54"/>
                    <a:pt x="100" y="54"/>
                  </a:cubicBezTo>
                  <a:cubicBezTo>
                    <a:pt x="102" y="50"/>
                    <a:pt x="102" y="50"/>
                    <a:pt x="102" y="50"/>
                  </a:cubicBezTo>
                  <a:cubicBezTo>
                    <a:pt x="110" y="33"/>
                    <a:pt x="134" y="20"/>
                    <a:pt x="156" y="18"/>
                  </a:cubicBezTo>
                  <a:cubicBezTo>
                    <a:pt x="161" y="18"/>
                    <a:pt x="165" y="14"/>
                    <a:pt x="165" y="9"/>
                  </a:cubicBezTo>
                  <a:cubicBezTo>
                    <a:pt x="164" y="4"/>
                    <a:pt x="160" y="0"/>
                    <a:pt x="155" y="0"/>
                  </a:cubicBezTo>
                  <a:close/>
                </a:path>
              </a:pathLst>
            </a:custGeom>
            <a:solidFill>
              <a:srgbClr val="81B47E"/>
            </a:solidFill>
            <a:ln w="9525">
              <a:noFill/>
              <a:round/>
              <a:headEnd/>
              <a:tailEnd/>
            </a:ln>
          </p:spPr>
          <p:txBody>
            <a:bodyPr/>
            <a:lstStyle/>
            <a:p>
              <a:endParaRPr lang="en-US">
                <a:latin typeface="Calibri" pitchFamily="34" charset="0"/>
              </a:endParaRPr>
            </a:p>
          </p:txBody>
        </p:sp>
        <p:sp>
          <p:nvSpPr>
            <p:cNvPr id="144250" name="Freeform 1069"/>
            <p:cNvSpPr>
              <a:spLocks/>
            </p:cNvSpPr>
            <p:nvPr/>
          </p:nvSpPr>
          <p:spPr bwMode="auto">
            <a:xfrm rot="10800000">
              <a:off x="3704488" y="5043015"/>
              <a:ext cx="606500" cy="281388"/>
            </a:xfrm>
            <a:custGeom>
              <a:avLst/>
              <a:gdLst>
                <a:gd name="T0" fmla="*/ 2147483647 w 165"/>
                <a:gd name="T1" fmla="*/ 0 h 77"/>
                <a:gd name="T2" fmla="*/ 2147483647 w 165"/>
                <a:gd name="T3" fmla="*/ 1402229393 h 77"/>
                <a:gd name="T4" fmla="*/ 2147483647 w 165"/>
                <a:gd name="T5" fmla="*/ 1722737507 h 77"/>
                <a:gd name="T6" fmla="*/ 1337608146 w 165"/>
                <a:gd name="T7" fmla="*/ 2136728981 h 77"/>
                <a:gd name="T8" fmla="*/ 40532578 w 165"/>
                <a:gd name="T9" fmla="*/ 2147483647 h 77"/>
                <a:gd name="T10" fmla="*/ 0 w 165"/>
                <a:gd name="T11" fmla="*/ 2147483647 h 77"/>
                <a:gd name="T12" fmla="*/ 378312620 w 165"/>
                <a:gd name="T13" fmla="*/ 2147483647 h 77"/>
                <a:gd name="T14" fmla="*/ 2147483647 w 165"/>
                <a:gd name="T15" fmla="*/ 2147483647 h 77"/>
                <a:gd name="T16" fmla="*/ 2147483647 w 165"/>
                <a:gd name="T17" fmla="*/ 2147483647 h 77"/>
                <a:gd name="T18" fmla="*/ 2147483647 w 165"/>
                <a:gd name="T19" fmla="*/ 2056602866 h 77"/>
                <a:gd name="T20" fmla="*/ 2147483647 w 165"/>
                <a:gd name="T21" fmla="*/ 1989829885 h 77"/>
                <a:gd name="T22" fmla="*/ 2147483647 w 165"/>
                <a:gd name="T23" fmla="*/ 1842930333 h 77"/>
                <a:gd name="T24" fmla="*/ 2147483647 w 165"/>
                <a:gd name="T25" fmla="*/ 667726379 h 77"/>
                <a:gd name="T26" fmla="*/ 2147483647 w 165"/>
                <a:gd name="T27" fmla="*/ 333865017 h 77"/>
                <a:gd name="T28" fmla="*/ 2147483647 w 165"/>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77"/>
                <a:gd name="T47" fmla="*/ 165 w 165"/>
                <a:gd name="T48" fmla="*/ 77 h 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77">
                  <a:moveTo>
                    <a:pt x="155" y="0"/>
                  </a:moveTo>
                  <a:cubicBezTo>
                    <a:pt x="127" y="2"/>
                    <a:pt x="100" y="17"/>
                    <a:pt x="88" y="38"/>
                  </a:cubicBezTo>
                  <a:cubicBezTo>
                    <a:pt x="81" y="40"/>
                    <a:pt x="74" y="42"/>
                    <a:pt x="69" y="47"/>
                  </a:cubicBezTo>
                  <a:cubicBezTo>
                    <a:pt x="57" y="49"/>
                    <a:pt x="39" y="53"/>
                    <a:pt x="36" y="58"/>
                  </a:cubicBezTo>
                  <a:cubicBezTo>
                    <a:pt x="31" y="59"/>
                    <a:pt x="1" y="62"/>
                    <a:pt x="1" y="66"/>
                  </a:cubicBezTo>
                  <a:cubicBezTo>
                    <a:pt x="0" y="67"/>
                    <a:pt x="0" y="67"/>
                    <a:pt x="0" y="68"/>
                  </a:cubicBezTo>
                  <a:cubicBezTo>
                    <a:pt x="0" y="72"/>
                    <a:pt x="5" y="77"/>
                    <a:pt x="10" y="77"/>
                  </a:cubicBezTo>
                  <a:cubicBezTo>
                    <a:pt x="69" y="75"/>
                    <a:pt x="69" y="75"/>
                    <a:pt x="69" y="75"/>
                  </a:cubicBezTo>
                  <a:cubicBezTo>
                    <a:pt x="71" y="69"/>
                    <a:pt x="71" y="69"/>
                    <a:pt x="71" y="69"/>
                  </a:cubicBezTo>
                  <a:cubicBezTo>
                    <a:pt x="74" y="62"/>
                    <a:pt x="77" y="59"/>
                    <a:pt x="91" y="56"/>
                  </a:cubicBezTo>
                  <a:cubicBezTo>
                    <a:pt x="100" y="54"/>
                    <a:pt x="100" y="54"/>
                    <a:pt x="100" y="54"/>
                  </a:cubicBezTo>
                  <a:cubicBezTo>
                    <a:pt x="102" y="50"/>
                    <a:pt x="102" y="50"/>
                    <a:pt x="102" y="50"/>
                  </a:cubicBezTo>
                  <a:cubicBezTo>
                    <a:pt x="110" y="33"/>
                    <a:pt x="134" y="20"/>
                    <a:pt x="156" y="18"/>
                  </a:cubicBezTo>
                  <a:cubicBezTo>
                    <a:pt x="161" y="18"/>
                    <a:pt x="165" y="14"/>
                    <a:pt x="165" y="9"/>
                  </a:cubicBezTo>
                  <a:cubicBezTo>
                    <a:pt x="164" y="4"/>
                    <a:pt x="160" y="0"/>
                    <a:pt x="155" y="0"/>
                  </a:cubicBezTo>
                  <a:close/>
                </a:path>
              </a:pathLst>
            </a:custGeom>
            <a:solidFill>
              <a:srgbClr val="81B47F"/>
            </a:solidFill>
            <a:ln w="9525">
              <a:noFill/>
              <a:round/>
              <a:headEnd/>
              <a:tailEnd/>
            </a:ln>
          </p:spPr>
          <p:txBody>
            <a:bodyPr/>
            <a:lstStyle/>
            <a:p>
              <a:endParaRPr lang="en-US">
                <a:latin typeface="Calibri" pitchFamily="34" charset="0"/>
              </a:endParaRPr>
            </a:p>
          </p:txBody>
        </p:sp>
        <p:sp>
          <p:nvSpPr>
            <p:cNvPr id="144251" name="Freeform 1070"/>
            <p:cNvSpPr>
              <a:spLocks/>
            </p:cNvSpPr>
            <p:nvPr/>
          </p:nvSpPr>
          <p:spPr bwMode="auto">
            <a:xfrm rot="10800000">
              <a:off x="3704488" y="5043014"/>
              <a:ext cx="606500" cy="281388"/>
            </a:xfrm>
            <a:custGeom>
              <a:avLst/>
              <a:gdLst>
                <a:gd name="T0" fmla="*/ 2147483647 w 165"/>
                <a:gd name="T1" fmla="*/ 0 h 77"/>
                <a:gd name="T2" fmla="*/ 2147483647 w 165"/>
                <a:gd name="T3" fmla="*/ 1402229393 h 77"/>
                <a:gd name="T4" fmla="*/ 2147483647 w 165"/>
                <a:gd name="T5" fmla="*/ 1722737507 h 77"/>
                <a:gd name="T6" fmla="*/ 1337608146 w 165"/>
                <a:gd name="T7" fmla="*/ 2136728981 h 77"/>
                <a:gd name="T8" fmla="*/ 40532578 w 165"/>
                <a:gd name="T9" fmla="*/ 2147483647 h 77"/>
                <a:gd name="T10" fmla="*/ 0 w 165"/>
                <a:gd name="T11" fmla="*/ 2147483647 h 77"/>
                <a:gd name="T12" fmla="*/ 378312620 w 165"/>
                <a:gd name="T13" fmla="*/ 2147483647 h 77"/>
                <a:gd name="T14" fmla="*/ 2147483647 w 165"/>
                <a:gd name="T15" fmla="*/ 2147483647 h 77"/>
                <a:gd name="T16" fmla="*/ 2147483647 w 165"/>
                <a:gd name="T17" fmla="*/ 2147483647 h 77"/>
                <a:gd name="T18" fmla="*/ 2147483647 w 165"/>
                <a:gd name="T19" fmla="*/ 2056602866 h 77"/>
                <a:gd name="T20" fmla="*/ 2147483647 w 165"/>
                <a:gd name="T21" fmla="*/ 1989829885 h 77"/>
                <a:gd name="T22" fmla="*/ 2147483647 w 165"/>
                <a:gd name="T23" fmla="*/ 1842930333 h 77"/>
                <a:gd name="T24" fmla="*/ 2147483647 w 165"/>
                <a:gd name="T25" fmla="*/ 667726379 h 77"/>
                <a:gd name="T26" fmla="*/ 2147483647 w 165"/>
                <a:gd name="T27" fmla="*/ 333865017 h 77"/>
                <a:gd name="T28" fmla="*/ 2147483647 w 165"/>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77"/>
                <a:gd name="T47" fmla="*/ 165 w 165"/>
                <a:gd name="T48" fmla="*/ 77 h 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77">
                  <a:moveTo>
                    <a:pt x="155" y="0"/>
                  </a:moveTo>
                  <a:cubicBezTo>
                    <a:pt x="127" y="2"/>
                    <a:pt x="100" y="17"/>
                    <a:pt x="88" y="38"/>
                  </a:cubicBezTo>
                  <a:cubicBezTo>
                    <a:pt x="81" y="40"/>
                    <a:pt x="74" y="42"/>
                    <a:pt x="70" y="47"/>
                  </a:cubicBezTo>
                  <a:cubicBezTo>
                    <a:pt x="57" y="49"/>
                    <a:pt x="39" y="53"/>
                    <a:pt x="36" y="58"/>
                  </a:cubicBezTo>
                  <a:cubicBezTo>
                    <a:pt x="31" y="59"/>
                    <a:pt x="1" y="62"/>
                    <a:pt x="1" y="66"/>
                  </a:cubicBezTo>
                  <a:cubicBezTo>
                    <a:pt x="1" y="67"/>
                    <a:pt x="0" y="67"/>
                    <a:pt x="0" y="68"/>
                  </a:cubicBezTo>
                  <a:cubicBezTo>
                    <a:pt x="0" y="72"/>
                    <a:pt x="5" y="77"/>
                    <a:pt x="10" y="77"/>
                  </a:cubicBezTo>
                  <a:cubicBezTo>
                    <a:pt x="69" y="75"/>
                    <a:pt x="69" y="75"/>
                    <a:pt x="69" y="75"/>
                  </a:cubicBezTo>
                  <a:cubicBezTo>
                    <a:pt x="71" y="69"/>
                    <a:pt x="71" y="69"/>
                    <a:pt x="71" y="69"/>
                  </a:cubicBezTo>
                  <a:cubicBezTo>
                    <a:pt x="74" y="62"/>
                    <a:pt x="77" y="59"/>
                    <a:pt x="91" y="56"/>
                  </a:cubicBezTo>
                  <a:cubicBezTo>
                    <a:pt x="100" y="54"/>
                    <a:pt x="100" y="54"/>
                    <a:pt x="100" y="54"/>
                  </a:cubicBezTo>
                  <a:cubicBezTo>
                    <a:pt x="102" y="50"/>
                    <a:pt x="102" y="50"/>
                    <a:pt x="102" y="50"/>
                  </a:cubicBezTo>
                  <a:cubicBezTo>
                    <a:pt x="110" y="33"/>
                    <a:pt x="134" y="20"/>
                    <a:pt x="156" y="18"/>
                  </a:cubicBezTo>
                  <a:cubicBezTo>
                    <a:pt x="161" y="18"/>
                    <a:pt x="165" y="14"/>
                    <a:pt x="165" y="9"/>
                  </a:cubicBezTo>
                  <a:cubicBezTo>
                    <a:pt x="164" y="4"/>
                    <a:pt x="160" y="0"/>
                    <a:pt x="155" y="0"/>
                  </a:cubicBezTo>
                  <a:close/>
                </a:path>
              </a:pathLst>
            </a:custGeom>
            <a:solidFill>
              <a:srgbClr val="82B57F"/>
            </a:solidFill>
            <a:ln w="9525">
              <a:noFill/>
              <a:round/>
              <a:headEnd/>
              <a:tailEnd/>
            </a:ln>
          </p:spPr>
          <p:txBody>
            <a:bodyPr/>
            <a:lstStyle/>
            <a:p>
              <a:endParaRPr lang="en-US">
                <a:latin typeface="Calibri" pitchFamily="34" charset="0"/>
              </a:endParaRPr>
            </a:p>
          </p:txBody>
        </p:sp>
        <p:sp>
          <p:nvSpPr>
            <p:cNvPr id="144252" name="Freeform 1071"/>
            <p:cNvSpPr>
              <a:spLocks/>
            </p:cNvSpPr>
            <p:nvPr/>
          </p:nvSpPr>
          <p:spPr bwMode="auto">
            <a:xfrm rot="10800000">
              <a:off x="3704488" y="5043011"/>
              <a:ext cx="606500" cy="281389"/>
            </a:xfrm>
            <a:custGeom>
              <a:avLst/>
              <a:gdLst>
                <a:gd name="T0" fmla="*/ 2147483647 w 165"/>
                <a:gd name="T1" fmla="*/ 0 h 77"/>
                <a:gd name="T2" fmla="*/ 2147483647 w 165"/>
                <a:gd name="T3" fmla="*/ 1402238031 h 77"/>
                <a:gd name="T4" fmla="*/ 2147483647 w 165"/>
                <a:gd name="T5" fmla="*/ 1722750938 h 77"/>
                <a:gd name="T6" fmla="*/ 1378140710 w 165"/>
                <a:gd name="T7" fmla="*/ 2136743883 h 77"/>
                <a:gd name="T8" fmla="*/ 40532578 w 165"/>
                <a:gd name="T9" fmla="*/ 2147483647 h 77"/>
                <a:gd name="T10" fmla="*/ 0 w 165"/>
                <a:gd name="T11" fmla="*/ 2147483647 h 77"/>
                <a:gd name="T12" fmla="*/ 378312620 w 165"/>
                <a:gd name="T13" fmla="*/ 2147483647 h 77"/>
                <a:gd name="T14" fmla="*/ 2147483647 w 165"/>
                <a:gd name="T15" fmla="*/ 2147483647 h 77"/>
                <a:gd name="T16" fmla="*/ 2147483647 w 165"/>
                <a:gd name="T17" fmla="*/ 2147483647 h 77"/>
                <a:gd name="T18" fmla="*/ 2147483647 w 165"/>
                <a:gd name="T19" fmla="*/ 2056617483 h 77"/>
                <a:gd name="T20" fmla="*/ 2147483647 w 165"/>
                <a:gd name="T21" fmla="*/ 1989844266 h 77"/>
                <a:gd name="T22" fmla="*/ 2147483647 w 165"/>
                <a:gd name="T23" fmla="*/ 1842944191 h 77"/>
                <a:gd name="T24" fmla="*/ 2147483647 w 165"/>
                <a:gd name="T25" fmla="*/ 667732406 h 77"/>
                <a:gd name="T26" fmla="*/ 2147483647 w 165"/>
                <a:gd name="T27" fmla="*/ 333866203 h 77"/>
                <a:gd name="T28" fmla="*/ 2147483647 w 165"/>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77"/>
                <a:gd name="T47" fmla="*/ 165 w 165"/>
                <a:gd name="T48" fmla="*/ 77 h 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77">
                  <a:moveTo>
                    <a:pt x="155" y="0"/>
                  </a:moveTo>
                  <a:cubicBezTo>
                    <a:pt x="127" y="2"/>
                    <a:pt x="100" y="17"/>
                    <a:pt x="88" y="38"/>
                  </a:cubicBezTo>
                  <a:cubicBezTo>
                    <a:pt x="81" y="40"/>
                    <a:pt x="74" y="42"/>
                    <a:pt x="70" y="47"/>
                  </a:cubicBezTo>
                  <a:cubicBezTo>
                    <a:pt x="57" y="49"/>
                    <a:pt x="39" y="53"/>
                    <a:pt x="37" y="58"/>
                  </a:cubicBezTo>
                  <a:cubicBezTo>
                    <a:pt x="31" y="59"/>
                    <a:pt x="1" y="62"/>
                    <a:pt x="1" y="66"/>
                  </a:cubicBezTo>
                  <a:cubicBezTo>
                    <a:pt x="1" y="67"/>
                    <a:pt x="0" y="67"/>
                    <a:pt x="0" y="68"/>
                  </a:cubicBezTo>
                  <a:cubicBezTo>
                    <a:pt x="0" y="72"/>
                    <a:pt x="5" y="77"/>
                    <a:pt x="10" y="77"/>
                  </a:cubicBezTo>
                  <a:cubicBezTo>
                    <a:pt x="69" y="75"/>
                    <a:pt x="69" y="75"/>
                    <a:pt x="69" y="75"/>
                  </a:cubicBezTo>
                  <a:cubicBezTo>
                    <a:pt x="71" y="69"/>
                    <a:pt x="71" y="69"/>
                    <a:pt x="71" y="69"/>
                  </a:cubicBezTo>
                  <a:cubicBezTo>
                    <a:pt x="74" y="62"/>
                    <a:pt x="77" y="59"/>
                    <a:pt x="91" y="56"/>
                  </a:cubicBezTo>
                  <a:cubicBezTo>
                    <a:pt x="100" y="54"/>
                    <a:pt x="100" y="54"/>
                    <a:pt x="100" y="54"/>
                  </a:cubicBezTo>
                  <a:cubicBezTo>
                    <a:pt x="102" y="50"/>
                    <a:pt x="102" y="50"/>
                    <a:pt x="102" y="50"/>
                  </a:cubicBezTo>
                  <a:cubicBezTo>
                    <a:pt x="110" y="33"/>
                    <a:pt x="134" y="19"/>
                    <a:pt x="156" y="18"/>
                  </a:cubicBezTo>
                  <a:cubicBezTo>
                    <a:pt x="161" y="18"/>
                    <a:pt x="165" y="14"/>
                    <a:pt x="165" y="9"/>
                  </a:cubicBezTo>
                  <a:cubicBezTo>
                    <a:pt x="164" y="4"/>
                    <a:pt x="160" y="0"/>
                    <a:pt x="155" y="0"/>
                  </a:cubicBezTo>
                  <a:close/>
                </a:path>
              </a:pathLst>
            </a:custGeom>
            <a:solidFill>
              <a:srgbClr val="82B580"/>
            </a:solidFill>
            <a:ln w="9525">
              <a:noFill/>
              <a:round/>
              <a:headEnd/>
              <a:tailEnd/>
            </a:ln>
          </p:spPr>
          <p:txBody>
            <a:bodyPr/>
            <a:lstStyle/>
            <a:p>
              <a:endParaRPr lang="en-US">
                <a:latin typeface="Calibri" pitchFamily="34" charset="0"/>
              </a:endParaRPr>
            </a:p>
          </p:txBody>
        </p:sp>
        <p:sp>
          <p:nvSpPr>
            <p:cNvPr id="144253" name="Freeform 1072"/>
            <p:cNvSpPr>
              <a:spLocks/>
            </p:cNvSpPr>
            <p:nvPr/>
          </p:nvSpPr>
          <p:spPr bwMode="auto">
            <a:xfrm rot="10800000">
              <a:off x="3704488" y="5043009"/>
              <a:ext cx="606500" cy="281389"/>
            </a:xfrm>
            <a:custGeom>
              <a:avLst/>
              <a:gdLst>
                <a:gd name="T0" fmla="*/ 2147483647 w 165"/>
                <a:gd name="T1" fmla="*/ 0 h 77"/>
                <a:gd name="T2" fmla="*/ 2147483647 w 165"/>
                <a:gd name="T3" fmla="*/ 1402238031 h 77"/>
                <a:gd name="T4" fmla="*/ 2147483647 w 165"/>
                <a:gd name="T5" fmla="*/ 1722750938 h 77"/>
                <a:gd name="T6" fmla="*/ 1378140710 w 165"/>
                <a:gd name="T7" fmla="*/ 2136743883 h 77"/>
                <a:gd name="T8" fmla="*/ 40532578 w 165"/>
                <a:gd name="T9" fmla="*/ 2147483647 h 77"/>
                <a:gd name="T10" fmla="*/ 0 w 165"/>
                <a:gd name="T11" fmla="*/ 2147483647 h 77"/>
                <a:gd name="T12" fmla="*/ 337780057 w 165"/>
                <a:gd name="T13" fmla="*/ 2147483647 h 77"/>
                <a:gd name="T14" fmla="*/ 2147483647 w 165"/>
                <a:gd name="T15" fmla="*/ 2147483647 h 77"/>
                <a:gd name="T16" fmla="*/ 2147483647 w 165"/>
                <a:gd name="T17" fmla="*/ 2147483647 h 77"/>
                <a:gd name="T18" fmla="*/ 2147483647 w 165"/>
                <a:gd name="T19" fmla="*/ 2056617483 h 77"/>
                <a:gd name="T20" fmla="*/ 2147483647 w 165"/>
                <a:gd name="T21" fmla="*/ 1989844266 h 77"/>
                <a:gd name="T22" fmla="*/ 2147483647 w 165"/>
                <a:gd name="T23" fmla="*/ 1842944191 h 77"/>
                <a:gd name="T24" fmla="*/ 2147483647 w 165"/>
                <a:gd name="T25" fmla="*/ 667732406 h 77"/>
                <a:gd name="T26" fmla="*/ 2147483647 w 165"/>
                <a:gd name="T27" fmla="*/ 333866203 h 77"/>
                <a:gd name="T28" fmla="*/ 2147483647 w 165"/>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77"/>
                <a:gd name="T47" fmla="*/ 165 w 165"/>
                <a:gd name="T48" fmla="*/ 77 h 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77">
                  <a:moveTo>
                    <a:pt x="155" y="0"/>
                  </a:moveTo>
                  <a:cubicBezTo>
                    <a:pt x="127" y="2"/>
                    <a:pt x="100" y="17"/>
                    <a:pt x="88" y="38"/>
                  </a:cubicBezTo>
                  <a:cubicBezTo>
                    <a:pt x="82" y="40"/>
                    <a:pt x="74" y="42"/>
                    <a:pt x="70" y="47"/>
                  </a:cubicBezTo>
                  <a:cubicBezTo>
                    <a:pt x="58" y="49"/>
                    <a:pt x="40" y="53"/>
                    <a:pt x="37" y="58"/>
                  </a:cubicBezTo>
                  <a:cubicBezTo>
                    <a:pt x="32" y="59"/>
                    <a:pt x="1" y="62"/>
                    <a:pt x="1" y="66"/>
                  </a:cubicBezTo>
                  <a:cubicBezTo>
                    <a:pt x="1" y="67"/>
                    <a:pt x="0" y="67"/>
                    <a:pt x="0" y="68"/>
                  </a:cubicBezTo>
                  <a:cubicBezTo>
                    <a:pt x="0" y="72"/>
                    <a:pt x="5" y="77"/>
                    <a:pt x="9" y="77"/>
                  </a:cubicBezTo>
                  <a:cubicBezTo>
                    <a:pt x="69" y="75"/>
                    <a:pt x="69" y="75"/>
                    <a:pt x="69" y="75"/>
                  </a:cubicBezTo>
                  <a:cubicBezTo>
                    <a:pt x="71" y="69"/>
                    <a:pt x="71" y="69"/>
                    <a:pt x="71" y="69"/>
                  </a:cubicBezTo>
                  <a:cubicBezTo>
                    <a:pt x="74" y="62"/>
                    <a:pt x="77" y="59"/>
                    <a:pt x="91" y="56"/>
                  </a:cubicBezTo>
                  <a:cubicBezTo>
                    <a:pt x="100" y="54"/>
                    <a:pt x="100" y="54"/>
                    <a:pt x="100" y="54"/>
                  </a:cubicBezTo>
                  <a:cubicBezTo>
                    <a:pt x="102" y="50"/>
                    <a:pt x="102" y="50"/>
                    <a:pt x="102" y="50"/>
                  </a:cubicBezTo>
                  <a:cubicBezTo>
                    <a:pt x="110" y="33"/>
                    <a:pt x="134" y="19"/>
                    <a:pt x="156" y="18"/>
                  </a:cubicBezTo>
                  <a:cubicBezTo>
                    <a:pt x="161" y="18"/>
                    <a:pt x="165" y="14"/>
                    <a:pt x="165" y="9"/>
                  </a:cubicBezTo>
                  <a:cubicBezTo>
                    <a:pt x="164" y="4"/>
                    <a:pt x="160" y="0"/>
                    <a:pt x="155" y="0"/>
                  </a:cubicBezTo>
                  <a:close/>
                </a:path>
              </a:pathLst>
            </a:custGeom>
            <a:solidFill>
              <a:srgbClr val="83B580"/>
            </a:solidFill>
            <a:ln w="9525">
              <a:noFill/>
              <a:round/>
              <a:headEnd/>
              <a:tailEnd/>
            </a:ln>
          </p:spPr>
          <p:txBody>
            <a:bodyPr/>
            <a:lstStyle/>
            <a:p>
              <a:endParaRPr lang="en-US">
                <a:latin typeface="Calibri" pitchFamily="34" charset="0"/>
              </a:endParaRPr>
            </a:p>
          </p:txBody>
        </p:sp>
        <p:sp>
          <p:nvSpPr>
            <p:cNvPr id="144254" name="Freeform 1073"/>
            <p:cNvSpPr>
              <a:spLocks/>
            </p:cNvSpPr>
            <p:nvPr/>
          </p:nvSpPr>
          <p:spPr bwMode="auto">
            <a:xfrm rot="10800000">
              <a:off x="3704488" y="5043008"/>
              <a:ext cx="606500" cy="281389"/>
            </a:xfrm>
            <a:custGeom>
              <a:avLst/>
              <a:gdLst>
                <a:gd name="T0" fmla="*/ 2147483647 w 165"/>
                <a:gd name="T1" fmla="*/ 0 h 77"/>
                <a:gd name="T2" fmla="*/ 2147483647 w 165"/>
                <a:gd name="T3" fmla="*/ 1402238031 h 77"/>
                <a:gd name="T4" fmla="*/ 2147483647 w 165"/>
                <a:gd name="T5" fmla="*/ 1722750938 h 77"/>
                <a:gd name="T6" fmla="*/ 1378140710 w 165"/>
                <a:gd name="T7" fmla="*/ 2147483647 h 77"/>
                <a:gd name="T8" fmla="*/ 40532578 w 165"/>
                <a:gd name="T9" fmla="*/ 2147483647 h 77"/>
                <a:gd name="T10" fmla="*/ 0 w 165"/>
                <a:gd name="T11" fmla="*/ 2147483647 h 77"/>
                <a:gd name="T12" fmla="*/ 337780057 w 165"/>
                <a:gd name="T13" fmla="*/ 2147483647 h 77"/>
                <a:gd name="T14" fmla="*/ 2147483647 w 165"/>
                <a:gd name="T15" fmla="*/ 2147483647 h 77"/>
                <a:gd name="T16" fmla="*/ 2147483647 w 165"/>
                <a:gd name="T17" fmla="*/ 2147483647 h 77"/>
                <a:gd name="T18" fmla="*/ 2147483647 w 165"/>
                <a:gd name="T19" fmla="*/ 2056617483 h 77"/>
                <a:gd name="T20" fmla="*/ 2147483647 w 165"/>
                <a:gd name="T21" fmla="*/ 1989844266 h 77"/>
                <a:gd name="T22" fmla="*/ 2147483647 w 165"/>
                <a:gd name="T23" fmla="*/ 1842944191 h 77"/>
                <a:gd name="T24" fmla="*/ 2147483647 w 165"/>
                <a:gd name="T25" fmla="*/ 667732406 h 77"/>
                <a:gd name="T26" fmla="*/ 2147483647 w 165"/>
                <a:gd name="T27" fmla="*/ 333866203 h 77"/>
                <a:gd name="T28" fmla="*/ 2147483647 w 165"/>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77"/>
                <a:gd name="T47" fmla="*/ 165 w 165"/>
                <a:gd name="T48" fmla="*/ 77 h 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77">
                  <a:moveTo>
                    <a:pt x="155" y="0"/>
                  </a:moveTo>
                  <a:cubicBezTo>
                    <a:pt x="127" y="2"/>
                    <a:pt x="100" y="17"/>
                    <a:pt x="88" y="38"/>
                  </a:cubicBezTo>
                  <a:cubicBezTo>
                    <a:pt x="82" y="40"/>
                    <a:pt x="74" y="42"/>
                    <a:pt x="70" y="47"/>
                  </a:cubicBezTo>
                  <a:cubicBezTo>
                    <a:pt x="58" y="49"/>
                    <a:pt x="40" y="53"/>
                    <a:pt x="37" y="59"/>
                  </a:cubicBezTo>
                  <a:cubicBezTo>
                    <a:pt x="32" y="59"/>
                    <a:pt x="1" y="62"/>
                    <a:pt x="1" y="66"/>
                  </a:cubicBezTo>
                  <a:cubicBezTo>
                    <a:pt x="1" y="67"/>
                    <a:pt x="0" y="67"/>
                    <a:pt x="0" y="68"/>
                  </a:cubicBezTo>
                  <a:cubicBezTo>
                    <a:pt x="0" y="72"/>
                    <a:pt x="5" y="77"/>
                    <a:pt x="9" y="76"/>
                  </a:cubicBezTo>
                  <a:cubicBezTo>
                    <a:pt x="69" y="75"/>
                    <a:pt x="69" y="75"/>
                    <a:pt x="69" y="75"/>
                  </a:cubicBezTo>
                  <a:cubicBezTo>
                    <a:pt x="71" y="69"/>
                    <a:pt x="71" y="69"/>
                    <a:pt x="71" y="69"/>
                  </a:cubicBezTo>
                  <a:cubicBezTo>
                    <a:pt x="74" y="62"/>
                    <a:pt x="77" y="59"/>
                    <a:pt x="91" y="56"/>
                  </a:cubicBezTo>
                  <a:cubicBezTo>
                    <a:pt x="100" y="54"/>
                    <a:pt x="100" y="54"/>
                    <a:pt x="100" y="54"/>
                  </a:cubicBezTo>
                  <a:cubicBezTo>
                    <a:pt x="102" y="50"/>
                    <a:pt x="102" y="50"/>
                    <a:pt x="102" y="50"/>
                  </a:cubicBezTo>
                  <a:cubicBezTo>
                    <a:pt x="110" y="33"/>
                    <a:pt x="134" y="19"/>
                    <a:pt x="156" y="18"/>
                  </a:cubicBezTo>
                  <a:cubicBezTo>
                    <a:pt x="161" y="18"/>
                    <a:pt x="165" y="14"/>
                    <a:pt x="164" y="9"/>
                  </a:cubicBezTo>
                  <a:cubicBezTo>
                    <a:pt x="164" y="4"/>
                    <a:pt x="160" y="0"/>
                    <a:pt x="155" y="0"/>
                  </a:cubicBezTo>
                  <a:close/>
                </a:path>
              </a:pathLst>
            </a:custGeom>
            <a:solidFill>
              <a:srgbClr val="84B681"/>
            </a:solidFill>
            <a:ln w="9525">
              <a:noFill/>
              <a:round/>
              <a:headEnd/>
              <a:tailEnd/>
            </a:ln>
          </p:spPr>
          <p:txBody>
            <a:bodyPr/>
            <a:lstStyle/>
            <a:p>
              <a:endParaRPr lang="en-US">
                <a:latin typeface="Calibri" pitchFamily="34" charset="0"/>
              </a:endParaRPr>
            </a:p>
          </p:txBody>
        </p:sp>
        <p:sp>
          <p:nvSpPr>
            <p:cNvPr id="144255" name="Freeform 1074"/>
            <p:cNvSpPr>
              <a:spLocks/>
            </p:cNvSpPr>
            <p:nvPr/>
          </p:nvSpPr>
          <p:spPr bwMode="auto">
            <a:xfrm rot="10800000">
              <a:off x="3704488" y="5043006"/>
              <a:ext cx="606500" cy="281389"/>
            </a:xfrm>
            <a:custGeom>
              <a:avLst/>
              <a:gdLst>
                <a:gd name="T0" fmla="*/ 2147483647 w 165"/>
                <a:gd name="T1" fmla="*/ 0 h 77"/>
                <a:gd name="T2" fmla="*/ 2147483647 w 165"/>
                <a:gd name="T3" fmla="*/ 1402238031 h 77"/>
                <a:gd name="T4" fmla="*/ 2147483647 w 165"/>
                <a:gd name="T5" fmla="*/ 1722750938 h 77"/>
                <a:gd name="T6" fmla="*/ 1378140710 w 165"/>
                <a:gd name="T7" fmla="*/ 2147483647 h 77"/>
                <a:gd name="T8" fmla="*/ 40532578 w 165"/>
                <a:gd name="T9" fmla="*/ 2147483647 h 77"/>
                <a:gd name="T10" fmla="*/ 0 w 165"/>
                <a:gd name="T11" fmla="*/ 2147483647 h 77"/>
                <a:gd name="T12" fmla="*/ 337780057 w 165"/>
                <a:gd name="T13" fmla="*/ 2147483647 h 77"/>
                <a:gd name="T14" fmla="*/ 2147483647 w 165"/>
                <a:gd name="T15" fmla="*/ 2147483647 h 77"/>
                <a:gd name="T16" fmla="*/ 2147483647 w 165"/>
                <a:gd name="T17" fmla="*/ 2147483647 h 77"/>
                <a:gd name="T18" fmla="*/ 2147483647 w 165"/>
                <a:gd name="T19" fmla="*/ 2056617483 h 77"/>
                <a:gd name="T20" fmla="*/ 2147483647 w 165"/>
                <a:gd name="T21" fmla="*/ 1989844266 h 77"/>
                <a:gd name="T22" fmla="*/ 2147483647 w 165"/>
                <a:gd name="T23" fmla="*/ 1842944191 h 77"/>
                <a:gd name="T24" fmla="*/ 2147483647 w 165"/>
                <a:gd name="T25" fmla="*/ 667732406 h 77"/>
                <a:gd name="T26" fmla="*/ 2147483647 w 165"/>
                <a:gd name="T27" fmla="*/ 333866203 h 77"/>
                <a:gd name="T28" fmla="*/ 2147483647 w 165"/>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77"/>
                <a:gd name="T47" fmla="*/ 165 w 165"/>
                <a:gd name="T48" fmla="*/ 77 h 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77">
                  <a:moveTo>
                    <a:pt x="155" y="0"/>
                  </a:moveTo>
                  <a:cubicBezTo>
                    <a:pt x="127" y="2"/>
                    <a:pt x="100" y="18"/>
                    <a:pt x="88" y="38"/>
                  </a:cubicBezTo>
                  <a:cubicBezTo>
                    <a:pt x="82" y="40"/>
                    <a:pt x="74" y="42"/>
                    <a:pt x="70" y="47"/>
                  </a:cubicBezTo>
                  <a:cubicBezTo>
                    <a:pt x="58" y="49"/>
                    <a:pt x="40" y="53"/>
                    <a:pt x="37" y="59"/>
                  </a:cubicBezTo>
                  <a:cubicBezTo>
                    <a:pt x="32" y="59"/>
                    <a:pt x="1" y="62"/>
                    <a:pt x="1" y="66"/>
                  </a:cubicBezTo>
                  <a:cubicBezTo>
                    <a:pt x="1" y="66"/>
                    <a:pt x="0" y="67"/>
                    <a:pt x="0" y="68"/>
                  </a:cubicBezTo>
                  <a:cubicBezTo>
                    <a:pt x="0" y="72"/>
                    <a:pt x="5" y="77"/>
                    <a:pt x="9" y="76"/>
                  </a:cubicBezTo>
                  <a:cubicBezTo>
                    <a:pt x="69" y="75"/>
                    <a:pt x="69" y="75"/>
                    <a:pt x="69" y="75"/>
                  </a:cubicBezTo>
                  <a:cubicBezTo>
                    <a:pt x="71" y="69"/>
                    <a:pt x="71" y="69"/>
                    <a:pt x="71" y="69"/>
                  </a:cubicBezTo>
                  <a:cubicBezTo>
                    <a:pt x="74" y="62"/>
                    <a:pt x="77" y="59"/>
                    <a:pt x="91" y="56"/>
                  </a:cubicBezTo>
                  <a:cubicBezTo>
                    <a:pt x="100" y="54"/>
                    <a:pt x="100" y="54"/>
                    <a:pt x="100" y="54"/>
                  </a:cubicBezTo>
                  <a:cubicBezTo>
                    <a:pt x="102" y="50"/>
                    <a:pt x="102" y="50"/>
                    <a:pt x="102" y="50"/>
                  </a:cubicBezTo>
                  <a:cubicBezTo>
                    <a:pt x="110" y="33"/>
                    <a:pt x="133" y="19"/>
                    <a:pt x="156" y="18"/>
                  </a:cubicBezTo>
                  <a:cubicBezTo>
                    <a:pt x="161" y="18"/>
                    <a:pt x="165" y="14"/>
                    <a:pt x="164" y="9"/>
                  </a:cubicBezTo>
                  <a:cubicBezTo>
                    <a:pt x="164" y="4"/>
                    <a:pt x="160" y="0"/>
                    <a:pt x="155" y="0"/>
                  </a:cubicBezTo>
                  <a:close/>
                </a:path>
              </a:pathLst>
            </a:custGeom>
            <a:solidFill>
              <a:srgbClr val="85B682"/>
            </a:solidFill>
            <a:ln w="9525">
              <a:noFill/>
              <a:round/>
              <a:headEnd/>
              <a:tailEnd/>
            </a:ln>
          </p:spPr>
          <p:txBody>
            <a:bodyPr/>
            <a:lstStyle/>
            <a:p>
              <a:endParaRPr lang="en-US">
                <a:latin typeface="Calibri" pitchFamily="34" charset="0"/>
              </a:endParaRPr>
            </a:p>
          </p:txBody>
        </p:sp>
        <p:sp>
          <p:nvSpPr>
            <p:cNvPr id="144256" name="Freeform 1075"/>
            <p:cNvSpPr>
              <a:spLocks/>
            </p:cNvSpPr>
            <p:nvPr/>
          </p:nvSpPr>
          <p:spPr bwMode="auto">
            <a:xfrm rot="10800000">
              <a:off x="3704488" y="5043004"/>
              <a:ext cx="606500" cy="281389"/>
            </a:xfrm>
            <a:custGeom>
              <a:avLst/>
              <a:gdLst>
                <a:gd name="T0" fmla="*/ 2147483647 w 165"/>
                <a:gd name="T1" fmla="*/ 40063214 h 77"/>
                <a:gd name="T2" fmla="*/ 2147483647 w 165"/>
                <a:gd name="T3" fmla="*/ 1402238031 h 77"/>
                <a:gd name="T4" fmla="*/ 2147483647 w 165"/>
                <a:gd name="T5" fmla="*/ 1722750938 h 77"/>
                <a:gd name="T6" fmla="*/ 1418676950 w 165"/>
                <a:gd name="T7" fmla="*/ 2147483647 h 77"/>
                <a:gd name="T8" fmla="*/ 40532578 w 165"/>
                <a:gd name="T9" fmla="*/ 2147483647 h 77"/>
                <a:gd name="T10" fmla="*/ 0 w 165"/>
                <a:gd name="T11" fmla="*/ 2147483647 h 77"/>
                <a:gd name="T12" fmla="*/ 337780057 w 165"/>
                <a:gd name="T13" fmla="*/ 2147483647 h 77"/>
                <a:gd name="T14" fmla="*/ 2147483647 w 165"/>
                <a:gd name="T15" fmla="*/ 2147483647 h 77"/>
                <a:gd name="T16" fmla="*/ 2147483647 w 165"/>
                <a:gd name="T17" fmla="*/ 2147483647 h 77"/>
                <a:gd name="T18" fmla="*/ 2147483647 w 165"/>
                <a:gd name="T19" fmla="*/ 2056617483 h 77"/>
                <a:gd name="T20" fmla="*/ 2147483647 w 165"/>
                <a:gd name="T21" fmla="*/ 1989844266 h 77"/>
                <a:gd name="T22" fmla="*/ 2147483647 w 165"/>
                <a:gd name="T23" fmla="*/ 1842944191 h 77"/>
                <a:gd name="T24" fmla="*/ 2147483647 w 165"/>
                <a:gd name="T25" fmla="*/ 667732406 h 77"/>
                <a:gd name="T26" fmla="*/ 2147483647 w 165"/>
                <a:gd name="T27" fmla="*/ 333866203 h 77"/>
                <a:gd name="T28" fmla="*/ 2147483647 w 165"/>
                <a:gd name="T29" fmla="*/ 40063214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77"/>
                <a:gd name="T47" fmla="*/ 165 w 165"/>
                <a:gd name="T48" fmla="*/ 77 h 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77">
                  <a:moveTo>
                    <a:pt x="155" y="1"/>
                  </a:moveTo>
                  <a:cubicBezTo>
                    <a:pt x="127" y="2"/>
                    <a:pt x="100" y="18"/>
                    <a:pt x="88" y="38"/>
                  </a:cubicBezTo>
                  <a:cubicBezTo>
                    <a:pt x="82" y="40"/>
                    <a:pt x="75" y="42"/>
                    <a:pt x="71" y="47"/>
                  </a:cubicBezTo>
                  <a:cubicBezTo>
                    <a:pt x="58" y="49"/>
                    <a:pt x="40" y="53"/>
                    <a:pt x="38" y="59"/>
                  </a:cubicBezTo>
                  <a:cubicBezTo>
                    <a:pt x="32" y="59"/>
                    <a:pt x="1" y="62"/>
                    <a:pt x="1" y="66"/>
                  </a:cubicBezTo>
                  <a:cubicBezTo>
                    <a:pt x="1" y="66"/>
                    <a:pt x="0" y="67"/>
                    <a:pt x="0" y="68"/>
                  </a:cubicBezTo>
                  <a:cubicBezTo>
                    <a:pt x="0" y="72"/>
                    <a:pt x="5" y="77"/>
                    <a:pt x="9" y="76"/>
                  </a:cubicBezTo>
                  <a:cubicBezTo>
                    <a:pt x="69" y="75"/>
                    <a:pt x="69" y="75"/>
                    <a:pt x="69" y="75"/>
                  </a:cubicBezTo>
                  <a:cubicBezTo>
                    <a:pt x="71" y="69"/>
                    <a:pt x="71" y="69"/>
                    <a:pt x="71" y="69"/>
                  </a:cubicBezTo>
                  <a:cubicBezTo>
                    <a:pt x="74" y="62"/>
                    <a:pt x="77" y="59"/>
                    <a:pt x="91" y="56"/>
                  </a:cubicBezTo>
                  <a:cubicBezTo>
                    <a:pt x="100" y="54"/>
                    <a:pt x="100" y="54"/>
                    <a:pt x="100" y="54"/>
                  </a:cubicBezTo>
                  <a:cubicBezTo>
                    <a:pt x="101" y="50"/>
                    <a:pt x="101" y="50"/>
                    <a:pt x="101" y="50"/>
                  </a:cubicBezTo>
                  <a:cubicBezTo>
                    <a:pt x="110" y="33"/>
                    <a:pt x="133" y="19"/>
                    <a:pt x="156" y="18"/>
                  </a:cubicBezTo>
                  <a:cubicBezTo>
                    <a:pt x="161" y="18"/>
                    <a:pt x="165" y="14"/>
                    <a:pt x="164" y="9"/>
                  </a:cubicBezTo>
                  <a:cubicBezTo>
                    <a:pt x="164" y="4"/>
                    <a:pt x="160" y="0"/>
                    <a:pt x="155" y="1"/>
                  </a:cubicBezTo>
                  <a:close/>
                </a:path>
              </a:pathLst>
            </a:custGeom>
            <a:solidFill>
              <a:srgbClr val="85B683"/>
            </a:solidFill>
            <a:ln w="9525">
              <a:noFill/>
              <a:round/>
              <a:headEnd/>
              <a:tailEnd/>
            </a:ln>
          </p:spPr>
          <p:txBody>
            <a:bodyPr/>
            <a:lstStyle/>
            <a:p>
              <a:endParaRPr lang="en-US">
                <a:latin typeface="Calibri" pitchFamily="34" charset="0"/>
              </a:endParaRPr>
            </a:p>
          </p:txBody>
        </p:sp>
        <p:sp>
          <p:nvSpPr>
            <p:cNvPr id="144257" name="Freeform 1076"/>
            <p:cNvSpPr>
              <a:spLocks/>
            </p:cNvSpPr>
            <p:nvPr/>
          </p:nvSpPr>
          <p:spPr bwMode="auto">
            <a:xfrm rot="10800000">
              <a:off x="3708489" y="5043002"/>
              <a:ext cx="602500" cy="281390"/>
            </a:xfrm>
            <a:custGeom>
              <a:avLst/>
              <a:gdLst>
                <a:gd name="T0" fmla="*/ 2147483647 w 164"/>
                <a:gd name="T1" fmla="*/ 40063356 h 77"/>
                <a:gd name="T2" fmla="*/ 2147483647 w 164"/>
                <a:gd name="T3" fmla="*/ 1428956781 h 77"/>
                <a:gd name="T4" fmla="*/ 2147483647 w 164"/>
                <a:gd name="T5" fmla="*/ 1722764369 h 77"/>
                <a:gd name="T6" fmla="*/ 1417149734 w 164"/>
                <a:gd name="T7" fmla="*/ 2147483647 h 77"/>
                <a:gd name="T8" fmla="*/ 40488734 w 164"/>
                <a:gd name="T9" fmla="*/ 2147483647 h 77"/>
                <a:gd name="T10" fmla="*/ 0 w 164"/>
                <a:gd name="T11" fmla="*/ 2147483647 h 77"/>
                <a:gd name="T12" fmla="*/ 337418358 w 164"/>
                <a:gd name="T13" fmla="*/ 2147483647 h 77"/>
                <a:gd name="T14" fmla="*/ 2147483647 w 164"/>
                <a:gd name="T15" fmla="*/ 2147483647 h 77"/>
                <a:gd name="T16" fmla="*/ 2147483647 w 164"/>
                <a:gd name="T17" fmla="*/ 2147483647 h 77"/>
                <a:gd name="T18" fmla="*/ 2147483647 w 164"/>
                <a:gd name="T19" fmla="*/ 2056632101 h 77"/>
                <a:gd name="T20" fmla="*/ 2147483647 w 164"/>
                <a:gd name="T21" fmla="*/ 1989858646 h 77"/>
                <a:gd name="T22" fmla="*/ 2147483647 w 164"/>
                <a:gd name="T23" fmla="*/ 1842954395 h 77"/>
                <a:gd name="T24" fmla="*/ 2147483647 w 164"/>
                <a:gd name="T25" fmla="*/ 667738434 h 77"/>
                <a:gd name="T26" fmla="*/ 2147483647 w 164"/>
                <a:gd name="T27" fmla="*/ 333867390 h 77"/>
                <a:gd name="T28" fmla="*/ 2147483647 w 164"/>
                <a:gd name="T29" fmla="*/ 40063356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4"/>
                <a:gd name="T46" fmla="*/ 0 h 77"/>
                <a:gd name="T47" fmla="*/ 164 w 164"/>
                <a:gd name="T48" fmla="*/ 77 h 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4" h="77">
                  <a:moveTo>
                    <a:pt x="155" y="1"/>
                  </a:moveTo>
                  <a:cubicBezTo>
                    <a:pt x="128" y="2"/>
                    <a:pt x="100" y="18"/>
                    <a:pt x="88" y="39"/>
                  </a:cubicBezTo>
                  <a:cubicBezTo>
                    <a:pt x="82" y="40"/>
                    <a:pt x="75" y="42"/>
                    <a:pt x="71" y="47"/>
                  </a:cubicBezTo>
                  <a:cubicBezTo>
                    <a:pt x="58" y="49"/>
                    <a:pt x="41" y="53"/>
                    <a:pt x="38" y="59"/>
                  </a:cubicBezTo>
                  <a:cubicBezTo>
                    <a:pt x="33" y="59"/>
                    <a:pt x="1" y="62"/>
                    <a:pt x="1" y="66"/>
                  </a:cubicBezTo>
                  <a:cubicBezTo>
                    <a:pt x="1" y="66"/>
                    <a:pt x="0" y="67"/>
                    <a:pt x="0" y="68"/>
                  </a:cubicBezTo>
                  <a:cubicBezTo>
                    <a:pt x="0" y="72"/>
                    <a:pt x="5" y="77"/>
                    <a:pt x="9" y="76"/>
                  </a:cubicBezTo>
                  <a:cubicBezTo>
                    <a:pt x="69" y="74"/>
                    <a:pt x="69" y="74"/>
                    <a:pt x="69" y="74"/>
                  </a:cubicBezTo>
                  <a:cubicBezTo>
                    <a:pt x="71" y="69"/>
                    <a:pt x="71" y="69"/>
                    <a:pt x="71" y="69"/>
                  </a:cubicBezTo>
                  <a:cubicBezTo>
                    <a:pt x="74" y="62"/>
                    <a:pt x="77" y="59"/>
                    <a:pt x="91" y="56"/>
                  </a:cubicBezTo>
                  <a:cubicBezTo>
                    <a:pt x="100" y="54"/>
                    <a:pt x="100" y="54"/>
                    <a:pt x="100" y="54"/>
                  </a:cubicBezTo>
                  <a:cubicBezTo>
                    <a:pt x="101" y="50"/>
                    <a:pt x="101" y="50"/>
                    <a:pt x="101" y="50"/>
                  </a:cubicBezTo>
                  <a:cubicBezTo>
                    <a:pt x="110" y="33"/>
                    <a:pt x="133" y="19"/>
                    <a:pt x="156" y="18"/>
                  </a:cubicBezTo>
                  <a:cubicBezTo>
                    <a:pt x="161" y="18"/>
                    <a:pt x="164" y="14"/>
                    <a:pt x="164" y="9"/>
                  </a:cubicBezTo>
                  <a:cubicBezTo>
                    <a:pt x="164" y="4"/>
                    <a:pt x="160" y="0"/>
                    <a:pt x="155" y="1"/>
                  </a:cubicBezTo>
                  <a:close/>
                </a:path>
              </a:pathLst>
            </a:custGeom>
            <a:solidFill>
              <a:srgbClr val="86B783"/>
            </a:solidFill>
            <a:ln w="9525">
              <a:noFill/>
              <a:round/>
              <a:headEnd/>
              <a:tailEnd/>
            </a:ln>
          </p:spPr>
          <p:txBody>
            <a:bodyPr/>
            <a:lstStyle/>
            <a:p>
              <a:endParaRPr lang="en-US">
                <a:latin typeface="Calibri" pitchFamily="34" charset="0"/>
              </a:endParaRPr>
            </a:p>
          </p:txBody>
        </p:sp>
        <p:sp>
          <p:nvSpPr>
            <p:cNvPr id="144258" name="Freeform 1077"/>
            <p:cNvSpPr>
              <a:spLocks/>
            </p:cNvSpPr>
            <p:nvPr/>
          </p:nvSpPr>
          <p:spPr bwMode="auto">
            <a:xfrm rot="10800000">
              <a:off x="3708489" y="5046983"/>
              <a:ext cx="602500" cy="277407"/>
            </a:xfrm>
            <a:custGeom>
              <a:avLst/>
              <a:gdLst>
                <a:gd name="T0" fmla="*/ 2147483647 w 164"/>
                <a:gd name="T1" fmla="*/ 39968507 h 76"/>
                <a:gd name="T2" fmla="*/ 2147483647 w 164"/>
                <a:gd name="T3" fmla="*/ 1425579856 h 76"/>
                <a:gd name="T4" fmla="*/ 2147483647 w 164"/>
                <a:gd name="T5" fmla="*/ 1718689435 h 76"/>
                <a:gd name="T6" fmla="*/ 1417149734 w 164"/>
                <a:gd name="T7" fmla="*/ 2147483647 h 76"/>
                <a:gd name="T8" fmla="*/ 80981142 w 164"/>
                <a:gd name="T9" fmla="*/ 2147483647 h 76"/>
                <a:gd name="T10" fmla="*/ 0 w 164"/>
                <a:gd name="T11" fmla="*/ 2147483647 h 76"/>
                <a:gd name="T12" fmla="*/ 337418358 w 164"/>
                <a:gd name="T13" fmla="*/ 2147483647 h 76"/>
                <a:gd name="T14" fmla="*/ 2147483647 w 164"/>
                <a:gd name="T15" fmla="*/ 2147483647 h 76"/>
                <a:gd name="T16" fmla="*/ 2147483647 w 164"/>
                <a:gd name="T17" fmla="*/ 2147483647 h 76"/>
                <a:gd name="T18" fmla="*/ 2147483647 w 164"/>
                <a:gd name="T19" fmla="*/ 2051767962 h 76"/>
                <a:gd name="T20" fmla="*/ 2147483647 w 164"/>
                <a:gd name="T21" fmla="*/ 1971830977 h 76"/>
                <a:gd name="T22" fmla="*/ 2147483647 w 164"/>
                <a:gd name="T23" fmla="*/ 1825275732 h 76"/>
                <a:gd name="T24" fmla="*/ 2147483647 w 164"/>
                <a:gd name="T25" fmla="*/ 666160020 h 76"/>
                <a:gd name="T26" fmla="*/ 2147483647 w 164"/>
                <a:gd name="T27" fmla="*/ 333078185 h 76"/>
                <a:gd name="T28" fmla="*/ 2147483647 w 164"/>
                <a:gd name="T29" fmla="*/ 39968507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4"/>
                <a:gd name="T46" fmla="*/ 0 h 76"/>
                <a:gd name="T47" fmla="*/ 164 w 164"/>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4" h="76">
                  <a:moveTo>
                    <a:pt x="155" y="1"/>
                  </a:moveTo>
                  <a:cubicBezTo>
                    <a:pt x="128" y="2"/>
                    <a:pt x="100" y="18"/>
                    <a:pt x="88" y="39"/>
                  </a:cubicBezTo>
                  <a:cubicBezTo>
                    <a:pt x="82" y="40"/>
                    <a:pt x="75" y="42"/>
                    <a:pt x="71" y="47"/>
                  </a:cubicBezTo>
                  <a:cubicBezTo>
                    <a:pt x="59" y="49"/>
                    <a:pt x="41" y="53"/>
                    <a:pt x="38" y="59"/>
                  </a:cubicBezTo>
                  <a:cubicBezTo>
                    <a:pt x="33" y="59"/>
                    <a:pt x="2" y="62"/>
                    <a:pt x="2" y="66"/>
                  </a:cubicBezTo>
                  <a:cubicBezTo>
                    <a:pt x="1" y="66"/>
                    <a:pt x="0" y="67"/>
                    <a:pt x="0" y="68"/>
                  </a:cubicBezTo>
                  <a:cubicBezTo>
                    <a:pt x="0" y="72"/>
                    <a:pt x="5" y="76"/>
                    <a:pt x="9" y="76"/>
                  </a:cubicBezTo>
                  <a:cubicBezTo>
                    <a:pt x="69" y="74"/>
                    <a:pt x="69" y="74"/>
                    <a:pt x="69" y="74"/>
                  </a:cubicBezTo>
                  <a:cubicBezTo>
                    <a:pt x="71" y="69"/>
                    <a:pt x="71" y="69"/>
                    <a:pt x="71" y="69"/>
                  </a:cubicBezTo>
                  <a:cubicBezTo>
                    <a:pt x="74" y="62"/>
                    <a:pt x="77" y="59"/>
                    <a:pt x="91" y="56"/>
                  </a:cubicBezTo>
                  <a:cubicBezTo>
                    <a:pt x="100" y="54"/>
                    <a:pt x="100" y="54"/>
                    <a:pt x="100" y="54"/>
                  </a:cubicBezTo>
                  <a:cubicBezTo>
                    <a:pt x="101" y="50"/>
                    <a:pt x="101" y="50"/>
                    <a:pt x="101" y="50"/>
                  </a:cubicBezTo>
                  <a:cubicBezTo>
                    <a:pt x="110" y="33"/>
                    <a:pt x="133" y="19"/>
                    <a:pt x="156" y="18"/>
                  </a:cubicBezTo>
                  <a:cubicBezTo>
                    <a:pt x="161" y="18"/>
                    <a:pt x="164" y="14"/>
                    <a:pt x="164" y="9"/>
                  </a:cubicBezTo>
                  <a:cubicBezTo>
                    <a:pt x="164" y="4"/>
                    <a:pt x="160" y="0"/>
                    <a:pt x="155" y="1"/>
                  </a:cubicBezTo>
                  <a:close/>
                </a:path>
              </a:pathLst>
            </a:custGeom>
            <a:solidFill>
              <a:srgbClr val="87B784"/>
            </a:solidFill>
            <a:ln w="9525">
              <a:noFill/>
              <a:round/>
              <a:headEnd/>
              <a:tailEnd/>
            </a:ln>
          </p:spPr>
          <p:txBody>
            <a:bodyPr/>
            <a:lstStyle/>
            <a:p>
              <a:endParaRPr lang="en-US">
                <a:latin typeface="Calibri" pitchFamily="34" charset="0"/>
              </a:endParaRPr>
            </a:p>
          </p:txBody>
        </p:sp>
        <p:sp>
          <p:nvSpPr>
            <p:cNvPr id="144259" name="Freeform 1079"/>
            <p:cNvSpPr>
              <a:spLocks/>
            </p:cNvSpPr>
            <p:nvPr/>
          </p:nvSpPr>
          <p:spPr bwMode="auto">
            <a:xfrm rot="10800000">
              <a:off x="3708489" y="5046984"/>
              <a:ext cx="602500" cy="274753"/>
            </a:xfrm>
            <a:custGeom>
              <a:avLst/>
              <a:gdLst>
                <a:gd name="T0" fmla="*/ 2147483647 w 164"/>
                <a:gd name="T1" fmla="*/ 0 h 75"/>
                <a:gd name="T2" fmla="*/ 2147483647 w 164"/>
                <a:gd name="T3" fmla="*/ 1409131091 h 75"/>
                <a:gd name="T4" fmla="*/ 2147483647 w 164"/>
                <a:gd name="T5" fmla="*/ 1704376881 h 75"/>
                <a:gd name="T6" fmla="*/ 1444140989 w 164"/>
                <a:gd name="T7" fmla="*/ 2147249688 h 75"/>
                <a:gd name="T8" fmla="*/ 80981142 w 164"/>
                <a:gd name="T9" fmla="*/ 2147483647 h 75"/>
                <a:gd name="T10" fmla="*/ 0 w 164"/>
                <a:gd name="T11" fmla="*/ 2147483647 h 75"/>
                <a:gd name="T12" fmla="*/ 337418358 w 164"/>
                <a:gd name="T13" fmla="*/ 2147483647 h 75"/>
                <a:gd name="T14" fmla="*/ 2147483647 w 164"/>
                <a:gd name="T15" fmla="*/ 2147483647 h 75"/>
                <a:gd name="T16" fmla="*/ 2147483647 w 164"/>
                <a:gd name="T17" fmla="*/ 2147483647 h 75"/>
                <a:gd name="T18" fmla="*/ 2147483647 w 164"/>
                <a:gd name="T19" fmla="*/ 2039887249 h 75"/>
                <a:gd name="T20" fmla="*/ 2147483647 w 164"/>
                <a:gd name="T21" fmla="*/ 1959366336 h 75"/>
                <a:gd name="T22" fmla="*/ 2147483647 w 164"/>
                <a:gd name="T23" fmla="*/ 1811739320 h 75"/>
                <a:gd name="T24" fmla="*/ 2147483647 w 164"/>
                <a:gd name="T25" fmla="*/ 630755929 h 75"/>
                <a:gd name="T26" fmla="*/ 2147483647 w 164"/>
                <a:gd name="T27" fmla="*/ 295245905 h 75"/>
                <a:gd name="T28" fmla="*/ 2147483647 w 164"/>
                <a:gd name="T29" fmla="*/ 0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4"/>
                <a:gd name="T46" fmla="*/ 0 h 75"/>
                <a:gd name="T47" fmla="*/ 164 w 16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4" h="75">
                  <a:moveTo>
                    <a:pt x="155" y="0"/>
                  </a:moveTo>
                  <a:cubicBezTo>
                    <a:pt x="128" y="1"/>
                    <a:pt x="101" y="17"/>
                    <a:pt x="88" y="38"/>
                  </a:cubicBezTo>
                  <a:cubicBezTo>
                    <a:pt x="82" y="39"/>
                    <a:pt x="75" y="41"/>
                    <a:pt x="71" y="46"/>
                  </a:cubicBezTo>
                  <a:cubicBezTo>
                    <a:pt x="59" y="48"/>
                    <a:pt x="42" y="52"/>
                    <a:pt x="39" y="58"/>
                  </a:cubicBezTo>
                  <a:cubicBezTo>
                    <a:pt x="34" y="58"/>
                    <a:pt x="2" y="62"/>
                    <a:pt x="2" y="65"/>
                  </a:cubicBezTo>
                  <a:cubicBezTo>
                    <a:pt x="1" y="65"/>
                    <a:pt x="0" y="66"/>
                    <a:pt x="0" y="67"/>
                  </a:cubicBezTo>
                  <a:cubicBezTo>
                    <a:pt x="0" y="71"/>
                    <a:pt x="5" y="75"/>
                    <a:pt x="9" y="75"/>
                  </a:cubicBezTo>
                  <a:cubicBezTo>
                    <a:pt x="69" y="73"/>
                    <a:pt x="69" y="73"/>
                    <a:pt x="69" y="73"/>
                  </a:cubicBezTo>
                  <a:cubicBezTo>
                    <a:pt x="71" y="68"/>
                    <a:pt x="71" y="68"/>
                    <a:pt x="71" y="68"/>
                  </a:cubicBezTo>
                  <a:cubicBezTo>
                    <a:pt x="74" y="61"/>
                    <a:pt x="77" y="58"/>
                    <a:pt x="91" y="55"/>
                  </a:cubicBezTo>
                  <a:cubicBezTo>
                    <a:pt x="100" y="53"/>
                    <a:pt x="100" y="53"/>
                    <a:pt x="100" y="53"/>
                  </a:cubicBezTo>
                  <a:cubicBezTo>
                    <a:pt x="101" y="49"/>
                    <a:pt x="101" y="49"/>
                    <a:pt x="101" y="49"/>
                  </a:cubicBezTo>
                  <a:cubicBezTo>
                    <a:pt x="110" y="32"/>
                    <a:pt x="133" y="18"/>
                    <a:pt x="156" y="17"/>
                  </a:cubicBezTo>
                  <a:cubicBezTo>
                    <a:pt x="161" y="17"/>
                    <a:pt x="164" y="13"/>
                    <a:pt x="164" y="8"/>
                  </a:cubicBezTo>
                  <a:cubicBezTo>
                    <a:pt x="164" y="3"/>
                    <a:pt x="160" y="0"/>
                    <a:pt x="155" y="0"/>
                  </a:cubicBezTo>
                  <a:close/>
                </a:path>
              </a:pathLst>
            </a:custGeom>
            <a:solidFill>
              <a:srgbClr val="89B885"/>
            </a:solidFill>
            <a:ln w="9525">
              <a:noFill/>
              <a:round/>
              <a:headEnd/>
              <a:tailEnd/>
            </a:ln>
          </p:spPr>
          <p:txBody>
            <a:bodyPr/>
            <a:lstStyle/>
            <a:p>
              <a:endParaRPr lang="en-US">
                <a:latin typeface="Calibri" pitchFamily="34" charset="0"/>
              </a:endParaRPr>
            </a:p>
          </p:txBody>
        </p:sp>
        <p:sp>
          <p:nvSpPr>
            <p:cNvPr id="144260" name="Freeform 1080"/>
            <p:cNvSpPr>
              <a:spLocks/>
            </p:cNvSpPr>
            <p:nvPr/>
          </p:nvSpPr>
          <p:spPr bwMode="auto">
            <a:xfrm rot="10800000">
              <a:off x="3708489" y="5046984"/>
              <a:ext cx="602500" cy="274753"/>
            </a:xfrm>
            <a:custGeom>
              <a:avLst/>
              <a:gdLst>
                <a:gd name="T0" fmla="*/ 2147483647 w 164"/>
                <a:gd name="T1" fmla="*/ 0 h 75"/>
                <a:gd name="T2" fmla="*/ 2147483647 w 164"/>
                <a:gd name="T3" fmla="*/ 1409131091 h 75"/>
                <a:gd name="T4" fmla="*/ 2147483647 w 164"/>
                <a:gd name="T5" fmla="*/ 1704376881 h 75"/>
                <a:gd name="T6" fmla="*/ 1444140989 w 164"/>
                <a:gd name="T7" fmla="*/ 2147249688 h 75"/>
                <a:gd name="T8" fmla="*/ 80981142 w 164"/>
                <a:gd name="T9" fmla="*/ 2147483647 h 75"/>
                <a:gd name="T10" fmla="*/ 0 w 164"/>
                <a:gd name="T11" fmla="*/ 2147483647 h 75"/>
                <a:gd name="T12" fmla="*/ 337418358 w 164"/>
                <a:gd name="T13" fmla="*/ 2147483647 h 75"/>
                <a:gd name="T14" fmla="*/ 2147483647 w 164"/>
                <a:gd name="T15" fmla="*/ 2147483647 h 75"/>
                <a:gd name="T16" fmla="*/ 2147483647 w 164"/>
                <a:gd name="T17" fmla="*/ 2147483647 h 75"/>
                <a:gd name="T18" fmla="*/ 2147483647 w 164"/>
                <a:gd name="T19" fmla="*/ 1999626793 h 75"/>
                <a:gd name="T20" fmla="*/ 2147483647 w 164"/>
                <a:gd name="T21" fmla="*/ 1959366336 h 75"/>
                <a:gd name="T22" fmla="*/ 2147483647 w 164"/>
                <a:gd name="T23" fmla="*/ 1811739320 h 75"/>
                <a:gd name="T24" fmla="*/ 2147483647 w 164"/>
                <a:gd name="T25" fmla="*/ 630755929 h 75"/>
                <a:gd name="T26" fmla="*/ 2147483647 w 164"/>
                <a:gd name="T27" fmla="*/ 295245905 h 75"/>
                <a:gd name="T28" fmla="*/ 2147483647 w 164"/>
                <a:gd name="T29" fmla="*/ 0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4"/>
                <a:gd name="T46" fmla="*/ 0 h 75"/>
                <a:gd name="T47" fmla="*/ 164 w 16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4" h="75">
                  <a:moveTo>
                    <a:pt x="155" y="0"/>
                  </a:moveTo>
                  <a:cubicBezTo>
                    <a:pt x="128" y="1"/>
                    <a:pt x="101" y="17"/>
                    <a:pt x="88" y="38"/>
                  </a:cubicBezTo>
                  <a:cubicBezTo>
                    <a:pt x="82" y="39"/>
                    <a:pt x="75" y="41"/>
                    <a:pt x="72" y="46"/>
                  </a:cubicBezTo>
                  <a:cubicBezTo>
                    <a:pt x="59" y="48"/>
                    <a:pt x="42" y="52"/>
                    <a:pt x="39" y="58"/>
                  </a:cubicBezTo>
                  <a:cubicBezTo>
                    <a:pt x="34" y="58"/>
                    <a:pt x="2" y="62"/>
                    <a:pt x="2" y="65"/>
                  </a:cubicBezTo>
                  <a:cubicBezTo>
                    <a:pt x="1" y="65"/>
                    <a:pt x="0" y="66"/>
                    <a:pt x="0" y="67"/>
                  </a:cubicBezTo>
                  <a:cubicBezTo>
                    <a:pt x="0" y="71"/>
                    <a:pt x="5" y="75"/>
                    <a:pt x="9" y="75"/>
                  </a:cubicBezTo>
                  <a:cubicBezTo>
                    <a:pt x="69" y="73"/>
                    <a:pt x="69" y="73"/>
                    <a:pt x="69" y="73"/>
                  </a:cubicBezTo>
                  <a:cubicBezTo>
                    <a:pt x="71" y="68"/>
                    <a:pt x="71" y="68"/>
                    <a:pt x="71" y="68"/>
                  </a:cubicBezTo>
                  <a:cubicBezTo>
                    <a:pt x="74" y="61"/>
                    <a:pt x="77" y="57"/>
                    <a:pt x="91" y="54"/>
                  </a:cubicBezTo>
                  <a:cubicBezTo>
                    <a:pt x="99" y="53"/>
                    <a:pt x="99" y="53"/>
                    <a:pt x="99" y="53"/>
                  </a:cubicBezTo>
                  <a:cubicBezTo>
                    <a:pt x="101" y="49"/>
                    <a:pt x="101" y="49"/>
                    <a:pt x="101" y="49"/>
                  </a:cubicBezTo>
                  <a:cubicBezTo>
                    <a:pt x="110" y="32"/>
                    <a:pt x="133" y="18"/>
                    <a:pt x="156" y="17"/>
                  </a:cubicBezTo>
                  <a:cubicBezTo>
                    <a:pt x="161" y="16"/>
                    <a:pt x="164" y="12"/>
                    <a:pt x="164" y="8"/>
                  </a:cubicBezTo>
                  <a:cubicBezTo>
                    <a:pt x="164" y="3"/>
                    <a:pt x="160" y="0"/>
                    <a:pt x="155" y="0"/>
                  </a:cubicBezTo>
                  <a:close/>
                </a:path>
              </a:pathLst>
            </a:custGeom>
            <a:solidFill>
              <a:srgbClr val="8AB886"/>
            </a:solidFill>
            <a:ln w="9525">
              <a:noFill/>
              <a:round/>
              <a:headEnd/>
              <a:tailEnd/>
            </a:ln>
          </p:spPr>
          <p:txBody>
            <a:bodyPr/>
            <a:lstStyle/>
            <a:p>
              <a:endParaRPr lang="en-US">
                <a:latin typeface="Calibri" pitchFamily="34" charset="0"/>
              </a:endParaRPr>
            </a:p>
          </p:txBody>
        </p:sp>
        <p:sp>
          <p:nvSpPr>
            <p:cNvPr id="144261" name="Freeform 1081"/>
            <p:cNvSpPr>
              <a:spLocks/>
            </p:cNvSpPr>
            <p:nvPr/>
          </p:nvSpPr>
          <p:spPr bwMode="auto">
            <a:xfrm rot="10800000">
              <a:off x="3708489" y="5046984"/>
              <a:ext cx="602500" cy="274753"/>
            </a:xfrm>
            <a:custGeom>
              <a:avLst/>
              <a:gdLst>
                <a:gd name="T0" fmla="*/ 2147483647 w 164"/>
                <a:gd name="T1" fmla="*/ 0 h 75"/>
                <a:gd name="T2" fmla="*/ 2147483647 w 164"/>
                <a:gd name="T3" fmla="*/ 1409131091 h 75"/>
                <a:gd name="T4" fmla="*/ 2147483647 w 164"/>
                <a:gd name="T5" fmla="*/ 1704376881 h 75"/>
                <a:gd name="T6" fmla="*/ 1444140989 w 164"/>
                <a:gd name="T7" fmla="*/ 2147249688 h 75"/>
                <a:gd name="T8" fmla="*/ 80981142 w 164"/>
                <a:gd name="T9" fmla="*/ 2147483647 h 75"/>
                <a:gd name="T10" fmla="*/ 0 w 164"/>
                <a:gd name="T11" fmla="*/ 2147483647 h 75"/>
                <a:gd name="T12" fmla="*/ 337418358 w 164"/>
                <a:gd name="T13" fmla="*/ 2147483647 h 75"/>
                <a:gd name="T14" fmla="*/ 2147483647 w 164"/>
                <a:gd name="T15" fmla="*/ 2147483647 h 75"/>
                <a:gd name="T16" fmla="*/ 2147483647 w 164"/>
                <a:gd name="T17" fmla="*/ 2147483647 h 75"/>
                <a:gd name="T18" fmla="*/ 2147483647 w 164"/>
                <a:gd name="T19" fmla="*/ 1999626793 h 75"/>
                <a:gd name="T20" fmla="*/ 2147483647 w 164"/>
                <a:gd name="T21" fmla="*/ 1932524811 h 75"/>
                <a:gd name="T22" fmla="*/ 2147483647 w 164"/>
                <a:gd name="T23" fmla="*/ 1811739320 h 75"/>
                <a:gd name="T24" fmla="*/ 2147483647 w 164"/>
                <a:gd name="T25" fmla="*/ 630755929 h 75"/>
                <a:gd name="T26" fmla="*/ 2147483647 w 164"/>
                <a:gd name="T27" fmla="*/ 295245905 h 75"/>
                <a:gd name="T28" fmla="*/ 2147483647 w 164"/>
                <a:gd name="T29" fmla="*/ 0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4"/>
                <a:gd name="T46" fmla="*/ 0 h 75"/>
                <a:gd name="T47" fmla="*/ 164 w 16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4" h="75">
                  <a:moveTo>
                    <a:pt x="155" y="0"/>
                  </a:moveTo>
                  <a:cubicBezTo>
                    <a:pt x="128" y="1"/>
                    <a:pt x="101" y="17"/>
                    <a:pt x="88" y="38"/>
                  </a:cubicBezTo>
                  <a:cubicBezTo>
                    <a:pt x="82" y="39"/>
                    <a:pt x="75" y="41"/>
                    <a:pt x="72" y="46"/>
                  </a:cubicBezTo>
                  <a:cubicBezTo>
                    <a:pt x="59" y="48"/>
                    <a:pt x="42" y="52"/>
                    <a:pt x="39" y="58"/>
                  </a:cubicBezTo>
                  <a:cubicBezTo>
                    <a:pt x="34" y="58"/>
                    <a:pt x="2" y="62"/>
                    <a:pt x="2" y="65"/>
                  </a:cubicBezTo>
                  <a:cubicBezTo>
                    <a:pt x="1" y="65"/>
                    <a:pt x="0" y="66"/>
                    <a:pt x="0" y="67"/>
                  </a:cubicBezTo>
                  <a:cubicBezTo>
                    <a:pt x="1" y="71"/>
                    <a:pt x="5" y="75"/>
                    <a:pt x="9" y="75"/>
                  </a:cubicBezTo>
                  <a:cubicBezTo>
                    <a:pt x="69" y="73"/>
                    <a:pt x="69" y="73"/>
                    <a:pt x="69" y="73"/>
                  </a:cubicBezTo>
                  <a:cubicBezTo>
                    <a:pt x="71" y="68"/>
                    <a:pt x="71" y="68"/>
                    <a:pt x="71" y="68"/>
                  </a:cubicBezTo>
                  <a:cubicBezTo>
                    <a:pt x="74" y="60"/>
                    <a:pt x="77" y="57"/>
                    <a:pt x="91" y="54"/>
                  </a:cubicBezTo>
                  <a:cubicBezTo>
                    <a:pt x="99" y="52"/>
                    <a:pt x="99" y="52"/>
                    <a:pt x="99" y="52"/>
                  </a:cubicBezTo>
                  <a:cubicBezTo>
                    <a:pt x="101" y="49"/>
                    <a:pt x="101" y="49"/>
                    <a:pt x="101" y="49"/>
                  </a:cubicBezTo>
                  <a:cubicBezTo>
                    <a:pt x="109" y="32"/>
                    <a:pt x="133" y="18"/>
                    <a:pt x="156" y="17"/>
                  </a:cubicBezTo>
                  <a:cubicBezTo>
                    <a:pt x="161" y="16"/>
                    <a:pt x="164" y="12"/>
                    <a:pt x="164" y="8"/>
                  </a:cubicBezTo>
                  <a:cubicBezTo>
                    <a:pt x="164" y="3"/>
                    <a:pt x="160" y="0"/>
                    <a:pt x="155" y="0"/>
                  </a:cubicBezTo>
                  <a:close/>
                </a:path>
              </a:pathLst>
            </a:custGeom>
            <a:solidFill>
              <a:srgbClr val="89B886"/>
            </a:solidFill>
            <a:ln w="9525">
              <a:noFill/>
              <a:round/>
              <a:headEnd/>
              <a:tailEnd/>
            </a:ln>
          </p:spPr>
          <p:txBody>
            <a:bodyPr/>
            <a:lstStyle/>
            <a:p>
              <a:endParaRPr lang="en-US">
                <a:latin typeface="Calibri" pitchFamily="34" charset="0"/>
              </a:endParaRPr>
            </a:p>
          </p:txBody>
        </p:sp>
        <p:sp>
          <p:nvSpPr>
            <p:cNvPr id="144262" name="Freeform 1082"/>
            <p:cNvSpPr>
              <a:spLocks/>
            </p:cNvSpPr>
            <p:nvPr/>
          </p:nvSpPr>
          <p:spPr bwMode="auto">
            <a:xfrm rot="10800000">
              <a:off x="3708489" y="5046984"/>
              <a:ext cx="602500" cy="274753"/>
            </a:xfrm>
            <a:custGeom>
              <a:avLst/>
              <a:gdLst>
                <a:gd name="T0" fmla="*/ 2147483647 w 164"/>
                <a:gd name="T1" fmla="*/ 0 h 75"/>
                <a:gd name="T2" fmla="*/ 2147483647 w 164"/>
                <a:gd name="T3" fmla="*/ 1409131091 h 75"/>
                <a:gd name="T4" fmla="*/ 2147483647 w 164"/>
                <a:gd name="T5" fmla="*/ 1704376881 h 75"/>
                <a:gd name="T6" fmla="*/ 1484633382 w 164"/>
                <a:gd name="T7" fmla="*/ 2147249688 h 75"/>
                <a:gd name="T8" fmla="*/ 80981142 w 164"/>
                <a:gd name="T9" fmla="*/ 2147483647 h 75"/>
                <a:gd name="T10" fmla="*/ 0 w 164"/>
                <a:gd name="T11" fmla="*/ 2147483647 h 75"/>
                <a:gd name="T12" fmla="*/ 337418358 w 164"/>
                <a:gd name="T13" fmla="*/ 2147483647 h 75"/>
                <a:gd name="T14" fmla="*/ 2147483647 w 164"/>
                <a:gd name="T15" fmla="*/ 2147483647 h 75"/>
                <a:gd name="T16" fmla="*/ 2147483647 w 164"/>
                <a:gd name="T17" fmla="*/ 2147483647 h 75"/>
                <a:gd name="T18" fmla="*/ 2147483647 w 164"/>
                <a:gd name="T19" fmla="*/ 1999626793 h 75"/>
                <a:gd name="T20" fmla="*/ 2147483647 w 164"/>
                <a:gd name="T21" fmla="*/ 1932524811 h 75"/>
                <a:gd name="T22" fmla="*/ 2147483647 w 164"/>
                <a:gd name="T23" fmla="*/ 1811739320 h 75"/>
                <a:gd name="T24" fmla="*/ 2147483647 w 164"/>
                <a:gd name="T25" fmla="*/ 630755929 h 75"/>
                <a:gd name="T26" fmla="*/ 2147483647 w 164"/>
                <a:gd name="T27" fmla="*/ 295245905 h 75"/>
                <a:gd name="T28" fmla="*/ 2147483647 w 164"/>
                <a:gd name="T29" fmla="*/ 0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4"/>
                <a:gd name="T46" fmla="*/ 0 h 75"/>
                <a:gd name="T47" fmla="*/ 164 w 16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4" h="75">
                  <a:moveTo>
                    <a:pt x="155" y="0"/>
                  </a:moveTo>
                  <a:cubicBezTo>
                    <a:pt x="128" y="1"/>
                    <a:pt x="101" y="17"/>
                    <a:pt x="88" y="38"/>
                  </a:cubicBezTo>
                  <a:cubicBezTo>
                    <a:pt x="82" y="39"/>
                    <a:pt x="76" y="41"/>
                    <a:pt x="72" y="46"/>
                  </a:cubicBezTo>
                  <a:cubicBezTo>
                    <a:pt x="59" y="48"/>
                    <a:pt x="42" y="52"/>
                    <a:pt x="40" y="58"/>
                  </a:cubicBezTo>
                  <a:cubicBezTo>
                    <a:pt x="35" y="58"/>
                    <a:pt x="2" y="62"/>
                    <a:pt x="2" y="65"/>
                  </a:cubicBezTo>
                  <a:cubicBezTo>
                    <a:pt x="1" y="65"/>
                    <a:pt x="0" y="66"/>
                    <a:pt x="0" y="67"/>
                  </a:cubicBezTo>
                  <a:cubicBezTo>
                    <a:pt x="1" y="71"/>
                    <a:pt x="5" y="75"/>
                    <a:pt x="9" y="75"/>
                  </a:cubicBezTo>
                  <a:cubicBezTo>
                    <a:pt x="69" y="73"/>
                    <a:pt x="69" y="73"/>
                    <a:pt x="69" y="73"/>
                  </a:cubicBezTo>
                  <a:cubicBezTo>
                    <a:pt x="71" y="68"/>
                    <a:pt x="71" y="68"/>
                    <a:pt x="71" y="68"/>
                  </a:cubicBezTo>
                  <a:cubicBezTo>
                    <a:pt x="74" y="60"/>
                    <a:pt x="77" y="57"/>
                    <a:pt x="91" y="54"/>
                  </a:cubicBezTo>
                  <a:cubicBezTo>
                    <a:pt x="99" y="52"/>
                    <a:pt x="99" y="52"/>
                    <a:pt x="99" y="52"/>
                  </a:cubicBezTo>
                  <a:cubicBezTo>
                    <a:pt x="101" y="49"/>
                    <a:pt x="101" y="49"/>
                    <a:pt x="101" y="49"/>
                  </a:cubicBezTo>
                  <a:cubicBezTo>
                    <a:pt x="109" y="32"/>
                    <a:pt x="133" y="18"/>
                    <a:pt x="156" y="17"/>
                  </a:cubicBezTo>
                  <a:cubicBezTo>
                    <a:pt x="161" y="16"/>
                    <a:pt x="164" y="12"/>
                    <a:pt x="164" y="8"/>
                  </a:cubicBezTo>
                  <a:cubicBezTo>
                    <a:pt x="164" y="3"/>
                    <a:pt x="160" y="0"/>
                    <a:pt x="155" y="0"/>
                  </a:cubicBezTo>
                  <a:close/>
                </a:path>
              </a:pathLst>
            </a:custGeom>
            <a:solidFill>
              <a:srgbClr val="8AB987"/>
            </a:solidFill>
            <a:ln w="9525">
              <a:noFill/>
              <a:round/>
              <a:headEnd/>
              <a:tailEnd/>
            </a:ln>
          </p:spPr>
          <p:txBody>
            <a:bodyPr/>
            <a:lstStyle/>
            <a:p>
              <a:endParaRPr lang="en-US">
                <a:latin typeface="Calibri" pitchFamily="34" charset="0"/>
              </a:endParaRPr>
            </a:p>
          </p:txBody>
        </p:sp>
        <p:sp>
          <p:nvSpPr>
            <p:cNvPr id="144263" name="Freeform 1083"/>
            <p:cNvSpPr>
              <a:spLocks/>
            </p:cNvSpPr>
            <p:nvPr/>
          </p:nvSpPr>
          <p:spPr bwMode="auto">
            <a:xfrm rot="10800000">
              <a:off x="3708489" y="5046984"/>
              <a:ext cx="602500" cy="274753"/>
            </a:xfrm>
            <a:custGeom>
              <a:avLst/>
              <a:gdLst>
                <a:gd name="T0" fmla="*/ 2147483647 w 164"/>
                <a:gd name="T1" fmla="*/ 0 h 75"/>
                <a:gd name="T2" fmla="*/ 2147483647 w 164"/>
                <a:gd name="T3" fmla="*/ 1409131091 h 75"/>
                <a:gd name="T4" fmla="*/ 2147483647 w 164"/>
                <a:gd name="T5" fmla="*/ 1704376881 h 75"/>
                <a:gd name="T6" fmla="*/ 1484633382 w 164"/>
                <a:gd name="T7" fmla="*/ 2147249688 h 75"/>
                <a:gd name="T8" fmla="*/ 80981142 w 164"/>
                <a:gd name="T9" fmla="*/ 2147483647 h 75"/>
                <a:gd name="T10" fmla="*/ 0 w 164"/>
                <a:gd name="T11" fmla="*/ 2147483647 h 75"/>
                <a:gd name="T12" fmla="*/ 337418358 w 164"/>
                <a:gd name="T13" fmla="*/ 2147483647 h 75"/>
                <a:gd name="T14" fmla="*/ 2147483647 w 164"/>
                <a:gd name="T15" fmla="*/ 2147483647 h 75"/>
                <a:gd name="T16" fmla="*/ 2147483647 w 164"/>
                <a:gd name="T17" fmla="*/ 2147483647 h 75"/>
                <a:gd name="T18" fmla="*/ 2147483647 w 164"/>
                <a:gd name="T19" fmla="*/ 1999626793 h 75"/>
                <a:gd name="T20" fmla="*/ 2147483647 w 164"/>
                <a:gd name="T21" fmla="*/ 1932524811 h 75"/>
                <a:gd name="T22" fmla="*/ 2147483647 w 164"/>
                <a:gd name="T23" fmla="*/ 1811739320 h 75"/>
                <a:gd name="T24" fmla="*/ 2147483647 w 164"/>
                <a:gd name="T25" fmla="*/ 630755929 h 75"/>
                <a:gd name="T26" fmla="*/ 2147483647 w 164"/>
                <a:gd name="T27" fmla="*/ 295245905 h 75"/>
                <a:gd name="T28" fmla="*/ 2147483647 w 164"/>
                <a:gd name="T29" fmla="*/ 0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4"/>
                <a:gd name="T46" fmla="*/ 0 h 75"/>
                <a:gd name="T47" fmla="*/ 164 w 16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4" h="75">
                  <a:moveTo>
                    <a:pt x="155" y="0"/>
                  </a:moveTo>
                  <a:cubicBezTo>
                    <a:pt x="128" y="2"/>
                    <a:pt x="101" y="17"/>
                    <a:pt x="88" y="38"/>
                  </a:cubicBezTo>
                  <a:cubicBezTo>
                    <a:pt x="83" y="39"/>
                    <a:pt x="76" y="41"/>
                    <a:pt x="72" y="46"/>
                  </a:cubicBezTo>
                  <a:cubicBezTo>
                    <a:pt x="60" y="48"/>
                    <a:pt x="43" y="52"/>
                    <a:pt x="40" y="58"/>
                  </a:cubicBezTo>
                  <a:cubicBezTo>
                    <a:pt x="35" y="58"/>
                    <a:pt x="2" y="62"/>
                    <a:pt x="2" y="65"/>
                  </a:cubicBezTo>
                  <a:cubicBezTo>
                    <a:pt x="1" y="65"/>
                    <a:pt x="0" y="66"/>
                    <a:pt x="0" y="67"/>
                  </a:cubicBezTo>
                  <a:cubicBezTo>
                    <a:pt x="1" y="71"/>
                    <a:pt x="5" y="75"/>
                    <a:pt x="9" y="75"/>
                  </a:cubicBezTo>
                  <a:cubicBezTo>
                    <a:pt x="69" y="73"/>
                    <a:pt x="69" y="73"/>
                    <a:pt x="69" y="73"/>
                  </a:cubicBezTo>
                  <a:cubicBezTo>
                    <a:pt x="71" y="68"/>
                    <a:pt x="71" y="68"/>
                    <a:pt x="71" y="68"/>
                  </a:cubicBezTo>
                  <a:cubicBezTo>
                    <a:pt x="73" y="60"/>
                    <a:pt x="77" y="57"/>
                    <a:pt x="91" y="54"/>
                  </a:cubicBezTo>
                  <a:cubicBezTo>
                    <a:pt x="99" y="52"/>
                    <a:pt x="99" y="52"/>
                    <a:pt x="99" y="52"/>
                  </a:cubicBezTo>
                  <a:cubicBezTo>
                    <a:pt x="101" y="49"/>
                    <a:pt x="101" y="49"/>
                    <a:pt x="101" y="49"/>
                  </a:cubicBezTo>
                  <a:cubicBezTo>
                    <a:pt x="109" y="32"/>
                    <a:pt x="133" y="18"/>
                    <a:pt x="156" y="17"/>
                  </a:cubicBezTo>
                  <a:cubicBezTo>
                    <a:pt x="161" y="16"/>
                    <a:pt x="164" y="12"/>
                    <a:pt x="164" y="8"/>
                  </a:cubicBezTo>
                  <a:cubicBezTo>
                    <a:pt x="164" y="3"/>
                    <a:pt x="160" y="0"/>
                    <a:pt x="155" y="0"/>
                  </a:cubicBezTo>
                  <a:close/>
                </a:path>
              </a:pathLst>
            </a:custGeom>
            <a:solidFill>
              <a:srgbClr val="8BB988"/>
            </a:solidFill>
            <a:ln w="9525">
              <a:noFill/>
              <a:round/>
              <a:headEnd/>
              <a:tailEnd/>
            </a:ln>
          </p:spPr>
          <p:txBody>
            <a:bodyPr/>
            <a:lstStyle/>
            <a:p>
              <a:endParaRPr lang="en-US">
                <a:latin typeface="Calibri" pitchFamily="34" charset="0"/>
              </a:endParaRPr>
            </a:p>
          </p:txBody>
        </p:sp>
        <p:sp>
          <p:nvSpPr>
            <p:cNvPr id="144264" name="Freeform 1084"/>
            <p:cNvSpPr>
              <a:spLocks/>
            </p:cNvSpPr>
            <p:nvPr/>
          </p:nvSpPr>
          <p:spPr bwMode="auto">
            <a:xfrm rot="10800000">
              <a:off x="3708489" y="5046984"/>
              <a:ext cx="602500" cy="274753"/>
            </a:xfrm>
            <a:custGeom>
              <a:avLst/>
              <a:gdLst>
                <a:gd name="T0" fmla="*/ 2147483647 w 164"/>
                <a:gd name="T1" fmla="*/ 0 h 75"/>
                <a:gd name="T2" fmla="*/ 2147483647 w 164"/>
                <a:gd name="T3" fmla="*/ 1409131091 h 75"/>
                <a:gd name="T4" fmla="*/ 2147483647 w 164"/>
                <a:gd name="T5" fmla="*/ 1704376881 h 75"/>
                <a:gd name="T6" fmla="*/ 1484633382 w 164"/>
                <a:gd name="T7" fmla="*/ 2147249688 h 75"/>
                <a:gd name="T8" fmla="*/ 80981142 w 164"/>
                <a:gd name="T9" fmla="*/ 2147483647 h 75"/>
                <a:gd name="T10" fmla="*/ 40488734 w 164"/>
                <a:gd name="T11" fmla="*/ 2147483647 h 75"/>
                <a:gd name="T12" fmla="*/ 337418358 w 164"/>
                <a:gd name="T13" fmla="*/ 2147483647 h 75"/>
                <a:gd name="T14" fmla="*/ 2147483647 w 164"/>
                <a:gd name="T15" fmla="*/ 2147483647 h 75"/>
                <a:gd name="T16" fmla="*/ 2147483647 w 164"/>
                <a:gd name="T17" fmla="*/ 2147483647 h 75"/>
                <a:gd name="T18" fmla="*/ 2147483647 w 164"/>
                <a:gd name="T19" fmla="*/ 1999626793 h 75"/>
                <a:gd name="T20" fmla="*/ 2147483647 w 164"/>
                <a:gd name="T21" fmla="*/ 1932524811 h 75"/>
                <a:gd name="T22" fmla="*/ 2147483647 w 164"/>
                <a:gd name="T23" fmla="*/ 1811739320 h 75"/>
                <a:gd name="T24" fmla="*/ 2147483647 w 164"/>
                <a:gd name="T25" fmla="*/ 590491810 h 75"/>
                <a:gd name="T26" fmla="*/ 2147483647 w 164"/>
                <a:gd name="T27" fmla="*/ 295245905 h 75"/>
                <a:gd name="T28" fmla="*/ 2147483647 w 164"/>
                <a:gd name="T29" fmla="*/ 0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4"/>
                <a:gd name="T46" fmla="*/ 0 h 75"/>
                <a:gd name="T47" fmla="*/ 164 w 16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4" h="75">
                  <a:moveTo>
                    <a:pt x="155" y="0"/>
                  </a:moveTo>
                  <a:cubicBezTo>
                    <a:pt x="128" y="2"/>
                    <a:pt x="101" y="17"/>
                    <a:pt x="88" y="38"/>
                  </a:cubicBezTo>
                  <a:cubicBezTo>
                    <a:pt x="83" y="39"/>
                    <a:pt x="76" y="41"/>
                    <a:pt x="72" y="46"/>
                  </a:cubicBezTo>
                  <a:cubicBezTo>
                    <a:pt x="60" y="48"/>
                    <a:pt x="43" y="52"/>
                    <a:pt x="40" y="58"/>
                  </a:cubicBezTo>
                  <a:cubicBezTo>
                    <a:pt x="35" y="59"/>
                    <a:pt x="2" y="62"/>
                    <a:pt x="2" y="65"/>
                  </a:cubicBezTo>
                  <a:cubicBezTo>
                    <a:pt x="1" y="65"/>
                    <a:pt x="0" y="66"/>
                    <a:pt x="1" y="67"/>
                  </a:cubicBezTo>
                  <a:cubicBezTo>
                    <a:pt x="1" y="71"/>
                    <a:pt x="5" y="75"/>
                    <a:pt x="9" y="75"/>
                  </a:cubicBezTo>
                  <a:cubicBezTo>
                    <a:pt x="69" y="73"/>
                    <a:pt x="69" y="73"/>
                    <a:pt x="69" y="73"/>
                  </a:cubicBezTo>
                  <a:cubicBezTo>
                    <a:pt x="71" y="68"/>
                    <a:pt x="71" y="68"/>
                    <a:pt x="71" y="68"/>
                  </a:cubicBezTo>
                  <a:cubicBezTo>
                    <a:pt x="73" y="60"/>
                    <a:pt x="77" y="57"/>
                    <a:pt x="91" y="54"/>
                  </a:cubicBezTo>
                  <a:cubicBezTo>
                    <a:pt x="99" y="52"/>
                    <a:pt x="99" y="52"/>
                    <a:pt x="99" y="52"/>
                  </a:cubicBezTo>
                  <a:cubicBezTo>
                    <a:pt x="101" y="49"/>
                    <a:pt x="101" y="49"/>
                    <a:pt x="101" y="49"/>
                  </a:cubicBezTo>
                  <a:cubicBezTo>
                    <a:pt x="109" y="32"/>
                    <a:pt x="133" y="18"/>
                    <a:pt x="156" y="16"/>
                  </a:cubicBezTo>
                  <a:cubicBezTo>
                    <a:pt x="161" y="16"/>
                    <a:pt x="164" y="12"/>
                    <a:pt x="164" y="8"/>
                  </a:cubicBezTo>
                  <a:cubicBezTo>
                    <a:pt x="163" y="3"/>
                    <a:pt x="160" y="0"/>
                    <a:pt x="155" y="0"/>
                  </a:cubicBezTo>
                  <a:close/>
                </a:path>
              </a:pathLst>
            </a:custGeom>
            <a:solidFill>
              <a:srgbClr val="8CB988"/>
            </a:solidFill>
            <a:ln w="9525">
              <a:noFill/>
              <a:round/>
              <a:headEnd/>
              <a:tailEnd/>
            </a:ln>
          </p:spPr>
          <p:txBody>
            <a:bodyPr/>
            <a:lstStyle/>
            <a:p>
              <a:endParaRPr lang="en-US">
                <a:latin typeface="Calibri" pitchFamily="34" charset="0"/>
              </a:endParaRPr>
            </a:p>
          </p:txBody>
        </p:sp>
        <p:sp>
          <p:nvSpPr>
            <p:cNvPr id="144265" name="Freeform 1085"/>
            <p:cNvSpPr>
              <a:spLocks/>
            </p:cNvSpPr>
            <p:nvPr/>
          </p:nvSpPr>
          <p:spPr bwMode="auto">
            <a:xfrm rot="10800000">
              <a:off x="3708489" y="5046984"/>
              <a:ext cx="599834" cy="274753"/>
            </a:xfrm>
            <a:custGeom>
              <a:avLst/>
              <a:gdLst>
                <a:gd name="T0" fmla="*/ 2147483647 w 163"/>
                <a:gd name="T1" fmla="*/ 0 h 75"/>
                <a:gd name="T2" fmla="*/ 2147483647 w 163"/>
                <a:gd name="T3" fmla="*/ 1409131091 h 75"/>
                <a:gd name="T4" fmla="*/ 2147483647 w 163"/>
                <a:gd name="T5" fmla="*/ 1704376881 h 75"/>
                <a:gd name="T6" fmla="*/ 1462549763 w 163"/>
                <a:gd name="T7" fmla="*/ 2147249688 h 75"/>
                <a:gd name="T8" fmla="*/ 40626793 w 163"/>
                <a:gd name="T9" fmla="*/ 2147483647 h 75"/>
                <a:gd name="T10" fmla="*/ 0 w 163"/>
                <a:gd name="T11" fmla="*/ 2147483647 h 75"/>
                <a:gd name="T12" fmla="*/ 297926143 w 163"/>
                <a:gd name="T13" fmla="*/ 2147483647 h 75"/>
                <a:gd name="T14" fmla="*/ 2147483647 w 163"/>
                <a:gd name="T15" fmla="*/ 2147483647 h 75"/>
                <a:gd name="T16" fmla="*/ 2147483647 w 163"/>
                <a:gd name="T17" fmla="*/ 2147483647 h 75"/>
                <a:gd name="T18" fmla="*/ 2147483647 w 163"/>
                <a:gd name="T19" fmla="*/ 1999626793 h 75"/>
                <a:gd name="T20" fmla="*/ 2147483647 w 163"/>
                <a:gd name="T21" fmla="*/ 1932524811 h 75"/>
                <a:gd name="T22" fmla="*/ 2147483647 w 163"/>
                <a:gd name="T23" fmla="*/ 1811739320 h 75"/>
                <a:gd name="T24" fmla="*/ 2147483647 w 163"/>
                <a:gd name="T25" fmla="*/ 590491810 h 75"/>
                <a:gd name="T26" fmla="*/ 2147483647 w 163"/>
                <a:gd name="T27" fmla="*/ 295245905 h 75"/>
                <a:gd name="T28" fmla="*/ 2147483647 w 163"/>
                <a:gd name="T29" fmla="*/ 0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
                <a:gd name="T46" fmla="*/ 0 h 75"/>
                <a:gd name="T47" fmla="*/ 163 w 163"/>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 h="75">
                  <a:moveTo>
                    <a:pt x="154" y="0"/>
                  </a:moveTo>
                  <a:cubicBezTo>
                    <a:pt x="127" y="2"/>
                    <a:pt x="100" y="17"/>
                    <a:pt x="88" y="38"/>
                  </a:cubicBezTo>
                  <a:cubicBezTo>
                    <a:pt x="82" y="39"/>
                    <a:pt x="75" y="41"/>
                    <a:pt x="71" y="46"/>
                  </a:cubicBezTo>
                  <a:cubicBezTo>
                    <a:pt x="59" y="48"/>
                    <a:pt x="42" y="52"/>
                    <a:pt x="39" y="58"/>
                  </a:cubicBezTo>
                  <a:cubicBezTo>
                    <a:pt x="34" y="59"/>
                    <a:pt x="1" y="62"/>
                    <a:pt x="1" y="65"/>
                  </a:cubicBezTo>
                  <a:cubicBezTo>
                    <a:pt x="0" y="65"/>
                    <a:pt x="0" y="66"/>
                    <a:pt x="0" y="67"/>
                  </a:cubicBezTo>
                  <a:cubicBezTo>
                    <a:pt x="0" y="71"/>
                    <a:pt x="4" y="75"/>
                    <a:pt x="8" y="75"/>
                  </a:cubicBezTo>
                  <a:cubicBezTo>
                    <a:pt x="68" y="73"/>
                    <a:pt x="68" y="73"/>
                    <a:pt x="68" y="73"/>
                  </a:cubicBezTo>
                  <a:cubicBezTo>
                    <a:pt x="69" y="68"/>
                    <a:pt x="69" y="68"/>
                    <a:pt x="69" y="68"/>
                  </a:cubicBezTo>
                  <a:cubicBezTo>
                    <a:pt x="72" y="60"/>
                    <a:pt x="76" y="57"/>
                    <a:pt x="90" y="54"/>
                  </a:cubicBezTo>
                  <a:cubicBezTo>
                    <a:pt x="98" y="52"/>
                    <a:pt x="98" y="52"/>
                    <a:pt x="98" y="52"/>
                  </a:cubicBezTo>
                  <a:cubicBezTo>
                    <a:pt x="100" y="49"/>
                    <a:pt x="100" y="49"/>
                    <a:pt x="100" y="49"/>
                  </a:cubicBezTo>
                  <a:cubicBezTo>
                    <a:pt x="108" y="32"/>
                    <a:pt x="132" y="18"/>
                    <a:pt x="155" y="16"/>
                  </a:cubicBezTo>
                  <a:cubicBezTo>
                    <a:pt x="159" y="16"/>
                    <a:pt x="163" y="12"/>
                    <a:pt x="163" y="8"/>
                  </a:cubicBezTo>
                  <a:cubicBezTo>
                    <a:pt x="162" y="3"/>
                    <a:pt x="159" y="0"/>
                    <a:pt x="154" y="0"/>
                  </a:cubicBezTo>
                  <a:close/>
                </a:path>
              </a:pathLst>
            </a:custGeom>
            <a:solidFill>
              <a:srgbClr val="8DBA89"/>
            </a:solidFill>
            <a:ln w="9525">
              <a:noFill/>
              <a:round/>
              <a:headEnd/>
              <a:tailEnd/>
            </a:ln>
          </p:spPr>
          <p:txBody>
            <a:bodyPr/>
            <a:lstStyle/>
            <a:p>
              <a:endParaRPr lang="en-US">
                <a:latin typeface="Calibri" pitchFamily="34" charset="0"/>
              </a:endParaRPr>
            </a:p>
          </p:txBody>
        </p:sp>
        <p:sp>
          <p:nvSpPr>
            <p:cNvPr id="144266" name="Freeform 1086"/>
            <p:cNvSpPr>
              <a:spLocks/>
            </p:cNvSpPr>
            <p:nvPr/>
          </p:nvSpPr>
          <p:spPr bwMode="auto">
            <a:xfrm rot="10800000">
              <a:off x="3708489" y="5046984"/>
              <a:ext cx="599834" cy="274753"/>
            </a:xfrm>
            <a:custGeom>
              <a:avLst/>
              <a:gdLst>
                <a:gd name="T0" fmla="*/ 2147483647 w 163"/>
                <a:gd name="T1" fmla="*/ 0 h 75"/>
                <a:gd name="T2" fmla="*/ 2147483647 w 163"/>
                <a:gd name="T3" fmla="*/ 1409131091 h 75"/>
                <a:gd name="T4" fmla="*/ 2147483647 w 163"/>
                <a:gd name="T5" fmla="*/ 1704376881 h 75"/>
                <a:gd name="T6" fmla="*/ 1489634282 w 163"/>
                <a:gd name="T7" fmla="*/ 2147249688 h 75"/>
                <a:gd name="T8" fmla="*/ 40626793 w 163"/>
                <a:gd name="T9" fmla="*/ 2147483647 h 75"/>
                <a:gd name="T10" fmla="*/ 0 w 163"/>
                <a:gd name="T11" fmla="*/ 2147483647 h 75"/>
                <a:gd name="T12" fmla="*/ 297926143 w 163"/>
                <a:gd name="T13" fmla="*/ 2147483647 h 75"/>
                <a:gd name="T14" fmla="*/ 2147483647 w 163"/>
                <a:gd name="T15" fmla="*/ 2147483647 h 75"/>
                <a:gd name="T16" fmla="*/ 2147483647 w 163"/>
                <a:gd name="T17" fmla="*/ 2147483647 h 75"/>
                <a:gd name="T18" fmla="*/ 2147483647 w 163"/>
                <a:gd name="T19" fmla="*/ 1999626793 h 75"/>
                <a:gd name="T20" fmla="*/ 2147483647 w 163"/>
                <a:gd name="T21" fmla="*/ 1932524811 h 75"/>
                <a:gd name="T22" fmla="*/ 2147483647 w 163"/>
                <a:gd name="T23" fmla="*/ 1811739320 h 75"/>
                <a:gd name="T24" fmla="*/ 2147483647 w 163"/>
                <a:gd name="T25" fmla="*/ 590491810 h 75"/>
                <a:gd name="T26" fmla="*/ 2147483647 w 163"/>
                <a:gd name="T27" fmla="*/ 295245905 h 75"/>
                <a:gd name="T28" fmla="*/ 2147483647 w 163"/>
                <a:gd name="T29" fmla="*/ 0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
                <a:gd name="T46" fmla="*/ 0 h 75"/>
                <a:gd name="T47" fmla="*/ 163 w 163"/>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 h="75">
                  <a:moveTo>
                    <a:pt x="154" y="0"/>
                  </a:moveTo>
                  <a:cubicBezTo>
                    <a:pt x="127" y="2"/>
                    <a:pt x="100" y="17"/>
                    <a:pt x="88" y="38"/>
                  </a:cubicBezTo>
                  <a:cubicBezTo>
                    <a:pt x="82" y="39"/>
                    <a:pt x="75" y="41"/>
                    <a:pt x="72" y="46"/>
                  </a:cubicBezTo>
                  <a:cubicBezTo>
                    <a:pt x="59" y="48"/>
                    <a:pt x="43" y="52"/>
                    <a:pt x="40" y="58"/>
                  </a:cubicBezTo>
                  <a:cubicBezTo>
                    <a:pt x="35" y="59"/>
                    <a:pt x="1" y="62"/>
                    <a:pt x="1" y="65"/>
                  </a:cubicBezTo>
                  <a:cubicBezTo>
                    <a:pt x="0" y="65"/>
                    <a:pt x="0" y="66"/>
                    <a:pt x="0" y="67"/>
                  </a:cubicBezTo>
                  <a:cubicBezTo>
                    <a:pt x="0" y="71"/>
                    <a:pt x="4" y="75"/>
                    <a:pt x="8" y="75"/>
                  </a:cubicBezTo>
                  <a:cubicBezTo>
                    <a:pt x="68" y="73"/>
                    <a:pt x="68" y="73"/>
                    <a:pt x="68" y="73"/>
                  </a:cubicBezTo>
                  <a:cubicBezTo>
                    <a:pt x="69" y="68"/>
                    <a:pt x="69" y="68"/>
                    <a:pt x="69" y="68"/>
                  </a:cubicBezTo>
                  <a:cubicBezTo>
                    <a:pt x="72" y="60"/>
                    <a:pt x="76" y="57"/>
                    <a:pt x="90" y="54"/>
                  </a:cubicBezTo>
                  <a:cubicBezTo>
                    <a:pt x="98" y="52"/>
                    <a:pt x="98" y="52"/>
                    <a:pt x="98" y="52"/>
                  </a:cubicBezTo>
                  <a:cubicBezTo>
                    <a:pt x="100" y="49"/>
                    <a:pt x="100" y="49"/>
                    <a:pt x="100" y="49"/>
                  </a:cubicBezTo>
                  <a:cubicBezTo>
                    <a:pt x="108" y="32"/>
                    <a:pt x="132" y="18"/>
                    <a:pt x="155" y="16"/>
                  </a:cubicBezTo>
                  <a:cubicBezTo>
                    <a:pt x="159" y="16"/>
                    <a:pt x="163" y="12"/>
                    <a:pt x="163" y="8"/>
                  </a:cubicBezTo>
                  <a:cubicBezTo>
                    <a:pt x="162" y="3"/>
                    <a:pt x="159" y="0"/>
                    <a:pt x="154" y="0"/>
                  </a:cubicBezTo>
                  <a:close/>
                </a:path>
              </a:pathLst>
            </a:custGeom>
            <a:solidFill>
              <a:srgbClr val="8DBA8A"/>
            </a:solidFill>
            <a:ln w="9525">
              <a:noFill/>
              <a:round/>
              <a:headEnd/>
              <a:tailEnd/>
            </a:ln>
          </p:spPr>
          <p:txBody>
            <a:bodyPr/>
            <a:lstStyle/>
            <a:p>
              <a:endParaRPr lang="en-US">
                <a:latin typeface="Calibri" pitchFamily="34" charset="0"/>
              </a:endParaRPr>
            </a:p>
          </p:txBody>
        </p:sp>
        <p:sp>
          <p:nvSpPr>
            <p:cNvPr id="144267" name="Freeform 1088"/>
            <p:cNvSpPr>
              <a:spLocks/>
            </p:cNvSpPr>
            <p:nvPr/>
          </p:nvSpPr>
          <p:spPr bwMode="auto">
            <a:xfrm rot="10800000">
              <a:off x="3708489" y="5046984"/>
              <a:ext cx="599834" cy="274753"/>
            </a:xfrm>
            <a:custGeom>
              <a:avLst/>
              <a:gdLst>
                <a:gd name="T0" fmla="*/ 2147483647 w 163"/>
                <a:gd name="T1" fmla="*/ 0 h 75"/>
                <a:gd name="T2" fmla="*/ 2147483647 w 163"/>
                <a:gd name="T3" fmla="*/ 1409131091 h 75"/>
                <a:gd name="T4" fmla="*/ 2147483647 w 163"/>
                <a:gd name="T5" fmla="*/ 1704376881 h 75"/>
                <a:gd name="T6" fmla="*/ 1489634282 w 163"/>
                <a:gd name="T7" fmla="*/ 2147483647 h 75"/>
                <a:gd name="T8" fmla="*/ 40626793 w 163"/>
                <a:gd name="T9" fmla="*/ 2147483647 h 75"/>
                <a:gd name="T10" fmla="*/ 0 w 163"/>
                <a:gd name="T11" fmla="*/ 2147483647 h 75"/>
                <a:gd name="T12" fmla="*/ 297926143 w 163"/>
                <a:gd name="T13" fmla="*/ 2147483647 h 75"/>
                <a:gd name="T14" fmla="*/ 2147483647 w 163"/>
                <a:gd name="T15" fmla="*/ 2147483647 h 75"/>
                <a:gd name="T16" fmla="*/ 2147483647 w 163"/>
                <a:gd name="T17" fmla="*/ 2147483647 h 75"/>
                <a:gd name="T18" fmla="*/ 2147483647 w 163"/>
                <a:gd name="T19" fmla="*/ 1999626793 h 75"/>
                <a:gd name="T20" fmla="*/ 2147483647 w 163"/>
                <a:gd name="T21" fmla="*/ 1932524811 h 75"/>
                <a:gd name="T22" fmla="*/ 2147483647 w 163"/>
                <a:gd name="T23" fmla="*/ 1811739320 h 75"/>
                <a:gd name="T24" fmla="*/ 2147483647 w 163"/>
                <a:gd name="T25" fmla="*/ 590491810 h 75"/>
                <a:gd name="T26" fmla="*/ 2147483647 w 163"/>
                <a:gd name="T27" fmla="*/ 295245905 h 75"/>
                <a:gd name="T28" fmla="*/ 2147483647 w 163"/>
                <a:gd name="T29" fmla="*/ 0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
                <a:gd name="T46" fmla="*/ 0 h 75"/>
                <a:gd name="T47" fmla="*/ 163 w 163"/>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 h="75">
                  <a:moveTo>
                    <a:pt x="154" y="0"/>
                  </a:moveTo>
                  <a:cubicBezTo>
                    <a:pt x="127" y="2"/>
                    <a:pt x="100" y="17"/>
                    <a:pt x="88" y="38"/>
                  </a:cubicBezTo>
                  <a:cubicBezTo>
                    <a:pt x="82" y="39"/>
                    <a:pt x="76" y="41"/>
                    <a:pt x="72" y="46"/>
                  </a:cubicBezTo>
                  <a:cubicBezTo>
                    <a:pt x="60" y="48"/>
                    <a:pt x="43" y="52"/>
                    <a:pt x="40" y="59"/>
                  </a:cubicBezTo>
                  <a:cubicBezTo>
                    <a:pt x="35" y="59"/>
                    <a:pt x="1" y="62"/>
                    <a:pt x="1" y="65"/>
                  </a:cubicBezTo>
                  <a:cubicBezTo>
                    <a:pt x="0" y="65"/>
                    <a:pt x="0" y="66"/>
                    <a:pt x="0" y="67"/>
                  </a:cubicBezTo>
                  <a:cubicBezTo>
                    <a:pt x="0" y="71"/>
                    <a:pt x="4" y="75"/>
                    <a:pt x="8" y="75"/>
                  </a:cubicBezTo>
                  <a:cubicBezTo>
                    <a:pt x="68" y="73"/>
                    <a:pt x="68" y="73"/>
                    <a:pt x="68" y="73"/>
                  </a:cubicBezTo>
                  <a:cubicBezTo>
                    <a:pt x="69" y="68"/>
                    <a:pt x="69" y="68"/>
                    <a:pt x="69" y="68"/>
                  </a:cubicBezTo>
                  <a:cubicBezTo>
                    <a:pt x="72" y="60"/>
                    <a:pt x="76" y="57"/>
                    <a:pt x="90" y="54"/>
                  </a:cubicBezTo>
                  <a:cubicBezTo>
                    <a:pt x="98" y="52"/>
                    <a:pt x="98" y="52"/>
                    <a:pt x="98" y="52"/>
                  </a:cubicBezTo>
                  <a:cubicBezTo>
                    <a:pt x="100" y="49"/>
                    <a:pt x="100" y="49"/>
                    <a:pt x="100" y="49"/>
                  </a:cubicBezTo>
                  <a:cubicBezTo>
                    <a:pt x="108" y="31"/>
                    <a:pt x="132" y="17"/>
                    <a:pt x="155" y="16"/>
                  </a:cubicBezTo>
                  <a:cubicBezTo>
                    <a:pt x="159" y="16"/>
                    <a:pt x="163" y="12"/>
                    <a:pt x="162" y="8"/>
                  </a:cubicBezTo>
                  <a:cubicBezTo>
                    <a:pt x="162" y="4"/>
                    <a:pt x="159" y="0"/>
                    <a:pt x="154" y="0"/>
                  </a:cubicBezTo>
                  <a:close/>
                </a:path>
              </a:pathLst>
            </a:custGeom>
            <a:solidFill>
              <a:srgbClr val="8FBB8B"/>
            </a:solidFill>
            <a:ln w="9525">
              <a:noFill/>
              <a:round/>
              <a:headEnd/>
              <a:tailEnd/>
            </a:ln>
          </p:spPr>
          <p:txBody>
            <a:bodyPr/>
            <a:lstStyle/>
            <a:p>
              <a:endParaRPr lang="en-US">
                <a:latin typeface="Calibri" pitchFamily="34" charset="0"/>
              </a:endParaRPr>
            </a:p>
          </p:txBody>
        </p:sp>
        <p:sp>
          <p:nvSpPr>
            <p:cNvPr id="144268" name="Freeform 1089"/>
            <p:cNvSpPr>
              <a:spLocks/>
            </p:cNvSpPr>
            <p:nvPr/>
          </p:nvSpPr>
          <p:spPr bwMode="auto">
            <a:xfrm rot="10800000">
              <a:off x="3708489" y="5046984"/>
              <a:ext cx="599834" cy="274753"/>
            </a:xfrm>
            <a:custGeom>
              <a:avLst/>
              <a:gdLst>
                <a:gd name="T0" fmla="*/ 2147483647 w 163"/>
                <a:gd name="T1" fmla="*/ 0 h 75"/>
                <a:gd name="T2" fmla="*/ 2147483647 w 163"/>
                <a:gd name="T3" fmla="*/ 1409131091 h 75"/>
                <a:gd name="T4" fmla="*/ 2147483647 w 163"/>
                <a:gd name="T5" fmla="*/ 1704376881 h 75"/>
                <a:gd name="T6" fmla="*/ 1489634282 w 163"/>
                <a:gd name="T7" fmla="*/ 2147483647 h 75"/>
                <a:gd name="T8" fmla="*/ 40626793 w 163"/>
                <a:gd name="T9" fmla="*/ 2147483647 h 75"/>
                <a:gd name="T10" fmla="*/ 0 w 163"/>
                <a:gd name="T11" fmla="*/ 2147483647 h 75"/>
                <a:gd name="T12" fmla="*/ 297926143 w 163"/>
                <a:gd name="T13" fmla="*/ 2147483647 h 75"/>
                <a:gd name="T14" fmla="*/ 2147483647 w 163"/>
                <a:gd name="T15" fmla="*/ 2147483647 h 75"/>
                <a:gd name="T16" fmla="*/ 2147483647 w 163"/>
                <a:gd name="T17" fmla="*/ 2147483647 h 75"/>
                <a:gd name="T18" fmla="*/ 2147483647 w 163"/>
                <a:gd name="T19" fmla="*/ 1999626793 h 75"/>
                <a:gd name="T20" fmla="*/ 2147483647 w 163"/>
                <a:gd name="T21" fmla="*/ 1932524811 h 75"/>
                <a:gd name="T22" fmla="*/ 2147483647 w 163"/>
                <a:gd name="T23" fmla="*/ 1811739320 h 75"/>
                <a:gd name="T24" fmla="*/ 2147483647 w 163"/>
                <a:gd name="T25" fmla="*/ 590491810 h 75"/>
                <a:gd name="T26" fmla="*/ 2147483647 w 163"/>
                <a:gd name="T27" fmla="*/ 295245905 h 75"/>
                <a:gd name="T28" fmla="*/ 2147483647 w 163"/>
                <a:gd name="T29" fmla="*/ 0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
                <a:gd name="T46" fmla="*/ 0 h 75"/>
                <a:gd name="T47" fmla="*/ 163 w 163"/>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 h="75">
                  <a:moveTo>
                    <a:pt x="154" y="0"/>
                  </a:moveTo>
                  <a:cubicBezTo>
                    <a:pt x="127" y="2"/>
                    <a:pt x="100" y="18"/>
                    <a:pt x="88" y="38"/>
                  </a:cubicBezTo>
                  <a:cubicBezTo>
                    <a:pt x="82" y="40"/>
                    <a:pt x="76" y="41"/>
                    <a:pt x="72" y="46"/>
                  </a:cubicBezTo>
                  <a:cubicBezTo>
                    <a:pt x="60" y="48"/>
                    <a:pt x="44" y="52"/>
                    <a:pt x="40" y="59"/>
                  </a:cubicBezTo>
                  <a:cubicBezTo>
                    <a:pt x="36" y="59"/>
                    <a:pt x="1" y="62"/>
                    <a:pt x="1" y="65"/>
                  </a:cubicBezTo>
                  <a:cubicBezTo>
                    <a:pt x="0" y="65"/>
                    <a:pt x="0" y="66"/>
                    <a:pt x="0" y="67"/>
                  </a:cubicBezTo>
                  <a:cubicBezTo>
                    <a:pt x="0" y="71"/>
                    <a:pt x="4" y="75"/>
                    <a:pt x="8" y="74"/>
                  </a:cubicBezTo>
                  <a:cubicBezTo>
                    <a:pt x="68" y="73"/>
                    <a:pt x="68" y="73"/>
                    <a:pt x="68" y="73"/>
                  </a:cubicBezTo>
                  <a:cubicBezTo>
                    <a:pt x="69" y="68"/>
                    <a:pt x="69" y="68"/>
                    <a:pt x="69" y="68"/>
                  </a:cubicBezTo>
                  <a:cubicBezTo>
                    <a:pt x="72" y="60"/>
                    <a:pt x="76" y="57"/>
                    <a:pt x="90" y="54"/>
                  </a:cubicBezTo>
                  <a:cubicBezTo>
                    <a:pt x="98" y="52"/>
                    <a:pt x="98" y="52"/>
                    <a:pt x="98" y="52"/>
                  </a:cubicBezTo>
                  <a:cubicBezTo>
                    <a:pt x="100" y="49"/>
                    <a:pt x="100" y="49"/>
                    <a:pt x="100" y="49"/>
                  </a:cubicBezTo>
                  <a:cubicBezTo>
                    <a:pt x="108" y="31"/>
                    <a:pt x="132" y="17"/>
                    <a:pt x="155" y="16"/>
                  </a:cubicBezTo>
                  <a:cubicBezTo>
                    <a:pt x="159" y="16"/>
                    <a:pt x="163" y="12"/>
                    <a:pt x="162" y="8"/>
                  </a:cubicBezTo>
                  <a:cubicBezTo>
                    <a:pt x="162" y="4"/>
                    <a:pt x="158" y="0"/>
                    <a:pt x="154" y="0"/>
                  </a:cubicBezTo>
                  <a:close/>
                </a:path>
              </a:pathLst>
            </a:custGeom>
            <a:solidFill>
              <a:srgbClr val="90BB8B"/>
            </a:solidFill>
            <a:ln w="9525">
              <a:noFill/>
              <a:round/>
              <a:headEnd/>
              <a:tailEnd/>
            </a:ln>
          </p:spPr>
          <p:txBody>
            <a:bodyPr/>
            <a:lstStyle/>
            <a:p>
              <a:endParaRPr lang="en-US">
                <a:latin typeface="Calibri" pitchFamily="34" charset="0"/>
              </a:endParaRPr>
            </a:p>
          </p:txBody>
        </p:sp>
        <p:sp>
          <p:nvSpPr>
            <p:cNvPr id="144269" name="Freeform 1090"/>
            <p:cNvSpPr>
              <a:spLocks/>
            </p:cNvSpPr>
            <p:nvPr/>
          </p:nvSpPr>
          <p:spPr bwMode="auto">
            <a:xfrm rot="10800000">
              <a:off x="3708489" y="5046984"/>
              <a:ext cx="599834" cy="274753"/>
            </a:xfrm>
            <a:custGeom>
              <a:avLst/>
              <a:gdLst>
                <a:gd name="T0" fmla="*/ 2147483647 w 163"/>
                <a:gd name="T1" fmla="*/ 40260471 h 75"/>
                <a:gd name="T2" fmla="*/ 2147483647 w 163"/>
                <a:gd name="T3" fmla="*/ 1409131091 h 75"/>
                <a:gd name="T4" fmla="*/ 2147483647 w 163"/>
                <a:gd name="T5" fmla="*/ 1704376881 h 75"/>
                <a:gd name="T6" fmla="*/ 1530261060 w 163"/>
                <a:gd name="T7" fmla="*/ 2147483647 h 75"/>
                <a:gd name="T8" fmla="*/ 40626793 w 163"/>
                <a:gd name="T9" fmla="*/ 2147483647 h 75"/>
                <a:gd name="T10" fmla="*/ 0 w 163"/>
                <a:gd name="T11" fmla="*/ 2147483647 h 75"/>
                <a:gd name="T12" fmla="*/ 297926143 w 163"/>
                <a:gd name="T13" fmla="*/ 2147483647 h 75"/>
                <a:gd name="T14" fmla="*/ 2147483647 w 163"/>
                <a:gd name="T15" fmla="*/ 2147483647 h 75"/>
                <a:gd name="T16" fmla="*/ 2147483647 w 163"/>
                <a:gd name="T17" fmla="*/ 2147483647 h 75"/>
                <a:gd name="T18" fmla="*/ 2147483647 w 163"/>
                <a:gd name="T19" fmla="*/ 1999626793 h 75"/>
                <a:gd name="T20" fmla="*/ 2147483647 w 163"/>
                <a:gd name="T21" fmla="*/ 1932524811 h 75"/>
                <a:gd name="T22" fmla="*/ 2147483647 w 163"/>
                <a:gd name="T23" fmla="*/ 1811739320 h 75"/>
                <a:gd name="T24" fmla="*/ 2147483647 w 163"/>
                <a:gd name="T25" fmla="*/ 590491810 h 75"/>
                <a:gd name="T26" fmla="*/ 2147483647 w 163"/>
                <a:gd name="T27" fmla="*/ 295245905 h 75"/>
                <a:gd name="T28" fmla="*/ 2147483647 w 163"/>
                <a:gd name="T29" fmla="*/ 40260471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
                <a:gd name="T46" fmla="*/ 0 h 75"/>
                <a:gd name="T47" fmla="*/ 163 w 163"/>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 h="75">
                  <a:moveTo>
                    <a:pt x="154" y="1"/>
                  </a:moveTo>
                  <a:cubicBezTo>
                    <a:pt x="127" y="2"/>
                    <a:pt x="100" y="18"/>
                    <a:pt x="88" y="38"/>
                  </a:cubicBezTo>
                  <a:cubicBezTo>
                    <a:pt x="82" y="40"/>
                    <a:pt x="76" y="41"/>
                    <a:pt x="72" y="46"/>
                  </a:cubicBezTo>
                  <a:cubicBezTo>
                    <a:pt x="60" y="48"/>
                    <a:pt x="44" y="52"/>
                    <a:pt x="41" y="59"/>
                  </a:cubicBezTo>
                  <a:cubicBezTo>
                    <a:pt x="36" y="59"/>
                    <a:pt x="1" y="62"/>
                    <a:pt x="1" y="65"/>
                  </a:cubicBezTo>
                  <a:cubicBezTo>
                    <a:pt x="0" y="65"/>
                    <a:pt x="0" y="66"/>
                    <a:pt x="0" y="67"/>
                  </a:cubicBezTo>
                  <a:cubicBezTo>
                    <a:pt x="0" y="71"/>
                    <a:pt x="4" y="75"/>
                    <a:pt x="8" y="74"/>
                  </a:cubicBezTo>
                  <a:cubicBezTo>
                    <a:pt x="67" y="73"/>
                    <a:pt x="67" y="73"/>
                    <a:pt x="67" y="73"/>
                  </a:cubicBezTo>
                  <a:cubicBezTo>
                    <a:pt x="69" y="68"/>
                    <a:pt x="69" y="68"/>
                    <a:pt x="69" y="68"/>
                  </a:cubicBezTo>
                  <a:cubicBezTo>
                    <a:pt x="72" y="60"/>
                    <a:pt x="76" y="57"/>
                    <a:pt x="90" y="54"/>
                  </a:cubicBezTo>
                  <a:cubicBezTo>
                    <a:pt x="98" y="52"/>
                    <a:pt x="98" y="52"/>
                    <a:pt x="98" y="52"/>
                  </a:cubicBezTo>
                  <a:cubicBezTo>
                    <a:pt x="100" y="49"/>
                    <a:pt x="100" y="49"/>
                    <a:pt x="100" y="49"/>
                  </a:cubicBezTo>
                  <a:cubicBezTo>
                    <a:pt x="108" y="31"/>
                    <a:pt x="132" y="17"/>
                    <a:pt x="155" y="16"/>
                  </a:cubicBezTo>
                  <a:cubicBezTo>
                    <a:pt x="159" y="16"/>
                    <a:pt x="163" y="12"/>
                    <a:pt x="162" y="8"/>
                  </a:cubicBezTo>
                  <a:cubicBezTo>
                    <a:pt x="162" y="4"/>
                    <a:pt x="158" y="0"/>
                    <a:pt x="154" y="1"/>
                  </a:cubicBezTo>
                  <a:close/>
                </a:path>
              </a:pathLst>
            </a:custGeom>
            <a:solidFill>
              <a:srgbClr val="91BB8C"/>
            </a:solidFill>
            <a:ln w="9525">
              <a:noFill/>
              <a:round/>
              <a:headEnd/>
              <a:tailEnd/>
            </a:ln>
          </p:spPr>
          <p:txBody>
            <a:bodyPr/>
            <a:lstStyle/>
            <a:p>
              <a:endParaRPr lang="en-US">
                <a:latin typeface="Calibri" pitchFamily="34" charset="0"/>
              </a:endParaRPr>
            </a:p>
          </p:txBody>
        </p:sp>
        <p:sp>
          <p:nvSpPr>
            <p:cNvPr id="144270" name="Freeform 1091"/>
            <p:cNvSpPr>
              <a:spLocks/>
            </p:cNvSpPr>
            <p:nvPr/>
          </p:nvSpPr>
          <p:spPr bwMode="auto">
            <a:xfrm rot="10800000">
              <a:off x="3712486" y="5046984"/>
              <a:ext cx="595836" cy="274753"/>
            </a:xfrm>
            <a:custGeom>
              <a:avLst/>
              <a:gdLst>
                <a:gd name="T0" fmla="*/ 2147483647 w 162"/>
                <a:gd name="T1" fmla="*/ 40260471 h 75"/>
                <a:gd name="T2" fmla="*/ 2147483647 w 162"/>
                <a:gd name="T3" fmla="*/ 1409131091 h 75"/>
                <a:gd name="T4" fmla="*/ 2147483647 w 162"/>
                <a:gd name="T5" fmla="*/ 1704376881 h 75"/>
                <a:gd name="T6" fmla="*/ 1528628176 w 162"/>
                <a:gd name="T7" fmla="*/ 2147483647 h 75"/>
                <a:gd name="T8" fmla="*/ 40583051 w 162"/>
                <a:gd name="T9" fmla="*/ 2147483647 h 75"/>
                <a:gd name="T10" fmla="*/ 0 w 162"/>
                <a:gd name="T11" fmla="*/ 2147483647 h 75"/>
                <a:gd name="T12" fmla="*/ 297609051 w 162"/>
                <a:gd name="T13" fmla="*/ 2147483647 h 75"/>
                <a:gd name="T14" fmla="*/ 2147483647 w 162"/>
                <a:gd name="T15" fmla="*/ 2147483647 h 75"/>
                <a:gd name="T16" fmla="*/ 2147483647 w 162"/>
                <a:gd name="T17" fmla="*/ 2147483647 h 75"/>
                <a:gd name="T18" fmla="*/ 2147483647 w 162"/>
                <a:gd name="T19" fmla="*/ 1999626793 h 75"/>
                <a:gd name="T20" fmla="*/ 2147483647 w 162"/>
                <a:gd name="T21" fmla="*/ 1932524811 h 75"/>
                <a:gd name="T22" fmla="*/ 2147483647 w 162"/>
                <a:gd name="T23" fmla="*/ 1811739320 h 75"/>
                <a:gd name="T24" fmla="*/ 2147483647 w 162"/>
                <a:gd name="T25" fmla="*/ 590491810 h 75"/>
                <a:gd name="T26" fmla="*/ 2147483647 w 162"/>
                <a:gd name="T27" fmla="*/ 295245905 h 75"/>
                <a:gd name="T28" fmla="*/ 2147483647 w 162"/>
                <a:gd name="T29" fmla="*/ 40260471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
                <a:gd name="T46" fmla="*/ 0 h 75"/>
                <a:gd name="T47" fmla="*/ 162 w 162"/>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 h="75">
                  <a:moveTo>
                    <a:pt x="154" y="1"/>
                  </a:moveTo>
                  <a:cubicBezTo>
                    <a:pt x="127" y="2"/>
                    <a:pt x="100" y="18"/>
                    <a:pt x="88" y="38"/>
                  </a:cubicBezTo>
                  <a:cubicBezTo>
                    <a:pt x="82" y="40"/>
                    <a:pt x="76" y="41"/>
                    <a:pt x="73" y="46"/>
                  </a:cubicBezTo>
                  <a:cubicBezTo>
                    <a:pt x="60" y="48"/>
                    <a:pt x="44" y="52"/>
                    <a:pt x="41" y="59"/>
                  </a:cubicBezTo>
                  <a:cubicBezTo>
                    <a:pt x="36" y="59"/>
                    <a:pt x="1" y="62"/>
                    <a:pt x="1" y="65"/>
                  </a:cubicBezTo>
                  <a:cubicBezTo>
                    <a:pt x="0" y="65"/>
                    <a:pt x="0" y="66"/>
                    <a:pt x="0" y="67"/>
                  </a:cubicBezTo>
                  <a:cubicBezTo>
                    <a:pt x="0" y="70"/>
                    <a:pt x="4" y="75"/>
                    <a:pt x="8" y="74"/>
                  </a:cubicBezTo>
                  <a:cubicBezTo>
                    <a:pt x="67" y="73"/>
                    <a:pt x="67" y="73"/>
                    <a:pt x="67" y="73"/>
                  </a:cubicBezTo>
                  <a:cubicBezTo>
                    <a:pt x="69" y="68"/>
                    <a:pt x="69" y="68"/>
                    <a:pt x="69" y="68"/>
                  </a:cubicBezTo>
                  <a:cubicBezTo>
                    <a:pt x="72" y="60"/>
                    <a:pt x="76" y="57"/>
                    <a:pt x="90" y="54"/>
                  </a:cubicBezTo>
                  <a:cubicBezTo>
                    <a:pt x="98" y="52"/>
                    <a:pt x="98" y="52"/>
                    <a:pt x="98" y="52"/>
                  </a:cubicBezTo>
                  <a:cubicBezTo>
                    <a:pt x="100" y="49"/>
                    <a:pt x="100" y="49"/>
                    <a:pt x="100" y="49"/>
                  </a:cubicBezTo>
                  <a:cubicBezTo>
                    <a:pt x="108" y="31"/>
                    <a:pt x="132" y="17"/>
                    <a:pt x="155" y="16"/>
                  </a:cubicBezTo>
                  <a:cubicBezTo>
                    <a:pt x="159" y="16"/>
                    <a:pt x="162" y="12"/>
                    <a:pt x="162" y="8"/>
                  </a:cubicBezTo>
                  <a:cubicBezTo>
                    <a:pt x="162" y="4"/>
                    <a:pt x="158" y="0"/>
                    <a:pt x="154" y="1"/>
                  </a:cubicBezTo>
                  <a:close/>
                </a:path>
              </a:pathLst>
            </a:custGeom>
            <a:solidFill>
              <a:srgbClr val="92BC8D"/>
            </a:solidFill>
            <a:ln w="9525">
              <a:noFill/>
              <a:round/>
              <a:headEnd/>
              <a:tailEnd/>
            </a:ln>
          </p:spPr>
          <p:txBody>
            <a:bodyPr/>
            <a:lstStyle/>
            <a:p>
              <a:endParaRPr lang="en-US">
                <a:latin typeface="Calibri" pitchFamily="34" charset="0"/>
              </a:endParaRPr>
            </a:p>
          </p:txBody>
        </p:sp>
        <p:sp>
          <p:nvSpPr>
            <p:cNvPr id="144271" name="Freeform 1092"/>
            <p:cNvSpPr>
              <a:spLocks/>
            </p:cNvSpPr>
            <p:nvPr/>
          </p:nvSpPr>
          <p:spPr bwMode="auto">
            <a:xfrm rot="10800000">
              <a:off x="3712486" y="5046984"/>
              <a:ext cx="595836" cy="274753"/>
            </a:xfrm>
            <a:custGeom>
              <a:avLst/>
              <a:gdLst>
                <a:gd name="T0" fmla="*/ 2147483647 w 162"/>
                <a:gd name="T1" fmla="*/ 40260471 h 75"/>
                <a:gd name="T2" fmla="*/ 2147483647 w 162"/>
                <a:gd name="T3" fmla="*/ 1409131091 h 75"/>
                <a:gd name="T4" fmla="*/ 2147483647 w 162"/>
                <a:gd name="T5" fmla="*/ 1704376881 h 75"/>
                <a:gd name="T6" fmla="*/ 1528628176 w 162"/>
                <a:gd name="T7" fmla="*/ 2147483647 h 75"/>
                <a:gd name="T8" fmla="*/ 40583051 w 162"/>
                <a:gd name="T9" fmla="*/ 2147483647 h 75"/>
                <a:gd name="T10" fmla="*/ 0 w 162"/>
                <a:gd name="T11" fmla="*/ 2147483647 h 75"/>
                <a:gd name="T12" fmla="*/ 297609051 w 162"/>
                <a:gd name="T13" fmla="*/ 2147483647 h 75"/>
                <a:gd name="T14" fmla="*/ 2147483647 w 162"/>
                <a:gd name="T15" fmla="*/ 2147483647 h 75"/>
                <a:gd name="T16" fmla="*/ 2147483647 w 162"/>
                <a:gd name="T17" fmla="*/ 2147483647 h 75"/>
                <a:gd name="T18" fmla="*/ 2147483647 w 162"/>
                <a:gd name="T19" fmla="*/ 1999626793 h 75"/>
                <a:gd name="T20" fmla="*/ 2147483647 w 162"/>
                <a:gd name="T21" fmla="*/ 1932524811 h 75"/>
                <a:gd name="T22" fmla="*/ 2147483647 w 162"/>
                <a:gd name="T23" fmla="*/ 1811739320 h 75"/>
                <a:gd name="T24" fmla="*/ 2147483647 w 162"/>
                <a:gd name="T25" fmla="*/ 590491810 h 75"/>
                <a:gd name="T26" fmla="*/ 2147483647 w 162"/>
                <a:gd name="T27" fmla="*/ 295245905 h 75"/>
                <a:gd name="T28" fmla="*/ 2147483647 w 162"/>
                <a:gd name="T29" fmla="*/ 40260471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
                <a:gd name="T46" fmla="*/ 0 h 75"/>
                <a:gd name="T47" fmla="*/ 162 w 162"/>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 h="75">
                  <a:moveTo>
                    <a:pt x="154" y="1"/>
                  </a:moveTo>
                  <a:cubicBezTo>
                    <a:pt x="127" y="2"/>
                    <a:pt x="100" y="18"/>
                    <a:pt x="88" y="38"/>
                  </a:cubicBezTo>
                  <a:cubicBezTo>
                    <a:pt x="82" y="40"/>
                    <a:pt x="76" y="41"/>
                    <a:pt x="73" y="46"/>
                  </a:cubicBezTo>
                  <a:cubicBezTo>
                    <a:pt x="60" y="48"/>
                    <a:pt x="44" y="52"/>
                    <a:pt x="41" y="59"/>
                  </a:cubicBezTo>
                  <a:cubicBezTo>
                    <a:pt x="37" y="59"/>
                    <a:pt x="1" y="62"/>
                    <a:pt x="1" y="65"/>
                  </a:cubicBezTo>
                  <a:cubicBezTo>
                    <a:pt x="0" y="65"/>
                    <a:pt x="0" y="66"/>
                    <a:pt x="0" y="67"/>
                  </a:cubicBezTo>
                  <a:cubicBezTo>
                    <a:pt x="0" y="70"/>
                    <a:pt x="4" y="75"/>
                    <a:pt x="8" y="74"/>
                  </a:cubicBezTo>
                  <a:cubicBezTo>
                    <a:pt x="67" y="73"/>
                    <a:pt x="67" y="73"/>
                    <a:pt x="67" y="73"/>
                  </a:cubicBezTo>
                  <a:cubicBezTo>
                    <a:pt x="69" y="68"/>
                    <a:pt x="69" y="68"/>
                    <a:pt x="69" y="68"/>
                  </a:cubicBezTo>
                  <a:cubicBezTo>
                    <a:pt x="72" y="60"/>
                    <a:pt x="76" y="57"/>
                    <a:pt x="90" y="54"/>
                  </a:cubicBezTo>
                  <a:cubicBezTo>
                    <a:pt x="98" y="52"/>
                    <a:pt x="98" y="52"/>
                    <a:pt x="98" y="52"/>
                  </a:cubicBezTo>
                  <a:cubicBezTo>
                    <a:pt x="99" y="49"/>
                    <a:pt x="99" y="49"/>
                    <a:pt x="99" y="49"/>
                  </a:cubicBezTo>
                  <a:cubicBezTo>
                    <a:pt x="108" y="31"/>
                    <a:pt x="132" y="17"/>
                    <a:pt x="155" y="16"/>
                  </a:cubicBezTo>
                  <a:cubicBezTo>
                    <a:pt x="159" y="16"/>
                    <a:pt x="162" y="12"/>
                    <a:pt x="162" y="8"/>
                  </a:cubicBezTo>
                  <a:cubicBezTo>
                    <a:pt x="162" y="4"/>
                    <a:pt x="158" y="0"/>
                    <a:pt x="154" y="1"/>
                  </a:cubicBezTo>
                  <a:close/>
                </a:path>
              </a:pathLst>
            </a:custGeom>
            <a:solidFill>
              <a:srgbClr val="92BC8D"/>
            </a:solidFill>
            <a:ln w="9525">
              <a:noFill/>
              <a:round/>
              <a:headEnd/>
              <a:tailEnd/>
            </a:ln>
          </p:spPr>
          <p:txBody>
            <a:bodyPr/>
            <a:lstStyle/>
            <a:p>
              <a:endParaRPr lang="en-US">
                <a:latin typeface="Calibri" pitchFamily="34" charset="0"/>
              </a:endParaRPr>
            </a:p>
          </p:txBody>
        </p:sp>
        <p:sp>
          <p:nvSpPr>
            <p:cNvPr id="144272" name="Freeform 1093"/>
            <p:cNvSpPr>
              <a:spLocks/>
            </p:cNvSpPr>
            <p:nvPr/>
          </p:nvSpPr>
          <p:spPr bwMode="auto">
            <a:xfrm rot="10800000">
              <a:off x="3712486" y="5049638"/>
              <a:ext cx="595836" cy="268117"/>
            </a:xfrm>
            <a:custGeom>
              <a:avLst/>
              <a:gdLst>
                <a:gd name="T0" fmla="*/ 2147483647 w 162"/>
                <a:gd name="T1" fmla="*/ 0 h 73"/>
                <a:gd name="T2" fmla="*/ 2147483647 w 162"/>
                <a:gd name="T3" fmla="*/ 1416421577 h 73"/>
                <a:gd name="T4" fmla="*/ 2147483647 w 162"/>
                <a:gd name="T5" fmla="*/ 1686213277 h 73"/>
                <a:gd name="T6" fmla="*/ 1569211213 w 162"/>
                <a:gd name="T7" fmla="*/ 2147483647 h 73"/>
                <a:gd name="T8" fmla="*/ 40583051 w 162"/>
                <a:gd name="T9" fmla="*/ 2147483647 h 73"/>
                <a:gd name="T10" fmla="*/ 0 w 162"/>
                <a:gd name="T11" fmla="*/ 2147483647 h 73"/>
                <a:gd name="T12" fmla="*/ 297609051 w 162"/>
                <a:gd name="T13" fmla="*/ 2147483647 h 73"/>
                <a:gd name="T14" fmla="*/ 2147483647 w 162"/>
                <a:gd name="T15" fmla="*/ 2147483647 h 73"/>
                <a:gd name="T16" fmla="*/ 2147483647 w 162"/>
                <a:gd name="T17" fmla="*/ 2147483647 h 73"/>
                <a:gd name="T18" fmla="*/ 2147483647 w 162"/>
                <a:gd name="T19" fmla="*/ 1982989748 h 73"/>
                <a:gd name="T20" fmla="*/ 2147483647 w 162"/>
                <a:gd name="T21" fmla="*/ 1902051045 h 73"/>
                <a:gd name="T22" fmla="*/ 2147483647 w 162"/>
                <a:gd name="T23" fmla="*/ 1794132161 h 73"/>
                <a:gd name="T24" fmla="*/ 2147483647 w 162"/>
                <a:gd name="T25" fmla="*/ 566567942 h 73"/>
                <a:gd name="T26" fmla="*/ 2147483647 w 162"/>
                <a:gd name="T27" fmla="*/ 256305168 h 73"/>
                <a:gd name="T28" fmla="*/ 2147483647 w 162"/>
                <a:gd name="T29" fmla="*/ 0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
                <a:gd name="T46" fmla="*/ 0 h 73"/>
                <a:gd name="T47" fmla="*/ 162 w 162"/>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 h="73">
                  <a:moveTo>
                    <a:pt x="154" y="0"/>
                  </a:moveTo>
                  <a:cubicBezTo>
                    <a:pt x="127" y="1"/>
                    <a:pt x="100" y="17"/>
                    <a:pt x="88" y="38"/>
                  </a:cubicBezTo>
                  <a:cubicBezTo>
                    <a:pt x="83" y="39"/>
                    <a:pt x="76" y="40"/>
                    <a:pt x="73" y="45"/>
                  </a:cubicBezTo>
                  <a:cubicBezTo>
                    <a:pt x="60" y="47"/>
                    <a:pt x="45" y="51"/>
                    <a:pt x="42" y="58"/>
                  </a:cubicBezTo>
                  <a:cubicBezTo>
                    <a:pt x="37" y="58"/>
                    <a:pt x="1" y="61"/>
                    <a:pt x="1" y="64"/>
                  </a:cubicBezTo>
                  <a:cubicBezTo>
                    <a:pt x="0" y="64"/>
                    <a:pt x="0" y="65"/>
                    <a:pt x="0" y="66"/>
                  </a:cubicBezTo>
                  <a:cubicBezTo>
                    <a:pt x="0" y="69"/>
                    <a:pt x="4" y="73"/>
                    <a:pt x="8" y="73"/>
                  </a:cubicBezTo>
                  <a:cubicBezTo>
                    <a:pt x="67" y="72"/>
                    <a:pt x="67" y="72"/>
                    <a:pt x="67" y="72"/>
                  </a:cubicBezTo>
                  <a:cubicBezTo>
                    <a:pt x="69" y="67"/>
                    <a:pt x="69" y="67"/>
                    <a:pt x="69" y="67"/>
                  </a:cubicBezTo>
                  <a:cubicBezTo>
                    <a:pt x="72" y="59"/>
                    <a:pt x="76" y="56"/>
                    <a:pt x="90" y="53"/>
                  </a:cubicBezTo>
                  <a:cubicBezTo>
                    <a:pt x="98" y="51"/>
                    <a:pt x="98" y="51"/>
                    <a:pt x="98" y="51"/>
                  </a:cubicBezTo>
                  <a:cubicBezTo>
                    <a:pt x="99" y="48"/>
                    <a:pt x="99" y="48"/>
                    <a:pt x="99" y="48"/>
                  </a:cubicBezTo>
                  <a:cubicBezTo>
                    <a:pt x="108" y="30"/>
                    <a:pt x="132" y="16"/>
                    <a:pt x="155" y="15"/>
                  </a:cubicBezTo>
                  <a:cubicBezTo>
                    <a:pt x="159" y="15"/>
                    <a:pt x="162" y="11"/>
                    <a:pt x="162" y="7"/>
                  </a:cubicBezTo>
                  <a:cubicBezTo>
                    <a:pt x="162" y="3"/>
                    <a:pt x="158" y="0"/>
                    <a:pt x="154" y="0"/>
                  </a:cubicBezTo>
                  <a:close/>
                </a:path>
              </a:pathLst>
            </a:custGeom>
            <a:solidFill>
              <a:srgbClr val="92BD8E"/>
            </a:solidFill>
            <a:ln w="9525">
              <a:noFill/>
              <a:round/>
              <a:headEnd/>
              <a:tailEnd/>
            </a:ln>
          </p:spPr>
          <p:txBody>
            <a:bodyPr/>
            <a:lstStyle/>
            <a:p>
              <a:endParaRPr lang="en-US">
                <a:latin typeface="Calibri" pitchFamily="34" charset="0"/>
              </a:endParaRPr>
            </a:p>
          </p:txBody>
        </p:sp>
        <p:sp>
          <p:nvSpPr>
            <p:cNvPr id="144273" name="Freeform 1094"/>
            <p:cNvSpPr>
              <a:spLocks/>
            </p:cNvSpPr>
            <p:nvPr/>
          </p:nvSpPr>
          <p:spPr bwMode="auto">
            <a:xfrm rot="10800000">
              <a:off x="3712486" y="5049638"/>
              <a:ext cx="595836" cy="268117"/>
            </a:xfrm>
            <a:custGeom>
              <a:avLst/>
              <a:gdLst>
                <a:gd name="T0" fmla="*/ 2147483647 w 162"/>
                <a:gd name="T1" fmla="*/ 0 h 73"/>
                <a:gd name="T2" fmla="*/ 2147483647 w 162"/>
                <a:gd name="T3" fmla="*/ 1416421577 h 73"/>
                <a:gd name="T4" fmla="*/ 2147483647 w 162"/>
                <a:gd name="T5" fmla="*/ 1686213277 h 73"/>
                <a:gd name="T6" fmla="*/ 1569211213 w 162"/>
                <a:gd name="T7" fmla="*/ 2147483647 h 73"/>
                <a:gd name="T8" fmla="*/ 40583051 w 162"/>
                <a:gd name="T9" fmla="*/ 2147483647 h 73"/>
                <a:gd name="T10" fmla="*/ 0 w 162"/>
                <a:gd name="T11" fmla="*/ 2147483647 h 73"/>
                <a:gd name="T12" fmla="*/ 297609051 w 162"/>
                <a:gd name="T13" fmla="*/ 2147483647 h 73"/>
                <a:gd name="T14" fmla="*/ 2147483647 w 162"/>
                <a:gd name="T15" fmla="*/ 2147483647 h 73"/>
                <a:gd name="T16" fmla="*/ 2147483647 w 162"/>
                <a:gd name="T17" fmla="*/ 2147483647 h 73"/>
                <a:gd name="T18" fmla="*/ 2147483647 w 162"/>
                <a:gd name="T19" fmla="*/ 1982989748 h 73"/>
                <a:gd name="T20" fmla="*/ 2147483647 w 162"/>
                <a:gd name="T21" fmla="*/ 1902051045 h 73"/>
                <a:gd name="T22" fmla="*/ 2147483647 w 162"/>
                <a:gd name="T23" fmla="*/ 1753664875 h 73"/>
                <a:gd name="T24" fmla="*/ 2147483647 w 162"/>
                <a:gd name="T25" fmla="*/ 566567942 h 73"/>
                <a:gd name="T26" fmla="*/ 2147483647 w 162"/>
                <a:gd name="T27" fmla="*/ 256305168 h 73"/>
                <a:gd name="T28" fmla="*/ 2147483647 w 162"/>
                <a:gd name="T29" fmla="*/ 0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
                <a:gd name="T46" fmla="*/ 0 h 73"/>
                <a:gd name="T47" fmla="*/ 162 w 162"/>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 h="73">
                  <a:moveTo>
                    <a:pt x="154" y="0"/>
                  </a:moveTo>
                  <a:cubicBezTo>
                    <a:pt x="127" y="1"/>
                    <a:pt x="100" y="17"/>
                    <a:pt x="88" y="38"/>
                  </a:cubicBezTo>
                  <a:cubicBezTo>
                    <a:pt x="83" y="39"/>
                    <a:pt x="76" y="40"/>
                    <a:pt x="73" y="45"/>
                  </a:cubicBezTo>
                  <a:cubicBezTo>
                    <a:pt x="61" y="47"/>
                    <a:pt x="45" y="51"/>
                    <a:pt x="42" y="58"/>
                  </a:cubicBezTo>
                  <a:cubicBezTo>
                    <a:pt x="37" y="58"/>
                    <a:pt x="1" y="61"/>
                    <a:pt x="1" y="64"/>
                  </a:cubicBezTo>
                  <a:cubicBezTo>
                    <a:pt x="0" y="64"/>
                    <a:pt x="0" y="65"/>
                    <a:pt x="0" y="66"/>
                  </a:cubicBezTo>
                  <a:cubicBezTo>
                    <a:pt x="0" y="69"/>
                    <a:pt x="4" y="73"/>
                    <a:pt x="8" y="73"/>
                  </a:cubicBezTo>
                  <a:cubicBezTo>
                    <a:pt x="67" y="72"/>
                    <a:pt x="67" y="72"/>
                    <a:pt x="67" y="72"/>
                  </a:cubicBezTo>
                  <a:cubicBezTo>
                    <a:pt x="69" y="67"/>
                    <a:pt x="69" y="67"/>
                    <a:pt x="69" y="67"/>
                  </a:cubicBezTo>
                  <a:cubicBezTo>
                    <a:pt x="72" y="59"/>
                    <a:pt x="76" y="56"/>
                    <a:pt x="90" y="53"/>
                  </a:cubicBezTo>
                  <a:cubicBezTo>
                    <a:pt x="98" y="51"/>
                    <a:pt x="98" y="51"/>
                    <a:pt x="98" y="51"/>
                  </a:cubicBezTo>
                  <a:cubicBezTo>
                    <a:pt x="99" y="47"/>
                    <a:pt x="99" y="47"/>
                    <a:pt x="99" y="47"/>
                  </a:cubicBezTo>
                  <a:cubicBezTo>
                    <a:pt x="108" y="30"/>
                    <a:pt x="132" y="16"/>
                    <a:pt x="155" y="15"/>
                  </a:cubicBezTo>
                  <a:cubicBezTo>
                    <a:pt x="159" y="15"/>
                    <a:pt x="162" y="11"/>
                    <a:pt x="162" y="7"/>
                  </a:cubicBezTo>
                  <a:cubicBezTo>
                    <a:pt x="162" y="3"/>
                    <a:pt x="158" y="0"/>
                    <a:pt x="154" y="0"/>
                  </a:cubicBezTo>
                  <a:close/>
                </a:path>
              </a:pathLst>
            </a:custGeom>
            <a:solidFill>
              <a:srgbClr val="93BD8F"/>
            </a:solidFill>
            <a:ln w="9525">
              <a:noFill/>
              <a:round/>
              <a:headEnd/>
              <a:tailEnd/>
            </a:ln>
          </p:spPr>
          <p:txBody>
            <a:bodyPr/>
            <a:lstStyle/>
            <a:p>
              <a:endParaRPr lang="en-US">
                <a:latin typeface="Calibri" pitchFamily="34" charset="0"/>
              </a:endParaRPr>
            </a:p>
          </p:txBody>
        </p:sp>
        <p:sp>
          <p:nvSpPr>
            <p:cNvPr id="144274" name="Freeform 1095"/>
            <p:cNvSpPr>
              <a:spLocks/>
            </p:cNvSpPr>
            <p:nvPr/>
          </p:nvSpPr>
          <p:spPr bwMode="auto">
            <a:xfrm rot="10800000">
              <a:off x="3712486" y="5049638"/>
              <a:ext cx="595836" cy="268117"/>
            </a:xfrm>
            <a:custGeom>
              <a:avLst/>
              <a:gdLst>
                <a:gd name="T0" fmla="*/ 2147483647 w 162"/>
                <a:gd name="T1" fmla="*/ 0 h 73"/>
                <a:gd name="T2" fmla="*/ 2147483647 w 162"/>
                <a:gd name="T3" fmla="*/ 1416421577 h 73"/>
                <a:gd name="T4" fmla="*/ 2147483647 w 162"/>
                <a:gd name="T5" fmla="*/ 1686213277 h 73"/>
                <a:gd name="T6" fmla="*/ 1569211213 w 162"/>
                <a:gd name="T7" fmla="*/ 2147483647 h 73"/>
                <a:gd name="T8" fmla="*/ 40583051 w 162"/>
                <a:gd name="T9" fmla="*/ 2147483647 h 73"/>
                <a:gd name="T10" fmla="*/ 0 w 162"/>
                <a:gd name="T11" fmla="*/ 2147483647 h 73"/>
                <a:gd name="T12" fmla="*/ 297609051 w 162"/>
                <a:gd name="T13" fmla="*/ 2147483647 h 73"/>
                <a:gd name="T14" fmla="*/ 2147483647 w 162"/>
                <a:gd name="T15" fmla="*/ 2147483647 h 73"/>
                <a:gd name="T16" fmla="*/ 2147483647 w 162"/>
                <a:gd name="T17" fmla="*/ 2147483647 h 73"/>
                <a:gd name="T18" fmla="*/ 2147483647 w 162"/>
                <a:gd name="T19" fmla="*/ 1942518790 h 73"/>
                <a:gd name="T20" fmla="*/ 2147483647 w 162"/>
                <a:gd name="T21" fmla="*/ 1902051045 h 73"/>
                <a:gd name="T22" fmla="*/ 2147483647 w 162"/>
                <a:gd name="T23" fmla="*/ 1753664875 h 73"/>
                <a:gd name="T24" fmla="*/ 2147483647 w 162"/>
                <a:gd name="T25" fmla="*/ 566567942 h 73"/>
                <a:gd name="T26" fmla="*/ 2147483647 w 162"/>
                <a:gd name="T27" fmla="*/ 256305168 h 73"/>
                <a:gd name="T28" fmla="*/ 2147483647 w 162"/>
                <a:gd name="T29" fmla="*/ 0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
                <a:gd name="T46" fmla="*/ 0 h 73"/>
                <a:gd name="T47" fmla="*/ 162 w 162"/>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 h="73">
                  <a:moveTo>
                    <a:pt x="154" y="0"/>
                  </a:moveTo>
                  <a:cubicBezTo>
                    <a:pt x="127" y="1"/>
                    <a:pt x="100" y="17"/>
                    <a:pt x="88" y="38"/>
                  </a:cubicBezTo>
                  <a:cubicBezTo>
                    <a:pt x="83" y="39"/>
                    <a:pt x="77" y="40"/>
                    <a:pt x="73" y="45"/>
                  </a:cubicBezTo>
                  <a:cubicBezTo>
                    <a:pt x="61" y="47"/>
                    <a:pt x="45" y="51"/>
                    <a:pt x="42" y="58"/>
                  </a:cubicBezTo>
                  <a:cubicBezTo>
                    <a:pt x="37" y="58"/>
                    <a:pt x="1" y="61"/>
                    <a:pt x="1" y="64"/>
                  </a:cubicBezTo>
                  <a:cubicBezTo>
                    <a:pt x="1" y="64"/>
                    <a:pt x="0" y="65"/>
                    <a:pt x="0" y="66"/>
                  </a:cubicBezTo>
                  <a:cubicBezTo>
                    <a:pt x="0" y="69"/>
                    <a:pt x="4" y="73"/>
                    <a:pt x="8" y="73"/>
                  </a:cubicBezTo>
                  <a:cubicBezTo>
                    <a:pt x="67" y="72"/>
                    <a:pt x="67" y="72"/>
                    <a:pt x="67" y="72"/>
                  </a:cubicBezTo>
                  <a:cubicBezTo>
                    <a:pt x="69" y="67"/>
                    <a:pt x="69" y="67"/>
                    <a:pt x="69" y="67"/>
                  </a:cubicBezTo>
                  <a:cubicBezTo>
                    <a:pt x="72" y="59"/>
                    <a:pt x="76" y="55"/>
                    <a:pt x="90" y="52"/>
                  </a:cubicBezTo>
                  <a:cubicBezTo>
                    <a:pt x="98" y="51"/>
                    <a:pt x="98" y="51"/>
                    <a:pt x="98" y="51"/>
                  </a:cubicBezTo>
                  <a:cubicBezTo>
                    <a:pt x="99" y="47"/>
                    <a:pt x="99" y="47"/>
                    <a:pt x="99" y="47"/>
                  </a:cubicBezTo>
                  <a:cubicBezTo>
                    <a:pt x="108" y="30"/>
                    <a:pt x="132" y="16"/>
                    <a:pt x="155" y="15"/>
                  </a:cubicBezTo>
                  <a:cubicBezTo>
                    <a:pt x="159" y="14"/>
                    <a:pt x="162" y="11"/>
                    <a:pt x="162" y="7"/>
                  </a:cubicBezTo>
                  <a:cubicBezTo>
                    <a:pt x="162" y="3"/>
                    <a:pt x="158" y="0"/>
                    <a:pt x="154" y="0"/>
                  </a:cubicBezTo>
                  <a:close/>
                </a:path>
              </a:pathLst>
            </a:custGeom>
            <a:solidFill>
              <a:srgbClr val="94BD8F"/>
            </a:solidFill>
            <a:ln w="9525">
              <a:noFill/>
              <a:round/>
              <a:headEnd/>
              <a:tailEnd/>
            </a:ln>
          </p:spPr>
          <p:txBody>
            <a:bodyPr/>
            <a:lstStyle/>
            <a:p>
              <a:endParaRPr lang="en-US">
                <a:latin typeface="Calibri" pitchFamily="34" charset="0"/>
              </a:endParaRPr>
            </a:p>
          </p:txBody>
        </p:sp>
        <p:sp>
          <p:nvSpPr>
            <p:cNvPr id="144275" name="Freeform 1096"/>
            <p:cNvSpPr>
              <a:spLocks/>
            </p:cNvSpPr>
            <p:nvPr/>
          </p:nvSpPr>
          <p:spPr bwMode="auto">
            <a:xfrm rot="10800000">
              <a:off x="3712486" y="5049638"/>
              <a:ext cx="595836" cy="268117"/>
            </a:xfrm>
            <a:custGeom>
              <a:avLst/>
              <a:gdLst>
                <a:gd name="T0" fmla="*/ 2147483647 w 162"/>
                <a:gd name="T1" fmla="*/ 0 h 73"/>
                <a:gd name="T2" fmla="*/ 2147483647 w 162"/>
                <a:gd name="T3" fmla="*/ 1416421577 h 73"/>
                <a:gd name="T4" fmla="*/ 2147483647 w 162"/>
                <a:gd name="T5" fmla="*/ 1686213277 h 73"/>
                <a:gd name="T6" fmla="*/ 1569211213 w 162"/>
                <a:gd name="T7" fmla="*/ 2147483647 h 73"/>
                <a:gd name="T8" fmla="*/ 40583051 w 162"/>
                <a:gd name="T9" fmla="*/ 2147483647 h 73"/>
                <a:gd name="T10" fmla="*/ 0 w 162"/>
                <a:gd name="T11" fmla="*/ 2147483647 h 73"/>
                <a:gd name="T12" fmla="*/ 297609051 w 162"/>
                <a:gd name="T13" fmla="*/ 2147483647 h 73"/>
                <a:gd name="T14" fmla="*/ 2147483647 w 162"/>
                <a:gd name="T15" fmla="*/ 2147483647 h 73"/>
                <a:gd name="T16" fmla="*/ 2147483647 w 162"/>
                <a:gd name="T17" fmla="*/ 2147483647 h 73"/>
                <a:gd name="T18" fmla="*/ 2147483647 w 162"/>
                <a:gd name="T19" fmla="*/ 1942518790 h 73"/>
                <a:gd name="T20" fmla="*/ 2147483647 w 162"/>
                <a:gd name="T21" fmla="*/ 1902051045 h 73"/>
                <a:gd name="T22" fmla="*/ 2147483647 w 162"/>
                <a:gd name="T23" fmla="*/ 1753664875 h 73"/>
                <a:gd name="T24" fmla="*/ 2147483647 w 162"/>
                <a:gd name="T25" fmla="*/ 566567942 h 73"/>
                <a:gd name="T26" fmla="*/ 2147483647 w 162"/>
                <a:gd name="T27" fmla="*/ 256305168 h 73"/>
                <a:gd name="T28" fmla="*/ 2147483647 w 162"/>
                <a:gd name="T29" fmla="*/ 0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
                <a:gd name="T46" fmla="*/ 0 h 73"/>
                <a:gd name="T47" fmla="*/ 162 w 162"/>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 h="73">
                  <a:moveTo>
                    <a:pt x="154" y="0"/>
                  </a:moveTo>
                  <a:cubicBezTo>
                    <a:pt x="127" y="1"/>
                    <a:pt x="100" y="17"/>
                    <a:pt x="88" y="38"/>
                  </a:cubicBezTo>
                  <a:cubicBezTo>
                    <a:pt x="83" y="39"/>
                    <a:pt x="77" y="40"/>
                    <a:pt x="74" y="45"/>
                  </a:cubicBezTo>
                  <a:cubicBezTo>
                    <a:pt x="61" y="47"/>
                    <a:pt x="46" y="51"/>
                    <a:pt x="42" y="58"/>
                  </a:cubicBezTo>
                  <a:cubicBezTo>
                    <a:pt x="38" y="58"/>
                    <a:pt x="1" y="61"/>
                    <a:pt x="1" y="64"/>
                  </a:cubicBezTo>
                  <a:cubicBezTo>
                    <a:pt x="1" y="64"/>
                    <a:pt x="0" y="65"/>
                    <a:pt x="0" y="66"/>
                  </a:cubicBezTo>
                  <a:cubicBezTo>
                    <a:pt x="0" y="69"/>
                    <a:pt x="4" y="73"/>
                    <a:pt x="8" y="73"/>
                  </a:cubicBezTo>
                  <a:cubicBezTo>
                    <a:pt x="67" y="72"/>
                    <a:pt x="67" y="72"/>
                    <a:pt x="67" y="72"/>
                  </a:cubicBezTo>
                  <a:cubicBezTo>
                    <a:pt x="69" y="67"/>
                    <a:pt x="69" y="67"/>
                    <a:pt x="69" y="67"/>
                  </a:cubicBezTo>
                  <a:cubicBezTo>
                    <a:pt x="72" y="59"/>
                    <a:pt x="76" y="55"/>
                    <a:pt x="90" y="52"/>
                  </a:cubicBezTo>
                  <a:cubicBezTo>
                    <a:pt x="98" y="51"/>
                    <a:pt x="98" y="51"/>
                    <a:pt x="98" y="51"/>
                  </a:cubicBezTo>
                  <a:cubicBezTo>
                    <a:pt x="99" y="47"/>
                    <a:pt x="99" y="47"/>
                    <a:pt x="99" y="47"/>
                  </a:cubicBezTo>
                  <a:cubicBezTo>
                    <a:pt x="108" y="30"/>
                    <a:pt x="132" y="16"/>
                    <a:pt x="155" y="15"/>
                  </a:cubicBezTo>
                  <a:cubicBezTo>
                    <a:pt x="159" y="14"/>
                    <a:pt x="162" y="11"/>
                    <a:pt x="162" y="7"/>
                  </a:cubicBezTo>
                  <a:cubicBezTo>
                    <a:pt x="162" y="3"/>
                    <a:pt x="158" y="0"/>
                    <a:pt x="154" y="0"/>
                  </a:cubicBezTo>
                  <a:close/>
                </a:path>
              </a:pathLst>
            </a:custGeom>
            <a:solidFill>
              <a:srgbClr val="95BE90"/>
            </a:solidFill>
            <a:ln w="9525">
              <a:noFill/>
              <a:round/>
              <a:headEnd/>
              <a:tailEnd/>
            </a:ln>
          </p:spPr>
          <p:txBody>
            <a:bodyPr/>
            <a:lstStyle/>
            <a:p>
              <a:endParaRPr lang="en-US">
                <a:latin typeface="Calibri" pitchFamily="34" charset="0"/>
              </a:endParaRPr>
            </a:p>
          </p:txBody>
        </p:sp>
        <p:sp>
          <p:nvSpPr>
            <p:cNvPr id="144276" name="Freeform 1097"/>
            <p:cNvSpPr>
              <a:spLocks/>
            </p:cNvSpPr>
            <p:nvPr/>
          </p:nvSpPr>
          <p:spPr bwMode="auto">
            <a:xfrm rot="10800000">
              <a:off x="3712486" y="5049638"/>
              <a:ext cx="595836" cy="268117"/>
            </a:xfrm>
            <a:custGeom>
              <a:avLst/>
              <a:gdLst>
                <a:gd name="T0" fmla="*/ 2147483647 w 162"/>
                <a:gd name="T1" fmla="*/ 0 h 73"/>
                <a:gd name="T2" fmla="*/ 2147483647 w 162"/>
                <a:gd name="T3" fmla="*/ 1416421577 h 73"/>
                <a:gd name="T4" fmla="*/ 2147483647 w 162"/>
                <a:gd name="T5" fmla="*/ 1686213277 h 73"/>
                <a:gd name="T6" fmla="*/ 1609794249 w 162"/>
                <a:gd name="T7" fmla="*/ 2147483647 h 73"/>
                <a:gd name="T8" fmla="*/ 40583051 w 162"/>
                <a:gd name="T9" fmla="*/ 2147483647 h 73"/>
                <a:gd name="T10" fmla="*/ 0 w 162"/>
                <a:gd name="T11" fmla="*/ 2147483647 h 73"/>
                <a:gd name="T12" fmla="*/ 297609051 w 162"/>
                <a:gd name="T13" fmla="*/ 2147483647 h 73"/>
                <a:gd name="T14" fmla="*/ 2147483647 w 162"/>
                <a:gd name="T15" fmla="*/ 2147483647 h 73"/>
                <a:gd name="T16" fmla="*/ 2147483647 w 162"/>
                <a:gd name="T17" fmla="*/ 2147483647 h 73"/>
                <a:gd name="T18" fmla="*/ 2147483647 w 162"/>
                <a:gd name="T19" fmla="*/ 1942518790 h 73"/>
                <a:gd name="T20" fmla="*/ 2147483647 w 162"/>
                <a:gd name="T21" fmla="*/ 1902051045 h 73"/>
                <a:gd name="T22" fmla="*/ 2147483647 w 162"/>
                <a:gd name="T23" fmla="*/ 1753664875 h 73"/>
                <a:gd name="T24" fmla="*/ 2147483647 w 162"/>
                <a:gd name="T25" fmla="*/ 566567942 h 73"/>
                <a:gd name="T26" fmla="*/ 2147483647 w 162"/>
                <a:gd name="T27" fmla="*/ 256305168 h 73"/>
                <a:gd name="T28" fmla="*/ 2147483647 w 162"/>
                <a:gd name="T29" fmla="*/ 0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
                <a:gd name="T46" fmla="*/ 0 h 73"/>
                <a:gd name="T47" fmla="*/ 162 w 162"/>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 h="73">
                  <a:moveTo>
                    <a:pt x="154" y="0"/>
                  </a:moveTo>
                  <a:cubicBezTo>
                    <a:pt x="127" y="1"/>
                    <a:pt x="100" y="17"/>
                    <a:pt x="88" y="38"/>
                  </a:cubicBezTo>
                  <a:cubicBezTo>
                    <a:pt x="83" y="39"/>
                    <a:pt x="77" y="40"/>
                    <a:pt x="74" y="45"/>
                  </a:cubicBezTo>
                  <a:cubicBezTo>
                    <a:pt x="61" y="47"/>
                    <a:pt x="46" y="51"/>
                    <a:pt x="43" y="58"/>
                  </a:cubicBezTo>
                  <a:cubicBezTo>
                    <a:pt x="38" y="58"/>
                    <a:pt x="1" y="61"/>
                    <a:pt x="1" y="64"/>
                  </a:cubicBezTo>
                  <a:cubicBezTo>
                    <a:pt x="1" y="64"/>
                    <a:pt x="0" y="65"/>
                    <a:pt x="0" y="66"/>
                  </a:cubicBezTo>
                  <a:cubicBezTo>
                    <a:pt x="0" y="69"/>
                    <a:pt x="4" y="73"/>
                    <a:pt x="8" y="73"/>
                  </a:cubicBezTo>
                  <a:cubicBezTo>
                    <a:pt x="67" y="71"/>
                    <a:pt x="67" y="71"/>
                    <a:pt x="67" y="71"/>
                  </a:cubicBezTo>
                  <a:cubicBezTo>
                    <a:pt x="69" y="67"/>
                    <a:pt x="69" y="67"/>
                    <a:pt x="69" y="67"/>
                  </a:cubicBezTo>
                  <a:cubicBezTo>
                    <a:pt x="72" y="59"/>
                    <a:pt x="76" y="55"/>
                    <a:pt x="90" y="52"/>
                  </a:cubicBezTo>
                  <a:cubicBezTo>
                    <a:pt x="98" y="51"/>
                    <a:pt x="98" y="51"/>
                    <a:pt x="98" y="51"/>
                  </a:cubicBezTo>
                  <a:cubicBezTo>
                    <a:pt x="99" y="47"/>
                    <a:pt x="99" y="47"/>
                    <a:pt x="99" y="47"/>
                  </a:cubicBezTo>
                  <a:cubicBezTo>
                    <a:pt x="108" y="30"/>
                    <a:pt x="132" y="16"/>
                    <a:pt x="155" y="15"/>
                  </a:cubicBezTo>
                  <a:cubicBezTo>
                    <a:pt x="159" y="14"/>
                    <a:pt x="162" y="11"/>
                    <a:pt x="162" y="7"/>
                  </a:cubicBezTo>
                  <a:cubicBezTo>
                    <a:pt x="162" y="3"/>
                    <a:pt x="158" y="0"/>
                    <a:pt x="154" y="0"/>
                  </a:cubicBezTo>
                  <a:close/>
                </a:path>
              </a:pathLst>
            </a:custGeom>
            <a:solidFill>
              <a:srgbClr val="96BE91"/>
            </a:solidFill>
            <a:ln w="9525">
              <a:noFill/>
              <a:round/>
              <a:headEnd/>
              <a:tailEnd/>
            </a:ln>
          </p:spPr>
          <p:txBody>
            <a:bodyPr/>
            <a:lstStyle/>
            <a:p>
              <a:endParaRPr lang="en-US">
                <a:latin typeface="Calibri" pitchFamily="34" charset="0"/>
              </a:endParaRPr>
            </a:p>
          </p:txBody>
        </p:sp>
        <p:sp>
          <p:nvSpPr>
            <p:cNvPr id="144277" name="Freeform 1098"/>
            <p:cNvSpPr>
              <a:spLocks/>
            </p:cNvSpPr>
            <p:nvPr/>
          </p:nvSpPr>
          <p:spPr bwMode="auto">
            <a:xfrm rot="10800000">
              <a:off x="3712486" y="5049638"/>
              <a:ext cx="595836" cy="268117"/>
            </a:xfrm>
            <a:custGeom>
              <a:avLst/>
              <a:gdLst>
                <a:gd name="T0" fmla="*/ 2147483647 w 162"/>
                <a:gd name="T1" fmla="*/ 0 h 73"/>
                <a:gd name="T2" fmla="*/ 2147483647 w 162"/>
                <a:gd name="T3" fmla="*/ 1416421577 h 73"/>
                <a:gd name="T4" fmla="*/ 2147483647 w 162"/>
                <a:gd name="T5" fmla="*/ 1686213277 h 73"/>
                <a:gd name="T6" fmla="*/ 1609794249 w 162"/>
                <a:gd name="T7" fmla="*/ 2147483647 h 73"/>
                <a:gd name="T8" fmla="*/ 81166102 w 162"/>
                <a:gd name="T9" fmla="*/ 2147483647 h 73"/>
                <a:gd name="T10" fmla="*/ 0 w 162"/>
                <a:gd name="T11" fmla="*/ 2147483647 h 73"/>
                <a:gd name="T12" fmla="*/ 297609051 w 162"/>
                <a:gd name="T13" fmla="*/ 2147483647 h 73"/>
                <a:gd name="T14" fmla="*/ 2147483647 w 162"/>
                <a:gd name="T15" fmla="*/ 2147483647 h 73"/>
                <a:gd name="T16" fmla="*/ 2147483647 w 162"/>
                <a:gd name="T17" fmla="*/ 2147483647 h 73"/>
                <a:gd name="T18" fmla="*/ 2147483647 w 162"/>
                <a:gd name="T19" fmla="*/ 1942518790 h 73"/>
                <a:gd name="T20" fmla="*/ 2147483647 w 162"/>
                <a:gd name="T21" fmla="*/ 1902051045 h 73"/>
                <a:gd name="T22" fmla="*/ 2147483647 w 162"/>
                <a:gd name="T23" fmla="*/ 1753664875 h 73"/>
                <a:gd name="T24" fmla="*/ 2147483647 w 162"/>
                <a:gd name="T25" fmla="*/ 566567942 h 73"/>
                <a:gd name="T26" fmla="*/ 2147483647 w 162"/>
                <a:gd name="T27" fmla="*/ 256305168 h 73"/>
                <a:gd name="T28" fmla="*/ 2147483647 w 162"/>
                <a:gd name="T29" fmla="*/ 0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
                <a:gd name="T46" fmla="*/ 0 h 73"/>
                <a:gd name="T47" fmla="*/ 162 w 162"/>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 h="73">
                  <a:moveTo>
                    <a:pt x="154" y="0"/>
                  </a:moveTo>
                  <a:cubicBezTo>
                    <a:pt x="127" y="2"/>
                    <a:pt x="100" y="17"/>
                    <a:pt x="88" y="38"/>
                  </a:cubicBezTo>
                  <a:cubicBezTo>
                    <a:pt x="83" y="39"/>
                    <a:pt x="77" y="40"/>
                    <a:pt x="74" y="45"/>
                  </a:cubicBezTo>
                  <a:cubicBezTo>
                    <a:pt x="61" y="47"/>
                    <a:pt x="46" y="51"/>
                    <a:pt x="43" y="58"/>
                  </a:cubicBezTo>
                  <a:cubicBezTo>
                    <a:pt x="38" y="58"/>
                    <a:pt x="2" y="61"/>
                    <a:pt x="2" y="64"/>
                  </a:cubicBezTo>
                  <a:cubicBezTo>
                    <a:pt x="1" y="64"/>
                    <a:pt x="0" y="65"/>
                    <a:pt x="0" y="66"/>
                  </a:cubicBezTo>
                  <a:cubicBezTo>
                    <a:pt x="0" y="69"/>
                    <a:pt x="4" y="73"/>
                    <a:pt x="8" y="73"/>
                  </a:cubicBezTo>
                  <a:cubicBezTo>
                    <a:pt x="67" y="71"/>
                    <a:pt x="67" y="71"/>
                    <a:pt x="67" y="71"/>
                  </a:cubicBezTo>
                  <a:cubicBezTo>
                    <a:pt x="69" y="67"/>
                    <a:pt x="69" y="67"/>
                    <a:pt x="69" y="67"/>
                  </a:cubicBezTo>
                  <a:cubicBezTo>
                    <a:pt x="72" y="59"/>
                    <a:pt x="76" y="55"/>
                    <a:pt x="90" y="52"/>
                  </a:cubicBezTo>
                  <a:cubicBezTo>
                    <a:pt x="98" y="51"/>
                    <a:pt x="98" y="51"/>
                    <a:pt x="98" y="51"/>
                  </a:cubicBezTo>
                  <a:cubicBezTo>
                    <a:pt x="99" y="47"/>
                    <a:pt x="99" y="47"/>
                    <a:pt x="99" y="47"/>
                  </a:cubicBezTo>
                  <a:cubicBezTo>
                    <a:pt x="108" y="30"/>
                    <a:pt x="132" y="16"/>
                    <a:pt x="155" y="15"/>
                  </a:cubicBezTo>
                  <a:cubicBezTo>
                    <a:pt x="159" y="14"/>
                    <a:pt x="162" y="11"/>
                    <a:pt x="162" y="7"/>
                  </a:cubicBezTo>
                  <a:cubicBezTo>
                    <a:pt x="162" y="3"/>
                    <a:pt x="158" y="0"/>
                    <a:pt x="154" y="0"/>
                  </a:cubicBezTo>
                  <a:close/>
                </a:path>
              </a:pathLst>
            </a:custGeom>
            <a:solidFill>
              <a:srgbClr val="96BF91"/>
            </a:solidFill>
            <a:ln w="9525">
              <a:noFill/>
              <a:round/>
              <a:headEnd/>
              <a:tailEnd/>
            </a:ln>
          </p:spPr>
          <p:txBody>
            <a:bodyPr/>
            <a:lstStyle/>
            <a:p>
              <a:endParaRPr lang="en-US">
                <a:latin typeface="Calibri" pitchFamily="34" charset="0"/>
              </a:endParaRPr>
            </a:p>
          </p:txBody>
        </p:sp>
        <p:sp>
          <p:nvSpPr>
            <p:cNvPr id="144278" name="Freeform 1099"/>
            <p:cNvSpPr>
              <a:spLocks/>
            </p:cNvSpPr>
            <p:nvPr/>
          </p:nvSpPr>
          <p:spPr bwMode="auto">
            <a:xfrm rot="10800000">
              <a:off x="3712486" y="5049638"/>
              <a:ext cx="595836" cy="268117"/>
            </a:xfrm>
            <a:custGeom>
              <a:avLst/>
              <a:gdLst>
                <a:gd name="T0" fmla="*/ 2147483647 w 162"/>
                <a:gd name="T1" fmla="*/ 0 h 73"/>
                <a:gd name="T2" fmla="*/ 2147483647 w 162"/>
                <a:gd name="T3" fmla="*/ 1416421577 h 73"/>
                <a:gd name="T4" fmla="*/ 2147483647 w 162"/>
                <a:gd name="T5" fmla="*/ 1686213277 h 73"/>
                <a:gd name="T6" fmla="*/ 1609794249 w 162"/>
                <a:gd name="T7" fmla="*/ 2147483647 h 73"/>
                <a:gd name="T8" fmla="*/ 81166102 w 162"/>
                <a:gd name="T9" fmla="*/ 2147483647 h 73"/>
                <a:gd name="T10" fmla="*/ 0 w 162"/>
                <a:gd name="T11" fmla="*/ 2147483647 h 73"/>
                <a:gd name="T12" fmla="*/ 297609051 w 162"/>
                <a:gd name="T13" fmla="*/ 2147483647 h 73"/>
                <a:gd name="T14" fmla="*/ 2147483647 w 162"/>
                <a:gd name="T15" fmla="*/ 2147483647 h 73"/>
                <a:gd name="T16" fmla="*/ 2147483647 w 162"/>
                <a:gd name="T17" fmla="*/ 2147483647 h 73"/>
                <a:gd name="T18" fmla="*/ 2147483647 w 162"/>
                <a:gd name="T19" fmla="*/ 1942518790 h 73"/>
                <a:gd name="T20" fmla="*/ 2147483647 w 162"/>
                <a:gd name="T21" fmla="*/ 1861580086 h 73"/>
                <a:gd name="T22" fmla="*/ 2147483647 w 162"/>
                <a:gd name="T23" fmla="*/ 1753664875 h 73"/>
                <a:gd name="T24" fmla="*/ 2147483647 w 162"/>
                <a:gd name="T25" fmla="*/ 526100656 h 73"/>
                <a:gd name="T26" fmla="*/ 2147483647 w 162"/>
                <a:gd name="T27" fmla="*/ 256305168 h 73"/>
                <a:gd name="T28" fmla="*/ 2147483647 w 162"/>
                <a:gd name="T29" fmla="*/ 0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
                <a:gd name="T46" fmla="*/ 0 h 73"/>
                <a:gd name="T47" fmla="*/ 162 w 162"/>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 h="73">
                  <a:moveTo>
                    <a:pt x="154" y="0"/>
                  </a:moveTo>
                  <a:cubicBezTo>
                    <a:pt x="127" y="2"/>
                    <a:pt x="100" y="17"/>
                    <a:pt x="88" y="38"/>
                  </a:cubicBezTo>
                  <a:cubicBezTo>
                    <a:pt x="83" y="39"/>
                    <a:pt x="77" y="41"/>
                    <a:pt x="74" y="45"/>
                  </a:cubicBezTo>
                  <a:cubicBezTo>
                    <a:pt x="62" y="47"/>
                    <a:pt x="47" y="51"/>
                    <a:pt x="43" y="58"/>
                  </a:cubicBezTo>
                  <a:cubicBezTo>
                    <a:pt x="39" y="59"/>
                    <a:pt x="2" y="61"/>
                    <a:pt x="2" y="64"/>
                  </a:cubicBezTo>
                  <a:cubicBezTo>
                    <a:pt x="1" y="64"/>
                    <a:pt x="0" y="65"/>
                    <a:pt x="0" y="66"/>
                  </a:cubicBezTo>
                  <a:cubicBezTo>
                    <a:pt x="0" y="69"/>
                    <a:pt x="4" y="73"/>
                    <a:pt x="8" y="73"/>
                  </a:cubicBezTo>
                  <a:cubicBezTo>
                    <a:pt x="67" y="71"/>
                    <a:pt x="67" y="71"/>
                    <a:pt x="67" y="71"/>
                  </a:cubicBezTo>
                  <a:cubicBezTo>
                    <a:pt x="69" y="67"/>
                    <a:pt x="69" y="67"/>
                    <a:pt x="69" y="67"/>
                  </a:cubicBezTo>
                  <a:cubicBezTo>
                    <a:pt x="72" y="59"/>
                    <a:pt x="76" y="55"/>
                    <a:pt x="90" y="52"/>
                  </a:cubicBezTo>
                  <a:cubicBezTo>
                    <a:pt x="98" y="50"/>
                    <a:pt x="98" y="50"/>
                    <a:pt x="98" y="50"/>
                  </a:cubicBezTo>
                  <a:cubicBezTo>
                    <a:pt x="99" y="47"/>
                    <a:pt x="99" y="47"/>
                    <a:pt x="99" y="47"/>
                  </a:cubicBezTo>
                  <a:cubicBezTo>
                    <a:pt x="108" y="30"/>
                    <a:pt x="132" y="16"/>
                    <a:pt x="155" y="14"/>
                  </a:cubicBezTo>
                  <a:cubicBezTo>
                    <a:pt x="159" y="14"/>
                    <a:pt x="162" y="11"/>
                    <a:pt x="162" y="7"/>
                  </a:cubicBezTo>
                  <a:cubicBezTo>
                    <a:pt x="162" y="3"/>
                    <a:pt x="158" y="0"/>
                    <a:pt x="154" y="0"/>
                  </a:cubicBezTo>
                  <a:close/>
                </a:path>
              </a:pathLst>
            </a:custGeom>
            <a:solidFill>
              <a:srgbClr val="97BF92"/>
            </a:solidFill>
            <a:ln w="9525">
              <a:noFill/>
              <a:round/>
              <a:headEnd/>
              <a:tailEnd/>
            </a:ln>
          </p:spPr>
          <p:txBody>
            <a:bodyPr/>
            <a:lstStyle/>
            <a:p>
              <a:endParaRPr lang="en-US">
                <a:latin typeface="Calibri" pitchFamily="34" charset="0"/>
              </a:endParaRPr>
            </a:p>
          </p:txBody>
        </p:sp>
        <p:sp>
          <p:nvSpPr>
            <p:cNvPr id="144279" name="Freeform 1100"/>
            <p:cNvSpPr>
              <a:spLocks/>
            </p:cNvSpPr>
            <p:nvPr/>
          </p:nvSpPr>
          <p:spPr bwMode="auto">
            <a:xfrm rot="10800000">
              <a:off x="3712486" y="5049638"/>
              <a:ext cx="595836" cy="268117"/>
            </a:xfrm>
            <a:custGeom>
              <a:avLst/>
              <a:gdLst>
                <a:gd name="T0" fmla="*/ 2147483647 w 162"/>
                <a:gd name="T1" fmla="*/ 0 h 73"/>
                <a:gd name="T2" fmla="*/ 2147483647 w 162"/>
                <a:gd name="T3" fmla="*/ 1416421577 h 73"/>
                <a:gd name="T4" fmla="*/ 2147483647 w 162"/>
                <a:gd name="T5" fmla="*/ 1686213277 h 73"/>
                <a:gd name="T6" fmla="*/ 1609794249 w 162"/>
                <a:gd name="T7" fmla="*/ 2147483647 h 73"/>
                <a:gd name="T8" fmla="*/ 81166102 w 162"/>
                <a:gd name="T9" fmla="*/ 2147483647 h 73"/>
                <a:gd name="T10" fmla="*/ 0 w 162"/>
                <a:gd name="T11" fmla="*/ 2147483647 h 73"/>
                <a:gd name="T12" fmla="*/ 297609051 w 162"/>
                <a:gd name="T13" fmla="*/ 2147483647 h 73"/>
                <a:gd name="T14" fmla="*/ 2147483647 w 162"/>
                <a:gd name="T15" fmla="*/ 2147483647 h 73"/>
                <a:gd name="T16" fmla="*/ 2147483647 w 162"/>
                <a:gd name="T17" fmla="*/ 2147483647 h 73"/>
                <a:gd name="T18" fmla="*/ 2147483647 w 162"/>
                <a:gd name="T19" fmla="*/ 1942518790 h 73"/>
                <a:gd name="T20" fmla="*/ 2147483647 w 162"/>
                <a:gd name="T21" fmla="*/ 1861580086 h 73"/>
                <a:gd name="T22" fmla="*/ 2147483647 w 162"/>
                <a:gd name="T23" fmla="*/ 1753664875 h 73"/>
                <a:gd name="T24" fmla="*/ 2147483647 w 162"/>
                <a:gd name="T25" fmla="*/ 526100656 h 73"/>
                <a:gd name="T26" fmla="*/ 2147483647 w 162"/>
                <a:gd name="T27" fmla="*/ 256305168 h 73"/>
                <a:gd name="T28" fmla="*/ 2147483647 w 162"/>
                <a:gd name="T29" fmla="*/ 0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
                <a:gd name="T46" fmla="*/ 0 h 73"/>
                <a:gd name="T47" fmla="*/ 162 w 162"/>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 h="73">
                  <a:moveTo>
                    <a:pt x="154" y="0"/>
                  </a:moveTo>
                  <a:cubicBezTo>
                    <a:pt x="127" y="2"/>
                    <a:pt x="100" y="17"/>
                    <a:pt x="88" y="38"/>
                  </a:cubicBezTo>
                  <a:cubicBezTo>
                    <a:pt x="83" y="39"/>
                    <a:pt x="77" y="41"/>
                    <a:pt x="74" y="45"/>
                  </a:cubicBezTo>
                  <a:cubicBezTo>
                    <a:pt x="62" y="47"/>
                    <a:pt x="47" y="51"/>
                    <a:pt x="43" y="58"/>
                  </a:cubicBezTo>
                  <a:cubicBezTo>
                    <a:pt x="39" y="59"/>
                    <a:pt x="2" y="61"/>
                    <a:pt x="2" y="64"/>
                  </a:cubicBezTo>
                  <a:cubicBezTo>
                    <a:pt x="1" y="64"/>
                    <a:pt x="0" y="65"/>
                    <a:pt x="0" y="66"/>
                  </a:cubicBezTo>
                  <a:cubicBezTo>
                    <a:pt x="0" y="69"/>
                    <a:pt x="4" y="73"/>
                    <a:pt x="8" y="73"/>
                  </a:cubicBezTo>
                  <a:cubicBezTo>
                    <a:pt x="67" y="71"/>
                    <a:pt x="67" y="71"/>
                    <a:pt x="67" y="71"/>
                  </a:cubicBezTo>
                  <a:cubicBezTo>
                    <a:pt x="69" y="67"/>
                    <a:pt x="69" y="67"/>
                    <a:pt x="69" y="67"/>
                  </a:cubicBezTo>
                  <a:cubicBezTo>
                    <a:pt x="72" y="59"/>
                    <a:pt x="76" y="55"/>
                    <a:pt x="90" y="52"/>
                  </a:cubicBezTo>
                  <a:cubicBezTo>
                    <a:pt x="98" y="50"/>
                    <a:pt x="98" y="50"/>
                    <a:pt x="98" y="50"/>
                  </a:cubicBezTo>
                  <a:cubicBezTo>
                    <a:pt x="99" y="47"/>
                    <a:pt x="99" y="47"/>
                    <a:pt x="99" y="47"/>
                  </a:cubicBezTo>
                  <a:cubicBezTo>
                    <a:pt x="108" y="30"/>
                    <a:pt x="132" y="16"/>
                    <a:pt x="155" y="14"/>
                  </a:cubicBezTo>
                  <a:cubicBezTo>
                    <a:pt x="159" y="14"/>
                    <a:pt x="162" y="11"/>
                    <a:pt x="162" y="7"/>
                  </a:cubicBezTo>
                  <a:cubicBezTo>
                    <a:pt x="161" y="3"/>
                    <a:pt x="158" y="0"/>
                    <a:pt x="154" y="0"/>
                  </a:cubicBezTo>
                  <a:close/>
                </a:path>
              </a:pathLst>
            </a:custGeom>
            <a:solidFill>
              <a:srgbClr val="98BF93"/>
            </a:solidFill>
            <a:ln w="9525">
              <a:noFill/>
              <a:round/>
              <a:headEnd/>
              <a:tailEnd/>
            </a:ln>
          </p:spPr>
          <p:txBody>
            <a:bodyPr/>
            <a:lstStyle/>
            <a:p>
              <a:endParaRPr lang="en-US">
                <a:latin typeface="Calibri" pitchFamily="34" charset="0"/>
              </a:endParaRPr>
            </a:p>
          </p:txBody>
        </p:sp>
        <p:sp>
          <p:nvSpPr>
            <p:cNvPr id="144280" name="Freeform 1101"/>
            <p:cNvSpPr>
              <a:spLocks/>
            </p:cNvSpPr>
            <p:nvPr/>
          </p:nvSpPr>
          <p:spPr bwMode="auto">
            <a:xfrm rot="10800000">
              <a:off x="3712486" y="5049638"/>
              <a:ext cx="595836" cy="268117"/>
            </a:xfrm>
            <a:custGeom>
              <a:avLst/>
              <a:gdLst>
                <a:gd name="T0" fmla="*/ 2147483647 w 162"/>
                <a:gd name="T1" fmla="*/ 0 h 73"/>
                <a:gd name="T2" fmla="*/ 2147483647 w 162"/>
                <a:gd name="T3" fmla="*/ 1416421577 h 73"/>
                <a:gd name="T4" fmla="*/ 2147483647 w 162"/>
                <a:gd name="T5" fmla="*/ 1686213277 h 73"/>
                <a:gd name="T6" fmla="*/ 1636849607 w 162"/>
                <a:gd name="T7" fmla="*/ 2147483647 h 73"/>
                <a:gd name="T8" fmla="*/ 81166102 w 162"/>
                <a:gd name="T9" fmla="*/ 2147483647 h 73"/>
                <a:gd name="T10" fmla="*/ 0 w 162"/>
                <a:gd name="T11" fmla="*/ 2147483647 h 73"/>
                <a:gd name="T12" fmla="*/ 257026014 w 162"/>
                <a:gd name="T13" fmla="*/ 2147483647 h 73"/>
                <a:gd name="T14" fmla="*/ 2147483647 w 162"/>
                <a:gd name="T15" fmla="*/ 2147483647 h 73"/>
                <a:gd name="T16" fmla="*/ 2147483647 w 162"/>
                <a:gd name="T17" fmla="*/ 2147483647 h 73"/>
                <a:gd name="T18" fmla="*/ 2147483647 w 162"/>
                <a:gd name="T19" fmla="*/ 1942518790 h 73"/>
                <a:gd name="T20" fmla="*/ 2147483647 w 162"/>
                <a:gd name="T21" fmla="*/ 1861580086 h 73"/>
                <a:gd name="T22" fmla="*/ 2147483647 w 162"/>
                <a:gd name="T23" fmla="*/ 1753664875 h 73"/>
                <a:gd name="T24" fmla="*/ 2147483647 w 162"/>
                <a:gd name="T25" fmla="*/ 526100656 h 73"/>
                <a:gd name="T26" fmla="*/ 2147483647 w 162"/>
                <a:gd name="T27" fmla="*/ 256305168 h 73"/>
                <a:gd name="T28" fmla="*/ 2147483647 w 162"/>
                <a:gd name="T29" fmla="*/ 0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
                <a:gd name="T46" fmla="*/ 0 h 73"/>
                <a:gd name="T47" fmla="*/ 162 w 162"/>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 h="73">
                  <a:moveTo>
                    <a:pt x="154" y="0"/>
                  </a:moveTo>
                  <a:cubicBezTo>
                    <a:pt x="127" y="2"/>
                    <a:pt x="100" y="17"/>
                    <a:pt x="88" y="38"/>
                  </a:cubicBezTo>
                  <a:cubicBezTo>
                    <a:pt x="83" y="39"/>
                    <a:pt x="77" y="41"/>
                    <a:pt x="75" y="45"/>
                  </a:cubicBezTo>
                  <a:cubicBezTo>
                    <a:pt x="62" y="47"/>
                    <a:pt x="47" y="51"/>
                    <a:pt x="44" y="58"/>
                  </a:cubicBezTo>
                  <a:cubicBezTo>
                    <a:pt x="39" y="59"/>
                    <a:pt x="2" y="61"/>
                    <a:pt x="2" y="64"/>
                  </a:cubicBezTo>
                  <a:cubicBezTo>
                    <a:pt x="1" y="64"/>
                    <a:pt x="0" y="65"/>
                    <a:pt x="0" y="66"/>
                  </a:cubicBezTo>
                  <a:cubicBezTo>
                    <a:pt x="0" y="69"/>
                    <a:pt x="4" y="73"/>
                    <a:pt x="7" y="73"/>
                  </a:cubicBezTo>
                  <a:cubicBezTo>
                    <a:pt x="67" y="71"/>
                    <a:pt x="67" y="71"/>
                    <a:pt x="67" y="71"/>
                  </a:cubicBezTo>
                  <a:cubicBezTo>
                    <a:pt x="69" y="67"/>
                    <a:pt x="69" y="67"/>
                    <a:pt x="69" y="67"/>
                  </a:cubicBezTo>
                  <a:cubicBezTo>
                    <a:pt x="72" y="59"/>
                    <a:pt x="76" y="55"/>
                    <a:pt x="90" y="52"/>
                  </a:cubicBezTo>
                  <a:cubicBezTo>
                    <a:pt x="98" y="50"/>
                    <a:pt x="98" y="50"/>
                    <a:pt x="98" y="50"/>
                  </a:cubicBezTo>
                  <a:cubicBezTo>
                    <a:pt x="99" y="47"/>
                    <a:pt x="99" y="47"/>
                    <a:pt x="99" y="47"/>
                  </a:cubicBezTo>
                  <a:cubicBezTo>
                    <a:pt x="108" y="30"/>
                    <a:pt x="132" y="16"/>
                    <a:pt x="155" y="14"/>
                  </a:cubicBezTo>
                  <a:cubicBezTo>
                    <a:pt x="159" y="14"/>
                    <a:pt x="162" y="11"/>
                    <a:pt x="162" y="7"/>
                  </a:cubicBezTo>
                  <a:cubicBezTo>
                    <a:pt x="161" y="3"/>
                    <a:pt x="158" y="0"/>
                    <a:pt x="154" y="0"/>
                  </a:cubicBezTo>
                  <a:close/>
                </a:path>
              </a:pathLst>
            </a:custGeom>
            <a:solidFill>
              <a:srgbClr val="99BF93"/>
            </a:solidFill>
            <a:ln w="9525">
              <a:noFill/>
              <a:round/>
              <a:headEnd/>
              <a:tailEnd/>
            </a:ln>
          </p:spPr>
          <p:txBody>
            <a:bodyPr/>
            <a:lstStyle/>
            <a:p>
              <a:endParaRPr lang="en-US">
                <a:latin typeface="Calibri" pitchFamily="34" charset="0"/>
              </a:endParaRPr>
            </a:p>
          </p:txBody>
        </p:sp>
        <p:sp>
          <p:nvSpPr>
            <p:cNvPr id="144281" name="Freeform 1102"/>
            <p:cNvSpPr>
              <a:spLocks/>
            </p:cNvSpPr>
            <p:nvPr/>
          </p:nvSpPr>
          <p:spPr bwMode="auto">
            <a:xfrm rot="10800000">
              <a:off x="3712486" y="5049638"/>
              <a:ext cx="595836" cy="268117"/>
            </a:xfrm>
            <a:custGeom>
              <a:avLst/>
              <a:gdLst>
                <a:gd name="T0" fmla="*/ 2147483647 w 162"/>
                <a:gd name="T1" fmla="*/ 0 h 73"/>
                <a:gd name="T2" fmla="*/ 2147483647 w 162"/>
                <a:gd name="T3" fmla="*/ 1416421577 h 73"/>
                <a:gd name="T4" fmla="*/ 2147483647 w 162"/>
                <a:gd name="T5" fmla="*/ 1686213277 h 73"/>
                <a:gd name="T6" fmla="*/ 1636849607 w 162"/>
                <a:gd name="T7" fmla="*/ 2147483647 h 73"/>
                <a:gd name="T8" fmla="*/ 81166102 w 162"/>
                <a:gd name="T9" fmla="*/ 2147483647 h 73"/>
                <a:gd name="T10" fmla="*/ 0 w 162"/>
                <a:gd name="T11" fmla="*/ 2147483647 h 73"/>
                <a:gd name="T12" fmla="*/ 257026014 w 162"/>
                <a:gd name="T13" fmla="*/ 2147483647 h 73"/>
                <a:gd name="T14" fmla="*/ 2147483647 w 162"/>
                <a:gd name="T15" fmla="*/ 2147483647 h 73"/>
                <a:gd name="T16" fmla="*/ 2147483647 w 162"/>
                <a:gd name="T17" fmla="*/ 2147483647 h 73"/>
                <a:gd name="T18" fmla="*/ 2147483647 w 162"/>
                <a:gd name="T19" fmla="*/ 1942518790 h 73"/>
                <a:gd name="T20" fmla="*/ 2147483647 w 162"/>
                <a:gd name="T21" fmla="*/ 1861580086 h 73"/>
                <a:gd name="T22" fmla="*/ 2147483647 w 162"/>
                <a:gd name="T23" fmla="*/ 1753664875 h 73"/>
                <a:gd name="T24" fmla="*/ 2147483647 w 162"/>
                <a:gd name="T25" fmla="*/ 526100656 h 73"/>
                <a:gd name="T26" fmla="*/ 2147483647 w 162"/>
                <a:gd name="T27" fmla="*/ 256305168 h 73"/>
                <a:gd name="T28" fmla="*/ 2147483647 w 162"/>
                <a:gd name="T29" fmla="*/ 0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
                <a:gd name="T46" fmla="*/ 0 h 73"/>
                <a:gd name="T47" fmla="*/ 162 w 162"/>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 h="73">
                  <a:moveTo>
                    <a:pt x="154" y="0"/>
                  </a:moveTo>
                  <a:cubicBezTo>
                    <a:pt x="127" y="2"/>
                    <a:pt x="100" y="17"/>
                    <a:pt x="88" y="38"/>
                  </a:cubicBezTo>
                  <a:cubicBezTo>
                    <a:pt x="83" y="39"/>
                    <a:pt x="78" y="41"/>
                    <a:pt x="75" y="45"/>
                  </a:cubicBezTo>
                  <a:cubicBezTo>
                    <a:pt x="62" y="47"/>
                    <a:pt x="47" y="51"/>
                    <a:pt x="44" y="58"/>
                  </a:cubicBezTo>
                  <a:cubicBezTo>
                    <a:pt x="39" y="59"/>
                    <a:pt x="2" y="61"/>
                    <a:pt x="2" y="64"/>
                  </a:cubicBezTo>
                  <a:cubicBezTo>
                    <a:pt x="1" y="64"/>
                    <a:pt x="0" y="65"/>
                    <a:pt x="0" y="66"/>
                  </a:cubicBezTo>
                  <a:cubicBezTo>
                    <a:pt x="0" y="69"/>
                    <a:pt x="4" y="73"/>
                    <a:pt x="7" y="73"/>
                  </a:cubicBezTo>
                  <a:cubicBezTo>
                    <a:pt x="67" y="71"/>
                    <a:pt x="67" y="71"/>
                    <a:pt x="67" y="71"/>
                  </a:cubicBezTo>
                  <a:cubicBezTo>
                    <a:pt x="69" y="67"/>
                    <a:pt x="69" y="67"/>
                    <a:pt x="69" y="67"/>
                  </a:cubicBezTo>
                  <a:cubicBezTo>
                    <a:pt x="72" y="59"/>
                    <a:pt x="76" y="55"/>
                    <a:pt x="90" y="52"/>
                  </a:cubicBezTo>
                  <a:cubicBezTo>
                    <a:pt x="97" y="50"/>
                    <a:pt x="97" y="50"/>
                    <a:pt x="97" y="50"/>
                  </a:cubicBezTo>
                  <a:cubicBezTo>
                    <a:pt x="99" y="47"/>
                    <a:pt x="99" y="47"/>
                    <a:pt x="99" y="47"/>
                  </a:cubicBezTo>
                  <a:cubicBezTo>
                    <a:pt x="107" y="30"/>
                    <a:pt x="132" y="15"/>
                    <a:pt x="155" y="14"/>
                  </a:cubicBezTo>
                  <a:cubicBezTo>
                    <a:pt x="159" y="14"/>
                    <a:pt x="162" y="11"/>
                    <a:pt x="162" y="7"/>
                  </a:cubicBezTo>
                  <a:cubicBezTo>
                    <a:pt x="161" y="3"/>
                    <a:pt x="158" y="0"/>
                    <a:pt x="154" y="0"/>
                  </a:cubicBezTo>
                  <a:close/>
                </a:path>
              </a:pathLst>
            </a:custGeom>
            <a:solidFill>
              <a:srgbClr val="99C094"/>
            </a:solidFill>
            <a:ln w="9525">
              <a:noFill/>
              <a:round/>
              <a:headEnd/>
              <a:tailEnd/>
            </a:ln>
          </p:spPr>
          <p:txBody>
            <a:bodyPr/>
            <a:lstStyle/>
            <a:p>
              <a:endParaRPr lang="en-US">
                <a:latin typeface="Calibri" pitchFamily="34" charset="0"/>
              </a:endParaRPr>
            </a:p>
          </p:txBody>
        </p:sp>
        <p:sp>
          <p:nvSpPr>
            <p:cNvPr id="144282" name="Freeform 1103"/>
            <p:cNvSpPr>
              <a:spLocks/>
            </p:cNvSpPr>
            <p:nvPr/>
          </p:nvSpPr>
          <p:spPr bwMode="auto">
            <a:xfrm rot="10800000">
              <a:off x="3712486" y="5049638"/>
              <a:ext cx="595836" cy="268117"/>
            </a:xfrm>
            <a:custGeom>
              <a:avLst/>
              <a:gdLst>
                <a:gd name="T0" fmla="*/ 2147483647 w 162"/>
                <a:gd name="T1" fmla="*/ 0 h 73"/>
                <a:gd name="T2" fmla="*/ 2147483647 w 162"/>
                <a:gd name="T3" fmla="*/ 1416421577 h 73"/>
                <a:gd name="T4" fmla="*/ 2147483647 w 162"/>
                <a:gd name="T5" fmla="*/ 1645745991 h 73"/>
                <a:gd name="T6" fmla="*/ 1636849607 w 162"/>
                <a:gd name="T7" fmla="*/ 2147483647 h 73"/>
                <a:gd name="T8" fmla="*/ 81166102 w 162"/>
                <a:gd name="T9" fmla="*/ 2147483647 h 73"/>
                <a:gd name="T10" fmla="*/ 0 w 162"/>
                <a:gd name="T11" fmla="*/ 2147483647 h 73"/>
                <a:gd name="T12" fmla="*/ 257026014 w 162"/>
                <a:gd name="T13" fmla="*/ 2147483647 h 73"/>
                <a:gd name="T14" fmla="*/ 2147483647 w 162"/>
                <a:gd name="T15" fmla="*/ 2147483647 h 73"/>
                <a:gd name="T16" fmla="*/ 2147483647 w 162"/>
                <a:gd name="T17" fmla="*/ 2147483647 h 73"/>
                <a:gd name="T18" fmla="*/ 2147483647 w 162"/>
                <a:gd name="T19" fmla="*/ 1942518790 h 73"/>
                <a:gd name="T20" fmla="*/ 2147483647 w 162"/>
                <a:gd name="T21" fmla="*/ 1861580086 h 73"/>
                <a:gd name="T22" fmla="*/ 2147483647 w 162"/>
                <a:gd name="T23" fmla="*/ 1753664875 h 73"/>
                <a:gd name="T24" fmla="*/ 2147483647 w 162"/>
                <a:gd name="T25" fmla="*/ 526100656 h 73"/>
                <a:gd name="T26" fmla="*/ 2147483647 w 162"/>
                <a:gd name="T27" fmla="*/ 256305168 h 73"/>
                <a:gd name="T28" fmla="*/ 2147483647 w 162"/>
                <a:gd name="T29" fmla="*/ 0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
                <a:gd name="T46" fmla="*/ 0 h 73"/>
                <a:gd name="T47" fmla="*/ 162 w 162"/>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 h="73">
                  <a:moveTo>
                    <a:pt x="154" y="0"/>
                  </a:moveTo>
                  <a:cubicBezTo>
                    <a:pt x="127" y="2"/>
                    <a:pt x="100" y="17"/>
                    <a:pt x="88" y="38"/>
                  </a:cubicBezTo>
                  <a:cubicBezTo>
                    <a:pt x="83" y="39"/>
                    <a:pt x="78" y="41"/>
                    <a:pt x="75" y="44"/>
                  </a:cubicBezTo>
                  <a:cubicBezTo>
                    <a:pt x="62" y="47"/>
                    <a:pt x="48" y="51"/>
                    <a:pt x="44" y="59"/>
                  </a:cubicBezTo>
                  <a:cubicBezTo>
                    <a:pt x="40" y="59"/>
                    <a:pt x="2" y="61"/>
                    <a:pt x="2" y="64"/>
                  </a:cubicBezTo>
                  <a:cubicBezTo>
                    <a:pt x="1" y="64"/>
                    <a:pt x="0" y="65"/>
                    <a:pt x="0" y="66"/>
                  </a:cubicBezTo>
                  <a:cubicBezTo>
                    <a:pt x="0" y="69"/>
                    <a:pt x="4" y="73"/>
                    <a:pt x="7" y="73"/>
                  </a:cubicBezTo>
                  <a:cubicBezTo>
                    <a:pt x="67" y="71"/>
                    <a:pt x="67" y="71"/>
                    <a:pt x="67" y="71"/>
                  </a:cubicBezTo>
                  <a:cubicBezTo>
                    <a:pt x="69" y="67"/>
                    <a:pt x="69" y="67"/>
                    <a:pt x="69" y="67"/>
                  </a:cubicBezTo>
                  <a:cubicBezTo>
                    <a:pt x="72" y="58"/>
                    <a:pt x="76" y="55"/>
                    <a:pt x="90" y="52"/>
                  </a:cubicBezTo>
                  <a:cubicBezTo>
                    <a:pt x="97" y="50"/>
                    <a:pt x="97" y="50"/>
                    <a:pt x="97" y="50"/>
                  </a:cubicBezTo>
                  <a:cubicBezTo>
                    <a:pt x="99" y="47"/>
                    <a:pt x="99" y="47"/>
                    <a:pt x="99" y="47"/>
                  </a:cubicBezTo>
                  <a:cubicBezTo>
                    <a:pt x="107" y="30"/>
                    <a:pt x="132" y="15"/>
                    <a:pt x="155" y="14"/>
                  </a:cubicBezTo>
                  <a:cubicBezTo>
                    <a:pt x="159" y="14"/>
                    <a:pt x="162" y="11"/>
                    <a:pt x="161" y="7"/>
                  </a:cubicBezTo>
                  <a:cubicBezTo>
                    <a:pt x="161" y="3"/>
                    <a:pt x="158" y="0"/>
                    <a:pt x="154" y="0"/>
                  </a:cubicBezTo>
                  <a:close/>
                </a:path>
              </a:pathLst>
            </a:custGeom>
            <a:solidFill>
              <a:srgbClr val="9AC195"/>
            </a:solidFill>
            <a:ln w="9525">
              <a:noFill/>
              <a:round/>
              <a:headEnd/>
              <a:tailEnd/>
            </a:ln>
          </p:spPr>
          <p:txBody>
            <a:bodyPr/>
            <a:lstStyle/>
            <a:p>
              <a:endParaRPr lang="en-US">
                <a:latin typeface="Calibri" pitchFamily="34" charset="0"/>
              </a:endParaRPr>
            </a:p>
          </p:txBody>
        </p:sp>
        <p:sp>
          <p:nvSpPr>
            <p:cNvPr id="144283" name="Freeform 1104"/>
            <p:cNvSpPr>
              <a:spLocks/>
            </p:cNvSpPr>
            <p:nvPr/>
          </p:nvSpPr>
          <p:spPr bwMode="auto">
            <a:xfrm rot="10800000">
              <a:off x="3712486" y="5049638"/>
              <a:ext cx="595836" cy="268117"/>
            </a:xfrm>
            <a:custGeom>
              <a:avLst/>
              <a:gdLst>
                <a:gd name="T0" fmla="*/ 2147483647 w 162"/>
                <a:gd name="T1" fmla="*/ 0 h 73"/>
                <a:gd name="T2" fmla="*/ 2147483647 w 162"/>
                <a:gd name="T3" fmla="*/ 1416421577 h 73"/>
                <a:gd name="T4" fmla="*/ 2147483647 w 162"/>
                <a:gd name="T5" fmla="*/ 1645745991 h 73"/>
                <a:gd name="T6" fmla="*/ 1636849607 w 162"/>
                <a:gd name="T7" fmla="*/ 2147483647 h 73"/>
                <a:gd name="T8" fmla="*/ 81166102 w 162"/>
                <a:gd name="T9" fmla="*/ 2147483647 h 73"/>
                <a:gd name="T10" fmla="*/ 0 w 162"/>
                <a:gd name="T11" fmla="*/ 2147483647 h 73"/>
                <a:gd name="T12" fmla="*/ 257026014 w 162"/>
                <a:gd name="T13" fmla="*/ 2147483647 h 73"/>
                <a:gd name="T14" fmla="*/ 2147483647 w 162"/>
                <a:gd name="T15" fmla="*/ 2147483647 h 73"/>
                <a:gd name="T16" fmla="*/ 2147483647 w 162"/>
                <a:gd name="T17" fmla="*/ 2147483647 h 73"/>
                <a:gd name="T18" fmla="*/ 2147483647 w 162"/>
                <a:gd name="T19" fmla="*/ 1942518790 h 73"/>
                <a:gd name="T20" fmla="*/ 2147483647 w 162"/>
                <a:gd name="T21" fmla="*/ 1861580086 h 73"/>
                <a:gd name="T22" fmla="*/ 2147483647 w 162"/>
                <a:gd name="T23" fmla="*/ 1753664875 h 73"/>
                <a:gd name="T24" fmla="*/ 2147483647 w 162"/>
                <a:gd name="T25" fmla="*/ 526100656 h 73"/>
                <a:gd name="T26" fmla="*/ 2147483647 w 162"/>
                <a:gd name="T27" fmla="*/ 256305168 h 73"/>
                <a:gd name="T28" fmla="*/ 2147483647 w 162"/>
                <a:gd name="T29" fmla="*/ 0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
                <a:gd name="T46" fmla="*/ 0 h 73"/>
                <a:gd name="T47" fmla="*/ 162 w 162"/>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 h="73">
                  <a:moveTo>
                    <a:pt x="154" y="0"/>
                  </a:moveTo>
                  <a:cubicBezTo>
                    <a:pt x="127" y="2"/>
                    <a:pt x="100" y="18"/>
                    <a:pt x="88" y="38"/>
                  </a:cubicBezTo>
                  <a:cubicBezTo>
                    <a:pt x="84" y="39"/>
                    <a:pt x="78" y="41"/>
                    <a:pt x="75" y="44"/>
                  </a:cubicBezTo>
                  <a:cubicBezTo>
                    <a:pt x="62" y="47"/>
                    <a:pt x="48" y="51"/>
                    <a:pt x="44" y="59"/>
                  </a:cubicBezTo>
                  <a:cubicBezTo>
                    <a:pt x="40" y="59"/>
                    <a:pt x="2" y="61"/>
                    <a:pt x="2" y="64"/>
                  </a:cubicBezTo>
                  <a:cubicBezTo>
                    <a:pt x="1" y="64"/>
                    <a:pt x="0" y="65"/>
                    <a:pt x="0" y="66"/>
                  </a:cubicBezTo>
                  <a:cubicBezTo>
                    <a:pt x="0" y="69"/>
                    <a:pt x="4" y="73"/>
                    <a:pt x="7" y="73"/>
                  </a:cubicBezTo>
                  <a:cubicBezTo>
                    <a:pt x="67" y="71"/>
                    <a:pt x="67" y="71"/>
                    <a:pt x="67" y="71"/>
                  </a:cubicBezTo>
                  <a:cubicBezTo>
                    <a:pt x="69" y="67"/>
                    <a:pt x="69" y="67"/>
                    <a:pt x="69" y="67"/>
                  </a:cubicBezTo>
                  <a:cubicBezTo>
                    <a:pt x="72" y="58"/>
                    <a:pt x="76" y="55"/>
                    <a:pt x="90" y="52"/>
                  </a:cubicBezTo>
                  <a:cubicBezTo>
                    <a:pt x="97" y="50"/>
                    <a:pt x="97" y="50"/>
                    <a:pt x="97" y="50"/>
                  </a:cubicBezTo>
                  <a:cubicBezTo>
                    <a:pt x="99" y="47"/>
                    <a:pt x="99" y="47"/>
                    <a:pt x="99" y="47"/>
                  </a:cubicBezTo>
                  <a:cubicBezTo>
                    <a:pt x="107" y="30"/>
                    <a:pt x="132" y="15"/>
                    <a:pt x="155" y="14"/>
                  </a:cubicBezTo>
                  <a:cubicBezTo>
                    <a:pt x="159" y="14"/>
                    <a:pt x="162" y="11"/>
                    <a:pt x="161" y="7"/>
                  </a:cubicBezTo>
                  <a:cubicBezTo>
                    <a:pt x="161" y="3"/>
                    <a:pt x="158" y="0"/>
                    <a:pt x="154" y="0"/>
                  </a:cubicBezTo>
                  <a:close/>
                </a:path>
              </a:pathLst>
            </a:custGeom>
            <a:solidFill>
              <a:srgbClr val="9AC195"/>
            </a:solidFill>
            <a:ln w="9525">
              <a:noFill/>
              <a:round/>
              <a:headEnd/>
              <a:tailEnd/>
            </a:ln>
          </p:spPr>
          <p:txBody>
            <a:bodyPr/>
            <a:lstStyle/>
            <a:p>
              <a:endParaRPr lang="en-US">
                <a:latin typeface="Calibri" pitchFamily="34" charset="0"/>
              </a:endParaRPr>
            </a:p>
          </p:txBody>
        </p:sp>
        <p:sp>
          <p:nvSpPr>
            <p:cNvPr id="144284" name="Freeform 1105"/>
            <p:cNvSpPr>
              <a:spLocks/>
            </p:cNvSpPr>
            <p:nvPr/>
          </p:nvSpPr>
          <p:spPr bwMode="auto">
            <a:xfrm rot="10800000">
              <a:off x="3712486" y="5049638"/>
              <a:ext cx="595836" cy="268117"/>
            </a:xfrm>
            <a:custGeom>
              <a:avLst/>
              <a:gdLst>
                <a:gd name="T0" fmla="*/ 2147483647 w 162"/>
                <a:gd name="T1" fmla="*/ 40470973 h 73"/>
                <a:gd name="T2" fmla="*/ 2147483647 w 162"/>
                <a:gd name="T3" fmla="*/ 1416421577 h 73"/>
                <a:gd name="T4" fmla="*/ 2147483647 w 162"/>
                <a:gd name="T5" fmla="*/ 1645745991 h 73"/>
                <a:gd name="T6" fmla="*/ 1677432644 w 162"/>
                <a:gd name="T7" fmla="*/ 2147483647 h 73"/>
                <a:gd name="T8" fmla="*/ 81166102 w 162"/>
                <a:gd name="T9" fmla="*/ 2147483647 h 73"/>
                <a:gd name="T10" fmla="*/ 0 w 162"/>
                <a:gd name="T11" fmla="*/ 2147483647 h 73"/>
                <a:gd name="T12" fmla="*/ 257026014 w 162"/>
                <a:gd name="T13" fmla="*/ 2147483647 h 73"/>
                <a:gd name="T14" fmla="*/ 2147483647 w 162"/>
                <a:gd name="T15" fmla="*/ 2147483647 h 73"/>
                <a:gd name="T16" fmla="*/ 2147483647 w 162"/>
                <a:gd name="T17" fmla="*/ 2147483647 h 73"/>
                <a:gd name="T18" fmla="*/ 2147483647 w 162"/>
                <a:gd name="T19" fmla="*/ 1942518790 h 73"/>
                <a:gd name="T20" fmla="*/ 2147483647 w 162"/>
                <a:gd name="T21" fmla="*/ 1861580086 h 73"/>
                <a:gd name="T22" fmla="*/ 2147483647 w 162"/>
                <a:gd name="T23" fmla="*/ 1753664875 h 73"/>
                <a:gd name="T24" fmla="*/ 2147483647 w 162"/>
                <a:gd name="T25" fmla="*/ 526100656 h 73"/>
                <a:gd name="T26" fmla="*/ 2147483647 w 162"/>
                <a:gd name="T27" fmla="*/ 256305168 h 73"/>
                <a:gd name="T28" fmla="*/ 2147483647 w 162"/>
                <a:gd name="T29" fmla="*/ 40470973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
                <a:gd name="T46" fmla="*/ 0 h 73"/>
                <a:gd name="T47" fmla="*/ 162 w 162"/>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 h="73">
                  <a:moveTo>
                    <a:pt x="154" y="1"/>
                  </a:moveTo>
                  <a:cubicBezTo>
                    <a:pt x="127" y="2"/>
                    <a:pt x="100" y="18"/>
                    <a:pt x="88" y="38"/>
                  </a:cubicBezTo>
                  <a:cubicBezTo>
                    <a:pt x="84" y="39"/>
                    <a:pt x="78" y="41"/>
                    <a:pt x="75" y="44"/>
                  </a:cubicBezTo>
                  <a:cubicBezTo>
                    <a:pt x="63" y="47"/>
                    <a:pt x="48" y="51"/>
                    <a:pt x="45" y="59"/>
                  </a:cubicBezTo>
                  <a:cubicBezTo>
                    <a:pt x="40" y="59"/>
                    <a:pt x="2" y="61"/>
                    <a:pt x="2" y="64"/>
                  </a:cubicBezTo>
                  <a:cubicBezTo>
                    <a:pt x="1" y="64"/>
                    <a:pt x="0" y="65"/>
                    <a:pt x="0" y="66"/>
                  </a:cubicBezTo>
                  <a:cubicBezTo>
                    <a:pt x="0" y="69"/>
                    <a:pt x="4" y="73"/>
                    <a:pt x="7" y="73"/>
                  </a:cubicBezTo>
                  <a:cubicBezTo>
                    <a:pt x="67" y="71"/>
                    <a:pt x="67" y="71"/>
                    <a:pt x="67" y="71"/>
                  </a:cubicBezTo>
                  <a:cubicBezTo>
                    <a:pt x="69" y="67"/>
                    <a:pt x="69" y="67"/>
                    <a:pt x="69" y="67"/>
                  </a:cubicBezTo>
                  <a:cubicBezTo>
                    <a:pt x="72" y="58"/>
                    <a:pt x="76" y="55"/>
                    <a:pt x="89" y="52"/>
                  </a:cubicBezTo>
                  <a:cubicBezTo>
                    <a:pt x="97" y="50"/>
                    <a:pt x="97" y="50"/>
                    <a:pt x="97" y="50"/>
                  </a:cubicBezTo>
                  <a:cubicBezTo>
                    <a:pt x="99" y="47"/>
                    <a:pt x="99" y="47"/>
                    <a:pt x="99" y="47"/>
                  </a:cubicBezTo>
                  <a:cubicBezTo>
                    <a:pt x="107" y="30"/>
                    <a:pt x="132" y="15"/>
                    <a:pt x="155" y="14"/>
                  </a:cubicBezTo>
                  <a:cubicBezTo>
                    <a:pt x="159" y="14"/>
                    <a:pt x="162" y="11"/>
                    <a:pt x="161" y="7"/>
                  </a:cubicBezTo>
                  <a:cubicBezTo>
                    <a:pt x="161" y="3"/>
                    <a:pt x="158" y="0"/>
                    <a:pt x="154" y="1"/>
                  </a:cubicBezTo>
                  <a:close/>
                </a:path>
              </a:pathLst>
            </a:custGeom>
            <a:solidFill>
              <a:srgbClr val="9BC196"/>
            </a:solidFill>
            <a:ln w="9525">
              <a:noFill/>
              <a:round/>
              <a:headEnd/>
              <a:tailEnd/>
            </a:ln>
          </p:spPr>
          <p:txBody>
            <a:bodyPr/>
            <a:lstStyle/>
            <a:p>
              <a:endParaRPr lang="en-US">
                <a:latin typeface="Calibri" pitchFamily="34" charset="0"/>
              </a:endParaRPr>
            </a:p>
          </p:txBody>
        </p:sp>
        <p:sp>
          <p:nvSpPr>
            <p:cNvPr id="144285" name="Freeform 1106"/>
            <p:cNvSpPr>
              <a:spLocks/>
            </p:cNvSpPr>
            <p:nvPr/>
          </p:nvSpPr>
          <p:spPr bwMode="auto">
            <a:xfrm rot="10800000">
              <a:off x="3715152" y="5049638"/>
              <a:ext cx="593170" cy="268117"/>
            </a:xfrm>
            <a:custGeom>
              <a:avLst/>
              <a:gdLst>
                <a:gd name="T0" fmla="*/ 2147483647 w 161"/>
                <a:gd name="T1" fmla="*/ 40470973 h 73"/>
                <a:gd name="T2" fmla="*/ 2147483647 w 161"/>
                <a:gd name="T3" fmla="*/ 1416421577 h 73"/>
                <a:gd name="T4" fmla="*/ 2147483647 w 161"/>
                <a:gd name="T5" fmla="*/ 1645745991 h 73"/>
                <a:gd name="T6" fmla="*/ 1683169435 w 161"/>
                <a:gd name="T7" fmla="*/ 2147483647 h 73"/>
                <a:gd name="T8" fmla="*/ 81444818 w 161"/>
                <a:gd name="T9" fmla="*/ 2147483647 h 73"/>
                <a:gd name="T10" fmla="*/ 0 w 161"/>
                <a:gd name="T11" fmla="*/ 2147483647 h 73"/>
                <a:gd name="T12" fmla="*/ 257903702 w 161"/>
                <a:gd name="T13" fmla="*/ 2147483647 h 73"/>
                <a:gd name="T14" fmla="*/ 2147483647 w 161"/>
                <a:gd name="T15" fmla="*/ 2147483647 h 73"/>
                <a:gd name="T16" fmla="*/ 2147483647 w 161"/>
                <a:gd name="T17" fmla="*/ 2147483647 h 73"/>
                <a:gd name="T18" fmla="*/ 2147483647 w 161"/>
                <a:gd name="T19" fmla="*/ 1942518790 h 73"/>
                <a:gd name="T20" fmla="*/ 2147483647 w 161"/>
                <a:gd name="T21" fmla="*/ 1861580086 h 73"/>
                <a:gd name="T22" fmla="*/ 2147483647 w 161"/>
                <a:gd name="T23" fmla="*/ 1753664875 h 73"/>
                <a:gd name="T24" fmla="*/ 2147483647 w 161"/>
                <a:gd name="T25" fmla="*/ 526100656 h 73"/>
                <a:gd name="T26" fmla="*/ 2147483647 w 161"/>
                <a:gd name="T27" fmla="*/ 256305168 h 73"/>
                <a:gd name="T28" fmla="*/ 2147483647 w 161"/>
                <a:gd name="T29" fmla="*/ 40470973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1"/>
                <a:gd name="T46" fmla="*/ 0 h 73"/>
                <a:gd name="T47" fmla="*/ 161 w 161"/>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1" h="73">
                  <a:moveTo>
                    <a:pt x="154" y="1"/>
                  </a:moveTo>
                  <a:cubicBezTo>
                    <a:pt x="127" y="2"/>
                    <a:pt x="100" y="18"/>
                    <a:pt x="88" y="38"/>
                  </a:cubicBezTo>
                  <a:cubicBezTo>
                    <a:pt x="84" y="39"/>
                    <a:pt x="78" y="41"/>
                    <a:pt x="75" y="44"/>
                  </a:cubicBezTo>
                  <a:cubicBezTo>
                    <a:pt x="63" y="47"/>
                    <a:pt x="49" y="51"/>
                    <a:pt x="45" y="59"/>
                  </a:cubicBezTo>
                  <a:cubicBezTo>
                    <a:pt x="41" y="59"/>
                    <a:pt x="2" y="61"/>
                    <a:pt x="2" y="64"/>
                  </a:cubicBezTo>
                  <a:cubicBezTo>
                    <a:pt x="1" y="64"/>
                    <a:pt x="0" y="65"/>
                    <a:pt x="0" y="66"/>
                  </a:cubicBezTo>
                  <a:cubicBezTo>
                    <a:pt x="0" y="69"/>
                    <a:pt x="4" y="73"/>
                    <a:pt x="7" y="72"/>
                  </a:cubicBezTo>
                  <a:cubicBezTo>
                    <a:pt x="67" y="71"/>
                    <a:pt x="67" y="71"/>
                    <a:pt x="67" y="71"/>
                  </a:cubicBezTo>
                  <a:cubicBezTo>
                    <a:pt x="69" y="67"/>
                    <a:pt x="69" y="67"/>
                    <a:pt x="69" y="67"/>
                  </a:cubicBezTo>
                  <a:cubicBezTo>
                    <a:pt x="72" y="58"/>
                    <a:pt x="76" y="55"/>
                    <a:pt x="89" y="52"/>
                  </a:cubicBezTo>
                  <a:cubicBezTo>
                    <a:pt x="97" y="50"/>
                    <a:pt x="97" y="50"/>
                    <a:pt x="97" y="50"/>
                  </a:cubicBezTo>
                  <a:cubicBezTo>
                    <a:pt x="99" y="47"/>
                    <a:pt x="99" y="47"/>
                    <a:pt x="99" y="47"/>
                  </a:cubicBezTo>
                  <a:cubicBezTo>
                    <a:pt x="107" y="30"/>
                    <a:pt x="132" y="15"/>
                    <a:pt x="155" y="14"/>
                  </a:cubicBezTo>
                  <a:cubicBezTo>
                    <a:pt x="159" y="14"/>
                    <a:pt x="161" y="11"/>
                    <a:pt x="161" y="7"/>
                  </a:cubicBezTo>
                  <a:cubicBezTo>
                    <a:pt x="161" y="3"/>
                    <a:pt x="158" y="0"/>
                    <a:pt x="154" y="1"/>
                  </a:cubicBezTo>
                  <a:close/>
                </a:path>
              </a:pathLst>
            </a:custGeom>
            <a:solidFill>
              <a:srgbClr val="9CC196"/>
            </a:solidFill>
            <a:ln w="9525">
              <a:noFill/>
              <a:round/>
              <a:headEnd/>
              <a:tailEnd/>
            </a:ln>
          </p:spPr>
          <p:txBody>
            <a:bodyPr/>
            <a:lstStyle/>
            <a:p>
              <a:endParaRPr lang="en-US">
                <a:latin typeface="Calibri" pitchFamily="34" charset="0"/>
              </a:endParaRPr>
            </a:p>
          </p:txBody>
        </p:sp>
        <p:sp>
          <p:nvSpPr>
            <p:cNvPr id="144286" name="Freeform 1107"/>
            <p:cNvSpPr>
              <a:spLocks/>
            </p:cNvSpPr>
            <p:nvPr/>
          </p:nvSpPr>
          <p:spPr bwMode="auto">
            <a:xfrm rot="10800000">
              <a:off x="3715152" y="5049639"/>
              <a:ext cx="593170" cy="268117"/>
            </a:xfrm>
            <a:custGeom>
              <a:avLst/>
              <a:gdLst>
                <a:gd name="T0" fmla="*/ 2147483647 w 161"/>
                <a:gd name="T1" fmla="*/ 40470973 h 73"/>
                <a:gd name="T2" fmla="*/ 2147483647 w 161"/>
                <a:gd name="T3" fmla="*/ 1416421577 h 73"/>
                <a:gd name="T4" fmla="*/ 2147483647 w 161"/>
                <a:gd name="T5" fmla="*/ 1645745991 h 73"/>
                <a:gd name="T6" fmla="*/ 1683169435 w 161"/>
                <a:gd name="T7" fmla="*/ 2147483647 h 73"/>
                <a:gd name="T8" fmla="*/ 81444818 w 161"/>
                <a:gd name="T9" fmla="*/ 2147483647 h 73"/>
                <a:gd name="T10" fmla="*/ 0 w 161"/>
                <a:gd name="T11" fmla="*/ 2147483647 h 73"/>
                <a:gd name="T12" fmla="*/ 257903702 w 161"/>
                <a:gd name="T13" fmla="*/ 2147483647 h 73"/>
                <a:gd name="T14" fmla="*/ 2147483647 w 161"/>
                <a:gd name="T15" fmla="*/ 2147483647 h 73"/>
                <a:gd name="T16" fmla="*/ 2147483647 w 161"/>
                <a:gd name="T17" fmla="*/ 2147483647 h 73"/>
                <a:gd name="T18" fmla="*/ 2147483647 w 161"/>
                <a:gd name="T19" fmla="*/ 1942518790 h 73"/>
                <a:gd name="T20" fmla="*/ 2147483647 w 161"/>
                <a:gd name="T21" fmla="*/ 1861580086 h 73"/>
                <a:gd name="T22" fmla="*/ 2147483647 w 161"/>
                <a:gd name="T23" fmla="*/ 1753664875 h 73"/>
                <a:gd name="T24" fmla="*/ 2147483647 w 161"/>
                <a:gd name="T25" fmla="*/ 526100656 h 73"/>
                <a:gd name="T26" fmla="*/ 2147483647 w 161"/>
                <a:gd name="T27" fmla="*/ 256305168 h 73"/>
                <a:gd name="T28" fmla="*/ 2147483647 w 161"/>
                <a:gd name="T29" fmla="*/ 40470973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1"/>
                <a:gd name="T46" fmla="*/ 0 h 73"/>
                <a:gd name="T47" fmla="*/ 161 w 161"/>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1" h="73">
                  <a:moveTo>
                    <a:pt x="154" y="1"/>
                  </a:moveTo>
                  <a:cubicBezTo>
                    <a:pt x="127" y="2"/>
                    <a:pt x="100" y="18"/>
                    <a:pt x="88" y="38"/>
                  </a:cubicBezTo>
                  <a:cubicBezTo>
                    <a:pt x="84" y="39"/>
                    <a:pt x="78" y="41"/>
                    <a:pt x="76" y="44"/>
                  </a:cubicBezTo>
                  <a:cubicBezTo>
                    <a:pt x="63" y="47"/>
                    <a:pt x="49" y="51"/>
                    <a:pt x="45" y="59"/>
                  </a:cubicBezTo>
                  <a:cubicBezTo>
                    <a:pt x="41" y="59"/>
                    <a:pt x="2" y="61"/>
                    <a:pt x="2" y="64"/>
                  </a:cubicBezTo>
                  <a:cubicBezTo>
                    <a:pt x="1" y="64"/>
                    <a:pt x="0" y="65"/>
                    <a:pt x="0" y="66"/>
                  </a:cubicBezTo>
                  <a:cubicBezTo>
                    <a:pt x="0" y="69"/>
                    <a:pt x="4" y="73"/>
                    <a:pt x="7" y="72"/>
                  </a:cubicBezTo>
                  <a:cubicBezTo>
                    <a:pt x="67" y="71"/>
                    <a:pt x="67" y="71"/>
                    <a:pt x="67" y="71"/>
                  </a:cubicBezTo>
                  <a:cubicBezTo>
                    <a:pt x="69" y="67"/>
                    <a:pt x="69" y="67"/>
                    <a:pt x="69" y="67"/>
                  </a:cubicBezTo>
                  <a:cubicBezTo>
                    <a:pt x="72" y="58"/>
                    <a:pt x="76" y="55"/>
                    <a:pt x="89" y="52"/>
                  </a:cubicBezTo>
                  <a:cubicBezTo>
                    <a:pt x="97" y="50"/>
                    <a:pt x="97" y="50"/>
                    <a:pt x="97" y="50"/>
                  </a:cubicBezTo>
                  <a:cubicBezTo>
                    <a:pt x="99" y="47"/>
                    <a:pt x="99" y="47"/>
                    <a:pt x="99" y="47"/>
                  </a:cubicBezTo>
                  <a:cubicBezTo>
                    <a:pt x="107" y="30"/>
                    <a:pt x="132" y="15"/>
                    <a:pt x="155" y="14"/>
                  </a:cubicBezTo>
                  <a:cubicBezTo>
                    <a:pt x="159" y="14"/>
                    <a:pt x="161" y="11"/>
                    <a:pt x="161" y="7"/>
                  </a:cubicBezTo>
                  <a:cubicBezTo>
                    <a:pt x="161" y="3"/>
                    <a:pt x="158" y="0"/>
                    <a:pt x="154" y="1"/>
                  </a:cubicBezTo>
                  <a:close/>
                </a:path>
              </a:pathLst>
            </a:custGeom>
            <a:solidFill>
              <a:srgbClr val="9DC297"/>
            </a:solidFill>
            <a:ln w="9525">
              <a:noFill/>
              <a:round/>
              <a:headEnd/>
              <a:tailEnd/>
            </a:ln>
          </p:spPr>
          <p:txBody>
            <a:bodyPr/>
            <a:lstStyle/>
            <a:p>
              <a:endParaRPr lang="en-US">
                <a:latin typeface="Calibri" pitchFamily="34" charset="0"/>
              </a:endParaRPr>
            </a:p>
          </p:txBody>
        </p:sp>
        <p:sp>
          <p:nvSpPr>
            <p:cNvPr id="144287" name="Freeform 1108"/>
            <p:cNvSpPr>
              <a:spLocks/>
            </p:cNvSpPr>
            <p:nvPr/>
          </p:nvSpPr>
          <p:spPr bwMode="auto">
            <a:xfrm rot="10800000">
              <a:off x="3715152" y="5049640"/>
              <a:ext cx="593170" cy="264134"/>
            </a:xfrm>
            <a:custGeom>
              <a:avLst/>
              <a:gdLst>
                <a:gd name="T0" fmla="*/ 2147483647 w 161"/>
                <a:gd name="T1" fmla="*/ 0 h 72"/>
                <a:gd name="T2" fmla="*/ 2147483647 w 161"/>
                <a:gd name="T3" fmla="*/ 1372726286 h 72"/>
                <a:gd name="T4" fmla="*/ 2147483647 w 161"/>
                <a:gd name="T5" fmla="*/ 1601513924 h 72"/>
                <a:gd name="T6" fmla="*/ 1723891830 w 161"/>
                <a:gd name="T7" fmla="*/ 2147483647 h 72"/>
                <a:gd name="T8" fmla="*/ 81444818 w 161"/>
                <a:gd name="T9" fmla="*/ 2147483647 h 72"/>
                <a:gd name="T10" fmla="*/ 0 w 161"/>
                <a:gd name="T11" fmla="*/ 2147483647 h 72"/>
                <a:gd name="T12" fmla="*/ 257903702 w 161"/>
                <a:gd name="T13" fmla="*/ 2147483647 h 72"/>
                <a:gd name="T14" fmla="*/ 2147483647 w 161"/>
                <a:gd name="T15" fmla="*/ 2147483647 h 72"/>
                <a:gd name="T16" fmla="*/ 2147483647 w 161"/>
                <a:gd name="T17" fmla="*/ 2147483647 h 72"/>
                <a:gd name="T18" fmla="*/ 2147483647 w 161"/>
                <a:gd name="T19" fmla="*/ 1897589670 h 72"/>
                <a:gd name="T20" fmla="*/ 2147483647 w 161"/>
                <a:gd name="T21" fmla="*/ 1816841739 h 72"/>
                <a:gd name="T22" fmla="*/ 2147483647 w 161"/>
                <a:gd name="T23" fmla="*/ 1709177831 h 72"/>
                <a:gd name="T24" fmla="*/ 2147483647 w 161"/>
                <a:gd name="T25" fmla="*/ 484491482 h 72"/>
                <a:gd name="T26" fmla="*/ 2147483647 w 161"/>
                <a:gd name="T27" fmla="*/ 228787695 h 72"/>
                <a:gd name="T28" fmla="*/ 2147483647 w 161"/>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1"/>
                <a:gd name="T46" fmla="*/ 0 h 72"/>
                <a:gd name="T47" fmla="*/ 161 w 161"/>
                <a:gd name="T48" fmla="*/ 72 h 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1" h="72">
                  <a:moveTo>
                    <a:pt x="154" y="0"/>
                  </a:moveTo>
                  <a:cubicBezTo>
                    <a:pt x="127" y="1"/>
                    <a:pt x="100" y="17"/>
                    <a:pt x="88" y="37"/>
                  </a:cubicBezTo>
                  <a:cubicBezTo>
                    <a:pt x="84" y="38"/>
                    <a:pt x="78" y="40"/>
                    <a:pt x="76" y="43"/>
                  </a:cubicBezTo>
                  <a:cubicBezTo>
                    <a:pt x="63" y="46"/>
                    <a:pt x="49" y="50"/>
                    <a:pt x="46" y="58"/>
                  </a:cubicBezTo>
                  <a:cubicBezTo>
                    <a:pt x="41" y="58"/>
                    <a:pt x="2" y="60"/>
                    <a:pt x="2" y="63"/>
                  </a:cubicBezTo>
                  <a:cubicBezTo>
                    <a:pt x="1" y="63"/>
                    <a:pt x="0" y="64"/>
                    <a:pt x="0" y="65"/>
                  </a:cubicBezTo>
                  <a:cubicBezTo>
                    <a:pt x="0" y="68"/>
                    <a:pt x="4" y="72"/>
                    <a:pt x="7" y="71"/>
                  </a:cubicBezTo>
                  <a:cubicBezTo>
                    <a:pt x="67" y="70"/>
                    <a:pt x="67" y="70"/>
                    <a:pt x="67" y="70"/>
                  </a:cubicBezTo>
                  <a:cubicBezTo>
                    <a:pt x="68" y="66"/>
                    <a:pt x="68" y="66"/>
                    <a:pt x="68" y="66"/>
                  </a:cubicBezTo>
                  <a:cubicBezTo>
                    <a:pt x="72" y="57"/>
                    <a:pt x="76" y="54"/>
                    <a:pt x="89" y="51"/>
                  </a:cubicBezTo>
                  <a:cubicBezTo>
                    <a:pt x="97" y="49"/>
                    <a:pt x="97" y="49"/>
                    <a:pt x="97" y="49"/>
                  </a:cubicBezTo>
                  <a:cubicBezTo>
                    <a:pt x="99" y="46"/>
                    <a:pt x="99" y="46"/>
                    <a:pt x="99" y="46"/>
                  </a:cubicBezTo>
                  <a:cubicBezTo>
                    <a:pt x="107" y="28"/>
                    <a:pt x="132" y="14"/>
                    <a:pt x="155" y="13"/>
                  </a:cubicBezTo>
                  <a:cubicBezTo>
                    <a:pt x="159" y="13"/>
                    <a:pt x="161" y="10"/>
                    <a:pt x="161" y="6"/>
                  </a:cubicBezTo>
                  <a:cubicBezTo>
                    <a:pt x="161" y="2"/>
                    <a:pt x="158" y="0"/>
                    <a:pt x="154" y="0"/>
                  </a:cubicBezTo>
                  <a:close/>
                </a:path>
              </a:pathLst>
            </a:custGeom>
            <a:solidFill>
              <a:srgbClr val="9EC397"/>
            </a:solidFill>
            <a:ln w="9525">
              <a:noFill/>
              <a:round/>
              <a:headEnd/>
              <a:tailEnd/>
            </a:ln>
          </p:spPr>
          <p:txBody>
            <a:bodyPr/>
            <a:lstStyle/>
            <a:p>
              <a:endParaRPr lang="en-US">
                <a:latin typeface="Calibri" pitchFamily="34" charset="0"/>
              </a:endParaRPr>
            </a:p>
          </p:txBody>
        </p:sp>
        <p:sp>
          <p:nvSpPr>
            <p:cNvPr id="144288" name="Freeform 1109"/>
            <p:cNvSpPr>
              <a:spLocks/>
            </p:cNvSpPr>
            <p:nvPr/>
          </p:nvSpPr>
          <p:spPr bwMode="auto">
            <a:xfrm rot="10800000">
              <a:off x="3715152" y="5053621"/>
              <a:ext cx="593170" cy="260153"/>
            </a:xfrm>
            <a:custGeom>
              <a:avLst/>
              <a:gdLst>
                <a:gd name="T0" fmla="*/ 2147483647 w 161"/>
                <a:gd name="T1" fmla="*/ 0 h 71"/>
                <a:gd name="T2" fmla="*/ 2147483647 w 161"/>
                <a:gd name="T3" fmla="*/ 1369434269 h 71"/>
                <a:gd name="T4" fmla="*/ 2147483647 w 161"/>
                <a:gd name="T5" fmla="*/ 1597672627 h 71"/>
                <a:gd name="T6" fmla="*/ 1723891830 w 161"/>
                <a:gd name="T7" fmla="*/ 2147483647 h 71"/>
                <a:gd name="T8" fmla="*/ 81444818 w 161"/>
                <a:gd name="T9" fmla="*/ 2147483647 h 71"/>
                <a:gd name="T10" fmla="*/ 0 w 161"/>
                <a:gd name="T11" fmla="*/ 2147483647 h 71"/>
                <a:gd name="T12" fmla="*/ 257903702 w 161"/>
                <a:gd name="T13" fmla="*/ 2147483647 h 71"/>
                <a:gd name="T14" fmla="*/ 2147483647 w 161"/>
                <a:gd name="T15" fmla="*/ 2147483647 h 71"/>
                <a:gd name="T16" fmla="*/ 2147483647 w 161"/>
                <a:gd name="T17" fmla="*/ 2147483647 h 71"/>
                <a:gd name="T18" fmla="*/ 2147483647 w 161"/>
                <a:gd name="T19" fmla="*/ 1893041422 h 71"/>
                <a:gd name="T20" fmla="*/ 2147483647 w 161"/>
                <a:gd name="T21" fmla="*/ 1812485630 h 71"/>
                <a:gd name="T22" fmla="*/ 2147483647 w 161"/>
                <a:gd name="T23" fmla="*/ 1705079128 h 71"/>
                <a:gd name="T24" fmla="*/ 2147483647 w 161"/>
                <a:gd name="T25" fmla="*/ 483331318 h 71"/>
                <a:gd name="T26" fmla="*/ 2147483647 w 161"/>
                <a:gd name="T27" fmla="*/ 228238415 h 71"/>
                <a:gd name="T28" fmla="*/ 2147483647 w 161"/>
                <a:gd name="T29" fmla="*/ 0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1"/>
                <a:gd name="T46" fmla="*/ 0 h 71"/>
                <a:gd name="T47" fmla="*/ 161 w 161"/>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1" h="71">
                  <a:moveTo>
                    <a:pt x="154" y="0"/>
                  </a:moveTo>
                  <a:cubicBezTo>
                    <a:pt x="127" y="1"/>
                    <a:pt x="100" y="17"/>
                    <a:pt x="89" y="37"/>
                  </a:cubicBezTo>
                  <a:cubicBezTo>
                    <a:pt x="84" y="38"/>
                    <a:pt x="79" y="40"/>
                    <a:pt x="76" y="43"/>
                  </a:cubicBezTo>
                  <a:cubicBezTo>
                    <a:pt x="63" y="46"/>
                    <a:pt x="50" y="50"/>
                    <a:pt x="46" y="58"/>
                  </a:cubicBezTo>
                  <a:cubicBezTo>
                    <a:pt x="42" y="58"/>
                    <a:pt x="2" y="61"/>
                    <a:pt x="2" y="63"/>
                  </a:cubicBezTo>
                  <a:cubicBezTo>
                    <a:pt x="1" y="63"/>
                    <a:pt x="0" y="64"/>
                    <a:pt x="0" y="65"/>
                  </a:cubicBezTo>
                  <a:cubicBezTo>
                    <a:pt x="0" y="68"/>
                    <a:pt x="4" y="71"/>
                    <a:pt x="7" y="71"/>
                  </a:cubicBezTo>
                  <a:cubicBezTo>
                    <a:pt x="67" y="70"/>
                    <a:pt x="67" y="70"/>
                    <a:pt x="67" y="70"/>
                  </a:cubicBezTo>
                  <a:cubicBezTo>
                    <a:pt x="68" y="66"/>
                    <a:pt x="68" y="66"/>
                    <a:pt x="68" y="66"/>
                  </a:cubicBezTo>
                  <a:cubicBezTo>
                    <a:pt x="72" y="57"/>
                    <a:pt x="76" y="54"/>
                    <a:pt x="89" y="51"/>
                  </a:cubicBezTo>
                  <a:cubicBezTo>
                    <a:pt x="97" y="49"/>
                    <a:pt x="97" y="49"/>
                    <a:pt x="97" y="49"/>
                  </a:cubicBezTo>
                  <a:cubicBezTo>
                    <a:pt x="98" y="46"/>
                    <a:pt x="98" y="46"/>
                    <a:pt x="98" y="46"/>
                  </a:cubicBezTo>
                  <a:cubicBezTo>
                    <a:pt x="107" y="28"/>
                    <a:pt x="132" y="14"/>
                    <a:pt x="155" y="13"/>
                  </a:cubicBezTo>
                  <a:cubicBezTo>
                    <a:pt x="159" y="13"/>
                    <a:pt x="161" y="10"/>
                    <a:pt x="161" y="6"/>
                  </a:cubicBezTo>
                  <a:cubicBezTo>
                    <a:pt x="161" y="2"/>
                    <a:pt x="158" y="0"/>
                    <a:pt x="154" y="0"/>
                  </a:cubicBezTo>
                  <a:close/>
                </a:path>
              </a:pathLst>
            </a:custGeom>
            <a:solidFill>
              <a:srgbClr val="9EC398"/>
            </a:solidFill>
            <a:ln w="9525">
              <a:noFill/>
              <a:round/>
              <a:headEnd/>
              <a:tailEnd/>
            </a:ln>
          </p:spPr>
          <p:txBody>
            <a:bodyPr/>
            <a:lstStyle/>
            <a:p>
              <a:endParaRPr lang="en-US">
                <a:latin typeface="Calibri" pitchFamily="34" charset="0"/>
              </a:endParaRPr>
            </a:p>
          </p:txBody>
        </p:sp>
        <p:sp>
          <p:nvSpPr>
            <p:cNvPr id="144289" name="Freeform 1110"/>
            <p:cNvSpPr>
              <a:spLocks/>
            </p:cNvSpPr>
            <p:nvPr/>
          </p:nvSpPr>
          <p:spPr bwMode="auto">
            <a:xfrm rot="10800000">
              <a:off x="3715152" y="5053621"/>
              <a:ext cx="593170" cy="260153"/>
            </a:xfrm>
            <a:custGeom>
              <a:avLst/>
              <a:gdLst>
                <a:gd name="T0" fmla="*/ 2147483647 w 161"/>
                <a:gd name="T1" fmla="*/ 0 h 71"/>
                <a:gd name="T2" fmla="*/ 2147483647 w 161"/>
                <a:gd name="T3" fmla="*/ 1409710333 h 71"/>
                <a:gd name="T4" fmla="*/ 2147483647 w 161"/>
                <a:gd name="T5" fmla="*/ 1597672627 h 71"/>
                <a:gd name="T6" fmla="*/ 1723891830 w 161"/>
                <a:gd name="T7" fmla="*/ 2147483647 h 71"/>
                <a:gd name="T8" fmla="*/ 81444818 w 161"/>
                <a:gd name="T9" fmla="*/ 2147483647 h 71"/>
                <a:gd name="T10" fmla="*/ 0 w 161"/>
                <a:gd name="T11" fmla="*/ 2147483647 h 71"/>
                <a:gd name="T12" fmla="*/ 257903702 w 161"/>
                <a:gd name="T13" fmla="*/ 2147483647 h 71"/>
                <a:gd name="T14" fmla="*/ 2147483647 w 161"/>
                <a:gd name="T15" fmla="*/ 2147483647 h 71"/>
                <a:gd name="T16" fmla="*/ 2147483647 w 161"/>
                <a:gd name="T17" fmla="*/ 2147483647 h 71"/>
                <a:gd name="T18" fmla="*/ 2147483647 w 161"/>
                <a:gd name="T19" fmla="*/ 1893041422 h 71"/>
                <a:gd name="T20" fmla="*/ 2147483647 w 161"/>
                <a:gd name="T21" fmla="*/ 1812485630 h 71"/>
                <a:gd name="T22" fmla="*/ 2147483647 w 161"/>
                <a:gd name="T23" fmla="*/ 1705079128 h 71"/>
                <a:gd name="T24" fmla="*/ 2147483647 w 161"/>
                <a:gd name="T25" fmla="*/ 483331318 h 71"/>
                <a:gd name="T26" fmla="*/ 2147483647 w 161"/>
                <a:gd name="T27" fmla="*/ 228238415 h 71"/>
                <a:gd name="T28" fmla="*/ 2147483647 w 161"/>
                <a:gd name="T29" fmla="*/ 0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1"/>
                <a:gd name="T46" fmla="*/ 0 h 71"/>
                <a:gd name="T47" fmla="*/ 161 w 161"/>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1" h="71">
                  <a:moveTo>
                    <a:pt x="154" y="0"/>
                  </a:moveTo>
                  <a:cubicBezTo>
                    <a:pt x="127" y="1"/>
                    <a:pt x="100" y="17"/>
                    <a:pt x="89" y="38"/>
                  </a:cubicBezTo>
                  <a:cubicBezTo>
                    <a:pt x="84" y="38"/>
                    <a:pt x="79" y="40"/>
                    <a:pt x="76" y="43"/>
                  </a:cubicBezTo>
                  <a:cubicBezTo>
                    <a:pt x="64" y="45"/>
                    <a:pt x="50" y="50"/>
                    <a:pt x="46" y="58"/>
                  </a:cubicBezTo>
                  <a:cubicBezTo>
                    <a:pt x="42" y="58"/>
                    <a:pt x="2" y="61"/>
                    <a:pt x="2" y="63"/>
                  </a:cubicBezTo>
                  <a:cubicBezTo>
                    <a:pt x="1" y="63"/>
                    <a:pt x="0" y="64"/>
                    <a:pt x="0" y="65"/>
                  </a:cubicBezTo>
                  <a:cubicBezTo>
                    <a:pt x="0" y="68"/>
                    <a:pt x="4" y="71"/>
                    <a:pt x="7" y="71"/>
                  </a:cubicBezTo>
                  <a:cubicBezTo>
                    <a:pt x="67" y="70"/>
                    <a:pt x="67" y="70"/>
                    <a:pt x="67" y="70"/>
                  </a:cubicBezTo>
                  <a:cubicBezTo>
                    <a:pt x="68" y="66"/>
                    <a:pt x="68" y="66"/>
                    <a:pt x="68" y="66"/>
                  </a:cubicBezTo>
                  <a:cubicBezTo>
                    <a:pt x="72" y="57"/>
                    <a:pt x="76" y="53"/>
                    <a:pt x="89" y="51"/>
                  </a:cubicBezTo>
                  <a:cubicBezTo>
                    <a:pt x="97" y="49"/>
                    <a:pt x="97" y="49"/>
                    <a:pt x="97" y="49"/>
                  </a:cubicBezTo>
                  <a:cubicBezTo>
                    <a:pt x="98" y="46"/>
                    <a:pt x="98" y="46"/>
                    <a:pt x="98" y="46"/>
                  </a:cubicBezTo>
                  <a:cubicBezTo>
                    <a:pt x="107" y="28"/>
                    <a:pt x="131" y="14"/>
                    <a:pt x="155" y="13"/>
                  </a:cubicBezTo>
                  <a:cubicBezTo>
                    <a:pt x="158" y="13"/>
                    <a:pt x="161" y="10"/>
                    <a:pt x="161" y="6"/>
                  </a:cubicBezTo>
                  <a:cubicBezTo>
                    <a:pt x="161" y="2"/>
                    <a:pt x="158" y="0"/>
                    <a:pt x="154" y="0"/>
                  </a:cubicBezTo>
                  <a:close/>
                </a:path>
              </a:pathLst>
            </a:custGeom>
            <a:solidFill>
              <a:srgbClr val="9FC399"/>
            </a:solidFill>
            <a:ln w="9525">
              <a:noFill/>
              <a:round/>
              <a:headEnd/>
              <a:tailEnd/>
            </a:ln>
          </p:spPr>
          <p:txBody>
            <a:bodyPr/>
            <a:lstStyle/>
            <a:p>
              <a:endParaRPr lang="en-US">
                <a:latin typeface="Calibri" pitchFamily="34" charset="0"/>
              </a:endParaRPr>
            </a:p>
          </p:txBody>
        </p:sp>
        <p:sp>
          <p:nvSpPr>
            <p:cNvPr id="144290" name="Freeform 1111"/>
            <p:cNvSpPr>
              <a:spLocks/>
            </p:cNvSpPr>
            <p:nvPr/>
          </p:nvSpPr>
          <p:spPr bwMode="auto">
            <a:xfrm rot="10800000">
              <a:off x="3715152" y="5053621"/>
              <a:ext cx="593170" cy="260153"/>
            </a:xfrm>
            <a:custGeom>
              <a:avLst/>
              <a:gdLst>
                <a:gd name="T0" fmla="*/ 2147483647 w 161"/>
                <a:gd name="T1" fmla="*/ 0 h 71"/>
                <a:gd name="T2" fmla="*/ 2147483647 w 161"/>
                <a:gd name="T3" fmla="*/ 1409710333 h 71"/>
                <a:gd name="T4" fmla="*/ 2147483647 w 161"/>
                <a:gd name="T5" fmla="*/ 1597672627 h 71"/>
                <a:gd name="T6" fmla="*/ 1723891830 w 161"/>
                <a:gd name="T7" fmla="*/ 2147483647 h 71"/>
                <a:gd name="T8" fmla="*/ 81444818 w 161"/>
                <a:gd name="T9" fmla="*/ 2147483647 h 71"/>
                <a:gd name="T10" fmla="*/ 0 w 161"/>
                <a:gd name="T11" fmla="*/ 2147483647 h 71"/>
                <a:gd name="T12" fmla="*/ 257903702 w 161"/>
                <a:gd name="T13" fmla="*/ 2147483647 h 71"/>
                <a:gd name="T14" fmla="*/ 2147483647 w 161"/>
                <a:gd name="T15" fmla="*/ 2147483647 h 71"/>
                <a:gd name="T16" fmla="*/ 2147483647 w 161"/>
                <a:gd name="T17" fmla="*/ 2147483647 h 71"/>
                <a:gd name="T18" fmla="*/ 2147483647 w 161"/>
                <a:gd name="T19" fmla="*/ 1852761694 h 71"/>
                <a:gd name="T20" fmla="*/ 2147483647 w 161"/>
                <a:gd name="T21" fmla="*/ 1812485630 h 71"/>
                <a:gd name="T22" fmla="*/ 2147483647 w 161"/>
                <a:gd name="T23" fmla="*/ 1705079128 h 71"/>
                <a:gd name="T24" fmla="*/ 2147483647 w 161"/>
                <a:gd name="T25" fmla="*/ 483331318 h 71"/>
                <a:gd name="T26" fmla="*/ 2147483647 w 161"/>
                <a:gd name="T27" fmla="*/ 228238415 h 71"/>
                <a:gd name="T28" fmla="*/ 2147483647 w 161"/>
                <a:gd name="T29" fmla="*/ 0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1"/>
                <a:gd name="T46" fmla="*/ 0 h 71"/>
                <a:gd name="T47" fmla="*/ 161 w 161"/>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1" h="71">
                  <a:moveTo>
                    <a:pt x="154" y="0"/>
                  </a:moveTo>
                  <a:cubicBezTo>
                    <a:pt x="127" y="1"/>
                    <a:pt x="100" y="17"/>
                    <a:pt x="89" y="38"/>
                  </a:cubicBezTo>
                  <a:cubicBezTo>
                    <a:pt x="84" y="39"/>
                    <a:pt x="79" y="40"/>
                    <a:pt x="76" y="43"/>
                  </a:cubicBezTo>
                  <a:cubicBezTo>
                    <a:pt x="64" y="45"/>
                    <a:pt x="50" y="50"/>
                    <a:pt x="46" y="58"/>
                  </a:cubicBezTo>
                  <a:cubicBezTo>
                    <a:pt x="42" y="58"/>
                    <a:pt x="2" y="61"/>
                    <a:pt x="2" y="63"/>
                  </a:cubicBezTo>
                  <a:cubicBezTo>
                    <a:pt x="1" y="63"/>
                    <a:pt x="0" y="64"/>
                    <a:pt x="0" y="65"/>
                  </a:cubicBezTo>
                  <a:cubicBezTo>
                    <a:pt x="1" y="68"/>
                    <a:pt x="4" y="71"/>
                    <a:pt x="7" y="71"/>
                  </a:cubicBezTo>
                  <a:cubicBezTo>
                    <a:pt x="67" y="70"/>
                    <a:pt x="67" y="70"/>
                    <a:pt x="67" y="70"/>
                  </a:cubicBezTo>
                  <a:cubicBezTo>
                    <a:pt x="68" y="66"/>
                    <a:pt x="68" y="66"/>
                    <a:pt x="68" y="66"/>
                  </a:cubicBezTo>
                  <a:cubicBezTo>
                    <a:pt x="72" y="57"/>
                    <a:pt x="76" y="53"/>
                    <a:pt x="89" y="50"/>
                  </a:cubicBezTo>
                  <a:cubicBezTo>
                    <a:pt x="97" y="49"/>
                    <a:pt x="97" y="49"/>
                    <a:pt x="97" y="49"/>
                  </a:cubicBezTo>
                  <a:cubicBezTo>
                    <a:pt x="98" y="46"/>
                    <a:pt x="98" y="46"/>
                    <a:pt x="98" y="46"/>
                  </a:cubicBezTo>
                  <a:cubicBezTo>
                    <a:pt x="107" y="28"/>
                    <a:pt x="131" y="14"/>
                    <a:pt x="155" y="13"/>
                  </a:cubicBezTo>
                  <a:cubicBezTo>
                    <a:pt x="158" y="12"/>
                    <a:pt x="161" y="9"/>
                    <a:pt x="161" y="6"/>
                  </a:cubicBezTo>
                  <a:cubicBezTo>
                    <a:pt x="161" y="2"/>
                    <a:pt x="158" y="0"/>
                    <a:pt x="154" y="0"/>
                  </a:cubicBezTo>
                  <a:close/>
                </a:path>
              </a:pathLst>
            </a:custGeom>
            <a:solidFill>
              <a:srgbClr val="A0C399"/>
            </a:solidFill>
            <a:ln w="9525">
              <a:noFill/>
              <a:round/>
              <a:headEnd/>
              <a:tailEnd/>
            </a:ln>
          </p:spPr>
          <p:txBody>
            <a:bodyPr/>
            <a:lstStyle/>
            <a:p>
              <a:endParaRPr lang="en-US">
                <a:latin typeface="Calibri" pitchFamily="34" charset="0"/>
              </a:endParaRPr>
            </a:p>
          </p:txBody>
        </p:sp>
        <p:sp>
          <p:nvSpPr>
            <p:cNvPr id="144291" name="Freeform 1112"/>
            <p:cNvSpPr>
              <a:spLocks/>
            </p:cNvSpPr>
            <p:nvPr/>
          </p:nvSpPr>
          <p:spPr bwMode="auto">
            <a:xfrm rot="10800000">
              <a:off x="3715152" y="5053621"/>
              <a:ext cx="593170" cy="260153"/>
            </a:xfrm>
            <a:custGeom>
              <a:avLst/>
              <a:gdLst>
                <a:gd name="T0" fmla="*/ 2147483647 w 161"/>
                <a:gd name="T1" fmla="*/ 0 h 71"/>
                <a:gd name="T2" fmla="*/ 2147483647 w 161"/>
                <a:gd name="T3" fmla="*/ 1409710333 h 71"/>
                <a:gd name="T4" fmla="*/ 2147483647 w 161"/>
                <a:gd name="T5" fmla="*/ 1597672627 h 71"/>
                <a:gd name="T6" fmla="*/ 1764614224 w 161"/>
                <a:gd name="T7" fmla="*/ 2147483647 h 71"/>
                <a:gd name="T8" fmla="*/ 81444818 w 161"/>
                <a:gd name="T9" fmla="*/ 2147483647 h 71"/>
                <a:gd name="T10" fmla="*/ 0 w 161"/>
                <a:gd name="T11" fmla="*/ 2147483647 h 71"/>
                <a:gd name="T12" fmla="*/ 257903702 w 161"/>
                <a:gd name="T13" fmla="*/ 2147483647 h 71"/>
                <a:gd name="T14" fmla="*/ 2147483647 w 161"/>
                <a:gd name="T15" fmla="*/ 2147483647 h 71"/>
                <a:gd name="T16" fmla="*/ 2147483647 w 161"/>
                <a:gd name="T17" fmla="*/ 2147483647 h 71"/>
                <a:gd name="T18" fmla="*/ 2147483647 w 161"/>
                <a:gd name="T19" fmla="*/ 1852761694 h 71"/>
                <a:gd name="T20" fmla="*/ 2147483647 w 161"/>
                <a:gd name="T21" fmla="*/ 1812485630 h 71"/>
                <a:gd name="T22" fmla="*/ 2147483647 w 161"/>
                <a:gd name="T23" fmla="*/ 1705079128 h 71"/>
                <a:gd name="T24" fmla="*/ 2147483647 w 161"/>
                <a:gd name="T25" fmla="*/ 483331318 h 71"/>
                <a:gd name="T26" fmla="*/ 2147483647 w 161"/>
                <a:gd name="T27" fmla="*/ 228238415 h 71"/>
                <a:gd name="T28" fmla="*/ 2147483647 w 161"/>
                <a:gd name="T29" fmla="*/ 0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1"/>
                <a:gd name="T46" fmla="*/ 0 h 71"/>
                <a:gd name="T47" fmla="*/ 161 w 161"/>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1" h="71">
                  <a:moveTo>
                    <a:pt x="154" y="0"/>
                  </a:moveTo>
                  <a:cubicBezTo>
                    <a:pt x="127" y="1"/>
                    <a:pt x="100" y="17"/>
                    <a:pt x="89" y="38"/>
                  </a:cubicBezTo>
                  <a:cubicBezTo>
                    <a:pt x="84" y="39"/>
                    <a:pt x="79" y="40"/>
                    <a:pt x="77" y="43"/>
                  </a:cubicBezTo>
                  <a:cubicBezTo>
                    <a:pt x="64" y="45"/>
                    <a:pt x="50" y="50"/>
                    <a:pt x="47" y="58"/>
                  </a:cubicBezTo>
                  <a:cubicBezTo>
                    <a:pt x="42" y="58"/>
                    <a:pt x="2" y="61"/>
                    <a:pt x="2" y="63"/>
                  </a:cubicBezTo>
                  <a:cubicBezTo>
                    <a:pt x="1" y="63"/>
                    <a:pt x="0" y="64"/>
                    <a:pt x="0" y="65"/>
                  </a:cubicBezTo>
                  <a:cubicBezTo>
                    <a:pt x="1" y="68"/>
                    <a:pt x="4" y="71"/>
                    <a:pt x="7" y="71"/>
                  </a:cubicBezTo>
                  <a:cubicBezTo>
                    <a:pt x="67" y="70"/>
                    <a:pt x="67" y="70"/>
                    <a:pt x="67" y="70"/>
                  </a:cubicBezTo>
                  <a:cubicBezTo>
                    <a:pt x="68" y="66"/>
                    <a:pt x="68" y="66"/>
                    <a:pt x="68" y="66"/>
                  </a:cubicBezTo>
                  <a:cubicBezTo>
                    <a:pt x="72" y="57"/>
                    <a:pt x="76" y="53"/>
                    <a:pt x="89" y="50"/>
                  </a:cubicBezTo>
                  <a:cubicBezTo>
                    <a:pt x="97" y="49"/>
                    <a:pt x="97" y="49"/>
                    <a:pt x="97" y="49"/>
                  </a:cubicBezTo>
                  <a:cubicBezTo>
                    <a:pt x="98" y="46"/>
                    <a:pt x="98" y="46"/>
                    <a:pt x="98" y="46"/>
                  </a:cubicBezTo>
                  <a:cubicBezTo>
                    <a:pt x="107" y="28"/>
                    <a:pt x="131" y="14"/>
                    <a:pt x="155" y="13"/>
                  </a:cubicBezTo>
                  <a:cubicBezTo>
                    <a:pt x="158" y="12"/>
                    <a:pt x="161" y="9"/>
                    <a:pt x="161" y="6"/>
                  </a:cubicBezTo>
                  <a:cubicBezTo>
                    <a:pt x="161" y="2"/>
                    <a:pt x="158" y="0"/>
                    <a:pt x="154" y="0"/>
                  </a:cubicBezTo>
                  <a:close/>
                </a:path>
              </a:pathLst>
            </a:custGeom>
            <a:solidFill>
              <a:srgbClr val="A1C49A"/>
            </a:solidFill>
            <a:ln w="9525">
              <a:noFill/>
              <a:round/>
              <a:headEnd/>
              <a:tailEnd/>
            </a:ln>
          </p:spPr>
          <p:txBody>
            <a:bodyPr/>
            <a:lstStyle/>
            <a:p>
              <a:endParaRPr lang="en-US">
                <a:latin typeface="Calibri" pitchFamily="34" charset="0"/>
              </a:endParaRPr>
            </a:p>
          </p:txBody>
        </p:sp>
        <p:sp>
          <p:nvSpPr>
            <p:cNvPr id="144292" name="Freeform 1113"/>
            <p:cNvSpPr>
              <a:spLocks/>
            </p:cNvSpPr>
            <p:nvPr/>
          </p:nvSpPr>
          <p:spPr bwMode="auto">
            <a:xfrm rot="10800000">
              <a:off x="3715152" y="5053621"/>
              <a:ext cx="593170" cy="260153"/>
            </a:xfrm>
            <a:custGeom>
              <a:avLst/>
              <a:gdLst>
                <a:gd name="T0" fmla="*/ 2147483647 w 161"/>
                <a:gd name="T1" fmla="*/ 0 h 71"/>
                <a:gd name="T2" fmla="*/ 2147483647 w 161"/>
                <a:gd name="T3" fmla="*/ 1409710333 h 71"/>
                <a:gd name="T4" fmla="*/ 2147483647 w 161"/>
                <a:gd name="T5" fmla="*/ 1597672627 h 71"/>
                <a:gd name="T6" fmla="*/ 1764614224 w 161"/>
                <a:gd name="T7" fmla="*/ 2147483647 h 71"/>
                <a:gd name="T8" fmla="*/ 81444818 w 161"/>
                <a:gd name="T9" fmla="*/ 2147483647 h 71"/>
                <a:gd name="T10" fmla="*/ 40722409 w 161"/>
                <a:gd name="T11" fmla="*/ 2147483647 h 71"/>
                <a:gd name="T12" fmla="*/ 257903702 w 161"/>
                <a:gd name="T13" fmla="*/ 2147483647 h 71"/>
                <a:gd name="T14" fmla="*/ 2147483647 w 161"/>
                <a:gd name="T15" fmla="*/ 2147483647 h 71"/>
                <a:gd name="T16" fmla="*/ 2147483647 w 161"/>
                <a:gd name="T17" fmla="*/ 2147483647 h 71"/>
                <a:gd name="T18" fmla="*/ 2147483647 w 161"/>
                <a:gd name="T19" fmla="*/ 1852761694 h 71"/>
                <a:gd name="T20" fmla="*/ 2147483647 w 161"/>
                <a:gd name="T21" fmla="*/ 1812485630 h 71"/>
                <a:gd name="T22" fmla="*/ 2147483647 w 161"/>
                <a:gd name="T23" fmla="*/ 1705079128 h 71"/>
                <a:gd name="T24" fmla="*/ 2147483647 w 161"/>
                <a:gd name="T25" fmla="*/ 483331318 h 71"/>
                <a:gd name="T26" fmla="*/ 2147483647 w 161"/>
                <a:gd name="T27" fmla="*/ 228238415 h 71"/>
                <a:gd name="T28" fmla="*/ 2147483647 w 161"/>
                <a:gd name="T29" fmla="*/ 0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1"/>
                <a:gd name="T46" fmla="*/ 0 h 71"/>
                <a:gd name="T47" fmla="*/ 161 w 161"/>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1" h="71">
                  <a:moveTo>
                    <a:pt x="154" y="0"/>
                  </a:moveTo>
                  <a:cubicBezTo>
                    <a:pt x="127" y="2"/>
                    <a:pt x="100" y="17"/>
                    <a:pt x="89" y="38"/>
                  </a:cubicBezTo>
                  <a:cubicBezTo>
                    <a:pt x="84" y="39"/>
                    <a:pt x="79" y="40"/>
                    <a:pt x="77" y="43"/>
                  </a:cubicBezTo>
                  <a:cubicBezTo>
                    <a:pt x="64" y="45"/>
                    <a:pt x="51" y="50"/>
                    <a:pt x="47" y="58"/>
                  </a:cubicBezTo>
                  <a:cubicBezTo>
                    <a:pt x="43" y="58"/>
                    <a:pt x="2" y="61"/>
                    <a:pt x="2" y="63"/>
                  </a:cubicBezTo>
                  <a:cubicBezTo>
                    <a:pt x="1" y="63"/>
                    <a:pt x="0" y="64"/>
                    <a:pt x="1" y="65"/>
                  </a:cubicBezTo>
                  <a:cubicBezTo>
                    <a:pt x="1" y="68"/>
                    <a:pt x="4" y="71"/>
                    <a:pt x="7" y="71"/>
                  </a:cubicBezTo>
                  <a:cubicBezTo>
                    <a:pt x="67" y="70"/>
                    <a:pt x="67" y="70"/>
                    <a:pt x="67" y="70"/>
                  </a:cubicBezTo>
                  <a:cubicBezTo>
                    <a:pt x="68" y="66"/>
                    <a:pt x="68" y="66"/>
                    <a:pt x="68" y="66"/>
                  </a:cubicBezTo>
                  <a:cubicBezTo>
                    <a:pt x="72" y="57"/>
                    <a:pt x="76" y="53"/>
                    <a:pt x="89" y="50"/>
                  </a:cubicBezTo>
                  <a:cubicBezTo>
                    <a:pt x="97" y="49"/>
                    <a:pt x="97" y="49"/>
                    <a:pt x="97" y="49"/>
                  </a:cubicBezTo>
                  <a:cubicBezTo>
                    <a:pt x="98" y="46"/>
                    <a:pt x="98" y="46"/>
                    <a:pt x="98" y="46"/>
                  </a:cubicBezTo>
                  <a:cubicBezTo>
                    <a:pt x="107" y="28"/>
                    <a:pt x="131" y="14"/>
                    <a:pt x="155" y="13"/>
                  </a:cubicBezTo>
                  <a:cubicBezTo>
                    <a:pt x="158" y="12"/>
                    <a:pt x="161" y="9"/>
                    <a:pt x="161" y="6"/>
                  </a:cubicBezTo>
                  <a:cubicBezTo>
                    <a:pt x="161" y="3"/>
                    <a:pt x="158" y="0"/>
                    <a:pt x="154" y="0"/>
                  </a:cubicBezTo>
                  <a:close/>
                </a:path>
              </a:pathLst>
            </a:custGeom>
            <a:solidFill>
              <a:srgbClr val="A2C49B"/>
            </a:solidFill>
            <a:ln w="9525">
              <a:noFill/>
              <a:round/>
              <a:headEnd/>
              <a:tailEnd/>
            </a:ln>
          </p:spPr>
          <p:txBody>
            <a:bodyPr/>
            <a:lstStyle/>
            <a:p>
              <a:endParaRPr lang="en-US">
                <a:latin typeface="Calibri" pitchFamily="34" charset="0"/>
              </a:endParaRPr>
            </a:p>
          </p:txBody>
        </p:sp>
        <p:sp>
          <p:nvSpPr>
            <p:cNvPr id="144293" name="Freeform 1114"/>
            <p:cNvSpPr>
              <a:spLocks/>
            </p:cNvSpPr>
            <p:nvPr/>
          </p:nvSpPr>
          <p:spPr bwMode="auto">
            <a:xfrm rot="10800000">
              <a:off x="3715154" y="5053621"/>
              <a:ext cx="589171" cy="260153"/>
            </a:xfrm>
            <a:custGeom>
              <a:avLst/>
              <a:gdLst>
                <a:gd name="T0" fmla="*/ 2147483647 w 160"/>
                <a:gd name="T1" fmla="*/ 0 h 71"/>
                <a:gd name="T2" fmla="*/ 2147483647 w 160"/>
                <a:gd name="T3" fmla="*/ 1409710333 h 71"/>
                <a:gd name="T4" fmla="*/ 2147483647 w 160"/>
                <a:gd name="T5" fmla="*/ 1597672627 h 71"/>
                <a:gd name="T6" fmla="*/ 1722050896 w 160"/>
                <a:gd name="T7" fmla="*/ 2147483647 h 71"/>
                <a:gd name="T8" fmla="*/ 40678574 w 160"/>
                <a:gd name="T9" fmla="*/ 2147483647 h 71"/>
                <a:gd name="T10" fmla="*/ 0 w 160"/>
                <a:gd name="T11" fmla="*/ 2147483647 h 71"/>
                <a:gd name="T12" fmla="*/ 230509441 w 160"/>
                <a:gd name="T13" fmla="*/ 2147483647 h 71"/>
                <a:gd name="T14" fmla="*/ 2147483647 w 160"/>
                <a:gd name="T15" fmla="*/ 2147483647 h 71"/>
                <a:gd name="T16" fmla="*/ 2147483647 w 160"/>
                <a:gd name="T17" fmla="*/ 2147483647 h 71"/>
                <a:gd name="T18" fmla="*/ 2147483647 w 160"/>
                <a:gd name="T19" fmla="*/ 1852761694 h 71"/>
                <a:gd name="T20" fmla="*/ 2147483647 w 160"/>
                <a:gd name="T21" fmla="*/ 1812485630 h 71"/>
                <a:gd name="T22" fmla="*/ 2147483647 w 160"/>
                <a:gd name="T23" fmla="*/ 1705079128 h 71"/>
                <a:gd name="T24" fmla="*/ 2147483647 w 160"/>
                <a:gd name="T25" fmla="*/ 443051475 h 71"/>
                <a:gd name="T26" fmla="*/ 2147483647 w 160"/>
                <a:gd name="T27" fmla="*/ 228238415 h 71"/>
                <a:gd name="T28" fmla="*/ 2147483647 w 160"/>
                <a:gd name="T29" fmla="*/ 0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0"/>
                <a:gd name="T46" fmla="*/ 0 h 71"/>
                <a:gd name="T47" fmla="*/ 160 w 160"/>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0" h="71">
                  <a:moveTo>
                    <a:pt x="153" y="0"/>
                  </a:moveTo>
                  <a:cubicBezTo>
                    <a:pt x="126" y="2"/>
                    <a:pt x="99" y="17"/>
                    <a:pt x="88" y="38"/>
                  </a:cubicBezTo>
                  <a:cubicBezTo>
                    <a:pt x="84" y="39"/>
                    <a:pt x="78" y="40"/>
                    <a:pt x="76" y="43"/>
                  </a:cubicBezTo>
                  <a:cubicBezTo>
                    <a:pt x="63" y="45"/>
                    <a:pt x="50" y="50"/>
                    <a:pt x="46" y="58"/>
                  </a:cubicBezTo>
                  <a:cubicBezTo>
                    <a:pt x="42" y="59"/>
                    <a:pt x="1" y="61"/>
                    <a:pt x="1" y="63"/>
                  </a:cubicBezTo>
                  <a:cubicBezTo>
                    <a:pt x="0" y="63"/>
                    <a:pt x="0" y="64"/>
                    <a:pt x="0" y="65"/>
                  </a:cubicBezTo>
                  <a:cubicBezTo>
                    <a:pt x="0" y="67"/>
                    <a:pt x="3" y="71"/>
                    <a:pt x="6" y="71"/>
                  </a:cubicBezTo>
                  <a:cubicBezTo>
                    <a:pt x="66" y="70"/>
                    <a:pt x="66" y="70"/>
                    <a:pt x="66" y="70"/>
                  </a:cubicBezTo>
                  <a:cubicBezTo>
                    <a:pt x="67" y="66"/>
                    <a:pt x="67" y="66"/>
                    <a:pt x="67" y="66"/>
                  </a:cubicBezTo>
                  <a:cubicBezTo>
                    <a:pt x="71" y="57"/>
                    <a:pt x="75" y="53"/>
                    <a:pt x="88" y="50"/>
                  </a:cubicBezTo>
                  <a:cubicBezTo>
                    <a:pt x="96" y="49"/>
                    <a:pt x="96" y="49"/>
                    <a:pt x="96" y="49"/>
                  </a:cubicBezTo>
                  <a:cubicBezTo>
                    <a:pt x="97" y="46"/>
                    <a:pt x="97" y="46"/>
                    <a:pt x="97" y="46"/>
                  </a:cubicBezTo>
                  <a:cubicBezTo>
                    <a:pt x="106" y="28"/>
                    <a:pt x="130" y="14"/>
                    <a:pt x="154" y="12"/>
                  </a:cubicBezTo>
                  <a:cubicBezTo>
                    <a:pt x="157" y="12"/>
                    <a:pt x="160" y="9"/>
                    <a:pt x="160" y="6"/>
                  </a:cubicBezTo>
                  <a:cubicBezTo>
                    <a:pt x="160" y="3"/>
                    <a:pt x="157" y="0"/>
                    <a:pt x="153" y="0"/>
                  </a:cubicBezTo>
                  <a:close/>
                </a:path>
              </a:pathLst>
            </a:custGeom>
            <a:solidFill>
              <a:srgbClr val="A2C59C"/>
            </a:solidFill>
            <a:ln w="9525">
              <a:noFill/>
              <a:round/>
              <a:headEnd/>
              <a:tailEnd/>
            </a:ln>
          </p:spPr>
          <p:txBody>
            <a:bodyPr/>
            <a:lstStyle/>
            <a:p>
              <a:endParaRPr lang="en-US">
                <a:latin typeface="Calibri" pitchFamily="34" charset="0"/>
              </a:endParaRPr>
            </a:p>
          </p:txBody>
        </p:sp>
        <p:sp>
          <p:nvSpPr>
            <p:cNvPr id="144294" name="Freeform 1115"/>
            <p:cNvSpPr>
              <a:spLocks/>
            </p:cNvSpPr>
            <p:nvPr/>
          </p:nvSpPr>
          <p:spPr bwMode="auto">
            <a:xfrm rot="10800000">
              <a:off x="3715154" y="5053621"/>
              <a:ext cx="589171" cy="260153"/>
            </a:xfrm>
            <a:custGeom>
              <a:avLst/>
              <a:gdLst>
                <a:gd name="T0" fmla="*/ 2147483647 w 160"/>
                <a:gd name="T1" fmla="*/ 0 h 71"/>
                <a:gd name="T2" fmla="*/ 2147483647 w 160"/>
                <a:gd name="T3" fmla="*/ 1409710333 h 71"/>
                <a:gd name="T4" fmla="*/ 2147483647 w 160"/>
                <a:gd name="T5" fmla="*/ 1597672627 h 71"/>
                <a:gd name="T6" fmla="*/ 1722050896 w 160"/>
                <a:gd name="T7" fmla="*/ 2147483647 h 71"/>
                <a:gd name="T8" fmla="*/ 40678574 w 160"/>
                <a:gd name="T9" fmla="*/ 2147483647 h 71"/>
                <a:gd name="T10" fmla="*/ 0 w 160"/>
                <a:gd name="T11" fmla="*/ 2147483647 h 71"/>
                <a:gd name="T12" fmla="*/ 230509441 w 160"/>
                <a:gd name="T13" fmla="*/ 2147483647 h 71"/>
                <a:gd name="T14" fmla="*/ 2147483647 w 160"/>
                <a:gd name="T15" fmla="*/ 2147483647 h 71"/>
                <a:gd name="T16" fmla="*/ 2147483647 w 160"/>
                <a:gd name="T17" fmla="*/ 2147483647 h 71"/>
                <a:gd name="T18" fmla="*/ 2147483647 w 160"/>
                <a:gd name="T19" fmla="*/ 1852761694 h 71"/>
                <a:gd name="T20" fmla="*/ 2147483647 w 160"/>
                <a:gd name="T21" fmla="*/ 1812485630 h 71"/>
                <a:gd name="T22" fmla="*/ 2147483647 w 160"/>
                <a:gd name="T23" fmla="*/ 1705079128 h 71"/>
                <a:gd name="T24" fmla="*/ 2147483647 w 160"/>
                <a:gd name="T25" fmla="*/ 443051475 h 71"/>
                <a:gd name="T26" fmla="*/ 2147483647 w 160"/>
                <a:gd name="T27" fmla="*/ 228238415 h 71"/>
                <a:gd name="T28" fmla="*/ 2147483647 w 160"/>
                <a:gd name="T29" fmla="*/ 0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0"/>
                <a:gd name="T46" fmla="*/ 0 h 71"/>
                <a:gd name="T47" fmla="*/ 160 w 160"/>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0" h="71">
                  <a:moveTo>
                    <a:pt x="153" y="0"/>
                  </a:moveTo>
                  <a:cubicBezTo>
                    <a:pt x="126" y="2"/>
                    <a:pt x="99" y="17"/>
                    <a:pt x="88" y="38"/>
                  </a:cubicBezTo>
                  <a:cubicBezTo>
                    <a:pt x="84" y="39"/>
                    <a:pt x="79" y="40"/>
                    <a:pt x="76" y="43"/>
                  </a:cubicBezTo>
                  <a:cubicBezTo>
                    <a:pt x="63" y="45"/>
                    <a:pt x="50" y="50"/>
                    <a:pt x="46" y="58"/>
                  </a:cubicBezTo>
                  <a:cubicBezTo>
                    <a:pt x="42" y="59"/>
                    <a:pt x="1" y="61"/>
                    <a:pt x="1" y="63"/>
                  </a:cubicBezTo>
                  <a:cubicBezTo>
                    <a:pt x="0" y="63"/>
                    <a:pt x="0" y="64"/>
                    <a:pt x="0" y="65"/>
                  </a:cubicBezTo>
                  <a:cubicBezTo>
                    <a:pt x="0" y="67"/>
                    <a:pt x="3" y="71"/>
                    <a:pt x="6" y="71"/>
                  </a:cubicBezTo>
                  <a:cubicBezTo>
                    <a:pt x="66" y="70"/>
                    <a:pt x="66" y="70"/>
                    <a:pt x="66" y="70"/>
                  </a:cubicBezTo>
                  <a:cubicBezTo>
                    <a:pt x="67" y="66"/>
                    <a:pt x="67" y="66"/>
                    <a:pt x="67" y="66"/>
                  </a:cubicBezTo>
                  <a:cubicBezTo>
                    <a:pt x="71" y="57"/>
                    <a:pt x="75" y="53"/>
                    <a:pt x="88" y="50"/>
                  </a:cubicBezTo>
                  <a:cubicBezTo>
                    <a:pt x="96" y="49"/>
                    <a:pt x="96" y="49"/>
                    <a:pt x="96" y="49"/>
                  </a:cubicBezTo>
                  <a:cubicBezTo>
                    <a:pt x="97" y="46"/>
                    <a:pt x="97" y="46"/>
                    <a:pt x="97" y="46"/>
                  </a:cubicBezTo>
                  <a:cubicBezTo>
                    <a:pt x="106" y="28"/>
                    <a:pt x="130" y="14"/>
                    <a:pt x="154" y="12"/>
                  </a:cubicBezTo>
                  <a:cubicBezTo>
                    <a:pt x="157" y="12"/>
                    <a:pt x="160" y="9"/>
                    <a:pt x="160" y="6"/>
                  </a:cubicBezTo>
                  <a:cubicBezTo>
                    <a:pt x="159" y="3"/>
                    <a:pt x="157" y="0"/>
                    <a:pt x="153" y="0"/>
                  </a:cubicBezTo>
                  <a:close/>
                </a:path>
              </a:pathLst>
            </a:custGeom>
            <a:solidFill>
              <a:srgbClr val="A2C59C"/>
            </a:solidFill>
            <a:ln w="9525">
              <a:noFill/>
              <a:round/>
              <a:headEnd/>
              <a:tailEnd/>
            </a:ln>
          </p:spPr>
          <p:txBody>
            <a:bodyPr/>
            <a:lstStyle/>
            <a:p>
              <a:endParaRPr lang="en-US">
                <a:latin typeface="Calibri" pitchFamily="34" charset="0"/>
              </a:endParaRPr>
            </a:p>
          </p:txBody>
        </p:sp>
        <p:sp>
          <p:nvSpPr>
            <p:cNvPr id="144295" name="Freeform 1116"/>
            <p:cNvSpPr>
              <a:spLocks/>
            </p:cNvSpPr>
            <p:nvPr/>
          </p:nvSpPr>
          <p:spPr bwMode="auto">
            <a:xfrm rot="10800000">
              <a:off x="3715154" y="5053621"/>
              <a:ext cx="589171" cy="260153"/>
            </a:xfrm>
            <a:custGeom>
              <a:avLst/>
              <a:gdLst>
                <a:gd name="T0" fmla="*/ 2147483647 w 160"/>
                <a:gd name="T1" fmla="*/ 0 h 71"/>
                <a:gd name="T2" fmla="*/ 2147483647 w 160"/>
                <a:gd name="T3" fmla="*/ 1409710333 h 71"/>
                <a:gd name="T4" fmla="*/ 2147483647 w 160"/>
                <a:gd name="T5" fmla="*/ 1597672627 h 71"/>
                <a:gd name="T6" fmla="*/ 1762729456 w 160"/>
                <a:gd name="T7" fmla="*/ 2147483647 h 71"/>
                <a:gd name="T8" fmla="*/ 40678574 w 160"/>
                <a:gd name="T9" fmla="*/ 2147483647 h 71"/>
                <a:gd name="T10" fmla="*/ 0 w 160"/>
                <a:gd name="T11" fmla="*/ 2147483647 h 71"/>
                <a:gd name="T12" fmla="*/ 230509441 w 160"/>
                <a:gd name="T13" fmla="*/ 2147483647 h 71"/>
                <a:gd name="T14" fmla="*/ 2147483647 w 160"/>
                <a:gd name="T15" fmla="*/ 2147483647 h 71"/>
                <a:gd name="T16" fmla="*/ 2147483647 w 160"/>
                <a:gd name="T17" fmla="*/ 2147483647 h 71"/>
                <a:gd name="T18" fmla="*/ 2147483647 w 160"/>
                <a:gd name="T19" fmla="*/ 1852761694 h 71"/>
                <a:gd name="T20" fmla="*/ 2147483647 w 160"/>
                <a:gd name="T21" fmla="*/ 1785634921 h 71"/>
                <a:gd name="T22" fmla="*/ 2147483647 w 160"/>
                <a:gd name="T23" fmla="*/ 1705079128 h 71"/>
                <a:gd name="T24" fmla="*/ 2147483647 w 160"/>
                <a:gd name="T25" fmla="*/ 443051475 h 71"/>
                <a:gd name="T26" fmla="*/ 2147483647 w 160"/>
                <a:gd name="T27" fmla="*/ 228238415 h 71"/>
                <a:gd name="T28" fmla="*/ 2147483647 w 160"/>
                <a:gd name="T29" fmla="*/ 0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0"/>
                <a:gd name="T46" fmla="*/ 0 h 71"/>
                <a:gd name="T47" fmla="*/ 160 w 160"/>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0" h="71">
                  <a:moveTo>
                    <a:pt x="153" y="0"/>
                  </a:moveTo>
                  <a:cubicBezTo>
                    <a:pt x="126" y="2"/>
                    <a:pt x="99" y="17"/>
                    <a:pt x="88" y="38"/>
                  </a:cubicBezTo>
                  <a:cubicBezTo>
                    <a:pt x="84" y="39"/>
                    <a:pt x="79" y="40"/>
                    <a:pt x="76" y="43"/>
                  </a:cubicBezTo>
                  <a:cubicBezTo>
                    <a:pt x="64" y="45"/>
                    <a:pt x="51" y="50"/>
                    <a:pt x="47" y="58"/>
                  </a:cubicBezTo>
                  <a:cubicBezTo>
                    <a:pt x="43" y="59"/>
                    <a:pt x="1" y="61"/>
                    <a:pt x="1" y="63"/>
                  </a:cubicBezTo>
                  <a:cubicBezTo>
                    <a:pt x="0" y="63"/>
                    <a:pt x="0" y="64"/>
                    <a:pt x="0" y="65"/>
                  </a:cubicBezTo>
                  <a:cubicBezTo>
                    <a:pt x="0" y="67"/>
                    <a:pt x="3" y="71"/>
                    <a:pt x="6" y="71"/>
                  </a:cubicBezTo>
                  <a:cubicBezTo>
                    <a:pt x="66" y="70"/>
                    <a:pt x="66" y="70"/>
                    <a:pt x="66" y="70"/>
                  </a:cubicBezTo>
                  <a:cubicBezTo>
                    <a:pt x="67" y="66"/>
                    <a:pt x="67" y="66"/>
                    <a:pt x="67" y="66"/>
                  </a:cubicBezTo>
                  <a:cubicBezTo>
                    <a:pt x="71" y="57"/>
                    <a:pt x="75" y="53"/>
                    <a:pt x="88" y="50"/>
                  </a:cubicBezTo>
                  <a:cubicBezTo>
                    <a:pt x="96" y="48"/>
                    <a:pt x="96" y="48"/>
                    <a:pt x="96" y="48"/>
                  </a:cubicBezTo>
                  <a:cubicBezTo>
                    <a:pt x="97" y="46"/>
                    <a:pt x="97" y="46"/>
                    <a:pt x="97" y="46"/>
                  </a:cubicBezTo>
                  <a:cubicBezTo>
                    <a:pt x="106" y="28"/>
                    <a:pt x="130" y="14"/>
                    <a:pt x="154" y="12"/>
                  </a:cubicBezTo>
                  <a:cubicBezTo>
                    <a:pt x="157" y="12"/>
                    <a:pt x="160" y="9"/>
                    <a:pt x="160" y="6"/>
                  </a:cubicBezTo>
                  <a:cubicBezTo>
                    <a:pt x="159" y="3"/>
                    <a:pt x="157" y="0"/>
                    <a:pt x="153" y="0"/>
                  </a:cubicBezTo>
                  <a:close/>
                </a:path>
              </a:pathLst>
            </a:custGeom>
            <a:solidFill>
              <a:srgbClr val="A3C59D"/>
            </a:solidFill>
            <a:ln w="9525">
              <a:noFill/>
              <a:round/>
              <a:headEnd/>
              <a:tailEnd/>
            </a:ln>
          </p:spPr>
          <p:txBody>
            <a:bodyPr/>
            <a:lstStyle/>
            <a:p>
              <a:endParaRPr lang="en-US">
                <a:latin typeface="Calibri" pitchFamily="34" charset="0"/>
              </a:endParaRPr>
            </a:p>
          </p:txBody>
        </p:sp>
        <p:sp>
          <p:nvSpPr>
            <p:cNvPr id="144296" name="Freeform 1117"/>
            <p:cNvSpPr>
              <a:spLocks/>
            </p:cNvSpPr>
            <p:nvPr/>
          </p:nvSpPr>
          <p:spPr bwMode="auto">
            <a:xfrm rot="10800000">
              <a:off x="3715154" y="5053621"/>
              <a:ext cx="589171" cy="260153"/>
            </a:xfrm>
            <a:custGeom>
              <a:avLst/>
              <a:gdLst>
                <a:gd name="T0" fmla="*/ 2147483647 w 160"/>
                <a:gd name="T1" fmla="*/ 0 h 71"/>
                <a:gd name="T2" fmla="*/ 2147483647 w 160"/>
                <a:gd name="T3" fmla="*/ 1409710333 h 71"/>
                <a:gd name="T4" fmla="*/ 2147483647 w 160"/>
                <a:gd name="T5" fmla="*/ 1597672627 h 71"/>
                <a:gd name="T6" fmla="*/ 1762729456 w 160"/>
                <a:gd name="T7" fmla="*/ 2147483647 h 71"/>
                <a:gd name="T8" fmla="*/ 40678574 w 160"/>
                <a:gd name="T9" fmla="*/ 2147483647 h 71"/>
                <a:gd name="T10" fmla="*/ 0 w 160"/>
                <a:gd name="T11" fmla="*/ 2147483647 h 71"/>
                <a:gd name="T12" fmla="*/ 230509441 w 160"/>
                <a:gd name="T13" fmla="*/ 2147483647 h 71"/>
                <a:gd name="T14" fmla="*/ 2147483647 w 160"/>
                <a:gd name="T15" fmla="*/ 2147483647 h 71"/>
                <a:gd name="T16" fmla="*/ 2147483647 w 160"/>
                <a:gd name="T17" fmla="*/ 2147483647 h 71"/>
                <a:gd name="T18" fmla="*/ 2147483647 w 160"/>
                <a:gd name="T19" fmla="*/ 1852761694 h 71"/>
                <a:gd name="T20" fmla="*/ 2147483647 w 160"/>
                <a:gd name="T21" fmla="*/ 1785634921 h 71"/>
                <a:gd name="T22" fmla="*/ 2147483647 w 160"/>
                <a:gd name="T23" fmla="*/ 1705079128 h 71"/>
                <a:gd name="T24" fmla="*/ 2147483647 w 160"/>
                <a:gd name="T25" fmla="*/ 443051475 h 71"/>
                <a:gd name="T26" fmla="*/ 2147483647 w 160"/>
                <a:gd name="T27" fmla="*/ 228238415 h 71"/>
                <a:gd name="T28" fmla="*/ 2147483647 w 160"/>
                <a:gd name="T29" fmla="*/ 0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0"/>
                <a:gd name="T46" fmla="*/ 0 h 71"/>
                <a:gd name="T47" fmla="*/ 160 w 160"/>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0" h="71">
                  <a:moveTo>
                    <a:pt x="153" y="0"/>
                  </a:moveTo>
                  <a:cubicBezTo>
                    <a:pt x="126" y="2"/>
                    <a:pt x="99" y="17"/>
                    <a:pt x="88" y="38"/>
                  </a:cubicBezTo>
                  <a:cubicBezTo>
                    <a:pt x="84" y="39"/>
                    <a:pt x="79" y="40"/>
                    <a:pt x="77" y="43"/>
                  </a:cubicBezTo>
                  <a:cubicBezTo>
                    <a:pt x="64" y="45"/>
                    <a:pt x="51" y="50"/>
                    <a:pt x="47" y="59"/>
                  </a:cubicBezTo>
                  <a:cubicBezTo>
                    <a:pt x="43" y="59"/>
                    <a:pt x="1" y="61"/>
                    <a:pt x="1" y="63"/>
                  </a:cubicBezTo>
                  <a:cubicBezTo>
                    <a:pt x="0" y="63"/>
                    <a:pt x="0" y="64"/>
                    <a:pt x="0" y="65"/>
                  </a:cubicBezTo>
                  <a:cubicBezTo>
                    <a:pt x="0" y="67"/>
                    <a:pt x="3" y="71"/>
                    <a:pt x="6" y="71"/>
                  </a:cubicBezTo>
                  <a:cubicBezTo>
                    <a:pt x="66" y="70"/>
                    <a:pt x="66" y="70"/>
                    <a:pt x="66" y="70"/>
                  </a:cubicBezTo>
                  <a:cubicBezTo>
                    <a:pt x="67" y="66"/>
                    <a:pt x="67" y="66"/>
                    <a:pt x="67" y="66"/>
                  </a:cubicBezTo>
                  <a:cubicBezTo>
                    <a:pt x="70" y="57"/>
                    <a:pt x="75" y="53"/>
                    <a:pt x="88" y="50"/>
                  </a:cubicBezTo>
                  <a:cubicBezTo>
                    <a:pt x="96" y="48"/>
                    <a:pt x="96" y="48"/>
                    <a:pt x="96" y="48"/>
                  </a:cubicBezTo>
                  <a:cubicBezTo>
                    <a:pt x="97" y="46"/>
                    <a:pt x="97" y="46"/>
                    <a:pt x="97" y="46"/>
                  </a:cubicBezTo>
                  <a:cubicBezTo>
                    <a:pt x="106" y="28"/>
                    <a:pt x="130" y="14"/>
                    <a:pt x="154" y="12"/>
                  </a:cubicBezTo>
                  <a:cubicBezTo>
                    <a:pt x="157" y="12"/>
                    <a:pt x="160" y="9"/>
                    <a:pt x="160" y="6"/>
                  </a:cubicBezTo>
                  <a:cubicBezTo>
                    <a:pt x="159" y="3"/>
                    <a:pt x="157" y="0"/>
                    <a:pt x="153" y="0"/>
                  </a:cubicBezTo>
                  <a:close/>
                </a:path>
              </a:pathLst>
            </a:custGeom>
            <a:solidFill>
              <a:srgbClr val="A4C69E"/>
            </a:solidFill>
            <a:ln w="9525">
              <a:noFill/>
              <a:round/>
              <a:headEnd/>
              <a:tailEnd/>
            </a:ln>
          </p:spPr>
          <p:txBody>
            <a:bodyPr/>
            <a:lstStyle/>
            <a:p>
              <a:endParaRPr lang="en-US">
                <a:latin typeface="Calibri" pitchFamily="34" charset="0"/>
              </a:endParaRPr>
            </a:p>
          </p:txBody>
        </p:sp>
        <p:sp>
          <p:nvSpPr>
            <p:cNvPr id="144297" name="Freeform 1118"/>
            <p:cNvSpPr>
              <a:spLocks/>
            </p:cNvSpPr>
            <p:nvPr/>
          </p:nvSpPr>
          <p:spPr bwMode="auto">
            <a:xfrm rot="10800000">
              <a:off x="3715154" y="5053621"/>
              <a:ext cx="589171" cy="260153"/>
            </a:xfrm>
            <a:custGeom>
              <a:avLst/>
              <a:gdLst>
                <a:gd name="T0" fmla="*/ 2147483647 w 160"/>
                <a:gd name="T1" fmla="*/ 0 h 71"/>
                <a:gd name="T2" fmla="*/ 2147483647 w 160"/>
                <a:gd name="T3" fmla="*/ 1409710333 h 71"/>
                <a:gd name="T4" fmla="*/ 2147483647 w 160"/>
                <a:gd name="T5" fmla="*/ 1597672627 h 71"/>
                <a:gd name="T6" fmla="*/ 1762729456 w 160"/>
                <a:gd name="T7" fmla="*/ 2147483647 h 71"/>
                <a:gd name="T8" fmla="*/ 40678574 w 160"/>
                <a:gd name="T9" fmla="*/ 2147483647 h 71"/>
                <a:gd name="T10" fmla="*/ 0 w 160"/>
                <a:gd name="T11" fmla="*/ 2147483647 h 71"/>
                <a:gd name="T12" fmla="*/ 230509441 w 160"/>
                <a:gd name="T13" fmla="*/ 2147483647 h 71"/>
                <a:gd name="T14" fmla="*/ 2147483647 w 160"/>
                <a:gd name="T15" fmla="*/ 2147483647 h 71"/>
                <a:gd name="T16" fmla="*/ 2147483647 w 160"/>
                <a:gd name="T17" fmla="*/ 2147483647 h 71"/>
                <a:gd name="T18" fmla="*/ 2147483647 w 160"/>
                <a:gd name="T19" fmla="*/ 1852761694 h 71"/>
                <a:gd name="T20" fmla="*/ 2147483647 w 160"/>
                <a:gd name="T21" fmla="*/ 1785634921 h 71"/>
                <a:gd name="T22" fmla="*/ 2147483647 w 160"/>
                <a:gd name="T23" fmla="*/ 1705079128 h 71"/>
                <a:gd name="T24" fmla="*/ 2147483647 w 160"/>
                <a:gd name="T25" fmla="*/ 443051475 h 71"/>
                <a:gd name="T26" fmla="*/ 2147483647 w 160"/>
                <a:gd name="T27" fmla="*/ 228238415 h 71"/>
                <a:gd name="T28" fmla="*/ 2147483647 w 160"/>
                <a:gd name="T29" fmla="*/ 0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0"/>
                <a:gd name="T46" fmla="*/ 0 h 71"/>
                <a:gd name="T47" fmla="*/ 160 w 160"/>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0" h="71">
                  <a:moveTo>
                    <a:pt x="153" y="0"/>
                  </a:moveTo>
                  <a:cubicBezTo>
                    <a:pt x="126" y="2"/>
                    <a:pt x="99" y="17"/>
                    <a:pt x="88" y="38"/>
                  </a:cubicBezTo>
                  <a:cubicBezTo>
                    <a:pt x="84" y="39"/>
                    <a:pt x="79" y="40"/>
                    <a:pt x="77" y="43"/>
                  </a:cubicBezTo>
                  <a:cubicBezTo>
                    <a:pt x="64" y="45"/>
                    <a:pt x="51" y="50"/>
                    <a:pt x="47" y="59"/>
                  </a:cubicBezTo>
                  <a:cubicBezTo>
                    <a:pt x="43" y="59"/>
                    <a:pt x="1" y="61"/>
                    <a:pt x="1" y="63"/>
                  </a:cubicBezTo>
                  <a:cubicBezTo>
                    <a:pt x="0" y="63"/>
                    <a:pt x="0" y="64"/>
                    <a:pt x="0" y="65"/>
                  </a:cubicBezTo>
                  <a:cubicBezTo>
                    <a:pt x="0" y="67"/>
                    <a:pt x="3" y="71"/>
                    <a:pt x="6" y="71"/>
                  </a:cubicBezTo>
                  <a:cubicBezTo>
                    <a:pt x="66" y="69"/>
                    <a:pt x="66" y="69"/>
                    <a:pt x="66" y="69"/>
                  </a:cubicBezTo>
                  <a:cubicBezTo>
                    <a:pt x="67" y="66"/>
                    <a:pt x="67" y="66"/>
                    <a:pt x="67" y="66"/>
                  </a:cubicBezTo>
                  <a:cubicBezTo>
                    <a:pt x="70" y="57"/>
                    <a:pt x="75" y="53"/>
                    <a:pt x="88" y="50"/>
                  </a:cubicBezTo>
                  <a:cubicBezTo>
                    <a:pt x="96" y="48"/>
                    <a:pt x="96" y="48"/>
                    <a:pt x="96" y="48"/>
                  </a:cubicBezTo>
                  <a:cubicBezTo>
                    <a:pt x="97" y="46"/>
                    <a:pt x="97" y="46"/>
                    <a:pt x="97" y="46"/>
                  </a:cubicBezTo>
                  <a:cubicBezTo>
                    <a:pt x="106" y="28"/>
                    <a:pt x="130" y="13"/>
                    <a:pt x="154" y="12"/>
                  </a:cubicBezTo>
                  <a:cubicBezTo>
                    <a:pt x="157" y="12"/>
                    <a:pt x="160" y="9"/>
                    <a:pt x="159" y="6"/>
                  </a:cubicBezTo>
                  <a:cubicBezTo>
                    <a:pt x="159" y="3"/>
                    <a:pt x="157" y="0"/>
                    <a:pt x="153" y="0"/>
                  </a:cubicBezTo>
                  <a:close/>
                </a:path>
              </a:pathLst>
            </a:custGeom>
            <a:solidFill>
              <a:srgbClr val="A5C69E"/>
            </a:solidFill>
            <a:ln w="9525">
              <a:noFill/>
              <a:round/>
              <a:headEnd/>
              <a:tailEnd/>
            </a:ln>
          </p:spPr>
          <p:txBody>
            <a:bodyPr/>
            <a:lstStyle/>
            <a:p>
              <a:endParaRPr lang="en-US">
                <a:latin typeface="Calibri" pitchFamily="34" charset="0"/>
              </a:endParaRPr>
            </a:p>
          </p:txBody>
        </p:sp>
        <p:sp>
          <p:nvSpPr>
            <p:cNvPr id="144298" name="Freeform 1119"/>
            <p:cNvSpPr>
              <a:spLocks/>
            </p:cNvSpPr>
            <p:nvPr/>
          </p:nvSpPr>
          <p:spPr bwMode="auto">
            <a:xfrm rot="10800000">
              <a:off x="3715154" y="5053621"/>
              <a:ext cx="589171" cy="260153"/>
            </a:xfrm>
            <a:custGeom>
              <a:avLst/>
              <a:gdLst>
                <a:gd name="T0" fmla="*/ 2147483647 w 160"/>
                <a:gd name="T1" fmla="*/ 0 h 71"/>
                <a:gd name="T2" fmla="*/ 2147483647 w 160"/>
                <a:gd name="T3" fmla="*/ 1409710333 h 71"/>
                <a:gd name="T4" fmla="*/ 2147483647 w 160"/>
                <a:gd name="T5" fmla="*/ 1597672627 h 71"/>
                <a:gd name="T6" fmla="*/ 1803408016 w 160"/>
                <a:gd name="T7" fmla="*/ 2147483647 h 71"/>
                <a:gd name="T8" fmla="*/ 40678574 w 160"/>
                <a:gd name="T9" fmla="*/ 2147483647 h 71"/>
                <a:gd name="T10" fmla="*/ 0 w 160"/>
                <a:gd name="T11" fmla="*/ 2147483647 h 71"/>
                <a:gd name="T12" fmla="*/ 230509441 w 160"/>
                <a:gd name="T13" fmla="*/ 2147483647 h 71"/>
                <a:gd name="T14" fmla="*/ 2147483647 w 160"/>
                <a:gd name="T15" fmla="*/ 2147483647 h 71"/>
                <a:gd name="T16" fmla="*/ 2147483647 w 160"/>
                <a:gd name="T17" fmla="*/ 2147483647 h 71"/>
                <a:gd name="T18" fmla="*/ 2147483647 w 160"/>
                <a:gd name="T19" fmla="*/ 1852761694 h 71"/>
                <a:gd name="T20" fmla="*/ 2147483647 w 160"/>
                <a:gd name="T21" fmla="*/ 1785634921 h 71"/>
                <a:gd name="T22" fmla="*/ 2147483647 w 160"/>
                <a:gd name="T23" fmla="*/ 1705079128 h 71"/>
                <a:gd name="T24" fmla="*/ 2147483647 w 160"/>
                <a:gd name="T25" fmla="*/ 443051475 h 71"/>
                <a:gd name="T26" fmla="*/ 2147483647 w 160"/>
                <a:gd name="T27" fmla="*/ 228238415 h 71"/>
                <a:gd name="T28" fmla="*/ 2147483647 w 160"/>
                <a:gd name="T29" fmla="*/ 0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0"/>
                <a:gd name="T46" fmla="*/ 0 h 71"/>
                <a:gd name="T47" fmla="*/ 160 w 160"/>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0" h="71">
                  <a:moveTo>
                    <a:pt x="153" y="0"/>
                  </a:moveTo>
                  <a:cubicBezTo>
                    <a:pt x="126" y="2"/>
                    <a:pt x="99" y="17"/>
                    <a:pt x="88" y="38"/>
                  </a:cubicBezTo>
                  <a:cubicBezTo>
                    <a:pt x="84" y="39"/>
                    <a:pt x="79" y="40"/>
                    <a:pt x="77" y="43"/>
                  </a:cubicBezTo>
                  <a:cubicBezTo>
                    <a:pt x="64" y="45"/>
                    <a:pt x="52" y="50"/>
                    <a:pt x="48" y="59"/>
                  </a:cubicBezTo>
                  <a:cubicBezTo>
                    <a:pt x="44" y="59"/>
                    <a:pt x="1" y="61"/>
                    <a:pt x="1" y="63"/>
                  </a:cubicBezTo>
                  <a:cubicBezTo>
                    <a:pt x="0" y="63"/>
                    <a:pt x="0" y="64"/>
                    <a:pt x="0" y="65"/>
                  </a:cubicBezTo>
                  <a:cubicBezTo>
                    <a:pt x="0" y="67"/>
                    <a:pt x="3" y="71"/>
                    <a:pt x="6" y="71"/>
                  </a:cubicBezTo>
                  <a:cubicBezTo>
                    <a:pt x="66" y="69"/>
                    <a:pt x="66" y="69"/>
                    <a:pt x="66" y="69"/>
                  </a:cubicBezTo>
                  <a:cubicBezTo>
                    <a:pt x="67" y="66"/>
                    <a:pt x="67" y="66"/>
                    <a:pt x="67" y="66"/>
                  </a:cubicBezTo>
                  <a:cubicBezTo>
                    <a:pt x="70" y="57"/>
                    <a:pt x="75" y="53"/>
                    <a:pt x="88" y="50"/>
                  </a:cubicBezTo>
                  <a:cubicBezTo>
                    <a:pt x="96" y="48"/>
                    <a:pt x="96" y="48"/>
                    <a:pt x="96" y="48"/>
                  </a:cubicBezTo>
                  <a:cubicBezTo>
                    <a:pt x="97" y="46"/>
                    <a:pt x="97" y="46"/>
                    <a:pt x="97" y="46"/>
                  </a:cubicBezTo>
                  <a:cubicBezTo>
                    <a:pt x="106" y="28"/>
                    <a:pt x="130" y="13"/>
                    <a:pt x="154" y="12"/>
                  </a:cubicBezTo>
                  <a:cubicBezTo>
                    <a:pt x="157" y="12"/>
                    <a:pt x="160" y="9"/>
                    <a:pt x="159" y="6"/>
                  </a:cubicBezTo>
                  <a:cubicBezTo>
                    <a:pt x="159" y="3"/>
                    <a:pt x="156" y="0"/>
                    <a:pt x="153" y="0"/>
                  </a:cubicBezTo>
                  <a:close/>
                </a:path>
              </a:pathLst>
            </a:custGeom>
            <a:solidFill>
              <a:srgbClr val="A6C79F"/>
            </a:solidFill>
            <a:ln w="9525">
              <a:noFill/>
              <a:round/>
              <a:headEnd/>
              <a:tailEnd/>
            </a:ln>
          </p:spPr>
          <p:txBody>
            <a:bodyPr/>
            <a:lstStyle/>
            <a:p>
              <a:endParaRPr lang="en-US">
                <a:latin typeface="Calibri" pitchFamily="34" charset="0"/>
              </a:endParaRPr>
            </a:p>
          </p:txBody>
        </p:sp>
        <p:sp>
          <p:nvSpPr>
            <p:cNvPr id="144299" name="Freeform 1120"/>
            <p:cNvSpPr>
              <a:spLocks/>
            </p:cNvSpPr>
            <p:nvPr/>
          </p:nvSpPr>
          <p:spPr bwMode="auto">
            <a:xfrm rot="10800000">
              <a:off x="3715154" y="5053621"/>
              <a:ext cx="589171" cy="260153"/>
            </a:xfrm>
            <a:custGeom>
              <a:avLst/>
              <a:gdLst>
                <a:gd name="T0" fmla="*/ 2147483647 w 160"/>
                <a:gd name="T1" fmla="*/ 40276078 h 71"/>
                <a:gd name="T2" fmla="*/ 2147483647 w 160"/>
                <a:gd name="T3" fmla="*/ 1409710333 h 71"/>
                <a:gd name="T4" fmla="*/ 2147483647 w 160"/>
                <a:gd name="T5" fmla="*/ 1597672627 h 71"/>
                <a:gd name="T6" fmla="*/ 1803408016 w 160"/>
                <a:gd name="T7" fmla="*/ 2147483647 h 71"/>
                <a:gd name="T8" fmla="*/ 81357148 w 160"/>
                <a:gd name="T9" fmla="*/ 2147483647 h 71"/>
                <a:gd name="T10" fmla="*/ 0 w 160"/>
                <a:gd name="T11" fmla="*/ 2147483647 h 71"/>
                <a:gd name="T12" fmla="*/ 230509441 w 160"/>
                <a:gd name="T13" fmla="*/ 2147483647 h 71"/>
                <a:gd name="T14" fmla="*/ 2147483647 w 160"/>
                <a:gd name="T15" fmla="*/ 2147483647 h 71"/>
                <a:gd name="T16" fmla="*/ 2147483647 w 160"/>
                <a:gd name="T17" fmla="*/ 2147483647 h 71"/>
                <a:gd name="T18" fmla="*/ 2147483647 w 160"/>
                <a:gd name="T19" fmla="*/ 1852761694 h 71"/>
                <a:gd name="T20" fmla="*/ 2147483647 w 160"/>
                <a:gd name="T21" fmla="*/ 1785634921 h 71"/>
                <a:gd name="T22" fmla="*/ 2147483647 w 160"/>
                <a:gd name="T23" fmla="*/ 1705079128 h 71"/>
                <a:gd name="T24" fmla="*/ 2147483647 w 160"/>
                <a:gd name="T25" fmla="*/ 443051475 h 71"/>
                <a:gd name="T26" fmla="*/ 2147483647 w 160"/>
                <a:gd name="T27" fmla="*/ 228238415 h 71"/>
                <a:gd name="T28" fmla="*/ 2147483647 w 160"/>
                <a:gd name="T29" fmla="*/ 40276078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0"/>
                <a:gd name="T46" fmla="*/ 0 h 71"/>
                <a:gd name="T47" fmla="*/ 160 w 160"/>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0" h="71">
                  <a:moveTo>
                    <a:pt x="153" y="1"/>
                  </a:moveTo>
                  <a:cubicBezTo>
                    <a:pt x="126" y="2"/>
                    <a:pt x="99" y="18"/>
                    <a:pt x="88" y="38"/>
                  </a:cubicBezTo>
                  <a:cubicBezTo>
                    <a:pt x="84" y="39"/>
                    <a:pt x="79" y="40"/>
                    <a:pt x="77" y="43"/>
                  </a:cubicBezTo>
                  <a:cubicBezTo>
                    <a:pt x="64" y="45"/>
                    <a:pt x="52" y="50"/>
                    <a:pt x="48" y="59"/>
                  </a:cubicBezTo>
                  <a:cubicBezTo>
                    <a:pt x="44" y="59"/>
                    <a:pt x="2" y="61"/>
                    <a:pt x="2" y="63"/>
                  </a:cubicBezTo>
                  <a:cubicBezTo>
                    <a:pt x="1" y="63"/>
                    <a:pt x="0" y="64"/>
                    <a:pt x="0" y="65"/>
                  </a:cubicBezTo>
                  <a:cubicBezTo>
                    <a:pt x="0" y="67"/>
                    <a:pt x="3" y="71"/>
                    <a:pt x="6" y="71"/>
                  </a:cubicBezTo>
                  <a:cubicBezTo>
                    <a:pt x="66" y="69"/>
                    <a:pt x="66" y="69"/>
                    <a:pt x="66" y="69"/>
                  </a:cubicBezTo>
                  <a:cubicBezTo>
                    <a:pt x="67" y="66"/>
                    <a:pt x="67" y="66"/>
                    <a:pt x="67" y="66"/>
                  </a:cubicBezTo>
                  <a:cubicBezTo>
                    <a:pt x="70" y="57"/>
                    <a:pt x="75" y="53"/>
                    <a:pt x="88" y="50"/>
                  </a:cubicBezTo>
                  <a:cubicBezTo>
                    <a:pt x="96" y="48"/>
                    <a:pt x="96" y="48"/>
                    <a:pt x="96" y="48"/>
                  </a:cubicBezTo>
                  <a:cubicBezTo>
                    <a:pt x="97" y="46"/>
                    <a:pt x="97" y="46"/>
                    <a:pt x="97" y="46"/>
                  </a:cubicBezTo>
                  <a:cubicBezTo>
                    <a:pt x="106" y="28"/>
                    <a:pt x="130" y="13"/>
                    <a:pt x="154" y="12"/>
                  </a:cubicBezTo>
                  <a:cubicBezTo>
                    <a:pt x="157" y="12"/>
                    <a:pt x="160" y="9"/>
                    <a:pt x="159" y="6"/>
                  </a:cubicBezTo>
                  <a:cubicBezTo>
                    <a:pt x="159" y="3"/>
                    <a:pt x="156" y="0"/>
                    <a:pt x="153" y="1"/>
                  </a:cubicBezTo>
                  <a:close/>
                </a:path>
              </a:pathLst>
            </a:custGeom>
            <a:solidFill>
              <a:srgbClr val="A7C7A0"/>
            </a:solidFill>
            <a:ln w="9525">
              <a:noFill/>
              <a:round/>
              <a:headEnd/>
              <a:tailEnd/>
            </a:ln>
          </p:spPr>
          <p:txBody>
            <a:bodyPr/>
            <a:lstStyle/>
            <a:p>
              <a:endParaRPr lang="en-US">
                <a:latin typeface="Calibri" pitchFamily="34" charset="0"/>
              </a:endParaRPr>
            </a:p>
          </p:txBody>
        </p:sp>
        <p:sp>
          <p:nvSpPr>
            <p:cNvPr id="144300" name="Freeform 1121"/>
            <p:cNvSpPr>
              <a:spLocks/>
            </p:cNvSpPr>
            <p:nvPr/>
          </p:nvSpPr>
          <p:spPr bwMode="auto">
            <a:xfrm rot="10800000">
              <a:off x="3719152" y="5053621"/>
              <a:ext cx="585173" cy="260153"/>
            </a:xfrm>
            <a:custGeom>
              <a:avLst/>
              <a:gdLst>
                <a:gd name="T0" fmla="*/ 2147483647 w 159"/>
                <a:gd name="T1" fmla="*/ 40276078 h 71"/>
                <a:gd name="T2" fmla="*/ 2147483647 w 159"/>
                <a:gd name="T3" fmla="*/ 1409710333 h 71"/>
                <a:gd name="T4" fmla="*/ 2147483647 w 159"/>
                <a:gd name="T5" fmla="*/ 1597672627 h 71"/>
                <a:gd name="T6" fmla="*/ 1801464050 w 159"/>
                <a:gd name="T7" fmla="*/ 2147483647 h 71"/>
                <a:gd name="T8" fmla="*/ 81269118 w 159"/>
                <a:gd name="T9" fmla="*/ 2147483647 h 71"/>
                <a:gd name="T10" fmla="*/ 0 w 159"/>
                <a:gd name="T11" fmla="*/ 2147483647 h 71"/>
                <a:gd name="T12" fmla="*/ 230263704 w 159"/>
                <a:gd name="T13" fmla="*/ 2147483647 h 71"/>
                <a:gd name="T14" fmla="*/ 2147483647 w 159"/>
                <a:gd name="T15" fmla="*/ 2147483647 h 71"/>
                <a:gd name="T16" fmla="*/ 2147483647 w 159"/>
                <a:gd name="T17" fmla="*/ 2147483647 h 71"/>
                <a:gd name="T18" fmla="*/ 2147483647 w 159"/>
                <a:gd name="T19" fmla="*/ 1852761694 h 71"/>
                <a:gd name="T20" fmla="*/ 2147483647 w 159"/>
                <a:gd name="T21" fmla="*/ 1785634921 h 71"/>
                <a:gd name="T22" fmla="*/ 2147483647 w 159"/>
                <a:gd name="T23" fmla="*/ 1705079128 h 71"/>
                <a:gd name="T24" fmla="*/ 2147483647 w 159"/>
                <a:gd name="T25" fmla="*/ 443051475 h 71"/>
                <a:gd name="T26" fmla="*/ 2147483647 w 159"/>
                <a:gd name="T27" fmla="*/ 228238415 h 71"/>
                <a:gd name="T28" fmla="*/ 2147483647 w 159"/>
                <a:gd name="T29" fmla="*/ 40276078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
                <a:gd name="T46" fmla="*/ 0 h 71"/>
                <a:gd name="T47" fmla="*/ 159 w 159"/>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 h="71">
                  <a:moveTo>
                    <a:pt x="153" y="1"/>
                  </a:moveTo>
                  <a:cubicBezTo>
                    <a:pt x="126" y="2"/>
                    <a:pt x="100" y="18"/>
                    <a:pt x="88" y="38"/>
                  </a:cubicBezTo>
                  <a:cubicBezTo>
                    <a:pt x="84" y="39"/>
                    <a:pt x="79" y="40"/>
                    <a:pt x="77" y="43"/>
                  </a:cubicBezTo>
                  <a:cubicBezTo>
                    <a:pt x="65" y="45"/>
                    <a:pt x="52" y="50"/>
                    <a:pt x="48" y="59"/>
                  </a:cubicBezTo>
                  <a:cubicBezTo>
                    <a:pt x="44" y="59"/>
                    <a:pt x="2" y="61"/>
                    <a:pt x="2" y="63"/>
                  </a:cubicBezTo>
                  <a:cubicBezTo>
                    <a:pt x="1" y="63"/>
                    <a:pt x="0" y="64"/>
                    <a:pt x="0" y="65"/>
                  </a:cubicBezTo>
                  <a:cubicBezTo>
                    <a:pt x="0" y="67"/>
                    <a:pt x="3" y="71"/>
                    <a:pt x="6" y="71"/>
                  </a:cubicBezTo>
                  <a:cubicBezTo>
                    <a:pt x="66" y="69"/>
                    <a:pt x="66" y="69"/>
                    <a:pt x="66" y="69"/>
                  </a:cubicBezTo>
                  <a:cubicBezTo>
                    <a:pt x="67" y="66"/>
                    <a:pt x="67" y="66"/>
                    <a:pt x="67" y="66"/>
                  </a:cubicBezTo>
                  <a:cubicBezTo>
                    <a:pt x="70" y="57"/>
                    <a:pt x="75" y="53"/>
                    <a:pt x="88" y="50"/>
                  </a:cubicBezTo>
                  <a:cubicBezTo>
                    <a:pt x="96" y="48"/>
                    <a:pt x="96" y="48"/>
                    <a:pt x="96" y="48"/>
                  </a:cubicBezTo>
                  <a:cubicBezTo>
                    <a:pt x="97" y="46"/>
                    <a:pt x="97" y="46"/>
                    <a:pt x="97" y="46"/>
                  </a:cubicBezTo>
                  <a:cubicBezTo>
                    <a:pt x="106" y="28"/>
                    <a:pt x="130" y="13"/>
                    <a:pt x="154" y="12"/>
                  </a:cubicBezTo>
                  <a:cubicBezTo>
                    <a:pt x="157" y="12"/>
                    <a:pt x="159" y="9"/>
                    <a:pt x="159" y="6"/>
                  </a:cubicBezTo>
                  <a:cubicBezTo>
                    <a:pt x="159" y="3"/>
                    <a:pt x="156" y="0"/>
                    <a:pt x="153" y="1"/>
                  </a:cubicBezTo>
                  <a:close/>
                </a:path>
              </a:pathLst>
            </a:custGeom>
            <a:solidFill>
              <a:srgbClr val="A7C7A0"/>
            </a:solidFill>
            <a:ln w="9525">
              <a:noFill/>
              <a:round/>
              <a:headEnd/>
              <a:tailEnd/>
            </a:ln>
          </p:spPr>
          <p:txBody>
            <a:bodyPr/>
            <a:lstStyle/>
            <a:p>
              <a:endParaRPr lang="en-US">
                <a:latin typeface="Calibri" pitchFamily="34" charset="0"/>
              </a:endParaRPr>
            </a:p>
          </p:txBody>
        </p:sp>
        <p:sp>
          <p:nvSpPr>
            <p:cNvPr id="144301" name="Freeform 1122"/>
            <p:cNvSpPr>
              <a:spLocks/>
            </p:cNvSpPr>
            <p:nvPr/>
          </p:nvSpPr>
          <p:spPr bwMode="auto">
            <a:xfrm rot="10800000">
              <a:off x="3719152" y="5053621"/>
              <a:ext cx="585173" cy="260153"/>
            </a:xfrm>
            <a:custGeom>
              <a:avLst/>
              <a:gdLst>
                <a:gd name="T0" fmla="*/ 2147483647 w 159"/>
                <a:gd name="T1" fmla="*/ 40276078 h 71"/>
                <a:gd name="T2" fmla="*/ 2147483647 w 159"/>
                <a:gd name="T3" fmla="*/ 1409710333 h 71"/>
                <a:gd name="T4" fmla="*/ 2147483647 w 159"/>
                <a:gd name="T5" fmla="*/ 1597672627 h 71"/>
                <a:gd name="T6" fmla="*/ 1801464050 w 159"/>
                <a:gd name="T7" fmla="*/ 2147483647 h 71"/>
                <a:gd name="T8" fmla="*/ 81269118 w 159"/>
                <a:gd name="T9" fmla="*/ 2147483647 h 71"/>
                <a:gd name="T10" fmla="*/ 0 w 159"/>
                <a:gd name="T11" fmla="*/ 2147483647 h 71"/>
                <a:gd name="T12" fmla="*/ 230263704 w 159"/>
                <a:gd name="T13" fmla="*/ 2147483647 h 71"/>
                <a:gd name="T14" fmla="*/ 2147483647 w 159"/>
                <a:gd name="T15" fmla="*/ 2147483647 h 71"/>
                <a:gd name="T16" fmla="*/ 2147483647 w 159"/>
                <a:gd name="T17" fmla="*/ 2147483647 h 71"/>
                <a:gd name="T18" fmla="*/ 2147483647 w 159"/>
                <a:gd name="T19" fmla="*/ 1852761694 h 71"/>
                <a:gd name="T20" fmla="*/ 2147483647 w 159"/>
                <a:gd name="T21" fmla="*/ 1785634921 h 71"/>
                <a:gd name="T22" fmla="*/ 2147483647 w 159"/>
                <a:gd name="T23" fmla="*/ 1705079128 h 71"/>
                <a:gd name="T24" fmla="*/ 2147483647 w 159"/>
                <a:gd name="T25" fmla="*/ 443051475 h 71"/>
                <a:gd name="T26" fmla="*/ 2147483647 w 159"/>
                <a:gd name="T27" fmla="*/ 228238415 h 71"/>
                <a:gd name="T28" fmla="*/ 2147483647 w 159"/>
                <a:gd name="T29" fmla="*/ 40276078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
                <a:gd name="T46" fmla="*/ 0 h 71"/>
                <a:gd name="T47" fmla="*/ 159 w 159"/>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 h="71">
                  <a:moveTo>
                    <a:pt x="153" y="1"/>
                  </a:moveTo>
                  <a:cubicBezTo>
                    <a:pt x="126" y="2"/>
                    <a:pt x="100" y="18"/>
                    <a:pt x="88" y="38"/>
                  </a:cubicBezTo>
                  <a:cubicBezTo>
                    <a:pt x="84" y="39"/>
                    <a:pt x="80" y="40"/>
                    <a:pt x="78" y="43"/>
                  </a:cubicBezTo>
                  <a:cubicBezTo>
                    <a:pt x="65" y="45"/>
                    <a:pt x="52" y="50"/>
                    <a:pt x="48" y="59"/>
                  </a:cubicBezTo>
                  <a:cubicBezTo>
                    <a:pt x="44" y="59"/>
                    <a:pt x="2" y="61"/>
                    <a:pt x="2" y="63"/>
                  </a:cubicBezTo>
                  <a:cubicBezTo>
                    <a:pt x="1" y="63"/>
                    <a:pt x="0" y="64"/>
                    <a:pt x="0" y="65"/>
                  </a:cubicBezTo>
                  <a:cubicBezTo>
                    <a:pt x="0" y="67"/>
                    <a:pt x="3" y="71"/>
                    <a:pt x="6" y="70"/>
                  </a:cubicBezTo>
                  <a:cubicBezTo>
                    <a:pt x="66" y="69"/>
                    <a:pt x="66" y="69"/>
                    <a:pt x="66" y="69"/>
                  </a:cubicBezTo>
                  <a:cubicBezTo>
                    <a:pt x="67" y="66"/>
                    <a:pt x="67" y="66"/>
                    <a:pt x="67" y="66"/>
                  </a:cubicBezTo>
                  <a:cubicBezTo>
                    <a:pt x="70" y="57"/>
                    <a:pt x="75" y="53"/>
                    <a:pt x="88" y="50"/>
                  </a:cubicBezTo>
                  <a:cubicBezTo>
                    <a:pt x="96" y="48"/>
                    <a:pt x="96" y="48"/>
                    <a:pt x="96" y="48"/>
                  </a:cubicBezTo>
                  <a:cubicBezTo>
                    <a:pt x="97" y="46"/>
                    <a:pt x="97" y="46"/>
                    <a:pt x="97" y="46"/>
                  </a:cubicBezTo>
                  <a:cubicBezTo>
                    <a:pt x="105" y="28"/>
                    <a:pt x="130" y="13"/>
                    <a:pt x="154" y="12"/>
                  </a:cubicBezTo>
                  <a:cubicBezTo>
                    <a:pt x="157" y="12"/>
                    <a:pt x="159" y="9"/>
                    <a:pt x="159" y="6"/>
                  </a:cubicBezTo>
                  <a:cubicBezTo>
                    <a:pt x="159" y="3"/>
                    <a:pt x="156" y="0"/>
                    <a:pt x="153" y="1"/>
                  </a:cubicBezTo>
                  <a:close/>
                </a:path>
              </a:pathLst>
            </a:custGeom>
            <a:solidFill>
              <a:srgbClr val="A8C8A1"/>
            </a:solidFill>
            <a:ln w="9525">
              <a:noFill/>
              <a:round/>
              <a:headEnd/>
              <a:tailEnd/>
            </a:ln>
          </p:spPr>
          <p:txBody>
            <a:bodyPr/>
            <a:lstStyle/>
            <a:p>
              <a:endParaRPr lang="en-US">
                <a:latin typeface="Calibri" pitchFamily="34" charset="0"/>
              </a:endParaRPr>
            </a:p>
          </p:txBody>
        </p:sp>
        <p:sp>
          <p:nvSpPr>
            <p:cNvPr id="144302" name="Freeform 1123"/>
            <p:cNvSpPr>
              <a:spLocks/>
            </p:cNvSpPr>
            <p:nvPr/>
          </p:nvSpPr>
          <p:spPr bwMode="auto">
            <a:xfrm rot="10800000">
              <a:off x="3719152" y="5053620"/>
              <a:ext cx="585173" cy="256171"/>
            </a:xfrm>
            <a:custGeom>
              <a:avLst/>
              <a:gdLst>
                <a:gd name="T0" fmla="*/ 2147483647 w 159"/>
                <a:gd name="T1" fmla="*/ 0 h 70"/>
                <a:gd name="T2" fmla="*/ 2147483647 w 159"/>
                <a:gd name="T3" fmla="*/ 1366042698 h 70"/>
                <a:gd name="T4" fmla="*/ 2147483647 w 159"/>
                <a:gd name="T5" fmla="*/ 1553537831 h 70"/>
                <a:gd name="T6" fmla="*/ 1828554973 w 159"/>
                <a:gd name="T7" fmla="*/ 2142811842 h 70"/>
                <a:gd name="T8" fmla="*/ 81269118 w 159"/>
                <a:gd name="T9" fmla="*/ 2147483647 h 70"/>
                <a:gd name="T10" fmla="*/ 0 w 159"/>
                <a:gd name="T11" fmla="*/ 2147483647 h 70"/>
                <a:gd name="T12" fmla="*/ 230263704 w 159"/>
                <a:gd name="T13" fmla="*/ 2147483647 h 70"/>
                <a:gd name="T14" fmla="*/ 2147483647 w 159"/>
                <a:gd name="T15" fmla="*/ 2147483647 h 70"/>
                <a:gd name="T16" fmla="*/ 2147483647 w 159"/>
                <a:gd name="T17" fmla="*/ 2147483647 h 70"/>
                <a:gd name="T18" fmla="*/ 2147483647 w 159"/>
                <a:gd name="T19" fmla="*/ 1807996034 h 70"/>
                <a:gd name="T20" fmla="*/ 2147483647 w 159"/>
                <a:gd name="T21" fmla="*/ 1741032964 h 70"/>
                <a:gd name="T22" fmla="*/ 2147483647 w 159"/>
                <a:gd name="T23" fmla="*/ 1660679475 h 70"/>
                <a:gd name="T24" fmla="*/ 2147483647 w 159"/>
                <a:gd name="T25" fmla="*/ 401778536 h 70"/>
                <a:gd name="T26" fmla="*/ 2147483647 w 159"/>
                <a:gd name="T27" fmla="*/ 187495190 h 70"/>
                <a:gd name="T28" fmla="*/ 2147483647 w 159"/>
                <a:gd name="T29" fmla="*/ 0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
                <a:gd name="T46" fmla="*/ 0 h 70"/>
                <a:gd name="T47" fmla="*/ 159 w 159"/>
                <a:gd name="T48" fmla="*/ 70 h 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 h="70">
                  <a:moveTo>
                    <a:pt x="153" y="0"/>
                  </a:moveTo>
                  <a:cubicBezTo>
                    <a:pt x="126" y="1"/>
                    <a:pt x="100" y="17"/>
                    <a:pt x="88" y="37"/>
                  </a:cubicBezTo>
                  <a:cubicBezTo>
                    <a:pt x="84" y="38"/>
                    <a:pt x="80" y="39"/>
                    <a:pt x="78" y="42"/>
                  </a:cubicBezTo>
                  <a:cubicBezTo>
                    <a:pt x="65" y="44"/>
                    <a:pt x="53" y="49"/>
                    <a:pt x="49" y="58"/>
                  </a:cubicBezTo>
                  <a:cubicBezTo>
                    <a:pt x="45" y="58"/>
                    <a:pt x="2" y="60"/>
                    <a:pt x="2" y="62"/>
                  </a:cubicBezTo>
                  <a:cubicBezTo>
                    <a:pt x="1" y="62"/>
                    <a:pt x="0" y="63"/>
                    <a:pt x="0" y="64"/>
                  </a:cubicBezTo>
                  <a:cubicBezTo>
                    <a:pt x="0" y="66"/>
                    <a:pt x="3" y="70"/>
                    <a:pt x="6" y="69"/>
                  </a:cubicBezTo>
                  <a:cubicBezTo>
                    <a:pt x="66" y="68"/>
                    <a:pt x="66" y="68"/>
                    <a:pt x="66" y="68"/>
                  </a:cubicBezTo>
                  <a:cubicBezTo>
                    <a:pt x="67" y="65"/>
                    <a:pt x="67" y="65"/>
                    <a:pt x="67" y="65"/>
                  </a:cubicBezTo>
                  <a:cubicBezTo>
                    <a:pt x="70" y="56"/>
                    <a:pt x="75" y="52"/>
                    <a:pt x="88" y="49"/>
                  </a:cubicBezTo>
                  <a:cubicBezTo>
                    <a:pt x="96" y="47"/>
                    <a:pt x="96" y="47"/>
                    <a:pt x="96" y="47"/>
                  </a:cubicBezTo>
                  <a:cubicBezTo>
                    <a:pt x="97" y="45"/>
                    <a:pt x="97" y="45"/>
                    <a:pt x="97" y="45"/>
                  </a:cubicBezTo>
                  <a:cubicBezTo>
                    <a:pt x="105" y="27"/>
                    <a:pt x="130" y="12"/>
                    <a:pt x="154" y="11"/>
                  </a:cubicBezTo>
                  <a:cubicBezTo>
                    <a:pt x="157" y="11"/>
                    <a:pt x="159" y="8"/>
                    <a:pt x="159" y="5"/>
                  </a:cubicBezTo>
                  <a:cubicBezTo>
                    <a:pt x="159" y="2"/>
                    <a:pt x="156" y="0"/>
                    <a:pt x="153" y="0"/>
                  </a:cubicBezTo>
                  <a:close/>
                </a:path>
              </a:pathLst>
            </a:custGeom>
            <a:solidFill>
              <a:srgbClr val="A9C8A2"/>
            </a:solidFill>
            <a:ln w="9525">
              <a:noFill/>
              <a:round/>
              <a:headEnd/>
              <a:tailEnd/>
            </a:ln>
          </p:spPr>
          <p:txBody>
            <a:bodyPr/>
            <a:lstStyle/>
            <a:p>
              <a:endParaRPr lang="en-US">
                <a:latin typeface="Calibri" pitchFamily="34" charset="0"/>
              </a:endParaRPr>
            </a:p>
          </p:txBody>
        </p:sp>
        <p:sp>
          <p:nvSpPr>
            <p:cNvPr id="144303" name="Freeform 1124"/>
            <p:cNvSpPr>
              <a:spLocks/>
            </p:cNvSpPr>
            <p:nvPr/>
          </p:nvSpPr>
          <p:spPr bwMode="auto">
            <a:xfrm rot="10800000">
              <a:off x="3719152" y="5053619"/>
              <a:ext cx="585173" cy="256171"/>
            </a:xfrm>
            <a:custGeom>
              <a:avLst/>
              <a:gdLst>
                <a:gd name="T0" fmla="*/ 2147483647 w 159"/>
                <a:gd name="T1" fmla="*/ 0 h 70"/>
                <a:gd name="T2" fmla="*/ 2147483647 w 159"/>
                <a:gd name="T3" fmla="*/ 1366042698 h 70"/>
                <a:gd name="T4" fmla="*/ 2147483647 w 159"/>
                <a:gd name="T5" fmla="*/ 1553537831 h 70"/>
                <a:gd name="T6" fmla="*/ 1828554973 w 159"/>
                <a:gd name="T7" fmla="*/ 2142811842 h 70"/>
                <a:gd name="T8" fmla="*/ 81269118 w 159"/>
                <a:gd name="T9" fmla="*/ 2147483647 h 70"/>
                <a:gd name="T10" fmla="*/ 0 w 159"/>
                <a:gd name="T11" fmla="*/ 2147483647 h 70"/>
                <a:gd name="T12" fmla="*/ 230263704 w 159"/>
                <a:gd name="T13" fmla="*/ 2147483647 h 70"/>
                <a:gd name="T14" fmla="*/ 2147483647 w 159"/>
                <a:gd name="T15" fmla="*/ 2147483647 h 70"/>
                <a:gd name="T16" fmla="*/ 2147483647 w 159"/>
                <a:gd name="T17" fmla="*/ 2147483647 h 70"/>
                <a:gd name="T18" fmla="*/ 2147483647 w 159"/>
                <a:gd name="T19" fmla="*/ 1807996034 h 70"/>
                <a:gd name="T20" fmla="*/ 2147483647 w 159"/>
                <a:gd name="T21" fmla="*/ 1741032964 h 70"/>
                <a:gd name="T22" fmla="*/ 2147483647 w 159"/>
                <a:gd name="T23" fmla="*/ 1660679475 h 70"/>
                <a:gd name="T24" fmla="*/ 2147483647 w 159"/>
                <a:gd name="T25" fmla="*/ 401778536 h 70"/>
                <a:gd name="T26" fmla="*/ 2147483647 w 159"/>
                <a:gd name="T27" fmla="*/ 187495190 h 70"/>
                <a:gd name="T28" fmla="*/ 2147483647 w 159"/>
                <a:gd name="T29" fmla="*/ 0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
                <a:gd name="T46" fmla="*/ 0 h 70"/>
                <a:gd name="T47" fmla="*/ 159 w 159"/>
                <a:gd name="T48" fmla="*/ 70 h 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 h="70">
                  <a:moveTo>
                    <a:pt x="153" y="0"/>
                  </a:moveTo>
                  <a:cubicBezTo>
                    <a:pt x="126" y="1"/>
                    <a:pt x="100" y="17"/>
                    <a:pt x="88" y="37"/>
                  </a:cubicBezTo>
                  <a:cubicBezTo>
                    <a:pt x="85" y="38"/>
                    <a:pt x="80" y="39"/>
                    <a:pt x="78" y="42"/>
                  </a:cubicBezTo>
                  <a:cubicBezTo>
                    <a:pt x="65" y="44"/>
                    <a:pt x="53" y="49"/>
                    <a:pt x="49" y="58"/>
                  </a:cubicBezTo>
                  <a:cubicBezTo>
                    <a:pt x="45" y="58"/>
                    <a:pt x="2" y="60"/>
                    <a:pt x="2" y="62"/>
                  </a:cubicBezTo>
                  <a:cubicBezTo>
                    <a:pt x="1" y="62"/>
                    <a:pt x="0" y="63"/>
                    <a:pt x="0" y="64"/>
                  </a:cubicBezTo>
                  <a:cubicBezTo>
                    <a:pt x="0" y="66"/>
                    <a:pt x="3" y="70"/>
                    <a:pt x="6" y="69"/>
                  </a:cubicBezTo>
                  <a:cubicBezTo>
                    <a:pt x="66" y="68"/>
                    <a:pt x="66" y="68"/>
                    <a:pt x="66" y="68"/>
                  </a:cubicBezTo>
                  <a:cubicBezTo>
                    <a:pt x="67" y="65"/>
                    <a:pt x="67" y="65"/>
                    <a:pt x="67" y="65"/>
                  </a:cubicBezTo>
                  <a:cubicBezTo>
                    <a:pt x="70" y="56"/>
                    <a:pt x="75" y="52"/>
                    <a:pt x="88" y="49"/>
                  </a:cubicBezTo>
                  <a:cubicBezTo>
                    <a:pt x="95" y="47"/>
                    <a:pt x="95" y="47"/>
                    <a:pt x="95" y="47"/>
                  </a:cubicBezTo>
                  <a:cubicBezTo>
                    <a:pt x="97" y="45"/>
                    <a:pt x="97" y="45"/>
                    <a:pt x="97" y="45"/>
                  </a:cubicBezTo>
                  <a:cubicBezTo>
                    <a:pt x="105" y="27"/>
                    <a:pt x="130" y="12"/>
                    <a:pt x="154" y="11"/>
                  </a:cubicBezTo>
                  <a:cubicBezTo>
                    <a:pt x="157" y="11"/>
                    <a:pt x="159" y="8"/>
                    <a:pt x="159" y="5"/>
                  </a:cubicBezTo>
                  <a:cubicBezTo>
                    <a:pt x="159" y="2"/>
                    <a:pt x="156" y="0"/>
                    <a:pt x="153" y="0"/>
                  </a:cubicBezTo>
                  <a:close/>
                </a:path>
              </a:pathLst>
            </a:custGeom>
            <a:solidFill>
              <a:srgbClr val="AAC8A2"/>
            </a:solidFill>
            <a:ln w="9525">
              <a:noFill/>
              <a:round/>
              <a:headEnd/>
              <a:tailEnd/>
            </a:ln>
          </p:spPr>
          <p:txBody>
            <a:bodyPr/>
            <a:lstStyle/>
            <a:p>
              <a:endParaRPr lang="en-US">
                <a:latin typeface="Calibri" pitchFamily="34" charset="0"/>
              </a:endParaRPr>
            </a:p>
          </p:txBody>
        </p:sp>
        <p:sp>
          <p:nvSpPr>
            <p:cNvPr id="144304" name="Freeform 1125"/>
            <p:cNvSpPr>
              <a:spLocks/>
            </p:cNvSpPr>
            <p:nvPr/>
          </p:nvSpPr>
          <p:spPr bwMode="auto">
            <a:xfrm rot="10800000">
              <a:off x="3719152" y="5057600"/>
              <a:ext cx="585173" cy="252189"/>
            </a:xfrm>
            <a:custGeom>
              <a:avLst/>
              <a:gdLst>
                <a:gd name="T0" fmla="*/ 2147483647 w 159"/>
                <a:gd name="T1" fmla="*/ 0 h 69"/>
                <a:gd name="T2" fmla="*/ 2147483647 w 159"/>
                <a:gd name="T3" fmla="*/ 1362555092 h 69"/>
                <a:gd name="T4" fmla="*/ 2147483647 w 159"/>
                <a:gd name="T5" fmla="*/ 1549573255 h 69"/>
                <a:gd name="T6" fmla="*/ 1828554973 w 159"/>
                <a:gd name="T7" fmla="*/ 2137341947 h 69"/>
                <a:gd name="T8" fmla="*/ 81269118 w 159"/>
                <a:gd name="T9" fmla="*/ 2147483647 h 69"/>
                <a:gd name="T10" fmla="*/ 0 w 159"/>
                <a:gd name="T11" fmla="*/ 2147483647 h 69"/>
                <a:gd name="T12" fmla="*/ 230263704 w 159"/>
                <a:gd name="T13" fmla="*/ 2147483647 h 69"/>
                <a:gd name="T14" fmla="*/ 2147483647 w 159"/>
                <a:gd name="T15" fmla="*/ 2147483647 h 69"/>
                <a:gd name="T16" fmla="*/ 2147483647 w 159"/>
                <a:gd name="T17" fmla="*/ 2147483647 h 69"/>
                <a:gd name="T18" fmla="*/ 2147483647 w 159"/>
                <a:gd name="T19" fmla="*/ 1803381269 h 69"/>
                <a:gd name="T20" fmla="*/ 2147483647 w 159"/>
                <a:gd name="T21" fmla="*/ 1723232716 h 69"/>
                <a:gd name="T22" fmla="*/ 2147483647 w 159"/>
                <a:gd name="T23" fmla="*/ 1656439210 h 69"/>
                <a:gd name="T24" fmla="*/ 2147483647 w 159"/>
                <a:gd name="T25" fmla="*/ 400750187 h 69"/>
                <a:gd name="T26" fmla="*/ 2147483647 w 159"/>
                <a:gd name="T27" fmla="*/ 187018220 h 69"/>
                <a:gd name="T28" fmla="*/ 2147483647 w 15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
                <a:gd name="T46" fmla="*/ 0 h 69"/>
                <a:gd name="T47" fmla="*/ 159 w 159"/>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 h="69">
                  <a:moveTo>
                    <a:pt x="153" y="0"/>
                  </a:moveTo>
                  <a:cubicBezTo>
                    <a:pt x="126" y="1"/>
                    <a:pt x="100" y="17"/>
                    <a:pt x="88" y="37"/>
                  </a:cubicBezTo>
                  <a:cubicBezTo>
                    <a:pt x="85" y="38"/>
                    <a:pt x="80" y="39"/>
                    <a:pt x="78" y="42"/>
                  </a:cubicBezTo>
                  <a:cubicBezTo>
                    <a:pt x="65" y="44"/>
                    <a:pt x="53" y="49"/>
                    <a:pt x="49" y="58"/>
                  </a:cubicBezTo>
                  <a:cubicBezTo>
                    <a:pt x="45" y="58"/>
                    <a:pt x="2" y="60"/>
                    <a:pt x="2" y="62"/>
                  </a:cubicBezTo>
                  <a:cubicBezTo>
                    <a:pt x="1" y="62"/>
                    <a:pt x="0" y="63"/>
                    <a:pt x="0" y="64"/>
                  </a:cubicBezTo>
                  <a:cubicBezTo>
                    <a:pt x="0" y="66"/>
                    <a:pt x="3" y="69"/>
                    <a:pt x="6" y="69"/>
                  </a:cubicBezTo>
                  <a:cubicBezTo>
                    <a:pt x="66" y="68"/>
                    <a:pt x="66" y="68"/>
                    <a:pt x="66" y="68"/>
                  </a:cubicBezTo>
                  <a:cubicBezTo>
                    <a:pt x="67" y="65"/>
                    <a:pt x="67" y="65"/>
                    <a:pt x="67" y="65"/>
                  </a:cubicBezTo>
                  <a:cubicBezTo>
                    <a:pt x="70" y="55"/>
                    <a:pt x="75" y="51"/>
                    <a:pt x="88" y="49"/>
                  </a:cubicBezTo>
                  <a:cubicBezTo>
                    <a:pt x="95" y="47"/>
                    <a:pt x="95" y="47"/>
                    <a:pt x="95" y="47"/>
                  </a:cubicBezTo>
                  <a:cubicBezTo>
                    <a:pt x="97" y="45"/>
                    <a:pt x="97" y="45"/>
                    <a:pt x="97" y="45"/>
                  </a:cubicBezTo>
                  <a:cubicBezTo>
                    <a:pt x="105" y="27"/>
                    <a:pt x="130" y="12"/>
                    <a:pt x="154" y="11"/>
                  </a:cubicBezTo>
                  <a:cubicBezTo>
                    <a:pt x="157" y="11"/>
                    <a:pt x="159" y="8"/>
                    <a:pt x="159" y="5"/>
                  </a:cubicBezTo>
                  <a:cubicBezTo>
                    <a:pt x="159" y="2"/>
                    <a:pt x="156" y="0"/>
                    <a:pt x="153" y="0"/>
                  </a:cubicBezTo>
                  <a:close/>
                </a:path>
              </a:pathLst>
            </a:custGeom>
            <a:solidFill>
              <a:srgbClr val="ABC9A3"/>
            </a:solidFill>
            <a:ln w="9525">
              <a:noFill/>
              <a:round/>
              <a:headEnd/>
              <a:tailEnd/>
            </a:ln>
          </p:spPr>
          <p:txBody>
            <a:bodyPr/>
            <a:lstStyle/>
            <a:p>
              <a:endParaRPr lang="en-US">
                <a:latin typeface="Calibri" pitchFamily="34" charset="0"/>
              </a:endParaRPr>
            </a:p>
          </p:txBody>
        </p:sp>
        <p:sp>
          <p:nvSpPr>
            <p:cNvPr id="144305" name="Freeform 1126"/>
            <p:cNvSpPr>
              <a:spLocks/>
            </p:cNvSpPr>
            <p:nvPr/>
          </p:nvSpPr>
          <p:spPr bwMode="auto">
            <a:xfrm rot="10800000">
              <a:off x="3719152" y="5057598"/>
              <a:ext cx="585173" cy="252190"/>
            </a:xfrm>
            <a:custGeom>
              <a:avLst/>
              <a:gdLst>
                <a:gd name="T0" fmla="*/ 2147483647 w 159"/>
                <a:gd name="T1" fmla="*/ 0 h 69"/>
                <a:gd name="T2" fmla="*/ 2147483647 w 159"/>
                <a:gd name="T3" fmla="*/ 1362567805 h 69"/>
                <a:gd name="T4" fmla="*/ 2147483647 w 159"/>
                <a:gd name="T5" fmla="*/ 1549586709 h 69"/>
                <a:gd name="T6" fmla="*/ 1828554973 w 159"/>
                <a:gd name="T7" fmla="*/ 2137357732 h 69"/>
                <a:gd name="T8" fmla="*/ 81269118 w 159"/>
                <a:gd name="T9" fmla="*/ 2147483647 h 69"/>
                <a:gd name="T10" fmla="*/ 0 w 159"/>
                <a:gd name="T11" fmla="*/ 2147483647 h 69"/>
                <a:gd name="T12" fmla="*/ 230263704 w 159"/>
                <a:gd name="T13" fmla="*/ 2147483647 h 69"/>
                <a:gd name="T14" fmla="*/ 2147483647 w 159"/>
                <a:gd name="T15" fmla="*/ 2147483647 h 69"/>
                <a:gd name="T16" fmla="*/ 2147483647 w 159"/>
                <a:gd name="T17" fmla="*/ 2147483647 h 69"/>
                <a:gd name="T18" fmla="*/ 2147483647 w 159"/>
                <a:gd name="T19" fmla="*/ 1763319467 h 69"/>
                <a:gd name="T20" fmla="*/ 2147483647 w 159"/>
                <a:gd name="T21" fmla="*/ 1723246859 h 69"/>
                <a:gd name="T22" fmla="*/ 2147483647 w 159"/>
                <a:gd name="T23" fmla="*/ 1656453088 h 69"/>
                <a:gd name="T24" fmla="*/ 2147483647 w 159"/>
                <a:gd name="T25" fmla="*/ 400755431 h 69"/>
                <a:gd name="T26" fmla="*/ 2147483647 w 159"/>
                <a:gd name="T27" fmla="*/ 187018961 h 69"/>
                <a:gd name="T28" fmla="*/ 2147483647 w 15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
                <a:gd name="T46" fmla="*/ 0 h 69"/>
                <a:gd name="T47" fmla="*/ 159 w 159"/>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 h="69">
                  <a:moveTo>
                    <a:pt x="153" y="0"/>
                  </a:moveTo>
                  <a:cubicBezTo>
                    <a:pt x="126" y="1"/>
                    <a:pt x="100" y="17"/>
                    <a:pt x="88" y="37"/>
                  </a:cubicBezTo>
                  <a:cubicBezTo>
                    <a:pt x="85" y="38"/>
                    <a:pt x="80" y="39"/>
                    <a:pt x="78" y="42"/>
                  </a:cubicBezTo>
                  <a:cubicBezTo>
                    <a:pt x="65" y="44"/>
                    <a:pt x="54" y="49"/>
                    <a:pt x="49" y="58"/>
                  </a:cubicBezTo>
                  <a:cubicBezTo>
                    <a:pt x="46" y="58"/>
                    <a:pt x="2" y="60"/>
                    <a:pt x="2" y="62"/>
                  </a:cubicBezTo>
                  <a:cubicBezTo>
                    <a:pt x="1" y="62"/>
                    <a:pt x="0" y="63"/>
                    <a:pt x="0" y="64"/>
                  </a:cubicBezTo>
                  <a:cubicBezTo>
                    <a:pt x="0" y="66"/>
                    <a:pt x="3" y="69"/>
                    <a:pt x="6" y="69"/>
                  </a:cubicBezTo>
                  <a:cubicBezTo>
                    <a:pt x="65" y="68"/>
                    <a:pt x="65" y="68"/>
                    <a:pt x="65" y="68"/>
                  </a:cubicBezTo>
                  <a:cubicBezTo>
                    <a:pt x="67" y="65"/>
                    <a:pt x="67" y="65"/>
                    <a:pt x="67" y="65"/>
                  </a:cubicBezTo>
                  <a:cubicBezTo>
                    <a:pt x="70" y="55"/>
                    <a:pt x="75" y="51"/>
                    <a:pt x="88" y="48"/>
                  </a:cubicBezTo>
                  <a:cubicBezTo>
                    <a:pt x="95" y="47"/>
                    <a:pt x="95" y="47"/>
                    <a:pt x="95" y="47"/>
                  </a:cubicBezTo>
                  <a:cubicBezTo>
                    <a:pt x="96" y="45"/>
                    <a:pt x="96" y="45"/>
                    <a:pt x="96" y="45"/>
                  </a:cubicBezTo>
                  <a:cubicBezTo>
                    <a:pt x="105" y="27"/>
                    <a:pt x="130" y="12"/>
                    <a:pt x="154" y="11"/>
                  </a:cubicBezTo>
                  <a:cubicBezTo>
                    <a:pt x="157" y="11"/>
                    <a:pt x="159" y="8"/>
                    <a:pt x="159" y="5"/>
                  </a:cubicBezTo>
                  <a:cubicBezTo>
                    <a:pt x="159" y="2"/>
                    <a:pt x="156" y="0"/>
                    <a:pt x="153" y="0"/>
                  </a:cubicBezTo>
                  <a:close/>
                </a:path>
              </a:pathLst>
            </a:custGeom>
            <a:solidFill>
              <a:srgbClr val="ABCAA4"/>
            </a:solidFill>
            <a:ln w="9525">
              <a:noFill/>
              <a:round/>
              <a:headEnd/>
              <a:tailEnd/>
            </a:ln>
          </p:spPr>
          <p:txBody>
            <a:bodyPr/>
            <a:lstStyle/>
            <a:p>
              <a:endParaRPr lang="en-US">
                <a:latin typeface="Calibri" pitchFamily="34" charset="0"/>
              </a:endParaRPr>
            </a:p>
          </p:txBody>
        </p:sp>
        <p:sp>
          <p:nvSpPr>
            <p:cNvPr id="144306" name="Freeform 1127"/>
            <p:cNvSpPr>
              <a:spLocks/>
            </p:cNvSpPr>
            <p:nvPr/>
          </p:nvSpPr>
          <p:spPr bwMode="auto">
            <a:xfrm rot="10800000">
              <a:off x="3719152" y="5057598"/>
              <a:ext cx="585173" cy="252190"/>
            </a:xfrm>
            <a:custGeom>
              <a:avLst/>
              <a:gdLst>
                <a:gd name="T0" fmla="*/ 2147483647 w 159"/>
                <a:gd name="T1" fmla="*/ 0 h 69"/>
                <a:gd name="T2" fmla="*/ 2147483647 w 159"/>
                <a:gd name="T3" fmla="*/ 1402640412 h 69"/>
                <a:gd name="T4" fmla="*/ 2147483647 w 159"/>
                <a:gd name="T5" fmla="*/ 1549586709 h 69"/>
                <a:gd name="T6" fmla="*/ 1869189518 w 159"/>
                <a:gd name="T7" fmla="*/ 2137357732 h 69"/>
                <a:gd name="T8" fmla="*/ 81269118 w 159"/>
                <a:gd name="T9" fmla="*/ 2147483647 h 69"/>
                <a:gd name="T10" fmla="*/ 0 w 159"/>
                <a:gd name="T11" fmla="*/ 2147483647 h 69"/>
                <a:gd name="T12" fmla="*/ 230263704 w 159"/>
                <a:gd name="T13" fmla="*/ 2147483647 h 69"/>
                <a:gd name="T14" fmla="*/ 2147483647 w 159"/>
                <a:gd name="T15" fmla="*/ 2147483647 h 69"/>
                <a:gd name="T16" fmla="*/ 2147483647 w 159"/>
                <a:gd name="T17" fmla="*/ 2147483647 h 69"/>
                <a:gd name="T18" fmla="*/ 2147483647 w 159"/>
                <a:gd name="T19" fmla="*/ 1763319467 h 69"/>
                <a:gd name="T20" fmla="*/ 2147483647 w 159"/>
                <a:gd name="T21" fmla="*/ 1723246859 h 69"/>
                <a:gd name="T22" fmla="*/ 2147483647 w 159"/>
                <a:gd name="T23" fmla="*/ 1656453088 h 69"/>
                <a:gd name="T24" fmla="*/ 2147483647 w 159"/>
                <a:gd name="T25" fmla="*/ 400755431 h 69"/>
                <a:gd name="T26" fmla="*/ 2147483647 w 159"/>
                <a:gd name="T27" fmla="*/ 187018961 h 69"/>
                <a:gd name="T28" fmla="*/ 2147483647 w 15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
                <a:gd name="T46" fmla="*/ 0 h 69"/>
                <a:gd name="T47" fmla="*/ 159 w 159"/>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 h="69">
                  <a:moveTo>
                    <a:pt x="153" y="0"/>
                  </a:moveTo>
                  <a:cubicBezTo>
                    <a:pt x="126" y="1"/>
                    <a:pt x="100" y="17"/>
                    <a:pt x="88" y="38"/>
                  </a:cubicBezTo>
                  <a:cubicBezTo>
                    <a:pt x="85" y="38"/>
                    <a:pt x="80" y="39"/>
                    <a:pt x="78" y="42"/>
                  </a:cubicBezTo>
                  <a:cubicBezTo>
                    <a:pt x="66" y="44"/>
                    <a:pt x="54" y="49"/>
                    <a:pt x="50" y="58"/>
                  </a:cubicBezTo>
                  <a:cubicBezTo>
                    <a:pt x="46" y="58"/>
                    <a:pt x="2" y="60"/>
                    <a:pt x="2" y="62"/>
                  </a:cubicBezTo>
                  <a:cubicBezTo>
                    <a:pt x="1" y="62"/>
                    <a:pt x="0" y="63"/>
                    <a:pt x="0" y="64"/>
                  </a:cubicBezTo>
                  <a:cubicBezTo>
                    <a:pt x="0" y="66"/>
                    <a:pt x="3" y="69"/>
                    <a:pt x="6" y="69"/>
                  </a:cubicBezTo>
                  <a:cubicBezTo>
                    <a:pt x="65" y="68"/>
                    <a:pt x="65" y="68"/>
                    <a:pt x="65" y="68"/>
                  </a:cubicBezTo>
                  <a:cubicBezTo>
                    <a:pt x="67" y="65"/>
                    <a:pt x="67" y="65"/>
                    <a:pt x="67" y="65"/>
                  </a:cubicBezTo>
                  <a:cubicBezTo>
                    <a:pt x="70" y="55"/>
                    <a:pt x="75" y="51"/>
                    <a:pt x="88" y="48"/>
                  </a:cubicBezTo>
                  <a:cubicBezTo>
                    <a:pt x="95" y="47"/>
                    <a:pt x="95" y="47"/>
                    <a:pt x="95" y="47"/>
                  </a:cubicBezTo>
                  <a:cubicBezTo>
                    <a:pt x="96" y="45"/>
                    <a:pt x="96" y="45"/>
                    <a:pt x="96" y="45"/>
                  </a:cubicBezTo>
                  <a:cubicBezTo>
                    <a:pt x="105" y="27"/>
                    <a:pt x="130" y="12"/>
                    <a:pt x="154" y="11"/>
                  </a:cubicBezTo>
                  <a:cubicBezTo>
                    <a:pt x="157" y="10"/>
                    <a:pt x="159" y="8"/>
                    <a:pt x="159" y="5"/>
                  </a:cubicBezTo>
                  <a:cubicBezTo>
                    <a:pt x="159" y="2"/>
                    <a:pt x="156" y="0"/>
                    <a:pt x="153" y="0"/>
                  </a:cubicBezTo>
                  <a:close/>
                </a:path>
              </a:pathLst>
            </a:custGeom>
            <a:solidFill>
              <a:srgbClr val="ABCAA5"/>
            </a:solidFill>
            <a:ln w="9525">
              <a:noFill/>
              <a:round/>
              <a:headEnd/>
              <a:tailEnd/>
            </a:ln>
          </p:spPr>
          <p:txBody>
            <a:bodyPr/>
            <a:lstStyle/>
            <a:p>
              <a:endParaRPr lang="en-US">
                <a:latin typeface="Calibri" pitchFamily="34" charset="0"/>
              </a:endParaRPr>
            </a:p>
          </p:txBody>
        </p:sp>
        <p:sp>
          <p:nvSpPr>
            <p:cNvPr id="144307" name="Freeform 1128"/>
            <p:cNvSpPr>
              <a:spLocks/>
            </p:cNvSpPr>
            <p:nvPr/>
          </p:nvSpPr>
          <p:spPr bwMode="auto">
            <a:xfrm rot="10800000">
              <a:off x="3719152" y="5057597"/>
              <a:ext cx="585173" cy="252190"/>
            </a:xfrm>
            <a:custGeom>
              <a:avLst/>
              <a:gdLst>
                <a:gd name="T0" fmla="*/ 2147483647 w 159"/>
                <a:gd name="T1" fmla="*/ 0 h 69"/>
                <a:gd name="T2" fmla="*/ 2147483647 w 159"/>
                <a:gd name="T3" fmla="*/ 1402640412 h 69"/>
                <a:gd name="T4" fmla="*/ 2147483647 w 159"/>
                <a:gd name="T5" fmla="*/ 1549586709 h 69"/>
                <a:gd name="T6" fmla="*/ 1869189518 w 159"/>
                <a:gd name="T7" fmla="*/ 2137357732 h 69"/>
                <a:gd name="T8" fmla="*/ 81269118 w 159"/>
                <a:gd name="T9" fmla="*/ 2147483647 h 69"/>
                <a:gd name="T10" fmla="*/ 0 w 159"/>
                <a:gd name="T11" fmla="*/ 2147483647 h 69"/>
                <a:gd name="T12" fmla="*/ 230263704 w 159"/>
                <a:gd name="T13" fmla="*/ 2147483647 h 69"/>
                <a:gd name="T14" fmla="*/ 2147483647 w 159"/>
                <a:gd name="T15" fmla="*/ 2147483647 h 69"/>
                <a:gd name="T16" fmla="*/ 2147483647 w 159"/>
                <a:gd name="T17" fmla="*/ 2147483647 h 69"/>
                <a:gd name="T18" fmla="*/ 2147483647 w 159"/>
                <a:gd name="T19" fmla="*/ 1763319467 h 69"/>
                <a:gd name="T20" fmla="*/ 2147483647 w 159"/>
                <a:gd name="T21" fmla="*/ 1723246859 h 69"/>
                <a:gd name="T22" fmla="*/ 2147483647 w 159"/>
                <a:gd name="T23" fmla="*/ 1656453088 h 69"/>
                <a:gd name="T24" fmla="*/ 2147483647 w 159"/>
                <a:gd name="T25" fmla="*/ 400755431 h 69"/>
                <a:gd name="T26" fmla="*/ 2147483647 w 159"/>
                <a:gd name="T27" fmla="*/ 187018961 h 69"/>
                <a:gd name="T28" fmla="*/ 2147483647 w 15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
                <a:gd name="T46" fmla="*/ 0 h 69"/>
                <a:gd name="T47" fmla="*/ 159 w 159"/>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 h="69">
                  <a:moveTo>
                    <a:pt x="153" y="0"/>
                  </a:moveTo>
                  <a:cubicBezTo>
                    <a:pt x="126" y="1"/>
                    <a:pt x="100" y="17"/>
                    <a:pt x="88" y="38"/>
                  </a:cubicBezTo>
                  <a:cubicBezTo>
                    <a:pt x="85" y="38"/>
                    <a:pt x="80" y="39"/>
                    <a:pt x="79" y="42"/>
                  </a:cubicBezTo>
                  <a:cubicBezTo>
                    <a:pt x="66" y="44"/>
                    <a:pt x="54" y="49"/>
                    <a:pt x="50" y="58"/>
                  </a:cubicBezTo>
                  <a:cubicBezTo>
                    <a:pt x="46" y="58"/>
                    <a:pt x="2" y="60"/>
                    <a:pt x="2" y="62"/>
                  </a:cubicBezTo>
                  <a:cubicBezTo>
                    <a:pt x="1" y="62"/>
                    <a:pt x="0" y="63"/>
                    <a:pt x="0" y="64"/>
                  </a:cubicBezTo>
                  <a:cubicBezTo>
                    <a:pt x="0" y="66"/>
                    <a:pt x="3" y="69"/>
                    <a:pt x="6" y="69"/>
                  </a:cubicBezTo>
                  <a:cubicBezTo>
                    <a:pt x="65" y="68"/>
                    <a:pt x="65" y="68"/>
                    <a:pt x="65" y="68"/>
                  </a:cubicBezTo>
                  <a:cubicBezTo>
                    <a:pt x="67" y="65"/>
                    <a:pt x="67" y="65"/>
                    <a:pt x="67" y="65"/>
                  </a:cubicBezTo>
                  <a:cubicBezTo>
                    <a:pt x="70" y="55"/>
                    <a:pt x="75" y="51"/>
                    <a:pt x="88" y="48"/>
                  </a:cubicBezTo>
                  <a:cubicBezTo>
                    <a:pt x="95" y="47"/>
                    <a:pt x="95" y="47"/>
                    <a:pt x="95" y="47"/>
                  </a:cubicBezTo>
                  <a:cubicBezTo>
                    <a:pt x="96" y="45"/>
                    <a:pt x="96" y="45"/>
                    <a:pt x="96" y="45"/>
                  </a:cubicBezTo>
                  <a:cubicBezTo>
                    <a:pt x="105" y="26"/>
                    <a:pt x="130" y="12"/>
                    <a:pt x="154" y="11"/>
                  </a:cubicBezTo>
                  <a:cubicBezTo>
                    <a:pt x="157" y="10"/>
                    <a:pt x="159" y="8"/>
                    <a:pt x="159" y="5"/>
                  </a:cubicBezTo>
                  <a:cubicBezTo>
                    <a:pt x="159" y="2"/>
                    <a:pt x="156" y="0"/>
                    <a:pt x="153" y="0"/>
                  </a:cubicBezTo>
                  <a:close/>
                </a:path>
              </a:pathLst>
            </a:custGeom>
            <a:solidFill>
              <a:srgbClr val="ACCAA5"/>
            </a:solidFill>
            <a:ln w="9525">
              <a:noFill/>
              <a:round/>
              <a:headEnd/>
              <a:tailEnd/>
            </a:ln>
          </p:spPr>
          <p:txBody>
            <a:bodyPr/>
            <a:lstStyle/>
            <a:p>
              <a:endParaRPr lang="en-US">
                <a:latin typeface="Calibri" pitchFamily="34" charset="0"/>
              </a:endParaRPr>
            </a:p>
          </p:txBody>
        </p:sp>
        <p:sp>
          <p:nvSpPr>
            <p:cNvPr id="144308" name="Freeform 1129"/>
            <p:cNvSpPr>
              <a:spLocks/>
            </p:cNvSpPr>
            <p:nvPr/>
          </p:nvSpPr>
          <p:spPr bwMode="auto">
            <a:xfrm rot="10800000">
              <a:off x="3719152" y="5057596"/>
              <a:ext cx="585173" cy="252190"/>
            </a:xfrm>
            <a:custGeom>
              <a:avLst/>
              <a:gdLst>
                <a:gd name="T0" fmla="*/ 2147483647 w 159"/>
                <a:gd name="T1" fmla="*/ 0 h 69"/>
                <a:gd name="T2" fmla="*/ 2147483647 w 159"/>
                <a:gd name="T3" fmla="*/ 1402640412 h 69"/>
                <a:gd name="T4" fmla="*/ 2147483647 w 159"/>
                <a:gd name="T5" fmla="*/ 1549586709 h 69"/>
                <a:gd name="T6" fmla="*/ 1869189518 w 159"/>
                <a:gd name="T7" fmla="*/ 2137357732 h 69"/>
                <a:gd name="T8" fmla="*/ 81269118 w 159"/>
                <a:gd name="T9" fmla="*/ 2147483647 h 69"/>
                <a:gd name="T10" fmla="*/ 0 w 159"/>
                <a:gd name="T11" fmla="*/ 2147483647 h 69"/>
                <a:gd name="T12" fmla="*/ 230263704 w 159"/>
                <a:gd name="T13" fmla="*/ 2147483647 h 69"/>
                <a:gd name="T14" fmla="*/ 2147483647 w 159"/>
                <a:gd name="T15" fmla="*/ 2147483647 h 69"/>
                <a:gd name="T16" fmla="*/ 2147483647 w 159"/>
                <a:gd name="T17" fmla="*/ 2147483647 h 69"/>
                <a:gd name="T18" fmla="*/ 2147483647 w 159"/>
                <a:gd name="T19" fmla="*/ 1763319467 h 69"/>
                <a:gd name="T20" fmla="*/ 2147483647 w 159"/>
                <a:gd name="T21" fmla="*/ 1723246859 h 69"/>
                <a:gd name="T22" fmla="*/ 2147483647 w 159"/>
                <a:gd name="T23" fmla="*/ 1616376825 h 69"/>
                <a:gd name="T24" fmla="*/ 2147483647 w 159"/>
                <a:gd name="T25" fmla="*/ 374037923 h 69"/>
                <a:gd name="T26" fmla="*/ 2147483647 w 159"/>
                <a:gd name="T27" fmla="*/ 187018961 h 69"/>
                <a:gd name="T28" fmla="*/ 2147483647 w 15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
                <a:gd name="T46" fmla="*/ 0 h 69"/>
                <a:gd name="T47" fmla="*/ 159 w 159"/>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 h="69">
                  <a:moveTo>
                    <a:pt x="153" y="0"/>
                  </a:moveTo>
                  <a:cubicBezTo>
                    <a:pt x="126" y="2"/>
                    <a:pt x="100" y="17"/>
                    <a:pt x="88" y="38"/>
                  </a:cubicBezTo>
                  <a:cubicBezTo>
                    <a:pt x="85" y="38"/>
                    <a:pt x="81" y="39"/>
                    <a:pt x="79" y="42"/>
                  </a:cubicBezTo>
                  <a:cubicBezTo>
                    <a:pt x="66" y="44"/>
                    <a:pt x="55" y="49"/>
                    <a:pt x="50" y="58"/>
                  </a:cubicBezTo>
                  <a:cubicBezTo>
                    <a:pt x="47" y="59"/>
                    <a:pt x="2" y="60"/>
                    <a:pt x="2" y="62"/>
                  </a:cubicBezTo>
                  <a:cubicBezTo>
                    <a:pt x="1" y="62"/>
                    <a:pt x="0" y="63"/>
                    <a:pt x="0" y="64"/>
                  </a:cubicBezTo>
                  <a:cubicBezTo>
                    <a:pt x="0" y="66"/>
                    <a:pt x="3" y="69"/>
                    <a:pt x="6" y="69"/>
                  </a:cubicBezTo>
                  <a:cubicBezTo>
                    <a:pt x="65" y="68"/>
                    <a:pt x="65" y="68"/>
                    <a:pt x="65" y="68"/>
                  </a:cubicBezTo>
                  <a:cubicBezTo>
                    <a:pt x="67" y="65"/>
                    <a:pt x="67" y="65"/>
                    <a:pt x="67" y="65"/>
                  </a:cubicBezTo>
                  <a:cubicBezTo>
                    <a:pt x="70" y="55"/>
                    <a:pt x="75" y="51"/>
                    <a:pt x="88" y="48"/>
                  </a:cubicBezTo>
                  <a:cubicBezTo>
                    <a:pt x="95" y="47"/>
                    <a:pt x="95" y="47"/>
                    <a:pt x="95" y="47"/>
                  </a:cubicBezTo>
                  <a:cubicBezTo>
                    <a:pt x="96" y="44"/>
                    <a:pt x="96" y="44"/>
                    <a:pt x="96" y="44"/>
                  </a:cubicBezTo>
                  <a:cubicBezTo>
                    <a:pt x="105" y="26"/>
                    <a:pt x="130" y="12"/>
                    <a:pt x="154" y="10"/>
                  </a:cubicBezTo>
                  <a:cubicBezTo>
                    <a:pt x="157" y="10"/>
                    <a:pt x="159" y="8"/>
                    <a:pt x="159" y="5"/>
                  </a:cubicBezTo>
                  <a:cubicBezTo>
                    <a:pt x="159" y="2"/>
                    <a:pt x="156" y="0"/>
                    <a:pt x="153" y="0"/>
                  </a:cubicBezTo>
                  <a:close/>
                </a:path>
              </a:pathLst>
            </a:custGeom>
            <a:solidFill>
              <a:srgbClr val="ADCAA6"/>
            </a:solidFill>
            <a:ln w="9525">
              <a:noFill/>
              <a:round/>
              <a:headEnd/>
              <a:tailEnd/>
            </a:ln>
          </p:spPr>
          <p:txBody>
            <a:bodyPr/>
            <a:lstStyle/>
            <a:p>
              <a:endParaRPr lang="en-US">
                <a:latin typeface="Calibri" pitchFamily="34" charset="0"/>
              </a:endParaRPr>
            </a:p>
          </p:txBody>
        </p:sp>
        <p:sp>
          <p:nvSpPr>
            <p:cNvPr id="144309" name="Freeform 1130"/>
            <p:cNvSpPr>
              <a:spLocks/>
            </p:cNvSpPr>
            <p:nvPr/>
          </p:nvSpPr>
          <p:spPr bwMode="auto">
            <a:xfrm rot="10800000">
              <a:off x="3719152" y="5057595"/>
              <a:ext cx="585173" cy="252190"/>
            </a:xfrm>
            <a:custGeom>
              <a:avLst/>
              <a:gdLst>
                <a:gd name="T0" fmla="*/ 2147483647 w 159"/>
                <a:gd name="T1" fmla="*/ 0 h 69"/>
                <a:gd name="T2" fmla="*/ 2147483647 w 159"/>
                <a:gd name="T3" fmla="*/ 1402640412 h 69"/>
                <a:gd name="T4" fmla="*/ 2147483647 w 159"/>
                <a:gd name="T5" fmla="*/ 1549586709 h 69"/>
                <a:gd name="T6" fmla="*/ 1909824063 w 159"/>
                <a:gd name="T7" fmla="*/ 2137357732 h 69"/>
                <a:gd name="T8" fmla="*/ 81269118 w 159"/>
                <a:gd name="T9" fmla="*/ 2147483647 h 69"/>
                <a:gd name="T10" fmla="*/ 0 w 159"/>
                <a:gd name="T11" fmla="*/ 2147483647 h 69"/>
                <a:gd name="T12" fmla="*/ 189629160 w 159"/>
                <a:gd name="T13" fmla="*/ 2147483647 h 69"/>
                <a:gd name="T14" fmla="*/ 2147483647 w 159"/>
                <a:gd name="T15" fmla="*/ 2147483647 h 69"/>
                <a:gd name="T16" fmla="*/ 2147483647 w 159"/>
                <a:gd name="T17" fmla="*/ 2147483647 h 69"/>
                <a:gd name="T18" fmla="*/ 2147483647 w 159"/>
                <a:gd name="T19" fmla="*/ 1763319467 h 69"/>
                <a:gd name="T20" fmla="*/ 2147483647 w 159"/>
                <a:gd name="T21" fmla="*/ 1723246859 h 69"/>
                <a:gd name="T22" fmla="*/ 2147483647 w 159"/>
                <a:gd name="T23" fmla="*/ 1616376825 h 69"/>
                <a:gd name="T24" fmla="*/ 2147483647 w 159"/>
                <a:gd name="T25" fmla="*/ 374037923 h 69"/>
                <a:gd name="T26" fmla="*/ 2147483647 w 159"/>
                <a:gd name="T27" fmla="*/ 187018961 h 69"/>
                <a:gd name="T28" fmla="*/ 2147483647 w 15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
                <a:gd name="T46" fmla="*/ 0 h 69"/>
                <a:gd name="T47" fmla="*/ 159 w 159"/>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 h="69">
                  <a:moveTo>
                    <a:pt x="153" y="0"/>
                  </a:moveTo>
                  <a:cubicBezTo>
                    <a:pt x="126" y="2"/>
                    <a:pt x="100" y="17"/>
                    <a:pt x="88" y="38"/>
                  </a:cubicBezTo>
                  <a:cubicBezTo>
                    <a:pt x="85" y="38"/>
                    <a:pt x="81" y="40"/>
                    <a:pt x="79" y="42"/>
                  </a:cubicBezTo>
                  <a:cubicBezTo>
                    <a:pt x="66" y="44"/>
                    <a:pt x="55" y="49"/>
                    <a:pt x="51" y="58"/>
                  </a:cubicBezTo>
                  <a:cubicBezTo>
                    <a:pt x="47" y="59"/>
                    <a:pt x="2" y="60"/>
                    <a:pt x="2" y="62"/>
                  </a:cubicBezTo>
                  <a:cubicBezTo>
                    <a:pt x="1" y="62"/>
                    <a:pt x="0" y="63"/>
                    <a:pt x="0" y="64"/>
                  </a:cubicBezTo>
                  <a:cubicBezTo>
                    <a:pt x="0" y="66"/>
                    <a:pt x="3" y="69"/>
                    <a:pt x="5" y="69"/>
                  </a:cubicBezTo>
                  <a:cubicBezTo>
                    <a:pt x="65" y="68"/>
                    <a:pt x="65" y="68"/>
                    <a:pt x="65" y="68"/>
                  </a:cubicBezTo>
                  <a:cubicBezTo>
                    <a:pt x="67" y="65"/>
                    <a:pt x="67" y="65"/>
                    <a:pt x="67" y="65"/>
                  </a:cubicBezTo>
                  <a:cubicBezTo>
                    <a:pt x="70" y="55"/>
                    <a:pt x="75" y="51"/>
                    <a:pt x="88" y="48"/>
                  </a:cubicBezTo>
                  <a:cubicBezTo>
                    <a:pt x="95" y="47"/>
                    <a:pt x="95" y="47"/>
                    <a:pt x="95" y="47"/>
                  </a:cubicBezTo>
                  <a:cubicBezTo>
                    <a:pt x="96" y="44"/>
                    <a:pt x="96" y="44"/>
                    <a:pt x="96" y="44"/>
                  </a:cubicBezTo>
                  <a:cubicBezTo>
                    <a:pt x="105" y="26"/>
                    <a:pt x="130" y="12"/>
                    <a:pt x="154" y="10"/>
                  </a:cubicBezTo>
                  <a:cubicBezTo>
                    <a:pt x="157" y="10"/>
                    <a:pt x="159" y="8"/>
                    <a:pt x="159" y="5"/>
                  </a:cubicBezTo>
                  <a:cubicBezTo>
                    <a:pt x="159" y="2"/>
                    <a:pt x="156" y="0"/>
                    <a:pt x="153" y="0"/>
                  </a:cubicBezTo>
                  <a:close/>
                </a:path>
              </a:pathLst>
            </a:custGeom>
            <a:solidFill>
              <a:srgbClr val="AECBA7"/>
            </a:solidFill>
            <a:ln w="9525">
              <a:noFill/>
              <a:round/>
              <a:headEnd/>
              <a:tailEnd/>
            </a:ln>
          </p:spPr>
          <p:txBody>
            <a:bodyPr/>
            <a:lstStyle/>
            <a:p>
              <a:endParaRPr lang="en-US">
                <a:latin typeface="Calibri" pitchFamily="34" charset="0"/>
              </a:endParaRPr>
            </a:p>
          </p:txBody>
        </p:sp>
        <p:sp>
          <p:nvSpPr>
            <p:cNvPr id="144310" name="Freeform 1131"/>
            <p:cNvSpPr>
              <a:spLocks/>
            </p:cNvSpPr>
            <p:nvPr/>
          </p:nvSpPr>
          <p:spPr bwMode="auto">
            <a:xfrm rot="10800000">
              <a:off x="3719152" y="5057594"/>
              <a:ext cx="585173" cy="252190"/>
            </a:xfrm>
            <a:custGeom>
              <a:avLst/>
              <a:gdLst>
                <a:gd name="T0" fmla="*/ 2147483647 w 159"/>
                <a:gd name="T1" fmla="*/ 0 h 69"/>
                <a:gd name="T2" fmla="*/ 2147483647 w 159"/>
                <a:gd name="T3" fmla="*/ 1402640412 h 69"/>
                <a:gd name="T4" fmla="*/ 2147483647 w 159"/>
                <a:gd name="T5" fmla="*/ 1549586709 h 69"/>
                <a:gd name="T6" fmla="*/ 1909824063 w 159"/>
                <a:gd name="T7" fmla="*/ 2137357732 h 69"/>
                <a:gd name="T8" fmla="*/ 81269118 w 159"/>
                <a:gd name="T9" fmla="*/ 2147483647 h 69"/>
                <a:gd name="T10" fmla="*/ 0 w 159"/>
                <a:gd name="T11" fmla="*/ 2147483647 h 69"/>
                <a:gd name="T12" fmla="*/ 189629160 w 159"/>
                <a:gd name="T13" fmla="*/ 2147483647 h 69"/>
                <a:gd name="T14" fmla="*/ 2147483647 w 159"/>
                <a:gd name="T15" fmla="*/ 2147483647 h 69"/>
                <a:gd name="T16" fmla="*/ 2147483647 w 159"/>
                <a:gd name="T17" fmla="*/ 2147483647 h 69"/>
                <a:gd name="T18" fmla="*/ 2147483647 w 159"/>
                <a:gd name="T19" fmla="*/ 1763319467 h 69"/>
                <a:gd name="T20" fmla="*/ 2147483647 w 159"/>
                <a:gd name="T21" fmla="*/ 1723246859 h 69"/>
                <a:gd name="T22" fmla="*/ 2147483647 w 159"/>
                <a:gd name="T23" fmla="*/ 1616376825 h 69"/>
                <a:gd name="T24" fmla="*/ 2147483647 w 159"/>
                <a:gd name="T25" fmla="*/ 374037923 h 69"/>
                <a:gd name="T26" fmla="*/ 2147483647 w 159"/>
                <a:gd name="T27" fmla="*/ 187018961 h 69"/>
                <a:gd name="T28" fmla="*/ 2147483647 w 15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
                <a:gd name="T46" fmla="*/ 0 h 69"/>
                <a:gd name="T47" fmla="*/ 159 w 159"/>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 h="69">
                  <a:moveTo>
                    <a:pt x="153" y="0"/>
                  </a:moveTo>
                  <a:cubicBezTo>
                    <a:pt x="126" y="2"/>
                    <a:pt x="100" y="17"/>
                    <a:pt x="88" y="38"/>
                  </a:cubicBezTo>
                  <a:cubicBezTo>
                    <a:pt x="85" y="38"/>
                    <a:pt x="81" y="40"/>
                    <a:pt x="79" y="42"/>
                  </a:cubicBezTo>
                  <a:cubicBezTo>
                    <a:pt x="66" y="44"/>
                    <a:pt x="55" y="49"/>
                    <a:pt x="51" y="58"/>
                  </a:cubicBezTo>
                  <a:cubicBezTo>
                    <a:pt x="47" y="59"/>
                    <a:pt x="2" y="60"/>
                    <a:pt x="2" y="62"/>
                  </a:cubicBezTo>
                  <a:cubicBezTo>
                    <a:pt x="1" y="62"/>
                    <a:pt x="0" y="63"/>
                    <a:pt x="0" y="64"/>
                  </a:cubicBezTo>
                  <a:cubicBezTo>
                    <a:pt x="0" y="66"/>
                    <a:pt x="3" y="69"/>
                    <a:pt x="5" y="69"/>
                  </a:cubicBezTo>
                  <a:cubicBezTo>
                    <a:pt x="65" y="68"/>
                    <a:pt x="65" y="68"/>
                    <a:pt x="65" y="68"/>
                  </a:cubicBezTo>
                  <a:cubicBezTo>
                    <a:pt x="66" y="65"/>
                    <a:pt x="66" y="65"/>
                    <a:pt x="66" y="65"/>
                  </a:cubicBezTo>
                  <a:cubicBezTo>
                    <a:pt x="70" y="55"/>
                    <a:pt x="75" y="51"/>
                    <a:pt x="88" y="48"/>
                  </a:cubicBezTo>
                  <a:cubicBezTo>
                    <a:pt x="95" y="47"/>
                    <a:pt x="95" y="47"/>
                    <a:pt x="95" y="47"/>
                  </a:cubicBezTo>
                  <a:cubicBezTo>
                    <a:pt x="96" y="44"/>
                    <a:pt x="96" y="44"/>
                    <a:pt x="96" y="44"/>
                  </a:cubicBezTo>
                  <a:cubicBezTo>
                    <a:pt x="105" y="26"/>
                    <a:pt x="130" y="12"/>
                    <a:pt x="154" y="10"/>
                  </a:cubicBezTo>
                  <a:cubicBezTo>
                    <a:pt x="157" y="10"/>
                    <a:pt x="159" y="8"/>
                    <a:pt x="159" y="5"/>
                  </a:cubicBezTo>
                  <a:cubicBezTo>
                    <a:pt x="158" y="2"/>
                    <a:pt x="156" y="0"/>
                    <a:pt x="153" y="0"/>
                  </a:cubicBezTo>
                  <a:close/>
                </a:path>
              </a:pathLst>
            </a:custGeom>
            <a:solidFill>
              <a:srgbClr val="AFCCA8"/>
            </a:solidFill>
            <a:ln w="9525">
              <a:noFill/>
              <a:round/>
              <a:headEnd/>
              <a:tailEnd/>
            </a:ln>
          </p:spPr>
          <p:txBody>
            <a:bodyPr/>
            <a:lstStyle/>
            <a:p>
              <a:endParaRPr lang="en-US">
                <a:latin typeface="Calibri" pitchFamily="34" charset="0"/>
              </a:endParaRPr>
            </a:p>
          </p:txBody>
        </p:sp>
        <p:sp>
          <p:nvSpPr>
            <p:cNvPr id="144311" name="Freeform 1132"/>
            <p:cNvSpPr>
              <a:spLocks/>
            </p:cNvSpPr>
            <p:nvPr/>
          </p:nvSpPr>
          <p:spPr bwMode="auto">
            <a:xfrm rot="10800000">
              <a:off x="3719152" y="5057593"/>
              <a:ext cx="585173" cy="252190"/>
            </a:xfrm>
            <a:custGeom>
              <a:avLst/>
              <a:gdLst>
                <a:gd name="T0" fmla="*/ 2147483647 w 159"/>
                <a:gd name="T1" fmla="*/ 0 h 69"/>
                <a:gd name="T2" fmla="*/ 2147483647 w 159"/>
                <a:gd name="T3" fmla="*/ 1402640412 h 69"/>
                <a:gd name="T4" fmla="*/ 2147483647 w 159"/>
                <a:gd name="T5" fmla="*/ 1549586709 h 69"/>
                <a:gd name="T6" fmla="*/ 1909824063 w 159"/>
                <a:gd name="T7" fmla="*/ 2147483647 h 69"/>
                <a:gd name="T8" fmla="*/ 81269118 w 159"/>
                <a:gd name="T9" fmla="*/ 2147483647 h 69"/>
                <a:gd name="T10" fmla="*/ 0 w 159"/>
                <a:gd name="T11" fmla="*/ 2147483647 h 69"/>
                <a:gd name="T12" fmla="*/ 189629160 w 159"/>
                <a:gd name="T13" fmla="*/ 2147483647 h 69"/>
                <a:gd name="T14" fmla="*/ 2147483647 w 159"/>
                <a:gd name="T15" fmla="*/ 2147483647 h 69"/>
                <a:gd name="T16" fmla="*/ 2147483647 w 159"/>
                <a:gd name="T17" fmla="*/ 2147483647 h 69"/>
                <a:gd name="T18" fmla="*/ 2147483647 w 159"/>
                <a:gd name="T19" fmla="*/ 1763319467 h 69"/>
                <a:gd name="T20" fmla="*/ 2147483647 w 159"/>
                <a:gd name="T21" fmla="*/ 1723246859 h 69"/>
                <a:gd name="T22" fmla="*/ 2147483647 w 159"/>
                <a:gd name="T23" fmla="*/ 1616376825 h 69"/>
                <a:gd name="T24" fmla="*/ 2147483647 w 159"/>
                <a:gd name="T25" fmla="*/ 374037923 h 69"/>
                <a:gd name="T26" fmla="*/ 2147483647 w 159"/>
                <a:gd name="T27" fmla="*/ 187018961 h 69"/>
                <a:gd name="T28" fmla="*/ 2147483647 w 15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
                <a:gd name="T46" fmla="*/ 0 h 69"/>
                <a:gd name="T47" fmla="*/ 159 w 159"/>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 h="69">
                  <a:moveTo>
                    <a:pt x="153" y="0"/>
                  </a:moveTo>
                  <a:cubicBezTo>
                    <a:pt x="126" y="2"/>
                    <a:pt x="100" y="17"/>
                    <a:pt x="89" y="38"/>
                  </a:cubicBezTo>
                  <a:cubicBezTo>
                    <a:pt x="85" y="39"/>
                    <a:pt x="81" y="40"/>
                    <a:pt x="79" y="42"/>
                  </a:cubicBezTo>
                  <a:cubicBezTo>
                    <a:pt x="67" y="44"/>
                    <a:pt x="55" y="49"/>
                    <a:pt x="51" y="59"/>
                  </a:cubicBezTo>
                  <a:cubicBezTo>
                    <a:pt x="47" y="59"/>
                    <a:pt x="2" y="60"/>
                    <a:pt x="2" y="62"/>
                  </a:cubicBezTo>
                  <a:cubicBezTo>
                    <a:pt x="1" y="62"/>
                    <a:pt x="0" y="63"/>
                    <a:pt x="0" y="64"/>
                  </a:cubicBezTo>
                  <a:cubicBezTo>
                    <a:pt x="0" y="66"/>
                    <a:pt x="3" y="69"/>
                    <a:pt x="5" y="69"/>
                  </a:cubicBezTo>
                  <a:cubicBezTo>
                    <a:pt x="65" y="68"/>
                    <a:pt x="65" y="68"/>
                    <a:pt x="65" y="68"/>
                  </a:cubicBezTo>
                  <a:cubicBezTo>
                    <a:pt x="66" y="65"/>
                    <a:pt x="66" y="65"/>
                    <a:pt x="66" y="65"/>
                  </a:cubicBezTo>
                  <a:cubicBezTo>
                    <a:pt x="70" y="55"/>
                    <a:pt x="75" y="51"/>
                    <a:pt x="88" y="48"/>
                  </a:cubicBezTo>
                  <a:cubicBezTo>
                    <a:pt x="95" y="47"/>
                    <a:pt x="95" y="47"/>
                    <a:pt x="95" y="47"/>
                  </a:cubicBezTo>
                  <a:cubicBezTo>
                    <a:pt x="96" y="44"/>
                    <a:pt x="96" y="44"/>
                    <a:pt x="96" y="44"/>
                  </a:cubicBezTo>
                  <a:cubicBezTo>
                    <a:pt x="105" y="26"/>
                    <a:pt x="130" y="12"/>
                    <a:pt x="154" y="10"/>
                  </a:cubicBezTo>
                  <a:cubicBezTo>
                    <a:pt x="157" y="10"/>
                    <a:pt x="159" y="8"/>
                    <a:pt x="159" y="5"/>
                  </a:cubicBezTo>
                  <a:cubicBezTo>
                    <a:pt x="158" y="2"/>
                    <a:pt x="156" y="0"/>
                    <a:pt x="153" y="0"/>
                  </a:cubicBezTo>
                  <a:close/>
                </a:path>
              </a:pathLst>
            </a:custGeom>
            <a:solidFill>
              <a:srgbClr val="AFCCA8"/>
            </a:solidFill>
            <a:ln w="9525">
              <a:noFill/>
              <a:round/>
              <a:headEnd/>
              <a:tailEnd/>
            </a:ln>
          </p:spPr>
          <p:txBody>
            <a:bodyPr/>
            <a:lstStyle/>
            <a:p>
              <a:endParaRPr lang="en-US">
                <a:latin typeface="Calibri" pitchFamily="34" charset="0"/>
              </a:endParaRPr>
            </a:p>
          </p:txBody>
        </p:sp>
        <p:sp>
          <p:nvSpPr>
            <p:cNvPr id="144312" name="Freeform 1133"/>
            <p:cNvSpPr>
              <a:spLocks/>
            </p:cNvSpPr>
            <p:nvPr/>
          </p:nvSpPr>
          <p:spPr bwMode="auto">
            <a:xfrm rot="10800000">
              <a:off x="3719152" y="5057593"/>
              <a:ext cx="585173" cy="252190"/>
            </a:xfrm>
            <a:custGeom>
              <a:avLst/>
              <a:gdLst>
                <a:gd name="T0" fmla="*/ 2147483647 w 159"/>
                <a:gd name="T1" fmla="*/ 0 h 69"/>
                <a:gd name="T2" fmla="*/ 2147483647 w 159"/>
                <a:gd name="T3" fmla="*/ 1402640412 h 69"/>
                <a:gd name="T4" fmla="*/ 2147483647 w 159"/>
                <a:gd name="T5" fmla="*/ 1549586709 h 69"/>
                <a:gd name="T6" fmla="*/ 1909824063 w 159"/>
                <a:gd name="T7" fmla="*/ 2147483647 h 69"/>
                <a:gd name="T8" fmla="*/ 81269118 w 159"/>
                <a:gd name="T9" fmla="*/ 2147483647 h 69"/>
                <a:gd name="T10" fmla="*/ 0 w 159"/>
                <a:gd name="T11" fmla="*/ 2147483647 h 69"/>
                <a:gd name="T12" fmla="*/ 189629160 w 159"/>
                <a:gd name="T13" fmla="*/ 2147483647 h 69"/>
                <a:gd name="T14" fmla="*/ 2147483647 w 159"/>
                <a:gd name="T15" fmla="*/ 2147483647 h 69"/>
                <a:gd name="T16" fmla="*/ 2147483647 w 159"/>
                <a:gd name="T17" fmla="*/ 2147483647 h 69"/>
                <a:gd name="T18" fmla="*/ 2147483647 w 159"/>
                <a:gd name="T19" fmla="*/ 1763319467 h 69"/>
                <a:gd name="T20" fmla="*/ 2147483647 w 159"/>
                <a:gd name="T21" fmla="*/ 1696529351 h 69"/>
                <a:gd name="T22" fmla="*/ 2147483647 w 159"/>
                <a:gd name="T23" fmla="*/ 1616376825 h 69"/>
                <a:gd name="T24" fmla="*/ 2147483647 w 159"/>
                <a:gd name="T25" fmla="*/ 374037923 h 69"/>
                <a:gd name="T26" fmla="*/ 2147483647 w 159"/>
                <a:gd name="T27" fmla="*/ 187018961 h 69"/>
                <a:gd name="T28" fmla="*/ 2147483647 w 15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
                <a:gd name="T46" fmla="*/ 0 h 69"/>
                <a:gd name="T47" fmla="*/ 159 w 159"/>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 h="69">
                  <a:moveTo>
                    <a:pt x="153" y="0"/>
                  </a:moveTo>
                  <a:cubicBezTo>
                    <a:pt x="126" y="2"/>
                    <a:pt x="100" y="17"/>
                    <a:pt x="89" y="38"/>
                  </a:cubicBezTo>
                  <a:cubicBezTo>
                    <a:pt x="85" y="39"/>
                    <a:pt x="81" y="40"/>
                    <a:pt x="80" y="42"/>
                  </a:cubicBezTo>
                  <a:cubicBezTo>
                    <a:pt x="67" y="44"/>
                    <a:pt x="56" y="49"/>
                    <a:pt x="51" y="59"/>
                  </a:cubicBezTo>
                  <a:cubicBezTo>
                    <a:pt x="48" y="59"/>
                    <a:pt x="2" y="60"/>
                    <a:pt x="2" y="62"/>
                  </a:cubicBezTo>
                  <a:cubicBezTo>
                    <a:pt x="1" y="62"/>
                    <a:pt x="0" y="63"/>
                    <a:pt x="0" y="64"/>
                  </a:cubicBezTo>
                  <a:cubicBezTo>
                    <a:pt x="0" y="66"/>
                    <a:pt x="3" y="69"/>
                    <a:pt x="5" y="69"/>
                  </a:cubicBezTo>
                  <a:cubicBezTo>
                    <a:pt x="65" y="68"/>
                    <a:pt x="65" y="68"/>
                    <a:pt x="65" y="68"/>
                  </a:cubicBezTo>
                  <a:cubicBezTo>
                    <a:pt x="66" y="65"/>
                    <a:pt x="66" y="65"/>
                    <a:pt x="66" y="65"/>
                  </a:cubicBezTo>
                  <a:cubicBezTo>
                    <a:pt x="70" y="55"/>
                    <a:pt x="75" y="51"/>
                    <a:pt x="88" y="48"/>
                  </a:cubicBezTo>
                  <a:cubicBezTo>
                    <a:pt x="95" y="46"/>
                    <a:pt x="95" y="46"/>
                    <a:pt x="95" y="46"/>
                  </a:cubicBezTo>
                  <a:cubicBezTo>
                    <a:pt x="96" y="44"/>
                    <a:pt x="96" y="44"/>
                    <a:pt x="96" y="44"/>
                  </a:cubicBezTo>
                  <a:cubicBezTo>
                    <a:pt x="105" y="26"/>
                    <a:pt x="130" y="11"/>
                    <a:pt x="154" y="10"/>
                  </a:cubicBezTo>
                  <a:cubicBezTo>
                    <a:pt x="157" y="10"/>
                    <a:pt x="159" y="8"/>
                    <a:pt x="158" y="5"/>
                  </a:cubicBezTo>
                  <a:cubicBezTo>
                    <a:pt x="158" y="2"/>
                    <a:pt x="156" y="0"/>
                    <a:pt x="153" y="0"/>
                  </a:cubicBezTo>
                  <a:close/>
                </a:path>
              </a:pathLst>
            </a:custGeom>
            <a:solidFill>
              <a:srgbClr val="B0CCA9"/>
            </a:solidFill>
            <a:ln w="9525">
              <a:noFill/>
              <a:round/>
              <a:headEnd/>
              <a:tailEnd/>
            </a:ln>
          </p:spPr>
          <p:txBody>
            <a:bodyPr/>
            <a:lstStyle/>
            <a:p>
              <a:endParaRPr lang="en-US">
                <a:latin typeface="Calibri" pitchFamily="34" charset="0"/>
              </a:endParaRPr>
            </a:p>
          </p:txBody>
        </p:sp>
        <p:sp>
          <p:nvSpPr>
            <p:cNvPr id="144313" name="Freeform 1134"/>
            <p:cNvSpPr>
              <a:spLocks/>
            </p:cNvSpPr>
            <p:nvPr/>
          </p:nvSpPr>
          <p:spPr bwMode="auto">
            <a:xfrm rot="10800000">
              <a:off x="3719152" y="5057592"/>
              <a:ext cx="585173" cy="252190"/>
            </a:xfrm>
            <a:custGeom>
              <a:avLst/>
              <a:gdLst>
                <a:gd name="T0" fmla="*/ 2147483647 w 159"/>
                <a:gd name="T1" fmla="*/ 0 h 69"/>
                <a:gd name="T2" fmla="*/ 2147483647 w 159"/>
                <a:gd name="T3" fmla="*/ 1402640412 h 69"/>
                <a:gd name="T4" fmla="*/ 2147483647 w 159"/>
                <a:gd name="T5" fmla="*/ 1549586709 h 69"/>
                <a:gd name="T6" fmla="*/ 1950459067 w 159"/>
                <a:gd name="T7" fmla="*/ 2147483647 h 69"/>
                <a:gd name="T8" fmla="*/ 81269118 w 159"/>
                <a:gd name="T9" fmla="*/ 2147483647 h 69"/>
                <a:gd name="T10" fmla="*/ 0 w 159"/>
                <a:gd name="T11" fmla="*/ 2147483647 h 69"/>
                <a:gd name="T12" fmla="*/ 189629160 w 159"/>
                <a:gd name="T13" fmla="*/ 2147483647 h 69"/>
                <a:gd name="T14" fmla="*/ 2147483647 w 159"/>
                <a:gd name="T15" fmla="*/ 2147483647 h 69"/>
                <a:gd name="T16" fmla="*/ 2147483647 w 159"/>
                <a:gd name="T17" fmla="*/ 2147483647 h 69"/>
                <a:gd name="T18" fmla="*/ 2147483647 w 159"/>
                <a:gd name="T19" fmla="*/ 1763319467 h 69"/>
                <a:gd name="T20" fmla="*/ 2147483647 w 159"/>
                <a:gd name="T21" fmla="*/ 1696529351 h 69"/>
                <a:gd name="T22" fmla="*/ 2147483647 w 159"/>
                <a:gd name="T23" fmla="*/ 1616376825 h 69"/>
                <a:gd name="T24" fmla="*/ 2147483647 w 159"/>
                <a:gd name="T25" fmla="*/ 374037923 h 69"/>
                <a:gd name="T26" fmla="*/ 2147483647 w 159"/>
                <a:gd name="T27" fmla="*/ 187018961 h 69"/>
                <a:gd name="T28" fmla="*/ 2147483647 w 15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
                <a:gd name="T46" fmla="*/ 0 h 69"/>
                <a:gd name="T47" fmla="*/ 159 w 159"/>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 h="69">
                  <a:moveTo>
                    <a:pt x="153" y="0"/>
                  </a:moveTo>
                  <a:cubicBezTo>
                    <a:pt x="126" y="2"/>
                    <a:pt x="100" y="17"/>
                    <a:pt x="89" y="38"/>
                  </a:cubicBezTo>
                  <a:cubicBezTo>
                    <a:pt x="85" y="39"/>
                    <a:pt x="81" y="40"/>
                    <a:pt x="80" y="42"/>
                  </a:cubicBezTo>
                  <a:cubicBezTo>
                    <a:pt x="67" y="44"/>
                    <a:pt x="56" y="49"/>
                    <a:pt x="52" y="59"/>
                  </a:cubicBezTo>
                  <a:cubicBezTo>
                    <a:pt x="48" y="59"/>
                    <a:pt x="2" y="60"/>
                    <a:pt x="2" y="62"/>
                  </a:cubicBezTo>
                  <a:cubicBezTo>
                    <a:pt x="1" y="62"/>
                    <a:pt x="0" y="63"/>
                    <a:pt x="0" y="64"/>
                  </a:cubicBezTo>
                  <a:cubicBezTo>
                    <a:pt x="0" y="66"/>
                    <a:pt x="3" y="69"/>
                    <a:pt x="5" y="69"/>
                  </a:cubicBezTo>
                  <a:cubicBezTo>
                    <a:pt x="65" y="68"/>
                    <a:pt x="65" y="68"/>
                    <a:pt x="65" y="68"/>
                  </a:cubicBezTo>
                  <a:cubicBezTo>
                    <a:pt x="66" y="65"/>
                    <a:pt x="66" y="65"/>
                    <a:pt x="66" y="65"/>
                  </a:cubicBezTo>
                  <a:cubicBezTo>
                    <a:pt x="70" y="55"/>
                    <a:pt x="75" y="51"/>
                    <a:pt x="88" y="48"/>
                  </a:cubicBezTo>
                  <a:cubicBezTo>
                    <a:pt x="95" y="46"/>
                    <a:pt x="95" y="46"/>
                    <a:pt x="95" y="46"/>
                  </a:cubicBezTo>
                  <a:cubicBezTo>
                    <a:pt x="96" y="44"/>
                    <a:pt x="96" y="44"/>
                    <a:pt x="96" y="44"/>
                  </a:cubicBezTo>
                  <a:cubicBezTo>
                    <a:pt x="105" y="26"/>
                    <a:pt x="130" y="11"/>
                    <a:pt x="154" y="10"/>
                  </a:cubicBezTo>
                  <a:cubicBezTo>
                    <a:pt x="157" y="10"/>
                    <a:pt x="159" y="8"/>
                    <a:pt x="158" y="5"/>
                  </a:cubicBezTo>
                  <a:cubicBezTo>
                    <a:pt x="158" y="2"/>
                    <a:pt x="156" y="0"/>
                    <a:pt x="153" y="0"/>
                  </a:cubicBezTo>
                  <a:close/>
                </a:path>
              </a:pathLst>
            </a:custGeom>
            <a:solidFill>
              <a:srgbClr val="B1CDAA"/>
            </a:solidFill>
            <a:ln w="9525">
              <a:noFill/>
              <a:round/>
              <a:headEnd/>
              <a:tailEnd/>
            </a:ln>
          </p:spPr>
          <p:txBody>
            <a:bodyPr/>
            <a:lstStyle/>
            <a:p>
              <a:endParaRPr lang="en-US">
                <a:latin typeface="Calibri" pitchFamily="34" charset="0"/>
              </a:endParaRPr>
            </a:p>
          </p:txBody>
        </p:sp>
        <p:sp>
          <p:nvSpPr>
            <p:cNvPr id="144314" name="Freeform 1135"/>
            <p:cNvSpPr>
              <a:spLocks/>
            </p:cNvSpPr>
            <p:nvPr/>
          </p:nvSpPr>
          <p:spPr bwMode="auto">
            <a:xfrm rot="10800000">
              <a:off x="3723152" y="5057591"/>
              <a:ext cx="581173" cy="252190"/>
            </a:xfrm>
            <a:custGeom>
              <a:avLst/>
              <a:gdLst>
                <a:gd name="T0" fmla="*/ 2147483647 w 158"/>
                <a:gd name="T1" fmla="*/ 40076277 h 69"/>
                <a:gd name="T2" fmla="*/ 2147483647 w 158"/>
                <a:gd name="T3" fmla="*/ 1402640412 h 69"/>
                <a:gd name="T4" fmla="*/ 2147483647 w 158"/>
                <a:gd name="T5" fmla="*/ 1549586709 h 69"/>
                <a:gd name="T6" fmla="*/ 1934783942 w 158"/>
                <a:gd name="T7" fmla="*/ 2147483647 h 69"/>
                <a:gd name="T8" fmla="*/ 81180302 w 158"/>
                <a:gd name="T9" fmla="*/ 2147483647 h 69"/>
                <a:gd name="T10" fmla="*/ 0 w 158"/>
                <a:gd name="T11" fmla="*/ 2147483647 h 69"/>
                <a:gd name="T12" fmla="*/ 189418243 w 158"/>
                <a:gd name="T13" fmla="*/ 2147483647 h 69"/>
                <a:gd name="T14" fmla="*/ 2147483647 w 158"/>
                <a:gd name="T15" fmla="*/ 2147483647 h 69"/>
                <a:gd name="T16" fmla="*/ 2147483647 w 158"/>
                <a:gd name="T17" fmla="*/ 2147483647 h 69"/>
                <a:gd name="T18" fmla="*/ 2147483647 w 158"/>
                <a:gd name="T19" fmla="*/ 1763319467 h 69"/>
                <a:gd name="T20" fmla="*/ 2147483647 w 158"/>
                <a:gd name="T21" fmla="*/ 1696529351 h 69"/>
                <a:gd name="T22" fmla="*/ 2147483647 w 158"/>
                <a:gd name="T23" fmla="*/ 1616376825 h 69"/>
                <a:gd name="T24" fmla="*/ 2147483647 w 158"/>
                <a:gd name="T25" fmla="*/ 374037923 h 69"/>
                <a:gd name="T26" fmla="*/ 2147483647 w 158"/>
                <a:gd name="T27" fmla="*/ 187018961 h 69"/>
                <a:gd name="T28" fmla="*/ 2147483647 w 158"/>
                <a:gd name="T29" fmla="*/ 40076277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8"/>
                <a:gd name="T46" fmla="*/ 0 h 69"/>
                <a:gd name="T47" fmla="*/ 158 w 158"/>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8" h="69">
                  <a:moveTo>
                    <a:pt x="153" y="1"/>
                  </a:moveTo>
                  <a:cubicBezTo>
                    <a:pt x="126" y="2"/>
                    <a:pt x="100" y="18"/>
                    <a:pt x="89" y="38"/>
                  </a:cubicBezTo>
                  <a:cubicBezTo>
                    <a:pt x="86" y="39"/>
                    <a:pt x="81" y="40"/>
                    <a:pt x="80" y="42"/>
                  </a:cubicBezTo>
                  <a:cubicBezTo>
                    <a:pt x="67" y="44"/>
                    <a:pt x="56" y="49"/>
                    <a:pt x="52" y="59"/>
                  </a:cubicBezTo>
                  <a:cubicBezTo>
                    <a:pt x="48" y="59"/>
                    <a:pt x="2" y="60"/>
                    <a:pt x="2" y="62"/>
                  </a:cubicBezTo>
                  <a:cubicBezTo>
                    <a:pt x="1" y="62"/>
                    <a:pt x="0" y="63"/>
                    <a:pt x="0" y="64"/>
                  </a:cubicBezTo>
                  <a:cubicBezTo>
                    <a:pt x="0" y="66"/>
                    <a:pt x="3" y="69"/>
                    <a:pt x="5" y="69"/>
                  </a:cubicBezTo>
                  <a:cubicBezTo>
                    <a:pt x="65" y="68"/>
                    <a:pt x="65" y="68"/>
                    <a:pt x="65" y="68"/>
                  </a:cubicBezTo>
                  <a:cubicBezTo>
                    <a:pt x="66" y="65"/>
                    <a:pt x="66" y="65"/>
                    <a:pt x="66" y="65"/>
                  </a:cubicBezTo>
                  <a:cubicBezTo>
                    <a:pt x="70" y="55"/>
                    <a:pt x="75" y="51"/>
                    <a:pt x="88" y="48"/>
                  </a:cubicBezTo>
                  <a:cubicBezTo>
                    <a:pt x="95" y="46"/>
                    <a:pt x="95" y="46"/>
                    <a:pt x="95" y="46"/>
                  </a:cubicBezTo>
                  <a:cubicBezTo>
                    <a:pt x="96" y="44"/>
                    <a:pt x="96" y="44"/>
                    <a:pt x="96" y="44"/>
                  </a:cubicBezTo>
                  <a:cubicBezTo>
                    <a:pt x="105" y="26"/>
                    <a:pt x="130" y="11"/>
                    <a:pt x="154" y="10"/>
                  </a:cubicBezTo>
                  <a:cubicBezTo>
                    <a:pt x="156" y="10"/>
                    <a:pt x="158" y="8"/>
                    <a:pt x="158" y="5"/>
                  </a:cubicBezTo>
                  <a:cubicBezTo>
                    <a:pt x="158" y="2"/>
                    <a:pt x="156" y="0"/>
                    <a:pt x="153" y="1"/>
                  </a:cubicBezTo>
                  <a:close/>
                </a:path>
              </a:pathLst>
            </a:custGeom>
            <a:solidFill>
              <a:srgbClr val="B2CDAB"/>
            </a:solidFill>
            <a:ln w="9525">
              <a:noFill/>
              <a:round/>
              <a:headEnd/>
              <a:tailEnd/>
            </a:ln>
          </p:spPr>
          <p:txBody>
            <a:bodyPr/>
            <a:lstStyle/>
            <a:p>
              <a:endParaRPr lang="en-US">
                <a:latin typeface="Calibri" pitchFamily="34" charset="0"/>
              </a:endParaRPr>
            </a:p>
          </p:txBody>
        </p:sp>
        <p:sp>
          <p:nvSpPr>
            <p:cNvPr id="144315" name="Freeform 1136"/>
            <p:cNvSpPr>
              <a:spLocks/>
            </p:cNvSpPr>
            <p:nvPr/>
          </p:nvSpPr>
          <p:spPr bwMode="auto">
            <a:xfrm rot="10800000">
              <a:off x="3723152" y="5057589"/>
              <a:ext cx="581173" cy="252191"/>
            </a:xfrm>
            <a:custGeom>
              <a:avLst/>
              <a:gdLst>
                <a:gd name="T0" fmla="*/ 2147483647 w 158"/>
                <a:gd name="T1" fmla="*/ 40076436 h 69"/>
                <a:gd name="T2" fmla="*/ 2147483647 w 158"/>
                <a:gd name="T3" fmla="*/ 1402653284 h 69"/>
                <a:gd name="T4" fmla="*/ 2147483647 w 158"/>
                <a:gd name="T5" fmla="*/ 1549596508 h 69"/>
                <a:gd name="T6" fmla="*/ 1934783942 w 158"/>
                <a:gd name="T7" fmla="*/ 2147483647 h 69"/>
                <a:gd name="T8" fmla="*/ 81180302 w 158"/>
                <a:gd name="T9" fmla="*/ 2147483647 h 69"/>
                <a:gd name="T10" fmla="*/ 0 w 158"/>
                <a:gd name="T11" fmla="*/ 2147483647 h 69"/>
                <a:gd name="T12" fmla="*/ 189418243 w 158"/>
                <a:gd name="T13" fmla="*/ 2147483647 h 69"/>
                <a:gd name="T14" fmla="*/ 2147483647 w 158"/>
                <a:gd name="T15" fmla="*/ 2147483647 h 69"/>
                <a:gd name="T16" fmla="*/ 2147483647 w 158"/>
                <a:gd name="T17" fmla="*/ 2147483647 h 69"/>
                <a:gd name="T18" fmla="*/ 2147483647 w 158"/>
                <a:gd name="T19" fmla="*/ 1763333769 h 69"/>
                <a:gd name="T20" fmla="*/ 2147483647 w 158"/>
                <a:gd name="T21" fmla="*/ 1696543388 h 69"/>
                <a:gd name="T22" fmla="*/ 2147483647 w 158"/>
                <a:gd name="T23" fmla="*/ 1616390544 h 69"/>
                <a:gd name="T24" fmla="*/ 2147483647 w 158"/>
                <a:gd name="T25" fmla="*/ 374039406 h 69"/>
                <a:gd name="T26" fmla="*/ 2147483647 w 158"/>
                <a:gd name="T27" fmla="*/ 187019703 h 69"/>
                <a:gd name="T28" fmla="*/ 2147483647 w 158"/>
                <a:gd name="T29" fmla="*/ 40076436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8"/>
                <a:gd name="T46" fmla="*/ 0 h 69"/>
                <a:gd name="T47" fmla="*/ 158 w 158"/>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8" h="69">
                  <a:moveTo>
                    <a:pt x="153" y="1"/>
                  </a:moveTo>
                  <a:cubicBezTo>
                    <a:pt x="126" y="2"/>
                    <a:pt x="100" y="18"/>
                    <a:pt x="89" y="38"/>
                  </a:cubicBezTo>
                  <a:cubicBezTo>
                    <a:pt x="86" y="39"/>
                    <a:pt x="82" y="40"/>
                    <a:pt x="80" y="42"/>
                  </a:cubicBezTo>
                  <a:cubicBezTo>
                    <a:pt x="67" y="44"/>
                    <a:pt x="57" y="49"/>
                    <a:pt x="52" y="59"/>
                  </a:cubicBezTo>
                  <a:cubicBezTo>
                    <a:pt x="49" y="59"/>
                    <a:pt x="2" y="60"/>
                    <a:pt x="2" y="62"/>
                  </a:cubicBezTo>
                  <a:cubicBezTo>
                    <a:pt x="1" y="62"/>
                    <a:pt x="0" y="63"/>
                    <a:pt x="0" y="64"/>
                  </a:cubicBezTo>
                  <a:cubicBezTo>
                    <a:pt x="0" y="66"/>
                    <a:pt x="3" y="69"/>
                    <a:pt x="5" y="69"/>
                  </a:cubicBezTo>
                  <a:cubicBezTo>
                    <a:pt x="65" y="68"/>
                    <a:pt x="65" y="68"/>
                    <a:pt x="65" y="68"/>
                  </a:cubicBezTo>
                  <a:cubicBezTo>
                    <a:pt x="66" y="65"/>
                    <a:pt x="66" y="65"/>
                    <a:pt x="66" y="65"/>
                  </a:cubicBezTo>
                  <a:cubicBezTo>
                    <a:pt x="70" y="55"/>
                    <a:pt x="75" y="51"/>
                    <a:pt x="88" y="48"/>
                  </a:cubicBezTo>
                  <a:cubicBezTo>
                    <a:pt x="95" y="46"/>
                    <a:pt x="95" y="46"/>
                    <a:pt x="95" y="46"/>
                  </a:cubicBezTo>
                  <a:cubicBezTo>
                    <a:pt x="96" y="44"/>
                    <a:pt x="96" y="44"/>
                    <a:pt x="96" y="44"/>
                  </a:cubicBezTo>
                  <a:cubicBezTo>
                    <a:pt x="105" y="26"/>
                    <a:pt x="130" y="11"/>
                    <a:pt x="154" y="10"/>
                  </a:cubicBezTo>
                  <a:cubicBezTo>
                    <a:pt x="156" y="10"/>
                    <a:pt x="158" y="8"/>
                    <a:pt x="158" y="5"/>
                  </a:cubicBezTo>
                  <a:cubicBezTo>
                    <a:pt x="158" y="2"/>
                    <a:pt x="156" y="0"/>
                    <a:pt x="153" y="1"/>
                  </a:cubicBezTo>
                  <a:close/>
                </a:path>
              </a:pathLst>
            </a:custGeom>
            <a:solidFill>
              <a:srgbClr val="B3CEAB"/>
            </a:solidFill>
            <a:ln w="9525">
              <a:noFill/>
              <a:round/>
              <a:headEnd/>
              <a:tailEnd/>
            </a:ln>
          </p:spPr>
          <p:txBody>
            <a:bodyPr/>
            <a:lstStyle/>
            <a:p>
              <a:endParaRPr lang="en-US">
                <a:latin typeface="Calibri" pitchFamily="34" charset="0"/>
              </a:endParaRPr>
            </a:p>
          </p:txBody>
        </p:sp>
        <p:sp>
          <p:nvSpPr>
            <p:cNvPr id="144316" name="Freeform 1137"/>
            <p:cNvSpPr>
              <a:spLocks/>
            </p:cNvSpPr>
            <p:nvPr/>
          </p:nvSpPr>
          <p:spPr bwMode="auto">
            <a:xfrm rot="10800000">
              <a:off x="3723152" y="5057588"/>
              <a:ext cx="581173" cy="249536"/>
            </a:xfrm>
            <a:custGeom>
              <a:avLst/>
              <a:gdLst>
                <a:gd name="T0" fmla="*/ 2147483647 w 158"/>
                <a:gd name="T1" fmla="*/ 0 h 68"/>
                <a:gd name="T2" fmla="*/ 2147483647 w 158"/>
                <a:gd name="T3" fmla="*/ 1373563415 h 68"/>
                <a:gd name="T4" fmla="*/ 2147483647 w 158"/>
                <a:gd name="T5" fmla="*/ 1521692322 h 68"/>
                <a:gd name="T6" fmla="*/ 1934783942 w 158"/>
                <a:gd name="T7" fmla="*/ 2147483647 h 68"/>
                <a:gd name="T8" fmla="*/ 81180302 w 158"/>
                <a:gd name="T9" fmla="*/ 2147483647 h 68"/>
                <a:gd name="T10" fmla="*/ 0 w 158"/>
                <a:gd name="T11" fmla="*/ 2147483647 h 68"/>
                <a:gd name="T12" fmla="*/ 189418243 w 158"/>
                <a:gd name="T13" fmla="*/ 2147483647 h 68"/>
                <a:gd name="T14" fmla="*/ 2147483647 w 158"/>
                <a:gd name="T15" fmla="*/ 2147483647 h 68"/>
                <a:gd name="T16" fmla="*/ 2147483647 w 158"/>
                <a:gd name="T17" fmla="*/ 2147483647 h 68"/>
                <a:gd name="T18" fmla="*/ 2147483647 w 158"/>
                <a:gd name="T19" fmla="*/ 1750619481 h 68"/>
                <a:gd name="T20" fmla="*/ 2147483647 w 158"/>
                <a:gd name="T21" fmla="*/ 1669821228 h 68"/>
                <a:gd name="T22" fmla="*/ 2147483647 w 158"/>
                <a:gd name="T23" fmla="*/ 1602490574 h 68"/>
                <a:gd name="T24" fmla="*/ 2147483647 w 158"/>
                <a:gd name="T25" fmla="*/ 336657054 h 68"/>
                <a:gd name="T26" fmla="*/ 2147483647 w 158"/>
                <a:gd name="T27" fmla="*/ 148128964 h 68"/>
                <a:gd name="T28" fmla="*/ 2147483647 w 158"/>
                <a:gd name="T29" fmla="*/ 0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8"/>
                <a:gd name="T46" fmla="*/ 0 h 68"/>
                <a:gd name="T47" fmla="*/ 158 w 158"/>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8" h="68">
                  <a:moveTo>
                    <a:pt x="153" y="0"/>
                  </a:moveTo>
                  <a:cubicBezTo>
                    <a:pt x="126" y="1"/>
                    <a:pt x="100" y="17"/>
                    <a:pt x="89" y="37"/>
                  </a:cubicBezTo>
                  <a:cubicBezTo>
                    <a:pt x="86" y="38"/>
                    <a:pt x="82" y="39"/>
                    <a:pt x="80" y="41"/>
                  </a:cubicBezTo>
                  <a:cubicBezTo>
                    <a:pt x="67" y="43"/>
                    <a:pt x="57" y="48"/>
                    <a:pt x="52" y="58"/>
                  </a:cubicBezTo>
                  <a:cubicBezTo>
                    <a:pt x="49" y="58"/>
                    <a:pt x="2" y="59"/>
                    <a:pt x="2" y="61"/>
                  </a:cubicBezTo>
                  <a:cubicBezTo>
                    <a:pt x="1" y="61"/>
                    <a:pt x="0" y="62"/>
                    <a:pt x="0" y="63"/>
                  </a:cubicBezTo>
                  <a:cubicBezTo>
                    <a:pt x="0" y="64"/>
                    <a:pt x="3" y="68"/>
                    <a:pt x="5" y="68"/>
                  </a:cubicBezTo>
                  <a:cubicBezTo>
                    <a:pt x="65" y="67"/>
                    <a:pt x="65" y="67"/>
                    <a:pt x="65" y="67"/>
                  </a:cubicBezTo>
                  <a:cubicBezTo>
                    <a:pt x="66" y="64"/>
                    <a:pt x="66" y="64"/>
                    <a:pt x="66" y="64"/>
                  </a:cubicBezTo>
                  <a:cubicBezTo>
                    <a:pt x="70" y="54"/>
                    <a:pt x="75" y="50"/>
                    <a:pt x="88" y="47"/>
                  </a:cubicBezTo>
                  <a:cubicBezTo>
                    <a:pt x="95" y="45"/>
                    <a:pt x="95" y="45"/>
                    <a:pt x="95" y="45"/>
                  </a:cubicBezTo>
                  <a:cubicBezTo>
                    <a:pt x="96" y="43"/>
                    <a:pt x="96" y="43"/>
                    <a:pt x="96" y="43"/>
                  </a:cubicBezTo>
                  <a:cubicBezTo>
                    <a:pt x="105" y="25"/>
                    <a:pt x="130" y="10"/>
                    <a:pt x="154" y="9"/>
                  </a:cubicBezTo>
                  <a:cubicBezTo>
                    <a:pt x="156" y="9"/>
                    <a:pt x="158" y="7"/>
                    <a:pt x="158" y="4"/>
                  </a:cubicBezTo>
                  <a:cubicBezTo>
                    <a:pt x="158" y="1"/>
                    <a:pt x="156" y="0"/>
                    <a:pt x="153" y="0"/>
                  </a:cubicBezTo>
                  <a:close/>
                </a:path>
              </a:pathLst>
            </a:custGeom>
            <a:solidFill>
              <a:srgbClr val="B3CEAC"/>
            </a:solidFill>
            <a:ln w="9525">
              <a:noFill/>
              <a:round/>
              <a:headEnd/>
              <a:tailEnd/>
            </a:ln>
          </p:spPr>
          <p:txBody>
            <a:bodyPr/>
            <a:lstStyle/>
            <a:p>
              <a:endParaRPr lang="en-US">
                <a:latin typeface="Calibri" pitchFamily="34" charset="0"/>
              </a:endParaRPr>
            </a:p>
          </p:txBody>
        </p:sp>
        <p:sp>
          <p:nvSpPr>
            <p:cNvPr id="144317" name="Freeform 1138"/>
            <p:cNvSpPr>
              <a:spLocks/>
            </p:cNvSpPr>
            <p:nvPr/>
          </p:nvSpPr>
          <p:spPr bwMode="auto">
            <a:xfrm rot="10800000">
              <a:off x="3723152" y="5057586"/>
              <a:ext cx="581173" cy="249536"/>
            </a:xfrm>
            <a:custGeom>
              <a:avLst/>
              <a:gdLst>
                <a:gd name="T0" fmla="*/ 2147483647 w 158"/>
                <a:gd name="T1" fmla="*/ 0 h 68"/>
                <a:gd name="T2" fmla="*/ 2147483647 w 158"/>
                <a:gd name="T3" fmla="*/ 1373563415 h 68"/>
                <a:gd name="T4" fmla="*/ 2147483647 w 158"/>
                <a:gd name="T5" fmla="*/ 1521692322 h 68"/>
                <a:gd name="T6" fmla="*/ 1975374079 w 158"/>
                <a:gd name="T7" fmla="*/ 2147483647 h 68"/>
                <a:gd name="T8" fmla="*/ 81180302 w 158"/>
                <a:gd name="T9" fmla="*/ 2147483647 h 68"/>
                <a:gd name="T10" fmla="*/ 0 w 158"/>
                <a:gd name="T11" fmla="*/ 2147483647 h 68"/>
                <a:gd name="T12" fmla="*/ 189418243 w 158"/>
                <a:gd name="T13" fmla="*/ 2147483647 h 68"/>
                <a:gd name="T14" fmla="*/ 2147483647 w 158"/>
                <a:gd name="T15" fmla="*/ 2147483647 h 68"/>
                <a:gd name="T16" fmla="*/ 2147483647 w 158"/>
                <a:gd name="T17" fmla="*/ 2147483647 h 68"/>
                <a:gd name="T18" fmla="*/ 2147483647 w 158"/>
                <a:gd name="T19" fmla="*/ 1750619481 h 68"/>
                <a:gd name="T20" fmla="*/ 2147483647 w 158"/>
                <a:gd name="T21" fmla="*/ 1669821228 h 68"/>
                <a:gd name="T22" fmla="*/ 2147483647 w 158"/>
                <a:gd name="T23" fmla="*/ 1602490574 h 68"/>
                <a:gd name="T24" fmla="*/ 2147483647 w 158"/>
                <a:gd name="T25" fmla="*/ 336657054 h 68"/>
                <a:gd name="T26" fmla="*/ 2147483647 w 158"/>
                <a:gd name="T27" fmla="*/ 148128964 h 68"/>
                <a:gd name="T28" fmla="*/ 2147483647 w 158"/>
                <a:gd name="T29" fmla="*/ 0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8"/>
                <a:gd name="T46" fmla="*/ 0 h 68"/>
                <a:gd name="T47" fmla="*/ 158 w 158"/>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8" h="68">
                  <a:moveTo>
                    <a:pt x="153" y="0"/>
                  </a:moveTo>
                  <a:cubicBezTo>
                    <a:pt x="126" y="1"/>
                    <a:pt x="100" y="17"/>
                    <a:pt x="89" y="37"/>
                  </a:cubicBezTo>
                  <a:cubicBezTo>
                    <a:pt x="86" y="38"/>
                    <a:pt x="82" y="39"/>
                    <a:pt x="81" y="41"/>
                  </a:cubicBezTo>
                  <a:cubicBezTo>
                    <a:pt x="68" y="43"/>
                    <a:pt x="57" y="48"/>
                    <a:pt x="53" y="58"/>
                  </a:cubicBezTo>
                  <a:cubicBezTo>
                    <a:pt x="49" y="58"/>
                    <a:pt x="2" y="60"/>
                    <a:pt x="2" y="61"/>
                  </a:cubicBezTo>
                  <a:cubicBezTo>
                    <a:pt x="1" y="61"/>
                    <a:pt x="0" y="62"/>
                    <a:pt x="0" y="63"/>
                  </a:cubicBezTo>
                  <a:cubicBezTo>
                    <a:pt x="0" y="64"/>
                    <a:pt x="3" y="68"/>
                    <a:pt x="5" y="68"/>
                  </a:cubicBezTo>
                  <a:cubicBezTo>
                    <a:pt x="65" y="66"/>
                    <a:pt x="65" y="66"/>
                    <a:pt x="65" y="66"/>
                  </a:cubicBezTo>
                  <a:cubicBezTo>
                    <a:pt x="66" y="64"/>
                    <a:pt x="66" y="64"/>
                    <a:pt x="66" y="64"/>
                  </a:cubicBezTo>
                  <a:cubicBezTo>
                    <a:pt x="70" y="54"/>
                    <a:pt x="75" y="50"/>
                    <a:pt x="88" y="47"/>
                  </a:cubicBezTo>
                  <a:cubicBezTo>
                    <a:pt x="95" y="45"/>
                    <a:pt x="95" y="45"/>
                    <a:pt x="95" y="45"/>
                  </a:cubicBezTo>
                  <a:cubicBezTo>
                    <a:pt x="96" y="43"/>
                    <a:pt x="96" y="43"/>
                    <a:pt x="96" y="43"/>
                  </a:cubicBezTo>
                  <a:cubicBezTo>
                    <a:pt x="105" y="25"/>
                    <a:pt x="130" y="10"/>
                    <a:pt x="154" y="9"/>
                  </a:cubicBezTo>
                  <a:cubicBezTo>
                    <a:pt x="156" y="9"/>
                    <a:pt x="158" y="7"/>
                    <a:pt x="158" y="4"/>
                  </a:cubicBezTo>
                  <a:cubicBezTo>
                    <a:pt x="158" y="2"/>
                    <a:pt x="156" y="0"/>
                    <a:pt x="153" y="0"/>
                  </a:cubicBezTo>
                  <a:close/>
                </a:path>
              </a:pathLst>
            </a:custGeom>
            <a:solidFill>
              <a:srgbClr val="B3CEAD"/>
            </a:solidFill>
            <a:ln w="9525">
              <a:noFill/>
              <a:round/>
              <a:headEnd/>
              <a:tailEnd/>
            </a:ln>
          </p:spPr>
          <p:txBody>
            <a:bodyPr/>
            <a:lstStyle/>
            <a:p>
              <a:endParaRPr lang="en-US">
                <a:latin typeface="Calibri" pitchFamily="34" charset="0"/>
              </a:endParaRPr>
            </a:p>
          </p:txBody>
        </p:sp>
        <p:sp>
          <p:nvSpPr>
            <p:cNvPr id="144318" name="Freeform 1139"/>
            <p:cNvSpPr>
              <a:spLocks/>
            </p:cNvSpPr>
            <p:nvPr/>
          </p:nvSpPr>
          <p:spPr bwMode="auto">
            <a:xfrm rot="10800000">
              <a:off x="3723152" y="5057584"/>
              <a:ext cx="581173" cy="249536"/>
            </a:xfrm>
            <a:custGeom>
              <a:avLst/>
              <a:gdLst>
                <a:gd name="T0" fmla="*/ 2147483647 w 158"/>
                <a:gd name="T1" fmla="*/ 0 h 68"/>
                <a:gd name="T2" fmla="*/ 2147483647 w 158"/>
                <a:gd name="T3" fmla="*/ 1373563415 h 68"/>
                <a:gd name="T4" fmla="*/ 2147483647 w 158"/>
                <a:gd name="T5" fmla="*/ 1521692322 h 68"/>
                <a:gd name="T6" fmla="*/ 1975374079 w 158"/>
                <a:gd name="T7" fmla="*/ 2147483647 h 68"/>
                <a:gd name="T8" fmla="*/ 81180302 w 158"/>
                <a:gd name="T9" fmla="*/ 2147483647 h 68"/>
                <a:gd name="T10" fmla="*/ 0 w 158"/>
                <a:gd name="T11" fmla="*/ 2147483647 h 68"/>
                <a:gd name="T12" fmla="*/ 189418243 w 158"/>
                <a:gd name="T13" fmla="*/ 2147483647 h 68"/>
                <a:gd name="T14" fmla="*/ 2147483647 w 158"/>
                <a:gd name="T15" fmla="*/ 2147483647 h 68"/>
                <a:gd name="T16" fmla="*/ 2147483647 w 158"/>
                <a:gd name="T17" fmla="*/ 2147483647 h 68"/>
                <a:gd name="T18" fmla="*/ 2147483647 w 158"/>
                <a:gd name="T19" fmla="*/ 1750619481 h 68"/>
                <a:gd name="T20" fmla="*/ 2147483647 w 158"/>
                <a:gd name="T21" fmla="*/ 1669821228 h 68"/>
                <a:gd name="T22" fmla="*/ 2147483647 w 158"/>
                <a:gd name="T23" fmla="*/ 1602490574 h 68"/>
                <a:gd name="T24" fmla="*/ 2147483647 w 158"/>
                <a:gd name="T25" fmla="*/ 336657054 h 68"/>
                <a:gd name="T26" fmla="*/ 2147483647 w 158"/>
                <a:gd name="T27" fmla="*/ 148128964 h 68"/>
                <a:gd name="T28" fmla="*/ 2147483647 w 158"/>
                <a:gd name="T29" fmla="*/ 0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8"/>
                <a:gd name="T46" fmla="*/ 0 h 68"/>
                <a:gd name="T47" fmla="*/ 158 w 158"/>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8" h="68">
                  <a:moveTo>
                    <a:pt x="153" y="0"/>
                  </a:moveTo>
                  <a:cubicBezTo>
                    <a:pt x="127" y="1"/>
                    <a:pt x="100" y="17"/>
                    <a:pt x="89" y="37"/>
                  </a:cubicBezTo>
                  <a:cubicBezTo>
                    <a:pt x="86" y="38"/>
                    <a:pt x="82" y="39"/>
                    <a:pt x="81" y="41"/>
                  </a:cubicBezTo>
                  <a:cubicBezTo>
                    <a:pt x="68" y="43"/>
                    <a:pt x="57" y="48"/>
                    <a:pt x="53" y="58"/>
                  </a:cubicBezTo>
                  <a:cubicBezTo>
                    <a:pt x="50" y="58"/>
                    <a:pt x="2" y="60"/>
                    <a:pt x="2" y="61"/>
                  </a:cubicBezTo>
                  <a:cubicBezTo>
                    <a:pt x="1" y="61"/>
                    <a:pt x="0" y="62"/>
                    <a:pt x="0" y="63"/>
                  </a:cubicBezTo>
                  <a:cubicBezTo>
                    <a:pt x="0" y="64"/>
                    <a:pt x="3" y="68"/>
                    <a:pt x="5" y="67"/>
                  </a:cubicBezTo>
                  <a:cubicBezTo>
                    <a:pt x="65" y="66"/>
                    <a:pt x="65" y="66"/>
                    <a:pt x="65" y="66"/>
                  </a:cubicBezTo>
                  <a:cubicBezTo>
                    <a:pt x="66" y="64"/>
                    <a:pt x="66" y="64"/>
                    <a:pt x="66" y="64"/>
                  </a:cubicBezTo>
                  <a:cubicBezTo>
                    <a:pt x="70" y="54"/>
                    <a:pt x="75" y="50"/>
                    <a:pt x="88" y="47"/>
                  </a:cubicBezTo>
                  <a:cubicBezTo>
                    <a:pt x="95" y="45"/>
                    <a:pt x="95" y="45"/>
                    <a:pt x="95" y="45"/>
                  </a:cubicBezTo>
                  <a:cubicBezTo>
                    <a:pt x="96" y="43"/>
                    <a:pt x="96" y="43"/>
                    <a:pt x="96" y="43"/>
                  </a:cubicBezTo>
                  <a:cubicBezTo>
                    <a:pt x="105" y="25"/>
                    <a:pt x="130" y="10"/>
                    <a:pt x="154" y="9"/>
                  </a:cubicBezTo>
                  <a:cubicBezTo>
                    <a:pt x="156" y="9"/>
                    <a:pt x="158" y="7"/>
                    <a:pt x="158" y="4"/>
                  </a:cubicBezTo>
                  <a:cubicBezTo>
                    <a:pt x="158" y="2"/>
                    <a:pt x="156" y="0"/>
                    <a:pt x="153" y="0"/>
                  </a:cubicBezTo>
                  <a:close/>
                </a:path>
              </a:pathLst>
            </a:custGeom>
            <a:solidFill>
              <a:srgbClr val="B4CFAE"/>
            </a:solidFill>
            <a:ln w="9525">
              <a:noFill/>
              <a:round/>
              <a:headEnd/>
              <a:tailEnd/>
            </a:ln>
          </p:spPr>
          <p:txBody>
            <a:bodyPr/>
            <a:lstStyle/>
            <a:p>
              <a:endParaRPr lang="en-US">
                <a:latin typeface="Calibri" pitchFamily="34" charset="0"/>
              </a:endParaRPr>
            </a:p>
          </p:txBody>
        </p:sp>
        <p:sp>
          <p:nvSpPr>
            <p:cNvPr id="144319" name="Freeform 1140"/>
            <p:cNvSpPr>
              <a:spLocks/>
            </p:cNvSpPr>
            <p:nvPr/>
          </p:nvSpPr>
          <p:spPr bwMode="auto">
            <a:xfrm rot="10800000">
              <a:off x="3723152" y="5057583"/>
              <a:ext cx="581173" cy="249536"/>
            </a:xfrm>
            <a:custGeom>
              <a:avLst/>
              <a:gdLst>
                <a:gd name="T0" fmla="*/ 2147483647 w 158"/>
                <a:gd name="T1" fmla="*/ 0 h 68"/>
                <a:gd name="T2" fmla="*/ 2147483647 w 158"/>
                <a:gd name="T3" fmla="*/ 1373563415 h 68"/>
                <a:gd name="T4" fmla="*/ 2147483647 w 158"/>
                <a:gd name="T5" fmla="*/ 1521692322 h 68"/>
                <a:gd name="T6" fmla="*/ 1975374079 w 158"/>
                <a:gd name="T7" fmla="*/ 2147483647 h 68"/>
                <a:gd name="T8" fmla="*/ 81180302 w 158"/>
                <a:gd name="T9" fmla="*/ 2147483647 h 68"/>
                <a:gd name="T10" fmla="*/ 0 w 158"/>
                <a:gd name="T11" fmla="*/ 2147483647 h 68"/>
                <a:gd name="T12" fmla="*/ 189418243 w 158"/>
                <a:gd name="T13" fmla="*/ 2147483647 h 68"/>
                <a:gd name="T14" fmla="*/ 2147483647 w 158"/>
                <a:gd name="T15" fmla="*/ 2147483647 h 68"/>
                <a:gd name="T16" fmla="*/ 2147483647 w 158"/>
                <a:gd name="T17" fmla="*/ 2147483647 h 68"/>
                <a:gd name="T18" fmla="*/ 2147483647 w 158"/>
                <a:gd name="T19" fmla="*/ 1750619481 h 68"/>
                <a:gd name="T20" fmla="*/ 2147483647 w 158"/>
                <a:gd name="T21" fmla="*/ 1669821228 h 68"/>
                <a:gd name="T22" fmla="*/ 2147483647 w 158"/>
                <a:gd name="T23" fmla="*/ 1602490574 h 68"/>
                <a:gd name="T24" fmla="*/ 2147483647 w 158"/>
                <a:gd name="T25" fmla="*/ 336657054 h 68"/>
                <a:gd name="T26" fmla="*/ 2147483647 w 158"/>
                <a:gd name="T27" fmla="*/ 148128964 h 68"/>
                <a:gd name="T28" fmla="*/ 2147483647 w 158"/>
                <a:gd name="T29" fmla="*/ 0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8"/>
                <a:gd name="T46" fmla="*/ 0 h 68"/>
                <a:gd name="T47" fmla="*/ 158 w 158"/>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8" h="68">
                  <a:moveTo>
                    <a:pt x="153" y="0"/>
                  </a:moveTo>
                  <a:cubicBezTo>
                    <a:pt x="127" y="1"/>
                    <a:pt x="100" y="17"/>
                    <a:pt x="89" y="37"/>
                  </a:cubicBezTo>
                  <a:cubicBezTo>
                    <a:pt x="86" y="38"/>
                    <a:pt x="82" y="39"/>
                    <a:pt x="81" y="41"/>
                  </a:cubicBezTo>
                  <a:cubicBezTo>
                    <a:pt x="68" y="43"/>
                    <a:pt x="58" y="48"/>
                    <a:pt x="53" y="58"/>
                  </a:cubicBezTo>
                  <a:cubicBezTo>
                    <a:pt x="50" y="58"/>
                    <a:pt x="2" y="60"/>
                    <a:pt x="2" y="61"/>
                  </a:cubicBezTo>
                  <a:cubicBezTo>
                    <a:pt x="1" y="61"/>
                    <a:pt x="0" y="62"/>
                    <a:pt x="0" y="63"/>
                  </a:cubicBezTo>
                  <a:cubicBezTo>
                    <a:pt x="0" y="64"/>
                    <a:pt x="3" y="68"/>
                    <a:pt x="5" y="67"/>
                  </a:cubicBezTo>
                  <a:cubicBezTo>
                    <a:pt x="65" y="66"/>
                    <a:pt x="65" y="66"/>
                    <a:pt x="65" y="66"/>
                  </a:cubicBezTo>
                  <a:cubicBezTo>
                    <a:pt x="66" y="64"/>
                    <a:pt x="66" y="64"/>
                    <a:pt x="66" y="64"/>
                  </a:cubicBezTo>
                  <a:cubicBezTo>
                    <a:pt x="70" y="54"/>
                    <a:pt x="75" y="50"/>
                    <a:pt x="88" y="47"/>
                  </a:cubicBezTo>
                  <a:cubicBezTo>
                    <a:pt x="95" y="45"/>
                    <a:pt x="95" y="45"/>
                    <a:pt x="95" y="45"/>
                  </a:cubicBezTo>
                  <a:cubicBezTo>
                    <a:pt x="96" y="43"/>
                    <a:pt x="96" y="43"/>
                    <a:pt x="96" y="43"/>
                  </a:cubicBezTo>
                  <a:cubicBezTo>
                    <a:pt x="105" y="25"/>
                    <a:pt x="130" y="10"/>
                    <a:pt x="154" y="9"/>
                  </a:cubicBezTo>
                  <a:cubicBezTo>
                    <a:pt x="156" y="9"/>
                    <a:pt x="158" y="7"/>
                    <a:pt x="158" y="4"/>
                  </a:cubicBezTo>
                  <a:cubicBezTo>
                    <a:pt x="158" y="2"/>
                    <a:pt x="156" y="0"/>
                    <a:pt x="153" y="0"/>
                  </a:cubicBezTo>
                  <a:close/>
                </a:path>
              </a:pathLst>
            </a:custGeom>
            <a:solidFill>
              <a:srgbClr val="B5CFAE"/>
            </a:solidFill>
            <a:ln w="9525">
              <a:noFill/>
              <a:round/>
              <a:headEnd/>
              <a:tailEnd/>
            </a:ln>
          </p:spPr>
          <p:txBody>
            <a:bodyPr/>
            <a:lstStyle/>
            <a:p>
              <a:endParaRPr lang="en-US">
                <a:latin typeface="Calibri" pitchFamily="34" charset="0"/>
              </a:endParaRPr>
            </a:p>
          </p:txBody>
        </p:sp>
        <p:sp>
          <p:nvSpPr>
            <p:cNvPr id="144320" name="Freeform 1141"/>
            <p:cNvSpPr>
              <a:spLocks/>
            </p:cNvSpPr>
            <p:nvPr/>
          </p:nvSpPr>
          <p:spPr bwMode="auto">
            <a:xfrm rot="10800000">
              <a:off x="3723152" y="5061563"/>
              <a:ext cx="581173" cy="245554"/>
            </a:xfrm>
            <a:custGeom>
              <a:avLst/>
              <a:gdLst>
                <a:gd name="T0" fmla="*/ 2147483647 w 158"/>
                <a:gd name="T1" fmla="*/ 0 h 67"/>
                <a:gd name="T2" fmla="*/ 2147483647 w 158"/>
                <a:gd name="T3" fmla="*/ 1370073875 h 67"/>
                <a:gd name="T4" fmla="*/ 2147483647 w 158"/>
                <a:gd name="T5" fmla="*/ 1477531188 h 67"/>
                <a:gd name="T6" fmla="*/ 1975374079 w 158"/>
                <a:gd name="T7" fmla="*/ 2147483647 h 67"/>
                <a:gd name="T8" fmla="*/ 108237941 w 158"/>
                <a:gd name="T9" fmla="*/ 2147483647 h 67"/>
                <a:gd name="T10" fmla="*/ 0 w 158"/>
                <a:gd name="T11" fmla="*/ 2147483647 h 67"/>
                <a:gd name="T12" fmla="*/ 189418243 w 158"/>
                <a:gd name="T13" fmla="*/ 2147483647 h 67"/>
                <a:gd name="T14" fmla="*/ 2147483647 w 158"/>
                <a:gd name="T15" fmla="*/ 2147483647 h 67"/>
                <a:gd name="T16" fmla="*/ 2147483647 w 158"/>
                <a:gd name="T17" fmla="*/ 2147483647 h 67"/>
                <a:gd name="T18" fmla="*/ 2147483647 w 158"/>
                <a:gd name="T19" fmla="*/ 1746174472 h 67"/>
                <a:gd name="T20" fmla="*/ 2147483647 w 158"/>
                <a:gd name="T21" fmla="*/ 1665581487 h 67"/>
                <a:gd name="T22" fmla="*/ 2147483647 w 158"/>
                <a:gd name="T23" fmla="*/ 1598420666 h 67"/>
                <a:gd name="T24" fmla="*/ 2147483647 w 158"/>
                <a:gd name="T25" fmla="*/ 335804219 h 67"/>
                <a:gd name="T26" fmla="*/ 2147483647 w 158"/>
                <a:gd name="T27" fmla="*/ 147753863 h 67"/>
                <a:gd name="T28" fmla="*/ 2147483647 w 158"/>
                <a:gd name="T29" fmla="*/ 0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8"/>
                <a:gd name="T46" fmla="*/ 0 h 67"/>
                <a:gd name="T47" fmla="*/ 158 w 158"/>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8" h="67">
                  <a:moveTo>
                    <a:pt x="153" y="0"/>
                  </a:moveTo>
                  <a:cubicBezTo>
                    <a:pt x="127" y="1"/>
                    <a:pt x="100" y="17"/>
                    <a:pt x="89" y="37"/>
                  </a:cubicBezTo>
                  <a:cubicBezTo>
                    <a:pt x="86" y="38"/>
                    <a:pt x="82" y="39"/>
                    <a:pt x="81" y="40"/>
                  </a:cubicBezTo>
                  <a:cubicBezTo>
                    <a:pt x="68" y="43"/>
                    <a:pt x="58" y="48"/>
                    <a:pt x="53" y="58"/>
                  </a:cubicBezTo>
                  <a:cubicBezTo>
                    <a:pt x="50" y="58"/>
                    <a:pt x="3" y="60"/>
                    <a:pt x="3" y="61"/>
                  </a:cubicBezTo>
                  <a:cubicBezTo>
                    <a:pt x="1" y="61"/>
                    <a:pt x="0" y="62"/>
                    <a:pt x="0" y="63"/>
                  </a:cubicBezTo>
                  <a:cubicBezTo>
                    <a:pt x="1" y="64"/>
                    <a:pt x="3" y="67"/>
                    <a:pt x="5" y="67"/>
                  </a:cubicBezTo>
                  <a:cubicBezTo>
                    <a:pt x="65" y="66"/>
                    <a:pt x="65" y="66"/>
                    <a:pt x="65" y="66"/>
                  </a:cubicBezTo>
                  <a:cubicBezTo>
                    <a:pt x="66" y="64"/>
                    <a:pt x="66" y="64"/>
                    <a:pt x="66" y="64"/>
                  </a:cubicBezTo>
                  <a:cubicBezTo>
                    <a:pt x="70" y="54"/>
                    <a:pt x="75" y="49"/>
                    <a:pt x="88" y="47"/>
                  </a:cubicBezTo>
                  <a:cubicBezTo>
                    <a:pt x="95" y="45"/>
                    <a:pt x="95" y="45"/>
                    <a:pt x="95" y="45"/>
                  </a:cubicBezTo>
                  <a:cubicBezTo>
                    <a:pt x="96" y="43"/>
                    <a:pt x="96" y="43"/>
                    <a:pt x="96" y="43"/>
                  </a:cubicBezTo>
                  <a:cubicBezTo>
                    <a:pt x="105" y="25"/>
                    <a:pt x="130" y="10"/>
                    <a:pt x="154" y="9"/>
                  </a:cubicBezTo>
                  <a:cubicBezTo>
                    <a:pt x="156" y="9"/>
                    <a:pt x="158" y="6"/>
                    <a:pt x="158" y="4"/>
                  </a:cubicBezTo>
                  <a:cubicBezTo>
                    <a:pt x="158" y="2"/>
                    <a:pt x="156" y="0"/>
                    <a:pt x="153" y="0"/>
                  </a:cubicBezTo>
                  <a:close/>
                </a:path>
              </a:pathLst>
            </a:custGeom>
            <a:solidFill>
              <a:srgbClr val="B6D0AF"/>
            </a:solidFill>
            <a:ln w="9525">
              <a:noFill/>
              <a:round/>
              <a:headEnd/>
              <a:tailEnd/>
            </a:ln>
          </p:spPr>
          <p:txBody>
            <a:bodyPr/>
            <a:lstStyle/>
            <a:p>
              <a:endParaRPr lang="en-US">
                <a:latin typeface="Calibri" pitchFamily="34" charset="0"/>
              </a:endParaRPr>
            </a:p>
          </p:txBody>
        </p:sp>
        <p:sp>
          <p:nvSpPr>
            <p:cNvPr id="144321" name="Freeform 1142"/>
            <p:cNvSpPr>
              <a:spLocks/>
            </p:cNvSpPr>
            <p:nvPr/>
          </p:nvSpPr>
          <p:spPr bwMode="auto">
            <a:xfrm rot="10800000">
              <a:off x="3723153" y="5061561"/>
              <a:ext cx="581173" cy="245554"/>
            </a:xfrm>
            <a:custGeom>
              <a:avLst/>
              <a:gdLst>
                <a:gd name="T0" fmla="*/ 2147483647 w 158"/>
                <a:gd name="T1" fmla="*/ 0 h 67"/>
                <a:gd name="T2" fmla="*/ 2147483647 w 158"/>
                <a:gd name="T3" fmla="*/ 1370073875 h 67"/>
                <a:gd name="T4" fmla="*/ 2147483647 w 158"/>
                <a:gd name="T5" fmla="*/ 1477531188 h 67"/>
                <a:gd name="T6" fmla="*/ 2015964215 w 158"/>
                <a:gd name="T7" fmla="*/ 2147483647 h 67"/>
                <a:gd name="T8" fmla="*/ 108237941 w 158"/>
                <a:gd name="T9" fmla="*/ 2147483647 h 67"/>
                <a:gd name="T10" fmla="*/ 40590151 w 158"/>
                <a:gd name="T11" fmla="*/ 2147483647 h 67"/>
                <a:gd name="T12" fmla="*/ 189418243 w 158"/>
                <a:gd name="T13" fmla="*/ 2147483647 h 67"/>
                <a:gd name="T14" fmla="*/ 2147483647 w 158"/>
                <a:gd name="T15" fmla="*/ 2147483647 h 67"/>
                <a:gd name="T16" fmla="*/ 2147483647 w 158"/>
                <a:gd name="T17" fmla="*/ 2147483647 h 67"/>
                <a:gd name="T18" fmla="*/ 2147483647 w 158"/>
                <a:gd name="T19" fmla="*/ 1705877979 h 67"/>
                <a:gd name="T20" fmla="*/ 2147483647 w 158"/>
                <a:gd name="T21" fmla="*/ 1665581487 h 67"/>
                <a:gd name="T22" fmla="*/ 2147483647 w 158"/>
                <a:gd name="T23" fmla="*/ 1598420666 h 67"/>
                <a:gd name="T24" fmla="*/ 2147483647 w 158"/>
                <a:gd name="T25" fmla="*/ 335804219 h 67"/>
                <a:gd name="T26" fmla="*/ 2147483647 w 158"/>
                <a:gd name="T27" fmla="*/ 147753863 h 67"/>
                <a:gd name="T28" fmla="*/ 2147483647 w 158"/>
                <a:gd name="T29" fmla="*/ 0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8"/>
                <a:gd name="T46" fmla="*/ 0 h 67"/>
                <a:gd name="T47" fmla="*/ 158 w 158"/>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8" h="67">
                  <a:moveTo>
                    <a:pt x="153" y="0"/>
                  </a:moveTo>
                  <a:cubicBezTo>
                    <a:pt x="127" y="1"/>
                    <a:pt x="100" y="17"/>
                    <a:pt x="89" y="37"/>
                  </a:cubicBezTo>
                  <a:cubicBezTo>
                    <a:pt x="86" y="38"/>
                    <a:pt x="83" y="39"/>
                    <a:pt x="81" y="40"/>
                  </a:cubicBezTo>
                  <a:cubicBezTo>
                    <a:pt x="68" y="43"/>
                    <a:pt x="58" y="48"/>
                    <a:pt x="54" y="58"/>
                  </a:cubicBezTo>
                  <a:cubicBezTo>
                    <a:pt x="50" y="58"/>
                    <a:pt x="3" y="60"/>
                    <a:pt x="3" y="61"/>
                  </a:cubicBezTo>
                  <a:cubicBezTo>
                    <a:pt x="1" y="61"/>
                    <a:pt x="0" y="62"/>
                    <a:pt x="1" y="63"/>
                  </a:cubicBezTo>
                  <a:cubicBezTo>
                    <a:pt x="1" y="64"/>
                    <a:pt x="3" y="67"/>
                    <a:pt x="5" y="67"/>
                  </a:cubicBezTo>
                  <a:cubicBezTo>
                    <a:pt x="65" y="66"/>
                    <a:pt x="65" y="66"/>
                    <a:pt x="65" y="66"/>
                  </a:cubicBezTo>
                  <a:cubicBezTo>
                    <a:pt x="66" y="64"/>
                    <a:pt x="66" y="64"/>
                    <a:pt x="66" y="64"/>
                  </a:cubicBezTo>
                  <a:cubicBezTo>
                    <a:pt x="70" y="54"/>
                    <a:pt x="74" y="49"/>
                    <a:pt x="88" y="46"/>
                  </a:cubicBezTo>
                  <a:cubicBezTo>
                    <a:pt x="95" y="45"/>
                    <a:pt x="95" y="45"/>
                    <a:pt x="95" y="45"/>
                  </a:cubicBezTo>
                  <a:cubicBezTo>
                    <a:pt x="96" y="43"/>
                    <a:pt x="96" y="43"/>
                    <a:pt x="96" y="43"/>
                  </a:cubicBezTo>
                  <a:cubicBezTo>
                    <a:pt x="104" y="25"/>
                    <a:pt x="130" y="10"/>
                    <a:pt x="154" y="9"/>
                  </a:cubicBezTo>
                  <a:cubicBezTo>
                    <a:pt x="156" y="8"/>
                    <a:pt x="158" y="6"/>
                    <a:pt x="158" y="4"/>
                  </a:cubicBezTo>
                  <a:cubicBezTo>
                    <a:pt x="158" y="2"/>
                    <a:pt x="156" y="0"/>
                    <a:pt x="153" y="0"/>
                  </a:cubicBezTo>
                  <a:close/>
                </a:path>
              </a:pathLst>
            </a:custGeom>
            <a:solidFill>
              <a:srgbClr val="B7D0B0"/>
            </a:solidFill>
            <a:ln w="9525">
              <a:noFill/>
              <a:round/>
              <a:headEnd/>
              <a:tailEnd/>
            </a:ln>
          </p:spPr>
          <p:txBody>
            <a:bodyPr/>
            <a:lstStyle/>
            <a:p>
              <a:endParaRPr lang="en-US">
                <a:latin typeface="Calibri" pitchFamily="34" charset="0"/>
              </a:endParaRPr>
            </a:p>
          </p:txBody>
        </p:sp>
        <p:sp>
          <p:nvSpPr>
            <p:cNvPr id="144322" name="Freeform 1143"/>
            <p:cNvSpPr>
              <a:spLocks/>
            </p:cNvSpPr>
            <p:nvPr/>
          </p:nvSpPr>
          <p:spPr bwMode="auto">
            <a:xfrm rot="10800000">
              <a:off x="3723151" y="5061559"/>
              <a:ext cx="577175" cy="245554"/>
            </a:xfrm>
            <a:custGeom>
              <a:avLst/>
              <a:gdLst>
                <a:gd name="T0" fmla="*/ 2147483647 w 157"/>
                <a:gd name="T1" fmla="*/ 0 h 67"/>
                <a:gd name="T2" fmla="*/ 2147483647 w 157"/>
                <a:gd name="T3" fmla="*/ 1370073875 h 67"/>
                <a:gd name="T4" fmla="*/ 2147483647 w 157"/>
                <a:gd name="T5" fmla="*/ 1477531188 h 67"/>
                <a:gd name="T6" fmla="*/ 1973188692 w 157"/>
                <a:gd name="T7" fmla="*/ 2147483647 h 67"/>
                <a:gd name="T8" fmla="*/ 81091247 w 157"/>
                <a:gd name="T9" fmla="*/ 2147483647 h 67"/>
                <a:gd name="T10" fmla="*/ 0 w 157"/>
                <a:gd name="T11" fmla="*/ 2147483647 h 67"/>
                <a:gd name="T12" fmla="*/ 148664839 w 157"/>
                <a:gd name="T13" fmla="*/ 2147483647 h 67"/>
                <a:gd name="T14" fmla="*/ 2147483647 w 157"/>
                <a:gd name="T15" fmla="*/ 2147483647 h 67"/>
                <a:gd name="T16" fmla="*/ 2147483647 w 157"/>
                <a:gd name="T17" fmla="*/ 2147483647 h 67"/>
                <a:gd name="T18" fmla="*/ 2147483647 w 157"/>
                <a:gd name="T19" fmla="*/ 1705877979 h 67"/>
                <a:gd name="T20" fmla="*/ 2147483647 w 157"/>
                <a:gd name="T21" fmla="*/ 1665581487 h 67"/>
                <a:gd name="T22" fmla="*/ 2147483647 w 157"/>
                <a:gd name="T23" fmla="*/ 1598420666 h 67"/>
                <a:gd name="T24" fmla="*/ 2147483647 w 157"/>
                <a:gd name="T25" fmla="*/ 335804219 h 67"/>
                <a:gd name="T26" fmla="*/ 2147483647 w 157"/>
                <a:gd name="T27" fmla="*/ 147753863 h 67"/>
                <a:gd name="T28" fmla="*/ 2147483647 w 157"/>
                <a:gd name="T29" fmla="*/ 0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7"/>
                <a:gd name="T46" fmla="*/ 0 h 67"/>
                <a:gd name="T47" fmla="*/ 157 w 157"/>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7" h="67">
                  <a:moveTo>
                    <a:pt x="152" y="0"/>
                  </a:moveTo>
                  <a:cubicBezTo>
                    <a:pt x="126" y="1"/>
                    <a:pt x="99" y="17"/>
                    <a:pt x="88" y="37"/>
                  </a:cubicBezTo>
                  <a:cubicBezTo>
                    <a:pt x="85" y="38"/>
                    <a:pt x="82" y="39"/>
                    <a:pt x="81" y="40"/>
                  </a:cubicBezTo>
                  <a:cubicBezTo>
                    <a:pt x="68" y="43"/>
                    <a:pt x="58" y="48"/>
                    <a:pt x="53" y="58"/>
                  </a:cubicBezTo>
                  <a:cubicBezTo>
                    <a:pt x="50" y="58"/>
                    <a:pt x="2" y="60"/>
                    <a:pt x="2" y="61"/>
                  </a:cubicBezTo>
                  <a:cubicBezTo>
                    <a:pt x="0" y="61"/>
                    <a:pt x="0" y="62"/>
                    <a:pt x="0" y="63"/>
                  </a:cubicBezTo>
                  <a:cubicBezTo>
                    <a:pt x="0" y="64"/>
                    <a:pt x="2" y="67"/>
                    <a:pt x="4" y="67"/>
                  </a:cubicBezTo>
                  <a:cubicBezTo>
                    <a:pt x="64" y="66"/>
                    <a:pt x="64" y="66"/>
                    <a:pt x="64" y="66"/>
                  </a:cubicBezTo>
                  <a:cubicBezTo>
                    <a:pt x="65" y="64"/>
                    <a:pt x="65" y="64"/>
                    <a:pt x="65" y="64"/>
                  </a:cubicBezTo>
                  <a:cubicBezTo>
                    <a:pt x="69" y="54"/>
                    <a:pt x="73" y="49"/>
                    <a:pt x="87" y="46"/>
                  </a:cubicBezTo>
                  <a:cubicBezTo>
                    <a:pt x="94" y="45"/>
                    <a:pt x="94" y="45"/>
                    <a:pt x="94" y="45"/>
                  </a:cubicBezTo>
                  <a:cubicBezTo>
                    <a:pt x="94" y="43"/>
                    <a:pt x="94" y="43"/>
                    <a:pt x="94" y="43"/>
                  </a:cubicBezTo>
                  <a:cubicBezTo>
                    <a:pt x="103" y="25"/>
                    <a:pt x="129" y="10"/>
                    <a:pt x="153" y="9"/>
                  </a:cubicBezTo>
                  <a:cubicBezTo>
                    <a:pt x="155" y="8"/>
                    <a:pt x="157" y="6"/>
                    <a:pt x="157" y="4"/>
                  </a:cubicBezTo>
                  <a:cubicBezTo>
                    <a:pt x="157" y="2"/>
                    <a:pt x="155" y="0"/>
                    <a:pt x="152" y="0"/>
                  </a:cubicBezTo>
                  <a:close/>
                </a:path>
              </a:pathLst>
            </a:custGeom>
            <a:solidFill>
              <a:srgbClr val="B8D1B1"/>
            </a:solidFill>
            <a:ln w="9525">
              <a:noFill/>
              <a:round/>
              <a:headEnd/>
              <a:tailEnd/>
            </a:ln>
          </p:spPr>
          <p:txBody>
            <a:bodyPr/>
            <a:lstStyle/>
            <a:p>
              <a:endParaRPr lang="en-US">
                <a:latin typeface="Calibri" pitchFamily="34" charset="0"/>
              </a:endParaRPr>
            </a:p>
          </p:txBody>
        </p:sp>
        <p:sp>
          <p:nvSpPr>
            <p:cNvPr id="144323" name="Freeform 1144"/>
            <p:cNvSpPr>
              <a:spLocks/>
            </p:cNvSpPr>
            <p:nvPr/>
          </p:nvSpPr>
          <p:spPr bwMode="auto">
            <a:xfrm rot="10800000">
              <a:off x="3723151" y="5061558"/>
              <a:ext cx="577175" cy="245554"/>
            </a:xfrm>
            <a:custGeom>
              <a:avLst/>
              <a:gdLst>
                <a:gd name="T0" fmla="*/ 2147483647 w 157"/>
                <a:gd name="T1" fmla="*/ 0 h 67"/>
                <a:gd name="T2" fmla="*/ 2147483647 w 157"/>
                <a:gd name="T3" fmla="*/ 1410370367 h 67"/>
                <a:gd name="T4" fmla="*/ 2147483647 w 157"/>
                <a:gd name="T5" fmla="*/ 1477531188 h 67"/>
                <a:gd name="T6" fmla="*/ 1973188692 w 157"/>
                <a:gd name="T7" fmla="*/ 2147483647 h 67"/>
                <a:gd name="T8" fmla="*/ 81091247 w 157"/>
                <a:gd name="T9" fmla="*/ 2147483647 h 67"/>
                <a:gd name="T10" fmla="*/ 0 w 157"/>
                <a:gd name="T11" fmla="*/ 2147483647 h 67"/>
                <a:gd name="T12" fmla="*/ 148664839 w 157"/>
                <a:gd name="T13" fmla="*/ 2147483647 h 67"/>
                <a:gd name="T14" fmla="*/ 2147483647 w 157"/>
                <a:gd name="T15" fmla="*/ 2147483647 h 67"/>
                <a:gd name="T16" fmla="*/ 2147483647 w 157"/>
                <a:gd name="T17" fmla="*/ 2147483647 h 67"/>
                <a:gd name="T18" fmla="*/ 2147483647 w 157"/>
                <a:gd name="T19" fmla="*/ 1705877979 h 67"/>
                <a:gd name="T20" fmla="*/ 2147483647 w 157"/>
                <a:gd name="T21" fmla="*/ 1665581487 h 67"/>
                <a:gd name="T22" fmla="*/ 2147483647 w 157"/>
                <a:gd name="T23" fmla="*/ 1598420666 h 67"/>
                <a:gd name="T24" fmla="*/ 2147483647 w 157"/>
                <a:gd name="T25" fmla="*/ 295507726 h 67"/>
                <a:gd name="T26" fmla="*/ 2147483647 w 157"/>
                <a:gd name="T27" fmla="*/ 147753863 h 67"/>
                <a:gd name="T28" fmla="*/ 2147483647 w 157"/>
                <a:gd name="T29" fmla="*/ 0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7"/>
                <a:gd name="T46" fmla="*/ 0 h 67"/>
                <a:gd name="T47" fmla="*/ 157 w 157"/>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7" h="67">
                  <a:moveTo>
                    <a:pt x="152" y="0"/>
                  </a:moveTo>
                  <a:cubicBezTo>
                    <a:pt x="126" y="2"/>
                    <a:pt x="99" y="17"/>
                    <a:pt x="88" y="38"/>
                  </a:cubicBezTo>
                  <a:cubicBezTo>
                    <a:pt x="85" y="38"/>
                    <a:pt x="82" y="39"/>
                    <a:pt x="81" y="40"/>
                  </a:cubicBezTo>
                  <a:cubicBezTo>
                    <a:pt x="68" y="43"/>
                    <a:pt x="58" y="48"/>
                    <a:pt x="53" y="58"/>
                  </a:cubicBezTo>
                  <a:cubicBezTo>
                    <a:pt x="50" y="59"/>
                    <a:pt x="2" y="60"/>
                    <a:pt x="2" y="61"/>
                  </a:cubicBezTo>
                  <a:cubicBezTo>
                    <a:pt x="0" y="61"/>
                    <a:pt x="0" y="62"/>
                    <a:pt x="0" y="63"/>
                  </a:cubicBezTo>
                  <a:cubicBezTo>
                    <a:pt x="0" y="64"/>
                    <a:pt x="2" y="67"/>
                    <a:pt x="4" y="67"/>
                  </a:cubicBezTo>
                  <a:cubicBezTo>
                    <a:pt x="64" y="66"/>
                    <a:pt x="64" y="66"/>
                    <a:pt x="64" y="66"/>
                  </a:cubicBezTo>
                  <a:cubicBezTo>
                    <a:pt x="65" y="64"/>
                    <a:pt x="65" y="64"/>
                    <a:pt x="65" y="64"/>
                  </a:cubicBezTo>
                  <a:cubicBezTo>
                    <a:pt x="69" y="54"/>
                    <a:pt x="73" y="49"/>
                    <a:pt x="87" y="46"/>
                  </a:cubicBezTo>
                  <a:cubicBezTo>
                    <a:pt x="94" y="45"/>
                    <a:pt x="94" y="45"/>
                    <a:pt x="94" y="45"/>
                  </a:cubicBezTo>
                  <a:cubicBezTo>
                    <a:pt x="94" y="43"/>
                    <a:pt x="94" y="43"/>
                    <a:pt x="94" y="43"/>
                  </a:cubicBezTo>
                  <a:cubicBezTo>
                    <a:pt x="103" y="25"/>
                    <a:pt x="129" y="10"/>
                    <a:pt x="153" y="8"/>
                  </a:cubicBezTo>
                  <a:cubicBezTo>
                    <a:pt x="155" y="8"/>
                    <a:pt x="157" y="6"/>
                    <a:pt x="157" y="4"/>
                  </a:cubicBezTo>
                  <a:cubicBezTo>
                    <a:pt x="157" y="2"/>
                    <a:pt x="155" y="0"/>
                    <a:pt x="152" y="0"/>
                  </a:cubicBezTo>
                  <a:close/>
                </a:path>
              </a:pathLst>
            </a:custGeom>
            <a:solidFill>
              <a:srgbClr val="B8D1B1"/>
            </a:solidFill>
            <a:ln w="9525">
              <a:noFill/>
              <a:round/>
              <a:headEnd/>
              <a:tailEnd/>
            </a:ln>
          </p:spPr>
          <p:txBody>
            <a:bodyPr/>
            <a:lstStyle/>
            <a:p>
              <a:endParaRPr lang="en-US">
                <a:latin typeface="Calibri" pitchFamily="34" charset="0"/>
              </a:endParaRPr>
            </a:p>
          </p:txBody>
        </p:sp>
        <p:sp>
          <p:nvSpPr>
            <p:cNvPr id="144324" name="Freeform 1145"/>
            <p:cNvSpPr>
              <a:spLocks/>
            </p:cNvSpPr>
            <p:nvPr/>
          </p:nvSpPr>
          <p:spPr bwMode="auto">
            <a:xfrm rot="10800000">
              <a:off x="3723151" y="5061556"/>
              <a:ext cx="577175" cy="245554"/>
            </a:xfrm>
            <a:custGeom>
              <a:avLst/>
              <a:gdLst>
                <a:gd name="T0" fmla="*/ 2147483647 w 157"/>
                <a:gd name="T1" fmla="*/ 0 h 67"/>
                <a:gd name="T2" fmla="*/ 2147483647 w 157"/>
                <a:gd name="T3" fmla="*/ 1410370367 h 67"/>
                <a:gd name="T4" fmla="*/ 2147483647 w 157"/>
                <a:gd name="T5" fmla="*/ 1477531188 h 67"/>
                <a:gd name="T6" fmla="*/ 2013734301 w 157"/>
                <a:gd name="T7" fmla="*/ 2147483647 h 67"/>
                <a:gd name="T8" fmla="*/ 81091247 w 157"/>
                <a:gd name="T9" fmla="*/ 2147483647 h 67"/>
                <a:gd name="T10" fmla="*/ 0 w 157"/>
                <a:gd name="T11" fmla="*/ 2147483647 h 67"/>
                <a:gd name="T12" fmla="*/ 148664839 w 157"/>
                <a:gd name="T13" fmla="*/ 2147483647 h 67"/>
                <a:gd name="T14" fmla="*/ 2147483647 w 157"/>
                <a:gd name="T15" fmla="*/ 2147483647 h 67"/>
                <a:gd name="T16" fmla="*/ 2147483647 w 157"/>
                <a:gd name="T17" fmla="*/ 2147483647 h 67"/>
                <a:gd name="T18" fmla="*/ 2147483647 w 157"/>
                <a:gd name="T19" fmla="*/ 1705877979 h 67"/>
                <a:gd name="T20" fmla="*/ 2147483647 w 157"/>
                <a:gd name="T21" fmla="*/ 1665581487 h 67"/>
                <a:gd name="T22" fmla="*/ 2147483647 w 157"/>
                <a:gd name="T23" fmla="*/ 1598420666 h 67"/>
                <a:gd name="T24" fmla="*/ 2147483647 w 157"/>
                <a:gd name="T25" fmla="*/ 295507726 h 67"/>
                <a:gd name="T26" fmla="*/ 2147483647 w 157"/>
                <a:gd name="T27" fmla="*/ 147753863 h 67"/>
                <a:gd name="T28" fmla="*/ 2147483647 w 157"/>
                <a:gd name="T29" fmla="*/ 0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7"/>
                <a:gd name="T46" fmla="*/ 0 h 67"/>
                <a:gd name="T47" fmla="*/ 157 w 157"/>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7" h="67">
                  <a:moveTo>
                    <a:pt x="152" y="0"/>
                  </a:moveTo>
                  <a:cubicBezTo>
                    <a:pt x="126" y="2"/>
                    <a:pt x="99" y="17"/>
                    <a:pt x="88" y="38"/>
                  </a:cubicBezTo>
                  <a:cubicBezTo>
                    <a:pt x="86" y="38"/>
                    <a:pt x="82" y="39"/>
                    <a:pt x="81" y="40"/>
                  </a:cubicBezTo>
                  <a:cubicBezTo>
                    <a:pt x="68" y="43"/>
                    <a:pt x="58" y="48"/>
                    <a:pt x="54" y="58"/>
                  </a:cubicBezTo>
                  <a:cubicBezTo>
                    <a:pt x="50" y="59"/>
                    <a:pt x="2" y="60"/>
                    <a:pt x="2" y="61"/>
                  </a:cubicBezTo>
                  <a:cubicBezTo>
                    <a:pt x="1" y="61"/>
                    <a:pt x="0" y="62"/>
                    <a:pt x="0" y="63"/>
                  </a:cubicBezTo>
                  <a:cubicBezTo>
                    <a:pt x="0" y="64"/>
                    <a:pt x="2" y="67"/>
                    <a:pt x="4" y="67"/>
                  </a:cubicBezTo>
                  <a:cubicBezTo>
                    <a:pt x="64" y="66"/>
                    <a:pt x="64" y="66"/>
                    <a:pt x="64" y="66"/>
                  </a:cubicBezTo>
                  <a:cubicBezTo>
                    <a:pt x="65" y="64"/>
                    <a:pt x="65" y="64"/>
                    <a:pt x="65" y="64"/>
                  </a:cubicBezTo>
                  <a:cubicBezTo>
                    <a:pt x="69" y="54"/>
                    <a:pt x="73" y="49"/>
                    <a:pt x="87" y="46"/>
                  </a:cubicBezTo>
                  <a:cubicBezTo>
                    <a:pt x="93" y="45"/>
                    <a:pt x="93" y="45"/>
                    <a:pt x="93" y="45"/>
                  </a:cubicBezTo>
                  <a:cubicBezTo>
                    <a:pt x="94" y="43"/>
                    <a:pt x="94" y="43"/>
                    <a:pt x="94" y="43"/>
                  </a:cubicBezTo>
                  <a:cubicBezTo>
                    <a:pt x="103" y="25"/>
                    <a:pt x="129" y="10"/>
                    <a:pt x="153" y="8"/>
                  </a:cubicBezTo>
                  <a:cubicBezTo>
                    <a:pt x="155" y="8"/>
                    <a:pt x="157" y="6"/>
                    <a:pt x="157" y="4"/>
                  </a:cubicBezTo>
                  <a:cubicBezTo>
                    <a:pt x="157" y="2"/>
                    <a:pt x="155" y="0"/>
                    <a:pt x="152" y="0"/>
                  </a:cubicBezTo>
                  <a:close/>
                </a:path>
              </a:pathLst>
            </a:custGeom>
            <a:solidFill>
              <a:srgbClr val="B9D1B2"/>
            </a:solidFill>
            <a:ln w="9525">
              <a:noFill/>
              <a:round/>
              <a:headEnd/>
              <a:tailEnd/>
            </a:ln>
          </p:spPr>
          <p:txBody>
            <a:bodyPr/>
            <a:lstStyle/>
            <a:p>
              <a:endParaRPr lang="en-US">
                <a:latin typeface="Calibri" pitchFamily="34" charset="0"/>
              </a:endParaRPr>
            </a:p>
          </p:txBody>
        </p:sp>
        <p:sp>
          <p:nvSpPr>
            <p:cNvPr id="144325" name="Freeform 1146"/>
            <p:cNvSpPr>
              <a:spLocks/>
            </p:cNvSpPr>
            <p:nvPr/>
          </p:nvSpPr>
          <p:spPr bwMode="auto">
            <a:xfrm rot="10800000">
              <a:off x="3723151" y="5061553"/>
              <a:ext cx="577175" cy="245555"/>
            </a:xfrm>
            <a:custGeom>
              <a:avLst/>
              <a:gdLst>
                <a:gd name="T0" fmla="*/ 2147483647 w 157"/>
                <a:gd name="T1" fmla="*/ 0 h 67"/>
                <a:gd name="T2" fmla="*/ 2147483647 w 157"/>
                <a:gd name="T3" fmla="*/ 1410383441 h 67"/>
                <a:gd name="T4" fmla="*/ 2147483647 w 157"/>
                <a:gd name="T5" fmla="*/ 1477544535 h 67"/>
                <a:gd name="T6" fmla="*/ 2013734301 w 157"/>
                <a:gd name="T7" fmla="*/ 2147483647 h 67"/>
                <a:gd name="T8" fmla="*/ 81091247 w 157"/>
                <a:gd name="T9" fmla="*/ 2147483647 h 67"/>
                <a:gd name="T10" fmla="*/ 0 w 157"/>
                <a:gd name="T11" fmla="*/ 2147483647 h 67"/>
                <a:gd name="T12" fmla="*/ 148664839 w 157"/>
                <a:gd name="T13" fmla="*/ 2147483647 h 67"/>
                <a:gd name="T14" fmla="*/ 2147483647 w 157"/>
                <a:gd name="T15" fmla="*/ 2147483647 h 67"/>
                <a:gd name="T16" fmla="*/ 2147483647 w 157"/>
                <a:gd name="T17" fmla="*/ 2147483647 h 67"/>
                <a:gd name="T18" fmla="*/ 2147483647 w 157"/>
                <a:gd name="T19" fmla="*/ 1705892256 h 67"/>
                <a:gd name="T20" fmla="*/ 2147483647 w 157"/>
                <a:gd name="T21" fmla="*/ 1665595599 h 67"/>
                <a:gd name="T22" fmla="*/ 2147483647 w 157"/>
                <a:gd name="T23" fmla="*/ 1598434505 h 67"/>
                <a:gd name="T24" fmla="*/ 2147483647 w 157"/>
                <a:gd name="T25" fmla="*/ 295508930 h 67"/>
                <a:gd name="T26" fmla="*/ 2147483647 w 157"/>
                <a:gd name="T27" fmla="*/ 147754465 h 67"/>
                <a:gd name="T28" fmla="*/ 2147483647 w 157"/>
                <a:gd name="T29" fmla="*/ 0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7"/>
                <a:gd name="T46" fmla="*/ 0 h 67"/>
                <a:gd name="T47" fmla="*/ 157 w 157"/>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7" h="67">
                  <a:moveTo>
                    <a:pt x="152" y="0"/>
                  </a:moveTo>
                  <a:cubicBezTo>
                    <a:pt x="126" y="2"/>
                    <a:pt x="99" y="17"/>
                    <a:pt x="88" y="38"/>
                  </a:cubicBezTo>
                  <a:cubicBezTo>
                    <a:pt x="86" y="38"/>
                    <a:pt x="82" y="39"/>
                    <a:pt x="81" y="40"/>
                  </a:cubicBezTo>
                  <a:cubicBezTo>
                    <a:pt x="68" y="43"/>
                    <a:pt x="59" y="48"/>
                    <a:pt x="54" y="59"/>
                  </a:cubicBezTo>
                  <a:cubicBezTo>
                    <a:pt x="51" y="59"/>
                    <a:pt x="2" y="60"/>
                    <a:pt x="2" y="61"/>
                  </a:cubicBezTo>
                  <a:cubicBezTo>
                    <a:pt x="1" y="61"/>
                    <a:pt x="0" y="62"/>
                    <a:pt x="0" y="63"/>
                  </a:cubicBezTo>
                  <a:cubicBezTo>
                    <a:pt x="0" y="64"/>
                    <a:pt x="2" y="67"/>
                    <a:pt x="4" y="67"/>
                  </a:cubicBezTo>
                  <a:cubicBezTo>
                    <a:pt x="64" y="66"/>
                    <a:pt x="64" y="66"/>
                    <a:pt x="64" y="66"/>
                  </a:cubicBezTo>
                  <a:cubicBezTo>
                    <a:pt x="65" y="64"/>
                    <a:pt x="65" y="64"/>
                    <a:pt x="65" y="64"/>
                  </a:cubicBezTo>
                  <a:cubicBezTo>
                    <a:pt x="69" y="54"/>
                    <a:pt x="73" y="49"/>
                    <a:pt x="87" y="46"/>
                  </a:cubicBezTo>
                  <a:cubicBezTo>
                    <a:pt x="93" y="45"/>
                    <a:pt x="93" y="45"/>
                    <a:pt x="93" y="45"/>
                  </a:cubicBezTo>
                  <a:cubicBezTo>
                    <a:pt x="94" y="43"/>
                    <a:pt x="94" y="43"/>
                    <a:pt x="94" y="43"/>
                  </a:cubicBezTo>
                  <a:cubicBezTo>
                    <a:pt x="103" y="25"/>
                    <a:pt x="129" y="10"/>
                    <a:pt x="153" y="8"/>
                  </a:cubicBezTo>
                  <a:cubicBezTo>
                    <a:pt x="155" y="8"/>
                    <a:pt x="157" y="6"/>
                    <a:pt x="157" y="4"/>
                  </a:cubicBezTo>
                  <a:cubicBezTo>
                    <a:pt x="157" y="2"/>
                    <a:pt x="155" y="0"/>
                    <a:pt x="152" y="0"/>
                  </a:cubicBezTo>
                  <a:close/>
                </a:path>
              </a:pathLst>
            </a:custGeom>
            <a:solidFill>
              <a:srgbClr val="BAD2B3"/>
            </a:solidFill>
            <a:ln w="9525">
              <a:noFill/>
              <a:round/>
              <a:headEnd/>
              <a:tailEnd/>
            </a:ln>
          </p:spPr>
          <p:txBody>
            <a:bodyPr/>
            <a:lstStyle/>
            <a:p>
              <a:endParaRPr lang="en-US">
                <a:latin typeface="Calibri" pitchFamily="34" charset="0"/>
              </a:endParaRPr>
            </a:p>
          </p:txBody>
        </p:sp>
        <p:sp>
          <p:nvSpPr>
            <p:cNvPr id="144326" name="Freeform 1147"/>
            <p:cNvSpPr>
              <a:spLocks/>
            </p:cNvSpPr>
            <p:nvPr/>
          </p:nvSpPr>
          <p:spPr bwMode="auto">
            <a:xfrm rot="10800000">
              <a:off x="3723151" y="5061552"/>
              <a:ext cx="577175" cy="245555"/>
            </a:xfrm>
            <a:custGeom>
              <a:avLst/>
              <a:gdLst>
                <a:gd name="T0" fmla="*/ 2147483647 w 157"/>
                <a:gd name="T1" fmla="*/ 0 h 67"/>
                <a:gd name="T2" fmla="*/ 2147483647 w 157"/>
                <a:gd name="T3" fmla="*/ 1410383441 h 67"/>
                <a:gd name="T4" fmla="*/ 2147483647 w 157"/>
                <a:gd name="T5" fmla="*/ 1477544535 h 67"/>
                <a:gd name="T6" fmla="*/ 2013734301 w 157"/>
                <a:gd name="T7" fmla="*/ 2147483647 h 67"/>
                <a:gd name="T8" fmla="*/ 81091247 w 157"/>
                <a:gd name="T9" fmla="*/ 2147483647 h 67"/>
                <a:gd name="T10" fmla="*/ 0 w 157"/>
                <a:gd name="T11" fmla="*/ 2147483647 h 67"/>
                <a:gd name="T12" fmla="*/ 148664839 w 157"/>
                <a:gd name="T13" fmla="*/ 2147483647 h 67"/>
                <a:gd name="T14" fmla="*/ 2147483647 w 157"/>
                <a:gd name="T15" fmla="*/ 2147483647 h 67"/>
                <a:gd name="T16" fmla="*/ 2147483647 w 157"/>
                <a:gd name="T17" fmla="*/ 2147483647 h 67"/>
                <a:gd name="T18" fmla="*/ 2147483647 w 157"/>
                <a:gd name="T19" fmla="*/ 1705892256 h 67"/>
                <a:gd name="T20" fmla="*/ 2147483647 w 157"/>
                <a:gd name="T21" fmla="*/ 1665595599 h 67"/>
                <a:gd name="T22" fmla="*/ 2147483647 w 157"/>
                <a:gd name="T23" fmla="*/ 1598434505 h 67"/>
                <a:gd name="T24" fmla="*/ 2147483647 w 157"/>
                <a:gd name="T25" fmla="*/ 295508930 h 67"/>
                <a:gd name="T26" fmla="*/ 2147483647 w 157"/>
                <a:gd name="T27" fmla="*/ 147754465 h 67"/>
                <a:gd name="T28" fmla="*/ 2147483647 w 157"/>
                <a:gd name="T29" fmla="*/ 0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7"/>
                <a:gd name="T46" fmla="*/ 0 h 67"/>
                <a:gd name="T47" fmla="*/ 157 w 157"/>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7" h="67">
                  <a:moveTo>
                    <a:pt x="152" y="0"/>
                  </a:moveTo>
                  <a:cubicBezTo>
                    <a:pt x="126" y="2"/>
                    <a:pt x="99" y="17"/>
                    <a:pt x="88" y="38"/>
                  </a:cubicBezTo>
                  <a:cubicBezTo>
                    <a:pt x="86" y="38"/>
                    <a:pt x="82" y="39"/>
                    <a:pt x="81" y="40"/>
                  </a:cubicBezTo>
                  <a:cubicBezTo>
                    <a:pt x="68" y="43"/>
                    <a:pt x="59" y="48"/>
                    <a:pt x="54" y="59"/>
                  </a:cubicBezTo>
                  <a:cubicBezTo>
                    <a:pt x="51" y="59"/>
                    <a:pt x="2" y="60"/>
                    <a:pt x="2" y="61"/>
                  </a:cubicBezTo>
                  <a:cubicBezTo>
                    <a:pt x="1" y="61"/>
                    <a:pt x="0" y="62"/>
                    <a:pt x="0" y="63"/>
                  </a:cubicBezTo>
                  <a:cubicBezTo>
                    <a:pt x="0" y="64"/>
                    <a:pt x="2" y="67"/>
                    <a:pt x="4" y="67"/>
                  </a:cubicBezTo>
                  <a:cubicBezTo>
                    <a:pt x="64" y="66"/>
                    <a:pt x="64" y="66"/>
                    <a:pt x="64" y="66"/>
                  </a:cubicBezTo>
                  <a:cubicBezTo>
                    <a:pt x="65" y="64"/>
                    <a:pt x="65" y="64"/>
                    <a:pt x="65" y="64"/>
                  </a:cubicBezTo>
                  <a:cubicBezTo>
                    <a:pt x="69" y="53"/>
                    <a:pt x="73" y="49"/>
                    <a:pt x="87" y="46"/>
                  </a:cubicBezTo>
                  <a:cubicBezTo>
                    <a:pt x="93" y="45"/>
                    <a:pt x="93" y="45"/>
                    <a:pt x="93" y="45"/>
                  </a:cubicBezTo>
                  <a:cubicBezTo>
                    <a:pt x="94" y="43"/>
                    <a:pt x="94" y="43"/>
                    <a:pt x="94" y="43"/>
                  </a:cubicBezTo>
                  <a:cubicBezTo>
                    <a:pt x="103" y="25"/>
                    <a:pt x="128" y="10"/>
                    <a:pt x="153" y="8"/>
                  </a:cubicBezTo>
                  <a:cubicBezTo>
                    <a:pt x="155" y="8"/>
                    <a:pt x="157" y="6"/>
                    <a:pt x="157" y="4"/>
                  </a:cubicBezTo>
                  <a:cubicBezTo>
                    <a:pt x="156" y="2"/>
                    <a:pt x="155" y="0"/>
                    <a:pt x="152" y="0"/>
                  </a:cubicBezTo>
                  <a:close/>
                </a:path>
              </a:pathLst>
            </a:custGeom>
            <a:solidFill>
              <a:srgbClr val="BBD3B4"/>
            </a:solidFill>
            <a:ln w="9525">
              <a:noFill/>
              <a:round/>
              <a:headEnd/>
              <a:tailEnd/>
            </a:ln>
          </p:spPr>
          <p:txBody>
            <a:bodyPr/>
            <a:lstStyle/>
            <a:p>
              <a:endParaRPr lang="en-US">
                <a:latin typeface="Calibri" pitchFamily="34" charset="0"/>
              </a:endParaRPr>
            </a:p>
          </p:txBody>
        </p:sp>
        <p:sp>
          <p:nvSpPr>
            <p:cNvPr id="144327" name="Freeform 1148"/>
            <p:cNvSpPr>
              <a:spLocks/>
            </p:cNvSpPr>
            <p:nvPr/>
          </p:nvSpPr>
          <p:spPr bwMode="auto">
            <a:xfrm rot="10800000">
              <a:off x="3723151" y="5061550"/>
              <a:ext cx="577175" cy="245555"/>
            </a:xfrm>
            <a:custGeom>
              <a:avLst/>
              <a:gdLst>
                <a:gd name="T0" fmla="*/ 2147483647 w 157"/>
                <a:gd name="T1" fmla="*/ 0 h 67"/>
                <a:gd name="T2" fmla="*/ 2147483647 w 157"/>
                <a:gd name="T3" fmla="*/ 1410383441 h 67"/>
                <a:gd name="T4" fmla="*/ 2147483647 w 157"/>
                <a:gd name="T5" fmla="*/ 1477544535 h 67"/>
                <a:gd name="T6" fmla="*/ 2013734301 w 157"/>
                <a:gd name="T7" fmla="*/ 2147483647 h 67"/>
                <a:gd name="T8" fmla="*/ 81091247 w 157"/>
                <a:gd name="T9" fmla="*/ 2147483647 h 67"/>
                <a:gd name="T10" fmla="*/ 0 w 157"/>
                <a:gd name="T11" fmla="*/ 2147483647 h 67"/>
                <a:gd name="T12" fmla="*/ 148664839 w 157"/>
                <a:gd name="T13" fmla="*/ 2147483647 h 67"/>
                <a:gd name="T14" fmla="*/ 2147483647 w 157"/>
                <a:gd name="T15" fmla="*/ 2147483647 h 67"/>
                <a:gd name="T16" fmla="*/ 2147483647 w 157"/>
                <a:gd name="T17" fmla="*/ 2147483647 h 67"/>
                <a:gd name="T18" fmla="*/ 2147483647 w 157"/>
                <a:gd name="T19" fmla="*/ 1705892256 h 67"/>
                <a:gd name="T20" fmla="*/ 2147483647 w 157"/>
                <a:gd name="T21" fmla="*/ 1665595599 h 67"/>
                <a:gd name="T22" fmla="*/ 2147483647 w 157"/>
                <a:gd name="T23" fmla="*/ 1598434505 h 67"/>
                <a:gd name="T24" fmla="*/ 2147483647 w 157"/>
                <a:gd name="T25" fmla="*/ 295508930 h 67"/>
                <a:gd name="T26" fmla="*/ 2147483647 w 157"/>
                <a:gd name="T27" fmla="*/ 147754465 h 67"/>
                <a:gd name="T28" fmla="*/ 2147483647 w 157"/>
                <a:gd name="T29" fmla="*/ 0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7"/>
                <a:gd name="T46" fmla="*/ 0 h 67"/>
                <a:gd name="T47" fmla="*/ 157 w 157"/>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7" h="67">
                  <a:moveTo>
                    <a:pt x="152" y="0"/>
                  </a:moveTo>
                  <a:cubicBezTo>
                    <a:pt x="126" y="2"/>
                    <a:pt x="99" y="17"/>
                    <a:pt x="88" y="38"/>
                  </a:cubicBezTo>
                  <a:cubicBezTo>
                    <a:pt x="86" y="38"/>
                    <a:pt x="82" y="39"/>
                    <a:pt x="82" y="40"/>
                  </a:cubicBezTo>
                  <a:cubicBezTo>
                    <a:pt x="68" y="43"/>
                    <a:pt x="59" y="48"/>
                    <a:pt x="54" y="59"/>
                  </a:cubicBezTo>
                  <a:cubicBezTo>
                    <a:pt x="51" y="59"/>
                    <a:pt x="2" y="60"/>
                    <a:pt x="2" y="61"/>
                  </a:cubicBezTo>
                  <a:cubicBezTo>
                    <a:pt x="1" y="61"/>
                    <a:pt x="0" y="62"/>
                    <a:pt x="0" y="63"/>
                  </a:cubicBezTo>
                  <a:cubicBezTo>
                    <a:pt x="0" y="64"/>
                    <a:pt x="2" y="67"/>
                    <a:pt x="4" y="67"/>
                  </a:cubicBezTo>
                  <a:cubicBezTo>
                    <a:pt x="64" y="66"/>
                    <a:pt x="64" y="66"/>
                    <a:pt x="64" y="66"/>
                  </a:cubicBezTo>
                  <a:cubicBezTo>
                    <a:pt x="65" y="64"/>
                    <a:pt x="65" y="64"/>
                    <a:pt x="65" y="64"/>
                  </a:cubicBezTo>
                  <a:cubicBezTo>
                    <a:pt x="69" y="53"/>
                    <a:pt x="73" y="49"/>
                    <a:pt x="87" y="46"/>
                  </a:cubicBezTo>
                  <a:cubicBezTo>
                    <a:pt x="93" y="45"/>
                    <a:pt x="93" y="45"/>
                    <a:pt x="93" y="45"/>
                  </a:cubicBezTo>
                  <a:cubicBezTo>
                    <a:pt x="94" y="43"/>
                    <a:pt x="94" y="43"/>
                    <a:pt x="94" y="43"/>
                  </a:cubicBezTo>
                  <a:cubicBezTo>
                    <a:pt x="103" y="24"/>
                    <a:pt x="128" y="10"/>
                    <a:pt x="153" y="8"/>
                  </a:cubicBezTo>
                  <a:cubicBezTo>
                    <a:pt x="155" y="8"/>
                    <a:pt x="157" y="6"/>
                    <a:pt x="156" y="4"/>
                  </a:cubicBezTo>
                  <a:cubicBezTo>
                    <a:pt x="156" y="2"/>
                    <a:pt x="155" y="0"/>
                    <a:pt x="152" y="0"/>
                  </a:cubicBezTo>
                  <a:close/>
                </a:path>
              </a:pathLst>
            </a:custGeom>
            <a:solidFill>
              <a:srgbClr val="BCD3B5"/>
            </a:solidFill>
            <a:ln w="9525">
              <a:noFill/>
              <a:round/>
              <a:headEnd/>
              <a:tailEnd/>
            </a:ln>
          </p:spPr>
          <p:txBody>
            <a:bodyPr/>
            <a:lstStyle/>
            <a:p>
              <a:endParaRPr lang="en-US">
                <a:latin typeface="Calibri" pitchFamily="34" charset="0"/>
              </a:endParaRPr>
            </a:p>
          </p:txBody>
        </p:sp>
        <p:sp>
          <p:nvSpPr>
            <p:cNvPr id="144328" name="Freeform 1149"/>
            <p:cNvSpPr>
              <a:spLocks/>
            </p:cNvSpPr>
            <p:nvPr/>
          </p:nvSpPr>
          <p:spPr bwMode="auto">
            <a:xfrm rot="10800000">
              <a:off x="3723151" y="5061548"/>
              <a:ext cx="577175" cy="245555"/>
            </a:xfrm>
            <a:custGeom>
              <a:avLst/>
              <a:gdLst>
                <a:gd name="T0" fmla="*/ 2147483647 w 157"/>
                <a:gd name="T1" fmla="*/ 0 h 67"/>
                <a:gd name="T2" fmla="*/ 2147483647 w 157"/>
                <a:gd name="T3" fmla="*/ 1410383441 h 67"/>
                <a:gd name="T4" fmla="*/ 2147483647 w 157"/>
                <a:gd name="T5" fmla="*/ 1477544535 h 67"/>
                <a:gd name="T6" fmla="*/ 2054279910 w 157"/>
                <a:gd name="T7" fmla="*/ 2147483647 h 67"/>
                <a:gd name="T8" fmla="*/ 81091247 w 157"/>
                <a:gd name="T9" fmla="*/ 2147483647 h 67"/>
                <a:gd name="T10" fmla="*/ 0 w 157"/>
                <a:gd name="T11" fmla="*/ 2147483647 h 67"/>
                <a:gd name="T12" fmla="*/ 148664839 w 157"/>
                <a:gd name="T13" fmla="*/ 2147483647 h 67"/>
                <a:gd name="T14" fmla="*/ 2147483647 w 157"/>
                <a:gd name="T15" fmla="*/ 2147483647 h 67"/>
                <a:gd name="T16" fmla="*/ 2147483647 w 157"/>
                <a:gd name="T17" fmla="*/ 2147483647 h 67"/>
                <a:gd name="T18" fmla="*/ 2147483647 w 157"/>
                <a:gd name="T19" fmla="*/ 1705892256 h 67"/>
                <a:gd name="T20" fmla="*/ 2147483647 w 157"/>
                <a:gd name="T21" fmla="*/ 1665595599 h 67"/>
                <a:gd name="T22" fmla="*/ 2147483647 w 157"/>
                <a:gd name="T23" fmla="*/ 1598434505 h 67"/>
                <a:gd name="T24" fmla="*/ 2147483647 w 157"/>
                <a:gd name="T25" fmla="*/ 295508930 h 67"/>
                <a:gd name="T26" fmla="*/ 2147483647 w 157"/>
                <a:gd name="T27" fmla="*/ 147754465 h 67"/>
                <a:gd name="T28" fmla="*/ 2147483647 w 157"/>
                <a:gd name="T29" fmla="*/ 0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7"/>
                <a:gd name="T46" fmla="*/ 0 h 67"/>
                <a:gd name="T47" fmla="*/ 157 w 157"/>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7" h="67">
                  <a:moveTo>
                    <a:pt x="152" y="0"/>
                  </a:moveTo>
                  <a:cubicBezTo>
                    <a:pt x="126" y="2"/>
                    <a:pt x="99" y="17"/>
                    <a:pt x="88" y="38"/>
                  </a:cubicBezTo>
                  <a:cubicBezTo>
                    <a:pt x="86" y="38"/>
                    <a:pt x="83" y="39"/>
                    <a:pt x="82" y="40"/>
                  </a:cubicBezTo>
                  <a:cubicBezTo>
                    <a:pt x="69" y="43"/>
                    <a:pt x="59" y="48"/>
                    <a:pt x="55" y="59"/>
                  </a:cubicBezTo>
                  <a:cubicBezTo>
                    <a:pt x="52" y="59"/>
                    <a:pt x="2" y="60"/>
                    <a:pt x="2" y="61"/>
                  </a:cubicBezTo>
                  <a:cubicBezTo>
                    <a:pt x="1" y="61"/>
                    <a:pt x="0" y="62"/>
                    <a:pt x="0" y="63"/>
                  </a:cubicBezTo>
                  <a:cubicBezTo>
                    <a:pt x="0" y="64"/>
                    <a:pt x="2" y="67"/>
                    <a:pt x="4" y="67"/>
                  </a:cubicBezTo>
                  <a:cubicBezTo>
                    <a:pt x="64" y="66"/>
                    <a:pt x="64" y="66"/>
                    <a:pt x="64" y="66"/>
                  </a:cubicBezTo>
                  <a:cubicBezTo>
                    <a:pt x="65" y="64"/>
                    <a:pt x="65" y="64"/>
                    <a:pt x="65" y="64"/>
                  </a:cubicBezTo>
                  <a:cubicBezTo>
                    <a:pt x="69" y="53"/>
                    <a:pt x="73" y="49"/>
                    <a:pt x="87" y="46"/>
                  </a:cubicBezTo>
                  <a:cubicBezTo>
                    <a:pt x="93" y="45"/>
                    <a:pt x="93" y="45"/>
                    <a:pt x="93" y="45"/>
                  </a:cubicBezTo>
                  <a:cubicBezTo>
                    <a:pt x="94" y="43"/>
                    <a:pt x="94" y="43"/>
                    <a:pt x="94" y="43"/>
                  </a:cubicBezTo>
                  <a:cubicBezTo>
                    <a:pt x="103" y="24"/>
                    <a:pt x="128" y="9"/>
                    <a:pt x="153" y="8"/>
                  </a:cubicBezTo>
                  <a:cubicBezTo>
                    <a:pt x="155" y="8"/>
                    <a:pt x="157" y="6"/>
                    <a:pt x="156" y="4"/>
                  </a:cubicBezTo>
                  <a:cubicBezTo>
                    <a:pt x="156" y="2"/>
                    <a:pt x="154" y="0"/>
                    <a:pt x="152" y="0"/>
                  </a:cubicBezTo>
                  <a:close/>
                </a:path>
              </a:pathLst>
            </a:custGeom>
            <a:solidFill>
              <a:srgbClr val="BCD3B5"/>
            </a:solidFill>
            <a:ln w="9525">
              <a:noFill/>
              <a:round/>
              <a:headEnd/>
              <a:tailEnd/>
            </a:ln>
          </p:spPr>
          <p:txBody>
            <a:bodyPr/>
            <a:lstStyle/>
            <a:p>
              <a:endParaRPr lang="en-US">
                <a:latin typeface="Calibri" pitchFamily="34" charset="0"/>
              </a:endParaRPr>
            </a:p>
          </p:txBody>
        </p:sp>
        <p:sp>
          <p:nvSpPr>
            <p:cNvPr id="144329" name="Freeform 1150"/>
            <p:cNvSpPr>
              <a:spLocks/>
            </p:cNvSpPr>
            <p:nvPr/>
          </p:nvSpPr>
          <p:spPr bwMode="auto">
            <a:xfrm rot="10800000">
              <a:off x="3727150" y="5061547"/>
              <a:ext cx="573175" cy="245555"/>
            </a:xfrm>
            <a:custGeom>
              <a:avLst/>
              <a:gdLst>
                <a:gd name="T0" fmla="*/ 2147483647 w 156"/>
                <a:gd name="T1" fmla="*/ 40296671 h 67"/>
                <a:gd name="T2" fmla="*/ 2147483647 w 156"/>
                <a:gd name="T3" fmla="*/ 1410383441 h 67"/>
                <a:gd name="T4" fmla="*/ 2147483647 w 156"/>
                <a:gd name="T5" fmla="*/ 1477544535 h 67"/>
                <a:gd name="T6" fmla="*/ 2051959267 w 156"/>
                <a:gd name="T7" fmla="*/ 2147483647 h 67"/>
                <a:gd name="T8" fmla="*/ 80997708 w 156"/>
                <a:gd name="T9" fmla="*/ 2147483647 h 67"/>
                <a:gd name="T10" fmla="*/ 0 w 156"/>
                <a:gd name="T11" fmla="*/ 2147483647 h 67"/>
                <a:gd name="T12" fmla="*/ 148496415 w 156"/>
                <a:gd name="T13" fmla="*/ 2147483647 h 67"/>
                <a:gd name="T14" fmla="*/ 2147483647 w 156"/>
                <a:gd name="T15" fmla="*/ 2147483647 h 67"/>
                <a:gd name="T16" fmla="*/ 2147483647 w 156"/>
                <a:gd name="T17" fmla="*/ 2147483647 h 67"/>
                <a:gd name="T18" fmla="*/ 2147483647 w 156"/>
                <a:gd name="T19" fmla="*/ 1705892256 h 67"/>
                <a:gd name="T20" fmla="*/ 2147483647 w 156"/>
                <a:gd name="T21" fmla="*/ 1665595599 h 67"/>
                <a:gd name="T22" fmla="*/ 2147483647 w 156"/>
                <a:gd name="T23" fmla="*/ 1598434505 h 67"/>
                <a:gd name="T24" fmla="*/ 2147483647 w 156"/>
                <a:gd name="T25" fmla="*/ 295508930 h 67"/>
                <a:gd name="T26" fmla="*/ 2147483647 w 156"/>
                <a:gd name="T27" fmla="*/ 147754465 h 67"/>
                <a:gd name="T28" fmla="*/ 2147483647 w 156"/>
                <a:gd name="T29" fmla="*/ 40296671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67"/>
                <a:gd name="T47" fmla="*/ 156 w 156"/>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67">
                  <a:moveTo>
                    <a:pt x="152" y="1"/>
                  </a:moveTo>
                  <a:cubicBezTo>
                    <a:pt x="126" y="2"/>
                    <a:pt x="99" y="18"/>
                    <a:pt x="88" y="38"/>
                  </a:cubicBezTo>
                  <a:cubicBezTo>
                    <a:pt x="86" y="38"/>
                    <a:pt x="83" y="39"/>
                    <a:pt x="82" y="40"/>
                  </a:cubicBezTo>
                  <a:cubicBezTo>
                    <a:pt x="69" y="43"/>
                    <a:pt x="60" y="48"/>
                    <a:pt x="55" y="59"/>
                  </a:cubicBezTo>
                  <a:cubicBezTo>
                    <a:pt x="52" y="59"/>
                    <a:pt x="2" y="60"/>
                    <a:pt x="2" y="61"/>
                  </a:cubicBezTo>
                  <a:cubicBezTo>
                    <a:pt x="1" y="61"/>
                    <a:pt x="0" y="62"/>
                    <a:pt x="0" y="63"/>
                  </a:cubicBezTo>
                  <a:cubicBezTo>
                    <a:pt x="0" y="64"/>
                    <a:pt x="2" y="67"/>
                    <a:pt x="4" y="67"/>
                  </a:cubicBezTo>
                  <a:cubicBezTo>
                    <a:pt x="64" y="66"/>
                    <a:pt x="64" y="66"/>
                    <a:pt x="64" y="66"/>
                  </a:cubicBezTo>
                  <a:cubicBezTo>
                    <a:pt x="65" y="64"/>
                    <a:pt x="65" y="64"/>
                    <a:pt x="65" y="64"/>
                  </a:cubicBezTo>
                  <a:cubicBezTo>
                    <a:pt x="69" y="53"/>
                    <a:pt x="73" y="49"/>
                    <a:pt x="87" y="46"/>
                  </a:cubicBezTo>
                  <a:cubicBezTo>
                    <a:pt x="93" y="45"/>
                    <a:pt x="93" y="45"/>
                    <a:pt x="93" y="45"/>
                  </a:cubicBezTo>
                  <a:cubicBezTo>
                    <a:pt x="94" y="43"/>
                    <a:pt x="94" y="43"/>
                    <a:pt x="94" y="43"/>
                  </a:cubicBezTo>
                  <a:cubicBezTo>
                    <a:pt x="103" y="24"/>
                    <a:pt x="128" y="9"/>
                    <a:pt x="153" y="8"/>
                  </a:cubicBezTo>
                  <a:cubicBezTo>
                    <a:pt x="155" y="8"/>
                    <a:pt x="156" y="6"/>
                    <a:pt x="156" y="4"/>
                  </a:cubicBezTo>
                  <a:cubicBezTo>
                    <a:pt x="156" y="2"/>
                    <a:pt x="154" y="0"/>
                    <a:pt x="152" y="1"/>
                  </a:cubicBezTo>
                  <a:close/>
                </a:path>
              </a:pathLst>
            </a:custGeom>
            <a:solidFill>
              <a:srgbClr val="BCD3B6"/>
            </a:solidFill>
            <a:ln w="9525">
              <a:noFill/>
              <a:round/>
              <a:headEnd/>
              <a:tailEnd/>
            </a:ln>
          </p:spPr>
          <p:txBody>
            <a:bodyPr/>
            <a:lstStyle/>
            <a:p>
              <a:endParaRPr lang="en-US">
                <a:latin typeface="Calibri" pitchFamily="34" charset="0"/>
              </a:endParaRPr>
            </a:p>
          </p:txBody>
        </p:sp>
        <p:sp>
          <p:nvSpPr>
            <p:cNvPr id="144330" name="Freeform 1151"/>
            <p:cNvSpPr>
              <a:spLocks/>
            </p:cNvSpPr>
            <p:nvPr/>
          </p:nvSpPr>
          <p:spPr bwMode="auto">
            <a:xfrm rot="10800000">
              <a:off x="3727150" y="5061544"/>
              <a:ext cx="573175" cy="245556"/>
            </a:xfrm>
            <a:custGeom>
              <a:avLst/>
              <a:gdLst>
                <a:gd name="T0" fmla="*/ 2147483647 w 156"/>
                <a:gd name="T1" fmla="*/ 40296835 h 67"/>
                <a:gd name="T2" fmla="*/ 2147483647 w 156"/>
                <a:gd name="T3" fmla="*/ 1410396514 h 67"/>
                <a:gd name="T4" fmla="*/ 2147483647 w 156"/>
                <a:gd name="T5" fmla="*/ 1477557882 h 67"/>
                <a:gd name="T6" fmla="*/ 2051959267 w 156"/>
                <a:gd name="T7" fmla="*/ 2147483647 h 67"/>
                <a:gd name="T8" fmla="*/ 80997708 w 156"/>
                <a:gd name="T9" fmla="*/ 2147483647 h 67"/>
                <a:gd name="T10" fmla="*/ 0 w 156"/>
                <a:gd name="T11" fmla="*/ 2147483647 h 67"/>
                <a:gd name="T12" fmla="*/ 148496415 w 156"/>
                <a:gd name="T13" fmla="*/ 2147483647 h 67"/>
                <a:gd name="T14" fmla="*/ 2147483647 w 156"/>
                <a:gd name="T15" fmla="*/ 2147483647 h 67"/>
                <a:gd name="T16" fmla="*/ 2147483647 w 156"/>
                <a:gd name="T17" fmla="*/ 2147483647 h 67"/>
                <a:gd name="T18" fmla="*/ 2147483647 w 156"/>
                <a:gd name="T19" fmla="*/ 1705906533 h 67"/>
                <a:gd name="T20" fmla="*/ 2147483647 w 156"/>
                <a:gd name="T21" fmla="*/ 1625312892 h 67"/>
                <a:gd name="T22" fmla="*/ 2147483647 w 156"/>
                <a:gd name="T23" fmla="*/ 1598448345 h 67"/>
                <a:gd name="T24" fmla="*/ 2147483647 w 156"/>
                <a:gd name="T25" fmla="*/ 295510133 h 67"/>
                <a:gd name="T26" fmla="*/ 2147483647 w 156"/>
                <a:gd name="T27" fmla="*/ 147755067 h 67"/>
                <a:gd name="T28" fmla="*/ 2147483647 w 156"/>
                <a:gd name="T29" fmla="*/ 40296835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67"/>
                <a:gd name="T47" fmla="*/ 156 w 156"/>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67">
                  <a:moveTo>
                    <a:pt x="152" y="1"/>
                  </a:moveTo>
                  <a:cubicBezTo>
                    <a:pt x="126" y="2"/>
                    <a:pt x="99" y="18"/>
                    <a:pt x="88" y="38"/>
                  </a:cubicBezTo>
                  <a:cubicBezTo>
                    <a:pt x="86" y="38"/>
                    <a:pt x="83" y="39"/>
                    <a:pt x="82" y="40"/>
                  </a:cubicBezTo>
                  <a:cubicBezTo>
                    <a:pt x="69" y="43"/>
                    <a:pt x="60" y="48"/>
                    <a:pt x="55" y="59"/>
                  </a:cubicBezTo>
                  <a:cubicBezTo>
                    <a:pt x="52" y="59"/>
                    <a:pt x="2" y="60"/>
                    <a:pt x="2" y="61"/>
                  </a:cubicBezTo>
                  <a:cubicBezTo>
                    <a:pt x="1" y="61"/>
                    <a:pt x="0" y="62"/>
                    <a:pt x="0" y="63"/>
                  </a:cubicBezTo>
                  <a:cubicBezTo>
                    <a:pt x="0" y="64"/>
                    <a:pt x="2" y="67"/>
                    <a:pt x="4" y="67"/>
                  </a:cubicBezTo>
                  <a:cubicBezTo>
                    <a:pt x="64" y="66"/>
                    <a:pt x="64" y="66"/>
                    <a:pt x="64" y="66"/>
                  </a:cubicBezTo>
                  <a:cubicBezTo>
                    <a:pt x="65" y="64"/>
                    <a:pt x="65" y="64"/>
                    <a:pt x="65" y="64"/>
                  </a:cubicBezTo>
                  <a:cubicBezTo>
                    <a:pt x="69" y="53"/>
                    <a:pt x="73" y="49"/>
                    <a:pt x="87" y="46"/>
                  </a:cubicBezTo>
                  <a:cubicBezTo>
                    <a:pt x="93" y="44"/>
                    <a:pt x="93" y="44"/>
                    <a:pt x="93" y="44"/>
                  </a:cubicBezTo>
                  <a:cubicBezTo>
                    <a:pt x="94" y="43"/>
                    <a:pt x="94" y="43"/>
                    <a:pt x="94" y="43"/>
                  </a:cubicBezTo>
                  <a:cubicBezTo>
                    <a:pt x="103" y="24"/>
                    <a:pt x="128" y="9"/>
                    <a:pt x="153" y="8"/>
                  </a:cubicBezTo>
                  <a:cubicBezTo>
                    <a:pt x="155" y="8"/>
                    <a:pt x="156" y="6"/>
                    <a:pt x="156" y="4"/>
                  </a:cubicBezTo>
                  <a:cubicBezTo>
                    <a:pt x="156" y="2"/>
                    <a:pt x="154" y="0"/>
                    <a:pt x="152" y="1"/>
                  </a:cubicBezTo>
                  <a:close/>
                </a:path>
              </a:pathLst>
            </a:custGeom>
            <a:solidFill>
              <a:srgbClr val="BDD4B7"/>
            </a:solidFill>
            <a:ln w="9525">
              <a:noFill/>
              <a:round/>
              <a:headEnd/>
              <a:tailEnd/>
            </a:ln>
          </p:spPr>
          <p:txBody>
            <a:bodyPr/>
            <a:lstStyle/>
            <a:p>
              <a:endParaRPr lang="en-US">
                <a:latin typeface="Calibri" pitchFamily="34" charset="0"/>
              </a:endParaRPr>
            </a:p>
          </p:txBody>
        </p:sp>
        <p:sp>
          <p:nvSpPr>
            <p:cNvPr id="144331" name="Freeform 1152"/>
            <p:cNvSpPr>
              <a:spLocks/>
            </p:cNvSpPr>
            <p:nvPr/>
          </p:nvSpPr>
          <p:spPr bwMode="auto">
            <a:xfrm rot="10800000">
              <a:off x="3727150" y="5061545"/>
              <a:ext cx="573175" cy="241574"/>
            </a:xfrm>
            <a:custGeom>
              <a:avLst/>
              <a:gdLst>
                <a:gd name="T0" fmla="*/ 2147483647 w 156"/>
                <a:gd name="T1" fmla="*/ 0 h 66"/>
                <a:gd name="T2" fmla="*/ 2147483647 w 156"/>
                <a:gd name="T3" fmla="*/ 1366510739 h 66"/>
                <a:gd name="T4" fmla="*/ 2147483647 w 156"/>
                <a:gd name="T5" fmla="*/ 1446892621 h 66"/>
                <a:gd name="T6" fmla="*/ 2051959267 w 156"/>
                <a:gd name="T7" fmla="*/ 2143544589 h 66"/>
                <a:gd name="T8" fmla="*/ 80997708 w 156"/>
                <a:gd name="T9" fmla="*/ 2147483647 h 66"/>
                <a:gd name="T10" fmla="*/ 0 w 156"/>
                <a:gd name="T11" fmla="*/ 2147483647 h 66"/>
                <a:gd name="T12" fmla="*/ 148496415 w 156"/>
                <a:gd name="T13" fmla="*/ 2147483647 h 66"/>
                <a:gd name="T14" fmla="*/ 2147483647 w 156"/>
                <a:gd name="T15" fmla="*/ 2147483647 h 66"/>
                <a:gd name="T16" fmla="*/ 2147483647 w 156"/>
                <a:gd name="T17" fmla="*/ 2147483647 h 66"/>
                <a:gd name="T18" fmla="*/ 2147483647 w 156"/>
                <a:gd name="T19" fmla="*/ 1661245524 h 66"/>
                <a:gd name="T20" fmla="*/ 2147483647 w 156"/>
                <a:gd name="T21" fmla="*/ 1594260013 h 66"/>
                <a:gd name="T22" fmla="*/ 2147483647 w 156"/>
                <a:gd name="T23" fmla="*/ 1554070902 h 66"/>
                <a:gd name="T24" fmla="*/ 2147483647 w 156"/>
                <a:gd name="T25" fmla="*/ 254545788 h 66"/>
                <a:gd name="T26" fmla="*/ 2147483647 w 156"/>
                <a:gd name="T27" fmla="*/ 107178310 h 66"/>
                <a:gd name="T28" fmla="*/ 2147483647 w 156"/>
                <a:gd name="T29" fmla="*/ 0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66"/>
                <a:gd name="T47" fmla="*/ 156 w 156"/>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66">
                  <a:moveTo>
                    <a:pt x="152" y="0"/>
                  </a:moveTo>
                  <a:cubicBezTo>
                    <a:pt x="126" y="1"/>
                    <a:pt x="99" y="17"/>
                    <a:pt x="88" y="37"/>
                  </a:cubicBezTo>
                  <a:cubicBezTo>
                    <a:pt x="86" y="37"/>
                    <a:pt x="83" y="38"/>
                    <a:pt x="82" y="39"/>
                  </a:cubicBezTo>
                  <a:cubicBezTo>
                    <a:pt x="69" y="42"/>
                    <a:pt x="60" y="47"/>
                    <a:pt x="55" y="58"/>
                  </a:cubicBezTo>
                  <a:cubicBezTo>
                    <a:pt x="52" y="58"/>
                    <a:pt x="2" y="59"/>
                    <a:pt x="2" y="60"/>
                  </a:cubicBezTo>
                  <a:cubicBezTo>
                    <a:pt x="1" y="60"/>
                    <a:pt x="0" y="61"/>
                    <a:pt x="0" y="62"/>
                  </a:cubicBezTo>
                  <a:cubicBezTo>
                    <a:pt x="0" y="63"/>
                    <a:pt x="2" y="66"/>
                    <a:pt x="4" y="66"/>
                  </a:cubicBezTo>
                  <a:cubicBezTo>
                    <a:pt x="64" y="65"/>
                    <a:pt x="64" y="65"/>
                    <a:pt x="64" y="65"/>
                  </a:cubicBezTo>
                  <a:cubicBezTo>
                    <a:pt x="65" y="63"/>
                    <a:pt x="65" y="63"/>
                    <a:pt x="65" y="63"/>
                  </a:cubicBezTo>
                  <a:cubicBezTo>
                    <a:pt x="68" y="52"/>
                    <a:pt x="73" y="48"/>
                    <a:pt x="87" y="45"/>
                  </a:cubicBezTo>
                  <a:cubicBezTo>
                    <a:pt x="93" y="43"/>
                    <a:pt x="93" y="43"/>
                    <a:pt x="93" y="43"/>
                  </a:cubicBezTo>
                  <a:cubicBezTo>
                    <a:pt x="94" y="42"/>
                    <a:pt x="94" y="42"/>
                    <a:pt x="94" y="42"/>
                  </a:cubicBezTo>
                  <a:cubicBezTo>
                    <a:pt x="103" y="23"/>
                    <a:pt x="128" y="8"/>
                    <a:pt x="153" y="7"/>
                  </a:cubicBezTo>
                  <a:cubicBezTo>
                    <a:pt x="155" y="7"/>
                    <a:pt x="156" y="5"/>
                    <a:pt x="156" y="3"/>
                  </a:cubicBezTo>
                  <a:cubicBezTo>
                    <a:pt x="156" y="1"/>
                    <a:pt x="154" y="0"/>
                    <a:pt x="152" y="0"/>
                  </a:cubicBezTo>
                  <a:close/>
                </a:path>
              </a:pathLst>
            </a:custGeom>
            <a:solidFill>
              <a:srgbClr val="BED4B7"/>
            </a:solidFill>
            <a:ln w="9525">
              <a:noFill/>
              <a:round/>
              <a:headEnd/>
              <a:tailEnd/>
            </a:ln>
          </p:spPr>
          <p:txBody>
            <a:bodyPr/>
            <a:lstStyle/>
            <a:p>
              <a:endParaRPr lang="en-US">
                <a:latin typeface="Calibri" pitchFamily="34" charset="0"/>
              </a:endParaRPr>
            </a:p>
          </p:txBody>
        </p:sp>
        <p:sp>
          <p:nvSpPr>
            <p:cNvPr id="144332" name="Freeform 1153"/>
            <p:cNvSpPr>
              <a:spLocks/>
            </p:cNvSpPr>
            <p:nvPr/>
          </p:nvSpPr>
          <p:spPr bwMode="auto">
            <a:xfrm rot="10800000">
              <a:off x="3727150" y="5061545"/>
              <a:ext cx="573175" cy="241574"/>
            </a:xfrm>
            <a:custGeom>
              <a:avLst/>
              <a:gdLst>
                <a:gd name="T0" fmla="*/ 2147483647 w 156"/>
                <a:gd name="T1" fmla="*/ 0 h 66"/>
                <a:gd name="T2" fmla="*/ 2147483647 w 156"/>
                <a:gd name="T3" fmla="*/ 1366510739 h 66"/>
                <a:gd name="T4" fmla="*/ 2147483647 w 156"/>
                <a:gd name="T5" fmla="*/ 1446892621 h 66"/>
                <a:gd name="T6" fmla="*/ 2078960943 w 156"/>
                <a:gd name="T7" fmla="*/ 2143544589 h 66"/>
                <a:gd name="T8" fmla="*/ 80997708 w 156"/>
                <a:gd name="T9" fmla="*/ 2147483647 h 66"/>
                <a:gd name="T10" fmla="*/ 0 w 156"/>
                <a:gd name="T11" fmla="*/ 2147483647 h 66"/>
                <a:gd name="T12" fmla="*/ 148496415 w 156"/>
                <a:gd name="T13" fmla="*/ 2147483647 h 66"/>
                <a:gd name="T14" fmla="*/ 2147483647 w 156"/>
                <a:gd name="T15" fmla="*/ 2147483647 h 66"/>
                <a:gd name="T16" fmla="*/ 2147483647 w 156"/>
                <a:gd name="T17" fmla="*/ 2147483647 h 66"/>
                <a:gd name="T18" fmla="*/ 2147483647 w 156"/>
                <a:gd name="T19" fmla="*/ 1661245524 h 66"/>
                <a:gd name="T20" fmla="*/ 2147483647 w 156"/>
                <a:gd name="T21" fmla="*/ 1594260013 h 66"/>
                <a:gd name="T22" fmla="*/ 2147483647 w 156"/>
                <a:gd name="T23" fmla="*/ 1554070902 h 66"/>
                <a:gd name="T24" fmla="*/ 2147483647 w 156"/>
                <a:gd name="T25" fmla="*/ 254545788 h 66"/>
                <a:gd name="T26" fmla="*/ 2147483647 w 156"/>
                <a:gd name="T27" fmla="*/ 107178310 h 66"/>
                <a:gd name="T28" fmla="*/ 2147483647 w 156"/>
                <a:gd name="T29" fmla="*/ 0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66"/>
                <a:gd name="T47" fmla="*/ 156 w 156"/>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66">
                  <a:moveTo>
                    <a:pt x="152" y="0"/>
                  </a:moveTo>
                  <a:cubicBezTo>
                    <a:pt x="126" y="1"/>
                    <a:pt x="99" y="17"/>
                    <a:pt x="88" y="37"/>
                  </a:cubicBezTo>
                  <a:cubicBezTo>
                    <a:pt x="86" y="37"/>
                    <a:pt x="83" y="38"/>
                    <a:pt x="82" y="39"/>
                  </a:cubicBezTo>
                  <a:cubicBezTo>
                    <a:pt x="69" y="42"/>
                    <a:pt x="61" y="47"/>
                    <a:pt x="56" y="58"/>
                  </a:cubicBezTo>
                  <a:cubicBezTo>
                    <a:pt x="53" y="58"/>
                    <a:pt x="2" y="59"/>
                    <a:pt x="2" y="60"/>
                  </a:cubicBezTo>
                  <a:cubicBezTo>
                    <a:pt x="1" y="60"/>
                    <a:pt x="0" y="61"/>
                    <a:pt x="0" y="62"/>
                  </a:cubicBezTo>
                  <a:cubicBezTo>
                    <a:pt x="0" y="63"/>
                    <a:pt x="2" y="66"/>
                    <a:pt x="4" y="66"/>
                  </a:cubicBezTo>
                  <a:cubicBezTo>
                    <a:pt x="64" y="65"/>
                    <a:pt x="64" y="65"/>
                    <a:pt x="64" y="65"/>
                  </a:cubicBezTo>
                  <a:cubicBezTo>
                    <a:pt x="65" y="63"/>
                    <a:pt x="65" y="63"/>
                    <a:pt x="65" y="63"/>
                  </a:cubicBezTo>
                  <a:cubicBezTo>
                    <a:pt x="68" y="52"/>
                    <a:pt x="73" y="48"/>
                    <a:pt x="87" y="45"/>
                  </a:cubicBezTo>
                  <a:cubicBezTo>
                    <a:pt x="93" y="43"/>
                    <a:pt x="93" y="43"/>
                    <a:pt x="93" y="43"/>
                  </a:cubicBezTo>
                  <a:cubicBezTo>
                    <a:pt x="94" y="42"/>
                    <a:pt x="94" y="42"/>
                    <a:pt x="94" y="42"/>
                  </a:cubicBezTo>
                  <a:cubicBezTo>
                    <a:pt x="103" y="23"/>
                    <a:pt x="128" y="8"/>
                    <a:pt x="153" y="7"/>
                  </a:cubicBezTo>
                  <a:cubicBezTo>
                    <a:pt x="155" y="7"/>
                    <a:pt x="156" y="5"/>
                    <a:pt x="156" y="3"/>
                  </a:cubicBezTo>
                  <a:cubicBezTo>
                    <a:pt x="156" y="1"/>
                    <a:pt x="154" y="0"/>
                    <a:pt x="152" y="0"/>
                  </a:cubicBezTo>
                  <a:close/>
                </a:path>
              </a:pathLst>
            </a:custGeom>
            <a:solidFill>
              <a:srgbClr val="BFD5B9"/>
            </a:solidFill>
            <a:ln w="9525">
              <a:noFill/>
              <a:round/>
              <a:headEnd/>
              <a:tailEnd/>
            </a:ln>
          </p:spPr>
          <p:txBody>
            <a:bodyPr/>
            <a:lstStyle/>
            <a:p>
              <a:endParaRPr lang="en-US">
                <a:latin typeface="Calibri" pitchFamily="34" charset="0"/>
              </a:endParaRPr>
            </a:p>
          </p:txBody>
        </p:sp>
        <p:sp>
          <p:nvSpPr>
            <p:cNvPr id="144333" name="Freeform 1154"/>
            <p:cNvSpPr>
              <a:spLocks/>
            </p:cNvSpPr>
            <p:nvPr/>
          </p:nvSpPr>
          <p:spPr bwMode="auto">
            <a:xfrm rot="10800000">
              <a:off x="3727150" y="5061545"/>
              <a:ext cx="573175" cy="241574"/>
            </a:xfrm>
            <a:custGeom>
              <a:avLst/>
              <a:gdLst>
                <a:gd name="T0" fmla="*/ 2147483647 w 156"/>
                <a:gd name="T1" fmla="*/ 0 h 66"/>
                <a:gd name="T2" fmla="*/ 2147483647 w 156"/>
                <a:gd name="T3" fmla="*/ 1366510739 h 66"/>
                <a:gd name="T4" fmla="*/ 2147483647 w 156"/>
                <a:gd name="T5" fmla="*/ 1446892621 h 66"/>
                <a:gd name="T6" fmla="*/ 2078960943 w 156"/>
                <a:gd name="T7" fmla="*/ 2143544589 h 66"/>
                <a:gd name="T8" fmla="*/ 80997708 w 156"/>
                <a:gd name="T9" fmla="*/ 2147483647 h 66"/>
                <a:gd name="T10" fmla="*/ 0 w 156"/>
                <a:gd name="T11" fmla="*/ 2147483647 h 66"/>
                <a:gd name="T12" fmla="*/ 148496415 w 156"/>
                <a:gd name="T13" fmla="*/ 2147483647 h 66"/>
                <a:gd name="T14" fmla="*/ 2147483647 w 156"/>
                <a:gd name="T15" fmla="*/ 2147483647 h 66"/>
                <a:gd name="T16" fmla="*/ 2147483647 w 156"/>
                <a:gd name="T17" fmla="*/ 2147483647 h 66"/>
                <a:gd name="T18" fmla="*/ 2147483647 w 156"/>
                <a:gd name="T19" fmla="*/ 1661245524 h 66"/>
                <a:gd name="T20" fmla="*/ 2147483647 w 156"/>
                <a:gd name="T21" fmla="*/ 1594260013 h 66"/>
                <a:gd name="T22" fmla="*/ 2147483647 w 156"/>
                <a:gd name="T23" fmla="*/ 1554070902 h 66"/>
                <a:gd name="T24" fmla="*/ 2147483647 w 156"/>
                <a:gd name="T25" fmla="*/ 254545788 h 66"/>
                <a:gd name="T26" fmla="*/ 2147483647 w 156"/>
                <a:gd name="T27" fmla="*/ 107178310 h 66"/>
                <a:gd name="T28" fmla="*/ 2147483647 w 156"/>
                <a:gd name="T29" fmla="*/ 0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66"/>
                <a:gd name="T47" fmla="*/ 156 w 156"/>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66">
                  <a:moveTo>
                    <a:pt x="152" y="0"/>
                  </a:moveTo>
                  <a:cubicBezTo>
                    <a:pt x="126" y="1"/>
                    <a:pt x="99" y="17"/>
                    <a:pt x="88" y="37"/>
                  </a:cubicBezTo>
                  <a:cubicBezTo>
                    <a:pt x="86" y="38"/>
                    <a:pt x="83" y="38"/>
                    <a:pt x="83" y="39"/>
                  </a:cubicBezTo>
                  <a:cubicBezTo>
                    <a:pt x="70" y="42"/>
                    <a:pt x="61" y="47"/>
                    <a:pt x="56" y="58"/>
                  </a:cubicBezTo>
                  <a:cubicBezTo>
                    <a:pt x="53" y="58"/>
                    <a:pt x="2" y="59"/>
                    <a:pt x="2" y="60"/>
                  </a:cubicBezTo>
                  <a:cubicBezTo>
                    <a:pt x="1" y="60"/>
                    <a:pt x="0" y="61"/>
                    <a:pt x="0" y="62"/>
                  </a:cubicBezTo>
                  <a:cubicBezTo>
                    <a:pt x="0" y="63"/>
                    <a:pt x="2" y="66"/>
                    <a:pt x="4" y="66"/>
                  </a:cubicBezTo>
                  <a:cubicBezTo>
                    <a:pt x="64" y="65"/>
                    <a:pt x="64" y="65"/>
                    <a:pt x="64" y="65"/>
                  </a:cubicBezTo>
                  <a:cubicBezTo>
                    <a:pt x="65" y="63"/>
                    <a:pt x="65" y="63"/>
                    <a:pt x="65" y="63"/>
                  </a:cubicBezTo>
                  <a:cubicBezTo>
                    <a:pt x="68" y="52"/>
                    <a:pt x="73" y="48"/>
                    <a:pt x="87" y="45"/>
                  </a:cubicBezTo>
                  <a:cubicBezTo>
                    <a:pt x="93" y="43"/>
                    <a:pt x="93" y="43"/>
                    <a:pt x="93" y="43"/>
                  </a:cubicBezTo>
                  <a:cubicBezTo>
                    <a:pt x="94" y="42"/>
                    <a:pt x="94" y="42"/>
                    <a:pt x="94" y="42"/>
                  </a:cubicBezTo>
                  <a:cubicBezTo>
                    <a:pt x="103" y="23"/>
                    <a:pt x="128" y="8"/>
                    <a:pt x="153" y="7"/>
                  </a:cubicBezTo>
                  <a:cubicBezTo>
                    <a:pt x="155" y="7"/>
                    <a:pt x="156" y="5"/>
                    <a:pt x="156" y="3"/>
                  </a:cubicBezTo>
                  <a:cubicBezTo>
                    <a:pt x="156" y="1"/>
                    <a:pt x="154" y="0"/>
                    <a:pt x="152" y="0"/>
                  </a:cubicBezTo>
                  <a:close/>
                </a:path>
              </a:pathLst>
            </a:custGeom>
            <a:solidFill>
              <a:srgbClr val="C0D5B9"/>
            </a:solidFill>
            <a:ln w="9525">
              <a:noFill/>
              <a:round/>
              <a:headEnd/>
              <a:tailEnd/>
            </a:ln>
          </p:spPr>
          <p:txBody>
            <a:bodyPr/>
            <a:lstStyle/>
            <a:p>
              <a:endParaRPr lang="en-US">
                <a:latin typeface="Calibri" pitchFamily="34" charset="0"/>
              </a:endParaRPr>
            </a:p>
          </p:txBody>
        </p:sp>
        <p:sp>
          <p:nvSpPr>
            <p:cNvPr id="144334" name="Freeform 1155"/>
            <p:cNvSpPr>
              <a:spLocks/>
            </p:cNvSpPr>
            <p:nvPr/>
          </p:nvSpPr>
          <p:spPr bwMode="auto">
            <a:xfrm rot="10800000">
              <a:off x="3727150" y="5061545"/>
              <a:ext cx="573175" cy="241574"/>
            </a:xfrm>
            <a:custGeom>
              <a:avLst/>
              <a:gdLst>
                <a:gd name="T0" fmla="*/ 2147483647 w 156"/>
                <a:gd name="T1" fmla="*/ 0 h 66"/>
                <a:gd name="T2" fmla="*/ 2147483647 w 156"/>
                <a:gd name="T3" fmla="*/ 1366510739 h 66"/>
                <a:gd name="T4" fmla="*/ 2147483647 w 156"/>
                <a:gd name="T5" fmla="*/ 1446892621 h 66"/>
                <a:gd name="T6" fmla="*/ 2078960943 w 156"/>
                <a:gd name="T7" fmla="*/ 2143544589 h 66"/>
                <a:gd name="T8" fmla="*/ 80997708 w 156"/>
                <a:gd name="T9" fmla="*/ 2147483647 h 66"/>
                <a:gd name="T10" fmla="*/ 0 w 156"/>
                <a:gd name="T11" fmla="*/ 2147483647 h 66"/>
                <a:gd name="T12" fmla="*/ 148496415 w 156"/>
                <a:gd name="T13" fmla="*/ 2147483647 h 66"/>
                <a:gd name="T14" fmla="*/ 2147483647 w 156"/>
                <a:gd name="T15" fmla="*/ 2147483647 h 66"/>
                <a:gd name="T16" fmla="*/ 2147483647 w 156"/>
                <a:gd name="T17" fmla="*/ 2147483647 h 66"/>
                <a:gd name="T18" fmla="*/ 2147483647 w 156"/>
                <a:gd name="T19" fmla="*/ 1661245524 h 66"/>
                <a:gd name="T20" fmla="*/ 2147483647 w 156"/>
                <a:gd name="T21" fmla="*/ 1594260013 h 66"/>
                <a:gd name="T22" fmla="*/ 2147483647 w 156"/>
                <a:gd name="T23" fmla="*/ 1554070902 h 66"/>
                <a:gd name="T24" fmla="*/ 2147483647 w 156"/>
                <a:gd name="T25" fmla="*/ 254545788 h 66"/>
                <a:gd name="T26" fmla="*/ 2147483647 w 156"/>
                <a:gd name="T27" fmla="*/ 107178310 h 66"/>
                <a:gd name="T28" fmla="*/ 2147483647 w 156"/>
                <a:gd name="T29" fmla="*/ 0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66"/>
                <a:gd name="T47" fmla="*/ 156 w 156"/>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66">
                  <a:moveTo>
                    <a:pt x="152" y="0"/>
                  </a:moveTo>
                  <a:cubicBezTo>
                    <a:pt x="126" y="1"/>
                    <a:pt x="99" y="17"/>
                    <a:pt x="88" y="37"/>
                  </a:cubicBezTo>
                  <a:cubicBezTo>
                    <a:pt x="86" y="38"/>
                    <a:pt x="83" y="38"/>
                    <a:pt x="83" y="39"/>
                  </a:cubicBezTo>
                  <a:cubicBezTo>
                    <a:pt x="70" y="42"/>
                    <a:pt x="61" y="47"/>
                    <a:pt x="56" y="58"/>
                  </a:cubicBezTo>
                  <a:cubicBezTo>
                    <a:pt x="53" y="58"/>
                    <a:pt x="2" y="59"/>
                    <a:pt x="2" y="60"/>
                  </a:cubicBezTo>
                  <a:cubicBezTo>
                    <a:pt x="1" y="60"/>
                    <a:pt x="0" y="61"/>
                    <a:pt x="0" y="62"/>
                  </a:cubicBezTo>
                  <a:cubicBezTo>
                    <a:pt x="0" y="63"/>
                    <a:pt x="2" y="66"/>
                    <a:pt x="4" y="65"/>
                  </a:cubicBezTo>
                  <a:cubicBezTo>
                    <a:pt x="64" y="65"/>
                    <a:pt x="64" y="65"/>
                    <a:pt x="64" y="65"/>
                  </a:cubicBezTo>
                  <a:cubicBezTo>
                    <a:pt x="64" y="63"/>
                    <a:pt x="64" y="63"/>
                    <a:pt x="64" y="63"/>
                  </a:cubicBezTo>
                  <a:cubicBezTo>
                    <a:pt x="68" y="52"/>
                    <a:pt x="73" y="48"/>
                    <a:pt x="87" y="45"/>
                  </a:cubicBezTo>
                  <a:cubicBezTo>
                    <a:pt x="93" y="43"/>
                    <a:pt x="93" y="43"/>
                    <a:pt x="93" y="43"/>
                  </a:cubicBezTo>
                  <a:cubicBezTo>
                    <a:pt x="94" y="42"/>
                    <a:pt x="94" y="42"/>
                    <a:pt x="94" y="42"/>
                  </a:cubicBezTo>
                  <a:cubicBezTo>
                    <a:pt x="103" y="23"/>
                    <a:pt x="128" y="8"/>
                    <a:pt x="153" y="7"/>
                  </a:cubicBezTo>
                  <a:cubicBezTo>
                    <a:pt x="155" y="7"/>
                    <a:pt x="156" y="5"/>
                    <a:pt x="156" y="3"/>
                  </a:cubicBezTo>
                  <a:cubicBezTo>
                    <a:pt x="156" y="1"/>
                    <a:pt x="154" y="0"/>
                    <a:pt x="152" y="0"/>
                  </a:cubicBezTo>
                  <a:close/>
                </a:path>
              </a:pathLst>
            </a:custGeom>
            <a:solidFill>
              <a:srgbClr val="C1D6BA"/>
            </a:solidFill>
            <a:ln w="9525">
              <a:noFill/>
              <a:round/>
              <a:headEnd/>
              <a:tailEnd/>
            </a:ln>
          </p:spPr>
          <p:txBody>
            <a:bodyPr/>
            <a:lstStyle/>
            <a:p>
              <a:endParaRPr lang="en-US">
                <a:latin typeface="Calibri" pitchFamily="34" charset="0"/>
              </a:endParaRPr>
            </a:p>
          </p:txBody>
        </p:sp>
        <p:sp>
          <p:nvSpPr>
            <p:cNvPr id="144335" name="Freeform 1156"/>
            <p:cNvSpPr>
              <a:spLocks/>
            </p:cNvSpPr>
            <p:nvPr/>
          </p:nvSpPr>
          <p:spPr bwMode="auto">
            <a:xfrm rot="10800000">
              <a:off x="3727150" y="5061545"/>
              <a:ext cx="573175" cy="241574"/>
            </a:xfrm>
            <a:custGeom>
              <a:avLst/>
              <a:gdLst>
                <a:gd name="T0" fmla="*/ 2147483647 w 156"/>
                <a:gd name="T1" fmla="*/ 0 h 66"/>
                <a:gd name="T2" fmla="*/ 2147483647 w 156"/>
                <a:gd name="T3" fmla="*/ 1366510739 h 66"/>
                <a:gd name="T4" fmla="*/ 2147483647 w 156"/>
                <a:gd name="T5" fmla="*/ 1446892621 h 66"/>
                <a:gd name="T6" fmla="*/ 2119457946 w 156"/>
                <a:gd name="T7" fmla="*/ 2143544589 h 66"/>
                <a:gd name="T8" fmla="*/ 80997708 w 156"/>
                <a:gd name="T9" fmla="*/ 2147483647 h 66"/>
                <a:gd name="T10" fmla="*/ 0 w 156"/>
                <a:gd name="T11" fmla="*/ 2147483647 h 66"/>
                <a:gd name="T12" fmla="*/ 148496415 w 156"/>
                <a:gd name="T13" fmla="*/ 2147483647 h 66"/>
                <a:gd name="T14" fmla="*/ 2147483647 w 156"/>
                <a:gd name="T15" fmla="*/ 2147483647 h 66"/>
                <a:gd name="T16" fmla="*/ 2147483647 w 156"/>
                <a:gd name="T17" fmla="*/ 2147483647 h 66"/>
                <a:gd name="T18" fmla="*/ 2147483647 w 156"/>
                <a:gd name="T19" fmla="*/ 1661245524 h 66"/>
                <a:gd name="T20" fmla="*/ 2147483647 w 156"/>
                <a:gd name="T21" fmla="*/ 1594260013 h 66"/>
                <a:gd name="T22" fmla="*/ 2147483647 w 156"/>
                <a:gd name="T23" fmla="*/ 1554070902 h 66"/>
                <a:gd name="T24" fmla="*/ 2147483647 w 156"/>
                <a:gd name="T25" fmla="*/ 254545788 h 66"/>
                <a:gd name="T26" fmla="*/ 2147483647 w 156"/>
                <a:gd name="T27" fmla="*/ 107178310 h 66"/>
                <a:gd name="T28" fmla="*/ 2147483647 w 156"/>
                <a:gd name="T29" fmla="*/ 0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66"/>
                <a:gd name="T47" fmla="*/ 156 w 156"/>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66">
                  <a:moveTo>
                    <a:pt x="152" y="0"/>
                  </a:moveTo>
                  <a:cubicBezTo>
                    <a:pt x="126" y="1"/>
                    <a:pt x="99" y="17"/>
                    <a:pt x="89" y="37"/>
                  </a:cubicBezTo>
                  <a:cubicBezTo>
                    <a:pt x="87" y="38"/>
                    <a:pt x="84" y="38"/>
                    <a:pt x="83" y="39"/>
                  </a:cubicBezTo>
                  <a:cubicBezTo>
                    <a:pt x="70" y="42"/>
                    <a:pt x="62" y="47"/>
                    <a:pt x="57" y="58"/>
                  </a:cubicBezTo>
                  <a:cubicBezTo>
                    <a:pt x="54" y="58"/>
                    <a:pt x="2" y="59"/>
                    <a:pt x="2" y="60"/>
                  </a:cubicBezTo>
                  <a:cubicBezTo>
                    <a:pt x="1" y="60"/>
                    <a:pt x="0" y="61"/>
                    <a:pt x="0" y="62"/>
                  </a:cubicBezTo>
                  <a:cubicBezTo>
                    <a:pt x="0" y="63"/>
                    <a:pt x="2" y="66"/>
                    <a:pt x="4" y="65"/>
                  </a:cubicBezTo>
                  <a:cubicBezTo>
                    <a:pt x="64" y="65"/>
                    <a:pt x="64" y="65"/>
                    <a:pt x="64" y="65"/>
                  </a:cubicBezTo>
                  <a:cubicBezTo>
                    <a:pt x="64" y="63"/>
                    <a:pt x="64" y="63"/>
                    <a:pt x="64" y="63"/>
                  </a:cubicBezTo>
                  <a:cubicBezTo>
                    <a:pt x="68" y="52"/>
                    <a:pt x="73" y="47"/>
                    <a:pt x="87" y="45"/>
                  </a:cubicBezTo>
                  <a:cubicBezTo>
                    <a:pt x="93" y="43"/>
                    <a:pt x="93" y="43"/>
                    <a:pt x="93" y="43"/>
                  </a:cubicBezTo>
                  <a:cubicBezTo>
                    <a:pt x="94" y="42"/>
                    <a:pt x="94" y="42"/>
                    <a:pt x="94" y="42"/>
                  </a:cubicBezTo>
                  <a:cubicBezTo>
                    <a:pt x="103" y="23"/>
                    <a:pt x="128" y="8"/>
                    <a:pt x="153" y="7"/>
                  </a:cubicBezTo>
                  <a:cubicBezTo>
                    <a:pt x="155" y="7"/>
                    <a:pt x="156" y="5"/>
                    <a:pt x="156" y="3"/>
                  </a:cubicBezTo>
                  <a:cubicBezTo>
                    <a:pt x="156" y="1"/>
                    <a:pt x="154" y="0"/>
                    <a:pt x="152" y="0"/>
                  </a:cubicBezTo>
                  <a:close/>
                </a:path>
              </a:pathLst>
            </a:custGeom>
            <a:solidFill>
              <a:srgbClr val="C1D6BB"/>
            </a:solidFill>
            <a:ln w="9525">
              <a:noFill/>
              <a:round/>
              <a:headEnd/>
              <a:tailEnd/>
            </a:ln>
          </p:spPr>
          <p:txBody>
            <a:bodyPr/>
            <a:lstStyle/>
            <a:p>
              <a:endParaRPr lang="en-US">
                <a:latin typeface="Calibri" pitchFamily="34" charset="0"/>
              </a:endParaRPr>
            </a:p>
          </p:txBody>
        </p:sp>
        <p:sp>
          <p:nvSpPr>
            <p:cNvPr id="144336" name="Freeform 1157"/>
            <p:cNvSpPr>
              <a:spLocks/>
            </p:cNvSpPr>
            <p:nvPr/>
          </p:nvSpPr>
          <p:spPr bwMode="auto">
            <a:xfrm rot="10800000">
              <a:off x="3727150" y="5064200"/>
              <a:ext cx="573175" cy="238920"/>
            </a:xfrm>
            <a:custGeom>
              <a:avLst/>
              <a:gdLst>
                <a:gd name="T0" fmla="*/ 2147483647 w 156"/>
                <a:gd name="T1" fmla="*/ 0 h 65"/>
                <a:gd name="T2" fmla="*/ 2147483647 w 156"/>
                <a:gd name="T3" fmla="*/ 1378094048 h 65"/>
                <a:gd name="T4" fmla="*/ 2147483647 w 156"/>
                <a:gd name="T5" fmla="*/ 1459157728 h 65"/>
                <a:gd name="T6" fmla="*/ 2119457946 w 156"/>
                <a:gd name="T7" fmla="*/ 2147483647 h 65"/>
                <a:gd name="T8" fmla="*/ 80997708 w 156"/>
                <a:gd name="T9" fmla="*/ 2147483647 h 65"/>
                <a:gd name="T10" fmla="*/ 0 w 156"/>
                <a:gd name="T11" fmla="*/ 2147483647 h 65"/>
                <a:gd name="T12" fmla="*/ 148496415 w 156"/>
                <a:gd name="T13" fmla="*/ 2147483647 h 65"/>
                <a:gd name="T14" fmla="*/ 2147483647 w 156"/>
                <a:gd name="T15" fmla="*/ 2147483647 h 65"/>
                <a:gd name="T16" fmla="*/ 2147483647 w 156"/>
                <a:gd name="T17" fmla="*/ 2147483647 h 65"/>
                <a:gd name="T18" fmla="*/ 2147483647 w 156"/>
                <a:gd name="T19" fmla="*/ 1648305090 h 65"/>
                <a:gd name="T20" fmla="*/ 2147483647 w 156"/>
                <a:gd name="T21" fmla="*/ 1607773250 h 65"/>
                <a:gd name="T22" fmla="*/ 2147483647 w 156"/>
                <a:gd name="T23" fmla="*/ 1567241410 h 65"/>
                <a:gd name="T24" fmla="*/ 2147483647 w 156"/>
                <a:gd name="T25" fmla="*/ 256702994 h 65"/>
                <a:gd name="T26" fmla="*/ 2147483647 w 156"/>
                <a:gd name="T27" fmla="*/ 108087386 h 65"/>
                <a:gd name="T28" fmla="*/ 2147483647 w 156"/>
                <a:gd name="T29" fmla="*/ 0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65"/>
                <a:gd name="T47" fmla="*/ 156 w 156"/>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65">
                  <a:moveTo>
                    <a:pt x="152" y="0"/>
                  </a:moveTo>
                  <a:cubicBezTo>
                    <a:pt x="126" y="1"/>
                    <a:pt x="99" y="17"/>
                    <a:pt x="89" y="37"/>
                  </a:cubicBezTo>
                  <a:cubicBezTo>
                    <a:pt x="87" y="38"/>
                    <a:pt x="84" y="38"/>
                    <a:pt x="83" y="39"/>
                  </a:cubicBezTo>
                  <a:cubicBezTo>
                    <a:pt x="70" y="42"/>
                    <a:pt x="62" y="47"/>
                    <a:pt x="57" y="58"/>
                  </a:cubicBezTo>
                  <a:cubicBezTo>
                    <a:pt x="54" y="58"/>
                    <a:pt x="2" y="59"/>
                    <a:pt x="2" y="60"/>
                  </a:cubicBezTo>
                  <a:cubicBezTo>
                    <a:pt x="1" y="60"/>
                    <a:pt x="0" y="61"/>
                    <a:pt x="0" y="62"/>
                  </a:cubicBezTo>
                  <a:cubicBezTo>
                    <a:pt x="0" y="63"/>
                    <a:pt x="2" y="65"/>
                    <a:pt x="4" y="65"/>
                  </a:cubicBezTo>
                  <a:cubicBezTo>
                    <a:pt x="64" y="65"/>
                    <a:pt x="64" y="65"/>
                    <a:pt x="64" y="65"/>
                  </a:cubicBezTo>
                  <a:cubicBezTo>
                    <a:pt x="64" y="63"/>
                    <a:pt x="64" y="63"/>
                    <a:pt x="64" y="63"/>
                  </a:cubicBezTo>
                  <a:cubicBezTo>
                    <a:pt x="68" y="52"/>
                    <a:pt x="73" y="47"/>
                    <a:pt x="87" y="44"/>
                  </a:cubicBezTo>
                  <a:cubicBezTo>
                    <a:pt x="93" y="43"/>
                    <a:pt x="93" y="43"/>
                    <a:pt x="93" y="43"/>
                  </a:cubicBezTo>
                  <a:cubicBezTo>
                    <a:pt x="94" y="42"/>
                    <a:pt x="94" y="42"/>
                    <a:pt x="94" y="42"/>
                  </a:cubicBezTo>
                  <a:cubicBezTo>
                    <a:pt x="103" y="23"/>
                    <a:pt x="128" y="8"/>
                    <a:pt x="153" y="7"/>
                  </a:cubicBezTo>
                  <a:cubicBezTo>
                    <a:pt x="155" y="7"/>
                    <a:pt x="156" y="5"/>
                    <a:pt x="156" y="3"/>
                  </a:cubicBezTo>
                  <a:cubicBezTo>
                    <a:pt x="156" y="1"/>
                    <a:pt x="154" y="0"/>
                    <a:pt x="152" y="0"/>
                  </a:cubicBezTo>
                  <a:close/>
                </a:path>
              </a:pathLst>
            </a:custGeom>
            <a:solidFill>
              <a:srgbClr val="C2D6BB"/>
            </a:solidFill>
            <a:ln w="9525">
              <a:noFill/>
              <a:round/>
              <a:headEnd/>
              <a:tailEnd/>
            </a:ln>
          </p:spPr>
          <p:txBody>
            <a:bodyPr/>
            <a:lstStyle/>
            <a:p>
              <a:endParaRPr lang="en-US">
                <a:latin typeface="Calibri" pitchFamily="34" charset="0"/>
              </a:endParaRPr>
            </a:p>
          </p:txBody>
        </p:sp>
        <p:sp>
          <p:nvSpPr>
            <p:cNvPr id="144337" name="Freeform 1158"/>
            <p:cNvSpPr>
              <a:spLocks/>
            </p:cNvSpPr>
            <p:nvPr/>
          </p:nvSpPr>
          <p:spPr bwMode="auto">
            <a:xfrm rot="10800000">
              <a:off x="3727150" y="5064200"/>
              <a:ext cx="573175" cy="238920"/>
            </a:xfrm>
            <a:custGeom>
              <a:avLst/>
              <a:gdLst>
                <a:gd name="T0" fmla="*/ 2147483647 w 156"/>
                <a:gd name="T1" fmla="*/ 0 h 65"/>
                <a:gd name="T2" fmla="*/ 2147483647 w 156"/>
                <a:gd name="T3" fmla="*/ 1378094048 h 65"/>
                <a:gd name="T4" fmla="*/ 2147483647 w 156"/>
                <a:gd name="T5" fmla="*/ 1459157728 h 65"/>
                <a:gd name="T6" fmla="*/ 2119457946 w 156"/>
                <a:gd name="T7" fmla="*/ 2147483647 h 65"/>
                <a:gd name="T8" fmla="*/ 80997708 w 156"/>
                <a:gd name="T9" fmla="*/ 2147483647 h 65"/>
                <a:gd name="T10" fmla="*/ 0 w 156"/>
                <a:gd name="T11" fmla="*/ 2147483647 h 65"/>
                <a:gd name="T12" fmla="*/ 148496415 w 156"/>
                <a:gd name="T13" fmla="*/ 2147483647 h 65"/>
                <a:gd name="T14" fmla="*/ 2147483647 w 156"/>
                <a:gd name="T15" fmla="*/ 2147483647 h 65"/>
                <a:gd name="T16" fmla="*/ 2147483647 w 156"/>
                <a:gd name="T17" fmla="*/ 2147483647 h 65"/>
                <a:gd name="T18" fmla="*/ 2147483647 w 156"/>
                <a:gd name="T19" fmla="*/ 1648305090 h 65"/>
                <a:gd name="T20" fmla="*/ 2147483647 w 156"/>
                <a:gd name="T21" fmla="*/ 1607773250 h 65"/>
                <a:gd name="T22" fmla="*/ 2147483647 w 156"/>
                <a:gd name="T23" fmla="*/ 1567241410 h 65"/>
                <a:gd name="T24" fmla="*/ 2147483647 w 156"/>
                <a:gd name="T25" fmla="*/ 256702994 h 65"/>
                <a:gd name="T26" fmla="*/ 2147483647 w 156"/>
                <a:gd name="T27" fmla="*/ 108087386 h 65"/>
                <a:gd name="T28" fmla="*/ 2147483647 w 156"/>
                <a:gd name="T29" fmla="*/ 0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65"/>
                <a:gd name="T47" fmla="*/ 156 w 156"/>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65">
                  <a:moveTo>
                    <a:pt x="152" y="0"/>
                  </a:moveTo>
                  <a:cubicBezTo>
                    <a:pt x="126" y="1"/>
                    <a:pt x="99" y="17"/>
                    <a:pt x="89" y="37"/>
                  </a:cubicBezTo>
                  <a:cubicBezTo>
                    <a:pt x="87" y="38"/>
                    <a:pt x="84" y="38"/>
                    <a:pt x="83" y="39"/>
                  </a:cubicBezTo>
                  <a:cubicBezTo>
                    <a:pt x="70" y="42"/>
                    <a:pt x="62" y="47"/>
                    <a:pt x="57" y="58"/>
                  </a:cubicBezTo>
                  <a:cubicBezTo>
                    <a:pt x="54" y="58"/>
                    <a:pt x="2" y="59"/>
                    <a:pt x="2" y="60"/>
                  </a:cubicBezTo>
                  <a:cubicBezTo>
                    <a:pt x="1" y="60"/>
                    <a:pt x="0" y="61"/>
                    <a:pt x="0" y="62"/>
                  </a:cubicBezTo>
                  <a:cubicBezTo>
                    <a:pt x="0" y="63"/>
                    <a:pt x="2" y="65"/>
                    <a:pt x="4" y="65"/>
                  </a:cubicBezTo>
                  <a:cubicBezTo>
                    <a:pt x="64" y="65"/>
                    <a:pt x="64" y="65"/>
                    <a:pt x="64" y="65"/>
                  </a:cubicBezTo>
                  <a:cubicBezTo>
                    <a:pt x="64" y="63"/>
                    <a:pt x="64" y="63"/>
                    <a:pt x="64" y="63"/>
                  </a:cubicBezTo>
                  <a:cubicBezTo>
                    <a:pt x="68" y="52"/>
                    <a:pt x="73" y="47"/>
                    <a:pt x="87" y="44"/>
                  </a:cubicBezTo>
                  <a:cubicBezTo>
                    <a:pt x="93" y="43"/>
                    <a:pt x="93" y="43"/>
                    <a:pt x="93" y="43"/>
                  </a:cubicBezTo>
                  <a:cubicBezTo>
                    <a:pt x="94" y="42"/>
                    <a:pt x="94" y="42"/>
                    <a:pt x="94" y="42"/>
                  </a:cubicBezTo>
                  <a:cubicBezTo>
                    <a:pt x="103" y="23"/>
                    <a:pt x="128" y="8"/>
                    <a:pt x="153" y="7"/>
                  </a:cubicBezTo>
                  <a:cubicBezTo>
                    <a:pt x="155" y="6"/>
                    <a:pt x="156" y="5"/>
                    <a:pt x="156" y="3"/>
                  </a:cubicBezTo>
                  <a:cubicBezTo>
                    <a:pt x="156" y="1"/>
                    <a:pt x="154" y="0"/>
                    <a:pt x="152" y="0"/>
                  </a:cubicBezTo>
                  <a:close/>
                </a:path>
              </a:pathLst>
            </a:custGeom>
            <a:solidFill>
              <a:srgbClr val="C3D7BC"/>
            </a:solidFill>
            <a:ln w="9525">
              <a:noFill/>
              <a:round/>
              <a:headEnd/>
              <a:tailEnd/>
            </a:ln>
          </p:spPr>
          <p:txBody>
            <a:bodyPr/>
            <a:lstStyle/>
            <a:p>
              <a:endParaRPr lang="en-US">
                <a:latin typeface="Calibri" pitchFamily="34" charset="0"/>
              </a:endParaRPr>
            </a:p>
          </p:txBody>
        </p:sp>
        <p:sp>
          <p:nvSpPr>
            <p:cNvPr id="144338" name="Freeform 1159"/>
            <p:cNvSpPr>
              <a:spLocks/>
            </p:cNvSpPr>
            <p:nvPr/>
          </p:nvSpPr>
          <p:spPr bwMode="auto">
            <a:xfrm rot="10800000">
              <a:off x="3727150" y="5064200"/>
              <a:ext cx="573175" cy="238920"/>
            </a:xfrm>
            <a:custGeom>
              <a:avLst/>
              <a:gdLst>
                <a:gd name="T0" fmla="*/ 2147483647 w 156"/>
                <a:gd name="T1" fmla="*/ 0 h 65"/>
                <a:gd name="T2" fmla="*/ 2147483647 w 156"/>
                <a:gd name="T3" fmla="*/ 1378094048 h 65"/>
                <a:gd name="T4" fmla="*/ 2147483647 w 156"/>
                <a:gd name="T5" fmla="*/ 1459157728 h 65"/>
                <a:gd name="T6" fmla="*/ 2119457946 w 156"/>
                <a:gd name="T7" fmla="*/ 2147483647 h 65"/>
                <a:gd name="T8" fmla="*/ 80997708 w 156"/>
                <a:gd name="T9" fmla="*/ 2147483647 h 65"/>
                <a:gd name="T10" fmla="*/ 0 w 156"/>
                <a:gd name="T11" fmla="*/ 2147483647 h 65"/>
                <a:gd name="T12" fmla="*/ 107999384 w 156"/>
                <a:gd name="T13" fmla="*/ 2147483647 h 65"/>
                <a:gd name="T14" fmla="*/ 2147483647 w 156"/>
                <a:gd name="T15" fmla="*/ 2147483647 h 65"/>
                <a:gd name="T16" fmla="*/ 2147483647 w 156"/>
                <a:gd name="T17" fmla="*/ 2147483647 h 65"/>
                <a:gd name="T18" fmla="*/ 2147483647 w 156"/>
                <a:gd name="T19" fmla="*/ 1648305090 h 65"/>
                <a:gd name="T20" fmla="*/ 2147483647 w 156"/>
                <a:gd name="T21" fmla="*/ 1607773250 h 65"/>
                <a:gd name="T22" fmla="*/ 2147483647 w 156"/>
                <a:gd name="T23" fmla="*/ 1567241410 h 65"/>
                <a:gd name="T24" fmla="*/ 2147483647 w 156"/>
                <a:gd name="T25" fmla="*/ 229682935 h 65"/>
                <a:gd name="T26" fmla="*/ 2147483647 w 156"/>
                <a:gd name="T27" fmla="*/ 108087386 h 65"/>
                <a:gd name="T28" fmla="*/ 2147483647 w 156"/>
                <a:gd name="T29" fmla="*/ 0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65"/>
                <a:gd name="T47" fmla="*/ 156 w 156"/>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65">
                  <a:moveTo>
                    <a:pt x="152" y="0"/>
                  </a:moveTo>
                  <a:cubicBezTo>
                    <a:pt x="126" y="2"/>
                    <a:pt x="99" y="17"/>
                    <a:pt x="89" y="37"/>
                  </a:cubicBezTo>
                  <a:cubicBezTo>
                    <a:pt x="87" y="38"/>
                    <a:pt x="84" y="38"/>
                    <a:pt x="84" y="39"/>
                  </a:cubicBezTo>
                  <a:cubicBezTo>
                    <a:pt x="70" y="42"/>
                    <a:pt x="62" y="47"/>
                    <a:pt x="57" y="58"/>
                  </a:cubicBezTo>
                  <a:cubicBezTo>
                    <a:pt x="55" y="59"/>
                    <a:pt x="2" y="59"/>
                    <a:pt x="2" y="60"/>
                  </a:cubicBezTo>
                  <a:cubicBezTo>
                    <a:pt x="1" y="60"/>
                    <a:pt x="0" y="61"/>
                    <a:pt x="0" y="62"/>
                  </a:cubicBezTo>
                  <a:cubicBezTo>
                    <a:pt x="0" y="63"/>
                    <a:pt x="2" y="65"/>
                    <a:pt x="3" y="65"/>
                  </a:cubicBezTo>
                  <a:cubicBezTo>
                    <a:pt x="64" y="64"/>
                    <a:pt x="64" y="64"/>
                    <a:pt x="64" y="64"/>
                  </a:cubicBezTo>
                  <a:cubicBezTo>
                    <a:pt x="64" y="63"/>
                    <a:pt x="64" y="63"/>
                    <a:pt x="64" y="63"/>
                  </a:cubicBezTo>
                  <a:cubicBezTo>
                    <a:pt x="68" y="52"/>
                    <a:pt x="73" y="47"/>
                    <a:pt x="87" y="44"/>
                  </a:cubicBezTo>
                  <a:cubicBezTo>
                    <a:pt x="93" y="43"/>
                    <a:pt x="93" y="43"/>
                    <a:pt x="93" y="43"/>
                  </a:cubicBezTo>
                  <a:cubicBezTo>
                    <a:pt x="94" y="42"/>
                    <a:pt x="94" y="42"/>
                    <a:pt x="94" y="42"/>
                  </a:cubicBezTo>
                  <a:cubicBezTo>
                    <a:pt x="103" y="23"/>
                    <a:pt x="128" y="8"/>
                    <a:pt x="153" y="6"/>
                  </a:cubicBezTo>
                  <a:cubicBezTo>
                    <a:pt x="155" y="6"/>
                    <a:pt x="156" y="5"/>
                    <a:pt x="156" y="3"/>
                  </a:cubicBezTo>
                  <a:cubicBezTo>
                    <a:pt x="156" y="1"/>
                    <a:pt x="154" y="0"/>
                    <a:pt x="152" y="0"/>
                  </a:cubicBezTo>
                  <a:close/>
                </a:path>
              </a:pathLst>
            </a:custGeom>
            <a:solidFill>
              <a:srgbClr val="C4D8BD"/>
            </a:solidFill>
            <a:ln w="9525">
              <a:noFill/>
              <a:round/>
              <a:headEnd/>
              <a:tailEnd/>
            </a:ln>
          </p:spPr>
          <p:txBody>
            <a:bodyPr/>
            <a:lstStyle/>
            <a:p>
              <a:endParaRPr lang="en-US">
                <a:latin typeface="Calibri" pitchFamily="34" charset="0"/>
              </a:endParaRPr>
            </a:p>
          </p:txBody>
        </p:sp>
        <p:sp>
          <p:nvSpPr>
            <p:cNvPr id="144339" name="Freeform 1160"/>
            <p:cNvSpPr>
              <a:spLocks/>
            </p:cNvSpPr>
            <p:nvPr/>
          </p:nvSpPr>
          <p:spPr bwMode="auto">
            <a:xfrm rot="10800000">
              <a:off x="3727150" y="5064200"/>
              <a:ext cx="573175" cy="238920"/>
            </a:xfrm>
            <a:custGeom>
              <a:avLst/>
              <a:gdLst>
                <a:gd name="T0" fmla="*/ 2147483647 w 156"/>
                <a:gd name="T1" fmla="*/ 0 h 65"/>
                <a:gd name="T2" fmla="*/ 2147483647 w 156"/>
                <a:gd name="T3" fmla="*/ 1378094048 h 65"/>
                <a:gd name="T4" fmla="*/ 2147483647 w 156"/>
                <a:gd name="T5" fmla="*/ 1459157728 h 65"/>
                <a:gd name="T6" fmla="*/ 2147483647 w 156"/>
                <a:gd name="T7" fmla="*/ 2147483647 h 65"/>
                <a:gd name="T8" fmla="*/ 80997708 w 156"/>
                <a:gd name="T9" fmla="*/ 2147483647 h 65"/>
                <a:gd name="T10" fmla="*/ 0 w 156"/>
                <a:gd name="T11" fmla="*/ 2147483647 h 65"/>
                <a:gd name="T12" fmla="*/ 107999384 w 156"/>
                <a:gd name="T13" fmla="*/ 2147483647 h 65"/>
                <a:gd name="T14" fmla="*/ 2147483647 w 156"/>
                <a:gd name="T15" fmla="*/ 2147483647 h 65"/>
                <a:gd name="T16" fmla="*/ 2147483647 w 156"/>
                <a:gd name="T17" fmla="*/ 2147483647 h 65"/>
                <a:gd name="T18" fmla="*/ 2147483647 w 156"/>
                <a:gd name="T19" fmla="*/ 1648305090 h 65"/>
                <a:gd name="T20" fmla="*/ 2147483647 w 156"/>
                <a:gd name="T21" fmla="*/ 1607773250 h 65"/>
                <a:gd name="T22" fmla="*/ 2147483647 w 156"/>
                <a:gd name="T23" fmla="*/ 1567241410 h 65"/>
                <a:gd name="T24" fmla="*/ 2147483647 w 156"/>
                <a:gd name="T25" fmla="*/ 229682935 h 65"/>
                <a:gd name="T26" fmla="*/ 2147483647 w 156"/>
                <a:gd name="T27" fmla="*/ 108087386 h 65"/>
                <a:gd name="T28" fmla="*/ 2147483647 w 156"/>
                <a:gd name="T29" fmla="*/ 0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65"/>
                <a:gd name="T47" fmla="*/ 156 w 156"/>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65">
                  <a:moveTo>
                    <a:pt x="152" y="0"/>
                  </a:moveTo>
                  <a:cubicBezTo>
                    <a:pt x="126" y="2"/>
                    <a:pt x="99" y="17"/>
                    <a:pt x="89" y="37"/>
                  </a:cubicBezTo>
                  <a:cubicBezTo>
                    <a:pt x="87" y="38"/>
                    <a:pt x="84" y="38"/>
                    <a:pt x="84" y="39"/>
                  </a:cubicBezTo>
                  <a:cubicBezTo>
                    <a:pt x="71" y="42"/>
                    <a:pt x="63" y="47"/>
                    <a:pt x="58" y="58"/>
                  </a:cubicBezTo>
                  <a:cubicBezTo>
                    <a:pt x="55" y="59"/>
                    <a:pt x="2" y="59"/>
                    <a:pt x="2" y="60"/>
                  </a:cubicBezTo>
                  <a:cubicBezTo>
                    <a:pt x="1" y="60"/>
                    <a:pt x="0" y="61"/>
                    <a:pt x="0" y="62"/>
                  </a:cubicBezTo>
                  <a:cubicBezTo>
                    <a:pt x="0" y="63"/>
                    <a:pt x="2" y="65"/>
                    <a:pt x="3" y="65"/>
                  </a:cubicBezTo>
                  <a:cubicBezTo>
                    <a:pt x="64" y="64"/>
                    <a:pt x="64" y="64"/>
                    <a:pt x="64" y="64"/>
                  </a:cubicBezTo>
                  <a:cubicBezTo>
                    <a:pt x="64" y="63"/>
                    <a:pt x="64" y="63"/>
                    <a:pt x="64" y="63"/>
                  </a:cubicBezTo>
                  <a:cubicBezTo>
                    <a:pt x="68" y="52"/>
                    <a:pt x="73" y="47"/>
                    <a:pt x="87" y="44"/>
                  </a:cubicBezTo>
                  <a:cubicBezTo>
                    <a:pt x="93" y="43"/>
                    <a:pt x="93" y="43"/>
                    <a:pt x="93" y="43"/>
                  </a:cubicBezTo>
                  <a:cubicBezTo>
                    <a:pt x="93" y="42"/>
                    <a:pt x="93" y="42"/>
                    <a:pt x="93" y="42"/>
                  </a:cubicBezTo>
                  <a:cubicBezTo>
                    <a:pt x="103" y="23"/>
                    <a:pt x="128" y="8"/>
                    <a:pt x="153" y="6"/>
                  </a:cubicBezTo>
                  <a:cubicBezTo>
                    <a:pt x="154" y="6"/>
                    <a:pt x="156" y="5"/>
                    <a:pt x="156" y="3"/>
                  </a:cubicBezTo>
                  <a:cubicBezTo>
                    <a:pt x="156" y="1"/>
                    <a:pt x="154" y="0"/>
                    <a:pt x="152" y="0"/>
                  </a:cubicBezTo>
                  <a:close/>
                </a:path>
              </a:pathLst>
            </a:custGeom>
            <a:solidFill>
              <a:srgbClr val="C5D8BE"/>
            </a:solidFill>
            <a:ln w="9525">
              <a:noFill/>
              <a:round/>
              <a:headEnd/>
              <a:tailEnd/>
            </a:ln>
          </p:spPr>
          <p:txBody>
            <a:bodyPr/>
            <a:lstStyle/>
            <a:p>
              <a:endParaRPr lang="en-US">
                <a:latin typeface="Calibri" pitchFamily="34" charset="0"/>
              </a:endParaRPr>
            </a:p>
          </p:txBody>
        </p:sp>
        <p:sp>
          <p:nvSpPr>
            <p:cNvPr id="144340" name="Freeform 1161"/>
            <p:cNvSpPr>
              <a:spLocks/>
            </p:cNvSpPr>
            <p:nvPr/>
          </p:nvSpPr>
          <p:spPr bwMode="auto">
            <a:xfrm rot="10800000">
              <a:off x="3727150" y="5064200"/>
              <a:ext cx="573175" cy="238920"/>
            </a:xfrm>
            <a:custGeom>
              <a:avLst/>
              <a:gdLst>
                <a:gd name="T0" fmla="*/ 2147483647 w 156"/>
                <a:gd name="T1" fmla="*/ 0 h 65"/>
                <a:gd name="T2" fmla="*/ 2147483647 w 156"/>
                <a:gd name="T3" fmla="*/ 1378094048 h 65"/>
                <a:gd name="T4" fmla="*/ 2147483647 w 156"/>
                <a:gd name="T5" fmla="*/ 1459157728 h 65"/>
                <a:gd name="T6" fmla="*/ 2147483647 w 156"/>
                <a:gd name="T7" fmla="*/ 2147483647 h 65"/>
                <a:gd name="T8" fmla="*/ 80997708 w 156"/>
                <a:gd name="T9" fmla="*/ 2147483647 h 65"/>
                <a:gd name="T10" fmla="*/ 0 w 156"/>
                <a:gd name="T11" fmla="*/ 2147483647 h 65"/>
                <a:gd name="T12" fmla="*/ 107999384 w 156"/>
                <a:gd name="T13" fmla="*/ 2147483647 h 65"/>
                <a:gd name="T14" fmla="*/ 2147483647 w 156"/>
                <a:gd name="T15" fmla="*/ 2147483647 h 65"/>
                <a:gd name="T16" fmla="*/ 2147483647 w 156"/>
                <a:gd name="T17" fmla="*/ 2147483647 h 65"/>
                <a:gd name="T18" fmla="*/ 2147483647 w 156"/>
                <a:gd name="T19" fmla="*/ 1648305090 h 65"/>
                <a:gd name="T20" fmla="*/ 2147483647 w 156"/>
                <a:gd name="T21" fmla="*/ 1607773250 h 65"/>
                <a:gd name="T22" fmla="*/ 2147483647 w 156"/>
                <a:gd name="T23" fmla="*/ 1567241410 h 65"/>
                <a:gd name="T24" fmla="*/ 2147483647 w 156"/>
                <a:gd name="T25" fmla="*/ 229682935 h 65"/>
                <a:gd name="T26" fmla="*/ 2147483647 w 156"/>
                <a:gd name="T27" fmla="*/ 108087386 h 65"/>
                <a:gd name="T28" fmla="*/ 2147483647 w 156"/>
                <a:gd name="T29" fmla="*/ 0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65"/>
                <a:gd name="T47" fmla="*/ 156 w 156"/>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65">
                  <a:moveTo>
                    <a:pt x="152" y="0"/>
                  </a:moveTo>
                  <a:cubicBezTo>
                    <a:pt x="126" y="2"/>
                    <a:pt x="99" y="17"/>
                    <a:pt x="89" y="37"/>
                  </a:cubicBezTo>
                  <a:cubicBezTo>
                    <a:pt x="87" y="38"/>
                    <a:pt x="84" y="38"/>
                    <a:pt x="84" y="39"/>
                  </a:cubicBezTo>
                  <a:cubicBezTo>
                    <a:pt x="71" y="42"/>
                    <a:pt x="63" y="47"/>
                    <a:pt x="58" y="59"/>
                  </a:cubicBezTo>
                  <a:cubicBezTo>
                    <a:pt x="55" y="59"/>
                    <a:pt x="2" y="59"/>
                    <a:pt x="2" y="60"/>
                  </a:cubicBezTo>
                  <a:cubicBezTo>
                    <a:pt x="1" y="60"/>
                    <a:pt x="0" y="61"/>
                    <a:pt x="0" y="62"/>
                  </a:cubicBezTo>
                  <a:cubicBezTo>
                    <a:pt x="0" y="62"/>
                    <a:pt x="2" y="65"/>
                    <a:pt x="3" y="65"/>
                  </a:cubicBezTo>
                  <a:cubicBezTo>
                    <a:pt x="63" y="64"/>
                    <a:pt x="63" y="64"/>
                    <a:pt x="63" y="64"/>
                  </a:cubicBezTo>
                  <a:cubicBezTo>
                    <a:pt x="64" y="63"/>
                    <a:pt x="64" y="63"/>
                    <a:pt x="64" y="63"/>
                  </a:cubicBezTo>
                  <a:cubicBezTo>
                    <a:pt x="68" y="52"/>
                    <a:pt x="73" y="47"/>
                    <a:pt x="87" y="44"/>
                  </a:cubicBezTo>
                  <a:cubicBezTo>
                    <a:pt x="93" y="43"/>
                    <a:pt x="93" y="43"/>
                    <a:pt x="93" y="43"/>
                  </a:cubicBezTo>
                  <a:cubicBezTo>
                    <a:pt x="93" y="42"/>
                    <a:pt x="93" y="42"/>
                    <a:pt x="93" y="42"/>
                  </a:cubicBezTo>
                  <a:cubicBezTo>
                    <a:pt x="103" y="23"/>
                    <a:pt x="128" y="8"/>
                    <a:pt x="153" y="6"/>
                  </a:cubicBezTo>
                  <a:cubicBezTo>
                    <a:pt x="154" y="6"/>
                    <a:pt x="156" y="5"/>
                    <a:pt x="156" y="3"/>
                  </a:cubicBezTo>
                  <a:cubicBezTo>
                    <a:pt x="156" y="1"/>
                    <a:pt x="154" y="0"/>
                    <a:pt x="152" y="0"/>
                  </a:cubicBezTo>
                  <a:close/>
                </a:path>
              </a:pathLst>
            </a:custGeom>
            <a:solidFill>
              <a:srgbClr val="C4D8BF"/>
            </a:solidFill>
            <a:ln w="9525">
              <a:noFill/>
              <a:round/>
              <a:headEnd/>
              <a:tailEnd/>
            </a:ln>
          </p:spPr>
          <p:txBody>
            <a:bodyPr/>
            <a:lstStyle/>
            <a:p>
              <a:endParaRPr lang="en-US">
                <a:latin typeface="Calibri" pitchFamily="34" charset="0"/>
              </a:endParaRPr>
            </a:p>
          </p:txBody>
        </p:sp>
        <p:sp>
          <p:nvSpPr>
            <p:cNvPr id="144341" name="Freeform 1162"/>
            <p:cNvSpPr>
              <a:spLocks/>
            </p:cNvSpPr>
            <p:nvPr/>
          </p:nvSpPr>
          <p:spPr bwMode="auto">
            <a:xfrm rot="10800000">
              <a:off x="3727150" y="5064200"/>
              <a:ext cx="573175" cy="238920"/>
            </a:xfrm>
            <a:custGeom>
              <a:avLst/>
              <a:gdLst>
                <a:gd name="T0" fmla="*/ 2147483647 w 156"/>
                <a:gd name="T1" fmla="*/ 0 h 65"/>
                <a:gd name="T2" fmla="*/ 2147483647 w 156"/>
                <a:gd name="T3" fmla="*/ 1418625888 h 65"/>
                <a:gd name="T4" fmla="*/ 2147483647 w 156"/>
                <a:gd name="T5" fmla="*/ 1459157728 h 65"/>
                <a:gd name="T6" fmla="*/ 2147483647 w 156"/>
                <a:gd name="T7" fmla="*/ 2147483647 h 65"/>
                <a:gd name="T8" fmla="*/ 107999384 w 156"/>
                <a:gd name="T9" fmla="*/ 2147483647 h 65"/>
                <a:gd name="T10" fmla="*/ 0 w 156"/>
                <a:gd name="T11" fmla="*/ 2147483647 h 65"/>
                <a:gd name="T12" fmla="*/ 107999384 w 156"/>
                <a:gd name="T13" fmla="*/ 2147483647 h 65"/>
                <a:gd name="T14" fmla="*/ 2147483647 w 156"/>
                <a:gd name="T15" fmla="*/ 2147483647 h 65"/>
                <a:gd name="T16" fmla="*/ 2147483647 w 156"/>
                <a:gd name="T17" fmla="*/ 2147483647 h 65"/>
                <a:gd name="T18" fmla="*/ 2147483647 w 156"/>
                <a:gd name="T19" fmla="*/ 1648305090 h 65"/>
                <a:gd name="T20" fmla="*/ 2147483647 w 156"/>
                <a:gd name="T21" fmla="*/ 1607773250 h 65"/>
                <a:gd name="T22" fmla="*/ 2147483647 w 156"/>
                <a:gd name="T23" fmla="*/ 1567241410 h 65"/>
                <a:gd name="T24" fmla="*/ 2147483647 w 156"/>
                <a:gd name="T25" fmla="*/ 229682935 h 65"/>
                <a:gd name="T26" fmla="*/ 2147483647 w 156"/>
                <a:gd name="T27" fmla="*/ 108087386 h 65"/>
                <a:gd name="T28" fmla="*/ 2147483647 w 156"/>
                <a:gd name="T29" fmla="*/ 0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65"/>
                <a:gd name="T47" fmla="*/ 156 w 156"/>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65">
                  <a:moveTo>
                    <a:pt x="152" y="0"/>
                  </a:moveTo>
                  <a:cubicBezTo>
                    <a:pt x="126" y="2"/>
                    <a:pt x="99" y="17"/>
                    <a:pt x="89" y="38"/>
                  </a:cubicBezTo>
                  <a:cubicBezTo>
                    <a:pt x="87" y="38"/>
                    <a:pt x="84" y="39"/>
                    <a:pt x="84" y="39"/>
                  </a:cubicBezTo>
                  <a:cubicBezTo>
                    <a:pt x="71" y="42"/>
                    <a:pt x="63" y="47"/>
                    <a:pt x="58" y="59"/>
                  </a:cubicBezTo>
                  <a:cubicBezTo>
                    <a:pt x="55" y="59"/>
                    <a:pt x="3" y="59"/>
                    <a:pt x="3" y="60"/>
                  </a:cubicBezTo>
                  <a:cubicBezTo>
                    <a:pt x="1" y="60"/>
                    <a:pt x="0" y="61"/>
                    <a:pt x="0" y="62"/>
                  </a:cubicBezTo>
                  <a:cubicBezTo>
                    <a:pt x="0" y="62"/>
                    <a:pt x="2" y="65"/>
                    <a:pt x="3" y="65"/>
                  </a:cubicBezTo>
                  <a:cubicBezTo>
                    <a:pt x="63" y="64"/>
                    <a:pt x="63" y="64"/>
                    <a:pt x="63" y="64"/>
                  </a:cubicBezTo>
                  <a:cubicBezTo>
                    <a:pt x="64" y="62"/>
                    <a:pt x="64" y="62"/>
                    <a:pt x="64" y="62"/>
                  </a:cubicBezTo>
                  <a:cubicBezTo>
                    <a:pt x="68" y="52"/>
                    <a:pt x="73" y="47"/>
                    <a:pt x="87" y="44"/>
                  </a:cubicBezTo>
                  <a:cubicBezTo>
                    <a:pt x="93" y="43"/>
                    <a:pt x="93" y="43"/>
                    <a:pt x="93" y="43"/>
                  </a:cubicBezTo>
                  <a:cubicBezTo>
                    <a:pt x="93" y="42"/>
                    <a:pt x="93" y="42"/>
                    <a:pt x="93" y="42"/>
                  </a:cubicBezTo>
                  <a:cubicBezTo>
                    <a:pt x="103" y="23"/>
                    <a:pt x="128" y="8"/>
                    <a:pt x="153" y="6"/>
                  </a:cubicBezTo>
                  <a:cubicBezTo>
                    <a:pt x="154" y="6"/>
                    <a:pt x="156" y="5"/>
                    <a:pt x="156" y="3"/>
                  </a:cubicBezTo>
                  <a:cubicBezTo>
                    <a:pt x="155" y="1"/>
                    <a:pt x="154" y="0"/>
                    <a:pt x="152" y="0"/>
                  </a:cubicBezTo>
                  <a:close/>
                </a:path>
              </a:pathLst>
            </a:custGeom>
            <a:solidFill>
              <a:srgbClr val="C5D9BF"/>
            </a:solidFill>
            <a:ln w="9525">
              <a:noFill/>
              <a:round/>
              <a:headEnd/>
              <a:tailEnd/>
            </a:ln>
          </p:spPr>
          <p:txBody>
            <a:bodyPr/>
            <a:lstStyle/>
            <a:p>
              <a:endParaRPr lang="en-US">
                <a:latin typeface="Calibri" pitchFamily="34" charset="0"/>
              </a:endParaRPr>
            </a:p>
          </p:txBody>
        </p:sp>
        <p:sp>
          <p:nvSpPr>
            <p:cNvPr id="144342" name="Freeform 1163"/>
            <p:cNvSpPr>
              <a:spLocks/>
            </p:cNvSpPr>
            <p:nvPr/>
          </p:nvSpPr>
          <p:spPr bwMode="auto">
            <a:xfrm rot="10800000">
              <a:off x="3727150" y="5064200"/>
              <a:ext cx="573175" cy="238920"/>
            </a:xfrm>
            <a:custGeom>
              <a:avLst/>
              <a:gdLst>
                <a:gd name="T0" fmla="*/ 2147483647 w 156"/>
                <a:gd name="T1" fmla="*/ 0 h 65"/>
                <a:gd name="T2" fmla="*/ 2147483647 w 156"/>
                <a:gd name="T3" fmla="*/ 1418625888 h 65"/>
                <a:gd name="T4" fmla="*/ 2147483647 w 156"/>
                <a:gd name="T5" fmla="*/ 1459157728 h 65"/>
                <a:gd name="T6" fmla="*/ 2147483647 w 156"/>
                <a:gd name="T7" fmla="*/ 2147483647 h 65"/>
                <a:gd name="T8" fmla="*/ 107999384 w 156"/>
                <a:gd name="T9" fmla="*/ 2147483647 h 65"/>
                <a:gd name="T10" fmla="*/ 0 w 156"/>
                <a:gd name="T11" fmla="*/ 2147483647 h 65"/>
                <a:gd name="T12" fmla="*/ 107999384 w 156"/>
                <a:gd name="T13" fmla="*/ 2147483647 h 65"/>
                <a:gd name="T14" fmla="*/ 2147483647 w 156"/>
                <a:gd name="T15" fmla="*/ 2147483647 h 65"/>
                <a:gd name="T16" fmla="*/ 2147483647 w 156"/>
                <a:gd name="T17" fmla="*/ 2147483647 h 65"/>
                <a:gd name="T18" fmla="*/ 2147483647 w 156"/>
                <a:gd name="T19" fmla="*/ 1648305090 h 65"/>
                <a:gd name="T20" fmla="*/ 2147483647 w 156"/>
                <a:gd name="T21" fmla="*/ 1607773250 h 65"/>
                <a:gd name="T22" fmla="*/ 2147483647 w 156"/>
                <a:gd name="T23" fmla="*/ 1540221408 h 65"/>
                <a:gd name="T24" fmla="*/ 2147483647 w 156"/>
                <a:gd name="T25" fmla="*/ 229682935 h 65"/>
                <a:gd name="T26" fmla="*/ 2147483647 w 156"/>
                <a:gd name="T27" fmla="*/ 108087386 h 65"/>
                <a:gd name="T28" fmla="*/ 2147483647 w 156"/>
                <a:gd name="T29" fmla="*/ 0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65"/>
                <a:gd name="T47" fmla="*/ 156 w 156"/>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65">
                  <a:moveTo>
                    <a:pt x="152" y="0"/>
                  </a:moveTo>
                  <a:cubicBezTo>
                    <a:pt x="126" y="2"/>
                    <a:pt x="99" y="17"/>
                    <a:pt x="89" y="38"/>
                  </a:cubicBezTo>
                  <a:cubicBezTo>
                    <a:pt x="87" y="38"/>
                    <a:pt x="85" y="39"/>
                    <a:pt x="84" y="39"/>
                  </a:cubicBezTo>
                  <a:cubicBezTo>
                    <a:pt x="71" y="42"/>
                    <a:pt x="64" y="47"/>
                    <a:pt x="58" y="59"/>
                  </a:cubicBezTo>
                  <a:cubicBezTo>
                    <a:pt x="56" y="59"/>
                    <a:pt x="3" y="59"/>
                    <a:pt x="3" y="60"/>
                  </a:cubicBezTo>
                  <a:cubicBezTo>
                    <a:pt x="1" y="60"/>
                    <a:pt x="0" y="61"/>
                    <a:pt x="0" y="62"/>
                  </a:cubicBezTo>
                  <a:cubicBezTo>
                    <a:pt x="0" y="62"/>
                    <a:pt x="2" y="65"/>
                    <a:pt x="3" y="65"/>
                  </a:cubicBezTo>
                  <a:cubicBezTo>
                    <a:pt x="63" y="64"/>
                    <a:pt x="63" y="64"/>
                    <a:pt x="63" y="64"/>
                  </a:cubicBezTo>
                  <a:cubicBezTo>
                    <a:pt x="64" y="62"/>
                    <a:pt x="64" y="62"/>
                    <a:pt x="64" y="62"/>
                  </a:cubicBezTo>
                  <a:cubicBezTo>
                    <a:pt x="68" y="52"/>
                    <a:pt x="73" y="47"/>
                    <a:pt x="87" y="44"/>
                  </a:cubicBezTo>
                  <a:cubicBezTo>
                    <a:pt x="93" y="43"/>
                    <a:pt x="93" y="43"/>
                    <a:pt x="93" y="43"/>
                  </a:cubicBezTo>
                  <a:cubicBezTo>
                    <a:pt x="93" y="41"/>
                    <a:pt x="93" y="41"/>
                    <a:pt x="93" y="41"/>
                  </a:cubicBezTo>
                  <a:cubicBezTo>
                    <a:pt x="102" y="23"/>
                    <a:pt x="128" y="8"/>
                    <a:pt x="153" y="6"/>
                  </a:cubicBezTo>
                  <a:cubicBezTo>
                    <a:pt x="154" y="6"/>
                    <a:pt x="156" y="5"/>
                    <a:pt x="156" y="3"/>
                  </a:cubicBezTo>
                  <a:cubicBezTo>
                    <a:pt x="155" y="2"/>
                    <a:pt x="154" y="0"/>
                    <a:pt x="152" y="0"/>
                  </a:cubicBezTo>
                  <a:close/>
                </a:path>
              </a:pathLst>
            </a:custGeom>
            <a:solidFill>
              <a:srgbClr val="C6D9C0"/>
            </a:solidFill>
            <a:ln w="9525">
              <a:noFill/>
              <a:round/>
              <a:headEnd/>
              <a:tailEnd/>
            </a:ln>
          </p:spPr>
          <p:txBody>
            <a:bodyPr/>
            <a:lstStyle/>
            <a:p>
              <a:endParaRPr lang="en-US">
                <a:latin typeface="Calibri" pitchFamily="34" charset="0"/>
              </a:endParaRPr>
            </a:p>
          </p:txBody>
        </p:sp>
        <p:sp>
          <p:nvSpPr>
            <p:cNvPr id="144343" name="Freeform 1164"/>
            <p:cNvSpPr>
              <a:spLocks/>
            </p:cNvSpPr>
            <p:nvPr/>
          </p:nvSpPr>
          <p:spPr bwMode="auto">
            <a:xfrm rot="10800000">
              <a:off x="3727150" y="5064200"/>
              <a:ext cx="573175" cy="238920"/>
            </a:xfrm>
            <a:custGeom>
              <a:avLst/>
              <a:gdLst>
                <a:gd name="T0" fmla="*/ 2147483647 w 156"/>
                <a:gd name="T1" fmla="*/ 0 h 65"/>
                <a:gd name="T2" fmla="*/ 2147483647 w 156"/>
                <a:gd name="T3" fmla="*/ 1418625888 h 65"/>
                <a:gd name="T4" fmla="*/ 2147483647 w 156"/>
                <a:gd name="T5" fmla="*/ 1459157728 h 65"/>
                <a:gd name="T6" fmla="*/ 2147483647 w 156"/>
                <a:gd name="T7" fmla="*/ 2147483647 h 65"/>
                <a:gd name="T8" fmla="*/ 107999384 w 156"/>
                <a:gd name="T9" fmla="*/ 2147483647 h 65"/>
                <a:gd name="T10" fmla="*/ 0 w 156"/>
                <a:gd name="T11" fmla="*/ 2147483647 h 65"/>
                <a:gd name="T12" fmla="*/ 107999384 w 156"/>
                <a:gd name="T13" fmla="*/ 2147483647 h 65"/>
                <a:gd name="T14" fmla="*/ 2147483647 w 156"/>
                <a:gd name="T15" fmla="*/ 2147483647 h 65"/>
                <a:gd name="T16" fmla="*/ 2147483647 w 156"/>
                <a:gd name="T17" fmla="*/ 2147483647 h 65"/>
                <a:gd name="T18" fmla="*/ 2147483647 w 156"/>
                <a:gd name="T19" fmla="*/ 1648305090 h 65"/>
                <a:gd name="T20" fmla="*/ 2147483647 w 156"/>
                <a:gd name="T21" fmla="*/ 1607773250 h 65"/>
                <a:gd name="T22" fmla="*/ 2147483647 w 156"/>
                <a:gd name="T23" fmla="*/ 1540221408 h 65"/>
                <a:gd name="T24" fmla="*/ 2147483647 w 156"/>
                <a:gd name="T25" fmla="*/ 229682935 h 65"/>
                <a:gd name="T26" fmla="*/ 2147483647 w 156"/>
                <a:gd name="T27" fmla="*/ 108087386 h 65"/>
                <a:gd name="T28" fmla="*/ 2147483647 w 156"/>
                <a:gd name="T29" fmla="*/ 0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65"/>
                <a:gd name="T47" fmla="*/ 156 w 156"/>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65">
                  <a:moveTo>
                    <a:pt x="152" y="0"/>
                  </a:moveTo>
                  <a:cubicBezTo>
                    <a:pt x="126" y="2"/>
                    <a:pt x="100" y="17"/>
                    <a:pt x="89" y="38"/>
                  </a:cubicBezTo>
                  <a:cubicBezTo>
                    <a:pt x="87" y="38"/>
                    <a:pt x="85" y="39"/>
                    <a:pt x="85" y="39"/>
                  </a:cubicBezTo>
                  <a:cubicBezTo>
                    <a:pt x="71" y="42"/>
                    <a:pt x="64" y="47"/>
                    <a:pt x="59" y="59"/>
                  </a:cubicBezTo>
                  <a:cubicBezTo>
                    <a:pt x="56" y="59"/>
                    <a:pt x="3" y="59"/>
                    <a:pt x="3" y="60"/>
                  </a:cubicBezTo>
                  <a:cubicBezTo>
                    <a:pt x="1" y="60"/>
                    <a:pt x="0" y="61"/>
                    <a:pt x="0" y="62"/>
                  </a:cubicBezTo>
                  <a:cubicBezTo>
                    <a:pt x="0" y="62"/>
                    <a:pt x="2" y="65"/>
                    <a:pt x="3" y="65"/>
                  </a:cubicBezTo>
                  <a:cubicBezTo>
                    <a:pt x="63" y="64"/>
                    <a:pt x="63" y="64"/>
                    <a:pt x="63" y="64"/>
                  </a:cubicBezTo>
                  <a:cubicBezTo>
                    <a:pt x="64" y="62"/>
                    <a:pt x="64" y="62"/>
                    <a:pt x="64" y="62"/>
                  </a:cubicBezTo>
                  <a:cubicBezTo>
                    <a:pt x="68" y="52"/>
                    <a:pt x="73" y="47"/>
                    <a:pt x="87" y="44"/>
                  </a:cubicBezTo>
                  <a:cubicBezTo>
                    <a:pt x="93" y="43"/>
                    <a:pt x="93" y="43"/>
                    <a:pt x="93" y="43"/>
                  </a:cubicBezTo>
                  <a:cubicBezTo>
                    <a:pt x="93" y="41"/>
                    <a:pt x="93" y="41"/>
                    <a:pt x="93" y="41"/>
                  </a:cubicBezTo>
                  <a:cubicBezTo>
                    <a:pt x="102" y="23"/>
                    <a:pt x="128" y="7"/>
                    <a:pt x="153" y="6"/>
                  </a:cubicBezTo>
                  <a:cubicBezTo>
                    <a:pt x="154" y="6"/>
                    <a:pt x="156" y="5"/>
                    <a:pt x="155" y="3"/>
                  </a:cubicBezTo>
                  <a:cubicBezTo>
                    <a:pt x="155" y="2"/>
                    <a:pt x="154" y="0"/>
                    <a:pt x="152" y="0"/>
                  </a:cubicBezTo>
                  <a:close/>
                </a:path>
              </a:pathLst>
            </a:custGeom>
            <a:solidFill>
              <a:srgbClr val="C7DAC1"/>
            </a:solidFill>
            <a:ln w="9525">
              <a:noFill/>
              <a:round/>
              <a:headEnd/>
              <a:tailEnd/>
            </a:ln>
          </p:spPr>
          <p:txBody>
            <a:bodyPr/>
            <a:lstStyle/>
            <a:p>
              <a:endParaRPr lang="en-US">
                <a:latin typeface="Calibri" pitchFamily="34" charset="0"/>
              </a:endParaRPr>
            </a:p>
          </p:txBody>
        </p:sp>
        <p:sp>
          <p:nvSpPr>
            <p:cNvPr id="144344" name="Freeform 1165"/>
            <p:cNvSpPr>
              <a:spLocks/>
            </p:cNvSpPr>
            <p:nvPr/>
          </p:nvSpPr>
          <p:spPr bwMode="auto">
            <a:xfrm rot="10800000">
              <a:off x="3729816" y="5064200"/>
              <a:ext cx="570509" cy="238920"/>
            </a:xfrm>
            <a:custGeom>
              <a:avLst/>
              <a:gdLst>
                <a:gd name="T0" fmla="*/ 2147483647 w 155"/>
                <a:gd name="T1" fmla="*/ 0 h 65"/>
                <a:gd name="T2" fmla="*/ 2147483647 w 155"/>
                <a:gd name="T3" fmla="*/ 1418625888 h 65"/>
                <a:gd name="T4" fmla="*/ 2147483647 w 155"/>
                <a:gd name="T5" fmla="*/ 1459157728 h 65"/>
                <a:gd name="T6" fmla="*/ 2147483647 w 155"/>
                <a:gd name="T7" fmla="*/ 2147483647 h 65"/>
                <a:gd name="T8" fmla="*/ 108381973 w 155"/>
                <a:gd name="T9" fmla="*/ 2147483647 h 65"/>
                <a:gd name="T10" fmla="*/ 0 w 155"/>
                <a:gd name="T11" fmla="*/ 2147483647 h 65"/>
                <a:gd name="T12" fmla="*/ 108381973 w 155"/>
                <a:gd name="T13" fmla="*/ 2147483647 h 65"/>
                <a:gd name="T14" fmla="*/ 2147483647 w 155"/>
                <a:gd name="T15" fmla="*/ 2147483647 h 65"/>
                <a:gd name="T16" fmla="*/ 2147483647 w 155"/>
                <a:gd name="T17" fmla="*/ 2147483647 h 65"/>
                <a:gd name="T18" fmla="*/ 2147483647 w 155"/>
                <a:gd name="T19" fmla="*/ 1648305090 h 65"/>
                <a:gd name="T20" fmla="*/ 2147483647 w 155"/>
                <a:gd name="T21" fmla="*/ 1607773250 h 65"/>
                <a:gd name="T22" fmla="*/ 2147483647 w 155"/>
                <a:gd name="T23" fmla="*/ 1540221408 h 65"/>
                <a:gd name="T24" fmla="*/ 2147483647 w 155"/>
                <a:gd name="T25" fmla="*/ 229682935 h 65"/>
                <a:gd name="T26" fmla="*/ 2147483647 w 155"/>
                <a:gd name="T27" fmla="*/ 108087386 h 65"/>
                <a:gd name="T28" fmla="*/ 2147483647 w 155"/>
                <a:gd name="T29" fmla="*/ 0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5"/>
                <a:gd name="T46" fmla="*/ 0 h 65"/>
                <a:gd name="T47" fmla="*/ 155 w 155"/>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5" h="65">
                  <a:moveTo>
                    <a:pt x="152" y="0"/>
                  </a:moveTo>
                  <a:cubicBezTo>
                    <a:pt x="126" y="2"/>
                    <a:pt x="100" y="17"/>
                    <a:pt x="89" y="38"/>
                  </a:cubicBezTo>
                  <a:cubicBezTo>
                    <a:pt x="87" y="38"/>
                    <a:pt x="85" y="39"/>
                    <a:pt x="85" y="39"/>
                  </a:cubicBezTo>
                  <a:cubicBezTo>
                    <a:pt x="72" y="42"/>
                    <a:pt x="64" y="47"/>
                    <a:pt x="59" y="59"/>
                  </a:cubicBezTo>
                  <a:cubicBezTo>
                    <a:pt x="56" y="59"/>
                    <a:pt x="3" y="59"/>
                    <a:pt x="3" y="60"/>
                  </a:cubicBezTo>
                  <a:cubicBezTo>
                    <a:pt x="1" y="60"/>
                    <a:pt x="0" y="61"/>
                    <a:pt x="0" y="62"/>
                  </a:cubicBezTo>
                  <a:cubicBezTo>
                    <a:pt x="0" y="62"/>
                    <a:pt x="2" y="65"/>
                    <a:pt x="3" y="65"/>
                  </a:cubicBezTo>
                  <a:cubicBezTo>
                    <a:pt x="63" y="64"/>
                    <a:pt x="63" y="64"/>
                    <a:pt x="63" y="64"/>
                  </a:cubicBezTo>
                  <a:cubicBezTo>
                    <a:pt x="64" y="62"/>
                    <a:pt x="64" y="62"/>
                    <a:pt x="64" y="62"/>
                  </a:cubicBezTo>
                  <a:cubicBezTo>
                    <a:pt x="68" y="52"/>
                    <a:pt x="73" y="47"/>
                    <a:pt x="87" y="44"/>
                  </a:cubicBezTo>
                  <a:cubicBezTo>
                    <a:pt x="93" y="43"/>
                    <a:pt x="93" y="43"/>
                    <a:pt x="93" y="43"/>
                  </a:cubicBezTo>
                  <a:cubicBezTo>
                    <a:pt x="93" y="41"/>
                    <a:pt x="93" y="41"/>
                    <a:pt x="93" y="41"/>
                  </a:cubicBezTo>
                  <a:cubicBezTo>
                    <a:pt x="102" y="23"/>
                    <a:pt x="128" y="7"/>
                    <a:pt x="153" y="6"/>
                  </a:cubicBezTo>
                  <a:cubicBezTo>
                    <a:pt x="154" y="6"/>
                    <a:pt x="155" y="5"/>
                    <a:pt x="155" y="3"/>
                  </a:cubicBezTo>
                  <a:cubicBezTo>
                    <a:pt x="155" y="2"/>
                    <a:pt x="154" y="0"/>
                    <a:pt x="152" y="0"/>
                  </a:cubicBezTo>
                  <a:close/>
                </a:path>
              </a:pathLst>
            </a:custGeom>
            <a:solidFill>
              <a:srgbClr val="C8DAC2"/>
            </a:solidFill>
            <a:ln w="9525">
              <a:noFill/>
              <a:round/>
              <a:headEnd/>
              <a:tailEnd/>
            </a:ln>
          </p:spPr>
          <p:txBody>
            <a:bodyPr/>
            <a:lstStyle/>
            <a:p>
              <a:endParaRPr lang="en-US">
                <a:latin typeface="Calibri" pitchFamily="34" charset="0"/>
              </a:endParaRPr>
            </a:p>
          </p:txBody>
        </p:sp>
        <p:sp>
          <p:nvSpPr>
            <p:cNvPr id="144345" name="Freeform 1166"/>
            <p:cNvSpPr>
              <a:spLocks/>
            </p:cNvSpPr>
            <p:nvPr/>
          </p:nvSpPr>
          <p:spPr bwMode="auto">
            <a:xfrm rot="10800000">
              <a:off x="3729816" y="5064201"/>
              <a:ext cx="570509" cy="238920"/>
            </a:xfrm>
            <a:custGeom>
              <a:avLst/>
              <a:gdLst>
                <a:gd name="T0" fmla="*/ 2147483647 w 155"/>
                <a:gd name="T1" fmla="*/ 40531854 h 65"/>
                <a:gd name="T2" fmla="*/ 2147483647 w 155"/>
                <a:gd name="T3" fmla="*/ 1418625888 h 65"/>
                <a:gd name="T4" fmla="*/ 2147483647 w 155"/>
                <a:gd name="T5" fmla="*/ 1459157728 h 65"/>
                <a:gd name="T6" fmla="*/ 2147483647 w 155"/>
                <a:gd name="T7" fmla="*/ 2147483647 h 65"/>
                <a:gd name="T8" fmla="*/ 108381973 w 155"/>
                <a:gd name="T9" fmla="*/ 2147483647 h 65"/>
                <a:gd name="T10" fmla="*/ 0 w 155"/>
                <a:gd name="T11" fmla="*/ 2147483647 h 65"/>
                <a:gd name="T12" fmla="*/ 108381973 w 155"/>
                <a:gd name="T13" fmla="*/ 2147483647 h 65"/>
                <a:gd name="T14" fmla="*/ 2147483647 w 155"/>
                <a:gd name="T15" fmla="*/ 2147483647 h 65"/>
                <a:gd name="T16" fmla="*/ 2147483647 w 155"/>
                <a:gd name="T17" fmla="*/ 2147483647 h 65"/>
                <a:gd name="T18" fmla="*/ 2147483647 w 155"/>
                <a:gd name="T19" fmla="*/ 1648305090 h 65"/>
                <a:gd name="T20" fmla="*/ 2147483647 w 155"/>
                <a:gd name="T21" fmla="*/ 1607773250 h 65"/>
                <a:gd name="T22" fmla="*/ 2147483647 w 155"/>
                <a:gd name="T23" fmla="*/ 1540221408 h 65"/>
                <a:gd name="T24" fmla="*/ 2147483647 w 155"/>
                <a:gd name="T25" fmla="*/ 229682935 h 65"/>
                <a:gd name="T26" fmla="*/ 2147483647 w 155"/>
                <a:gd name="T27" fmla="*/ 108087386 h 65"/>
                <a:gd name="T28" fmla="*/ 2147483647 w 155"/>
                <a:gd name="T29" fmla="*/ 40531854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5"/>
                <a:gd name="T46" fmla="*/ 0 h 65"/>
                <a:gd name="T47" fmla="*/ 155 w 155"/>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5" h="65">
                  <a:moveTo>
                    <a:pt x="152" y="1"/>
                  </a:moveTo>
                  <a:cubicBezTo>
                    <a:pt x="126" y="2"/>
                    <a:pt x="100" y="18"/>
                    <a:pt x="89" y="38"/>
                  </a:cubicBezTo>
                  <a:cubicBezTo>
                    <a:pt x="88" y="38"/>
                    <a:pt x="85" y="39"/>
                    <a:pt x="85" y="39"/>
                  </a:cubicBezTo>
                  <a:cubicBezTo>
                    <a:pt x="72" y="42"/>
                    <a:pt x="65" y="47"/>
                    <a:pt x="59" y="59"/>
                  </a:cubicBezTo>
                  <a:cubicBezTo>
                    <a:pt x="57" y="59"/>
                    <a:pt x="3" y="59"/>
                    <a:pt x="3" y="60"/>
                  </a:cubicBezTo>
                  <a:cubicBezTo>
                    <a:pt x="1" y="60"/>
                    <a:pt x="0" y="61"/>
                    <a:pt x="0" y="62"/>
                  </a:cubicBezTo>
                  <a:cubicBezTo>
                    <a:pt x="0" y="62"/>
                    <a:pt x="2" y="65"/>
                    <a:pt x="3" y="65"/>
                  </a:cubicBezTo>
                  <a:cubicBezTo>
                    <a:pt x="63" y="64"/>
                    <a:pt x="63" y="64"/>
                    <a:pt x="63" y="64"/>
                  </a:cubicBezTo>
                  <a:cubicBezTo>
                    <a:pt x="64" y="62"/>
                    <a:pt x="64" y="62"/>
                    <a:pt x="64" y="62"/>
                  </a:cubicBezTo>
                  <a:cubicBezTo>
                    <a:pt x="68" y="52"/>
                    <a:pt x="73" y="47"/>
                    <a:pt x="87" y="44"/>
                  </a:cubicBezTo>
                  <a:cubicBezTo>
                    <a:pt x="93" y="43"/>
                    <a:pt x="93" y="43"/>
                    <a:pt x="93" y="43"/>
                  </a:cubicBezTo>
                  <a:cubicBezTo>
                    <a:pt x="93" y="41"/>
                    <a:pt x="93" y="41"/>
                    <a:pt x="93" y="41"/>
                  </a:cubicBezTo>
                  <a:cubicBezTo>
                    <a:pt x="102" y="23"/>
                    <a:pt x="128" y="7"/>
                    <a:pt x="153" y="6"/>
                  </a:cubicBezTo>
                  <a:cubicBezTo>
                    <a:pt x="154" y="6"/>
                    <a:pt x="155" y="5"/>
                    <a:pt x="155" y="3"/>
                  </a:cubicBezTo>
                  <a:cubicBezTo>
                    <a:pt x="155" y="2"/>
                    <a:pt x="154" y="0"/>
                    <a:pt x="152" y="1"/>
                  </a:cubicBezTo>
                  <a:close/>
                </a:path>
              </a:pathLst>
            </a:custGeom>
            <a:solidFill>
              <a:srgbClr val="C9DBC3"/>
            </a:solidFill>
            <a:ln w="9525">
              <a:noFill/>
              <a:round/>
              <a:headEnd/>
              <a:tailEnd/>
            </a:ln>
          </p:spPr>
          <p:txBody>
            <a:bodyPr/>
            <a:lstStyle/>
            <a:p>
              <a:endParaRPr lang="en-US">
                <a:latin typeface="Calibri" pitchFamily="34" charset="0"/>
              </a:endParaRPr>
            </a:p>
          </p:txBody>
        </p:sp>
        <p:sp>
          <p:nvSpPr>
            <p:cNvPr id="144346" name="Freeform 1167"/>
            <p:cNvSpPr>
              <a:spLocks/>
            </p:cNvSpPr>
            <p:nvPr/>
          </p:nvSpPr>
          <p:spPr bwMode="auto">
            <a:xfrm rot="10800000">
              <a:off x="3729816" y="5064201"/>
              <a:ext cx="570509" cy="234937"/>
            </a:xfrm>
            <a:custGeom>
              <a:avLst/>
              <a:gdLst>
                <a:gd name="T0" fmla="*/ 2147483647 w 155"/>
                <a:gd name="T1" fmla="*/ 0 h 64"/>
                <a:gd name="T2" fmla="*/ 2147483647 w 155"/>
                <a:gd name="T3" fmla="*/ 1374495051 h 64"/>
                <a:gd name="T4" fmla="*/ 2147483647 w 155"/>
                <a:gd name="T5" fmla="*/ 1414918879 h 64"/>
                <a:gd name="T6" fmla="*/ 2147483647 w 155"/>
                <a:gd name="T7" fmla="*/ 2147483647 h 64"/>
                <a:gd name="T8" fmla="*/ 108381973 w 155"/>
                <a:gd name="T9" fmla="*/ 2147483647 h 64"/>
                <a:gd name="T10" fmla="*/ 0 w 155"/>
                <a:gd name="T11" fmla="*/ 2147483647 h 64"/>
                <a:gd name="T12" fmla="*/ 108381973 w 155"/>
                <a:gd name="T13" fmla="*/ 2147483647 h 64"/>
                <a:gd name="T14" fmla="*/ 2147483647 w 155"/>
                <a:gd name="T15" fmla="*/ 2147483647 h 64"/>
                <a:gd name="T16" fmla="*/ 2147483647 w 155"/>
                <a:gd name="T17" fmla="*/ 2147483647 h 64"/>
                <a:gd name="T18" fmla="*/ 2147483647 w 155"/>
                <a:gd name="T19" fmla="*/ 1603576871 h 64"/>
                <a:gd name="T20" fmla="*/ 2147483647 w 155"/>
                <a:gd name="T21" fmla="*/ 1563149372 h 64"/>
                <a:gd name="T22" fmla="*/ 2147483647 w 155"/>
                <a:gd name="T23" fmla="*/ 1495773878 h 64"/>
                <a:gd name="T24" fmla="*/ 2147483647 w 155"/>
                <a:gd name="T25" fmla="*/ 188654378 h 64"/>
                <a:gd name="T26" fmla="*/ 2147483647 w 155"/>
                <a:gd name="T27" fmla="*/ 80851356 h 64"/>
                <a:gd name="T28" fmla="*/ 2147483647 w 155"/>
                <a:gd name="T29" fmla="*/ 0 h 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5"/>
                <a:gd name="T46" fmla="*/ 0 h 64"/>
                <a:gd name="T47" fmla="*/ 155 w 155"/>
                <a:gd name="T48" fmla="*/ 64 h 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5" h="64">
                  <a:moveTo>
                    <a:pt x="152" y="0"/>
                  </a:moveTo>
                  <a:cubicBezTo>
                    <a:pt x="126" y="1"/>
                    <a:pt x="100" y="17"/>
                    <a:pt x="89" y="37"/>
                  </a:cubicBezTo>
                  <a:cubicBezTo>
                    <a:pt x="88" y="37"/>
                    <a:pt x="85" y="38"/>
                    <a:pt x="85" y="38"/>
                  </a:cubicBezTo>
                  <a:cubicBezTo>
                    <a:pt x="72" y="41"/>
                    <a:pt x="65" y="46"/>
                    <a:pt x="59" y="58"/>
                  </a:cubicBezTo>
                  <a:cubicBezTo>
                    <a:pt x="57" y="58"/>
                    <a:pt x="3" y="58"/>
                    <a:pt x="3" y="59"/>
                  </a:cubicBezTo>
                  <a:cubicBezTo>
                    <a:pt x="1" y="59"/>
                    <a:pt x="0" y="60"/>
                    <a:pt x="0" y="61"/>
                  </a:cubicBezTo>
                  <a:cubicBezTo>
                    <a:pt x="0" y="61"/>
                    <a:pt x="2" y="64"/>
                    <a:pt x="3" y="64"/>
                  </a:cubicBezTo>
                  <a:cubicBezTo>
                    <a:pt x="63" y="63"/>
                    <a:pt x="63" y="63"/>
                    <a:pt x="63" y="63"/>
                  </a:cubicBezTo>
                  <a:cubicBezTo>
                    <a:pt x="64" y="61"/>
                    <a:pt x="64" y="61"/>
                    <a:pt x="64" y="61"/>
                  </a:cubicBezTo>
                  <a:cubicBezTo>
                    <a:pt x="68" y="51"/>
                    <a:pt x="73" y="46"/>
                    <a:pt x="87" y="43"/>
                  </a:cubicBezTo>
                  <a:cubicBezTo>
                    <a:pt x="92" y="42"/>
                    <a:pt x="92" y="42"/>
                    <a:pt x="92" y="42"/>
                  </a:cubicBezTo>
                  <a:cubicBezTo>
                    <a:pt x="93" y="40"/>
                    <a:pt x="93" y="40"/>
                    <a:pt x="93" y="40"/>
                  </a:cubicBezTo>
                  <a:cubicBezTo>
                    <a:pt x="102" y="22"/>
                    <a:pt x="128" y="6"/>
                    <a:pt x="153" y="5"/>
                  </a:cubicBezTo>
                  <a:cubicBezTo>
                    <a:pt x="154" y="5"/>
                    <a:pt x="155" y="4"/>
                    <a:pt x="155" y="2"/>
                  </a:cubicBezTo>
                  <a:cubicBezTo>
                    <a:pt x="155" y="1"/>
                    <a:pt x="154" y="0"/>
                    <a:pt x="152" y="0"/>
                  </a:cubicBezTo>
                  <a:close/>
                </a:path>
              </a:pathLst>
            </a:custGeom>
            <a:solidFill>
              <a:srgbClr val="C9DBC3"/>
            </a:solidFill>
            <a:ln w="9525">
              <a:noFill/>
              <a:round/>
              <a:headEnd/>
              <a:tailEnd/>
            </a:ln>
          </p:spPr>
          <p:txBody>
            <a:bodyPr/>
            <a:lstStyle/>
            <a:p>
              <a:endParaRPr lang="en-US">
                <a:latin typeface="Calibri" pitchFamily="34" charset="0"/>
              </a:endParaRPr>
            </a:p>
          </p:txBody>
        </p:sp>
      </p:grpSp>
      <p:grpSp>
        <p:nvGrpSpPr>
          <p:cNvPr id="18" name="Group 2435"/>
          <p:cNvGrpSpPr>
            <a:grpSpLocks/>
          </p:cNvGrpSpPr>
          <p:nvPr/>
        </p:nvGrpSpPr>
        <p:grpSpPr bwMode="auto">
          <a:xfrm>
            <a:off x="2438400" y="1973263"/>
            <a:ext cx="1668463" cy="693737"/>
            <a:chOff x="2438400" y="1972654"/>
            <a:chExt cx="1667815" cy="694346"/>
          </a:xfrm>
        </p:grpSpPr>
        <p:pic>
          <p:nvPicPr>
            <p:cNvPr id="143967" name="Picture 2440" descr="MHC.png"/>
            <p:cNvPicPr>
              <a:picLocks noChangeAspect="1"/>
            </p:cNvPicPr>
            <p:nvPr/>
          </p:nvPicPr>
          <p:blipFill>
            <a:blip r:embed="rId26">
              <a:grayscl/>
            </a:blip>
            <a:srcRect/>
            <a:stretch>
              <a:fillRect/>
            </a:stretch>
          </p:blipFill>
          <p:spPr bwMode="auto">
            <a:xfrm>
              <a:off x="2438400" y="2057400"/>
              <a:ext cx="1097189" cy="481544"/>
            </a:xfrm>
            <a:prstGeom prst="rect">
              <a:avLst/>
            </a:prstGeom>
            <a:noFill/>
            <a:ln w="9525">
              <a:noFill/>
              <a:miter lim="800000"/>
              <a:headEnd/>
              <a:tailEnd/>
            </a:ln>
          </p:spPr>
        </p:pic>
        <p:pic>
          <p:nvPicPr>
            <p:cNvPr id="143968" name="Picture 2837" descr="TCR and costim.png"/>
            <p:cNvPicPr>
              <a:picLocks noChangeAspect="1"/>
            </p:cNvPicPr>
            <p:nvPr/>
          </p:nvPicPr>
          <p:blipFill>
            <a:blip r:embed="rId27">
              <a:grayscl/>
            </a:blip>
            <a:srcRect b="43327"/>
            <a:stretch>
              <a:fillRect/>
            </a:stretch>
          </p:blipFill>
          <p:spPr bwMode="auto">
            <a:xfrm>
              <a:off x="2929784" y="1972654"/>
              <a:ext cx="1176431" cy="694346"/>
            </a:xfrm>
            <a:prstGeom prst="rect">
              <a:avLst/>
            </a:prstGeom>
            <a:noFill/>
            <a:ln w="9525">
              <a:noFill/>
              <a:miter lim="800000"/>
              <a:headEnd/>
              <a:tailEnd/>
            </a:ln>
          </p:spPr>
        </p:pic>
      </p:grpSp>
      <p:grpSp>
        <p:nvGrpSpPr>
          <p:cNvPr id="19" name="Group 4550"/>
          <p:cNvGrpSpPr>
            <a:grpSpLocks/>
          </p:cNvGrpSpPr>
          <p:nvPr/>
        </p:nvGrpSpPr>
        <p:grpSpPr bwMode="auto">
          <a:xfrm>
            <a:off x="2489200" y="3344863"/>
            <a:ext cx="971550" cy="361950"/>
            <a:chOff x="2743200" y="4921648"/>
            <a:chExt cx="971267" cy="363291"/>
          </a:xfrm>
        </p:grpSpPr>
        <p:pic>
          <p:nvPicPr>
            <p:cNvPr id="143963" name="Picture 4278"/>
            <p:cNvPicPr>
              <a:picLocks noChangeAspect="1" noChangeArrowheads="1"/>
            </p:cNvPicPr>
            <p:nvPr/>
          </p:nvPicPr>
          <p:blipFill>
            <a:blip r:embed="rId28"/>
            <a:srcRect/>
            <a:stretch>
              <a:fillRect/>
            </a:stretch>
          </p:blipFill>
          <p:spPr bwMode="auto">
            <a:xfrm rot="5400000">
              <a:off x="3036952" y="4627896"/>
              <a:ext cx="363291" cy="950795"/>
            </a:xfrm>
            <a:prstGeom prst="rect">
              <a:avLst/>
            </a:prstGeom>
            <a:noFill/>
            <a:ln w="9525">
              <a:noFill/>
              <a:miter lim="800000"/>
              <a:headEnd/>
              <a:tailEnd/>
            </a:ln>
          </p:spPr>
        </p:pic>
        <p:sp>
          <p:nvSpPr>
            <p:cNvPr id="143964" name="Freeform 4279"/>
            <p:cNvSpPr>
              <a:spLocks/>
            </p:cNvSpPr>
            <p:nvPr/>
          </p:nvSpPr>
          <p:spPr bwMode="auto">
            <a:xfrm rot="5400000">
              <a:off x="3078456" y="4653991"/>
              <a:ext cx="282559" cy="907576"/>
            </a:xfrm>
            <a:custGeom>
              <a:avLst/>
              <a:gdLst>
                <a:gd name="T0" fmla="*/ 2147483647 w 30"/>
                <a:gd name="T1" fmla="*/ 2147483647 h 192"/>
                <a:gd name="T2" fmla="*/ 2147483647 w 30"/>
                <a:gd name="T3" fmla="*/ 2147483647 h 192"/>
                <a:gd name="T4" fmla="*/ 2147483647 w 30"/>
                <a:gd name="T5" fmla="*/ 2147483647 h 192"/>
                <a:gd name="T6" fmla="*/ 2147483647 w 30"/>
                <a:gd name="T7" fmla="*/ 0 h 192"/>
                <a:gd name="T8" fmla="*/ 0 w 30"/>
                <a:gd name="T9" fmla="*/ 0 h 192"/>
                <a:gd name="T10" fmla="*/ 0 w 30"/>
                <a:gd name="T11" fmla="*/ 2147483647 h 192"/>
                <a:gd name="T12" fmla="*/ 2147483647 w 30"/>
                <a:gd name="T13" fmla="*/ 2147483647 h 192"/>
                <a:gd name="T14" fmla="*/ 2147483647 w 30"/>
                <a:gd name="T15" fmla="*/ 2147483647 h 192"/>
                <a:gd name="T16" fmla="*/ 2147483647 w 30"/>
                <a:gd name="T17" fmla="*/ 2147483647 h 192"/>
                <a:gd name="T18" fmla="*/ 2147483647 w 30"/>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92"/>
                <a:gd name="T32" fmla="*/ 30 w 30"/>
                <a:gd name="T33" fmla="*/ 192 h 1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92">
                  <a:moveTo>
                    <a:pt x="22" y="185"/>
                  </a:moveTo>
                  <a:cubicBezTo>
                    <a:pt x="22" y="71"/>
                    <a:pt x="22" y="71"/>
                    <a:pt x="22" y="71"/>
                  </a:cubicBezTo>
                  <a:cubicBezTo>
                    <a:pt x="30" y="70"/>
                    <a:pt x="30" y="68"/>
                    <a:pt x="30" y="68"/>
                  </a:cubicBezTo>
                  <a:cubicBezTo>
                    <a:pt x="30" y="0"/>
                    <a:pt x="30" y="0"/>
                    <a:pt x="30" y="0"/>
                  </a:cubicBezTo>
                  <a:cubicBezTo>
                    <a:pt x="0" y="0"/>
                    <a:pt x="0" y="0"/>
                    <a:pt x="0" y="0"/>
                  </a:cubicBezTo>
                  <a:cubicBezTo>
                    <a:pt x="0" y="68"/>
                    <a:pt x="0" y="68"/>
                    <a:pt x="0" y="68"/>
                  </a:cubicBezTo>
                  <a:cubicBezTo>
                    <a:pt x="0" y="68"/>
                    <a:pt x="1" y="70"/>
                    <a:pt x="9" y="71"/>
                  </a:cubicBezTo>
                  <a:cubicBezTo>
                    <a:pt x="9" y="185"/>
                    <a:pt x="9" y="185"/>
                    <a:pt x="9" y="185"/>
                  </a:cubicBezTo>
                  <a:cubicBezTo>
                    <a:pt x="9" y="189"/>
                    <a:pt x="12" y="192"/>
                    <a:pt x="15" y="192"/>
                  </a:cubicBezTo>
                  <a:cubicBezTo>
                    <a:pt x="19" y="192"/>
                    <a:pt x="22" y="189"/>
                    <a:pt x="22" y="185"/>
                  </a:cubicBezTo>
                  <a:close/>
                </a:path>
              </a:pathLst>
            </a:custGeom>
            <a:noFill/>
            <a:ln w="6350">
              <a:solidFill>
                <a:srgbClr val="000000"/>
              </a:solidFill>
              <a:miter lim="800000"/>
              <a:headEnd/>
              <a:tailEnd/>
            </a:ln>
          </p:spPr>
          <p:txBody>
            <a:bodyPr/>
            <a:lstStyle/>
            <a:p>
              <a:endParaRPr lang="en-US">
                <a:latin typeface="Calibri" pitchFamily="34" charset="0"/>
              </a:endParaRPr>
            </a:p>
          </p:txBody>
        </p:sp>
        <p:pic>
          <p:nvPicPr>
            <p:cNvPr id="143965" name="Picture 4280"/>
            <p:cNvPicPr>
              <a:picLocks noChangeAspect="1" noChangeArrowheads="1"/>
            </p:cNvPicPr>
            <p:nvPr/>
          </p:nvPicPr>
          <p:blipFill>
            <a:blip r:embed="rId29"/>
            <a:srcRect/>
            <a:stretch>
              <a:fillRect/>
            </a:stretch>
          </p:blipFill>
          <p:spPr bwMode="auto">
            <a:xfrm rot="5400000">
              <a:off x="3490740" y="5061213"/>
              <a:ext cx="363291" cy="84162"/>
            </a:xfrm>
            <a:prstGeom prst="rect">
              <a:avLst/>
            </a:prstGeom>
            <a:noFill/>
            <a:ln w="9525">
              <a:noFill/>
              <a:miter lim="800000"/>
              <a:headEnd/>
              <a:tailEnd/>
            </a:ln>
          </p:spPr>
        </p:pic>
        <p:sp>
          <p:nvSpPr>
            <p:cNvPr id="143966" name="Freeform 4281"/>
            <p:cNvSpPr>
              <a:spLocks/>
            </p:cNvSpPr>
            <p:nvPr/>
          </p:nvSpPr>
          <p:spPr bwMode="auto">
            <a:xfrm rot="5400000">
              <a:off x="3531106" y="5088444"/>
              <a:ext cx="282559" cy="38669"/>
            </a:xfrm>
            <a:custGeom>
              <a:avLst/>
              <a:gdLst>
                <a:gd name="T0" fmla="*/ 0 w 30"/>
                <a:gd name="T1" fmla="*/ 2147483647 h 8"/>
                <a:gd name="T2" fmla="*/ 2147483647 w 30"/>
                <a:gd name="T3" fmla="*/ 0 h 8"/>
                <a:gd name="T4" fmla="*/ 2147483647 w 30"/>
                <a:gd name="T5" fmla="*/ 2147483647 h 8"/>
                <a:gd name="T6" fmla="*/ 2147483647 w 30"/>
                <a:gd name="T7" fmla="*/ 2147483647 h 8"/>
                <a:gd name="T8" fmla="*/ 2147483647 w 30"/>
                <a:gd name="T9" fmla="*/ 2147483647 h 8"/>
                <a:gd name="T10" fmla="*/ 0 w 30"/>
                <a:gd name="T11" fmla="*/ 2147483647 h 8"/>
                <a:gd name="T12" fmla="*/ 0 60000 65536"/>
                <a:gd name="T13" fmla="*/ 0 60000 65536"/>
                <a:gd name="T14" fmla="*/ 0 60000 65536"/>
                <a:gd name="T15" fmla="*/ 0 60000 65536"/>
                <a:gd name="T16" fmla="*/ 0 60000 65536"/>
                <a:gd name="T17" fmla="*/ 0 60000 65536"/>
                <a:gd name="T18" fmla="*/ 0 w 30"/>
                <a:gd name="T19" fmla="*/ 0 h 8"/>
                <a:gd name="T20" fmla="*/ 30 w 30"/>
                <a:gd name="T21" fmla="*/ 8 h 8"/>
              </a:gdLst>
              <a:ahLst/>
              <a:cxnLst>
                <a:cxn ang="T12">
                  <a:pos x="T0" y="T1"/>
                </a:cxn>
                <a:cxn ang="T13">
                  <a:pos x="T2" y="T3"/>
                </a:cxn>
                <a:cxn ang="T14">
                  <a:pos x="T4" y="T5"/>
                </a:cxn>
                <a:cxn ang="T15">
                  <a:pos x="T6" y="T7"/>
                </a:cxn>
                <a:cxn ang="T16">
                  <a:pos x="T8" y="T9"/>
                </a:cxn>
                <a:cxn ang="T17">
                  <a:pos x="T10" y="T11"/>
                </a:cxn>
              </a:cxnLst>
              <a:rect l="T18" t="T19" r="T20" b="T21"/>
              <a:pathLst>
                <a:path w="30" h="8">
                  <a:moveTo>
                    <a:pt x="0" y="4"/>
                  </a:moveTo>
                  <a:cubicBezTo>
                    <a:pt x="0" y="4"/>
                    <a:pt x="1" y="0"/>
                    <a:pt x="15" y="0"/>
                  </a:cubicBezTo>
                  <a:cubicBezTo>
                    <a:pt x="29" y="0"/>
                    <a:pt x="30" y="4"/>
                    <a:pt x="30" y="4"/>
                  </a:cubicBezTo>
                  <a:cubicBezTo>
                    <a:pt x="30" y="4"/>
                    <a:pt x="30" y="4"/>
                    <a:pt x="30" y="4"/>
                  </a:cubicBezTo>
                  <a:cubicBezTo>
                    <a:pt x="30" y="4"/>
                    <a:pt x="29" y="8"/>
                    <a:pt x="15" y="8"/>
                  </a:cubicBezTo>
                  <a:cubicBezTo>
                    <a:pt x="1" y="8"/>
                    <a:pt x="0" y="4"/>
                    <a:pt x="0" y="4"/>
                  </a:cubicBezTo>
                  <a:close/>
                </a:path>
              </a:pathLst>
            </a:custGeom>
            <a:noFill/>
            <a:ln w="6350">
              <a:solidFill>
                <a:srgbClr val="000000"/>
              </a:solidFill>
              <a:miter lim="800000"/>
              <a:headEnd/>
              <a:tailEnd/>
            </a:ln>
          </p:spPr>
          <p:txBody>
            <a:bodyPr/>
            <a:lstStyle/>
            <a:p>
              <a:endParaRPr lang="en-US">
                <a:latin typeface="Calibri" pitchFamily="34" charset="0"/>
              </a:endParaRPr>
            </a:p>
          </p:txBody>
        </p:sp>
      </p:grpSp>
      <p:grpSp>
        <p:nvGrpSpPr>
          <p:cNvPr id="20" name="Group 4551"/>
          <p:cNvGrpSpPr>
            <a:grpSpLocks/>
          </p:cNvGrpSpPr>
          <p:nvPr/>
        </p:nvGrpSpPr>
        <p:grpSpPr bwMode="auto">
          <a:xfrm>
            <a:off x="3284538" y="3309938"/>
            <a:ext cx="819150" cy="461962"/>
            <a:chOff x="3600735" y="4876801"/>
            <a:chExt cx="818868" cy="461971"/>
          </a:xfrm>
        </p:grpSpPr>
        <p:sp>
          <p:nvSpPr>
            <p:cNvPr id="143955" name="Freeform 4282"/>
            <p:cNvSpPr>
              <a:spLocks/>
            </p:cNvSpPr>
            <p:nvPr/>
          </p:nvSpPr>
          <p:spPr bwMode="auto">
            <a:xfrm rot="5400000">
              <a:off x="3945135" y="4864292"/>
              <a:ext cx="130066" cy="818865"/>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49213" cap="rnd">
              <a:solidFill>
                <a:srgbClr val="FE5815"/>
              </a:solidFill>
              <a:miter lim="800000"/>
              <a:headEnd/>
              <a:tailEnd/>
            </a:ln>
          </p:spPr>
          <p:txBody>
            <a:bodyPr/>
            <a:lstStyle/>
            <a:p>
              <a:endParaRPr lang="en-US">
                <a:latin typeface="Calibri" pitchFamily="34" charset="0"/>
              </a:endParaRPr>
            </a:p>
          </p:txBody>
        </p:sp>
        <p:sp>
          <p:nvSpPr>
            <p:cNvPr id="143956" name="Freeform 4283"/>
            <p:cNvSpPr>
              <a:spLocks/>
            </p:cNvSpPr>
            <p:nvPr/>
          </p:nvSpPr>
          <p:spPr bwMode="auto">
            <a:xfrm rot="5400000">
              <a:off x="3945135" y="4532401"/>
              <a:ext cx="130066" cy="818865"/>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49213" cap="rnd">
              <a:solidFill>
                <a:srgbClr val="FE5815"/>
              </a:solidFill>
              <a:miter lim="800000"/>
              <a:headEnd/>
              <a:tailEnd/>
            </a:ln>
          </p:spPr>
          <p:txBody>
            <a:bodyPr/>
            <a:lstStyle/>
            <a:p>
              <a:endParaRPr lang="en-US">
                <a:latin typeface="Calibri" pitchFamily="34" charset="0"/>
              </a:endParaRPr>
            </a:p>
          </p:txBody>
        </p:sp>
        <p:sp>
          <p:nvSpPr>
            <p:cNvPr id="143957" name="Freeform 4284"/>
            <p:cNvSpPr>
              <a:spLocks/>
            </p:cNvSpPr>
            <p:nvPr/>
          </p:nvSpPr>
          <p:spPr bwMode="auto">
            <a:xfrm rot="5400000">
              <a:off x="3945135" y="4864297"/>
              <a:ext cx="130066" cy="818865"/>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36513" cap="rnd">
              <a:solidFill>
                <a:srgbClr val="FD8242"/>
              </a:solidFill>
              <a:miter lim="800000"/>
              <a:headEnd/>
              <a:tailEnd/>
            </a:ln>
          </p:spPr>
          <p:txBody>
            <a:bodyPr/>
            <a:lstStyle/>
            <a:p>
              <a:endParaRPr lang="en-US">
                <a:latin typeface="Calibri" pitchFamily="34" charset="0"/>
              </a:endParaRPr>
            </a:p>
          </p:txBody>
        </p:sp>
        <p:sp>
          <p:nvSpPr>
            <p:cNvPr id="143958" name="Freeform 4285"/>
            <p:cNvSpPr>
              <a:spLocks/>
            </p:cNvSpPr>
            <p:nvPr/>
          </p:nvSpPr>
          <p:spPr bwMode="auto">
            <a:xfrm rot="5400000">
              <a:off x="3945136" y="4532404"/>
              <a:ext cx="130066" cy="818865"/>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36513" cap="rnd">
              <a:solidFill>
                <a:srgbClr val="FD8242"/>
              </a:solidFill>
              <a:miter lim="800000"/>
              <a:headEnd/>
              <a:tailEnd/>
            </a:ln>
          </p:spPr>
          <p:txBody>
            <a:bodyPr/>
            <a:lstStyle/>
            <a:p>
              <a:endParaRPr lang="en-US">
                <a:latin typeface="Calibri" pitchFamily="34" charset="0"/>
              </a:endParaRPr>
            </a:p>
          </p:txBody>
        </p:sp>
        <p:sp>
          <p:nvSpPr>
            <p:cNvPr id="143959" name="Freeform 4286"/>
            <p:cNvSpPr>
              <a:spLocks/>
            </p:cNvSpPr>
            <p:nvPr/>
          </p:nvSpPr>
          <p:spPr bwMode="auto">
            <a:xfrm rot="5400000">
              <a:off x="3945136" y="4864306"/>
              <a:ext cx="130066" cy="818865"/>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25400" cap="rnd">
              <a:solidFill>
                <a:srgbClr val="FCAC77"/>
              </a:solidFill>
              <a:miter lim="800000"/>
              <a:headEnd/>
              <a:tailEnd/>
            </a:ln>
          </p:spPr>
          <p:txBody>
            <a:bodyPr/>
            <a:lstStyle/>
            <a:p>
              <a:endParaRPr lang="en-US">
                <a:latin typeface="Calibri" pitchFamily="34" charset="0"/>
              </a:endParaRPr>
            </a:p>
          </p:txBody>
        </p:sp>
        <p:sp>
          <p:nvSpPr>
            <p:cNvPr id="143960" name="Freeform 4287"/>
            <p:cNvSpPr>
              <a:spLocks/>
            </p:cNvSpPr>
            <p:nvPr/>
          </p:nvSpPr>
          <p:spPr bwMode="auto">
            <a:xfrm rot="5400000">
              <a:off x="3945136" y="4532409"/>
              <a:ext cx="130066" cy="818865"/>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25400" cap="rnd">
              <a:solidFill>
                <a:srgbClr val="FCAC77"/>
              </a:solidFill>
              <a:miter lim="800000"/>
              <a:headEnd/>
              <a:tailEnd/>
            </a:ln>
          </p:spPr>
          <p:txBody>
            <a:bodyPr/>
            <a:lstStyle/>
            <a:p>
              <a:endParaRPr lang="en-US">
                <a:latin typeface="Calibri" pitchFamily="34" charset="0"/>
              </a:endParaRPr>
            </a:p>
          </p:txBody>
        </p:sp>
        <p:sp>
          <p:nvSpPr>
            <p:cNvPr id="143961" name="Freeform 4288"/>
            <p:cNvSpPr>
              <a:spLocks/>
            </p:cNvSpPr>
            <p:nvPr/>
          </p:nvSpPr>
          <p:spPr bwMode="auto">
            <a:xfrm rot="5400000">
              <a:off x="3945135" y="4864300"/>
              <a:ext cx="130066" cy="818865"/>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12700" cap="rnd">
              <a:solidFill>
                <a:srgbClr val="FDD5B7"/>
              </a:solidFill>
              <a:miter lim="800000"/>
              <a:headEnd/>
              <a:tailEnd/>
            </a:ln>
          </p:spPr>
          <p:txBody>
            <a:bodyPr/>
            <a:lstStyle/>
            <a:p>
              <a:endParaRPr lang="en-US">
                <a:latin typeface="Calibri" pitchFamily="34" charset="0"/>
              </a:endParaRPr>
            </a:p>
          </p:txBody>
        </p:sp>
        <p:sp>
          <p:nvSpPr>
            <p:cNvPr id="143962" name="Freeform 4289"/>
            <p:cNvSpPr>
              <a:spLocks/>
            </p:cNvSpPr>
            <p:nvPr/>
          </p:nvSpPr>
          <p:spPr bwMode="auto">
            <a:xfrm rot="5400000">
              <a:off x="3945138" y="4532407"/>
              <a:ext cx="130066" cy="818865"/>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12700" cap="rnd">
              <a:solidFill>
                <a:srgbClr val="FDD5B7"/>
              </a:solidFill>
              <a:miter lim="800000"/>
              <a:headEnd/>
              <a:tailEnd/>
            </a:ln>
          </p:spPr>
          <p:txBody>
            <a:bodyPr/>
            <a:lstStyle/>
            <a:p>
              <a:endParaRPr lang="en-US">
                <a:latin typeface="Calibri" pitchFamily="34" charset="0"/>
              </a:endParaRPr>
            </a:p>
          </p:txBody>
        </p:sp>
      </p:grpSp>
      <p:grpSp>
        <p:nvGrpSpPr>
          <p:cNvPr id="21" name="Group 4555"/>
          <p:cNvGrpSpPr>
            <a:grpSpLocks/>
          </p:cNvGrpSpPr>
          <p:nvPr/>
        </p:nvGrpSpPr>
        <p:grpSpPr bwMode="auto">
          <a:xfrm>
            <a:off x="2293938" y="3370263"/>
            <a:ext cx="2122487" cy="1263650"/>
            <a:chOff x="2236152" y="3327876"/>
            <a:chExt cx="2121796" cy="1264623"/>
          </a:xfrm>
        </p:grpSpPr>
        <p:sp>
          <p:nvSpPr>
            <p:cNvPr id="143952" name="TextBox 4552"/>
            <p:cNvSpPr txBox="1">
              <a:spLocks noChangeArrowheads="1"/>
            </p:cNvSpPr>
            <p:nvPr/>
          </p:nvSpPr>
          <p:spPr bwMode="auto">
            <a:xfrm>
              <a:off x="2681548" y="4100056"/>
              <a:ext cx="1676400" cy="492443"/>
            </a:xfrm>
            <a:prstGeom prst="rect">
              <a:avLst/>
            </a:prstGeom>
            <a:noFill/>
            <a:ln w="38100">
              <a:solidFill>
                <a:schemeClr val="tx1"/>
              </a:solidFill>
              <a:miter lim="800000"/>
              <a:headEnd/>
              <a:tailEnd/>
            </a:ln>
          </p:spPr>
          <p:txBody>
            <a:bodyPr>
              <a:spAutoFit/>
            </a:bodyPr>
            <a:lstStyle/>
            <a:p>
              <a:pPr algn="ctr"/>
              <a:r>
                <a:rPr lang="en-US" sz="1300" b="1">
                  <a:solidFill>
                    <a:srgbClr val="000000"/>
                  </a:solidFill>
                  <a:latin typeface="Calibri" pitchFamily="34" charset="0"/>
                  <a:cs typeface="Arial" charset="0"/>
                </a:rPr>
                <a:t>Checkpoint Pathways</a:t>
              </a:r>
            </a:p>
          </p:txBody>
        </p:sp>
        <p:cxnSp>
          <p:nvCxnSpPr>
            <p:cNvPr id="4554" name="Shape 4553"/>
            <p:cNvCxnSpPr>
              <a:stCxn id="143952" idx="1"/>
            </p:cNvCxnSpPr>
            <p:nvPr/>
          </p:nvCxnSpPr>
          <p:spPr>
            <a:xfrm rot="10800000">
              <a:off x="2377393" y="3718702"/>
              <a:ext cx="304701" cy="627545"/>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55" name="Left Bracket 4554"/>
            <p:cNvSpPr/>
            <p:nvPr/>
          </p:nvSpPr>
          <p:spPr>
            <a:xfrm>
              <a:off x="2236152" y="3327876"/>
              <a:ext cx="304701" cy="370172"/>
            </a:xfrm>
            <a:prstGeom prst="leftBracket">
              <a:avLst/>
            </a:prstGeom>
            <a:ln w="57150"/>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grpSp>
      <p:grpSp>
        <p:nvGrpSpPr>
          <p:cNvPr id="22" name="Group 4586"/>
          <p:cNvGrpSpPr>
            <a:grpSpLocks/>
          </p:cNvGrpSpPr>
          <p:nvPr/>
        </p:nvGrpSpPr>
        <p:grpSpPr bwMode="auto">
          <a:xfrm>
            <a:off x="4191000" y="3013075"/>
            <a:ext cx="990600" cy="685800"/>
            <a:chOff x="4267200" y="2971800"/>
            <a:chExt cx="990600" cy="685800"/>
          </a:xfrm>
        </p:grpSpPr>
        <p:grpSp>
          <p:nvGrpSpPr>
            <p:cNvPr id="143945" name="Group 1343"/>
            <p:cNvGrpSpPr>
              <a:grpSpLocks/>
            </p:cNvGrpSpPr>
            <p:nvPr/>
          </p:nvGrpSpPr>
          <p:grpSpPr bwMode="auto">
            <a:xfrm>
              <a:off x="4267200" y="3048000"/>
              <a:ext cx="990600" cy="609600"/>
              <a:chOff x="4267200" y="3048000"/>
              <a:chExt cx="990600" cy="609600"/>
            </a:xfrm>
          </p:grpSpPr>
          <p:sp>
            <p:nvSpPr>
              <p:cNvPr id="4590" name="Bent-Up Arrow 4589"/>
              <p:cNvSpPr/>
              <p:nvPr/>
            </p:nvSpPr>
            <p:spPr>
              <a:xfrm>
                <a:off x="4267200" y="3048000"/>
                <a:ext cx="990600" cy="533400"/>
              </a:xfrm>
              <a:prstGeom prst="ben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3948" name="TextBox 4590"/>
              <p:cNvSpPr txBox="1">
                <a:spLocks noChangeArrowheads="1"/>
              </p:cNvSpPr>
              <p:nvPr/>
            </p:nvSpPr>
            <p:spPr bwMode="auto">
              <a:xfrm>
                <a:off x="4267200" y="3319046"/>
                <a:ext cx="247184" cy="338554"/>
              </a:xfrm>
              <a:prstGeom prst="rect">
                <a:avLst/>
              </a:prstGeom>
              <a:noFill/>
              <a:ln w="9525">
                <a:noFill/>
                <a:miter lim="800000"/>
                <a:headEnd/>
                <a:tailEnd/>
              </a:ln>
            </p:spPr>
            <p:txBody>
              <a:bodyPr wrap="none">
                <a:spAutoFit/>
              </a:bodyPr>
              <a:lstStyle/>
              <a:p>
                <a:r>
                  <a:rPr lang="en-US" sz="1600" b="1">
                    <a:solidFill>
                      <a:srgbClr val="FFFFFF"/>
                    </a:solidFill>
                    <a:latin typeface="Calibri" pitchFamily="34" charset="0"/>
                    <a:cs typeface="Arial" charset="0"/>
                  </a:rPr>
                  <a:t>-</a:t>
                </a:r>
              </a:p>
            </p:txBody>
          </p:sp>
          <p:sp>
            <p:nvSpPr>
              <p:cNvPr id="143949" name="TextBox 4591"/>
              <p:cNvSpPr txBox="1">
                <a:spLocks noChangeArrowheads="1"/>
              </p:cNvSpPr>
              <p:nvPr/>
            </p:nvSpPr>
            <p:spPr bwMode="auto">
              <a:xfrm>
                <a:off x="4858930" y="3319046"/>
                <a:ext cx="247184" cy="338554"/>
              </a:xfrm>
              <a:prstGeom prst="rect">
                <a:avLst/>
              </a:prstGeom>
              <a:noFill/>
              <a:ln w="9525">
                <a:noFill/>
                <a:miter lim="800000"/>
                <a:headEnd/>
                <a:tailEnd/>
              </a:ln>
            </p:spPr>
            <p:txBody>
              <a:bodyPr wrap="none">
                <a:spAutoFit/>
              </a:bodyPr>
              <a:lstStyle/>
              <a:p>
                <a:r>
                  <a:rPr lang="en-US" sz="1600" b="1">
                    <a:solidFill>
                      <a:srgbClr val="FFFFFF"/>
                    </a:solidFill>
                    <a:latin typeface="Calibri" pitchFamily="34" charset="0"/>
                    <a:cs typeface="Arial" charset="0"/>
                  </a:rPr>
                  <a:t>-</a:t>
                </a:r>
              </a:p>
            </p:txBody>
          </p:sp>
          <p:sp>
            <p:nvSpPr>
              <p:cNvPr id="143950" name="TextBox 4592"/>
              <p:cNvSpPr txBox="1">
                <a:spLocks noChangeArrowheads="1"/>
              </p:cNvSpPr>
              <p:nvPr/>
            </p:nvSpPr>
            <p:spPr bwMode="auto">
              <a:xfrm>
                <a:off x="4554130" y="3319046"/>
                <a:ext cx="247184" cy="338554"/>
              </a:xfrm>
              <a:prstGeom prst="rect">
                <a:avLst/>
              </a:prstGeom>
              <a:noFill/>
              <a:ln w="9525">
                <a:noFill/>
                <a:miter lim="800000"/>
                <a:headEnd/>
                <a:tailEnd/>
              </a:ln>
            </p:spPr>
            <p:txBody>
              <a:bodyPr wrap="none">
                <a:spAutoFit/>
              </a:bodyPr>
              <a:lstStyle/>
              <a:p>
                <a:r>
                  <a:rPr lang="en-US" sz="1600" b="1">
                    <a:solidFill>
                      <a:srgbClr val="FFFFFF"/>
                    </a:solidFill>
                    <a:latin typeface="Calibri" pitchFamily="34" charset="0"/>
                    <a:cs typeface="Arial" charset="0"/>
                  </a:rPr>
                  <a:t>-</a:t>
                </a:r>
              </a:p>
            </p:txBody>
          </p:sp>
          <p:sp>
            <p:nvSpPr>
              <p:cNvPr id="143951" name="TextBox 4593"/>
              <p:cNvSpPr txBox="1">
                <a:spLocks noChangeArrowheads="1"/>
              </p:cNvSpPr>
              <p:nvPr/>
            </p:nvSpPr>
            <p:spPr bwMode="auto">
              <a:xfrm>
                <a:off x="5010616" y="3158384"/>
                <a:ext cx="247184" cy="338554"/>
              </a:xfrm>
              <a:prstGeom prst="rect">
                <a:avLst/>
              </a:prstGeom>
              <a:noFill/>
              <a:ln w="9525">
                <a:noFill/>
                <a:miter lim="800000"/>
                <a:headEnd/>
                <a:tailEnd/>
              </a:ln>
            </p:spPr>
            <p:txBody>
              <a:bodyPr wrap="none">
                <a:spAutoFit/>
              </a:bodyPr>
              <a:lstStyle/>
              <a:p>
                <a:r>
                  <a:rPr lang="en-US" sz="1600" b="1">
                    <a:solidFill>
                      <a:srgbClr val="FFFFFF"/>
                    </a:solidFill>
                    <a:latin typeface="Calibri" pitchFamily="34" charset="0"/>
                    <a:cs typeface="Arial" charset="0"/>
                  </a:rPr>
                  <a:t>-</a:t>
                </a:r>
              </a:p>
            </p:txBody>
          </p:sp>
        </p:grpSp>
        <p:sp>
          <p:nvSpPr>
            <p:cNvPr id="143946" name="TextBox 4588"/>
            <p:cNvSpPr txBox="1">
              <a:spLocks noChangeArrowheads="1"/>
            </p:cNvSpPr>
            <p:nvPr/>
          </p:nvSpPr>
          <p:spPr bwMode="auto">
            <a:xfrm>
              <a:off x="5010616" y="2971800"/>
              <a:ext cx="247184" cy="338554"/>
            </a:xfrm>
            <a:prstGeom prst="rect">
              <a:avLst/>
            </a:prstGeom>
            <a:noFill/>
            <a:ln w="9525">
              <a:noFill/>
              <a:miter lim="800000"/>
              <a:headEnd/>
              <a:tailEnd/>
            </a:ln>
          </p:spPr>
          <p:txBody>
            <a:bodyPr wrap="none">
              <a:spAutoFit/>
            </a:bodyPr>
            <a:lstStyle/>
            <a:p>
              <a:r>
                <a:rPr lang="en-US" sz="1600" b="1">
                  <a:solidFill>
                    <a:srgbClr val="FFFFFF"/>
                  </a:solidFill>
                  <a:latin typeface="Calibri" pitchFamily="34" charset="0"/>
                  <a:cs typeface="Arial" charset="0"/>
                </a:rPr>
                <a:t>-</a:t>
              </a:r>
            </a:p>
          </p:txBody>
        </p:sp>
      </p:grpSp>
      <p:grpSp>
        <p:nvGrpSpPr>
          <p:cNvPr id="24" name="Group 4608"/>
          <p:cNvGrpSpPr>
            <a:grpSpLocks/>
          </p:cNvGrpSpPr>
          <p:nvPr/>
        </p:nvGrpSpPr>
        <p:grpSpPr bwMode="auto">
          <a:xfrm>
            <a:off x="5867400" y="990600"/>
            <a:ext cx="2003425" cy="3602038"/>
            <a:chOff x="7035472" y="980142"/>
            <a:chExt cx="2003262" cy="3602035"/>
          </a:xfrm>
        </p:grpSpPr>
        <p:pic>
          <p:nvPicPr>
            <p:cNvPr id="143819" name="Picture 4"/>
            <p:cNvPicPr>
              <a:picLocks noChangeAspect="1" noChangeArrowheads="1"/>
            </p:cNvPicPr>
            <p:nvPr/>
          </p:nvPicPr>
          <p:blipFill>
            <a:blip r:embed="rId30"/>
            <a:srcRect l="5635" r="4782"/>
            <a:stretch>
              <a:fillRect/>
            </a:stretch>
          </p:blipFill>
          <p:spPr bwMode="auto">
            <a:xfrm>
              <a:off x="7391400" y="1143000"/>
              <a:ext cx="929013" cy="914400"/>
            </a:xfrm>
            <a:prstGeom prst="rect">
              <a:avLst/>
            </a:prstGeom>
            <a:noFill/>
            <a:ln w="9525">
              <a:noFill/>
              <a:miter lim="800000"/>
              <a:headEnd/>
              <a:tailEnd/>
            </a:ln>
          </p:spPr>
        </p:pic>
        <p:sp>
          <p:nvSpPr>
            <p:cNvPr id="143820" name="Freeform 2894"/>
            <p:cNvSpPr>
              <a:spLocks/>
            </p:cNvSpPr>
            <p:nvPr/>
          </p:nvSpPr>
          <p:spPr bwMode="auto">
            <a:xfrm>
              <a:off x="7828970" y="2658412"/>
              <a:ext cx="267329" cy="133516"/>
            </a:xfrm>
            <a:custGeom>
              <a:avLst/>
              <a:gdLst>
                <a:gd name="T0" fmla="*/ 2147483647 w 73"/>
                <a:gd name="T1" fmla="*/ 2147483647 h 36"/>
                <a:gd name="T2" fmla="*/ 2147483647 w 73"/>
                <a:gd name="T3" fmla="*/ 2147483647 h 36"/>
                <a:gd name="T4" fmla="*/ 2147483647 w 73"/>
                <a:gd name="T5" fmla="*/ 2147483647 h 36"/>
                <a:gd name="T6" fmla="*/ 2147483647 w 73"/>
                <a:gd name="T7" fmla="*/ 2147483647 h 36"/>
                <a:gd name="T8" fmla="*/ 2147483647 w 73"/>
                <a:gd name="T9" fmla="*/ 2147483647 h 36"/>
                <a:gd name="T10" fmla="*/ 2147483647 w 73"/>
                <a:gd name="T11" fmla="*/ 2147483647 h 36"/>
                <a:gd name="T12" fmla="*/ 2147483647 w 73"/>
                <a:gd name="T13" fmla="*/ 0 h 36"/>
                <a:gd name="T14" fmla="*/ 2147483647 w 73"/>
                <a:gd name="T15" fmla="*/ 2147483647 h 36"/>
                <a:gd name="T16" fmla="*/ 2147483647 w 73"/>
                <a:gd name="T17" fmla="*/ 2147483647 h 36"/>
                <a:gd name="T18" fmla="*/ 2147483647 w 73"/>
                <a:gd name="T19" fmla="*/ 2147483647 h 36"/>
                <a:gd name="T20" fmla="*/ 2147483647 w 73"/>
                <a:gd name="T21" fmla="*/ 2147483647 h 36"/>
                <a:gd name="T22" fmla="*/ 2147483647 w 73"/>
                <a:gd name="T23" fmla="*/ 2147483647 h 36"/>
                <a:gd name="T24" fmla="*/ 2147483647 w 73"/>
                <a:gd name="T25" fmla="*/ 2147483647 h 36"/>
                <a:gd name="T26" fmla="*/ 2147483647 w 73"/>
                <a:gd name="T27" fmla="*/ 2147483647 h 36"/>
                <a:gd name="T28" fmla="*/ 2147483647 w 73"/>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
                <a:gd name="T46" fmla="*/ 0 h 36"/>
                <a:gd name="T47" fmla="*/ 73 w 73"/>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 h="36">
                  <a:moveTo>
                    <a:pt x="46" y="35"/>
                  </a:moveTo>
                  <a:cubicBezTo>
                    <a:pt x="67" y="36"/>
                    <a:pt x="67" y="36"/>
                    <a:pt x="67" y="36"/>
                  </a:cubicBezTo>
                  <a:cubicBezTo>
                    <a:pt x="70" y="36"/>
                    <a:pt x="73" y="34"/>
                    <a:pt x="73" y="30"/>
                  </a:cubicBezTo>
                  <a:cubicBezTo>
                    <a:pt x="73" y="27"/>
                    <a:pt x="71" y="24"/>
                    <a:pt x="67" y="24"/>
                  </a:cubicBezTo>
                  <a:cubicBezTo>
                    <a:pt x="67" y="24"/>
                    <a:pt x="55" y="23"/>
                    <a:pt x="50" y="23"/>
                  </a:cubicBezTo>
                  <a:cubicBezTo>
                    <a:pt x="47" y="18"/>
                    <a:pt x="41" y="17"/>
                    <a:pt x="37" y="16"/>
                  </a:cubicBezTo>
                  <a:cubicBezTo>
                    <a:pt x="31" y="7"/>
                    <a:pt x="19" y="1"/>
                    <a:pt x="7" y="0"/>
                  </a:cubicBezTo>
                  <a:cubicBezTo>
                    <a:pt x="4" y="0"/>
                    <a:pt x="1" y="3"/>
                    <a:pt x="1" y="6"/>
                  </a:cubicBezTo>
                  <a:cubicBezTo>
                    <a:pt x="0" y="10"/>
                    <a:pt x="3" y="13"/>
                    <a:pt x="7" y="13"/>
                  </a:cubicBezTo>
                  <a:cubicBezTo>
                    <a:pt x="15" y="13"/>
                    <a:pt x="24" y="18"/>
                    <a:pt x="27" y="25"/>
                  </a:cubicBezTo>
                  <a:cubicBezTo>
                    <a:pt x="28" y="28"/>
                    <a:pt x="28" y="28"/>
                    <a:pt x="28" y="28"/>
                  </a:cubicBezTo>
                  <a:cubicBezTo>
                    <a:pt x="34" y="29"/>
                    <a:pt x="34" y="29"/>
                    <a:pt x="34" y="29"/>
                  </a:cubicBezTo>
                  <a:cubicBezTo>
                    <a:pt x="40" y="30"/>
                    <a:pt x="40" y="30"/>
                    <a:pt x="41" y="31"/>
                  </a:cubicBezTo>
                  <a:cubicBezTo>
                    <a:pt x="42" y="35"/>
                    <a:pt x="42" y="35"/>
                    <a:pt x="42" y="35"/>
                  </a:cubicBezTo>
                  <a:lnTo>
                    <a:pt x="46" y="35"/>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821" name="Freeform 2895"/>
            <p:cNvSpPr>
              <a:spLocks/>
            </p:cNvSpPr>
            <p:nvPr/>
          </p:nvSpPr>
          <p:spPr bwMode="auto">
            <a:xfrm>
              <a:off x="7833214" y="2662719"/>
              <a:ext cx="263085" cy="124901"/>
            </a:xfrm>
            <a:custGeom>
              <a:avLst/>
              <a:gdLst>
                <a:gd name="T0" fmla="*/ 0 w 72"/>
                <a:gd name="T1" fmla="*/ 2147483647 h 34"/>
                <a:gd name="T2" fmla="*/ 2147483647 w 72"/>
                <a:gd name="T3" fmla="*/ 2147483647 h 34"/>
                <a:gd name="T4" fmla="*/ 2147483647 w 72"/>
                <a:gd name="T5" fmla="*/ 2147483647 h 34"/>
                <a:gd name="T6" fmla="*/ 2147483647 w 72"/>
                <a:gd name="T7" fmla="*/ 2147483647 h 34"/>
                <a:gd name="T8" fmla="*/ 2147483647 w 72"/>
                <a:gd name="T9" fmla="*/ 2147483647 h 34"/>
                <a:gd name="T10" fmla="*/ 2147483647 w 72"/>
                <a:gd name="T11" fmla="*/ 2147483647 h 34"/>
                <a:gd name="T12" fmla="*/ 2147483647 w 72"/>
                <a:gd name="T13" fmla="*/ 2147483647 h 34"/>
                <a:gd name="T14" fmla="*/ 2147483647 w 72"/>
                <a:gd name="T15" fmla="*/ 2147483647 h 34"/>
                <a:gd name="T16" fmla="*/ 2147483647 w 72"/>
                <a:gd name="T17" fmla="*/ 2147483647 h 34"/>
                <a:gd name="T18" fmla="*/ 2147483647 w 72"/>
                <a:gd name="T19" fmla="*/ 2147483647 h 34"/>
                <a:gd name="T20" fmla="*/ 2147483647 w 72"/>
                <a:gd name="T21" fmla="*/ 2147483647 h 34"/>
                <a:gd name="T22" fmla="*/ 2147483647 w 72"/>
                <a:gd name="T23" fmla="*/ 2147483647 h 34"/>
                <a:gd name="T24" fmla="*/ 2147483647 w 72"/>
                <a:gd name="T25" fmla="*/ 2147483647 h 34"/>
                <a:gd name="T26" fmla="*/ 2147483647 w 72"/>
                <a:gd name="T27" fmla="*/ 2147483647 h 34"/>
                <a:gd name="T28" fmla="*/ 2147483647 w 72"/>
                <a:gd name="T29" fmla="*/ 2147483647 h 34"/>
                <a:gd name="T30" fmla="*/ 2147483647 w 72"/>
                <a:gd name="T31" fmla="*/ 2147483647 h 34"/>
                <a:gd name="T32" fmla="*/ 2147483647 w 72"/>
                <a:gd name="T33" fmla="*/ 2147483647 h 34"/>
                <a:gd name="T34" fmla="*/ 2147483647 w 72"/>
                <a:gd name="T35" fmla="*/ 2147483647 h 34"/>
                <a:gd name="T36" fmla="*/ 2147483647 w 72"/>
                <a:gd name="T37" fmla="*/ 2147483647 h 34"/>
                <a:gd name="T38" fmla="*/ 2147483647 w 72"/>
                <a:gd name="T39" fmla="*/ 2147483647 h 34"/>
                <a:gd name="T40" fmla="*/ 2147483647 w 72"/>
                <a:gd name="T41" fmla="*/ 2147483647 h 34"/>
                <a:gd name="T42" fmla="*/ 2147483647 w 72"/>
                <a:gd name="T43" fmla="*/ 2147483647 h 34"/>
                <a:gd name="T44" fmla="*/ 2147483647 w 72"/>
                <a:gd name="T45" fmla="*/ 2147483647 h 34"/>
                <a:gd name="T46" fmla="*/ 2147483647 w 72"/>
                <a:gd name="T47" fmla="*/ 2147483647 h 34"/>
                <a:gd name="T48" fmla="*/ 2147483647 w 72"/>
                <a:gd name="T49" fmla="*/ 2147483647 h 34"/>
                <a:gd name="T50" fmla="*/ 2147483647 w 72"/>
                <a:gd name="T51" fmla="*/ 2147483647 h 34"/>
                <a:gd name="T52" fmla="*/ 2147483647 w 72"/>
                <a:gd name="T53" fmla="*/ 2147483647 h 34"/>
                <a:gd name="T54" fmla="*/ 0 w 72"/>
                <a:gd name="T55" fmla="*/ 2147483647 h 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2"/>
                <a:gd name="T85" fmla="*/ 0 h 34"/>
                <a:gd name="T86" fmla="*/ 72 w 72"/>
                <a:gd name="T87" fmla="*/ 34 h 3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2" h="34">
                  <a:moveTo>
                    <a:pt x="0" y="6"/>
                  </a:moveTo>
                  <a:cubicBezTo>
                    <a:pt x="0" y="6"/>
                    <a:pt x="0" y="7"/>
                    <a:pt x="1" y="7"/>
                  </a:cubicBezTo>
                  <a:cubicBezTo>
                    <a:pt x="2" y="9"/>
                    <a:pt x="4" y="11"/>
                    <a:pt x="7" y="11"/>
                  </a:cubicBezTo>
                  <a:cubicBezTo>
                    <a:pt x="10" y="11"/>
                    <a:pt x="14" y="12"/>
                    <a:pt x="17" y="14"/>
                  </a:cubicBezTo>
                  <a:cubicBezTo>
                    <a:pt x="21" y="16"/>
                    <a:pt x="25" y="19"/>
                    <a:pt x="27" y="23"/>
                  </a:cubicBezTo>
                  <a:cubicBezTo>
                    <a:pt x="27" y="23"/>
                    <a:pt x="28" y="25"/>
                    <a:pt x="28" y="25"/>
                  </a:cubicBezTo>
                  <a:cubicBezTo>
                    <a:pt x="28" y="26"/>
                    <a:pt x="28" y="26"/>
                    <a:pt x="28" y="26"/>
                  </a:cubicBezTo>
                  <a:cubicBezTo>
                    <a:pt x="33" y="26"/>
                    <a:pt x="33" y="26"/>
                    <a:pt x="33" y="26"/>
                  </a:cubicBezTo>
                  <a:cubicBezTo>
                    <a:pt x="33" y="26"/>
                    <a:pt x="34" y="27"/>
                    <a:pt x="34" y="27"/>
                  </a:cubicBezTo>
                  <a:cubicBezTo>
                    <a:pt x="39" y="28"/>
                    <a:pt x="39" y="28"/>
                    <a:pt x="40" y="29"/>
                  </a:cubicBezTo>
                  <a:cubicBezTo>
                    <a:pt x="40" y="29"/>
                    <a:pt x="42" y="33"/>
                    <a:pt x="42" y="33"/>
                  </a:cubicBezTo>
                  <a:cubicBezTo>
                    <a:pt x="42" y="33"/>
                    <a:pt x="45" y="33"/>
                    <a:pt x="45" y="33"/>
                  </a:cubicBezTo>
                  <a:cubicBezTo>
                    <a:pt x="45" y="33"/>
                    <a:pt x="45" y="33"/>
                    <a:pt x="45" y="33"/>
                  </a:cubicBezTo>
                  <a:cubicBezTo>
                    <a:pt x="46" y="33"/>
                    <a:pt x="46" y="33"/>
                    <a:pt x="46" y="33"/>
                  </a:cubicBezTo>
                  <a:cubicBezTo>
                    <a:pt x="46" y="33"/>
                    <a:pt x="46" y="33"/>
                    <a:pt x="46" y="33"/>
                  </a:cubicBezTo>
                  <a:cubicBezTo>
                    <a:pt x="65" y="34"/>
                    <a:pt x="65" y="34"/>
                    <a:pt x="65" y="34"/>
                  </a:cubicBezTo>
                  <a:cubicBezTo>
                    <a:pt x="67" y="34"/>
                    <a:pt x="70" y="33"/>
                    <a:pt x="71" y="32"/>
                  </a:cubicBezTo>
                  <a:cubicBezTo>
                    <a:pt x="71" y="31"/>
                    <a:pt x="72" y="30"/>
                    <a:pt x="72" y="29"/>
                  </a:cubicBezTo>
                  <a:cubicBezTo>
                    <a:pt x="72" y="29"/>
                    <a:pt x="71" y="28"/>
                    <a:pt x="71" y="27"/>
                  </a:cubicBezTo>
                  <a:cubicBezTo>
                    <a:pt x="71" y="25"/>
                    <a:pt x="68" y="24"/>
                    <a:pt x="66" y="24"/>
                  </a:cubicBezTo>
                  <a:cubicBezTo>
                    <a:pt x="64" y="24"/>
                    <a:pt x="53" y="23"/>
                    <a:pt x="49" y="23"/>
                  </a:cubicBezTo>
                  <a:cubicBezTo>
                    <a:pt x="46" y="19"/>
                    <a:pt x="40" y="17"/>
                    <a:pt x="36" y="16"/>
                  </a:cubicBezTo>
                  <a:cubicBezTo>
                    <a:pt x="36" y="16"/>
                    <a:pt x="35" y="16"/>
                    <a:pt x="35" y="16"/>
                  </a:cubicBezTo>
                  <a:cubicBezTo>
                    <a:pt x="35" y="15"/>
                    <a:pt x="34" y="15"/>
                    <a:pt x="34" y="14"/>
                  </a:cubicBezTo>
                  <a:cubicBezTo>
                    <a:pt x="30" y="10"/>
                    <a:pt x="25" y="6"/>
                    <a:pt x="19" y="4"/>
                  </a:cubicBezTo>
                  <a:cubicBezTo>
                    <a:pt x="15" y="2"/>
                    <a:pt x="11" y="1"/>
                    <a:pt x="7" y="1"/>
                  </a:cubicBezTo>
                  <a:cubicBezTo>
                    <a:pt x="4" y="0"/>
                    <a:pt x="2" y="2"/>
                    <a:pt x="1" y="4"/>
                  </a:cubicBezTo>
                  <a:cubicBezTo>
                    <a:pt x="0" y="4"/>
                    <a:pt x="0" y="5"/>
                    <a:pt x="0" y="6"/>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822" name="Freeform 2896"/>
            <p:cNvSpPr>
              <a:spLocks/>
            </p:cNvSpPr>
            <p:nvPr/>
          </p:nvSpPr>
          <p:spPr bwMode="auto">
            <a:xfrm>
              <a:off x="7837457" y="2669897"/>
              <a:ext cx="254599" cy="114852"/>
            </a:xfrm>
            <a:custGeom>
              <a:avLst/>
              <a:gdLst>
                <a:gd name="T0" fmla="*/ 0 w 70"/>
                <a:gd name="T1" fmla="*/ 2147483647 h 31"/>
                <a:gd name="T2" fmla="*/ 0 w 70"/>
                <a:gd name="T3" fmla="*/ 2147483647 h 31"/>
                <a:gd name="T4" fmla="*/ 2147483647 w 70"/>
                <a:gd name="T5" fmla="*/ 2147483647 h 31"/>
                <a:gd name="T6" fmla="*/ 2147483647 w 70"/>
                <a:gd name="T7" fmla="*/ 2147483647 h 31"/>
                <a:gd name="T8" fmla="*/ 2147483647 w 70"/>
                <a:gd name="T9" fmla="*/ 2147483647 h 31"/>
                <a:gd name="T10" fmla="*/ 2147483647 w 70"/>
                <a:gd name="T11" fmla="*/ 2147483647 h 31"/>
                <a:gd name="T12" fmla="*/ 2147483647 w 70"/>
                <a:gd name="T13" fmla="*/ 2147483647 h 31"/>
                <a:gd name="T14" fmla="*/ 2147483647 w 70"/>
                <a:gd name="T15" fmla="*/ 2147483647 h 31"/>
                <a:gd name="T16" fmla="*/ 2147483647 w 70"/>
                <a:gd name="T17" fmla="*/ 2147483647 h 31"/>
                <a:gd name="T18" fmla="*/ 2147483647 w 70"/>
                <a:gd name="T19" fmla="*/ 2147483647 h 31"/>
                <a:gd name="T20" fmla="*/ 2147483647 w 70"/>
                <a:gd name="T21" fmla="*/ 2147483647 h 31"/>
                <a:gd name="T22" fmla="*/ 2147483647 w 70"/>
                <a:gd name="T23" fmla="*/ 2147483647 h 31"/>
                <a:gd name="T24" fmla="*/ 2147483647 w 70"/>
                <a:gd name="T25" fmla="*/ 2147483647 h 31"/>
                <a:gd name="T26" fmla="*/ 2147483647 w 70"/>
                <a:gd name="T27" fmla="*/ 2147483647 h 31"/>
                <a:gd name="T28" fmla="*/ 2147483647 w 70"/>
                <a:gd name="T29" fmla="*/ 2147483647 h 31"/>
                <a:gd name="T30" fmla="*/ 2147483647 w 70"/>
                <a:gd name="T31" fmla="*/ 2147483647 h 31"/>
                <a:gd name="T32" fmla="*/ 2147483647 w 70"/>
                <a:gd name="T33" fmla="*/ 2147483647 h 31"/>
                <a:gd name="T34" fmla="*/ 2147483647 w 70"/>
                <a:gd name="T35" fmla="*/ 2147483647 h 31"/>
                <a:gd name="T36" fmla="*/ 2147483647 w 70"/>
                <a:gd name="T37" fmla="*/ 2147483647 h 31"/>
                <a:gd name="T38" fmla="*/ 2147483647 w 70"/>
                <a:gd name="T39" fmla="*/ 2147483647 h 31"/>
                <a:gd name="T40" fmla="*/ 2147483647 w 70"/>
                <a:gd name="T41" fmla="*/ 2147483647 h 31"/>
                <a:gd name="T42" fmla="*/ 2147483647 w 70"/>
                <a:gd name="T43" fmla="*/ 2147483647 h 31"/>
                <a:gd name="T44" fmla="*/ 2147483647 w 70"/>
                <a:gd name="T45" fmla="*/ 2147483647 h 31"/>
                <a:gd name="T46" fmla="*/ 2147483647 w 70"/>
                <a:gd name="T47" fmla="*/ 2147483647 h 31"/>
                <a:gd name="T48" fmla="*/ 2147483647 w 70"/>
                <a:gd name="T49" fmla="*/ 2147483647 h 31"/>
                <a:gd name="T50" fmla="*/ 2147483647 w 70"/>
                <a:gd name="T51" fmla="*/ 0 h 31"/>
                <a:gd name="T52" fmla="*/ 2147483647 w 70"/>
                <a:gd name="T53" fmla="*/ 2147483647 h 31"/>
                <a:gd name="T54" fmla="*/ 0 w 70"/>
                <a:gd name="T55" fmla="*/ 2147483647 h 3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0"/>
                <a:gd name="T85" fmla="*/ 0 h 31"/>
                <a:gd name="T86" fmla="*/ 70 w 70"/>
                <a:gd name="T87" fmla="*/ 31 h 3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0" h="31">
                  <a:moveTo>
                    <a:pt x="0" y="4"/>
                  </a:moveTo>
                  <a:cubicBezTo>
                    <a:pt x="0" y="4"/>
                    <a:pt x="0" y="5"/>
                    <a:pt x="0" y="5"/>
                  </a:cubicBezTo>
                  <a:cubicBezTo>
                    <a:pt x="2" y="7"/>
                    <a:pt x="4" y="8"/>
                    <a:pt x="7" y="8"/>
                  </a:cubicBezTo>
                  <a:cubicBezTo>
                    <a:pt x="10" y="9"/>
                    <a:pt x="14" y="10"/>
                    <a:pt x="17" y="11"/>
                  </a:cubicBezTo>
                  <a:cubicBezTo>
                    <a:pt x="21" y="14"/>
                    <a:pt x="25" y="17"/>
                    <a:pt x="27" y="20"/>
                  </a:cubicBezTo>
                  <a:cubicBezTo>
                    <a:pt x="27" y="20"/>
                    <a:pt x="28" y="22"/>
                    <a:pt x="28" y="22"/>
                  </a:cubicBezTo>
                  <a:cubicBezTo>
                    <a:pt x="28" y="23"/>
                    <a:pt x="28" y="23"/>
                    <a:pt x="28" y="23"/>
                  </a:cubicBezTo>
                  <a:cubicBezTo>
                    <a:pt x="32" y="23"/>
                    <a:pt x="32" y="23"/>
                    <a:pt x="32" y="23"/>
                  </a:cubicBezTo>
                  <a:cubicBezTo>
                    <a:pt x="32" y="23"/>
                    <a:pt x="33" y="24"/>
                    <a:pt x="34" y="24"/>
                  </a:cubicBezTo>
                  <a:cubicBezTo>
                    <a:pt x="38" y="24"/>
                    <a:pt x="39" y="25"/>
                    <a:pt x="40" y="26"/>
                  </a:cubicBezTo>
                  <a:cubicBezTo>
                    <a:pt x="40" y="26"/>
                    <a:pt x="41" y="29"/>
                    <a:pt x="42" y="29"/>
                  </a:cubicBezTo>
                  <a:cubicBezTo>
                    <a:pt x="42" y="29"/>
                    <a:pt x="44" y="30"/>
                    <a:pt x="45" y="30"/>
                  </a:cubicBezTo>
                  <a:cubicBezTo>
                    <a:pt x="45" y="30"/>
                    <a:pt x="45" y="30"/>
                    <a:pt x="45" y="30"/>
                  </a:cubicBezTo>
                  <a:cubicBezTo>
                    <a:pt x="45" y="31"/>
                    <a:pt x="45" y="31"/>
                    <a:pt x="45" y="31"/>
                  </a:cubicBezTo>
                  <a:cubicBezTo>
                    <a:pt x="45" y="31"/>
                    <a:pt x="45" y="31"/>
                    <a:pt x="45" y="31"/>
                  </a:cubicBezTo>
                  <a:cubicBezTo>
                    <a:pt x="64" y="31"/>
                    <a:pt x="64" y="31"/>
                    <a:pt x="64" y="31"/>
                  </a:cubicBezTo>
                  <a:cubicBezTo>
                    <a:pt x="66" y="31"/>
                    <a:pt x="68" y="30"/>
                    <a:pt x="69" y="29"/>
                  </a:cubicBezTo>
                  <a:cubicBezTo>
                    <a:pt x="70" y="29"/>
                    <a:pt x="70" y="28"/>
                    <a:pt x="70" y="27"/>
                  </a:cubicBezTo>
                  <a:cubicBezTo>
                    <a:pt x="70" y="26"/>
                    <a:pt x="70" y="26"/>
                    <a:pt x="69" y="26"/>
                  </a:cubicBezTo>
                  <a:cubicBezTo>
                    <a:pt x="69" y="24"/>
                    <a:pt x="67" y="23"/>
                    <a:pt x="64" y="23"/>
                  </a:cubicBezTo>
                  <a:cubicBezTo>
                    <a:pt x="62" y="23"/>
                    <a:pt x="51" y="22"/>
                    <a:pt x="48" y="22"/>
                  </a:cubicBezTo>
                  <a:cubicBezTo>
                    <a:pt x="45" y="18"/>
                    <a:pt x="40" y="16"/>
                    <a:pt x="35" y="15"/>
                  </a:cubicBezTo>
                  <a:cubicBezTo>
                    <a:pt x="35" y="15"/>
                    <a:pt x="35" y="15"/>
                    <a:pt x="34" y="15"/>
                  </a:cubicBezTo>
                  <a:cubicBezTo>
                    <a:pt x="34" y="15"/>
                    <a:pt x="33" y="14"/>
                    <a:pt x="33" y="14"/>
                  </a:cubicBezTo>
                  <a:cubicBezTo>
                    <a:pt x="30" y="9"/>
                    <a:pt x="24" y="6"/>
                    <a:pt x="19" y="3"/>
                  </a:cubicBezTo>
                  <a:cubicBezTo>
                    <a:pt x="15" y="1"/>
                    <a:pt x="11" y="0"/>
                    <a:pt x="7" y="0"/>
                  </a:cubicBezTo>
                  <a:cubicBezTo>
                    <a:pt x="4" y="0"/>
                    <a:pt x="2" y="1"/>
                    <a:pt x="1" y="2"/>
                  </a:cubicBezTo>
                  <a:cubicBezTo>
                    <a:pt x="0" y="2"/>
                    <a:pt x="0" y="3"/>
                    <a:pt x="0" y="4"/>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823" name="Freeform 2897"/>
            <p:cNvSpPr>
              <a:spLocks/>
            </p:cNvSpPr>
            <p:nvPr/>
          </p:nvSpPr>
          <p:spPr bwMode="auto">
            <a:xfrm>
              <a:off x="7837457" y="2672768"/>
              <a:ext cx="250356" cy="107674"/>
            </a:xfrm>
            <a:custGeom>
              <a:avLst/>
              <a:gdLst>
                <a:gd name="T0" fmla="*/ 0 w 69"/>
                <a:gd name="T1" fmla="*/ 2147483647 h 29"/>
                <a:gd name="T2" fmla="*/ 2147483647 w 69"/>
                <a:gd name="T3" fmla="*/ 2147483647 h 29"/>
                <a:gd name="T4" fmla="*/ 2147483647 w 69"/>
                <a:gd name="T5" fmla="*/ 2147483647 h 29"/>
                <a:gd name="T6" fmla="*/ 2147483647 w 69"/>
                <a:gd name="T7" fmla="*/ 2147483647 h 29"/>
                <a:gd name="T8" fmla="*/ 2147483647 w 69"/>
                <a:gd name="T9" fmla="*/ 2147483647 h 29"/>
                <a:gd name="T10" fmla="*/ 2147483647 w 69"/>
                <a:gd name="T11" fmla="*/ 2147483647 h 29"/>
                <a:gd name="T12" fmla="*/ 2147483647 w 69"/>
                <a:gd name="T13" fmla="*/ 2147483647 h 29"/>
                <a:gd name="T14" fmla="*/ 2147483647 w 69"/>
                <a:gd name="T15" fmla="*/ 2147483647 h 29"/>
                <a:gd name="T16" fmla="*/ 2147483647 w 69"/>
                <a:gd name="T17" fmla="*/ 2147483647 h 29"/>
                <a:gd name="T18" fmla="*/ 2147483647 w 69"/>
                <a:gd name="T19" fmla="*/ 2147483647 h 29"/>
                <a:gd name="T20" fmla="*/ 2147483647 w 69"/>
                <a:gd name="T21" fmla="*/ 2147483647 h 29"/>
                <a:gd name="T22" fmla="*/ 2147483647 w 69"/>
                <a:gd name="T23" fmla="*/ 2147483647 h 29"/>
                <a:gd name="T24" fmla="*/ 2147483647 w 69"/>
                <a:gd name="T25" fmla="*/ 2147483647 h 29"/>
                <a:gd name="T26" fmla="*/ 2147483647 w 69"/>
                <a:gd name="T27" fmla="*/ 2147483647 h 29"/>
                <a:gd name="T28" fmla="*/ 2147483647 w 69"/>
                <a:gd name="T29" fmla="*/ 2147483647 h 29"/>
                <a:gd name="T30" fmla="*/ 2147483647 w 69"/>
                <a:gd name="T31" fmla="*/ 2147483647 h 29"/>
                <a:gd name="T32" fmla="*/ 2147483647 w 69"/>
                <a:gd name="T33" fmla="*/ 2147483647 h 29"/>
                <a:gd name="T34" fmla="*/ 2147483647 w 69"/>
                <a:gd name="T35" fmla="*/ 2147483647 h 29"/>
                <a:gd name="T36" fmla="*/ 2147483647 w 69"/>
                <a:gd name="T37" fmla="*/ 2147483647 h 29"/>
                <a:gd name="T38" fmla="*/ 2147483647 w 69"/>
                <a:gd name="T39" fmla="*/ 2147483647 h 29"/>
                <a:gd name="T40" fmla="*/ 2147483647 w 69"/>
                <a:gd name="T41" fmla="*/ 2147483647 h 29"/>
                <a:gd name="T42" fmla="*/ 2147483647 w 69"/>
                <a:gd name="T43" fmla="*/ 2147483647 h 29"/>
                <a:gd name="T44" fmla="*/ 2147483647 w 69"/>
                <a:gd name="T45" fmla="*/ 2147483647 h 29"/>
                <a:gd name="T46" fmla="*/ 2147483647 w 69"/>
                <a:gd name="T47" fmla="*/ 2147483647 h 29"/>
                <a:gd name="T48" fmla="*/ 2147483647 w 69"/>
                <a:gd name="T49" fmla="*/ 2147483647 h 29"/>
                <a:gd name="T50" fmla="*/ 2147483647 w 69"/>
                <a:gd name="T51" fmla="*/ 0 h 29"/>
                <a:gd name="T52" fmla="*/ 2147483647 w 69"/>
                <a:gd name="T53" fmla="*/ 2147483647 h 29"/>
                <a:gd name="T54" fmla="*/ 0 w 69"/>
                <a:gd name="T55" fmla="*/ 2147483647 h 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
                <a:gd name="T85" fmla="*/ 0 h 29"/>
                <a:gd name="T86" fmla="*/ 69 w 69"/>
                <a:gd name="T87" fmla="*/ 29 h 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 h="29">
                  <a:moveTo>
                    <a:pt x="0" y="3"/>
                  </a:moveTo>
                  <a:cubicBezTo>
                    <a:pt x="0" y="3"/>
                    <a:pt x="1" y="4"/>
                    <a:pt x="1" y="4"/>
                  </a:cubicBezTo>
                  <a:cubicBezTo>
                    <a:pt x="3" y="5"/>
                    <a:pt x="5" y="6"/>
                    <a:pt x="8" y="7"/>
                  </a:cubicBezTo>
                  <a:cubicBezTo>
                    <a:pt x="11" y="7"/>
                    <a:pt x="14" y="8"/>
                    <a:pt x="18" y="10"/>
                  </a:cubicBezTo>
                  <a:cubicBezTo>
                    <a:pt x="22" y="12"/>
                    <a:pt x="26" y="15"/>
                    <a:pt x="28" y="18"/>
                  </a:cubicBezTo>
                  <a:cubicBezTo>
                    <a:pt x="28" y="19"/>
                    <a:pt x="29" y="20"/>
                    <a:pt x="29" y="20"/>
                  </a:cubicBezTo>
                  <a:cubicBezTo>
                    <a:pt x="29" y="21"/>
                    <a:pt x="29" y="21"/>
                    <a:pt x="29" y="21"/>
                  </a:cubicBezTo>
                  <a:cubicBezTo>
                    <a:pt x="33" y="21"/>
                    <a:pt x="33" y="21"/>
                    <a:pt x="33" y="21"/>
                  </a:cubicBezTo>
                  <a:cubicBezTo>
                    <a:pt x="33" y="21"/>
                    <a:pt x="34" y="22"/>
                    <a:pt x="34" y="22"/>
                  </a:cubicBezTo>
                  <a:cubicBezTo>
                    <a:pt x="38" y="22"/>
                    <a:pt x="39" y="23"/>
                    <a:pt x="40" y="24"/>
                  </a:cubicBezTo>
                  <a:cubicBezTo>
                    <a:pt x="41" y="24"/>
                    <a:pt x="42" y="26"/>
                    <a:pt x="42" y="27"/>
                  </a:cubicBezTo>
                  <a:cubicBezTo>
                    <a:pt x="43" y="27"/>
                    <a:pt x="45" y="28"/>
                    <a:pt x="45" y="28"/>
                  </a:cubicBezTo>
                  <a:cubicBezTo>
                    <a:pt x="45" y="28"/>
                    <a:pt x="45" y="28"/>
                    <a:pt x="45" y="28"/>
                  </a:cubicBezTo>
                  <a:cubicBezTo>
                    <a:pt x="45" y="29"/>
                    <a:pt x="45" y="29"/>
                    <a:pt x="45" y="29"/>
                  </a:cubicBezTo>
                  <a:cubicBezTo>
                    <a:pt x="46" y="29"/>
                    <a:pt x="46" y="29"/>
                    <a:pt x="46" y="29"/>
                  </a:cubicBezTo>
                  <a:cubicBezTo>
                    <a:pt x="64" y="29"/>
                    <a:pt x="64" y="29"/>
                    <a:pt x="64" y="29"/>
                  </a:cubicBezTo>
                  <a:cubicBezTo>
                    <a:pt x="65" y="29"/>
                    <a:pt x="68" y="29"/>
                    <a:pt x="68" y="28"/>
                  </a:cubicBezTo>
                  <a:cubicBezTo>
                    <a:pt x="69" y="27"/>
                    <a:pt x="69" y="27"/>
                    <a:pt x="69" y="26"/>
                  </a:cubicBezTo>
                  <a:cubicBezTo>
                    <a:pt x="69" y="25"/>
                    <a:pt x="69" y="25"/>
                    <a:pt x="69" y="25"/>
                  </a:cubicBezTo>
                  <a:cubicBezTo>
                    <a:pt x="68" y="24"/>
                    <a:pt x="66" y="23"/>
                    <a:pt x="64" y="23"/>
                  </a:cubicBezTo>
                  <a:cubicBezTo>
                    <a:pt x="60" y="23"/>
                    <a:pt x="50" y="22"/>
                    <a:pt x="47" y="22"/>
                  </a:cubicBezTo>
                  <a:cubicBezTo>
                    <a:pt x="45" y="18"/>
                    <a:pt x="40" y="16"/>
                    <a:pt x="35" y="15"/>
                  </a:cubicBezTo>
                  <a:cubicBezTo>
                    <a:pt x="35" y="15"/>
                    <a:pt x="35" y="15"/>
                    <a:pt x="35" y="15"/>
                  </a:cubicBezTo>
                  <a:cubicBezTo>
                    <a:pt x="34" y="15"/>
                    <a:pt x="33" y="14"/>
                    <a:pt x="33" y="14"/>
                  </a:cubicBezTo>
                  <a:cubicBezTo>
                    <a:pt x="30" y="10"/>
                    <a:pt x="25" y="6"/>
                    <a:pt x="19" y="4"/>
                  </a:cubicBezTo>
                  <a:cubicBezTo>
                    <a:pt x="15" y="2"/>
                    <a:pt x="11" y="1"/>
                    <a:pt x="7" y="0"/>
                  </a:cubicBezTo>
                  <a:cubicBezTo>
                    <a:pt x="5" y="0"/>
                    <a:pt x="3" y="1"/>
                    <a:pt x="1" y="1"/>
                  </a:cubicBezTo>
                  <a:cubicBezTo>
                    <a:pt x="1" y="2"/>
                    <a:pt x="0" y="2"/>
                    <a:pt x="0" y="3"/>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824" name="Freeform 2898"/>
            <p:cNvSpPr>
              <a:spLocks/>
            </p:cNvSpPr>
            <p:nvPr/>
          </p:nvSpPr>
          <p:spPr bwMode="auto">
            <a:xfrm>
              <a:off x="7840286" y="2677075"/>
              <a:ext cx="247527" cy="100495"/>
            </a:xfrm>
            <a:custGeom>
              <a:avLst/>
              <a:gdLst>
                <a:gd name="T0" fmla="*/ 0 w 68"/>
                <a:gd name="T1" fmla="*/ 2147483647 h 27"/>
                <a:gd name="T2" fmla="*/ 2147483647 w 68"/>
                <a:gd name="T3" fmla="*/ 2147483647 h 27"/>
                <a:gd name="T4" fmla="*/ 2147483647 w 68"/>
                <a:gd name="T5" fmla="*/ 2147483647 h 27"/>
                <a:gd name="T6" fmla="*/ 2147483647 w 68"/>
                <a:gd name="T7" fmla="*/ 2147483647 h 27"/>
                <a:gd name="T8" fmla="*/ 2147483647 w 68"/>
                <a:gd name="T9" fmla="*/ 2147483647 h 27"/>
                <a:gd name="T10" fmla="*/ 2147483647 w 68"/>
                <a:gd name="T11" fmla="*/ 2147483647 h 27"/>
                <a:gd name="T12" fmla="*/ 2147483647 w 68"/>
                <a:gd name="T13" fmla="*/ 2147483647 h 27"/>
                <a:gd name="T14" fmla="*/ 2147483647 w 68"/>
                <a:gd name="T15" fmla="*/ 2147483647 h 27"/>
                <a:gd name="T16" fmla="*/ 2147483647 w 68"/>
                <a:gd name="T17" fmla="*/ 2147483647 h 27"/>
                <a:gd name="T18" fmla="*/ 2147483647 w 68"/>
                <a:gd name="T19" fmla="*/ 2147483647 h 27"/>
                <a:gd name="T20" fmla="*/ 2147483647 w 68"/>
                <a:gd name="T21" fmla="*/ 2147483647 h 27"/>
                <a:gd name="T22" fmla="*/ 2147483647 w 68"/>
                <a:gd name="T23" fmla="*/ 2147483647 h 27"/>
                <a:gd name="T24" fmla="*/ 2147483647 w 68"/>
                <a:gd name="T25" fmla="*/ 2147483647 h 27"/>
                <a:gd name="T26" fmla="*/ 2147483647 w 68"/>
                <a:gd name="T27" fmla="*/ 2147483647 h 27"/>
                <a:gd name="T28" fmla="*/ 2147483647 w 68"/>
                <a:gd name="T29" fmla="*/ 2147483647 h 27"/>
                <a:gd name="T30" fmla="*/ 2147483647 w 68"/>
                <a:gd name="T31" fmla="*/ 2147483647 h 27"/>
                <a:gd name="T32" fmla="*/ 2147483647 w 68"/>
                <a:gd name="T33" fmla="*/ 2147483647 h 27"/>
                <a:gd name="T34" fmla="*/ 2147483647 w 68"/>
                <a:gd name="T35" fmla="*/ 2147483647 h 27"/>
                <a:gd name="T36" fmla="*/ 2147483647 w 68"/>
                <a:gd name="T37" fmla="*/ 2147483647 h 27"/>
                <a:gd name="T38" fmla="*/ 2147483647 w 68"/>
                <a:gd name="T39" fmla="*/ 2147483647 h 27"/>
                <a:gd name="T40" fmla="*/ 2147483647 w 68"/>
                <a:gd name="T41" fmla="*/ 2147483647 h 27"/>
                <a:gd name="T42" fmla="*/ 2147483647 w 68"/>
                <a:gd name="T43" fmla="*/ 2147483647 h 27"/>
                <a:gd name="T44" fmla="*/ 2147483647 w 68"/>
                <a:gd name="T45" fmla="*/ 2147483647 h 27"/>
                <a:gd name="T46" fmla="*/ 2147483647 w 68"/>
                <a:gd name="T47" fmla="*/ 2147483647 h 27"/>
                <a:gd name="T48" fmla="*/ 2147483647 w 68"/>
                <a:gd name="T49" fmla="*/ 2147483647 h 27"/>
                <a:gd name="T50" fmla="*/ 2147483647 w 68"/>
                <a:gd name="T51" fmla="*/ 0 h 27"/>
                <a:gd name="T52" fmla="*/ 2147483647 w 68"/>
                <a:gd name="T53" fmla="*/ 2147483647 h 27"/>
                <a:gd name="T54" fmla="*/ 0 w 68"/>
                <a:gd name="T55" fmla="*/ 2147483647 h 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8"/>
                <a:gd name="T85" fmla="*/ 0 h 27"/>
                <a:gd name="T86" fmla="*/ 68 w 68"/>
                <a:gd name="T87" fmla="*/ 27 h 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8" h="27">
                  <a:moveTo>
                    <a:pt x="0" y="2"/>
                  </a:moveTo>
                  <a:cubicBezTo>
                    <a:pt x="0" y="2"/>
                    <a:pt x="0" y="3"/>
                    <a:pt x="1" y="3"/>
                  </a:cubicBezTo>
                  <a:cubicBezTo>
                    <a:pt x="3" y="4"/>
                    <a:pt x="5" y="4"/>
                    <a:pt x="8" y="5"/>
                  </a:cubicBezTo>
                  <a:cubicBezTo>
                    <a:pt x="11" y="5"/>
                    <a:pt x="14" y="7"/>
                    <a:pt x="17" y="8"/>
                  </a:cubicBezTo>
                  <a:cubicBezTo>
                    <a:pt x="22" y="10"/>
                    <a:pt x="26" y="13"/>
                    <a:pt x="28" y="16"/>
                  </a:cubicBezTo>
                  <a:cubicBezTo>
                    <a:pt x="28" y="17"/>
                    <a:pt x="29" y="18"/>
                    <a:pt x="29" y="18"/>
                  </a:cubicBezTo>
                  <a:cubicBezTo>
                    <a:pt x="29" y="19"/>
                    <a:pt x="29" y="19"/>
                    <a:pt x="29" y="19"/>
                  </a:cubicBezTo>
                  <a:cubicBezTo>
                    <a:pt x="33" y="19"/>
                    <a:pt x="33" y="19"/>
                    <a:pt x="33" y="19"/>
                  </a:cubicBezTo>
                  <a:cubicBezTo>
                    <a:pt x="33" y="20"/>
                    <a:pt x="34" y="20"/>
                    <a:pt x="34" y="20"/>
                  </a:cubicBezTo>
                  <a:cubicBezTo>
                    <a:pt x="37" y="20"/>
                    <a:pt x="38" y="21"/>
                    <a:pt x="40" y="22"/>
                  </a:cubicBezTo>
                  <a:cubicBezTo>
                    <a:pt x="40" y="22"/>
                    <a:pt x="41" y="23"/>
                    <a:pt x="42" y="24"/>
                  </a:cubicBezTo>
                  <a:cubicBezTo>
                    <a:pt x="43" y="25"/>
                    <a:pt x="44" y="25"/>
                    <a:pt x="44" y="26"/>
                  </a:cubicBezTo>
                  <a:cubicBezTo>
                    <a:pt x="44" y="26"/>
                    <a:pt x="44" y="26"/>
                    <a:pt x="44" y="26"/>
                  </a:cubicBezTo>
                  <a:cubicBezTo>
                    <a:pt x="44" y="27"/>
                    <a:pt x="44" y="27"/>
                    <a:pt x="44" y="27"/>
                  </a:cubicBezTo>
                  <a:cubicBezTo>
                    <a:pt x="45" y="27"/>
                    <a:pt x="45" y="27"/>
                    <a:pt x="45" y="27"/>
                  </a:cubicBezTo>
                  <a:cubicBezTo>
                    <a:pt x="63" y="27"/>
                    <a:pt x="63" y="27"/>
                    <a:pt x="63" y="27"/>
                  </a:cubicBezTo>
                  <a:cubicBezTo>
                    <a:pt x="63" y="27"/>
                    <a:pt x="67" y="27"/>
                    <a:pt x="67" y="26"/>
                  </a:cubicBezTo>
                  <a:cubicBezTo>
                    <a:pt x="67" y="26"/>
                    <a:pt x="68" y="26"/>
                    <a:pt x="68" y="25"/>
                  </a:cubicBezTo>
                  <a:cubicBezTo>
                    <a:pt x="68" y="24"/>
                    <a:pt x="68" y="24"/>
                    <a:pt x="67" y="24"/>
                  </a:cubicBezTo>
                  <a:cubicBezTo>
                    <a:pt x="67" y="23"/>
                    <a:pt x="65" y="23"/>
                    <a:pt x="62" y="23"/>
                  </a:cubicBezTo>
                  <a:cubicBezTo>
                    <a:pt x="57" y="23"/>
                    <a:pt x="48" y="22"/>
                    <a:pt x="46" y="22"/>
                  </a:cubicBezTo>
                  <a:cubicBezTo>
                    <a:pt x="44" y="18"/>
                    <a:pt x="39" y="16"/>
                    <a:pt x="34" y="15"/>
                  </a:cubicBezTo>
                  <a:cubicBezTo>
                    <a:pt x="34" y="15"/>
                    <a:pt x="34" y="15"/>
                    <a:pt x="34" y="15"/>
                  </a:cubicBezTo>
                  <a:cubicBezTo>
                    <a:pt x="34" y="15"/>
                    <a:pt x="32" y="15"/>
                    <a:pt x="32" y="15"/>
                  </a:cubicBezTo>
                  <a:cubicBezTo>
                    <a:pt x="29" y="10"/>
                    <a:pt x="24" y="7"/>
                    <a:pt x="19" y="4"/>
                  </a:cubicBezTo>
                  <a:cubicBezTo>
                    <a:pt x="15" y="2"/>
                    <a:pt x="11" y="1"/>
                    <a:pt x="7" y="0"/>
                  </a:cubicBezTo>
                  <a:cubicBezTo>
                    <a:pt x="5" y="0"/>
                    <a:pt x="3" y="0"/>
                    <a:pt x="1" y="1"/>
                  </a:cubicBezTo>
                  <a:cubicBezTo>
                    <a:pt x="1" y="1"/>
                    <a:pt x="0" y="1"/>
                    <a:pt x="0" y="2"/>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825" name="Freeform 2899"/>
            <p:cNvSpPr>
              <a:spLocks/>
            </p:cNvSpPr>
            <p:nvPr/>
          </p:nvSpPr>
          <p:spPr bwMode="auto">
            <a:xfrm>
              <a:off x="7844529" y="2681382"/>
              <a:ext cx="240454" cy="91881"/>
            </a:xfrm>
            <a:custGeom>
              <a:avLst/>
              <a:gdLst>
                <a:gd name="T0" fmla="*/ 2147483647 w 66"/>
                <a:gd name="T1" fmla="*/ 2147483647 h 25"/>
                <a:gd name="T2" fmla="*/ 2147483647 w 66"/>
                <a:gd name="T3" fmla="*/ 2147483647 h 25"/>
                <a:gd name="T4" fmla="*/ 2147483647 w 66"/>
                <a:gd name="T5" fmla="*/ 2147483647 h 25"/>
                <a:gd name="T6" fmla="*/ 2147483647 w 66"/>
                <a:gd name="T7" fmla="*/ 2147483647 h 25"/>
                <a:gd name="T8" fmla="*/ 2147483647 w 66"/>
                <a:gd name="T9" fmla="*/ 2147483647 h 25"/>
                <a:gd name="T10" fmla="*/ 2147483647 w 66"/>
                <a:gd name="T11" fmla="*/ 2147483647 h 25"/>
                <a:gd name="T12" fmla="*/ 2147483647 w 66"/>
                <a:gd name="T13" fmla="*/ 2147483647 h 25"/>
                <a:gd name="T14" fmla="*/ 2147483647 w 66"/>
                <a:gd name="T15" fmla="*/ 2147483647 h 25"/>
                <a:gd name="T16" fmla="*/ 2147483647 w 66"/>
                <a:gd name="T17" fmla="*/ 0 h 25"/>
                <a:gd name="T18" fmla="*/ 0 w 66"/>
                <a:gd name="T19" fmla="*/ 2147483647 h 25"/>
                <a:gd name="T20" fmla="*/ 2147483647 w 66"/>
                <a:gd name="T21" fmla="*/ 2147483647 h 25"/>
                <a:gd name="T22" fmla="*/ 2147483647 w 66"/>
                <a:gd name="T23" fmla="*/ 2147483647 h 25"/>
                <a:gd name="T24" fmla="*/ 2147483647 w 66"/>
                <a:gd name="T25" fmla="*/ 2147483647 h 25"/>
                <a:gd name="T26" fmla="*/ 2147483647 w 66"/>
                <a:gd name="T27" fmla="*/ 2147483647 h 25"/>
                <a:gd name="T28" fmla="*/ 2147483647 w 66"/>
                <a:gd name="T29" fmla="*/ 2147483647 h 25"/>
                <a:gd name="T30" fmla="*/ 2147483647 w 66"/>
                <a:gd name="T31" fmla="*/ 2147483647 h 25"/>
                <a:gd name="T32" fmla="*/ 2147483647 w 66"/>
                <a:gd name="T33" fmla="*/ 2147483647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25"/>
                <a:gd name="T53" fmla="*/ 66 w 66"/>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25">
                  <a:moveTo>
                    <a:pt x="44" y="25"/>
                  </a:moveTo>
                  <a:cubicBezTo>
                    <a:pt x="65" y="25"/>
                    <a:pt x="65" y="25"/>
                    <a:pt x="65" y="25"/>
                  </a:cubicBezTo>
                  <a:cubicBezTo>
                    <a:pt x="66" y="25"/>
                    <a:pt x="66" y="24"/>
                    <a:pt x="66" y="24"/>
                  </a:cubicBezTo>
                  <a:cubicBezTo>
                    <a:pt x="66" y="23"/>
                    <a:pt x="66" y="23"/>
                    <a:pt x="65" y="23"/>
                  </a:cubicBezTo>
                  <a:cubicBezTo>
                    <a:pt x="65" y="23"/>
                    <a:pt x="46" y="23"/>
                    <a:pt x="45" y="22"/>
                  </a:cubicBezTo>
                  <a:cubicBezTo>
                    <a:pt x="43" y="18"/>
                    <a:pt x="38" y="16"/>
                    <a:pt x="33" y="15"/>
                  </a:cubicBezTo>
                  <a:cubicBezTo>
                    <a:pt x="33" y="15"/>
                    <a:pt x="31" y="15"/>
                    <a:pt x="31" y="15"/>
                  </a:cubicBezTo>
                  <a:cubicBezTo>
                    <a:pt x="28" y="11"/>
                    <a:pt x="24" y="7"/>
                    <a:pt x="18" y="5"/>
                  </a:cubicBezTo>
                  <a:cubicBezTo>
                    <a:pt x="12" y="2"/>
                    <a:pt x="6" y="0"/>
                    <a:pt x="1" y="0"/>
                  </a:cubicBezTo>
                  <a:cubicBezTo>
                    <a:pt x="0" y="0"/>
                    <a:pt x="0" y="0"/>
                    <a:pt x="0" y="1"/>
                  </a:cubicBezTo>
                  <a:cubicBezTo>
                    <a:pt x="0" y="2"/>
                    <a:pt x="0" y="2"/>
                    <a:pt x="1" y="2"/>
                  </a:cubicBezTo>
                  <a:cubicBezTo>
                    <a:pt x="6" y="2"/>
                    <a:pt x="12" y="4"/>
                    <a:pt x="17" y="6"/>
                  </a:cubicBezTo>
                  <a:cubicBezTo>
                    <a:pt x="23" y="9"/>
                    <a:pt x="27" y="12"/>
                    <a:pt x="29" y="16"/>
                  </a:cubicBezTo>
                  <a:cubicBezTo>
                    <a:pt x="29" y="17"/>
                    <a:pt x="29" y="17"/>
                    <a:pt x="29" y="17"/>
                  </a:cubicBezTo>
                  <a:cubicBezTo>
                    <a:pt x="32" y="17"/>
                    <a:pt x="32" y="17"/>
                    <a:pt x="32" y="17"/>
                  </a:cubicBezTo>
                  <a:cubicBezTo>
                    <a:pt x="38" y="19"/>
                    <a:pt x="42" y="20"/>
                    <a:pt x="43" y="24"/>
                  </a:cubicBezTo>
                  <a:cubicBezTo>
                    <a:pt x="44" y="25"/>
                    <a:pt x="44" y="25"/>
                    <a:pt x="44" y="25"/>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826" name="Freeform 2900"/>
            <p:cNvSpPr>
              <a:spLocks/>
            </p:cNvSpPr>
            <p:nvPr/>
          </p:nvSpPr>
          <p:spPr bwMode="auto">
            <a:xfrm>
              <a:off x="7826141" y="2799105"/>
              <a:ext cx="272987" cy="122030"/>
            </a:xfrm>
            <a:custGeom>
              <a:avLst/>
              <a:gdLst>
                <a:gd name="T0" fmla="*/ 2147483647 w 75"/>
                <a:gd name="T1" fmla="*/ 2147483647 h 33"/>
                <a:gd name="T2" fmla="*/ 2147483647 w 75"/>
                <a:gd name="T3" fmla="*/ 2147483647 h 33"/>
                <a:gd name="T4" fmla="*/ 2147483647 w 75"/>
                <a:gd name="T5" fmla="*/ 2147483647 h 33"/>
                <a:gd name="T6" fmla="*/ 2147483647 w 75"/>
                <a:gd name="T7" fmla="*/ 2147483647 h 33"/>
                <a:gd name="T8" fmla="*/ 2147483647 w 75"/>
                <a:gd name="T9" fmla="*/ 2147483647 h 33"/>
                <a:gd name="T10" fmla="*/ 2147483647 w 75"/>
                <a:gd name="T11" fmla="*/ 2147483647 h 33"/>
                <a:gd name="T12" fmla="*/ 2147483647 w 75"/>
                <a:gd name="T13" fmla="*/ 2147483647 h 33"/>
                <a:gd name="T14" fmla="*/ 2147483647 w 75"/>
                <a:gd name="T15" fmla="*/ 0 h 33"/>
                <a:gd name="T16" fmla="*/ 2147483647 w 75"/>
                <a:gd name="T17" fmla="*/ 2147483647 h 33"/>
                <a:gd name="T18" fmla="*/ 2147483647 w 75"/>
                <a:gd name="T19" fmla="*/ 2147483647 h 33"/>
                <a:gd name="T20" fmla="*/ 2147483647 w 75"/>
                <a:gd name="T21" fmla="*/ 2147483647 h 33"/>
                <a:gd name="T22" fmla="*/ 2147483647 w 75"/>
                <a:gd name="T23" fmla="*/ 2147483647 h 33"/>
                <a:gd name="T24" fmla="*/ 2147483647 w 75"/>
                <a:gd name="T25" fmla="*/ 2147483647 h 33"/>
                <a:gd name="T26" fmla="*/ 0 w 75"/>
                <a:gd name="T27" fmla="*/ 2147483647 h 33"/>
                <a:gd name="T28" fmla="*/ 2147483647 w 75"/>
                <a:gd name="T29" fmla="*/ 2147483647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33"/>
                <a:gd name="T47" fmla="*/ 75 w 75"/>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33">
                  <a:moveTo>
                    <a:pt x="7" y="32"/>
                  </a:moveTo>
                  <a:cubicBezTo>
                    <a:pt x="18" y="33"/>
                    <a:pt x="31" y="27"/>
                    <a:pt x="37" y="19"/>
                  </a:cubicBezTo>
                  <a:cubicBezTo>
                    <a:pt x="42" y="18"/>
                    <a:pt x="47" y="17"/>
                    <a:pt x="51" y="13"/>
                  </a:cubicBezTo>
                  <a:cubicBezTo>
                    <a:pt x="56" y="13"/>
                    <a:pt x="68" y="14"/>
                    <a:pt x="68" y="14"/>
                  </a:cubicBezTo>
                  <a:cubicBezTo>
                    <a:pt x="71" y="14"/>
                    <a:pt x="74" y="11"/>
                    <a:pt x="74" y="8"/>
                  </a:cubicBezTo>
                  <a:cubicBezTo>
                    <a:pt x="74" y="8"/>
                    <a:pt x="74" y="8"/>
                    <a:pt x="74" y="8"/>
                  </a:cubicBezTo>
                  <a:cubicBezTo>
                    <a:pt x="75" y="4"/>
                    <a:pt x="72" y="1"/>
                    <a:pt x="68" y="1"/>
                  </a:cubicBezTo>
                  <a:cubicBezTo>
                    <a:pt x="44" y="0"/>
                    <a:pt x="44" y="0"/>
                    <a:pt x="44" y="0"/>
                  </a:cubicBezTo>
                  <a:cubicBezTo>
                    <a:pt x="42" y="4"/>
                    <a:pt x="42" y="4"/>
                    <a:pt x="42" y="4"/>
                  </a:cubicBezTo>
                  <a:cubicBezTo>
                    <a:pt x="42" y="5"/>
                    <a:pt x="41" y="6"/>
                    <a:pt x="35" y="7"/>
                  </a:cubicBezTo>
                  <a:cubicBezTo>
                    <a:pt x="30" y="7"/>
                    <a:pt x="30" y="7"/>
                    <a:pt x="30" y="7"/>
                  </a:cubicBezTo>
                  <a:cubicBezTo>
                    <a:pt x="28" y="10"/>
                    <a:pt x="28" y="10"/>
                    <a:pt x="28" y="10"/>
                  </a:cubicBezTo>
                  <a:cubicBezTo>
                    <a:pt x="25" y="16"/>
                    <a:pt x="15" y="20"/>
                    <a:pt x="7" y="19"/>
                  </a:cubicBezTo>
                  <a:cubicBezTo>
                    <a:pt x="4" y="19"/>
                    <a:pt x="1" y="22"/>
                    <a:pt x="0" y="26"/>
                  </a:cubicBezTo>
                  <a:cubicBezTo>
                    <a:pt x="0" y="29"/>
                    <a:pt x="3" y="32"/>
                    <a:pt x="7" y="32"/>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827" name="Freeform 2901"/>
            <p:cNvSpPr>
              <a:spLocks/>
            </p:cNvSpPr>
            <p:nvPr/>
          </p:nvSpPr>
          <p:spPr bwMode="auto">
            <a:xfrm>
              <a:off x="7828970" y="2803412"/>
              <a:ext cx="267329" cy="113416"/>
            </a:xfrm>
            <a:custGeom>
              <a:avLst/>
              <a:gdLst>
                <a:gd name="T0" fmla="*/ 2147483647 w 73"/>
                <a:gd name="T1" fmla="*/ 2147483647 h 31"/>
                <a:gd name="T2" fmla="*/ 2147483647 w 73"/>
                <a:gd name="T3" fmla="*/ 2147483647 h 31"/>
                <a:gd name="T4" fmla="*/ 2147483647 w 73"/>
                <a:gd name="T5" fmla="*/ 2147483647 h 31"/>
                <a:gd name="T6" fmla="*/ 2147483647 w 73"/>
                <a:gd name="T7" fmla="*/ 2147483647 h 31"/>
                <a:gd name="T8" fmla="*/ 2147483647 w 73"/>
                <a:gd name="T9" fmla="*/ 2147483647 h 31"/>
                <a:gd name="T10" fmla="*/ 2147483647 w 73"/>
                <a:gd name="T11" fmla="*/ 2147483647 h 31"/>
                <a:gd name="T12" fmla="*/ 2147483647 w 73"/>
                <a:gd name="T13" fmla="*/ 2147483647 h 31"/>
                <a:gd name="T14" fmla="*/ 2147483647 w 73"/>
                <a:gd name="T15" fmla="*/ 0 h 31"/>
                <a:gd name="T16" fmla="*/ 2147483647 w 73"/>
                <a:gd name="T17" fmla="*/ 2147483647 h 31"/>
                <a:gd name="T18" fmla="*/ 2147483647 w 73"/>
                <a:gd name="T19" fmla="*/ 2147483647 h 31"/>
                <a:gd name="T20" fmla="*/ 2147483647 w 73"/>
                <a:gd name="T21" fmla="*/ 2147483647 h 31"/>
                <a:gd name="T22" fmla="*/ 2147483647 w 73"/>
                <a:gd name="T23" fmla="*/ 2147483647 h 31"/>
                <a:gd name="T24" fmla="*/ 2147483647 w 73"/>
                <a:gd name="T25" fmla="*/ 2147483647 h 31"/>
                <a:gd name="T26" fmla="*/ 2147483647 w 73"/>
                <a:gd name="T27" fmla="*/ 2147483647 h 31"/>
                <a:gd name="T28" fmla="*/ 2147483647 w 73"/>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
                <a:gd name="T46" fmla="*/ 0 h 31"/>
                <a:gd name="T47" fmla="*/ 73 w 7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 h="31">
                  <a:moveTo>
                    <a:pt x="6" y="30"/>
                  </a:moveTo>
                  <a:cubicBezTo>
                    <a:pt x="17" y="31"/>
                    <a:pt x="29" y="25"/>
                    <a:pt x="36" y="17"/>
                  </a:cubicBezTo>
                  <a:cubicBezTo>
                    <a:pt x="40" y="16"/>
                    <a:pt x="44" y="16"/>
                    <a:pt x="47" y="12"/>
                  </a:cubicBezTo>
                  <a:cubicBezTo>
                    <a:pt x="52" y="12"/>
                    <a:pt x="62" y="12"/>
                    <a:pt x="63" y="11"/>
                  </a:cubicBezTo>
                  <a:cubicBezTo>
                    <a:pt x="66" y="12"/>
                    <a:pt x="72" y="10"/>
                    <a:pt x="73" y="7"/>
                  </a:cubicBezTo>
                  <a:cubicBezTo>
                    <a:pt x="73" y="7"/>
                    <a:pt x="73" y="7"/>
                    <a:pt x="73" y="7"/>
                  </a:cubicBezTo>
                  <a:cubicBezTo>
                    <a:pt x="73" y="4"/>
                    <a:pt x="71" y="1"/>
                    <a:pt x="68" y="1"/>
                  </a:cubicBezTo>
                  <a:cubicBezTo>
                    <a:pt x="43" y="0"/>
                    <a:pt x="43" y="0"/>
                    <a:pt x="43" y="0"/>
                  </a:cubicBezTo>
                  <a:cubicBezTo>
                    <a:pt x="42" y="3"/>
                    <a:pt x="42" y="3"/>
                    <a:pt x="42" y="3"/>
                  </a:cubicBezTo>
                  <a:cubicBezTo>
                    <a:pt x="41" y="5"/>
                    <a:pt x="40" y="6"/>
                    <a:pt x="34" y="7"/>
                  </a:cubicBezTo>
                  <a:cubicBezTo>
                    <a:pt x="30" y="7"/>
                    <a:pt x="30" y="7"/>
                    <a:pt x="30" y="7"/>
                  </a:cubicBezTo>
                  <a:cubicBezTo>
                    <a:pt x="28" y="9"/>
                    <a:pt x="28" y="9"/>
                    <a:pt x="28" y="9"/>
                  </a:cubicBezTo>
                  <a:cubicBezTo>
                    <a:pt x="24" y="15"/>
                    <a:pt x="15" y="20"/>
                    <a:pt x="6" y="20"/>
                  </a:cubicBezTo>
                  <a:cubicBezTo>
                    <a:pt x="3" y="19"/>
                    <a:pt x="1" y="22"/>
                    <a:pt x="1" y="25"/>
                  </a:cubicBezTo>
                  <a:cubicBezTo>
                    <a:pt x="0" y="27"/>
                    <a:pt x="3" y="30"/>
                    <a:pt x="6" y="30"/>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828" name="Freeform 2902"/>
            <p:cNvSpPr>
              <a:spLocks/>
            </p:cNvSpPr>
            <p:nvPr/>
          </p:nvSpPr>
          <p:spPr bwMode="auto">
            <a:xfrm>
              <a:off x="7833214" y="2806284"/>
              <a:ext cx="263085" cy="103367"/>
            </a:xfrm>
            <a:custGeom>
              <a:avLst/>
              <a:gdLst>
                <a:gd name="T0" fmla="*/ 2147483647 w 72"/>
                <a:gd name="T1" fmla="*/ 2147483647 h 28"/>
                <a:gd name="T2" fmla="*/ 2147483647 w 72"/>
                <a:gd name="T3" fmla="*/ 2147483647 h 28"/>
                <a:gd name="T4" fmla="*/ 2147483647 w 72"/>
                <a:gd name="T5" fmla="*/ 2147483647 h 28"/>
                <a:gd name="T6" fmla="*/ 2147483647 w 72"/>
                <a:gd name="T7" fmla="*/ 2147483647 h 28"/>
                <a:gd name="T8" fmla="*/ 2147483647 w 72"/>
                <a:gd name="T9" fmla="*/ 2147483647 h 28"/>
                <a:gd name="T10" fmla="*/ 2147483647 w 72"/>
                <a:gd name="T11" fmla="*/ 2147483647 h 28"/>
                <a:gd name="T12" fmla="*/ 2147483647 w 72"/>
                <a:gd name="T13" fmla="*/ 2147483647 h 28"/>
                <a:gd name="T14" fmla="*/ 2147483647 w 72"/>
                <a:gd name="T15" fmla="*/ 0 h 28"/>
                <a:gd name="T16" fmla="*/ 2147483647 w 72"/>
                <a:gd name="T17" fmla="*/ 2147483647 h 28"/>
                <a:gd name="T18" fmla="*/ 2147483647 w 72"/>
                <a:gd name="T19" fmla="*/ 2147483647 h 28"/>
                <a:gd name="T20" fmla="*/ 2147483647 w 72"/>
                <a:gd name="T21" fmla="*/ 2147483647 h 28"/>
                <a:gd name="T22" fmla="*/ 2147483647 w 72"/>
                <a:gd name="T23" fmla="*/ 2147483647 h 28"/>
                <a:gd name="T24" fmla="*/ 2147483647 w 72"/>
                <a:gd name="T25" fmla="*/ 2147483647 h 28"/>
                <a:gd name="T26" fmla="*/ 2147483647 w 72"/>
                <a:gd name="T27" fmla="*/ 2147483647 h 28"/>
                <a:gd name="T28" fmla="*/ 2147483647 w 72"/>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28"/>
                <a:gd name="T47" fmla="*/ 72 w 72"/>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28">
                  <a:moveTo>
                    <a:pt x="5" y="28"/>
                  </a:moveTo>
                  <a:cubicBezTo>
                    <a:pt x="16" y="28"/>
                    <a:pt x="28" y="23"/>
                    <a:pt x="34" y="15"/>
                  </a:cubicBezTo>
                  <a:cubicBezTo>
                    <a:pt x="37" y="15"/>
                    <a:pt x="41" y="14"/>
                    <a:pt x="43" y="11"/>
                  </a:cubicBezTo>
                  <a:cubicBezTo>
                    <a:pt x="48" y="11"/>
                    <a:pt x="56" y="11"/>
                    <a:pt x="58" y="9"/>
                  </a:cubicBezTo>
                  <a:cubicBezTo>
                    <a:pt x="60" y="9"/>
                    <a:pt x="71" y="8"/>
                    <a:pt x="71" y="6"/>
                  </a:cubicBezTo>
                  <a:cubicBezTo>
                    <a:pt x="71" y="6"/>
                    <a:pt x="71" y="6"/>
                    <a:pt x="71" y="6"/>
                  </a:cubicBezTo>
                  <a:cubicBezTo>
                    <a:pt x="72" y="4"/>
                    <a:pt x="70" y="1"/>
                    <a:pt x="67" y="1"/>
                  </a:cubicBezTo>
                  <a:cubicBezTo>
                    <a:pt x="43" y="0"/>
                    <a:pt x="43" y="0"/>
                    <a:pt x="43" y="0"/>
                  </a:cubicBezTo>
                  <a:cubicBezTo>
                    <a:pt x="42" y="2"/>
                    <a:pt x="42" y="2"/>
                    <a:pt x="42" y="2"/>
                  </a:cubicBezTo>
                  <a:cubicBezTo>
                    <a:pt x="40" y="5"/>
                    <a:pt x="39" y="6"/>
                    <a:pt x="33" y="7"/>
                  </a:cubicBezTo>
                  <a:cubicBezTo>
                    <a:pt x="29" y="7"/>
                    <a:pt x="29" y="7"/>
                    <a:pt x="29" y="7"/>
                  </a:cubicBezTo>
                  <a:cubicBezTo>
                    <a:pt x="28" y="9"/>
                    <a:pt x="28" y="9"/>
                    <a:pt x="28" y="9"/>
                  </a:cubicBezTo>
                  <a:cubicBezTo>
                    <a:pt x="24" y="15"/>
                    <a:pt x="14" y="20"/>
                    <a:pt x="5" y="20"/>
                  </a:cubicBezTo>
                  <a:cubicBezTo>
                    <a:pt x="3" y="19"/>
                    <a:pt x="1" y="21"/>
                    <a:pt x="1" y="24"/>
                  </a:cubicBezTo>
                  <a:cubicBezTo>
                    <a:pt x="0" y="26"/>
                    <a:pt x="2" y="28"/>
                    <a:pt x="5" y="28"/>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829" name="Freeform 2903"/>
            <p:cNvSpPr>
              <a:spLocks/>
            </p:cNvSpPr>
            <p:nvPr/>
          </p:nvSpPr>
          <p:spPr bwMode="auto">
            <a:xfrm>
              <a:off x="7840286" y="2810590"/>
              <a:ext cx="251770" cy="96189"/>
            </a:xfrm>
            <a:custGeom>
              <a:avLst/>
              <a:gdLst>
                <a:gd name="T0" fmla="*/ 2147483647 w 69"/>
                <a:gd name="T1" fmla="*/ 2147483647 h 26"/>
                <a:gd name="T2" fmla="*/ 2147483647 w 69"/>
                <a:gd name="T3" fmla="*/ 2147483647 h 26"/>
                <a:gd name="T4" fmla="*/ 2147483647 w 69"/>
                <a:gd name="T5" fmla="*/ 2147483647 h 26"/>
                <a:gd name="T6" fmla="*/ 2147483647 w 69"/>
                <a:gd name="T7" fmla="*/ 2147483647 h 26"/>
                <a:gd name="T8" fmla="*/ 2147483647 w 69"/>
                <a:gd name="T9" fmla="*/ 2147483647 h 26"/>
                <a:gd name="T10" fmla="*/ 2147483647 w 69"/>
                <a:gd name="T11" fmla="*/ 2147483647 h 26"/>
                <a:gd name="T12" fmla="*/ 2147483647 w 69"/>
                <a:gd name="T13" fmla="*/ 2147483647 h 26"/>
                <a:gd name="T14" fmla="*/ 2147483647 w 69"/>
                <a:gd name="T15" fmla="*/ 0 h 26"/>
                <a:gd name="T16" fmla="*/ 2147483647 w 69"/>
                <a:gd name="T17" fmla="*/ 2147483647 h 26"/>
                <a:gd name="T18" fmla="*/ 2147483647 w 69"/>
                <a:gd name="T19" fmla="*/ 2147483647 h 26"/>
                <a:gd name="T20" fmla="*/ 2147483647 w 69"/>
                <a:gd name="T21" fmla="*/ 2147483647 h 26"/>
                <a:gd name="T22" fmla="*/ 2147483647 w 69"/>
                <a:gd name="T23" fmla="*/ 2147483647 h 26"/>
                <a:gd name="T24" fmla="*/ 2147483647 w 69"/>
                <a:gd name="T25" fmla="*/ 2147483647 h 26"/>
                <a:gd name="T26" fmla="*/ 0 w 69"/>
                <a:gd name="T27" fmla="*/ 2147483647 h 26"/>
                <a:gd name="T28" fmla="*/ 2147483647 w 69"/>
                <a:gd name="T29" fmla="*/ 2147483647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
                <a:gd name="T46" fmla="*/ 0 h 26"/>
                <a:gd name="T47" fmla="*/ 69 w 69"/>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 h="26">
                  <a:moveTo>
                    <a:pt x="3" y="26"/>
                  </a:moveTo>
                  <a:cubicBezTo>
                    <a:pt x="14" y="26"/>
                    <a:pt x="26" y="21"/>
                    <a:pt x="31" y="13"/>
                  </a:cubicBezTo>
                  <a:cubicBezTo>
                    <a:pt x="34" y="13"/>
                    <a:pt x="36" y="12"/>
                    <a:pt x="38" y="11"/>
                  </a:cubicBezTo>
                  <a:cubicBezTo>
                    <a:pt x="43" y="10"/>
                    <a:pt x="50" y="9"/>
                    <a:pt x="51" y="6"/>
                  </a:cubicBezTo>
                  <a:cubicBezTo>
                    <a:pt x="53" y="6"/>
                    <a:pt x="68" y="7"/>
                    <a:pt x="68" y="5"/>
                  </a:cubicBezTo>
                  <a:cubicBezTo>
                    <a:pt x="68" y="5"/>
                    <a:pt x="69" y="5"/>
                    <a:pt x="69" y="5"/>
                  </a:cubicBezTo>
                  <a:cubicBezTo>
                    <a:pt x="69" y="3"/>
                    <a:pt x="68" y="1"/>
                    <a:pt x="66" y="1"/>
                  </a:cubicBezTo>
                  <a:cubicBezTo>
                    <a:pt x="41" y="0"/>
                    <a:pt x="41" y="0"/>
                    <a:pt x="41" y="0"/>
                  </a:cubicBezTo>
                  <a:cubicBezTo>
                    <a:pt x="40" y="2"/>
                    <a:pt x="40" y="2"/>
                    <a:pt x="40" y="2"/>
                  </a:cubicBezTo>
                  <a:cubicBezTo>
                    <a:pt x="39" y="5"/>
                    <a:pt x="37" y="6"/>
                    <a:pt x="31" y="7"/>
                  </a:cubicBezTo>
                  <a:cubicBezTo>
                    <a:pt x="28" y="7"/>
                    <a:pt x="28" y="7"/>
                    <a:pt x="28" y="7"/>
                  </a:cubicBezTo>
                  <a:cubicBezTo>
                    <a:pt x="27" y="8"/>
                    <a:pt x="27" y="8"/>
                    <a:pt x="27" y="8"/>
                  </a:cubicBezTo>
                  <a:cubicBezTo>
                    <a:pt x="23" y="15"/>
                    <a:pt x="12" y="20"/>
                    <a:pt x="3" y="20"/>
                  </a:cubicBezTo>
                  <a:cubicBezTo>
                    <a:pt x="1" y="20"/>
                    <a:pt x="0" y="21"/>
                    <a:pt x="0" y="23"/>
                  </a:cubicBezTo>
                  <a:cubicBezTo>
                    <a:pt x="0" y="24"/>
                    <a:pt x="1" y="26"/>
                    <a:pt x="3" y="26"/>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830" name="Freeform 2904"/>
            <p:cNvSpPr>
              <a:spLocks/>
            </p:cNvSpPr>
            <p:nvPr/>
          </p:nvSpPr>
          <p:spPr bwMode="auto">
            <a:xfrm>
              <a:off x="7844529" y="2810590"/>
              <a:ext cx="243283" cy="91881"/>
            </a:xfrm>
            <a:custGeom>
              <a:avLst/>
              <a:gdLst>
                <a:gd name="T0" fmla="*/ 2147483647 w 67"/>
                <a:gd name="T1" fmla="*/ 2147483647 h 25"/>
                <a:gd name="T2" fmla="*/ 2147483647 w 67"/>
                <a:gd name="T3" fmla="*/ 2147483647 h 25"/>
                <a:gd name="T4" fmla="*/ 2147483647 w 67"/>
                <a:gd name="T5" fmla="*/ 2147483647 h 25"/>
                <a:gd name="T6" fmla="*/ 2147483647 w 67"/>
                <a:gd name="T7" fmla="*/ 2147483647 h 25"/>
                <a:gd name="T8" fmla="*/ 2147483647 w 67"/>
                <a:gd name="T9" fmla="*/ 2147483647 h 25"/>
                <a:gd name="T10" fmla="*/ 2147483647 w 67"/>
                <a:gd name="T11" fmla="*/ 2147483647 h 25"/>
                <a:gd name="T12" fmla="*/ 2147483647 w 67"/>
                <a:gd name="T13" fmla="*/ 2147483647 h 25"/>
                <a:gd name="T14" fmla="*/ 2147483647 w 67"/>
                <a:gd name="T15" fmla="*/ 0 h 25"/>
                <a:gd name="T16" fmla="*/ 2147483647 w 67"/>
                <a:gd name="T17" fmla="*/ 2147483647 h 25"/>
                <a:gd name="T18" fmla="*/ 2147483647 w 67"/>
                <a:gd name="T19" fmla="*/ 2147483647 h 25"/>
                <a:gd name="T20" fmla="*/ 2147483647 w 67"/>
                <a:gd name="T21" fmla="*/ 2147483647 h 25"/>
                <a:gd name="T22" fmla="*/ 2147483647 w 67"/>
                <a:gd name="T23" fmla="*/ 2147483647 h 25"/>
                <a:gd name="T24" fmla="*/ 2147483647 w 67"/>
                <a:gd name="T25" fmla="*/ 2147483647 h 25"/>
                <a:gd name="T26" fmla="*/ 0 w 67"/>
                <a:gd name="T27" fmla="*/ 2147483647 h 25"/>
                <a:gd name="T28" fmla="*/ 2147483647 w 67"/>
                <a:gd name="T29" fmla="*/ 2147483647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
                <a:gd name="T46" fmla="*/ 0 h 25"/>
                <a:gd name="T47" fmla="*/ 67 w 67"/>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 h="25">
                  <a:moveTo>
                    <a:pt x="2" y="25"/>
                  </a:moveTo>
                  <a:cubicBezTo>
                    <a:pt x="13" y="25"/>
                    <a:pt x="24" y="20"/>
                    <a:pt x="30" y="12"/>
                  </a:cubicBezTo>
                  <a:cubicBezTo>
                    <a:pt x="31" y="12"/>
                    <a:pt x="33" y="12"/>
                    <a:pt x="34" y="11"/>
                  </a:cubicBezTo>
                  <a:cubicBezTo>
                    <a:pt x="39" y="10"/>
                    <a:pt x="44" y="9"/>
                    <a:pt x="46" y="5"/>
                  </a:cubicBezTo>
                  <a:cubicBezTo>
                    <a:pt x="48" y="5"/>
                    <a:pt x="66" y="6"/>
                    <a:pt x="66" y="5"/>
                  </a:cubicBezTo>
                  <a:cubicBezTo>
                    <a:pt x="67" y="5"/>
                    <a:pt x="67" y="5"/>
                    <a:pt x="67" y="5"/>
                  </a:cubicBezTo>
                  <a:cubicBezTo>
                    <a:pt x="67" y="4"/>
                    <a:pt x="66" y="2"/>
                    <a:pt x="65" y="2"/>
                  </a:cubicBezTo>
                  <a:cubicBezTo>
                    <a:pt x="41" y="0"/>
                    <a:pt x="41" y="0"/>
                    <a:pt x="41" y="0"/>
                  </a:cubicBezTo>
                  <a:cubicBezTo>
                    <a:pt x="40" y="2"/>
                    <a:pt x="40" y="2"/>
                    <a:pt x="40" y="2"/>
                  </a:cubicBezTo>
                  <a:cubicBezTo>
                    <a:pt x="38" y="5"/>
                    <a:pt x="36" y="7"/>
                    <a:pt x="30" y="8"/>
                  </a:cubicBezTo>
                  <a:cubicBezTo>
                    <a:pt x="27" y="8"/>
                    <a:pt x="27" y="8"/>
                    <a:pt x="27" y="8"/>
                  </a:cubicBezTo>
                  <a:cubicBezTo>
                    <a:pt x="27" y="9"/>
                    <a:pt x="27" y="9"/>
                    <a:pt x="27" y="9"/>
                  </a:cubicBezTo>
                  <a:cubicBezTo>
                    <a:pt x="23" y="16"/>
                    <a:pt x="12" y="21"/>
                    <a:pt x="2" y="21"/>
                  </a:cubicBezTo>
                  <a:cubicBezTo>
                    <a:pt x="1" y="21"/>
                    <a:pt x="0" y="22"/>
                    <a:pt x="0" y="23"/>
                  </a:cubicBezTo>
                  <a:cubicBezTo>
                    <a:pt x="0" y="24"/>
                    <a:pt x="1" y="25"/>
                    <a:pt x="2" y="25"/>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831" name="Freeform 2905"/>
            <p:cNvSpPr>
              <a:spLocks/>
            </p:cNvSpPr>
            <p:nvPr/>
          </p:nvSpPr>
          <p:spPr bwMode="auto">
            <a:xfrm>
              <a:off x="7847358" y="2813461"/>
              <a:ext cx="240454" cy="86139"/>
            </a:xfrm>
            <a:custGeom>
              <a:avLst/>
              <a:gdLst>
                <a:gd name="T0" fmla="*/ 2147483647 w 66"/>
                <a:gd name="T1" fmla="*/ 2147483647 h 23"/>
                <a:gd name="T2" fmla="*/ 2147483647 w 66"/>
                <a:gd name="T3" fmla="*/ 2147483647 h 23"/>
                <a:gd name="T4" fmla="*/ 2147483647 w 66"/>
                <a:gd name="T5" fmla="*/ 2147483647 h 23"/>
                <a:gd name="T6" fmla="*/ 2147483647 w 66"/>
                <a:gd name="T7" fmla="*/ 2147483647 h 23"/>
                <a:gd name="T8" fmla="*/ 2147483647 w 66"/>
                <a:gd name="T9" fmla="*/ 2147483647 h 23"/>
                <a:gd name="T10" fmla="*/ 2147483647 w 66"/>
                <a:gd name="T11" fmla="*/ 2147483647 h 23"/>
                <a:gd name="T12" fmla="*/ 2147483647 w 66"/>
                <a:gd name="T13" fmla="*/ 2147483647 h 23"/>
                <a:gd name="T14" fmla="*/ 2147483647 w 66"/>
                <a:gd name="T15" fmla="*/ 0 h 23"/>
                <a:gd name="T16" fmla="*/ 2147483647 w 66"/>
                <a:gd name="T17" fmla="*/ 2147483647 h 23"/>
                <a:gd name="T18" fmla="*/ 2147483647 w 66"/>
                <a:gd name="T19" fmla="*/ 2147483647 h 23"/>
                <a:gd name="T20" fmla="*/ 2147483647 w 66"/>
                <a:gd name="T21" fmla="*/ 2147483647 h 23"/>
                <a:gd name="T22" fmla="*/ 2147483647 w 66"/>
                <a:gd name="T23" fmla="*/ 2147483647 h 23"/>
                <a:gd name="T24" fmla="*/ 2147483647 w 66"/>
                <a:gd name="T25" fmla="*/ 2147483647 h 23"/>
                <a:gd name="T26" fmla="*/ 0 w 66"/>
                <a:gd name="T27" fmla="*/ 2147483647 h 23"/>
                <a:gd name="T28" fmla="*/ 2147483647 w 66"/>
                <a:gd name="T29" fmla="*/ 2147483647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23"/>
                <a:gd name="T47" fmla="*/ 66 w 66"/>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23">
                  <a:moveTo>
                    <a:pt x="1" y="23"/>
                  </a:moveTo>
                  <a:cubicBezTo>
                    <a:pt x="12" y="23"/>
                    <a:pt x="23" y="18"/>
                    <a:pt x="28" y="10"/>
                  </a:cubicBezTo>
                  <a:cubicBezTo>
                    <a:pt x="29" y="10"/>
                    <a:pt x="30" y="10"/>
                    <a:pt x="30" y="10"/>
                  </a:cubicBezTo>
                  <a:cubicBezTo>
                    <a:pt x="35" y="9"/>
                    <a:pt x="38" y="7"/>
                    <a:pt x="41" y="2"/>
                  </a:cubicBezTo>
                  <a:cubicBezTo>
                    <a:pt x="42" y="2"/>
                    <a:pt x="65" y="4"/>
                    <a:pt x="65" y="4"/>
                  </a:cubicBezTo>
                  <a:cubicBezTo>
                    <a:pt x="65" y="5"/>
                    <a:pt x="66" y="4"/>
                    <a:pt x="66" y="4"/>
                  </a:cubicBezTo>
                  <a:cubicBezTo>
                    <a:pt x="66" y="3"/>
                    <a:pt x="65" y="2"/>
                    <a:pt x="65" y="2"/>
                  </a:cubicBezTo>
                  <a:cubicBezTo>
                    <a:pt x="40" y="0"/>
                    <a:pt x="40" y="0"/>
                    <a:pt x="40" y="0"/>
                  </a:cubicBezTo>
                  <a:cubicBezTo>
                    <a:pt x="40" y="1"/>
                    <a:pt x="40" y="1"/>
                    <a:pt x="40" y="1"/>
                  </a:cubicBezTo>
                  <a:cubicBezTo>
                    <a:pt x="37" y="5"/>
                    <a:pt x="35" y="7"/>
                    <a:pt x="30" y="8"/>
                  </a:cubicBezTo>
                  <a:cubicBezTo>
                    <a:pt x="27" y="8"/>
                    <a:pt x="27" y="8"/>
                    <a:pt x="27" y="8"/>
                  </a:cubicBezTo>
                  <a:cubicBezTo>
                    <a:pt x="27" y="8"/>
                    <a:pt x="27" y="8"/>
                    <a:pt x="27" y="8"/>
                  </a:cubicBezTo>
                  <a:cubicBezTo>
                    <a:pt x="22" y="16"/>
                    <a:pt x="11" y="21"/>
                    <a:pt x="1" y="21"/>
                  </a:cubicBezTo>
                  <a:cubicBezTo>
                    <a:pt x="0" y="21"/>
                    <a:pt x="0" y="21"/>
                    <a:pt x="0" y="22"/>
                  </a:cubicBezTo>
                  <a:cubicBezTo>
                    <a:pt x="0" y="22"/>
                    <a:pt x="0" y="23"/>
                    <a:pt x="1" y="23"/>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832" name="Freeform 2906"/>
            <p:cNvSpPr>
              <a:spLocks/>
            </p:cNvSpPr>
            <p:nvPr/>
          </p:nvSpPr>
          <p:spPr bwMode="auto">
            <a:xfrm>
              <a:off x="8478197" y="3087670"/>
              <a:ext cx="87695" cy="288564"/>
            </a:xfrm>
            <a:custGeom>
              <a:avLst/>
              <a:gdLst>
                <a:gd name="T0" fmla="*/ 2147483647 w 24"/>
                <a:gd name="T1" fmla="*/ 2147483647 h 78"/>
                <a:gd name="T2" fmla="*/ 2147483647 w 24"/>
                <a:gd name="T3" fmla="*/ 2147483647 h 78"/>
                <a:gd name="T4" fmla="*/ 2147483647 w 24"/>
                <a:gd name="T5" fmla="*/ 2147483647 h 78"/>
                <a:gd name="T6" fmla="*/ 2147483647 w 24"/>
                <a:gd name="T7" fmla="*/ 2147483647 h 78"/>
                <a:gd name="T8" fmla="*/ 2147483647 w 24"/>
                <a:gd name="T9" fmla="*/ 2147483647 h 78"/>
                <a:gd name="T10" fmla="*/ 2147483647 w 24"/>
                <a:gd name="T11" fmla="*/ 2147483647 h 78"/>
                <a:gd name="T12" fmla="*/ 2147483647 w 24"/>
                <a:gd name="T13" fmla="*/ 2147483647 h 78"/>
                <a:gd name="T14" fmla="*/ 2147483647 w 24"/>
                <a:gd name="T15" fmla="*/ 2147483647 h 78"/>
                <a:gd name="T16" fmla="*/ 2147483647 w 24"/>
                <a:gd name="T17" fmla="*/ 2147483647 h 78"/>
                <a:gd name="T18" fmla="*/ 2147483647 w 24"/>
                <a:gd name="T19" fmla="*/ 2147483647 h 78"/>
                <a:gd name="T20" fmla="*/ 2147483647 w 24"/>
                <a:gd name="T21" fmla="*/ 2147483647 h 78"/>
                <a:gd name="T22" fmla="*/ 2147483647 w 24"/>
                <a:gd name="T23" fmla="*/ 2147483647 h 78"/>
                <a:gd name="T24" fmla="*/ 2147483647 w 24"/>
                <a:gd name="T25" fmla="*/ 2147483647 h 78"/>
                <a:gd name="T26" fmla="*/ 2147483647 w 24"/>
                <a:gd name="T27" fmla="*/ 2147483647 h 78"/>
                <a:gd name="T28" fmla="*/ 2147483647 w 24"/>
                <a:gd name="T29" fmla="*/ 2147483647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78"/>
                <a:gd name="T47" fmla="*/ 24 w 24"/>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78">
                  <a:moveTo>
                    <a:pt x="22" y="22"/>
                  </a:moveTo>
                  <a:cubicBezTo>
                    <a:pt x="13" y="4"/>
                    <a:pt x="13" y="4"/>
                    <a:pt x="13" y="4"/>
                  </a:cubicBezTo>
                  <a:cubicBezTo>
                    <a:pt x="11" y="1"/>
                    <a:pt x="8" y="0"/>
                    <a:pt x="5" y="1"/>
                  </a:cubicBezTo>
                  <a:cubicBezTo>
                    <a:pt x="1" y="3"/>
                    <a:pt x="0" y="6"/>
                    <a:pt x="2" y="10"/>
                  </a:cubicBezTo>
                  <a:cubicBezTo>
                    <a:pt x="2" y="10"/>
                    <a:pt x="7" y="21"/>
                    <a:pt x="9" y="25"/>
                  </a:cubicBezTo>
                  <a:cubicBezTo>
                    <a:pt x="7" y="30"/>
                    <a:pt x="8" y="35"/>
                    <a:pt x="10" y="40"/>
                  </a:cubicBezTo>
                  <a:cubicBezTo>
                    <a:pt x="5" y="49"/>
                    <a:pt x="5" y="63"/>
                    <a:pt x="10" y="73"/>
                  </a:cubicBezTo>
                  <a:cubicBezTo>
                    <a:pt x="11" y="77"/>
                    <a:pt x="15" y="78"/>
                    <a:pt x="18" y="76"/>
                  </a:cubicBezTo>
                  <a:cubicBezTo>
                    <a:pt x="21" y="75"/>
                    <a:pt x="23" y="71"/>
                    <a:pt x="21" y="68"/>
                  </a:cubicBezTo>
                  <a:cubicBezTo>
                    <a:pt x="17" y="60"/>
                    <a:pt x="18" y="50"/>
                    <a:pt x="22" y="44"/>
                  </a:cubicBezTo>
                  <a:cubicBezTo>
                    <a:pt x="23" y="42"/>
                    <a:pt x="23" y="42"/>
                    <a:pt x="23" y="42"/>
                  </a:cubicBezTo>
                  <a:cubicBezTo>
                    <a:pt x="22" y="36"/>
                    <a:pt x="22" y="36"/>
                    <a:pt x="22" y="36"/>
                  </a:cubicBezTo>
                  <a:cubicBezTo>
                    <a:pt x="20" y="31"/>
                    <a:pt x="20" y="30"/>
                    <a:pt x="21" y="29"/>
                  </a:cubicBezTo>
                  <a:cubicBezTo>
                    <a:pt x="24" y="26"/>
                    <a:pt x="24" y="26"/>
                    <a:pt x="24" y="26"/>
                  </a:cubicBezTo>
                  <a:lnTo>
                    <a:pt x="22" y="22"/>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833" name="Freeform 2907"/>
            <p:cNvSpPr>
              <a:spLocks/>
            </p:cNvSpPr>
            <p:nvPr/>
          </p:nvSpPr>
          <p:spPr bwMode="auto">
            <a:xfrm>
              <a:off x="8485269" y="3091977"/>
              <a:ext cx="73551" cy="277080"/>
            </a:xfrm>
            <a:custGeom>
              <a:avLst/>
              <a:gdLst>
                <a:gd name="T0" fmla="*/ 2147483647 w 20"/>
                <a:gd name="T1" fmla="*/ 2147483647 h 75"/>
                <a:gd name="T2" fmla="*/ 2147483647 w 20"/>
                <a:gd name="T3" fmla="*/ 2147483647 h 75"/>
                <a:gd name="T4" fmla="*/ 2147483647 w 20"/>
                <a:gd name="T5" fmla="*/ 2147483647 h 75"/>
                <a:gd name="T6" fmla="*/ 2147483647 w 20"/>
                <a:gd name="T7" fmla="*/ 2147483647 h 75"/>
                <a:gd name="T8" fmla="*/ 2147483647 w 20"/>
                <a:gd name="T9" fmla="*/ 2147483647 h 75"/>
                <a:gd name="T10" fmla="*/ 2147483647 w 20"/>
                <a:gd name="T11" fmla="*/ 2147483647 h 75"/>
                <a:gd name="T12" fmla="*/ 2147483647 w 20"/>
                <a:gd name="T13" fmla="*/ 2147483647 h 75"/>
                <a:gd name="T14" fmla="*/ 2147483647 w 20"/>
                <a:gd name="T15" fmla="*/ 2147483647 h 75"/>
                <a:gd name="T16" fmla="*/ 2147483647 w 20"/>
                <a:gd name="T17" fmla="*/ 2147483647 h 75"/>
                <a:gd name="T18" fmla="*/ 2147483647 w 20"/>
                <a:gd name="T19" fmla="*/ 2147483647 h 75"/>
                <a:gd name="T20" fmla="*/ 2147483647 w 20"/>
                <a:gd name="T21" fmla="*/ 2147483647 h 75"/>
                <a:gd name="T22" fmla="*/ 2147483647 w 20"/>
                <a:gd name="T23" fmla="*/ 2147483647 h 75"/>
                <a:gd name="T24" fmla="*/ 2147483647 w 20"/>
                <a:gd name="T25" fmla="*/ 2147483647 h 75"/>
                <a:gd name="T26" fmla="*/ 2147483647 w 20"/>
                <a:gd name="T27" fmla="*/ 2147483647 h 75"/>
                <a:gd name="T28" fmla="*/ 2147483647 w 20"/>
                <a:gd name="T29" fmla="*/ 2147483647 h 75"/>
                <a:gd name="T30" fmla="*/ 2147483647 w 20"/>
                <a:gd name="T31" fmla="*/ 2147483647 h 75"/>
                <a:gd name="T32" fmla="*/ 2147483647 w 20"/>
                <a:gd name="T33" fmla="*/ 2147483647 h 75"/>
                <a:gd name="T34" fmla="*/ 2147483647 w 20"/>
                <a:gd name="T35" fmla="*/ 2147483647 h 75"/>
                <a:gd name="T36" fmla="*/ 2147483647 w 20"/>
                <a:gd name="T37" fmla="*/ 2147483647 h 75"/>
                <a:gd name="T38" fmla="*/ 2147483647 w 20"/>
                <a:gd name="T39" fmla="*/ 2147483647 h 75"/>
                <a:gd name="T40" fmla="*/ 2147483647 w 20"/>
                <a:gd name="T41" fmla="*/ 2147483647 h 75"/>
                <a:gd name="T42" fmla="*/ 2147483647 w 20"/>
                <a:gd name="T43" fmla="*/ 2147483647 h 75"/>
                <a:gd name="T44" fmla="*/ 2147483647 w 20"/>
                <a:gd name="T45" fmla="*/ 2147483647 h 75"/>
                <a:gd name="T46" fmla="*/ 2147483647 w 20"/>
                <a:gd name="T47" fmla="*/ 0 h 75"/>
                <a:gd name="T48" fmla="*/ 2147483647 w 20"/>
                <a:gd name="T49" fmla="*/ 2147483647 h 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
                <a:gd name="T76" fmla="*/ 0 h 75"/>
                <a:gd name="T77" fmla="*/ 20 w 20"/>
                <a:gd name="T78" fmla="*/ 75 h 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 h="75">
                  <a:moveTo>
                    <a:pt x="3" y="1"/>
                  </a:moveTo>
                  <a:cubicBezTo>
                    <a:pt x="2" y="1"/>
                    <a:pt x="2" y="1"/>
                    <a:pt x="1" y="2"/>
                  </a:cubicBezTo>
                  <a:cubicBezTo>
                    <a:pt x="0" y="3"/>
                    <a:pt x="0" y="6"/>
                    <a:pt x="1" y="9"/>
                  </a:cubicBezTo>
                  <a:cubicBezTo>
                    <a:pt x="1" y="10"/>
                    <a:pt x="6" y="20"/>
                    <a:pt x="8" y="24"/>
                  </a:cubicBezTo>
                  <a:cubicBezTo>
                    <a:pt x="6" y="29"/>
                    <a:pt x="7" y="34"/>
                    <a:pt x="9" y="38"/>
                  </a:cubicBezTo>
                  <a:cubicBezTo>
                    <a:pt x="8" y="38"/>
                    <a:pt x="8" y="39"/>
                    <a:pt x="8" y="39"/>
                  </a:cubicBezTo>
                  <a:cubicBezTo>
                    <a:pt x="8" y="39"/>
                    <a:pt x="8" y="40"/>
                    <a:pt x="8" y="41"/>
                  </a:cubicBezTo>
                  <a:cubicBezTo>
                    <a:pt x="4" y="50"/>
                    <a:pt x="4" y="62"/>
                    <a:pt x="9" y="71"/>
                  </a:cubicBezTo>
                  <a:cubicBezTo>
                    <a:pt x="10" y="74"/>
                    <a:pt x="12" y="75"/>
                    <a:pt x="14" y="75"/>
                  </a:cubicBezTo>
                  <a:cubicBezTo>
                    <a:pt x="15" y="75"/>
                    <a:pt x="15" y="75"/>
                    <a:pt x="16" y="75"/>
                  </a:cubicBezTo>
                  <a:cubicBezTo>
                    <a:pt x="17" y="74"/>
                    <a:pt x="17" y="74"/>
                    <a:pt x="17" y="74"/>
                  </a:cubicBezTo>
                  <a:cubicBezTo>
                    <a:pt x="19" y="72"/>
                    <a:pt x="19" y="69"/>
                    <a:pt x="18" y="66"/>
                  </a:cubicBezTo>
                  <a:cubicBezTo>
                    <a:pt x="15" y="59"/>
                    <a:pt x="15" y="49"/>
                    <a:pt x="19" y="43"/>
                  </a:cubicBezTo>
                  <a:cubicBezTo>
                    <a:pt x="19" y="43"/>
                    <a:pt x="20" y="41"/>
                    <a:pt x="20" y="41"/>
                  </a:cubicBezTo>
                  <a:cubicBezTo>
                    <a:pt x="20" y="40"/>
                    <a:pt x="20" y="40"/>
                    <a:pt x="20" y="40"/>
                  </a:cubicBezTo>
                  <a:cubicBezTo>
                    <a:pt x="19" y="36"/>
                    <a:pt x="19" y="36"/>
                    <a:pt x="19" y="36"/>
                  </a:cubicBezTo>
                  <a:cubicBezTo>
                    <a:pt x="19" y="36"/>
                    <a:pt x="19" y="35"/>
                    <a:pt x="19" y="35"/>
                  </a:cubicBezTo>
                  <a:cubicBezTo>
                    <a:pt x="17" y="30"/>
                    <a:pt x="17" y="29"/>
                    <a:pt x="18" y="28"/>
                  </a:cubicBezTo>
                  <a:cubicBezTo>
                    <a:pt x="18" y="28"/>
                    <a:pt x="20" y="25"/>
                    <a:pt x="20" y="25"/>
                  </a:cubicBezTo>
                  <a:cubicBezTo>
                    <a:pt x="20" y="25"/>
                    <a:pt x="19" y="23"/>
                    <a:pt x="19" y="23"/>
                  </a:cubicBezTo>
                  <a:cubicBezTo>
                    <a:pt x="19" y="22"/>
                    <a:pt x="19" y="22"/>
                    <a:pt x="19" y="22"/>
                  </a:cubicBezTo>
                  <a:cubicBezTo>
                    <a:pt x="19" y="21"/>
                    <a:pt x="19" y="21"/>
                    <a:pt x="19" y="21"/>
                  </a:cubicBezTo>
                  <a:cubicBezTo>
                    <a:pt x="10" y="4"/>
                    <a:pt x="10" y="4"/>
                    <a:pt x="10" y="4"/>
                  </a:cubicBezTo>
                  <a:cubicBezTo>
                    <a:pt x="9" y="2"/>
                    <a:pt x="7" y="0"/>
                    <a:pt x="5" y="0"/>
                  </a:cubicBezTo>
                  <a:cubicBezTo>
                    <a:pt x="5" y="0"/>
                    <a:pt x="4" y="0"/>
                    <a:pt x="3" y="1"/>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834" name="Freeform 2908"/>
            <p:cNvSpPr>
              <a:spLocks/>
            </p:cNvSpPr>
            <p:nvPr/>
          </p:nvSpPr>
          <p:spPr bwMode="auto">
            <a:xfrm>
              <a:off x="8489513" y="3094848"/>
              <a:ext cx="65064" cy="269901"/>
            </a:xfrm>
            <a:custGeom>
              <a:avLst/>
              <a:gdLst>
                <a:gd name="T0" fmla="*/ 2147483647 w 18"/>
                <a:gd name="T1" fmla="*/ 0 h 73"/>
                <a:gd name="T2" fmla="*/ 2147483647 w 18"/>
                <a:gd name="T3" fmla="*/ 2147483647 h 73"/>
                <a:gd name="T4" fmla="*/ 2147483647 w 18"/>
                <a:gd name="T5" fmla="*/ 2147483647 h 73"/>
                <a:gd name="T6" fmla="*/ 2147483647 w 18"/>
                <a:gd name="T7" fmla="*/ 2147483647 h 73"/>
                <a:gd name="T8" fmla="*/ 2147483647 w 18"/>
                <a:gd name="T9" fmla="*/ 2147483647 h 73"/>
                <a:gd name="T10" fmla="*/ 2147483647 w 18"/>
                <a:gd name="T11" fmla="*/ 2147483647 h 73"/>
                <a:gd name="T12" fmla="*/ 2147483647 w 18"/>
                <a:gd name="T13" fmla="*/ 2147483647 h 73"/>
                <a:gd name="T14" fmla="*/ 2147483647 w 18"/>
                <a:gd name="T15" fmla="*/ 2147483647 h 73"/>
                <a:gd name="T16" fmla="*/ 2147483647 w 18"/>
                <a:gd name="T17" fmla="*/ 2147483647 h 73"/>
                <a:gd name="T18" fmla="*/ 2147483647 w 18"/>
                <a:gd name="T19" fmla="*/ 2147483647 h 73"/>
                <a:gd name="T20" fmla="*/ 2147483647 w 18"/>
                <a:gd name="T21" fmla="*/ 2147483647 h 73"/>
                <a:gd name="T22" fmla="*/ 2147483647 w 18"/>
                <a:gd name="T23" fmla="*/ 2147483647 h 73"/>
                <a:gd name="T24" fmla="*/ 2147483647 w 18"/>
                <a:gd name="T25" fmla="*/ 2147483647 h 73"/>
                <a:gd name="T26" fmla="*/ 2147483647 w 18"/>
                <a:gd name="T27" fmla="*/ 2147483647 h 73"/>
                <a:gd name="T28" fmla="*/ 2147483647 w 18"/>
                <a:gd name="T29" fmla="*/ 2147483647 h 73"/>
                <a:gd name="T30" fmla="*/ 2147483647 w 18"/>
                <a:gd name="T31" fmla="*/ 2147483647 h 73"/>
                <a:gd name="T32" fmla="*/ 2147483647 w 18"/>
                <a:gd name="T33" fmla="*/ 2147483647 h 73"/>
                <a:gd name="T34" fmla="*/ 2147483647 w 18"/>
                <a:gd name="T35" fmla="*/ 2147483647 h 73"/>
                <a:gd name="T36" fmla="*/ 2147483647 w 18"/>
                <a:gd name="T37" fmla="*/ 2147483647 h 73"/>
                <a:gd name="T38" fmla="*/ 2147483647 w 18"/>
                <a:gd name="T39" fmla="*/ 2147483647 h 73"/>
                <a:gd name="T40" fmla="*/ 2147483647 w 18"/>
                <a:gd name="T41" fmla="*/ 2147483647 h 73"/>
                <a:gd name="T42" fmla="*/ 2147483647 w 18"/>
                <a:gd name="T43" fmla="*/ 2147483647 h 73"/>
                <a:gd name="T44" fmla="*/ 2147483647 w 18"/>
                <a:gd name="T45" fmla="*/ 2147483647 h 73"/>
                <a:gd name="T46" fmla="*/ 2147483647 w 18"/>
                <a:gd name="T47" fmla="*/ 0 h 73"/>
                <a:gd name="T48" fmla="*/ 2147483647 w 18"/>
                <a:gd name="T49" fmla="*/ 0 h 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
                <a:gd name="T76" fmla="*/ 0 h 73"/>
                <a:gd name="T77" fmla="*/ 18 w 18"/>
                <a:gd name="T78" fmla="*/ 73 h 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 h="73">
                  <a:moveTo>
                    <a:pt x="2" y="0"/>
                  </a:moveTo>
                  <a:cubicBezTo>
                    <a:pt x="1" y="1"/>
                    <a:pt x="1" y="1"/>
                    <a:pt x="1" y="1"/>
                  </a:cubicBezTo>
                  <a:cubicBezTo>
                    <a:pt x="0" y="3"/>
                    <a:pt x="0" y="5"/>
                    <a:pt x="1" y="8"/>
                  </a:cubicBezTo>
                  <a:cubicBezTo>
                    <a:pt x="2" y="10"/>
                    <a:pt x="7" y="19"/>
                    <a:pt x="8" y="22"/>
                  </a:cubicBezTo>
                  <a:cubicBezTo>
                    <a:pt x="6" y="27"/>
                    <a:pt x="7" y="32"/>
                    <a:pt x="8" y="37"/>
                  </a:cubicBezTo>
                  <a:cubicBezTo>
                    <a:pt x="8" y="37"/>
                    <a:pt x="8" y="37"/>
                    <a:pt x="8" y="37"/>
                  </a:cubicBezTo>
                  <a:cubicBezTo>
                    <a:pt x="8" y="38"/>
                    <a:pt x="8" y="39"/>
                    <a:pt x="8" y="39"/>
                  </a:cubicBezTo>
                  <a:cubicBezTo>
                    <a:pt x="4" y="48"/>
                    <a:pt x="4" y="60"/>
                    <a:pt x="8" y="69"/>
                  </a:cubicBezTo>
                  <a:cubicBezTo>
                    <a:pt x="9" y="71"/>
                    <a:pt x="11" y="73"/>
                    <a:pt x="13" y="73"/>
                  </a:cubicBezTo>
                  <a:cubicBezTo>
                    <a:pt x="14" y="73"/>
                    <a:pt x="14" y="73"/>
                    <a:pt x="15" y="73"/>
                  </a:cubicBezTo>
                  <a:cubicBezTo>
                    <a:pt x="15" y="73"/>
                    <a:pt x="16" y="72"/>
                    <a:pt x="16" y="72"/>
                  </a:cubicBezTo>
                  <a:cubicBezTo>
                    <a:pt x="17" y="70"/>
                    <a:pt x="17" y="67"/>
                    <a:pt x="16" y="65"/>
                  </a:cubicBezTo>
                  <a:cubicBezTo>
                    <a:pt x="13" y="57"/>
                    <a:pt x="13" y="47"/>
                    <a:pt x="16" y="41"/>
                  </a:cubicBezTo>
                  <a:cubicBezTo>
                    <a:pt x="16" y="41"/>
                    <a:pt x="18" y="40"/>
                    <a:pt x="18" y="39"/>
                  </a:cubicBezTo>
                  <a:cubicBezTo>
                    <a:pt x="18" y="39"/>
                    <a:pt x="18" y="39"/>
                    <a:pt x="18" y="39"/>
                  </a:cubicBezTo>
                  <a:cubicBezTo>
                    <a:pt x="17" y="35"/>
                    <a:pt x="17" y="35"/>
                    <a:pt x="17" y="35"/>
                  </a:cubicBezTo>
                  <a:cubicBezTo>
                    <a:pt x="17" y="35"/>
                    <a:pt x="16" y="34"/>
                    <a:pt x="16" y="34"/>
                  </a:cubicBezTo>
                  <a:cubicBezTo>
                    <a:pt x="15" y="30"/>
                    <a:pt x="15" y="29"/>
                    <a:pt x="15" y="27"/>
                  </a:cubicBezTo>
                  <a:cubicBezTo>
                    <a:pt x="15" y="27"/>
                    <a:pt x="17" y="24"/>
                    <a:pt x="17" y="24"/>
                  </a:cubicBezTo>
                  <a:cubicBezTo>
                    <a:pt x="17" y="24"/>
                    <a:pt x="17" y="22"/>
                    <a:pt x="17" y="22"/>
                  </a:cubicBezTo>
                  <a:cubicBezTo>
                    <a:pt x="17" y="21"/>
                    <a:pt x="17" y="21"/>
                    <a:pt x="17" y="21"/>
                  </a:cubicBezTo>
                  <a:cubicBezTo>
                    <a:pt x="17" y="21"/>
                    <a:pt x="17" y="21"/>
                    <a:pt x="17" y="21"/>
                  </a:cubicBezTo>
                  <a:cubicBezTo>
                    <a:pt x="8" y="3"/>
                    <a:pt x="8" y="3"/>
                    <a:pt x="8" y="3"/>
                  </a:cubicBezTo>
                  <a:cubicBezTo>
                    <a:pt x="8" y="2"/>
                    <a:pt x="6" y="0"/>
                    <a:pt x="4" y="0"/>
                  </a:cubicBezTo>
                  <a:cubicBezTo>
                    <a:pt x="4" y="0"/>
                    <a:pt x="3" y="0"/>
                    <a:pt x="2" y="0"/>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835" name="Freeform 2909"/>
            <p:cNvSpPr>
              <a:spLocks/>
            </p:cNvSpPr>
            <p:nvPr/>
          </p:nvSpPr>
          <p:spPr bwMode="auto">
            <a:xfrm>
              <a:off x="8489513" y="3094848"/>
              <a:ext cx="62235" cy="269901"/>
            </a:xfrm>
            <a:custGeom>
              <a:avLst/>
              <a:gdLst>
                <a:gd name="T0" fmla="*/ 2147483647 w 17"/>
                <a:gd name="T1" fmla="*/ 2147483647 h 73"/>
                <a:gd name="T2" fmla="*/ 2147483647 w 17"/>
                <a:gd name="T3" fmla="*/ 2147483647 h 73"/>
                <a:gd name="T4" fmla="*/ 2147483647 w 17"/>
                <a:gd name="T5" fmla="*/ 2147483647 h 73"/>
                <a:gd name="T6" fmla="*/ 2147483647 w 17"/>
                <a:gd name="T7" fmla="*/ 2147483647 h 73"/>
                <a:gd name="T8" fmla="*/ 2147483647 w 17"/>
                <a:gd name="T9" fmla="*/ 2147483647 h 73"/>
                <a:gd name="T10" fmla="*/ 2147483647 w 17"/>
                <a:gd name="T11" fmla="*/ 2147483647 h 73"/>
                <a:gd name="T12" fmla="*/ 2147483647 w 17"/>
                <a:gd name="T13" fmla="*/ 2147483647 h 73"/>
                <a:gd name="T14" fmla="*/ 2147483647 w 17"/>
                <a:gd name="T15" fmla="*/ 2147483647 h 73"/>
                <a:gd name="T16" fmla="*/ 2147483647 w 17"/>
                <a:gd name="T17" fmla="*/ 2147483647 h 73"/>
                <a:gd name="T18" fmla="*/ 2147483647 w 17"/>
                <a:gd name="T19" fmla="*/ 2147483647 h 73"/>
                <a:gd name="T20" fmla="*/ 2147483647 w 17"/>
                <a:gd name="T21" fmla="*/ 2147483647 h 73"/>
                <a:gd name="T22" fmla="*/ 2147483647 w 17"/>
                <a:gd name="T23" fmla="*/ 2147483647 h 73"/>
                <a:gd name="T24" fmla="*/ 2147483647 w 17"/>
                <a:gd name="T25" fmla="*/ 2147483647 h 73"/>
                <a:gd name="T26" fmla="*/ 2147483647 w 17"/>
                <a:gd name="T27" fmla="*/ 2147483647 h 73"/>
                <a:gd name="T28" fmla="*/ 2147483647 w 17"/>
                <a:gd name="T29" fmla="*/ 2147483647 h 73"/>
                <a:gd name="T30" fmla="*/ 2147483647 w 17"/>
                <a:gd name="T31" fmla="*/ 2147483647 h 73"/>
                <a:gd name="T32" fmla="*/ 2147483647 w 17"/>
                <a:gd name="T33" fmla="*/ 2147483647 h 73"/>
                <a:gd name="T34" fmla="*/ 2147483647 w 17"/>
                <a:gd name="T35" fmla="*/ 2147483647 h 73"/>
                <a:gd name="T36" fmla="*/ 2147483647 w 17"/>
                <a:gd name="T37" fmla="*/ 2147483647 h 73"/>
                <a:gd name="T38" fmla="*/ 2147483647 w 17"/>
                <a:gd name="T39" fmla="*/ 2147483647 h 73"/>
                <a:gd name="T40" fmla="*/ 2147483647 w 17"/>
                <a:gd name="T41" fmla="*/ 2147483647 h 73"/>
                <a:gd name="T42" fmla="*/ 2147483647 w 17"/>
                <a:gd name="T43" fmla="*/ 2147483647 h 73"/>
                <a:gd name="T44" fmla="*/ 2147483647 w 17"/>
                <a:gd name="T45" fmla="*/ 2147483647 h 73"/>
                <a:gd name="T46" fmla="*/ 2147483647 w 17"/>
                <a:gd name="T47" fmla="*/ 2147483647 h 73"/>
                <a:gd name="T48" fmla="*/ 2147483647 w 17"/>
                <a:gd name="T49" fmla="*/ 2147483647 h 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73"/>
                <a:gd name="T77" fmla="*/ 17 w 17"/>
                <a:gd name="T78" fmla="*/ 73 h 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73">
                  <a:moveTo>
                    <a:pt x="2" y="1"/>
                  </a:moveTo>
                  <a:cubicBezTo>
                    <a:pt x="2" y="1"/>
                    <a:pt x="1" y="2"/>
                    <a:pt x="1" y="2"/>
                  </a:cubicBezTo>
                  <a:cubicBezTo>
                    <a:pt x="0" y="3"/>
                    <a:pt x="1" y="5"/>
                    <a:pt x="2" y="7"/>
                  </a:cubicBezTo>
                  <a:cubicBezTo>
                    <a:pt x="4" y="11"/>
                    <a:pt x="8" y="20"/>
                    <a:pt x="9" y="22"/>
                  </a:cubicBezTo>
                  <a:cubicBezTo>
                    <a:pt x="7" y="26"/>
                    <a:pt x="8" y="31"/>
                    <a:pt x="9" y="36"/>
                  </a:cubicBezTo>
                  <a:cubicBezTo>
                    <a:pt x="9" y="36"/>
                    <a:pt x="9" y="36"/>
                    <a:pt x="9" y="37"/>
                  </a:cubicBezTo>
                  <a:cubicBezTo>
                    <a:pt x="9" y="37"/>
                    <a:pt x="9" y="38"/>
                    <a:pt x="9" y="39"/>
                  </a:cubicBezTo>
                  <a:cubicBezTo>
                    <a:pt x="5" y="46"/>
                    <a:pt x="6" y="58"/>
                    <a:pt x="9" y="68"/>
                  </a:cubicBezTo>
                  <a:cubicBezTo>
                    <a:pt x="10" y="70"/>
                    <a:pt x="12" y="71"/>
                    <a:pt x="13" y="72"/>
                  </a:cubicBezTo>
                  <a:cubicBezTo>
                    <a:pt x="13" y="73"/>
                    <a:pt x="14" y="73"/>
                    <a:pt x="15" y="73"/>
                  </a:cubicBezTo>
                  <a:cubicBezTo>
                    <a:pt x="15" y="72"/>
                    <a:pt x="15" y="72"/>
                    <a:pt x="16" y="71"/>
                  </a:cubicBezTo>
                  <a:cubicBezTo>
                    <a:pt x="16" y="69"/>
                    <a:pt x="16" y="67"/>
                    <a:pt x="15" y="64"/>
                  </a:cubicBezTo>
                  <a:cubicBezTo>
                    <a:pt x="12" y="57"/>
                    <a:pt x="12" y="47"/>
                    <a:pt x="15" y="41"/>
                  </a:cubicBezTo>
                  <a:cubicBezTo>
                    <a:pt x="15" y="41"/>
                    <a:pt x="16" y="39"/>
                    <a:pt x="16" y="39"/>
                  </a:cubicBezTo>
                  <a:cubicBezTo>
                    <a:pt x="17" y="39"/>
                    <a:pt x="17" y="39"/>
                    <a:pt x="17" y="39"/>
                  </a:cubicBezTo>
                  <a:cubicBezTo>
                    <a:pt x="16" y="35"/>
                    <a:pt x="16" y="35"/>
                    <a:pt x="16" y="35"/>
                  </a:cubicBezTo>
                  <a:cubicBezTo>
                    <a:pt x="15" y="35"/>
                    <a:pt x="15" y="34"/>
                    <a:pt x="15" y="34"/>
                  </a:cubicBezTo>
                  <a:cubicBezTo>
                    <a:pt x="14" y="30"/>
                    <a:pt x="14" y="29"/>
                    <a:pt x="14" y="27"/>
                  </a:cubicBezTo>
                  <a:cubicBezTo>
                    <a:pt x="14" y="27"/>
                    <a:pt x="15" y="25"/>
                    <a:pt x="16" y="24"/>
                  </a:cubicBezTo>
                  <a:cubicBezTo>
                    <a:pt x="16" y="24"/>
                    <a:pt x="16" y="22"/>
                    <a:pt x="16" y="22"/>
                  </a:cubicBezTo>
                  <a:cubicBezTo>
                    <a:pt x="16" y="21"/>
                    <a:pt x="16" y="21"/>
                    <a:pt x="16" y="21"/>
                  </a:cubicBezTo>
                  <a:cubicBezTo>
                    <a:pt x="16" y="21"/>
                    <a:pt x="16" y="21"/>
                    <a:pt x="16" y="21"/>
                  </a:cubicBezTo>
                  <a:cubicBezTo>
                    <a:pt x="7" y="4"/>
                    <a:pt x="7" y="4"/>
                    <a:pt x="7" y="4"/>
                  </a:cubicBezTo>
                  <a:cubicBezTo>
                    <a:pt x="7" y="3"/>
                    <a:pt x="5" y="1"/>
                    <a:pt x="4" y="1"/>
                  </a:cubicBezTo>
                  <a:cubicBezTo>
                    <a:pt x="4" y="0"/>
                    <a:pt x="3" y="0"/>
                    <a:pt x="2" y="1"/>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836" name="Freeform 2910"/>
            <p:cNvSpPr>
              <a:spLocks/>
            </p:cNvSpPr>
            <p:nvPr/>
          </p:nvSpPr>
          <p:spPr bwMode="auto">
            <a:xfrm>
              <a:off x="8492342" y="3099155"/>
              <a:ext cx="52334" cy="262723"/>
            </a:xfrm>
            <a:custGeom>
              <a:avLst/>
              <a:gdLst>
                <a:gd name="T0" fmla="*/ 2147483647 w 14"/>
                <a:gd name="T1" fmla="*/ 0 h 71"/>
                <a:gd name="T2" fmla="*/ 2147483647 w 14"/>
                <a:gd name="T3" fmla="*/ 2147483647 h 71"/>
                <a:gd name="T4" fmla="*/ 2147483647 w 14"/>
                <a:gd name="T5" fmla="*/ 2147483647 h 71"/>
                <a:gd name="T6" fmla="*/ 2147483647 w 14"/>
                <a:gd name="T7" fmla="*/ 2147483647 h 71"/>
                <a:gd name="T8" fmla="*/ 2147483647 w 14"/>
                <a:gd name="T9" fmla="*/ 2147483647 h 71"/>
                <a:gd name="T10" fmla="*/ 2147483647 w 14"/>
                <a:gd name="T11" fmla="*/ 2147483647 h 71"/>
                <a:gd name="T12" fmla="*/ 2147483647 w 14"/>
                <a:gd name="T13" fmla="*/ 2147483647 h 71"/>
                <a:gd name="T14" fmla="*/ 2147483647 w 14"/>
                <a:gd name="T15" fmla="*/ 2147483647 h 71"/>
                <a:gd name="T16" fmla="*/ 2147483647 w 14"/>
                <a:gd name="T17" fmla="*/ 2147483647 h 71"/>
                <a:gd name="T18" fmla="*/ 2147483647 w 14"/>
                <a:gd name="T19" fmla="*/ 2147483647 h 71"/>
                <a:gd name="T20" fmla="*/ 2147483647 w 14"/>
                <a:gd name="T21" fmla="*/ 2147483647 h 71"/>
                <a:gd name="T22" fmla="*/ 2147483647 w 14"/>
                <a:gd name="T23" fmla="*/ 2147483647 h 71"/>
                <a:gd name="T24" fmla="*/ 2147483647 w 14"/>
                <a:gd name="T25" fmla="*/ 2147483647 h 71"/>
                <a:gd name="T26" fmla="*/ 2147483647 w 14"/>
                <a:gd name="T27" fmla="*/ 2147483647 h 71"/>
                <a:gd name="T28" fmla="*/ 2147483647 w 14"/>
                <a:gd name="T29" fmla="*/ 2147483647 h 71"/>
                <a:gd name="T30" fmla="*/ 2147483647 w 14"/>
                <a:gd name="T31" fmla="*/ 2147483647 h 71"/>
                <a:gd name="T32" fmla="*/ 2147483647 w 14"/>
                <a:gd name="T33" fmla="*/ 2147483647 h 71"/>
                <a:gd name="T34" fmla="*/ 2147483647 w 14"/>
                <a:gd name="T35" fmla="*/ 2147483647 h 71"/>
                <a:gd name="T36" fmla="*/ 2147483647 w 14"/>
                <a:gd name="T37" fmla="*/ 2147483647 h 71"/>
                <a:gd name="T38" fmla="*/ 2147483647 w 14"/>
                <a:gd name="T39" fmla="*/ 2147483647 h 71"/>
                <a:gd name="T40" fmla="*/ 2147483647 w 14"/>
                <a:gd name="T41" fmla="*/ 2147483647 h 71"/>
                <a:gd name="T42" fmla="*/ 2147483647 w 14"/>
                <a:gd name="T43" fmla="*/ 2147483647 h 71"/>
                <a:gd name="T44" fmla="*/ 2147483647 w 14"/>
                <a:gd name="T45" fmla="*/ 2147483647 h 71"/>
                <a:gd name="T46" fmla="*/ 2147483647 w 14"/>
                <a:gd name="T47" fmla="*/ 2147483647 h 71"/>
                <a:gd name="T48" fmla="*/ 2147483647 w 14"/>
                <a:gd name="T49" fmla="*/ 0 h 7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71"/>
                <a:gd name="T77" fmla="*/ 14 w 14"/>
                <a:gd name="T78" fmla="*/ 71 h 7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71">
                  <a:moveTo>
                    <a:pt x="1" y="0"/>
                  </a:moveTo>
                  <a:cubicBezTo>
                    <a:pt x="1" y="1"/>
                    <a:pt x="1" y="1"/>
                    <a:pt x="1" y="2"/>
                  </a:cubicBezTo>
                  <a:cubicBezTo>
                    <a:pt x="0" y="2"/>
                    <a:pt x="1" y="4"/>
                    <a:pt x="2" y="6"/>
                  </a:cubicBezTo>
                  <a:cubicBezTo>
                    <a:pt x="4" y="11"/>
                    <a:pt x="9" y="19"/>
                    <a:pt x="9" y="21"/>
                  </a:cubicBezTo>
                  <a:cubicBezTo>
                    <a:pt x="7" y="25"/>
                    <a:pt x="8" y="30"/>
                    <a:pt x="9" y="34"/>
                  </a:cubicBezTo>
                  <a:cubicBezTo>
                    <a:pt x="9" y="35"/>
                    <a:pt x="9" y="35"/>
                    <a:pt x="9" y="35"/>
                  </a:cubicBezTo>
                  <a:cubicBezTo>
                    <a:pt x="9" y="35"/>
                    <a:pt x="9" y="36"/>
                    <a:pt x="9" y="37"/>
                  </a:cubicBezTo>
                  <a:cubicBezTo>
                    <a:pt x="5" y="44"/>
                    <a:pt x="6" y="56"/>
                    <a:pt x="9" y="65"/>
                  </a:cubicBezTo>
                  <a:cubicBezTo>
                    <a:pt x="10" y="68"/>
                    <a:pt x="11" y="69"/>
                    <a:pt x="12" y="71"/>
                  </a:cubicBezTo>
                  <a:cubicBezTo>
                    <a:pt x="12" y="71"/>
                    <a:pt x="13" y="71"/>
                    <a:pt x="13" y="71"/>
                  </a:cubicBezTo>
                  <a:cubicBezTo>
                    <a:pt x="14" y="71"/>
                    <a:pt x="14" y="70"/>
                    <a:pt x="14" y="70"/>
                  </a:cubicBezTo>
                  <a:cubicBezTo>
                    <a:pt x="14" y="68"/>
                    <a:pt x="13" y="65"/>
                    <a:pt x="13" y="63"/>
                  </a:cubicBezTo>
                  <a:cubicBezTo>
                    <a:pt x="10" y="55"/>
                    <a:pt x="10" y="45"/>
                    <a:pt x="13" y="40"/>
                  </a:cubicBezTo>
                  <a:cubicBezTo>
                    <a:pt x="13" y="39"/>
                    <a:pt x="14" y="38"/>
                    <a:pt x="14" y="38"/>
                  </a:cubicBezTo>
                  <a:cubicBezTo>
                    <a:pt x="14" y="37"/>
                    <a:pt x="14" y="37"/>
                    <a:pt x="14" y="37"/>
                  </a:cubicBezTo>
                  <a:cubicBezTo>
                    <a:pt x="13" y="34"/>
                    <a:pt x="13" y="34"/>
                    <a:pt x="13" y="34"/>
                  </a:cubicBezTo>
                  <a:cubicBezTo>
                    <a:pt x="13" y="33"/>
                    <a:pt x="13" y="33"/>
                    <a:pt x="13" y="32"/>
                  </a:cubicBezTo>
                  <a:cubicBezTo>
                    <a:pt x="12" y="30"/>
                    <a:pt x="12" y="28"/>
                    <a:pt x="12" y="26"/>
                  </a:cubicBezTo>
                  <a:cubicBezTo>
                    <a:pt x="12" y="25"/>
                    <a:pt x="13" y="24"/>
                    <a:pt x="13" y="23"/>
                  </a:cubicBezTo>
                  <a:cubicBezTo>
                    <a:pt x="13" y="22"/>
                    <a:pt x="13" y="21"/>
                    <a:pt x="14" y="21"/>
                  </a:cubicBezTo>
                  <a:cubicBezTo>
                    <a:pt x="14" y="20"/>
                    <a:pt x="14" y="20"/>
                    <a:pt x="14" y="20"/>
                  </a:cubicBezTo>
                  <a:cubicBezTo>
                    <a:pt x="14" y="20"/>
                    <a:pt x="14" y="20"/>
                    <a:pt x="14" y="20"/>
                  </a:cubicBezTo>
                  <a:cubicBezTo>
                    <a:pt x="5" y="4"/>
                    <a:pt x="5" y="4"/>
                    <a:pt x="5" y="4"/>
                  </a:cubicBezTo>
                  <a:cubicBezTo>
                    <a:pt x="5" y="3"/>
                    <a:pt x="3" y="1"/>
                    <a:pt x="3" y="1"/>
                  </a:cubicBezTo>
                  <a:cubicBezTo>
                    <a:pt x="3" y="0"/>
                    <a:pt x="2" y="0"/>
                    <a:pt x="1" y="0"/>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837" name="Freeform 2911"/>
            <p:cNvSpPr>
              <a:spLocks/>
            </p:cNvSpPr>
            <p:nvPr/>
          </p:nvSpPr>
          <p:spPr bwMode="auto">
            <a:xfrm>
              <a:off x="8496584" y="3102027"/>
              <a:ext cx="48091" cy="259851"/>
            </a:xfrm>
            <a:custGeom>
              <a:avLst/>
              <a:gdLst>
                <a:gd name="T0" fmla="*/ 2147483647 w 13"/>
                <a:gd name="T1" fmla="*/ 2147483647 h 70"/>
                <a:gd name="T2" fmla="*/ 2147483647 w 13"/>
                <a:gd name="T3" fmla="*/ 0 h 70"/>
                <a:gd name="T4" fmla="*/ 2147483647 w 13"/>
                <a:gd name="T5" fmla="*/ 0 h 70"/>
                <a:gd name="T6" fmla="*/ 0 w 13"/>
                <a:gd name="T7" fmla="*/ 2147483647 h 70"/>
                <a:gd name="T8" fmla="*/ 2147483647 w 13"/>
                <a:gd name="T9" fmla="*/ 2147483647 h 70"/>
                <a:gd name="T10" fmla="*/ 2147483647 w 13"/>
                <a:gd name="T11" fmla="*/ 2147483647 h 70"/>
                <a:gd name="T12" fmla="*/ 2147483647 w 13"/>
                <a:gd name="T13" fmla="*/ 2147483647 h 70"/>
                <a:gd name="T14" fmla="*/ 2147483647 w 13"/>
                <a:gd name="T15" fmla="*/ 2147483647 h 70"/>
                <a:gd name="T16" fmla="*/ 2147483647 w 13"/>
                <a:gd name="T17" fmla="*/ 2147483647 h 70"/>
                <a:gd name="T18" fmla="*/ 2147483647 w 13"/>
                <a:gd name="T19" fmla="*/ 2147483647 h 70"/>
                <a:gd name="T20" fmla="*/ 2147483647 w 13"/>
                <a:gd name="T21" fmla="*/ 2147483647 h 70"/>
                <a:gd name="T22" fmla="*/ 2147483647 w 13"/>
                <a:gd name="T23" fmla="*/ 2147483647 h 70"/>
                <a:gd name="T24" fmla="*/ 2147483647 w 13"/>
                <a:gd name="T25" fmla="*/ 2147483647 h 70"/>
                <a:gd name="T26" fmla="*/ 2147483647 w 13"/>
                <a:gd name="T27" fmla="*/ 2147483647 h 70"/>
                <a:gd name="T28" fmla="*/ 2147483647 w 13"/>
                <a:gd name="T29" fmla="*/ 2147483647 h 70"/>
                <a:gd name="T30" fmla="*/ 2147483647 w 13"/>
                <a:gd name="T31" fmla="*/ 2147483647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70"/>
                <a:gd name="T50" fmla="*/ 13 w 13"/>
                <a:gd name="T51" fmla="*/ 70 h 7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70">
                  <a:moveTo>
                    <a:pt x="12" y="19"/>
                  </a:moveTo>
                  <a:cubicBezTo>
                    <a:pt x="2" y="0"/>
                    <a:pt x="2" y="0"/>
                    <a:pt x="2" y="0"/>
                  </a:cubicBezTo>
                  <a:cubicBezTo>
                    <a:pt x="2" y="0"/>
                    <a:pt x="1" y="0"/>
                    <a:pt x="1" y="0"/>
                  </a:cubicBezTo>
                  <a:cubicBezTo>
                    <a:pt x="0" y="0"/>
                    <a:pt x="0" y="1"/>
                    <a:pt x="0" y="1"/>
                  </a:cubicBezTo>
                  <a:cubicBezTo>
                    <a:pt x="0" y="1"/>
                    <a:pt x="9" y="18"/>
                    <a:pt x="10" y="19"/>
                  </a:cubicBezTo>
                  <a:cubicBezTo>
                    <a:pt x="7" y="24"/>
                    <a:pt x="7" y="28"/>
                    <a:pt x="9" y="33"/>
                  </a:cubicBezTo>
                  <a:cubicBezTo>
                    <a:pt x="9" y="33"/>
                    <a:pt x="10" y="35"/>
                    <a:pt x="10" y="35"/>
                  </a:cubicBezTo>
                  <a:cubicBezTo>
                    <a:pt x="5" y="43"/>
                    <a:pt x="6" y="59"/>
                    <a:pt x="11" y="69"/>
                  </a:cubicBezTo>
                  <a:cubicBezTo>
                    <a:pt x="11" y="69"/>
                    <a:pt x="12" y="70"/>
                    <a:pt x="12" y="69"/>
                  </a:cubicBezTo>
                  <a:cubicBezTo>
                    <a:pt x="13" y="69"/>
                    <a:pt x="13" y="68"/>
                    <a:pt x="13" y="68"/>
                  </a:cubicBezTo>
                  <a:cubicBezTo>
                    <a:pt x="8" y="59"/>
                    <a:pt x="7" y="43"/>
                    <a:pt x="12" y="36"/>
                  </a:cubicBezTo>
                  <a:cubicBezTo>
                    <a:pt x="12" y="36"/>
                    <a:pt x="12" y="36"/>
                    <a:pt x="12" y="36"/>
                  </a:cubicBezTo>
                  <a:cubicBezTo>
                    <a:pt x="11" y="33"/>
                    <a:pt x="11" y="33"/>
                    <a:pt x="11" y="33"/>
                  </a:cubicBezTo>
                  <a:cubicBezTo>
                    <a:pt x="9" y="28"/>
                    <a:pt x="9" y="24"/>
                    <a:pt x="12" y="20"/>
                  </a:cubicBezTo>
                  <a:cubicBezTo>
                    <a:pt x="12" y="20"/>
                    <a:pt x="12" y="20"/>
                    <a:pt x="12" y="20"/>
                  </a:cubicBezTo>
                  <a:lnTo>
                    <a:pt x="12" y="19"/>
                  </a:lnTo>
                  <a:close/>
                </a:path>
              </a:pathLst>
            </a:custGeom>
            <a:solidFill>
              <a:srgbClr val="CFE4B5"/>
            </a:solidFill>
            <a:ln w="9525">
              <a:noFill/>
              <a:round/>
              <a:headEnd/>
              <a:tailEnd/>
            </a:ln>
          </p:spPr>
          <p:txBody>
            <a:bodyPr/>
            <a:lstStyle/>
            <a:p>
              <a:endParaRPr lang="en-US">
                <a:latin typeface="Calibri" pitchFamily="34" charset="0"/>
              </a:endParaRPr>
            </a:p>
          </p:txBody>
        </p:sp>
        <p:sp>
          <p:nvSpPr>
            <p:cNvPr id="143838" name="Freeform 2912"/>
            <p:cNvSpPr>
              <a:spLocks/>
            </p:cNvSpPr>
            <p:nvPr/>
          </p:nvSpPr>
          <p:spPr bwMode="auto">
            <a:xfrm>
              <a:off x="8529117" y="3057521"/>
              <a:ext cx="214994" cy="218218"/>
            </a:xfrm>
            <a:custGeom>
              <a:avLst/>
              <a:gdLst>
                <a:gd name="T0" fmla="*/ 2147483647 w 59"/>
                <a:gd name="T1" fmla="*/ 2147483647 h 59"/>
                <a:gd name="T2" fmla="*/ 2147483647 w 59"/>
                <a:gd name="T3" fmla="*/ 2147483647 h 59"/>
                <a:gd name="T4" fmla="*/ 2147483647 w 59"/>
                <a:gd name="T5" fmla="*/ 2147483647 h 59"/>
                <a:gd name="T6" fmla="*/ 2147483647 w 59"/>
                <a:gd name="T7" fmla="*/ 2147483647 h 59"/>
                <a:gd name="T8" fmla="*/ 2147483647 w 59"/>
                <a:gd name="T9" fmla="*/ 2147483647 h 59"/>
                <a:gd name="T10" fmla="*/ 2147483647 w 59"/>
                <a:gd name="T11" fmla="*/ 2147483647 h 59"/>
                <a:gd name="T12" fmla="*/ 2147483647 w 59"/>
                <a:gd name="T13" fmla="*/ 2147483647 h 59"/>
                <a:gd name="T14" fmla="*/ 2147483647 w 59"/>
                <a:gd name="T15" fmla="*/ 2147483647 h 59"/>
                <a:gd name="T16" fmla="*/ 2147483647 w 59"/>
                <a:gd name="T17" fmla="*/ 2147483647 h 59"/>
                <a:gd name="T18" fmla="*/ 2147483647 w 59"/>
                <a:gd name="T19" fmla="*/ 2147483647 h 59"/>
                <a:gd name="T20" fmla="*/ 2147483647 w 59"/>
                <a:gd name="T21" fmla="*/ 2147483647 h 59"/>
                <a:gd name="T22" fmla="*/ 2147483647 w 59"/>
                <a:gd name="T23" fmla="*/ 2147483647 h 59"/>
                <a:gd name="T24" fmla="*/ 2147483647 w 59"/>
                <a:gd name="T25" fmla="*/ 2147483647 h 59"/>
                <a:gd name="T26" fmla="*/ 2147483647 w 59"/>
                <a:gd name="T27" fmla="*/ 2147483647 h 59"/>
                <a:gd name="T28" fmla="*/ 2147483647 w 59"/>
                <a:gd name="T29" fmla="*/ 2147483647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
                <a:gd name="T46" fmla="*/ 0 h 59"/>
                <a:gd name="T47" fmla="*/ 59 w 59"/>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 h="59">
                  <a:moveTo>
                    <a:pt x="58" y="50"/>
                  </a:moveTo>
                  <a:cubicBezTo>
                    <a:pt x="53" y="39"/>
                    <a:pt x="42" y="31"/>
                    <a:pt x="32" y="29"/>
                  </a:cubicBezTo>
                  <a:cubicBezTo>
                    <a:pt x="29" y="25"/>
                    <a:pt x="25" y="21"/>
                    <a:pt x="20" y="19"/>
                  </a:cubicBezTo>
                  <a:cubicBezTo>
                    <a:pt x="18" y="15"/>
                    <a:pt x="12" y="4"/>
                    <a:pt x="12" y="4"/>
                  </a:cubicBezTo>
                  <a:cubicBezTo>
                    <a:pt x="11" y="1"/>
                    <a:pt x="7" y="0"/>
                    <a:pt x="4" y="1"/>
                  </a:cubicBezTo>
                  <a:cubicBezTo>
                    <a:pt x="4" y="1"/>
                    <a:pt x="4" y="1"/>
                    <a:pt x="4" y="1"/>
                  </a:cubicBezTo>
                  <a:cubicBezTo>
                    <a:pt x="1" y="3"/>
                    <a:pt x="0" y="7"/>
                    <a:pt x="1" y="10"/>
                  </a:cubicBezTo>
                  <a:cubicBezTo>
                    <a:pt x="12" y="32"/>
                    <a:pt x="12" y="32"/>
                    <a:pt x="12" y="32"/>
                  </a:cubicBezTo>
                  <a:cubicBezTo>
                    <a:pt x="16" y="32"/>
                    <a:pt x="16" y="32"/>
                    <a:pt x="16" y="32"/>
                  </a:cubicBezTo>
                  <a:cubicBezTo>
                    <a:pt x="18" y="32"/>
                    <a:pt x="18" y="32"/>
                    <a:pt x="22" y="37"/>
                  </a:cubicBezTo>
                  <a:cubicBezTo>
                    <a:pt x="25" y="41"/>
                    <a:pt x="25" y="41"/>
                    <a:pt x="25" y="41"/>
                  </a:cubicBezTo>
                  <a:cubicBezTo>
                    <a:pt x="28" y="41"/>
                    <a:pt x="28" y="41"/>
                    <a:pt x="28" y="41"/>
                  </a:cubicBezTo>
                  <a:cubicBezTo>
                    <a:pt x="35" y="41"/>
                    <a:pt x="43" y="48"/>
                    <a:pt x="47" y="55"/>
                  </a:cubicBezTo>
                  <a:cubicBezTo>
                    <a:pt x="48" y="58"/>
                    <a:pt x="52" y="59"/>
                    <a:pt x="55" y="58"/>
                  </a:cubicBezTo>
                  <a:cubicBezTo>
                    <a:pt x="58" y="56"/>
                    <a:pt x="59" y="53"/>
                    <a:pt x="58" y="50"/>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839" name="Freeform 2913"/>
            <p:cNvSpPr>
              <a:spLocks/>
            </p:cNvSpPr>
            <p:nvPr/>
          </p:nvSpPr>
          <p:spPr bwMode="auto">
            <a:xfrm>
              <a:off x="8533360" y="3061828"/>
              <a:ext cx="207923" cy="211039"/>
            </a:xfrm>
            <a:custGeom>
              <a:avLst/>
              <a:gdLst>
                <a:gd name="T0" fmla="*/ 2147483647 w 57"/>
                <a:gd name="T1" fmla="*/ 2147483647 h 57"/>
                <a:gd name="T2" fmla="*/ 2147483647 w 57"/>
                <a:gd name="T3" fmla="*/ 2147483647 h 57"/>
                <a:gd name="T4" fmla="*/ 2147483647 w 57"/>
                <a:gd name="T5" fmla="*/ 2147483647 h 57"/>
                <a:gd name="T6" fmla="*/ 2147483647 w 57"/>
                <a:gd name="T7" fmla="*/ 2147483647 h 57"/>
                <a:gd name="T8" fmla="*/ 2147483647 w 57"/>
                <a:gd name="T9" fmla="*/ 2147483647 h 57"/>
                <a:gd name="T10" fmla="*/ 2147483647 w 57"/>
                <a:gd name="T11" fmla="*/ 2147483647 h 57"/>
                <a:gd name="T12" fmla="*/ 2147483647 w 57"/>
                <a:gd name="T13" fmla="*/ 2147483647 h 57"/>
                <a:gd name="T14" fmla="*/ 2147483647 w 57"/>
                <a:gd name="T15" fmla="*/ 2147483647 h 57"/>
                <a:gd name="T16" fmla="*/ 2147483647 w 57"/>
                <a:gd name="T17" fmla="*/ 2147483647 h 57"/>
                <a:gd name="T18" fmla="*/ 2147483647 w 57"/>
                <a:gd name="T19" fmla="*/ 2147483647 h 57"/>
                <a:gd name="T20" fmla="*/ 2147483647 w 57"/>
                <a:gd name="T21" fmla="*/ 2147483647 h 57"/>
                <a:gd name="T22" fmla="*/ 2147483647 w 57"/>
                <a:gd name="T23" fmla="*/ 2147483647 h 57"/>
                <a:gd name="T24" fmla="*/ 2147483647 w 57"/>
                <a:gd name="T25" fmla="*/ 2147483647 h 57"/>
                <a:gd name="T26" fmla="*/ 2147483647 w 57"/>
                <a:gd name="T27" fmla="*/ 2147483647 h 57"/>
                <a:gd name="T28" fmla="*/ 2147483647 w 57"/>
                <a:gd name="T29" fmla="*/ 2147483647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
                <a:gd name="T46" fmla="*/ 0 h 57"/>
                <a:gd name="T47" fmla="*/ 57 w 57"/>
                <a:gd name="T48" fmla="*/ 57 h 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 h="57">
                  <a:moveTo>
                    <a:pt x="56" y="49"/>
                  </a:moveTo>
                  <a:cubicBezTo>
                    <a:pt x="51" y="38"/>
                    <a:pt x="40" y="31"/>
                    <a:pt x="30" y="29"/>
                  </a:cubicBezTo>
                  <a:cubicBezTo>
                    <a:pt x="28" y="26"/>
                    <a:pt x="25" y="22"/>
                    <a:pt x="20" y="21"/>
                  </a:cubicBezTo>
                  <a:cubicBezTo>
                    <a:pt x="18" y="17"/>
                    <a:pt x="13" y="8"/>
                    <a:pt x="12" y="8"/>
                  </a:cubicBezTo>
                  <a:cubicBezTo>
                    <a:pt x="11" y="5"/>
                    <a:pt x="6" y="0"/>
                    <a:pt x="4" y="1"/>
                  </a:cubicBezTo>
                  <a:cubicBezTo>
                    <a:pt x="4" y="1"/>
                    <a:pt x="3" y="1"/>
                    <a:pt x="3" y="1"/>
                  </a:cubicBezTo>
                  <a:cubicBezTo>
                    <a:pt x="1" y="2"/>
                    <a:pt x="0" y="5"/>
                    <a:pt x="1" y="8"/>
                  </a:cubicBezTo>
                  <a:cubicBezTo>
                    <a:pt x="11" y="30"/>
                    <a:pt x="11" y="30"/>
                    <a:pt x="11" y="30"/>
                  </a:cubicBezTo>
                  <a:cubicBezTo>
                    <a:pt x="15" y="30"/>
                    <a:pt x="15" y="30"/>
                    <a:pt x="15" y="30"/>
                  </a:cubicBezTo>
                  <a:cubicBezTo>
                    <a:pt x="17" y="30"/>
                    <a:pt x="18" y="30"/>
                    <a:pt x="22" y="35"/>
                  </a:cubicBezTo>
                  <a:cubicBezTo>
                    <a:pt x="24" y="39"/>
                    <a:pt x="24" y="39"/>
                    <a:pt x="24" y="39"/>
                  </a:cubicBezTo>
                  <a:cubicBezTo>
                    <a:pt x="27" y="39"/>
                    <a:pt x="27" y="39"/>
                    <a:pt x="27" y="39"/>
                  </a:cubicBezTo>
                  <a:cubicBezTo>
                    <a:pt x="34" y="39"/>
                    <a:pt x="43" y="46"/>
                    <a:pt x="46" y="54"/>
                  </a:cubicBezTo>
                  <a:cubicBezTo>
                    <a:pt x="48" y="56"/>
                    <a:pt x="51" y="57"/>
                    <a:pt x="53" y="56"/>
                  </a:cubicBezTo>
                  <a:cubicBezTo>
                    <a:pt x="56" y="55"/>
                    <a:pt x="57" y="52"/>
                    <a:pt x="56" y="49"/>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840" name="Freeform 2914"/>
            <p:cNvSpPr>
              <a:spLocks/>
            </p:cNvSpPr>
            <p:nvPr/>
          </p:nvSpPr>
          <p:spPr bwMode="auto">
            <a:xfrm>
              <a:off x="8536189" y="3066135"/>
              <a:ext cx="200850" cy="202427"/>
            </a:xfrm>
            <a:custGeom>
              <a:avLst/>
              <a:gdLst>
                <a:gd name="T0" fmla="*/ 2147483647 w 55"/>
                <a:gd name="T1" fmla="*/ 2147483647 h 55"/>
                <a:gd name="T2" fmla="*/ 2147483647 w 55"/>
                <a:gd name="T3" fmla="*/ 2147483647 h 55"/>
                <a:gd name="T4" fmla="*/ 2147483647 w 55"/>
                <a:gd name="T5" fmla="*/ 2147483647 h 55"/>
                <a:gd name="T6" fmla="*/ 2147483647 w 55"/>
                <a:gd name="T7" fmla="*/ 2147483647 h 55"/>
                <a:gd name="T8" fmla="*/ 2147483647 w 55"/>
                <a:gd name="T9" fmla="*/ 2147483647 h 55"/>
                <a:gd name="T10" fmla="*/ 2147483647 w 55"/>
                <a:gd name="T11" fmla="*/ 2147483647 h 55"/>
                <a:gd name="T12" fmla="*/ 2147483647 w 55"/>
                <a:gd name="T13" fmla="*/ 2147483647 h 55"/>
                <a:gd name="T14" fmla="*/ 2147483647 w 55"/>
                <a:gd name="T15" fmla="*/ 2147483647 h 55"/>
                <a:gd name="T16" fmla="*/ 2147483647 w 55"/>
                <a:gd name="T17" fmla="*/ 2147483647 h 55"/>
                <a:gd name="T18" fmla="*/ 2147483647 w 55"/>
                <a:gd name="T19" fmla="*/ 2147483647 h 55"/>
                <a:gd name="T20" fmla="*/ 2147483647 w 55"/>
                <a:gd name="T21" fmla="*/ 2147483647 h 55"/>
                <a:gd name="T22" fmla="*/ 2147483647 w 55"/>
                <a:gd name="T23" fmla="*/ 2147483647 h 55"/>
                <a:gd name="T24" fmla="*/ 2147483647 w 55"/>
                <a:gd name="T25" fmla="*/ 2147483647 h 55"/>
                <a:gd name="T26" fmla="*/ 2147483647 w 55"/>
                <a:gd name="T27" fmla="*/ 2147483647 h 55"/>
                <a:gd name="T28" fmla="*/ 2147483647 w 55"/>
                <a:gd name="T29" fmla="*/ 2147483647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55"/>
                <a:gd name="T47" fmla="*/ 55 w 55"/>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55">
                  <a:moveTo>
                    <a:pt x="54" y="48"/>
                  </a:moveTo>
                  <a:cubicBezTo>
                    <a:pt x="49" y="38"/>
                    <a:pt x="38" y="30"/>
                    <a:pt x="28" y="29"/>
                  </a:cubicBezTo>
                  <a:cubicBezTo>
                    <a:pt x="27" y="26"/>
                    <a:pt x="24" y="23"/>
                    <a:pt x="21" y="23"/>
                  </a:cubicBezTo>
                  <a:cubicBezTo>
                    <a:pt x="19" y="18"/>
                    <a:pt x="14" y="11"/>
                    <a:pt x="12" y="11"/>
                  </a:cubicBezTo>
                  <a:cubicBezTo>
                    <a:pt x="11" y="9"/>
                    <a:pt x="5" y="0"/>
                    <a:pt x="3" y="1"/>
                  </a:cubicBezTo>
                  <a:cubicBezTo>
                    <a:pt x="3" y="0"/>
                    <a:pt x="3" y="0"/>
                    <a:pt x="2" y="1"/>
                  </a:cubicBezTo>
                  <a:cubicBezTo>
                    <a:pt x="1" y="1"/>
                    <a:pt x="0" y="4"/>
                    <a:pt x="1" y="6"/>
                  </a:cubicBezTo>
                  <a:cubicBezTo>
                    <a:pt x="11" y="28"/>
                    <a:pt x="11" y="28"/>
                    <a:pt x="11" y="28"/>
                  </a:cubicBezTo>
                  <a:cubicBezTo>
                    <a:pt x="14" y="28"/>
                    <a:pt x="14" y="28"/>
                    <a:pt x="14" y="28"/>
                  </a:cubicBezTo>
                  <a:cubicBezTo>
                    <a:pt x="17" y="28"/>
                    <a:pt x="18" y="29"/>
                    <a:pt x="22" y="34"/>
                  </a:cubicBezTo>
                  <a:cubicBezTo>
                    <a:pt x="24" y="37"/>
                    <a:pt x="24" y="37"/>
                    <a:pt x="24" y="37"/>
                  </a:cubicBezTo>
                  <a:cubicBezTo>
                    <a:pt x="26" y="37"/>
                    <a:pt x="26" y="37"/>
                    <a:pt x="26" y="37"/>
                  </a:cubicBezTo>
                  <a:cubicBezTo>
                    <a:pt x="33" y="37"/>
                    <a:pt x="42" y="44"/>
                    <a:pt x="46" y="52"/>
                  </a:cubicBezTo>
                  <a:cubicBezTo>
                    <a:pt x="47" y="54"/>
                    <a:pt x="50" y="55"/>
                    <a:pt x="52" y="54"/>
                  </a:cubicBezTo>
                  <a:cubicBezTo>
                    <a:pt x="54" y="53"/>
                    <a:pt x="55" y="51"/>
                    <a:pt x="54" y="48"/>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841" name="Freeform 2915"/>
            <p:cNvSpPr>
              <a:spLocks/>
            </p:cNvSpPr>
            <p:nvPr/>
          </p:nvSpPr>
          <p:spPr bwMode="auto">
            <a:xfrm>
              <a:off x="8536189" y="3069006"/>
              <a:ext cx="198021" cy="196684"/>
            </a:xfrm>
            <a:custGeom>
              <a:avLst/>
              <a:gdLst>
                <a:gd name="T0" fmla="*/ 2147483647 w 54"/>
                <a:gd name="T1" fmla="*/ 2147483647 h 53"/>
                <a:gd name="T2" fmla="*/ 2147483647 w 54"/>
                <a:gd name="T3" fmla="*/ 2147483647 h 53"/>
                <a:gd name="T4" fmla="*/ 2147483647 w 54"/>
                <a:gd name="T5" fmla="*/ 2147483647 h 53"/>
                <a:gd name="T6" fmla="*/ 2147483647 w 54"/>
                <a:gd name="T7" fmla="*/ 2147483647 h 53"/>
                <a:gd name="T8" fmla="*/ 2147483647 w 54"/>
                <a:gd name="T9" fmla="*/ 0 h 53"/>
                <a:gd name="T10" fmla="*/ 2147483647 w 54"/>
                <a:gd name="T11" fmla="*/ 0 h 53"/>
                <a:gd name="T12" fmla="*/ 2147483647 w 54"/>
                <a:gd name="T13" fmla="*/ 2147483647 h 53"/>
                <a:gd name="T14" fmla="*/ 2147483647 w 54"/>
                <a:gd name="T15" fmla="*/ 2147483647 h 53"/>
                <a:gd name="T16" fmla="*/ 2147483647 w 54"/>
                <a:gd name="T17" fmla="*/ 2147483647 h 53"/>
                <a:gd name="T18" fmla="*/ 2147483647 w 54"/>
                <a:gd name="T19" fmla="*/ 2147483647 h 53"/>
                <a:gd name="T20" fmla="*/ 2147483647 w 54"/>
                <a:gd name="T21" fmla="*/ 2147483647 h 53"/>
                <a:gd name="T22" fmla="*/ 2147483647 w 54"/>
                <a:gd name="T23" fmla="*/ 2147483647 h 53"/>
                <a:gd name="T24" fmla="*/ 2147483647 w 54"/>
                <a:gd name="T25" fmla="*/ 2147483647 h 53"/>
                <a:gd name="T26" fmla="*/ 2147483647 w 54"/>
                <a:gd name="T27" fmla="*/ 2147483647 h 53"/>
                <a:gd name="T28" fmla="*/ 2147483647 w 54"/>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53"/>
                <a:gd name="T47" fmla="*/ 54 w 54"/>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53">
                  <a:moveTo>
                    <a:pt x="53" y="48"/>
                  </a:moveTo>
                  <a:cubicBezTo>
                    <a:pt x="48" y="38"/>
                    <a:pt x="38" y="30"/>
                    <a:pt x="28" y="29"/>
                  </a:cubicBezTo>
                  <a:cubicBezTo>
                    <a:pt x="27" y="27"/>
                    <a:pt x="25" y="25"/>
                    <a:pt x="23" y="24"/>
                  </a:cubicBezTo>
                  <a:cubicBezTo>
                    <a:pt x="20" y="20"/>
                    <a:pt x="16" y="15"/>
                    <a:pt x="13" y="14"/>
                  </a:cubicBezTo>
                  <a:cubicBezTo>
                    <a:pt x="12" y="13"/>
                    <a:pt x="5" y="0"/>
                    <a:pt x="4" y="0"/>
                  </a:cubicBezTo>
                  <a:cubicBezTo>
                    <a:pt x="3" y="0"/>
                    <a:pt x="3" y="0"/>
                    <a:pt x="3" y="0"/>
                  </a:cubicBezTo>
                  <a:cubicBezTo>
                    <a:pt x="1" y="1"/>
                    <a:pt x="0" y="3"/>
                    <a:pt x="1" y="4"/>
                  </a:cubicBezTo>
                  <a:cubicBezTo>
                    <a:pt x="12" y="27"/>
                    <a:pt x="12" y="27"/>
                    <a:pt x="12" y="27"/>
                  </a:cubicBezTo>
                  <a:cubicBezTo>
                    <a:pt x="14" y="27"/>
                    <a:pt x="14" y="27"/>
                    <a:pt x="14" y="27"/>
                  </a:cubicBezTo>
                  <a:cubicBezTo>
                    <a:pt x="17" y="26"/>
                    <a:pt x="19" y="27"/>
                    <a:pt x="22" y="32"/>
                  </a:cubicBezTo>
                  <a:cubicBezTo>
                    <a:pt x="24" y="35"/>
                    <a:pt x="24" y="35"/>
                    <a:pt x="24" y="35"/>
                  </a:cubicBezTo>
                  <a:cubicBezTo>
                    <a:pt x="26" y="35"/>
                    <a:pt x="26" y="35"/>
                    <a:pt x="26" y="35"/>
                  </a:cubicBezTo>
                  <a:cubicBezTo>
                    <a:pt x="34" y="35"/>
                    <a:pt x="43" y="42"/>
                    <a:pt x="47" y="51"/>
                  </a:cubicBezTo>
                  <a:cubicBezTo>
                    <a:pt x="48" y="52"/>
                    <a:pt x="50" y="53"/>
                    <a:pt x="52" y="52"/>
                  </a:cubicBezTo>
                  <a:cubicBezTo>
                    <a:pt x="53" y="51"/>
                    <a:pt x="54" y="49"/>
                    <a:pt x="53" y="48"/>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842" name="Freeform 2916"/>
            <p:cNvSpPr>
              <a:spLocks/>
            </p:cNvSpPr>
            <p:nvPr/>
          </p:nvSpPr>
          <p:spPr bwMode="auto">
            <a:xfrm>
              <a:off x="8540432" y="3069006"/>
              <a:ext cx="189535" cy="192377"/>
            </a:xfrm>
            <a:custGeom>
              <a:avLst/>
              <a:gdLst>
                <a:gd name="T0" fmla="*/ 2147483647 w 52"/>
                <a:gd name="T1" fmla="*/ 2147483647 h 52"/>
                <a:gd name="T2" fmla="*/ 2147483647 w 52"/>
                <a:gd name="T3" fmla="*/ 2147483647 h 52"/>
                <a:gd name="T4" fmla="*/ 2147483647 w 52"/>
                <a:gd name="T5" fmla="*/ 2147483647 h 52"/>
                <a:gd name="T6" fmla="*/ 2147483647 w 52"/>
                <a:gd name="T7" fmla="*/ 2147483647 h 52"/>
                <a:gd name="T8" fmla="*/ 2147483647 w 52"/>
                <a:gd name="T9" fmla="*/ 2147483647 h 52"/>
                <a:gd name="T10" fmla="*/ 2147483647 w 52"/>
                <a:gd name="T11" fmla="*/ 2147483647 h 52"/>
                <a:gd name="T12" fmla="*/ 2147483647 w 52"/>
                <a:gd name="T13" fmla="*/ 2147483647 h 52"/>
                <a:gd name="T14" fmla="*/ 2147483647 w 52"/>
                <a:gd name="T15" fmla="*/ 2147483647 h 52"/>
                <a:gd name="T16" fmla="*/ 2147483647 w 52"/>
                <a:gd name="T17" fmla="*/ 2147483647 h 52"/>
                <a:gd name="T18" fmla="*/ 2147483647 w 52"/>
                <a:gd name="T19" fmla="*/ 2147483647 h 52"/>
                <a:gd name="T20" fmla="*/ 2147483647 w 52"/>
                <a:gd name="T21" fmla="*/ 2147483647 h 52"/>
                <a:gd name="T22" fmla="*/ 2147483647 w 52"/>
                <a:gd name="T23" fmla="*/ 2147483647 h 52"/>
                <a:gd name="T24" fmla="*/ 2147483647 w 52"/>
                <a:gd name="T25" fmla="*/ 2147483647 h 52"/>
                <a:gd name="T26" fmla="*/ 2147483647 w 52"/>
                <a:gd name="T27" fmla="*/ 2147483647 h 52"/>
                <a:gd name="T28" fmla="*/ 2147483647 w 52"/>
                <a:gd name="T29" fmla="*/ 2147483647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52"/>
                <a:gd name="T47" fmla="*/ 52 w 52"/>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52">
                  <a:moveTo>
                    <a:pt x="51" y="48"/>
                  </a:moveTo>
                  <a:cubicBezTo>
                    <a:pt x="46" y="38"/>
                    <a:pt x="36" y="31"/>
                    <a:pt x="26" y="30"/>
                  </a:cubicBezTo>
                  <a:cubicBezTo>
                    <a:pt x="25" y="29"/>
                    <a:pt x="24" y="27"/>
                    <a:pt x="23" y="27"/>
                  </a:cubicBezTo>
                  <a:cubicBezTo>
                    <a:pt x="20" y="22"/>
                    <a:pt x="17" y="19"/>
                    <a:pt x="12" y="19"/>
                  </a:cubicBezTo>
                  <a:cubicBezTo>
                    <a:pt x="12" y="17"/>
                    <a:pt x="4" y="1"/>
                    <a:pt x="3" y="1"/>
                  </a:cubicBezTo>
                  <a:cubicBezTo>
                    <a:pt x="3" y="0"/>
                    <a:pt x="2" y="0"/>
                    <a:pt x="2" y="1"/>
                  </a:cubicBezTo>
                  <a:cubicBezTo>
                    <a:pt x="1" y="1"/>
                    <a:pt x="0" y="2"/>
                    <a:pt x="1" y="3"/>
                  </a:cubicBezTo>
                  <a:cubicBezTo>
                    <a:pt x="11" y="26"/>
                    <a:pt x="11" y="26"/>
                    <a:pt x="11" y="26"/>
                  </a:cubicBezTo>
                  <a:cubicBezTo>
                    <a:pt x="12" y="26"/>
                    <a:pt x="12" y="26"/>
                    <a:pt x="12" y="26"/>
                  </a:cubicBezTo>
                  <a:cubicBezTo>
                    <a:pt x="17" y="26"/>
                    <a:pt x="19" y="27"/>
                    <a:pt x="22" y="31"/>
                  </a:cubicBezTo>
                  <a:cubicBezTo>
                    <a:pt x="24" y="34"/>
                    <a:pt x="24" y="34"/>
                    <a:pt x="24" y="34"/>
                  </a:cubicBezTo>
                  <a:cubicBezTo>
                    <a:pt x="25" y="34"/>
                    <a:pt x="25" y="34"/>
                    <a:pt x="25" y="34"/>
                  </a:cubicBezTo>
                  <a:cubicBezTo>
                    <a:pt x="33" y="34"/>
                    <a:pt x="43" y="41"/>
                    <a:pt x="47" y="50"/>
                  </a:cubicBezTo>
                  <a:cubicBezTo>
                    <a:pt x="48" y="51"/>
                    <a:pt x="49" y="52"/>
                    <a:pt x="50" y="51"/>
                  </a:cubicBezTo>
                  <a:cubicBezTo>
                    <a:pt x="51" y="51"/>
                    <a:pt x="52" y="49"/>
                    <a:pt x="51" y="48"/>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843" name="Freeform 2917"/>
            <p:cNvSpPr>
              <a:spLocks/>
            </p:cNvSpPr>
            <p:nvPr/>
          </p:nvSpPr>
          <p:spPr bwMode="auto">
            <a:xfrm>
              <a:off x="8544675" y="3073314"/>
              <a:ext cx="178219" cy="185198"/>
            </a:xfrm>
            <a:custGeom>
              <a:avLst/>
              <a:gdLst>
                <a:gd name="T0" fmla="*/ 2147483647 w 49"/>
                <a:gd name="T1" fmla="*/ 2147483647 h 50"/>
                <a:gd name="T2" fmla="*/ 2147483647 w 49"/>
                <a:gd name="T3" fmla="*/ 2147483647 h 50"/>
                <a:gd name="T4" fmla="*/ 2147483647 w 49"/>
                <a:gd name="T5" fmla="*/ 2147483647 h 50"/>
                <a:gd name="T6" fmla="*/ 2147483647 w 49"/>
                <a:gd name="T7" fmla="*/ 2147483647 h 50"/>
                <a:gd name="T8" fmla="*/ 2147483647 w 49"/>
                <a:gd name="T9" fmla="*/ 2147483647 h 50"/>
                <a:gd name="T10" fmla="*/ 2147483647 w 49"/>
                <a:gd name="T11" fmla="*/ 0 h 50"/>
                <a:gd name="T12" fmla="*/ 2147483647 w 49"/>
                <a:gd name="T13" fmla="*/ 2147483647 h 50"/>
                <a:gd name="T14" fmla="*/ 2147483647 w 49"/>
                <a:gd name="T15" fmla="*/ 2147483647 h 50"/>
                <a:gd name="T16" fmla="*/ 2147483647 w 49"/>
                <a:gd name="T17" fmla="*/ 2147483647 h 50"/>
                <a:gd name="T18" fmla="*/ 2147483647 w 49"/>
                <a:gd name="T19" fmla="*/ 2147483647 h 50"/>
                <a:gd name="T20" fmla="*/ 2147483647 w 49"/>
                <a:gd name="T21" fmla="*/ 2147483647 h 50"/>
                <a:gd name="T22" fmla="*/ 2147483647 w 49"/>
                <a:gd name="T23" fmla="*/ 2147483647 h 50"/>
                <a:gd name="T24" fmla="*/ 2147483647 w 49"/>
                <a:gd name="T25" fmla="*/ 2147483647 h 50"/>
                <a:gd name="T26" fmla="*/ 2147483647 w 49"/>
                <a:gd name="T27" fmla="*/ 2147483647 h 50"/>
                <a:gd name="T28" fmla="*/ 2147483647 w 49"/>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
                <a:gd name="T46" fmla="*/ 0 h 50"/>
                <a:gd name="T47" fmla="*/ 49 w 49"/>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 h="50">
                  <a:moveTo>
                    <a:pt x="49" y="48"/>
                  </a:moveTo>
                  <a:cubicBezTo>
                    <a:pt x="44" y="38"/>
                    <a:pt x="34" y="31"/>
                    <a:pt x="25" y="30"/>
                  </a:cubicBezTo>
                  <a:cubicBezTo>
                    <a:pt x="24" y="29"/>
                    <a:pt x="24" y="29"/>
                    <a:pt x="24" y="29"/>
                  </a:cubicBezTo>
                  <a:cubicBezTo>
                    <a:pt x="21" y="24"/>
                    <a:pt x="17" y="22"/>
                    <a:pt x="12" y="22"/>
                  </a:cubicBezTo>
                  <a:cubicBezTo>
                    <a:pt x="11" y="21"/>
                    <a:pt x="2" y="1"/>
                    <a:pt x="2" y="1"/>
                  </a:cubicBezTo>
                  <a:cubicBezTo>
                    <a:pt x="2" y="0"/>
                    <a:pt x="2" y="0"/>
                    <a:pt x="1" y="0"/>
                  </a:cubicBezTo>
                  <a:cubicBezTo>
                    <a:pt x="1" y="0"/>
                    <a:pt x="0" y="1"/>
                    <a:pt x="1" y="1"/>
                  </a:cubicBezTo>
                  <a:cubicBezTo>
                    <a:pt x="11" y="24"/>
                    <a:pt x="11" y="24"/>
                    <a:pt x="11" y="24"/>
                  </a:cubicBezTo>
                  <a:cubicBezTo>
                    <a:pt x="11" y="24"/>
                    <a:pt x="11" y="24"/>
                    <a:pt x="11" y="24"/>
                  </a:cubicBezTo>
                  <a:cubicBezTo>
                    <a:pt x="16" y="24"/>
                    <a:pt x="19" y="25"/>
                    <a:pt x="22" y="30"/>
                  </a:cubicBezTo>
                  <a:cubicBezTo>
                    <a:pt x="24" y="32"/>
                    <a:pt x="24" y="32"/>
                    <a:pt x="24" y="32"/>
                  </a:cubicBezTo>
                  <a:cubicBezTo>
                    <a:pt x="24" y="32"/>
                    <a:pt x="24" y="32"/>
                    <a:pt x="24" y="32"/>
                  </a:cubicBezTo>
                  <a:cubicBezTo>
                    <a:pt x="33" y="32"/>
                    <a:pt x="43" y="40"/>
                    <a:pt x="47" y="49"/>
                  </a:cubicBezTo>
                  <a:cubicBezTo>
                    <a:pt x="47" y="49"/>
                    <a:pt x="48" y="50"/>
                    <a:pt x="49" y="49"/>
                  </a:cubicBezTo>
                  <a:cubicBezTo>
                    <a:pt x="49" y="49"/>
                    <a:pt x="49" y="48"/>
                    <a:pt x="49" y="48"/>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844" name="Freeform 2918"/>
            <p:cNvSpPr>
              <a:spLocks/>
            </p:cNvSpPr>
            <p:nvPr/>
          </p:nvSpPr>
          <p:spPr bwMode="auto">
            <a:xfrm>
              <a:off x="8602668" y="2496184"/>
              <a:ext cx="261670" cy="147871"/>
            </a:xfrm>
            <a:custGeom>
              <a:avLst/>
              <a:gdLst>
                <a:gd name="T0" fmla="*/ 2147483647 w 72"/>
                <a:gd name="T1" fmla="*/ 2147483647 h 40"/>
                <a:gd name="T2" fmla="*/ 2147483647 w 72"/>
                <a:gd name="T3" fmla="*/ 2147483647 h 40"/>
                <a:gd name="T4" fmla="*/ 2147483647 w 72"/>
                <a:gd name="T5" fmla="*/ 2147483647 h 40"/>
                <a:gd name="T6" fmla="*/ 2147483647 w 72"/>
                <a:gd name="T7" fmla="*/ 2147483647 h 40"/>
                <a:gd name="T8" fmla="*/ 2147483647 w 72"/>
                <a:gd name="T9" fmla="*/ 2147483647 h 40"/>
                <a:gd name="T10" fmla="*/ 2147483647 w 72"/>
                <a:gd name="T11" fmla="*/ 2147483647 h 40"/>
                <a:gd name="T12" fmla="*/ 2147483647 w 72"/>
                <a:gd name="T13" fmla="*/ 2147483647 h 40"/>
                <a:gd name="T14" fmla="*/ 2147483647 w 72"/>
                <a:gd name="T15" fmla="*/ 2147483647 h 40"/>
                <a:gd name="T16" fmla="*/ 2147483647 w 72"/>
                <a:gd name="T17" fmla="*/ 2147483647 h 40"/>
                <a:gd name="T18" fmla="*/ 2147483647 w 72"/>
                <a:gd name="T19" fmla="*/ 2147483647 h 40"/>
                <a:gd name="T20" fmla="*/ 2147483647 w 72"/>
                <a:gd name="T21" fmla="*/ 2147483647 h 40"/>
                <a:gd name="T22" fmla="*/ 2147483647 w 72"/>
                <a:gd name="T23" fmla="*/ 2147483647 h 40"/>
                <a:gd name="T24" fmla="*/ 2147483647 w 72"/>
                <a:gd name="T25" fmla="*/ 2147483647 h 40"/>
                <a:gd name="T26" fmla="*/ 2147483647 w 72"/>
                <a:gd name="T27" fmla="*/ 2147483647 h 40"/>
                <a:gd name="T28" fmla="*/ 2147483647 w 72"/>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40"/>
                <a:gd name="T47" fmla="*/ 72 w 72"/>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40">
                  <a:moveTo>
                    <a:pt x="17" y="14"/>
                  </a:moveTo>
                  <a:cubicBezTo>
                    <a:pt x="2" y="28"/>
                    <a:pt x="2" y="28"/>
                    <a:pt x="2" y="28"/>
                  </a:cubicBezTo>
                  <a:cubicBezTo>
                    <a:pt x="0" y="30"/>
                    <a:pt x="0" y="34"/>
                    <a:pt x="2" y="37"/>
                  </a:cubicBezTo>
                  <a:cubicBezTo>
                    <a:pt x="4" y="40"/>
                    <a:pt x="8" y="40"/>
                    <a:pt x="11" y="37"/>
                  </a:cubicBezTo>
                  <a:cubicBezTo>
                    <a:pt x="11" y="37"/>
                    <a:pt x="20" y="29"/>
                    <a:pt x="23" y="26"/>
                  </a:cubicBezTo>
                  <a:cubicBezTo>
                    <a:pt x="29" y="27"/>
                    <a:pt x="34" y="24"/>
                    <a:pt x="38" y="21"/>
                  </a:cubicBezTo>
                  <a:cubicBezTo>
                    <a:pt x="48" y="23"/>
                    <a:pt x="61" y="19"/>
                    <a:pt x="70" y="12"/>
                  </a:cubicBezTo>
                  <a:cubicBezTo>
                    <a:pt x="72" y="9"/>
                    <a:pt x="72" y="5"/>
                    <a:pt x="70" y="3"/>
                  </a:cubicBezTo>
                  <a:cubicBezTo>
                    <a:pt x="68" y="0"/>
                    <a:pt x="64" y="0"/>
                    <a:pt x="61" y="2"/>
                  </a:cubicBezTo>
                  <a:cubicBezTo>
                    <a:pt x="55" y="8"/>
                    <a:pt x="45" y="11"/>
                    <a:pt x="38" y="8"/>
                  </a:cubicBezTo>
                  <a:cubicBezTo>
                    <a:pt x="36" y="7"/>
                    <a:pt x="36" y="7"/>
                    <a:pt x="36" y="7"/>
                  </a:cubicBezTo>
                  <a:cubicBezTo>
                    <a:pt x="31" y="11"/>
                    <a:pt x="31" y="11"/>
                    <a:pt x="31" y="11"/>
                  </a:cubicBezTo>
                  <a:cubicBezTo>
                    <a:pt x="26" y="14"/>
                    <a:pt x="25" y="14"/>
                    <a:pt x="24" y="13"/>
                  </a:cubicBezTo>
                  <a:cubicBezTo>
                    <a:pt x="20" y="12"/>
                    <a:pt x="20" y="12"/>
                    <a:pt x="20" y="12"/>
                  </a:cubicBezTo>
                  <a:lnTo>
                    <a:pt x="17" y="14"/>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845" name="Freeform 2919"/>
            <p:cNvSpPr>
              <a:spLocks/>
            </p:cNvSpPr>
            <p:nvPr/>
          </p:nvSpPr>
          <p:spPr bwMode="auto">
            <a:xfrm>
              <a:off x="8605496" y="2499055"/>
              <a:ext cx="256013" cy="140693"/>
            </a:xfrm>
            <a:custGeom>
              <a:avLst/>
              <a:gdLst>
                <a:gd name="T0" fmla="*/ 2147483647 w 70"/>
                <a:gd name="T1" fmla="*/ 2147483647 h 38"/>
                <a:gd name="T2" fmla="*/ 2147483647 w 70"/>
                <a:gd name="T3" fmla="*/ 2147483647 h 38"/>
                <a:gd name="T4" fmla="*/ 2147483647 w 70"/>
                <a:gd name="T5" fmla="*/ 2147483647 h 38"/>
                <a:gd name="T6" fmla="*/ 2147483647 w 70"/>
                <a:gd name="T7" fmla="*/ 2147483647 h 38"/>
                <a:gd name="T8" fmla="*/ 2147483647 w 70"/>
                <a:gd name="T9" fmla="*/ 2147483647 h 38"/>
                <a:gd name="T10" fmla="*/ 2147483647 w 70"/>
                <a:gd name="T11" fmla="*/ 2147483647 h 38"/>
                <a:gd name="T12" fmla="*/ 2147483647 w 70"/>
                <a:gd name="T13" fmla="*/ 2147483647 h 38"/>
                <a:gd name="T14" fmla="*/ 2147483647 w 70"/>
                <a:gd name="T15" fmla="*/ 2147483647 h 38"/>
                <a:gd name="T16" fmla="*/ 0 w 70"/>
                <a:gd name="T17" fmla="*/ 2147483647 h 38"/>
                <a:gd name="T18" fmla="*/ 2147483647 w 70"/>
                <a:gd name="T19" fmla="*/ 2147483647 h 38"/>
                <a:gd name="T20" fmla="*/ 2147483647 w 70"/>
                <a:gd name="T21" fmla="*/ 2147483647 h 38"/>
                <a:gd name="T22" fmla="*/ 2147483647 w 70"/>
                <a:gd name="T23" fmla="*/ 2147483647 h 38"/>
                <a:gd name="T24" fmla="*/ 2147483647 w 70"/>
                <a:gd name="T25" fmla="*/ 2147483647 h 38"/>
                <a:gd name="T26" fmla="*/ 2147483647 w 70"/>
                <a:gd name="T27" fmla="*/ 2147483647 h 38"/>
                <a:gd name="T28" fmla="*/ 2147483647 w 70"/>
                <a:gd name="T29" fmla="*/ 2147483647 h 38"/>
                <a:gd name="T30" fmla="*/ 2147483647 w 70"/>
                <a:gd name="T31" fmla="*/ 2147483647 h 38"/>
                <a:gd name="T32" fmla="*/ 2147483647 w 70"/>
                <a:gd name="T33" fmla="*/ 2147483647 h 38"/>
                <a:gd name="T34" fmla="*/ 2147483647 w 70"/>
                <a:gd name="T35" fmla="*/ 2147483647 h 38"/>
                <a:gd name="T36" fmla="*/ 2147483647 w 70"/>
                <a:gd name="T37" fmla="*/ 2147483647 h 38"/>
                <a:gd name="T38" fmla="*/ 2147483647 w 70"/>
                <a:gd name="T39" fmla="*/ 2147483647 h 38"/>
                <a:gd name="T40" fmla="*/ 2147483647 w 70"/>
                <a:gd name="T41" fmla="*/ 2147483647 h 38"/>
                <a:gd name="T42" fmla="*/ 2147483647 w 70"/>
                <a:gd name="T43" fmla="*/ 2147483647 h 38"/>
                <a:gd name="T44" fmla="*/ 2147483647 w 70"/>
                <a:gd name="T45" fmla="*/ 2147483647 h 38"/>
                <a:gd name="T46" fmla="*/ 2147483647 w 70"/>
                <a:gd name="T47" fmla="*/ 2147483647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0"/>
                <a:gd name="T73" fmla="*/ 0 h 38"/>
                <a:gd name="T74" fmla="*/ 70 w 70"/>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0" h="38">
                  <a:moveTo>
                    <a:pt x="31" y="10"/>
                  </a:moveTo>
                  <a:cubicBezTo>
                    <a:pt x="29" y="11"/>
                    <a:pt x="28" y="12"/>
                    <a:pt x="27" y="13"/>
                  </a:cubicBezTo>
                  <a:cubicBezTo>
                    <a:pt x="26" y="13"/>
                    <a:pt x="25" y="13"/>
                    <a:pt x="24" y="13"/>
                  </a:cubicBezTo>
                  <a:cubicBezTo>
                    <a:pt x="24" y="13"/>
                    <a:pt x="20" y="12"/>
                    <a:pt x="20" y="12"/>
                  </a:cubicBezTo>
                  <a:cubicBezTo>
                    <a:pt x="20" y="12"/>
                    <a:pt x="18" y="14"/>
                    <a:pt x="17" y="14"/>
                  </a:cubicBezTo>
                  <a:cubicBezTo>
                    <a:pt x="17" y="14"/>
                    <a:pt x="17" y="14"/>
                    <a:pt x="17" y="14"/>
                  </a:cubicBezTo>
                  <a:cubicBezTo>
                    <a:pt x="17" y="14"/>
                    <a:pt x="17" y="14"/>
                    <a:pt x="17" y="14"/>
                  </a:cubicBezTo>
                  <a:cubicBezTo>
                    <a:pt x="2" y="28"/>
                    <a:pt x="2" y="28"/>
                    <a:pt x="2" y="28"/>
                  </a:cubicBezTo>
                  <a:cubicBezTo>
                    <a:pt x="1" y="29"/>
                    <a:pt x="0" y="32"/>
                    <a:pt x="0" y="33"/>
                  </a:cubicBezTo>
                  <a:cubicBezTo>
                    <a:pt x="0" y="34"/>
                    <a:pt x="1" y="35"/>
                    <a:pt x="1" y="36"/>
                  </a:cubicBezTo>
                  <a:cubicBezTo>
                    <a:pt x="2" y="36"/>
                    <a:pt x="2" y="37"/>
                    <a:pt x="3" y="37"/>
                  </a:cubicBezTo>
                  <a:cubicBezTo>
                    <a:pt x="5" y="38"/>
                    <a:pt x="7" y="37"/>
                    <a:pt x="10" y="35"/>
                  </a:cubicBezTo>
                  <a:cubicBezTo>
                    <a:pt x="10" y="35"/>
                    <a:pt x="19" y="27"/>
                    <a:pt x="22" y="24"/>
                  </a:cubicBezTo>
                  <a:cubicBezTo>
                    <a:pt x="27" y="25"/>
                    <a:pt x="32" y="22"/>
                    <a:pt x="36" y="19"/>
                  </a:cubicBezTo>
                  <a:cubicBezTo>
                    <a:pt x="36" y="19"/>
                    <a:pt x="36" y="20"/>
                    <a:pt x="36" y="20"/>
                  </a:cubicBezTo>
                  <a:cubicBezTo>
                    <a:pt x="37" y="20"/>
                    <a:pt x="38" y="20"/>
                    <a:pt x="39" y="20"/>
                  </a:cubicBezTo>
                  <a:cubicBezTo>
                    <a:pt x="48" y="21"/>
                    <a:pt x="59" y="17"/>
                    <a:pt x="67" y="10"/>
                  </a:cubicBezTo>
                  <a:cubicBezTo>
                    <a:pt x="69" y="8"/>
                    <a:pt x="70" y="6"/>
                    <a:pt x="69" y="4"/>
                  </a:cubicBezTo>
                  <a:cubicBezTo>
                    <a:pt x="69" y="3"/>
                    <a:pt x="69" y="2"/>
                    <a:pt x="69" y="2"/>
                  </a:cubicBezTo>
                  <a:cubicBezTo>
                    <a:pt x="68" y="2"/>
                    <a:pt x="68" y="1"/>
                    <a:pt x="67" y="1"/>
                  </a:cubicBezTo>
                  <a:cubicBezTo>
                    <a:pt x="65" y="0"/>
                    <a:pt x="62" y="1"/>
                    <a:pt x="60" y="2"/>
                  </a:cubicBezTo>
                  <a:cubicBezTo>
                    <a:pt x="54" y="8"/>
                    <a:pt x="45" y="10"/>
                    <a:pt x="38" y="9"/>
                  </a:cubicBezTo>
                  <a:cubicBezTo>
                    <a:pt x="38" y="9"/>
                    <a:pt x="36" y="8"/>
                    <a:pt x="35" y="8"/>
                  </a:cubicBezTo>
                  <a:cubicBezTo>
                    <a:pt x="35" y="8"/>
                    <a:pt x="31" y="10"/>
                    <a:pt x="31" y="10"/>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846" name="Freeform 2920"/>
            <p:cNvSpPr>
              <a:spLocks/>
            </p:cNvSpPr>
            <p:nvPr/>
          </p:nvSpPr>
          <p:spPr bwMode="auto">
            <a:xfrm>
              <a:off x="8609739" y="2503362"/>
              <a:ext cx="247527" cy="133516"/>
            </a:xfrm>
            <a:custGeom>
              <a:avLst/>
              <a:gdLst>
                <a:gd name="T0" fmla="*/ 2147483647 w 68"/>
                <a:gd name="T1" fmla="*/ 2147483647 h 36"/>
                <a:gd name="T2" fmla="*/ 2147483647 w 68"/>
                <a:gd name="T3" fmla="*/ 2147483647 h 36"/>
                <a:gd name="T4" fmla="*/ 2147483647 w 68"/>
                <a:gd name="T5" fmla="*/ 2147483647 h 36"/>
                <a:gd name="T6" fmla="*/ 2147483647 w 68"/>
                <a:gd name="T7" fmla="*/ 2147483647 h 36"/>
                <a:gd name="T8" fmla="*/ 2147483647 w 68"/>
                <a:gd name="T9" fmla="*/ 2147483647 h 36"/>
                <a:gd name="T10" fmla="*/ 2147483647 w 68"/>
                <a:gd name="T11" fmla="*/ 2147483647 h 36"/>
                <a:gd name="T12" fmla="*/ 2147483647 w 68"/>
                <a:gd name="T13" fmla="*/ 2147483647 h 36"/>
                <a:gd name="T14" fmla="*/ 2147483647 w 68"/>
                <a:gd name="T15" fmla="*/ 2147483647 h 36"/>
                <a:gd name="T16" fmla="*/ 0 w 68"/>
                <a:gd name="T17" fmla="*/ 2147483647 h 36"/>
                <a:gd name="T18" fmla="*/ 2147483647 w 68"/>
                <a:gd name="T19" fmla="*/ 2147483647 h 36"/>
                <a:gd name="T20" fmla="*/ 2147483647 w 68"/>
                <a:gd name="T21" fmla="*/ 2147483647 h 36"/>
                <a:gd name="T22" fmla="*/ 2147483647 w 68"/>
                <a:gd name="T23" fmla="*/ 2147483647 h 36"/>
                <a:gd name="T24" fmla="*/ 2147483647 w 68"/>
                <a:gd name="T25" fmla="*/ 2147483647 h 36"/>
                <a:gd name="T26" fmla="*/ 2147483647 w 68"/>
                <a:gd name="T27" fmla="*/ 2147483647 h 36"/>
                <a:gd name="T28" fmla="*/ 2147483647 w 68"/>
                <a:gd name="T29" fmla="*/ 2147483647 h 36"/>
                <a:gd name="T30" fmla="*/ 2147483647 w 68"/>
                <a:gd name="T31" fmla="*/ 2147483647 h 36"/>
                <a:gd name="T32" fmla="*/ 2147483647 w 68"/>
                <a:gd name="T33" fmla="*/ 2147483647 h 36"/>
                <a:gd name="T34" fmla="*/ 2147483647 w 68"/>
                <a:gd name="T35" fmla="*/ 2147483647 h 36"/>
                <a:gd name="T36" fmla="*/ 2147483647 w 68"/>
                <a:gd name="T37" fmla="*/ 2147483647 h 36"/>
                <a:gd name="T38" fmla="*/ 2147483647 w 68"/>
                <a:gd name="T39" fmla="*/ 2147483647 h 36"/>
                <a:gd name="T40" fmla="*/ 2147483647 w 68"/>
                <a:gd name="T41" fmla="*/ 2147483647 h 36"/>
                <a:gd name="T42" fmla="*/ 2147483647 w 68"/>
                <a:gd name="T43" fmla="*/ 2147483647 h 36"/>
                <a:gd name="T44" fmla="*/ 2147483647 w 68"/>
                <a:gd name="T45" fmla="*/ 2147483647 h 36"/>
                <a:gd name="T46" fmla="*/ 2147483647 w 68"/>
                <a:gd name="T47" fmla="*/ 2147483647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8"/>
                <a:gd name="T73" fmla="*/ 0 h 36"/>
                <a:gd name="T74" fmla="*/ 68 w 68"/>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8" h="36">
                  <a:moveTo>
                    <a:pt x="31" y="10"/>
                  </a:moveTo>
                  <a:cubicBezTo>
                    <a:pt x="29" y="11"/>
                    <a:pt x="28" y="12"/>
                    <a:pt x="27" y="12"/>
                  </a:cubicBezTo>
                  <a:cubicBezTo>
                    <a:pt x="26" y="13"/>
                    <a:pt x="25" y="13"/>
                    <a:pt x="24" y="13"/>
                  </a:cubicBezTo>
                  <a:cubicBezTo>
                    <a:pt x="24" y="14"/>
                    <a:pt x="21" y="13"/>
                    <a:pt x="20" y="13"/>
                  </a:cubicBezTo>
                  <a:cubicBezTo>
                    <a:pt x="19" y="13"/>
                    <a:pt x="17" y="14"/>
                    <a:pt x="17" y="14"/>
                  </a:cubicBezTo>
                  <a:cubicBezTo>
                    <a:pt x="16" y="14"/>
                    <a:pt x="16" y="14"/>
                    <a:pt x="16" y="14"/>
                  </a:cubicBezTo>
                  <a:cubicBezTo>
                    <a:pt x="16" y="14"/>
                    <a:pt x="16" y="14"/>
                    <a:pt x="16" y="14"/>
                  </a:cubicBezTo>
                  <a:cubicBezTo>
                    <a:pt x="2" y="28"/>
                    <a:pt x="2" y="28"/>
                    <a:pt x="2" y="28"/>
                  </a:cubicBezTo>
                  <a:cubicBezTo>
                    <a:pt x="1" y="28"/>
                    <a:pt x="0" y="31"/>
                    <a:pt x="0" y="32"/>
                  </a:cubicBezTo>
                  <a:cubicBezTo>
                    <a:pt x="0" y="33"/>
                    <a:pt x="0" y="34"/>
                    <a:pt x="1" y="34"/>
                  </a:cubicBezTo>
                  <a:cubicBezTo>
                    <a:pt x="1" y="35"/>
                    <a:pt x="2" y="35"/>
                    <a:pt x="2" y="35"/>
                  </a:cubicBezTo>
                  <a:cubicBezTo>
                    <a:pt x="4" y="36"/>
                    <a:pt x="6" y="35"/>
                    <a:pt x="8" y="33"/>
                  </a:cubicBezTo>
                  <a:cubicBezTo>
                    <a:pt x="10" y="32"/>
                    <a:pt x="18" y="24"/>
                    <a:pt x="20" y="22"/>
                  </a:cubicBezTo>
                  <a:cubicBezTo>
                    <a:pt x="26" y="23"/>
                    <a:pt x="30" y="21"/>
                    <a:pt x="34" y="18"/>
                  </a:cubicBezTo>
                  <a:cubicBezTo>
                    <a:pt x="34" y="18"/>
                    <a:pt x="34" y="18"/>
                    <a:pt x="35" y="18"/>
                  </a:cubicBezTo>
                  <a:cubicBezTo>
                    <a:pt x="35" y="18"/>
                    <a:pt x="36" y="18"/>
                    <a:pt x="37" y="17"/>
                  </a:cubicBezTo>
                  <a:cubicBezTo>
                    <a:pt x="46" y="19"/>
                    <a:pt x="57" y="15"/>
                    <a:pt x="65" y="9"/>
                  </a:cubicBezTo>
                  <a:cubicBezTo>
                    <a:pt x="67" y="7"/>
                    <a:pt x="68" y="5"/>
                    <a:pt x="68" y="3"/>
                  </a:cubicBezTo>
                  <a:cubicBezTo>
                    <a:pt x="68" y="2"/>
                    <a:pt x="68" y="2"/>
                    <a:pt x="67" y="1"/>
                  </a:cubicBezTo>
                  <a:cubicBezTo>
                    <a:pt x="67" y="1"/>
                    <a:pt x="66" y="1"/>
                    <a:pt x="66" y="1"/>
                  </a:cubicBezTo>
                  <a:cubicBezTo>
                    <a:pt x="64" y="0"/>
                    <a:pt x="61" y="1"/>
                    <a:pt x="59" y="3"/>
                  </a:cubicBezTo>
                  <a:cubicBezTo>
                    <a:pt x="53" y="7"/>
                    <a:pt x="45" y="10"/>
                    <a:pt x="38" y="9"/>
                  </a:cubicBezTo>
                  <a:cubicBezTo>
                    <a:pt x="38" y="9"/>
                    <a:pt x="36" y="8"/>
                    <a:pt x="35" y="8"/>
                  </a:cubicBezTo>
                  <a:cubicBezTo>
                    <a:pt x="35" y="8"/>
                    <a:pt x="31" y="10"/>
                    <a:pt x="31" y="10"/>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847" name="Freeform 2921"/>
            <p:cNvSpPr>
              <a:spLocks/>
            </p:cNvSpPr>
            <p:nvPr/>
          </p:nvSpPr>
          <p:spPr bwMode="auto">
            <a:xfrm>
              <a:off x="8612568" y="2506233"/>
              <a:ext cx="241869" cy="126337"/>
            </a:xfrm>
            <a:custGeom>
              <a:avLst/>
              <a:gdLst>
                <a:gd name="T0" fmla="*/ 2147483647 w 66"/>
                <a:gd name="T1" fmla="*/ 2147483647 h 34"/>
                <a:gd name="T2" fmla="*/ 2147483647 w 66"/>
                <a:gd name="T3" fmla="*/ 2147483647 h 34"/>
                <a:gd name="T4" fmla="*/ 2147483647 w 66"/>
                <a:gd name="T5" fmla="*/ 2147483647 h 34"/>
                <a:gd name="T6" fmla="*/ 2147483647 w 66"/>
                <a:gd name="T7" fmla="*/ 2147483647 h 34"/>
                <a:gd name="T8" fmla="*/ 2147483647 w 66"/>
                <a:gd name="T9" fmla="*/ 2147483647 h 34"/>
                <a:gd name="T10" fmla="*/ 2147483647 w 66"/>
                <a:gd name="T11" fmla="*/ 2147483647 h 34"/>
                <a:gd name="T12" fmla="*/ 2147483647 w 66"/>
                <a:gd name="T13" fmla="*/ 2147483647 h 34"/>
                <a:gd name="T14" fmla="*/ 2147483647 w 66"/>
                <a:gd name="T15" fmla="*/ 2147483647 h 34"/>
                <a:gd name="T16" fmla="*/ 0 w 66"/>
                <a:gd name="T17" fmla="*/ 2147483647 h 34"/>
                <a:gd name="T18" fmla="*/ 0 w 66"/>
                <a:gd name="T19" fmla="*/ 2147483647 h 34"/>
                <a:gd name="T20" fmla="*/ 2147483647 w 66"/>
                <a:gd name="T21" fmla="*/ 2147483647 h 34"/>
                <a:gd name="T22" fmla="*/ 2147483647 w 66"/>
                <a:gd name="T23" fmla="*/ 2147483647 h 34"/>
                <a:gd name="T24" fmla="*/ 2147483647 w 66"/>
                <a:gd name="T25" fmla="*/ 2147483647 h 34"/>
                <a:gd name="T26" fmla="*/ 2147483647 w 66"/>
                <a:gd name="T27" fmla="*/ 2147483647 h 34"/>
                <a:gd name="T28" fmla="*/ 2147483647 w 66"/>
                <a:gd name="T29" fmla="*/ 2147483647 h 34"/>
                <a:gd name="T30" fmla="*/ 2147483647 w 66"/>
                <a:gd name="T31" fmla="*/ 2147483647 h 34"/>
                <a:gd name="T32" fmla="*/ 2147483647 w 66"/>
                <a:gd name="T33" fmla="*/ 2147483647 h 34"/>
                <a:gd name="T34" fmla="*/ 2147483647 w 66"/>
                <a:gd name="T35" fmla="*/ 2147483647 h 34"/>
                <a:gd name="T36" fmla="*/ 2147483647 w 66"/>
                <a:gd name="T37" fmla="*/ 2147483647 h 34"/>
                <a:gd name="T38" fmla="*/ 2147483647 w 66"/>
                <a:gd name="T39" fmla="*/ 0 h 34"/>
                <a:gd name="T40" fmla="*/ 2147483647 w 66"/>
                <a:gd name="T41" fmla="*/ 2147483647 h 34"/>
                <a:gd name="T42" fmla="*/ 2147483647 w 66"/>
                <a:gd name="T43" fmla="*/ 2147483647 h 34"/>
                <a:gd name="T44" fmla="*/ 2147483647 w 66"/>
                <a:gd name="T45" fmla="*/ 2147483647 h 34"/>
                <a:gd name="T46" fmla="*/ 2147483647 w 66"/>
                <a:gd name="T47" fmla="*/ 2147483647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34"/>
                <a:gd name="T74" fmla="*/ 66 w 66"/>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34">
                  <a:moveTo>
                    <a:pt x="31" y="10"/>
                  </a:moveTo>
                  <a:cubicBezTo>
                    <a:pt x="30" y="10"/>
                    <a:pt x="28" y="12"/>
                    <a:pt x="27" y="12"/>
                  </a:cubicBezTo>
                  <a:cubicBezTo>
                    <a:pt x="26" y="13"/>
                    <a:pt x="25" y="13"/>
                    <a:pt x="24" y="13"/>
                  </a:cubicBezTo>
                  <a:cubicBezTo>
                    <a:pt x="23" y="14"/>
                    <a:pt x="21" y="13"/>
                    <a:pt x="20" y="13"/>
                  </a:cubicBezTo>
                  <a:cubicBezTo>
                    <a:pt x="19" y="14"/>
                    <a:pt x="17" y="14"/>
                    <a:pt x="16" y="14"/>
                  </a:cubicBezTo>
                  <a:cubicBezTo>
                    <a:pt x="16" y="14"/>
                    <a:pt x="16" y="14"/>
                    <a:pt x="16" y="14"/>
                  </a:cubicBezTo>
                  <a:cubicBezTo>
                    <a:pt x="16" y="14"/>
                    <a:pt x="16" y="14"/>
                    <a:pt x="16" y="14"/>
                  </a:cubicBezTo>
                  <a:cubicBezTo>
                    <a:pt x="2" y="27"/>
                    <a:pt x="2" y="27"/>
                    <a:pt x="2" y="27"/>
                  </a:cubicBezTo>
                  <a:cubicBezTo>
                    <a:pt x="1" y="28"/>
                    <a:pt x="0" y="30"/>
                    <a:pt x="0" y="31"/>
                  </a:cubicBezTo>
                  <a:cubicBezTo>
                    <a:pt x="0" y="32"/>
                    <a:pt x="0" y="32"/>
                    <a:pt x="0" y="33"/>
                  </a:cubicBezTo>
                  <a:cubicBezTo>
                    <a:pt x="1" y="33"/>
                    <a:pt x="1" y="34"/>
                    <a:pt x="2" y="34"/>
                  </a:cubicBezTo>
                  <a:cubicBezTo>
                    <a:pt x="3" y="34"/>
                    <a:pt x="5" y="33"/>
                    <a:pt x="7" y="31"/>
                  </a:cubicBezTo>
                  <a:cubicBezTo>
                    <a:pt x="9" y="29"/>
                    <a:pt x="17" y="22"/>
                    <a:pt x="19" y="20"/>
                  </a:cubicBezTo>
                  <a:cubicBezTo>
                    <a:pt x="24" y="21"/>
                    <a:pt x="28" y="19"/>
                    <a:pt x="32" y="16"/>
                  </a:cubicBezTo>
                  <a:cubicBezTo>
                    <a:pt x="32" y="16"/>
                    <a:pt x="32" y="16"/>
                    <a:pt x="33" y="16"/>
                  </a:cubicBezTo>
                  <a:cubicBezTo>
                    <a:pt x="33" y="16"/>
                    <a:pt x="34" y="16"/>
                    <a:pt x="35" y="15"/>
                  </a:cubicBezTo>
                  <a:cubicBezTo>
                    <a:pt x="43" y="17"/>
                    <a:pt x="55" y="14"/>
                    <a:pt x="62" y="7"/>
                  </a:cubicBezTo>
                  <a:cubicBezTo>
                    <a:pt x="64" y="6"/>
                    <a:pt x="65" y="4"/>
                    <a:pt x="66" y="2"/>
                  </a:cubicBezTo>
                  <a:cubicBezTo>
                    <a:pt x="66" y="2"/>
                    <a:pt x="66" y="1"/>
                    <a:pt x="66" y="1"/>
                  </a:cubicBezTo>
                  <a:cubicBezTo>
                    <a:pt x="65" y="0"/>
                    <a:pt x="65" y="0"/>
                    <a:pt x="64" y="0"/>
                  </a:cubicBezTo>
                  <a:cubicBezTo>
                    <a:pt x="62" y="0"/>
                    <a:pt x="60" y="1"/>
                    <a:pt x="58" y="3"/>
                  </a:cubicBezTo>
                  <a:cubicBezTo>
                    <a:pt x="53" y="7"/>
                    <a:pt x="44" y="10"/>
                    <a:pt x="38" y="9"/>
                  </a:cubicBezTo>
                  <a:cubicBezTo>
                    <a:pt x="37" y="9"/>
                    <a:pt x="36" y="9"/>
                    <a:pt x="35" y="9"/>
                  </a:cubicBezTo>
                  <a:cubicBezTo>
                    <a:pt x="34" y="9"/>
                    <a:pt x="32" y="10"/>
                    <a:pt x="31" y="10"/>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848" name="Freeform 2922"/>
            <p:cNvSpPr>
              <a:spLocks/>
            </p:cNvSpPr>
            <p:nvPr/>
          </p:nvSpPr>
          <p:spPr bwMode="auto">
            <a:xfrm>
              <a:off x="8612568" y="2510540"/>
              <a:ext cx="241869" cy="117723"/>
            </a:xfrm>
            <a:custGeom>
              <a:avLst/>
              <a:gdLst>
                <a:gd name="T0" fmla="*/ 2147483647 w 66"/>
                <a:gd name="T1" fmla="*/ 2147483647 h 32"/>
                <a:gd name="T2" fmla="*/ 2147483647 w 66"/>
                <a:gd name="T3" fmla="*/ 2147483647 h 32"/>
                <a:gd name="T4" fmla="*/ 2147483647 w 66"/>
                <a:gd name="T5" fmla="*/ 2147483647 h 32"/>
                <a:gd name="T6" fmla="*/ 2147483647 w 66"/>
                <a:gd name="T7" fmla="*/ 2147483647 h 32"/>
                <a:gd name="T8" fmla="*/ 2147483647 w 66"/>
                <a:gd name="T9" fmla="*/ 2147483647 h 32"/>
                <a:gd name="T10" fmla="*/ 2147483647 w 66"/>
                <a:gd name="T11" fmla="*/ 2147483647 h 32"/>
                <a:gd name="T12" fmla="*/ 2147483647 w 66"/>
                <a:gd name="T13" fmla="*/ 2147483647 h 32"/>
                <a:gd name="T14" fmla="*/ 2147483647 w 66"/>
                <a:gd name="T15" fmla="*/ 2147483647 h 32"/>
                <a:gd name="T16" fmla="*/ 2147483647 w 66"/>
                <a:gd name="T17" fmla="*/ 2147483647 h 32"/>
                <a:gd name="T18" fmla="*/ 2147483647 w 66"/>
                <a:gd name="T19" fmla="*/ 2147483647 h 32"/>
                <a:gd name="T20" fmla="*/ 2147483647 w 66"/>
                <a:gd name="T21" fmla="*/ 2147483647 h 32"/>
                <a:gd name="T22" fmla="*/ 2147483647 w 66"/>
                <a:gd name="T23" fmla="*/ 2147483647 h 32"/>
                <a:gd name="T24" fmla="*/ 2147483647 w 66"/>
                <a:gd name="T25" fmla="*/ 2147483647 h 32"/>
                <a:gd name="T26" fmla="*/ 2147483647 w 66"/>
                <a:gd name="T27" fmla="*/ 2147483647 h 32"/>
                <a:gd name="T28" fmla="*/ 2147483647 w 66"/>
                <a:gd name="T29" fmla="*/ 2147483647 h 32"/>
                <a:gd name="T30" fmla="*/ 2147483647 w 66"/>
                <a:gd name="T31" fmla="*/ 2147483647 h 32"/>
                <a:gd name="T32" fmla="*/ 2147483647 w 66"/>
                <a:gd name="T33" fmla="*/ 2147483647 h 32"/>
                <a:gd name="T34" fmla="*/ 2147483647 w 66"/>
                <a:gd name="T35" fmla="*/ 2147483647 h 32"/>
                <a:gd name="T36" fmla="*/ 2147483647 w 66"/>
                <a:gd name="T37" fmla="*/ 0 h 32"/>
                <a:gd name="T38" fmla="*/ 2147483647 w 66"/>
                <a:gd name="T39" fmla="*/ 0 h 32"/>
                <a:gd name="T40" fmla="*/ 2147483647 w 66"/>
                <a:gd name="T41" fmla="*/ 2147483647 h 32"/>
                <a:gd name="T42" fmla="*/ 2147483647 w 66"/>
                <a:gd name="T43" fmla="*/ 2147483647 h 32"/>
                <a:gd name="T44" fmla="*/ 2147483647 w 66"/>
                <a:gd name="T45" fmla="*/ 2147483647 h 32"/>
                <a:gd name="T46" fmla="*/ 2147483647 w 66"/>
                <a:gd name="T47" fmla="*/ 2147483647 h 32"/>
                <a:gd name="T48" fmla="*/ 2147483647 w 66"/>
                <a:gd name="T49" fmla="*/ 2147483647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32"/>
                <a:gd name="T77" fmla="*/ 66 w 66"/>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32">
                  <a:moveTo>
                    <a:pt x="31" y="9"/>
                  </a:moveTo>
                  <a:cubicBezTo>
                    <a:pt x="31" y="10"/>
                    <a:pt x="29" y="11"/>
                    <a:pt x="29" y="11"/>
                  </a:cubicBezTo>
                  <a:cubicBezTo>
                    <a:pt x="27" y="12"/>
                    <a:pt x="26" y="13"/>
                    <a:pt x="25" y="13"/>
                  </a:cubicBezTo>
                  <a:cubicBezTo>
                    <a:pt x="24" y="14"/>
                    <a:pt x="22" y="14"/>
                    <a:pt x="21" y="14"/>
                  </a:cubicBezTo>
                  <a:cubicBezTo>
                    <a:pt x="20" y="14"/>
                    <a:pt x="18" y="14"/>
                    <a:pt x="17" y="14"/>
                  </a:cubicBezTo>
                  <a:cubicBezTo>
                    <a:pt x="16" y="14"/>
                    <a:pt x="16" y="14"/>
                    <a:pt x="16" y="14"/>
                  </a:cubicBezTo>
                  <a:cubicBezTo>
                    <a:pt x="16" y="14"/>
                    <a:pt x="16" y="14"/>
                    <a:pt x="16" y="14"/>
                  </a:cubicBezTo>
                  <a:cubicBezTo>
                    <a:pt x="3" y="27"/>
                    <a:pt x="3" y="27"/>
                    <a:pt x="3" y="27"/>
                  </a:cubicBezTo>
                  <a:cubicBezTo>
                    <a:pt x="2" y="27"/>
                    <a:pt x="0" y="30"/>
                    <a:pt x="1" y="30"/>
                  </a:cubicBezTo>
                  <a:cubicBezTo>
                    <a:pt x="0" y="31"/>
                    <a:pt x="0" y="31"/>
                    <a:pt x="1" y="32"/>
                  </a:cubicBezTo>
                  <a:cubicBezTo>
                    <a:pt x="1" y="32"/>
                    <a:pt x="2" y="32"/>
                    <a:pt x="2" y="32"/>
                  </a:cubicBezTo>
                  <a:cubicBezTo>
                    <a:pt x="3" y="32"/>
                    <a:pt x="4" y="31"/>
                    <a:pt x="6" y="29"/>
                  </a:cubicBezTo>
                  <a:cubicBezTo>
                    <a:pt x="10" y="26"/>
                    <a:pt x="17" y="19"/>
                    <a:pt x="18" y="18"/>
                  </a:cubicBezTo>
                  <a:cubicBezTo>
                    <a:pt x="23" y="20"/>
                    <a:pt x="27" y="17"/>
                    <a:pt x="31" y="15"/>
                  </a:cubicBezTo>
                  <a:cubicBezTo>
                    <a:pt x="31" y="15"/>
                    <a:pt x="32" y="14"/>
                    <a:pt x="32" y="14"/>
                  </a:cubicBezTo>
                  <a:cubicBezTo>
                    <a:pt x="32" y="14"/>
                    <a:pt x="33" y="14"/>
                    <a:pt x="34" y="13"/>
                  </a:cubicBezTo>
                  <a:cubicBezTo>
                    <a:pt x="42" y="15"/>
                    <a:pt x="53" y="12"/>
                    <a:pt x="61" y="6"/>
                  </a:cubicBezTo>
                  <a:cubicBezTo>
                    <a:pt x="63" y="5"/>
                    <a:pt x="64" y="3"/>
                    <a:pt x="65" y="2"/>
                  </a:cubicBezTo>
                  <a:cubicBezTo>
                    <a:pt x="66" y="1"/>
                    <a:pt x="65" y="0"/>
                    <a:pt x="65" y="0"/>
                  </a:cubicBezTo>
                  <a:cubicBezTo>
                    <a:pt x="65" y="0"/>
                    <a:pt x="64" y="0"/>
                    <a:pt x="64" y="0"/>
                  </a:cubicBezTo>
                  <a:cubicBezTo>
                    <a:pt x="62" y="1"/>
                    <a:pt x="60" y="1"/>
                    <a:pt x="59" y="3"/>
                  </a:cubicBezTo>
                  <a:cubicBezTo>
                    <a:pt x="53" y="7"/>
                    <a:pt x="45" y="10"/>
                    <a:pt x="39" y="10"/>
                  </a:cubicBezTo>
                  <a:cubicBezTo>
                    <a:pt x="38" y="10"/>
                    <a:pt x="37" y="10"/>
                    <a:pt x="36" y="9"/>
                  </a:cubicBezTo>
                  <a:cubicBezTo>
                    <a:pt x="35" y="9"/>
                    <a:pt x="33" y="10"/>
                    <a:pt x="32" y="10"/>
                  </a:cubicBezTo>
                  <a:lnTo>
                    <a:pt x="31" y="9"/>
                  </a:lnTo>
                  <a:close/>
                </a:path>
              </a:pathLst>
            </a:custGeom>
            <a:solidFill>
              <a:srgbClr val="AECF8F"/>
            </a:solidFill>
            <a:ln w="9525">
              <a:noFill/>
              <a:round/>
              <a:headEnd/>
              <a:tailEnd/>
            </a:ln>
          </p:spPr>
          <p:txBody>
            <a:bodyPr/>
            <a:lstStyle/>
            <a:p>
              <a:endParaRPr lang="en-US">
                <a:latin typeface="Calibri" pitchFamily="34" charset="0"/>
              </a:endParaRPr>
            </a:p>
          </p:txBody>
        </p:sp>
        <p:sp>
          <p:nvSpPr>
            <p:cNvPr id="143849" name="Freeform 2923"/>
            <p:cNvSpPr>
              <a:spLocks/>
            </p:cNvSpPr>
            <p:nvPr/>
          </p:nvSpPr>
          <p:spPr bwMode="auto">
            <a:xfrm>
              <a:off x="8616812" y="2510540"/>
              <a:ext cx="233382" cy="117723"/>
            </a:xfrm>
            <a:custGeom>
              <a:avLst/>
              <a:gdLst>
                <a:gd name="T0" fmla="*/ 2147483647 w 64"/>
                <a:gd name="T1" fmla="*/ 2147483647 h 32"/>
                <a:gd name="T2" fmla="*/ 0 w 64"/>
                <a:gd name="T3" fmla="*/ 2147483647 h 32"/>
                <a:gd name="T4" fmla="*/ 0 w 64"/>
                <a:gd name="T5" fmla="*/ 2147483647 h 32"/>
                <a:gd name="T6" fmla="*/ 2147483647 w 64"/>
                <a:gd name="T7" fmla="*/ 2147483647 h 32"/>
                <a:gd name="T8" fmla="*/ 2147483647 w 64"/>
                <a:gd name="T9" fmla="*/ 2147483647 h 32"/>
                <a:gd name="T10" fmla="*/ 2147483647 w 64"/>
                <a:gd name="T11" fmla="*/ 2147483647 h 32"/>
                <a:gd name="T12" fmla="*/ 2147483647 w 64"/>
                <a:gd name="T13" fmla="*/ 2147483647 h 32"/>
                <a:gd name="T14" fmla="*/ 2147483647 w 64"/>
                <a:gd name="T15" fmla="*/ 2147483647 h 32"/>
                <a:gd name="T16" fmla="*/ 2147483647 w 64"/>
                <a:gd name="T17" fmla="*/ 0 h 32"/>
                <a:gd name="T18" fmla="*/ 2147483647 w 64"/>
                <a:gd name="T19" fmla="*/ 0 h 32"/>
                <a:gd name="T20" fmla="*/ 2147483647 w 64"/>
                <a:gd name="T21" fmla="*/ 2147483647 h 32"/>
                <a:gd name="T22" fmla="*/ 2147483647 w 64"/>
                <a:gd name="T23" fmla="*/ 2147483647 h 32"/>
                <a:gd name="T24" fmla="*/ 2147483647 w 64"/>
                <a:gd name="T25" fmla="*/ 2147483647 h 32"/>
                <a:gd name="T26" fmla="*/ 2147483647 w 64"/>
                <a:gd name="T27" fmla="*/ 2147483647 h 32"/>
                <a:gd name="T28" fmla="*/ 2147483647 w 64"/>
                <a:gd name="T29" fmla="*/ 2147483647 h 32"/>
                <a:gd name="T30" fmla="*/ 2147483647 w 64"/>
                <a:gd name="T31" fmla="*/ 2147483647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
                <a:gd name="T49" fmla="*/ 0 h 32"/>
                <a:gd name="T50" fmla="*/ 64 w 64"/>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 h="32">
                  <a:moveTo>
                    <a:pt x="15" y="15"/>
                  </a:moveTo>
                  <a:cubicBezTo>
                    <a:pt x="0" y="30"/>
                    <a:pt x="0" y="30"/>
                    <a:pt x="0" y="30"/>
                  </a:cubicBezTo>
                  <a:cubicBezTo>
                    <a:pt x="0" y="30"/>
                    <a:pt x="0" y="31"/>
                    <a:pt x="0" y="31"/>
                  </a:cubicBezTo>
                  <a:cubicBezTo>
                    <a:pt x="1" y="32"/>
                    <a:pt x="1" y="32"/>
                    <a:pt x="2" y="31"/>
                  </a:cubicBezTo>
                  <a:cubicBezTo>
                    <a:pt x="2" y="31"/>
                    <a:pt x="16" y="18"/>
                    <a:pt x="16" y="17"/>
                  </a:cubicBezTo>
                  <a:cubicBezTo>
                    <a:pt x="21" y="19"/>
                    <a:pt x="25" y="17"/>
                    <a:pt x="30" y="14"/>
                  </a:cubicBezTo>
                  <a:cubicBezTo>
                    <a:pt x="30" y="14"/>
                    <a:pt x="31" y="13"/>
                    <a:pt x="32" y="12"/>
                  </a:cubicBezTo>
                  <a:cubicBezTo>
                    <a:pt x="41" y="15"/>
                    <a:pt x="56" y="9"/>
                    <a:pt x="63" y="2"/>
                  </a:cubicBezTo>
                  <a:cubicBezTo>
                    <a:pt x="64" y="2"/>
                    <a:pt x="64" y="1"/>
                    <a:pt x="64" y="0"/>
                  </a:cubicBezTo>
                  <a:cubicBezTo>
                    <a:pt x="63" y="0"/>
                    <a:pt x="63" y="0"/>
                    <a:pt x="62" y="0"/>
                  </a:cubicBezTo>
                  <a:cubicBezTo>
                    <a:pt x="55" y="7"/>
                    <a:pt x="40" y="13"/>
                    <a:pt x="32" y="10"/>
                  </a:cubicBezTo>
                  <a:cubicBezTo>
                    <a:pt x="31" y="10"/>
                    <a:pt x="31" y="10"/>
                    <a:pt x="31" y="10"/>
                  </a:cubicBezTo>
                  <a:cubicBezTo>
                    <a:pt x="29" y="12"/>
                    <a:pt x="29" y="12"/>
                    <a:pt x="29" y="12"/>
                  </a:cubicBezTo>
                  <a:cubicBezTo>
                    <a:pt x="24" y="15"/>
                    <a:pt x="21" y="17"/>
                    <a:pt x="17" y="15"/>
                  </a:cubicBezTo>
                  <a:cubicBezTo>
                    <a:pt x="16" y="15"/>
                    <a:pt x="16" y="15"/>
                    <a:pt x="16" y="15"/>
                  </a:cubicBezTo>
                  <a:lnTo>
                    <a:pt x="15" y="15"/>
                  </a:lnTo>
                  <a:close/>
                </a:path>
              </a:pathLst>
            </a:custGeom>
            <a:solidFill>
              <a:srgbClr val="CFE4B5"/>
            </a:solidFill>
            <a:ln w="9525">
              <a:noFill/>
              <a:round/>
              <a:headEnd/>
              <a:tailEnd/>
            </a:ln>
          </p:spPr>
          <p:txBody>
            <a:bodyPr/>
            <a:lstStyle/>
            <a:p>
              <a:endParaRPr lang="en-US">
                <a:latin typeface="Calibri" pitchFamily="34" charset="0"/>
              </a:endParaRPr>
            </a:p>
          </p:txBody>
        </p:sp>
        <p:sp>
          <p:nvSpPr>
            <p:cNvPr id="143850" name="Freeform 2924"/>
            <p:cNvSpPr>
              <a:spLocks/>
            </p:cNvSpPr>
            <p:nvPr/>
          </p:nvSpPr>
          <p:spPr bwMode="auto">
            <a:xfrm>
              <a:off x="8558820" y="2344006"/>
              <a:ext cx="164075" cy="258416"/>
            </a:xfrm>
            <a:custGeom>
              <a:avLst/>
              <a:gdLst>
                <a:gd name="T0" fmla="*/ 2147483647 w 45"/>
                <a:gd name="T1" fmla="*/ 2147483647 h 70"/>
                <a:gd name="T2" fmla="*/ 2147483647 w 45"/>
                <a:gd name="T3" fmla="*/ 2147483647 h 70"/>
                <a:gd name="T4" fmla="*/ 2147483647 w 45"/>
                <a:gd name="T5" fmla="*/ 2147483647 h 70"/>
                <a:gd name="T6" fmla="*/ 2147483647 w 45"/>
                <a:gd name="T7" fmla="*/ 2147483647 h 70"/>
                <a:gd name="T8" fmla="*/ 2147483647 w 45"/>
                <a:gd name="T9" fmla="*/ 2147483647 h 70"/>
                <a:gd name="T10" fmla="*/ 2147483647 w 45"/>
                <a:gd name="T11" fmla="*/ 2147483647 h 70"/>
                <a:gd name="T12" fmla="*/ 2147483647 w 45"/>
                <a:gd name="T13" fmla="*/ 2147483647 h 70"/>
                <a:gd name="T14" fmla="*/ 2147483647 w 45"/>
                <a:gd name="T15" fmla="*/ 2147483647 h 70"/>
                <a:gd name="T16" fmla="*/ 2147483647 w 45"/>
                <a:gd name="T17" fmla="*/ 2147483647 h 70"/>
                <a:gd name="T18" fmla="*/ 2147483647 w 45"/>
                <a:gd name="T19" fmla="*/ 2147483647 h 70"/>
                <a:gd name="T20" fmla="*/ 2147483647 w 45"/>
                <a:gd name="T21" fmla="*/ 2147483647 h 70"/>
                <a:gd name="T22" fmla="*/ 2147483647 w 45"/>
                <a:gd name="T23" fmla="*/ 2147483647 h 70"/>
                <a:gd name="T24" fmla="*/ 2147483647 w 45"/>
                <a:gd name="T25" fmla="*/ 2147483647 h 70"/>
                <a:gd name="T26" fmla="*/ 2147483647 w 45"/>
                <a:gd name="T27" fmla="*/ 2147483647 h 70"/>
                <a:gd name="T28" fmla="*/ 2147483647 w 45"/>
                <a:gd name="T29" fmla="*/ 2147483647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70"/>
                <a:gd name="T47" fmla="*/ 45 w 45"/>
                <a:gd name="T48" fmla="*/ 70 h 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70">
                  <a:moveTo>
                    <a:pt x="34" y="2"/>
                  </a:moveTo>
                  <a:cubicBezTo>
                    <a:pt x="25" y="10"/>
                    <a:pt x="20" y="22"/>
                    <a:pt x="21" y="33"/>
                  </a:cubicBezTo>
                  <a:cubicBezTo>
                    <a:pt x="18" y="37"/>
                    <a:pt x="15" y="41"/>
                    <a:pt x="16" y="47"/>
                  </a:cubicBezTo>
                  <a:cubicBezTo>
                    <a:pt x="12" y="50"/>
                    <a:pt x="3" y="58"/>
                    <a:pt x="3" y="58"/>
                  </a:cubicBezTo>
                  <a:cubicBezTo>
                    <a:pt x="1" y="61"/>
                    <a:pt x="0" y="64"/>
                    <a:pt x="3" y="67"/>
                  </a:cubicBezTo>
                  <a:cubicBezTo>
                    <a:pt x="3" y="67"/>
                    <a:pt x="3" y="67"/>
                    <a:pt x="3" y="67"/>
                  </a:cubicBezTo>
                  <a:cubicBezTo>
                    <a:pt x="5" y="70"/>
                    <a:pt x="9" y="70"/>
                    <a:pt x="12" y="68"/>
                  </a:cubicBezTo>
                  <a:cubicBezTo>
                    <a:pt x="30" y="51"/>
                    <a:pt x="30" y="51"/>
                    <a:pt x="30" y="51"/>
                  </a:cubicBezTo>
                  <a:cubicBezTo>
                    <a:pt x="28" y="47"/>
                    <a:pt x="28" y="47"/>
                    <a:pt x="28" y="47"/>
                  </a:cubicBezTo>
                  <a:cubicBezTo>
                    <a:pt x="28" y="46"/>
                    <a:pt x="28" y="45"/>
                    <a:pt x="32" y="40"/>
                  </a:cubicBezTo>
                  <a:cubicBezTo>
                    <a:pt x="35" y="36"/>
                    <a:pt x="35" y="36"/>
                    <a:pt x="35" y="36"/>
                  </a:cubicBezTo>
                  <a:cubicBezTo>
                    <a:pt x="34" y="33"/>
                    <a:pt x="34" y="33"/>
                    <a:pt x="34" y="33"/>
                  </a:cubicBezTo>
                  <a:cubicBezTo>
                    <a:pt x="32" y="27"/>
                    <a:pt x="36" y="17"/>
                    <a:pt x="42" y="11"/>
                  </a:cubicBezTo>
                  <a:cubicBezTo>
                    <a:pt x="45" y="9"/>
                    <a:pt x="45" y="5"/>
                    <a:pt x="43" y="2"/>
                  </a:cubicBezTo>
                  <a:cubicBezTo>
                    <a:pt x="40" y="0"/>
                    <a:pt x="36" y="0"/>
                    <a:pt x="34" y="2"/>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851" name="Freeform 2925"/>
            <p:cNvSpPr>
              <a:spLocks/>
            </p:cNvSpPr>
            <p:nvPr/>
          </p:nvSpPr>
          <p:spPr bwMode="auto">
            <a:xfrm>
              <a:off x="8561648" y="2348312"/>
              <a:ext cx="157003" cy="251238"/>
            </a:xfrm>
            <a:custGeom>
              <a:avLst/>
              <a:gdLst>
                <a:gd name="T0" fmla="*/ 2147483647 w 43"/>
                <a:gd name="T1" fmla="*/ 2147483647 h 68"/>
                <a:gd name="T2" fmla="*/ 2147483647 w 43"/>
                <a:gd name="T3" fmla="*/ 2147483647 h 68"/>
                <a:gd name="T4" fmla="*/ 2147483647 w 43"/>
                <a:gd name="T5" fmla="*/ 2147483647 h 68"/>
                <a:gd name="T6" fmla="*/ 2147483647 w 43"/>
                <a:gd name="T7" fmla="*/ 2147483647 h 68"/>
                <a:gd name="T8" fmla="*/ 2147483647 w 43"/>
                <a:gd name="T9" fmla="*/ 2147483647 h 68"/>
                <a:gd name="T10" fmla="*/ 2147483647 w 43"/>
                <a:gd name="T11" fmla="*/ 2147483647 h 68"/>
                <a:gd name="T12" fmla="*/ 2147483647 w 43"/>
                <a:gd name="T13" fmla="*/ 2147483647 h 68"/>
                <a:gd name="T14" fmla="*/ 2147483647 w 43"/>
                <a:gd name="T15" fmla="*/ 2147483647 h 68"/>
                <a:gd name="T16" fmla="*/ 2147483647 w 43"/>
                <a:gd name="T17" fmla="*/ 2147483647 h 68"/>
                <a:gd name="T18" fmla="*/ 2147483647 w 43"/>
                <a:gd name="T19" fmla="*/ 2147483647 h 68"/>
                <a:gd name="T20" fmla="*/ 2147483647 w 43"/>
                <a:gd name="T21" fmla="*/ 2147483647 h 68"/>
                <a:gd name="T22" fmla="*/ 2147483647 w 43"/>
                <a:gd name="T23" fmla="*/ 2147483647 h 68"/>
                <a:gd name="T24" fmla="*/ 2147483647 w 43"/>
                <a:gd name="T25" fmla="*/ 2147483647 h 68"/>
                <a:gd name="T26" fmla="*/ 2147483647 w 43"/>
                <a:gd name="T27" fmla="*/ 2147483647 h 68"/>
                <a:gd name="T28" fmla="*/ 2147483647 w 43"/>
                <a:gd name="T29" fmla="*/ 2147483647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68"/>
                <a:gd name="T47" fmla="*/ 43 w 43"/>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68">
                  <a:moveTo>
                    <a:pt x="33" y="2"/>
                  </a:moveTo>
                  <a:cubicBezTo>
                    <a:pt x="25" y="10"/>
                    <a:pt x="20" y="22"/>
                    <a:pt x="21" y="32"/>
                  </a:cubicBezTo>
                  <a:cubicBezTo>
                    <a:pt x="19" y="36"/>
                    <a:pt x="16" y="39"/>
                    <a:pt x="17" y="44"/>
                  </a:cubicBezTo>
                  <a:cubicBezTo>
                    <a:pt x="13" y="47"/>
                    <a:pt x="6" y="54"/>
                    <a:pt x="6" y="55"/>
                  </a:cubicBezTo>
                  <a:cubicBezTo>
                    <a:pt x="4" y="57"/>
                    <a:pt x="0" y="63"/>
                    <a:pt x="2" y="65"/>
                  </a:cubicBezTo>
                  <a:cubicBezTo>
                    <a:pt x="2" y="66"/>
                    <a:pt x="2" y="66"/>
                    <a:pt x="2" y="66"/>
                  </a:cubicBezTo>
                  <a:cubicBezTo>
                    <a:pt x="4" y="68"/>
                    <a:pt x="7" y="68"/>
                    <a:pt x="10" y="66"/>
                  </a:cubicBezTo>
                  <a:cubicBezTo>
                    <a:pt x="28" y="50"/>
                    <a:pt x="28" y="50"/>
                    <a:pt x="28" y="50"/>
                  </a:cubicBezTo>
                  <a:cubicBezTo>
                    <a:pt x="27" y="47"/>
                    <a:pt x="27" y="47"/>
                    <a:pt x="27" y="47"/>
                  </a:cubicBezTo>
                  <a:cubicBezTo>
                    <a:pt x="26" y="44"/>
                    <a:pt x="26" y="43"/>
                    <a:pt x="30" y="39"/>
                  </a:cubicBezTo>
                  <a:cubicBezTo>
                    <a:pt x="33" y="35"/>
                    <a:pt x="33" y="35"/>
                    <a:pt x="33" y="35"/>
                  </a:cubicBezTo>
                  <a:cubicBezTo>
                    <a:pt x="32" y="33"/>
                    <a:pt x="32" y="33"/>
                    <a:pt x="32" y="33"/>
                  </a:cubicBezTo>
                  <a:cubicBezTo>
                    <a:pt x="30" y="26"/>
                    <a:pt x="34" y="16"/>
                    <a:pt x="40" y="10"/>
                  </a:cubicBezTo>
                  <a:cubicBezTo>
                    <a:pt x="43" y="8"/>
                    <a:pt x="43" y="4"/>
                    <a:pt x="41" y="2"/>
                  </a:cubicBezTo>
                  <a:cubicBezTo>
                    <a:pt x="39" y="0"/>
                    <a:pt x="35" y="0"/>
                    <a:pt x="33" y="2"/>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852" name="Freeform 2926"/>
            <p:cNvSpPr>
              <a:spLocks/>
            </p:cNvSpPr>
            <p:nvPr/>
          </p:nvSpPr>
          <p:spPr bwMode="auto">
            <a:xfrm>
              <a:off x="8565892" y="2351183"/>
              <a:ext cx="149930" cy="244060"/>
            </a:xfrm>
            <a:custGeom>
              <a:avLst/>
              <a:gdLst>
                <a:gd name="T0" fmla="*/ 2147483647 w 41"/>
                <a:gd name="T1" fmla="*/ 2147483647 h 66"/>
                <a:gd name="T2" fmla="*/ 2147483647 w 41"/>
                <a:gd name="T3" fmla="*/ 2147483647 h 66"/>
                <a:gd name="T4" fmla="*/ 2147483647 w 41"/>
                <a:gd name="T5" fmla="*/ 2147483647 h 66"/>
                <a:gd name="T6" fmla="*/ 2147483647 w 41"/>
                <a:gd name="T7" fmla="*/ 2147483647 h 66"/>
                <a:gd name="T8" fmla="*/ 2147483647 w 41"/>
                <a:gd name="T9" fmla="*/ 2147483647 h 66"/>
                <a:gd name="T10" fmla="*/ 2147483647 w 41"/>
                <a:gd name="T11" fmla="*/ 2147483647 h 66"/>
                <a:gd name="T12" fmla="*/ 2147483647 w 41"/>
                <a:gd name="T13" fmla="*/ 2147483647 h 66"/>
                <a:gd name="T14" fmla="*/ 2147483647 w 41"/>
                <a:gd name="T15" fmla="*/ 2147483647 h 66"/>
                <a:gd name="T16" fmla="*/ 2147483647 w 41"/>
                <a:gd name="T17" fmla="*/ 2147483647 h 66"/>
                <a:gd name="T18" fmla="*/ 2147483647 w 41"/>
                <a:gd name="T19" fmla="*/ 2147483647 h 66"/>
                <a:gd name="T20" fmla="*/ 2147483647 w 41"/>
                <a:gd name="T21" fmla="*/ 2147483647 h 66"/>
                <a:gd name="T22" fmla="*/ 2147483647 w 41"/>
                <a:gd name="T23" fmla="*/ 2147483647 h 66"/>
                <a:gd name="T24" fmla="*/ 2147483647 w 41"/>
                <a:gd name="T25" fmla="*/ 2147483647 h 66"/>
                <a:gd name="T26" fmla="*/ 2147483647 w 41"/>
                <a:gd name="T27" fmla="*/ 2147483647 h 66"/>
                <a:gd name="T28" fmla="*/ 2147483647 w 41"/>
                <a:gd name="T29" fmla="*/ 2147483647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66"/>
                <a:gd name="T47" fmla="*/ 41 w 41"/>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66">
                  <a:moveTo>
                    <a:pt x="33" y="2"/>
                  </a:moveTo>
                  <a:cubicBezTo>
                    <a:pt x="25" y="9"/>
                    <a:pt x="20" y="22"/>
                    <a:pt x="21" y="32"/>
                  </a:cubicBezTo>
                  <a:cubicBezTo>
                    <a:pt x="20" y="34"/>
                    <a:pt x="17" y="37"/>
                    <a:pt x="18" y="40"/>
                  </a:cubicBezTo>
                  <a:cubicBezTo>
                    <a:pt x="14" y="44"/>
                    <a:pt x="9" y="50"/>
                    <a:pt x="9" y="53"/>
                  </a:cubicBezTo>
                  <a:cubicBezTo>
                    <a:pt x="7" y="54"/>
                    <a:pt x="0" y="62"/>
                    <a:pt x="2" y="64"/>
                  </a:cubicBezTo>
                  <a:cubicBezTo>
                    <a:pt x="1" y="64"/>
                    <a:pt x="1" y="64"/>
                    <a:pt x="2" y="65"/>
                  </a:cubicBezTo>
                  <a:cubicBezTo>
                    <a:pt x="3" y="66"/>
                    <a:pt x="6" y="66"/>
                    <a:pt x="8" y="65"/>
                  </a:cubicBezTo>
                  <a:cubicBezTo>
                    <a:pt x="26" y="49"/>
                    <a:pt x="26" y="49"/>
                    <a:pt x="26" y="49"/>
                  </a:cubicBezTo>
                  <a:cubicBezTo>
                    <a:pt x="25" y="46"/>
                    <a:pt x="25" y="46"/>
                    <a:pt x="25" y="46"/>
                  </a:cubicBezTo>
                  <a:cubicBezTo>
                    <a:pt x="24" y="43"/>
                    <a:pt x="24" y="42"/>
                    <a:pt x="28" y="37"/>
                  </a:cubicBezTo>
                  <a:cubicBezTo>
                    <a:pt x="30" y="34"/>
                    <a:pt x="30" y="34"/>
                    <a:pt x="30" y="34"/>
                  </a:cubicBezTo>
                  <a:cubicBezTo>
                    <a:pt x="30" y="32"/>
                    <a:pt x="30" y="32"/>
                    <a:pt x="30" y="32"/>
                  </a:cubicBezTo>
                  <a:cubicBezTo>
                    <a:pt x="28" y="24"/>
                    <a:pt x="32" y="14"/>
                    <a:pt x="39" y="8"/>
                  </a:cubicBezTo>
                  <a:cubicBezTo>
                    <a:pt x="40" y="6"/>
                    <a:pt x="41" y="4"/>
                    <a:pt x="39" y="2"/>
                  </a:cubicBezTo>
                  <a:cubicBezTo>
                    <a:pt x="37" y="0"/>
                    <a:pt x="35" y="0"/>
                    <a:pt x="33" y="2"/>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853" name="Freeform 2927"/>
            <p:cNvSpPr>
              <a:spLocks/>
            </p:cNvSpPr>
            <p:nvPr/>
          </p:nvSpPr>
          <p:spPr bwMode="auto">
            <a:xfrm>
              <a:off x="8570135" y="2355491"/>
              <a:ext cx="137201" cy="239752"/>
            </a:xfrm>
            <a:custGeom>
              <a:avLst/>
              <a:gdLst>
                <a:gd name="T0" fmla="*/ 2147483647 w 38"/>
                <a:gd name="T1" fmla="*/ 2147483647 h 65"/>
                <a:gd name="T2" fmla="*/ 2147483647 w 38"/>
                <a:gd name="T3" fmla="*/ 2147483647 h 65"/>
                <a:gd name="T4" fmla="*/ 2147483647 w 38"/>
                <a:gd name="T5" fmla="*/ 2147483647 h 65"/>
                <a:gd name="T6" fmla="*/ 2147483647 w 38"/>
                <a:gd name="T7" fmla="*/ 2147483647 h 65"/>
                <a:gd name="T8" fmla="*/ 2147483647 w 38"/>
                <a:gd name="T9" fmla="*/ 2147483647 h 65"/>
                <a:gd name="T10" fmla="*/ 2147483647 w 38"/>
                <a:gd name="T11" fmla="*/ 2147483647 h 65"/>
                <a:gd name="T12" fmla="*/ 2147483647 w 38"/>
                <a:gd name="T13" fmla="*/ 2147483647 h 65"/>
                <a:gd name="T14" fmla="*/ 2147483647 w 38"/>
                <a:gd name="T15" fmla="*/ 2147483647 h 65"/>
                <a:gd name="T16" fmla="*/ 2147483647 w 38"/>
                <a:gd name="T17" fmla="*/ 2147483647 h 65"/>
                <a:gd name="T18" fmla="*/ 2147483647 w 38"/>
                <a:gd name="T19" fmla="*/ 2147483647 h 65"/>
                <a:gd name="T20" fmla="*/ 2147483647 w 38"/>
                <a:gd name="T21" fmla="*/ 2147483647 h 65"/>
                <a:gd name="T22" fmla="*/ 2147483647 w 38"/>
                <a:gd name="T23" fmla="*/ 2147483647 h 65"/>
                <a:gd name="T24" fmla="*/ 2147483647 w 38"/>
                <a:gd name="T25" fmla="*/ 2147483647 h 65"/>
                <a:gd name="T26" fmla="*/ 2147483647 w 38"/>
                <a:gd name="T27" fmla="*/ 2147483647 h 65"/>
                <a:gd name="T28" fmla="*/ 2147483647 w 38"/>
                <a:gd name="T29" fmla="*/ 2147483647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
                <a:gd name="T46" fmla="*/ 0 h 65"/>
                <a:gd name="T47" fmla="*/ 38 w 38"/>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 h="65">
                  <a:moveTo>
                    <a:pt x="33" y="1"/>
                  </a:moveTo>
                  <a:cubicBezTo>
                    <a:pt x="24" y="9"/>
                    <a:pt x="20" y="21"/>
                    <a:pt x="22" y="31"/>
                  </a:cubicBezTo>
                  <a:cubicBezTo>
                    <a:pt x="20" y="33"/>
                    <a:pt x="19" y="35"/>
                    <a:pt x="19" y="37"/>
                  </a:cubicBezTo>
                  <a:cubicBezTo>
                    <a:pt x="15" y="41"/>
                    <a:pt x="11" y="47"/>
                    <a:pt x="12" y="50"/>
                  </a:cubicBezTo>
                  <a:cubicBezTo>
                    <a:pt x="11" y="51"/>
                    <a:pt x="0" y="61"/>
                    <a:pt x="1" y="62"/>
                  </a:cubicBezTo>
                  <a:cubicBezTo>
                    <a:pt x="1" y="63"/>
                    <a:pt x="1" y="63"/>
                    <a:pt x="1" y="63"/>
                  </a:cubicBezTo>
                  <a:cubicBezTo>
                    <a:pt x="2" y="64"/>
                    <a:pt x="4" y="65"/>
                    <a:pt x="6" y="63"/>
                  </a:cubicBezTo>
                  <a:cubicBezTo>
                    <a:pt x="24" y="47"/>
                    <a:pt x="24" y="47"/>
                    <a:pt x="24" y="47"/>
                  </a:cubicBezTo>
                  <a:cubicBezTo>
                    <a:pt x="23" y="45"/>
                    <a:pt x="23" y="45"/>
                    <a:pt x="23" y="45"/>
                  </a:cubicBezTo>
                  <a:cubicBezTo>
                    <a:pt x="22" y="42"/>
                    <a:pt x="23" y="40"/>
                    <a:pt x="26" y="35"/>
                  </a:cubicBezTo>
                  <a:cubicBezTo>
                    <a:pt x="28" y="33"/>
                    <a:pt x="28" y="33"/>
                    <a:pt x="28" y="33"/>
                  </a:cubicBezTo>
                  <a:cubicBezTo>
                    <a:pt x="28" y="31"/>
                    <a:pt x="28" y="31"/>
                    <a:pt x="28" y="31"/>
                  </a:cubicBezTo>
                  <a:cubicBezTo>
                    <a:pt x="26" y="23"/>
                    <a:pt x="30" y="13"/>
                    <a:pt x="37" y="6"/>
                  </a:cubicBezTo>
                  <a:cubicBezTo>
                    <a:pt x="38" y="5"/>
                    <a:pt x="38" y="3"/>
                    <a:pt x="37" y="2"/>
                  </a:cubicBezTo>
                  <a:cubicBezTo>
                    <a:pt x="36" y="0"/>
                    <a:pt x="34" y="0"/>
                    <a:pt x="33" y="1"/>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854" name="Freeform 2928"/>
            <p:cNvSpPr>
              <a:spLocks/>
            </p:cNvSpPr>
            <p:nvPr/>
          </p:nvSpPr>
          <p:spPr bwMode="auto">
            <a:xfrm>
              <a:off x="8572964" y="2358362"/>
              <a:ext cx="131543" cy="234010"/>
            </a:xfrm>
            <a:custGeom>
              <a:avLst/>
              <a:gdLst>
                <a:gd name="T0" fmla="*/ 2147483647 w 36"/>
                <a:gd name="T1" fmla="*/ 2147483647 h 63"/>
                <a:gd name="T2" fmla="*/ 2147483647 w 36"/>
                <a:gd name="T3" fmla="*/ 2147483647 h 63"/>
                <a:gd name="T4" fmla="*/ 2147483647 w 36"/>
                <a:gd name="T5" fmla="*/ 2147483647 h 63"/>
                <a:gd name="T6" fmla="*/ 2147483647 w 36"/>
                <a:gd name="T7" fmla="*/ 2147483647 h 63"/>
                <a:gd name="T8" fmla="*/ 2147483647 w 36"/>
                <a:gd name="T9" fmla="*/ 2147483647 h 63"/>
                <a:gd name="T10" fmla="*/ 0 w 36"/>
                <a:gd name="T11" fmla="*/ 2147483647 h 63"/>
                <a:gd name="T12" fmla="*/ 2147483647 w 36"/>
                <a:gd name="T13" fmla="*/ 2147483647 h 63"/>
                <a:gd name="T14" fmla="*/ 2147483647 w 36"/>
                <a:gd name="T15" fmla="*/ 2147483647 h 63"/>
                <a:gd name="T16" fmla="*/ 2147483647 w 36"/>
                <a:gd name="T17" fmla="*/ 2147483647 h 63"/>
                <a:gd name="T18" fmla="*/ 2147483647 w 36"/>
                <a:gd name="T19" fmla="*/ 2147483647 h 63"/>
                <a:gd name="T20" fmla="*/ 2147483647 w 36"/>
                <a:gd name="T21" fmla="*/ 2147483647 h 63"/>
                <a:gd name="T22" fmla="*/ 2147483647 w 36"/>
                <a:gd name="T23" fmla="*/ 2147483647 h 63"/>
                <a:gd name="T24" fmla="*/ 2147483647 w 36"/>
                <a:gd name="T25" fmla="*/ 2147483647 h 63"/>
                <a:gd name="T26" fmla="*/ 2147483647 w 36"/>
                <a:gd name="T27" fmla="*/ 2147483647 h 63"/>
                <a:gd name="T28" fmla="*/ 2147483647 w 36"/>
                <a:gd name="T29" fmla="*/ 2147483647 h 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63"/>
                <a:gd name="T47" fmla="*/ 36 w 36"/>
                <a:gd name="T48" fmla="*/ 63 h 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63">
                  <a:moveTo>
                    <a:pt x="32" y="1"/>
                  </a:moveTo>
                  <a:cubicBezTo>
                    <a:pt x="24" y="9"/>
                    <a:pt x="20" y="21"/>
                    <a:pt x="22" y="30"/>
                  </a:cubicBezTo>
                  <a:cubicBezTo>
                    <a:pt x="21" y="31"/>
                    <a:pt x="20" y="33"/>
                    <a:pt x="20" y="34"/>
                  </a:cubicBezTo>
                  <a:cubicBezTo>
                    <a:pt x="16" y="38"/>
                    <a:pt x="14" y="43"/>
                    <a:pt x="15" y="47"/>
                  </a:cubicBezTo>
                  <a:cubicBezTo>
                    <a:pt x="14" y="48"/>
                    <a:pt x="0" y="60"/>
                    <a:pt x="1" y="61"/>
                  </a:cubicBezTo>
                  <a:cubicBezTo>
                    <a:pt x="0" y="61"/>
                    <a:pt x="0" y="62"/>
                    <a:pt x="0" y="62"/>
                  </a:cubicBezTo>
                  <a:cubicBezTo>
                    <a:pt x="1" y="62"/>
                    <a:pt x="3" y="63"/>
                    <a:pt x="3" y="62"/>
                  </a:cubicBezTo>
                  <a:cubicBezTo>
                    <a:pt x="22" y="46"/>
                    <a:pt x="22" y="46"/>
                    <a:pt x="22" y="46"/>
                  </a:cubicBezTo>
                  <a:cubicBezTo>
                    <a:pt x="22" y="45"/>
                    <a:pt x="22" y="45"/>
                    <a:pt x="22" y="45"/>
                  </a:cubicBezTo>
                  <a:cubicBezTo>
                    <a:pt x="20" y="41"/>
                    <a:pt x="21" y="38"/>
                    <a:pt x="24" y="34"/>
                  </a:cubicBezTo>
                  <a:cubicBezTo>
                    <a:pt x="26" y="31"/>
                    <a:pt x="26" y="31"/>
                    <a:pt x="26" y="31"/>
                  </a:cubicBezTo>
                  <a:cubicBezTo>
                    <a:pt x="26" y="30"/>
                    <a:pt x="26" y="30"/>
                    <a:pt x="26" y="30"/>
                  </a:cubicBezTo>
                  <a:cubicBezTo>
                    <a:pt x="24" y="22"/>
                    <a:pt x="28" y="11"/>
                    <a:pt x="35" y="4"/>
                  </a:cubicBezTo>
                  <a:cubicBezTo>
                    <a:pt x="36" y="3"/>
                    <a:pt x="36" y="2"/>
                    <a:pt x="35" y="1"/>
                  </a:cubicBezTo>
                  <a:cubicBezTo>
                    <a:pt x="35" y="0"/>
                    <a:pt x="33" y="0"/>
                    <a:pt x="32" y="1"/>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855" name="Freeform 2929"/>
            <p:cNvSpPr>
              <a:spLocks/>
            </p:cNvSpPr>
            <p:nvPr/>
          </p:nvSpPr>
          <p:spPr bwMode="auto">
            <a:xfrm>
              <a:off x="8577208" y="2365540"/>
              <a:ext cx="123056" cy="222526"/>
            </a:xfrm>
            <a:custGeom>
              <a:avLst/>
              <a:gdLst>
                <a:gd name="T0" fmla="*/ 2147483647 w 34"/>
                <a:gd name="T1" fmla="*/ 0 h 60"/>
                <a:gd name="T2" fmla="*/ 2147483647 w 34"/>
                <a:gd name="T3" fmla="*/ 2147483647 h 60"/>
                <a:gd name="T4" fmla="*/ 2147483647 w 34"/>
                <a:gd name="T5" fmla="*/ 2147483647 h 60"/>
                <a:gd name="T6" fmla="*/ 2147483647 w 34"/>
                <a:gd name="T7" fmla="*/ 2147483647 h 60"/>
                <a:gd name="T8" fmla="*/ 0 w 34"/>
                <a:gd name="T9" fmla="*/ 2147483647 h 60"/>
                <a:gd name="T10" fmla="*/ 0 w 34"/>
                <a:gd name="T11" fmla="*/ 2147483647 h 60"/>
                <a:gd name="T12" fmla="*/ 2147483647 w 34"/>
                <a:gd name="T13" fmla="*/ 2147483647 h 60"/>
                <a:gd name="T14" fmla="*/ 2147483647 w 34"/>
                <a:gd name="T15" fmla="*/ 2147483647 h 60"/>
                <a:gd name="T16" fmla="*/ 2147483647 w 34"/>
                <a:gd name="T17" fmla="*/ 2147483647 h 60"/>
                <a:gd name="T18" fmla="*/ 2147483647 w 34"/>
                <a:gd name="T19" fmla="*/ 2147483647 h 60"/>
                <a:gd name="T20" fmla="*/ 2147483647 w 34"/>
                <a:gd name="T21" fmla="*/ 2147483647 h 60"/>
                <a:gd name="T22" fmla="*/ 2147483647 w 34"/>
                <a:gd name="T23" fmla="*/ 2147483647 h 60"/>
                <a:gd name="T24" fmla="*/ 2147483647 w 34"/>
                <a:gd name="T25" fmla="*/ 2147483647 h 60"/>
                <a:gd name="T26" fmla="*/ 2147483647 w 34"/>
                <a:gd name="T27" fmla="*/ 0 h 60"/>
                <a:gd name="T28" fmla="*/ 2147483647 w 34"/>
                <a:gd name="T29" fmla="*/ 0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60"/>
                <a:gd name="T47" fmla="*/ 34 w 34"/>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60">
                  <a:moveTo>
                    <a:pt x="32" y="0"/>
                  </a:moveTo>
                  <a:cubicBezTo>
                    <a:pt x="24" y="7"/>
                    <a:pt x="20" y="19"/>
                    <a:pt x="22" y="29"/>
                  </a:cubicBezTo>
                  <a:cubicBezTo>
                    <a:pt x="21" y="29"/>
                    <a:pt x="21" y="30"/>
                    <a:pt x="21" y="30"/>
                  </a:cubicBezTo>
                  <a:cubicBezTo>
                    <a:pt x="17" y="34"/>
                    <a:pt x="17" y="38"/>
                    <a:pt x="18" y="43"/>
                  </a:cubicBezTo>
                  <a:cubicBezTo>
                    <a:pt x="17" y="44"/>
                    <a:pt x="0" y="58"/>
                    <a:pt x="0" y="58"/>
                  </a:cubicBezTo>
                  <a:cubicBezTo>
                    <a:pt x="0" y="59"/>
                    <a:pt x="0" y="59"/>
                    <a:pt x="0" y="60"/>
                  </a:cubicBezTo>
                  <a:cubicBezTo>
                    <a:pt x="0" y="60"/>
                    <a:pt x="1" y="60"/>
                    <a:pt x="1" y="60"/>
                  </a:cubicBezTo>
                  <a:cubicBezTo>
                    <a:pt x="20" y="44"/>
                    <a:pt x="20" y="44"/>
                    <a:pt x="20" y="44"/>
                  </a:cubicBezTo>
                  <a:cubicBezTo>
                    <a:pt x="20" y="43"/>
                    <a:pt x="20" y="43"/>
                    <a:pt x="20" y="43"/>
                  </a:cubicBezTo>
                  <a:cubicBezTo>
                    <a:pt x="19" y="38"/>
                    <a:pt x="19" y="35"/>
                    <a:pt x="23" y="31"/>
                  </a:cubicBezTo>
                  <a:cubicBezTo>
                    <a:pt x="24" y="29"/>
                    <a:pt x="24" y="29"/>
                    <a:pt x="24" y="29"/>
                  </a:cubicBezTo>
                  <a:cubicBezTo>
                    <a:pt x="24" y="29"/>
                    <a:pt x="24" y="29"/>
                    <a:pt x="24" y="29"/>
                  </a:cubicBezTo>
                  <a:cubicBezTo>
                    <a:pt x="22" y="20"/>
                    <a:pt x="26" y="8"/>
                    <a:pt x="34" y="2"/>
                  </a:cubicBezTo>
                  <a:cubicBezTo>
                    <a:pt x="34" y="1"/>
                    <a:pt x="34" y="0"/>
                    <a:pt x="34" y="0"/>
                  </a:cubicBezTo>
                  <a:cubicBezTo>
                    <a:pt x="33" y="0"/>
                    <a:pt x="33" y="0"/>
                    <a:pt x="32" y="0"/>
                  </a:cubicBezTo>
                  <a:close/>
                </a:path>
              </a:pathLst>
            </a:custGeom>
            <a:solidFill>
              <a:srgbClr val="CFE4B5"/>
            </a:solidFill>
            <a:ln w="9525">
              <a:noFill/>
              <a:round/>
              <a:headEnd/>
              <a:tailEnd/>
            </a:ln>
          </p:spPr>
          <p:txBody>
            <a:bodyPr/>
            <a:lstStyle/>
            <a:p>
              <a:endParaRPr lang="en-US">
                <a:latin typeface="Calibri" pitchFamily="34" charset="0"/>
              </a:endParaRPr>
            </a:p>
          </p:txBody>
        </p:sp>
        <p:pic>
          <p:nvPicPr>
            <p:cNvPr id="143856" name="Picture 2930"/>
            <p:cNvPicPr>
              <a:picLocks noChangeAspect="1" noChangeArrowheads="1"/>
            </p:cNvPicPr>
            <p:nvPr/>
          </p:nvPicPr>
          <p:blipFill>
            <a:blip r:embed="rId16"/>
            <a:srcRect/>
            <a:stretch>
              <a:fillRect/>
            </a:stretch>
          </p:blipFill>
          <p:spPr bwMode="auto">
            <a:xfrm>
              <a:off x="8026991" y="2372718"/>
              <a:ext cx="677516" cy="844160"/>
            </a:xfrm>
            <a:prstGeom prst="rect">
              <a:avLst/>
            </a:prstGeom>
            <a:noFill/>
            <a:ln w="9525">
              <a:noFill/>
              <a:miter lim="800000"/>
              <a:headEnd/>
              <a:tailEnd/>
            </a:ln>
          </p:spPr>
        </p:pic>
        <p:sp>
          <p:nvSpPr>
            <p:cNvPr id="143857" name="Freeform 2931"/>
            <p:cNvSpPr>
              <a:spLocks/>
            </p:cNvSpPr>
            <p:nvPr/>
          </p:nvSpPr>
          <p:spPr bwMode="auto">
            <a:xfrm>
              <a:off x="8043965" y="2388510"/>
              <a:ext cx="646398" cy="809704"/>
            </a:xfrm>
            <a:custGeom>
              <a:avLst/>
              <a:gdLst>
                <a:gd name="T0" fmla="*/ 2147483647 w 177"/>
                <a:gd name="T1" fmla="*/ 2147483647 h 219"/>
                <a:gd name="T2" fmla="*/ 2147483647 w 177"/>
                <a:gd name="T3" fmla="*/ 2147483647 h 219"/>
                <a:gd name="T4" fmla="*/ 2147483647 w 177"/>
                <a:gd name="T5" fmla="*/ 2147483647 h 219"/>
                <a:gd name="T6" fmla="*/ 2147483647 w 177"/>
                <a:gd name="T7" fmla="*/ 2147483647 h 219"/>
                <a:gd name="T8" fmla="*/ 2147483647 w 177"/>
                <a:gd name="T9" fmla="*/ 2147483647 h 219"/>
                <a:gd name="T10" fmla="*/ 2147483647 w 177"/>
                <a:gd name="T11" fmla="*/ 2147483647 h 219"/>
                <a:gd name="T12" fmla="*/ 2147483647 w 177"/>
                <a:gd name="T13" fmla="*/ 2147483647 h 219"/>
                <a:gd name="T14" fmla="*/ 2147483647 w 177"/>
                <a:gd name="T15" fmla="*/ 2147483647 h 219"/>
                <a:gd name="T16" fmla="*/ 2147483647 w 177"/>
                <a:gd name="T17" fmla="*/ 2147483647 h 219"/>
                <a:gd name="T18" fmla="*/ 2147483647 w 177"/>
                <a:gd name="T19" fmla="*/ 2147483647 h 219"/>
                <a:gd name="T20" fmla="*/ 2147483647 w 177"/>
                <a:gd name="T21" fmla="*/ 2147483647 h 219"/>
                <a:gd name="T22" fmla="*/ 2147483647 w 177"/>
                <a:gd name="T23" fmla="*/ 2147483647 h 219"/>
                <a:gd name="T24" fmla="*/ 2147483647 w 177"/>
                <a:gd name="T25" fmla="*/ 2147483647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7"/>
                <a:gd name="T40" fmla="*/ 0 h 219"/>
                <a:gd name="T41" fmla="*/ 177 w 177"/>
                <a:gd name="T42" fmla="*/ 219 h 2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7" h="219">
                  <a:moveTo>
                    <a:pt x="169" y="70"/>
                  </a:moveTo>
                  <a:cubicBezTo>
                    <a:pt x="171" y="74"/>
                    <a:pt x="176" y="97"/>
                    <a:pt x="177" y="119"/>
                  </a:cubicBezTo>
                  <a:cubicBezTo>
                    <a:pt x="177" y="139"/>
                    <a:pt x="172" y="154"/>
                    <a:pt x="164" y="168"/>
                  </a:cubicBezTo>
                  <a:cubicBezTo>
                    <a:pt x="153" y="174"/>
                    <a:pt x="143" y="190"/>
                    <a:pt x="130" y="200"/>
                  </a:cubicBezTo>
                  <a:cubicBezTo>
                    <a:pt x="113" y="201"/>
                    <a:pt x="104" y="219"/>
                    <a:pt x="83" y="202"/>
                  </a:cubicBezTo>
                  <a:cubicBezTo>
                    <a:pt x="66" y="197"/>
                    <a:pt x="56" y="200"/>
                    <a:pt x="38" y="179"/>
                  </a:cubicBezTo>
                  <a:cubicBezTo>
                    <a:pt x="28" y="174"/>
                    <a:pt x="18" y="160"/>
                    <a:pt x="8" y="139"/>
                  </a:cubicBezTo>
                  <a:cubicBezTo>
                    <a:pt x="1" y="122"/>
                    <a:pt x="4" y="117"/>
                    <a:pt x="1" y="91"/>
                  </a:cubicBezTo>
                  <a:cubicBezTo>
                    <a:pt x="0" y="69"/>
                    <a:pt x="10" y="65"/>
                    <a:pt x="15" y="44"/>
                  </a:cubicBezTo>
                  <a:cubicBezTo>
                    <a:pt x="24" y="33"/>
                    <a:pt x="36" y="23"/>
                    <a:pt x="49" y="13"/>
                  </a:cubicBezTo>
                  <a:cubicBezTo>
                    <a:pt x="67" y="14"/>
                    <a:pt x="83" y="13"/>
                    <a:pt x="96" y="9"/>
                  </a:cubicBezTo>
                  <a:cubicBezTo>
                    <a:pt x="106" y="0"/>
                    <a:pt x="123" y="13"/>
                    <a:pt x="139" y="31"/>
                  </a:cubicBezTo>
                  <a:cubicBezTo>
                    <a:pt x="150" y="38"/>
                    <a:pt x="162" y="55"/>
                    <a:pt x="169" y="70"/>
                  </a:cubicBezTo>
                  <a:close/>
                </a:path>
              </a:pathLst>
            </a:custGeom>
            <a:noFill/>
            <a:ln w="3175">
              <a:solidFill>
                <a:srgbClr val="0E1E7D"/>
              </a:solidFill>
              <a:miter lim="800000"/>
              <a:headEnd/>
              <a:tailEnd/>
            </a:ln>
          </p:spPr>
          <p:txBody>
            <a:bodyPr/>
            <a:lstStyle/>
            <a:p>
              <a:endParaRPr lang="en-US">
                <a:latin typeface="Calibri" pitchFamily="34" charset="0"/>
              </a:endParaRPr>
            </a:p>
          </p:txBody>
        </p:sp>
        <p:pic>
          <p:nvPicPr>
            <p:cNvPr id="143858" name="Picture 2932"/>
            <p:cNvPicPr>
              <a:picLocks noChangeAspect="1" noChangeArrowheads="1"/>
            </p:cNvPicPr>
            <p:nvPr/>
          </p:nvPicPr>
          <p:blipFill>
            <a:blip r:embed="rId17"/>
            <a:srcRect/>
            <a:stretch>
              <a:fillRect/>
            </a:stretch>
          </p:blipFill>
          <p:spPr bwMode="auto">
            <a:xfrm>
              <a:off x="8176922" y="2563659"/>
              <a:ext cx="339465" cy="377575"/>
            </a:xfrm>
            <a:prstGeom prst="rect">
              <a:avLst/>
            </a:prstGeom>
            <a:noFill/>
            <a:ln w="9525">
              <a:noFill/>
              <a:miter lim="800000"/>
              <a:headEnd/>
              <a:tailEnd/>
            </a:ln>
          </p:spPr>
        </p:pic>
        <p:sp>
          <p:nvSpPr>
            <p:cNvPr id="143859" name="Freeform 2933"/>
            <p:cNvSpPr>
              <a:spLocks/>
            </p:cNvSpPr>
            <p:nvPr/>
          </p:nvSpPr>
          <p:spPr bwMode="auto">
            <a:xfrm>
              <a:off x="8193895" y="2583758"/>
              <a:ext cx="302690" cy="341684"/>
            </a:xfrm>
            <a:custGeom>
              <a:avLst/>
              <a:gdLst>
                <a:gd name="T0" fmla="*/ 2147483647 w 83"/>
                <a:gd name="T1" fmla="*/ 2147483647 h 92"/>
                <a:gd name="T2" fmla="*/ 2147483647 w 83"/>
                <a:gd name="T3" fmla="*/ 2147483647 h 92"/>
                <a:gd name="T4" fmla="*/ 2147483647 w 83"/>
                <a:gd name="T5" fmla="*/ 2147483647 h 92"/>
                <a:gd name="T6" fmla="*/ 2147483647 w 83"/>
                <a:gd name="T7" fmla="*/ 2147483647 h 92"/>
                <a:gd name="T8" fmla="*/ 2147483647 w 83"/>
                <a:gd name="T9" fmla="*/ 2147483647 h 92"/>
                <a:gd name="T10" fmla="*/ 2147483647 w 83"/>
                <a:gd name="T11" fmla="*/ 2147483647 h 92"/>
                <a:gd name="T12" fmla="*/ 2147483647 w 83"/>
                <a:gd name="T13" fmla="*/ 2147483647 h 92"/>
                <a:gd name="T14" fmla="*/ 2147483647 w 83"/>
                <a:gd name="T15" fmla="*/ 2147483647 h 92"/>
                <a:gd name="T16" fmla="*/ 2147483647 w 83"/>
                <a:gd name="T17" fmla="*/ 2147483647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
                <a:gd name="T28" fmla="*/ 0 h 92"/>
                <a:gd name="T29" fmla="*/ 83 w 83"/>
                <a:gd name="T30" fmla="*/ 92 h 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 h="92">
                  <a:moveTo>
                    <a:pt x="77" y="31"/>
                  </a:moveTo>
                  <a:cubicBezTo>
                    <a:pt x="83" y="46"/>
                    <a:pt x="79" y="48"/>
                    <a:pt x="78" y="62"/>
                  </a:cubicBezTo>
                  <a:cubicBezTo>
                    <a:pt x="74" y="71"/>
                    <a:pt x="68" y="82"/>
                    <a:pt x="58" y="85"/>
                  </a:cubicBezTo>
                  <a:cubicBezTo>
                    <a:pt x="49" y="90"/>
                    <a:pt x="39" y="92"/>
                    <a:pt x="28" y="84"/>
                  </a:cubicBezTo>
                  <a:cubicBezTo>
                    <a:pt x="19" y="81"/>
                    <a:pt x="9" y="68"/>
                    <a:pt x="6" y="61"/>
                  </a:cubicBezTo>
                  <a:cubicBezTo>
                    <a:pt x="3" y="54"/>
                    <a:pt x="0" y="36"/>
                    <a:pt x="5" y="30"/>
                  </a:cubicBezTo>
                  <a:cubicBezTo>
                    <a:pt x="9" y="22"/>
                    <a:pt x="17" y="15"/>
                    <a:pt x="24" y="7"/>
                  </a:cubicBezTo>
                  <a:cubicBezTo>
                    <a:pt x="35" y="4"/>
                    <a:pt x="44" y="0"/>
                    <a:pt x="55" y="8"/>
                  </a:cubicBezTo>
                  <a:cubicBezTo>
                    <a:pt x="66" y="18"/>
                    <a:pt x="70" y="15"/>
                    <a:pt x="77" y="31"/>
                  </a:cubicBezTo>
                  <a:close/>
                </a:path>
              </a:pathLst>
            </a:custGeom>
            <a:noFill/>
            <a:ln w="3175">
              <a:solidFill>
                <a:srgbClr val="3F007D"/>
              </a:solidFill>
              <a:miter lim="800000"/>
              <a:headEnd/>
              <a:tailEnd/>
            </a:ln>
          </p:spPr>
          <p:txBody>
            <a:bodyPr/>
            <a:lstStyle/>
            <a:p>
              <a:endParaRPr lang="en-US">
                <a:latin typeface="Calibri" pitchFamily="34" charset="0"/>
              </a:endParaRPr>
            </a:p>
          </p:txBody>
        </p:sp>
        <p:sp>
          <p:nvSpPr>
            <p:cNvPr id="143860" name="Freeform 3034"/>
            <p:cNvSpPr>
              <a:spLocks/>
            </p:cNvSpPr>
            <p:nvPr/>
          </p:nvSpPr>
          <p:spPr bwMode="auto">
            <a:xfrm>
              <a:off x="7862917" y="3713612"/>
              <a:ext cx="265914" cy="143565"/>
            </a:xfrm>
            <a:custGeom>
              <a:avLst/>
              <a:gdLst>
                <a:gd name="T0" fmla="*/ 2147483647 w 73"/>
                <a:gd name="T1" fmla="*/ 2147483647 h 39"/>
                <a:gd name="T2" fmla="*/ 2147483647 w 73"/>
                <a:gd name="T3" fmla="*/ 2147483647 h 39"/>
                <a:gd name="T4" fmla="*/ 2147483647 w 73"/>
                <a:gd name="T5" fmla="*/ 2147483647 h 39"/>
                <a:gd name="T6" fmla="*/ 2147483647 w 73"/>
                <a:gd name="T7" fmla="*/ 2147483647 h 39"/>
                <a:gd name="T8" fmla="*/ 2147483647 w 73"/>
                <a:gd name="T9" fmla="*/ 2147483647 h 39"/>
                <a:gd name="T10" fmla="*/ 2147483647 w 73"/>
                <a:gd name="T11" fmla="*/ 2147483647 h 39"/>
                <a:gd name="T12" fmla="*/ 2147483647 w 73"/>
                <a:gd name="T13" fmla="*/ 2147483647 h 39"/>
                <a:gd name="T14" fmla="*/ 2147483647 w 73"/>
                <a:gd name="T15" fmla="*/ 2147483647 h 39"/>
                <a:gd name="T16" fmla="*/ 2147483647 w 73"/>
                <a:gd name="T17" fmla="*/ 2147483647 h 39"/>
                <a:gd name="T18" fmla="*/ 2147483647 w 73"/>
                <a:gd name="T19" fmla="*/ 2147483647 h 39"/>
                <a:gd name="T20" fmla="*/ 2147483647 w 73"/>
                <a:gd name="T21" fmla="*/ 2147483647 h 39"/>
                <a:gd name="T22" fmla="*/ 2147483647 w 73"/>
                <a:gd name="T23" fmla="*/ 2147483647 h 39"/>
                <a:gd name="T24" fmla="*/ 2147483647 w 73"/>
                <a:gd name="T25" fmla="*/ 2147483647 h 39"/>
                <a:gd name="T26" fmla="*/ 2147483647 w 73"/>
                <a:gd name="T27" fmla="*/ 2147483647 h 39"/>
                <a:gd name="T28" fmla="*/ 2147483647 w 73"/>
                <a:gd name="T29" fmla="*/ 2147483647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
                <a:gd name="T46" fmla="*/ 0 h 39"/>
                <a:gd name="T47" fmla="*/ 73 w 73"/>
                <a:gd name="T48" fmla="*/ 39 h 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 h="39">
                  <a:moveTo>
                    <a:pt x="18" y="14"/>
                  </a:moveTo>
                  <a:cubicBezTo>
                    <a:pt x="3" y="27"/>
                    <a:pt x="3" y="27"/>
                    <a:pt x="3" y="27"/>
                  </a:cubicBezTo>
                  <a:cubicBezTo>
                    <a:pt x="0" y="29"/>
                    <a:pt x="0" y="33"/>
                    <a:pt x="2" y="36"/>
                  </a:cubicBezTo>
                  <a:cubicBezTo>
                    <a:pt x="5" y="39"/>
                    <a:pt x="9" y="39"/>
                    <a:pt x="11" y="36"/>
                  </a:cubicBezTo>
                  <a:cubicBezTo>
                    <a:pt x="11" y="36"/>
                    <a:pt x="20" y="28"/>
                    <a:pt x="24" y="25"/>
                  </a:cubicBezTo>
                  <a:cubicBezTo>
                    <a:pt x="30" y="26"/>
                    <a:pt x="34" y="23"/>
                    <a:pt x="38" y="21"/>
                  </a:cubicBezTo>
                  <a:cubicBezTo>
                    <a:pt x="49" y="23"/>
                    <a:pt x="62" y="19"/>
                    <a:pt x="71" y="11"/>
                  </a:cubicBezTo>
                  <a:cubicBezTo>
                    <a:pt x="73" y="9"/>
                    <a:pt x="73" y="5"/>
                    <a:pt x="71" y="3"/>
                  </a:cubicBezTo>
                  <a:cubicBezTo>
                    <a:pt x="69" y="0"/>
                    <a:pt x="65" y="0"/>
                    <a:pt x="62" y="2"/>
                  </a:cubicBezTo>
                  <a:cubicBezTo>
                    <a:pt x="56" y="8"/>
                    <a:pt x="46" y="10"/>
                    <a:pt x="39" y="8"/>
                  </a:cubicBezTo>
                  <a:cubicBezTo>
                    <a:pt x="36" y="7"/>
                    <a:pt x="36" y="7"/>
                    <a:pt x="36" y="7"/>
                  </a:cubicBezTo>
                  <a:cubicBezTo>
                    <a:pt x="32" y="10"/>
                    <a:pt x="32" y="10"/>
                    <a:pt x="32" y="10"/>
                  </a:cubicBezTo>
                  <a:cubicBezTo>
                    <a:pt x="27" y="13"/>
                    <a:pt x="26" y="13"/>
                    <a:pt x="25" y="13"/>
                  </a:cubicBezTo>
                  <a:cubicBezTo>
                    <a:pt x="21" y="11"/>
                    <a:pt x="21" y="11"/>
                    <a:pt x="21" y="11"/>
                  </a:cubicBezTo>
                  <a:lnTo>
                    <a:pt x="18" y="14"/>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861" name="Freeform 3035"/>
            <p:cNvSpPr>
              <a:spLocks/>
            </p:cNvSpPr>
            <p:nvPr/>
          </p:nvSpPr>
          <p:spPr bwMode="auto">
            <a:xfrm>
              <a:off x="7865746" y="3716483"/>
              <a:ext cx="258842" cy="137822"/>
            </a:xfrm>
            <a:custGeom>
              <a:avLst/>
              <a:gdLst>
                <a:gd name="T0" fmla="*/ 2147483647 w 71"/>
                <a:gd name="T1" fmla="*/ 2147483647 h 37"/>
                <a:gd name="T2" fmla="*/ 2147483647 w 71"/>
                <a:gd name="T3" fmla="*/ 2147483647 h 37"/>
                <a:gd name="T4" fmla="*/ 2147483647 w 71"/>
                <a:gd name="T5" fmla="*/ 2147483647 h 37"/>
                <a:gd name="T6" fmla="*/ 2147483647 w 71"/>
                <a:gd name="T7" fmla="*/ 2147483647 h 37"/>
                <a:gd name="T8" fmla="*/ 2147483647 w 71"/>
                <a:gd name="T9" fmla="*/ 2147483647 h 37"/>
                <a:gd name="T10" fmla="*/ 2147483647 w 71"/>
                <a:gd name="T11" fmla="*/ 2147483647 h 37"/>
                <a:gd name="T12" fmla="*/ 2147483647 w 71"/>
                <a:gd name="T13" fmla="*/ 2147483647 h 37"/>
                <a:gd name="T14" fmla="*/ 2147483647 w 71"/>
                <a:gd name="T15" fmla="*/ 2147483647 h 37"/>
                <a:gd name="T16" fmla="*/ 2147483647 w 71"/>
                <a:gd name="T17" fmla="*/ 2147483647 h 37"/>
                <a:gd name="T18" fmla="*/ 2147483647 w 71"/>
                <a:gd name="T19" fmla="*/ 2147483647 h 37"/>
                <a:gd name="T20" fmla="*/ 2147483647 w 71"/>
                <a:gd name="T21" fmla="*/ 2147483647 h 37"/>
                <a:gd name="T22" fmla="*/ 2147483647 w 71"/>
                <a:gd name="T23" fmla="*/ 2147483647 h 37"/>
                <a:gd name="T24" fmla="*/ 2147483647 w 71"/>
                <a:gd name="T25" fmla="*/ 2147483647 h 37"/>
                <a:gd name="T26" fmla="*/ 2147483647 w 71"/>
                <a:gd name="T27" fmla="*/ 2147483647 h 37"/>
                <a:gd name="T28" fmla="*/ 2147483647 w 71"/>
                <a:gd name="T29" fmla="*/ 2147483647 h 37"/>
                <a:gd name="T30" fmla="*/ 2147483647 w 71"/>
                <a:gd name="T31" fmla="*/ 2147483647 h 37"/>
                <a:gd name="T32" fmla="*/ 2147483647 w 71"/>
                <a:gd name="T33" fmla="*/ 2147483647 h 37"/>
                <a:gd name="T34" fmla="*/ 2147483647 w 71"/>
                <a:gd name="T35" fmla="*/ 2147483647 h 37"/>
                <a:gd name="T36" fmla="*/ 2147483647 w 71"/>
                <a:gd name="T37" fmla="*/ 2147483647 h 37"/>
                <a:gd name="T38" fmla="*/ 2147483647 w 71"/>
                <a:gd name="T39" fmla="*/ 2147483647 h 37"/>
                <a:gd name="T40" fmla="*/ 2147483647 w 71"/>
                <a:gd name="T41" fmla="*/ 2147483647 h 37"/>
                <a:gd name="T42" fmla="*/ 2147483647 w 71"/>
                <a:gd name="T43" fmla="*/ 2147483647 h 37"/>
                <a:gd name="T44" fmla="*/ 2147483647 w 71"/>
                <a:gd name="T45" fmla="*/ 2147483647 h 37"/>
                <a:gd name="T46" fmla="*/ 2147483647 w 71"/>
                <a:gd name="T47" fmla="*/ 2147483647 h 37"/>
                <a:gd name="T48" fmla="*/ 2147483647 w 71"/>
                <a:gd name="T49" fmla="*/ 2147483647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
                <a:gd name="T76" fmla="*/ 0 h 37"/>
                <a:gd name="T77" fmla="*/ 71 w 71"/>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 h="37">
                  <a:moveTo>
                    <a:pt x="31" y="10"/>
                  </a:moveTo>
                  <a:cubicBezTo>
                    <a:pt x="30" y="11"/>
                    <a:pt x="28" y="12"/>
                    <a:pt x="28" y="12"/>
                  </a:cubicBezTo>
                  <a:cubicBezTo>
                    <a:pt x="26" y="13"/>
                    <a:pt x="26" y="13"/>
                    <a:pt x="25" y="13"/>
                  </a:cubicBezTo>
                  <a:cubicBezTo>
                    <a:pt x="25" y="13"/>
                    <a:pt x="21" y="11"/>
                    <a:pt x="21" y="11"/>
                  </a:cubicBezTo>
                  <a:cubicBezTo>
                    <a:pt x="21" y="12"/>
                    <a:pt x="18" y="13"/>
                    <a:pt x="18" y="13"/>
                  </a:cubicBezTo>
                  <a:cubicBezTo>
                    <a:pt x="18" y="13"/>
                    <a:pt x="18" y="13"/>
                    <a:pt x="18" y="13"/>
                  </a:cubicBezTo>
                  <a:cubicBezTo>
                    <a:pt x="17" y="14"/>
                    <a:pt x="17" y="14"/>
                    <a:pt x="17" y="14"/>
                  </a:cubicBezTo>
                  <a:cubicBezTo>
                    <a:pt x="3" y="27"/>
                    <a:pt x="3" y="27"/>
                    <a:pt x="3" y="27"/>
                  </a:cubicBezTo>
                  <a:cubicBezTo>
                    <a:pt x="1" y="28"/>
                    <a:pt x="0" y="30"/>
                    <a:pt x="1" y="32"/>
                  </a:cubicBezTo>
                  <a:cubicBezTo>
                    <a:pt x="1" y="33"/>
                    <a:pt x="1" y="34"/>
                    <a:pt x="2" y="35"/>
                  </a:cubicBezTo>
                  <a:cubicBezTo>
                    <a:pt x="2" y="35"/>
                    <a:pt x="3" y="35"/>
                    <a:pt x="3" y="36"/>
                  </a:cubicBezTo>
                  <a:cubicBezTo>
                    <a:pt x="5" y="37"/>
                    <a:pt x="8" y="36"/>
                    <a:pt x="10" y="34"/>
                  </a:cubicBezTo>
                  <a:cubicBezTo>
                    <a:pt x="11" y="34"/>
                    <a:pt x="19" y="26"/>
                    <a:pt x="22" y="23"/>
                  </a:cubicBezTo>
                  <a:cubicBezTo>
                    <a:pt x="28" y="24"/>
                    <a:pt x="33" y="22"/>
                    <a:pt x="37" y="19"/>
                  </a:cubicBezTo>
                  <a:cubicBezTo>
                    <a:pt x="37" y="19"/>
                    <a:pt x="37" y="19"/>
                    <a:pt x="37" y="19"/>
                  </a:cubicBezTo>
                  <a:cubicBezTo>
                    <a:pt x="38" y="19"/>
                    <a:pt x="39" y="19"/>
                    <a:pt x="39" y="19"/>
                  </a:cubicBezTo>
                  <a:cubicBezTo>
                    <a:pt x="49" y="20"/>
                    <a:pt x="60" y="17"/>
                    <a:pt x="68" y="10"/>
                  </a:cubicBezTo>
                  <a:cubicBezTo>
                    <a:pt x="70" y="8"/>
                    <a:pt x="71" y="6"/>
                    <a:pt x="70" y="4"/>
                  </a:cubicBezTo>
                  <a:cubicBezTo>
                    <a:pt x="70" y="3"/>
                    <a:pt x="70" y="2"/>
                    <a:pt x="70" y="2"/>
                  </a:cubicBezTo>
                  <a:cubicBezTo>
                    <a:pt x="69" y="1"/>
                    <a:pt x="69" y="1"/>
                    <a:pt x="68" y="1"/>
                  </a:cubicBezTo>
                  <a:cubicBezTo>
                    <a:pt x="66" y="0"/>
                    <a:pt x="63" y="1"/>
                    <a:pt x="61" y="2"/>
                  </a:cubicBezTo>
                  <a:cubicBezTo>
                    <a:pt x="55" y="7"/>
                    <a:pt x="46" y="10"/>
                    <a:pt x="39" y="8"/>
                  </a:cubicBezTo>
                  <a:cubicBezTo>
                    <a:pt x="39" y="8"/>
                    <a:pt x="36" y="7"/>
                    <a:pt x="36" y="7"/>
                  </a:cubicBezTo>
                  <a:cubicBezTo>
                    <a:pt x="36" y="7"/>
                    <a:pt x="32" y="10"/>
                    <a:pt x="32" y="10"/>
                  </a:cubicBezTo>
                  <a:lnTo>
                    <a:pt x="31" y="10"/>
                  </a:lnTo>
                  <a:close/>
                </a:path>
              </a:pathLst>
            </a:custGeom>
            <a:solidFill>
              <a:srgbClr val="4D933A"/>
            </a:solidFill>
            <a:ln w="9525">
              <a:noFill/>
              <a:round/>
              <a:headEnd/>
              <a:tailEnd/>
            </a:ln>
          </p:spPr>
          <p:txBody>
            <a:bodyPr/>
            <a:lstStyle/>
            <a:p>
              <a:endParaRPr lang="en-US">
                <a:latin typeface="Calibri" pitchFamily="34" charset="0"/>
              </a:endParaRPr>
            </a:p>
          </p:txBody>
        </p:sp>
        <p:sp>
          <p:nvSpPr>
            <p:cNvPr id="143862" name="Freeform 3036"/>
            <p:cNvSpPr>
              <a:spLocks/>
            </p:cNvSpPr>
            <p:nvPr/>
          </p:nvSpPr>
          <p:spPr bwMode="auto">
            <a:xfrm>
              <a:off x="7869989" y="3720789"/>
              <a:ext cx="251770" cy="129208"/>
            </a:xfrm>
            <a:custGeom>
              <a:avLst/>
              <a:gdLst>
                <a:gd name="T0" fmla="*/ 2147483647 w 69"/>
                <a:gd name="T1" fmla="*/ 2147483647 h 35"/>
                <a:gd name="T2" fmla="*/ 2147483647 w 69"/>
                <a:gd name="T3" fmla="*/ 2147483647 h 35"/>
                <a:gd name="T4" fmla="*/ 2147483647 w 69"/>
                <a:gd name="T5" fmla="*/ 2147483647 h 35"/>
                <a:gd name="T6" fmla="*/ 2147483647 w 69"/>
                <a:gd name="T7" fmla="*/ 2147483647 h 35"/>
                <a:gd name="T8" fmla="*/ 2147483647 w 69"/>
                <a:gd name="T9" fmla="*/ 2147483647 h 35"/>
                <a:gd name="T10" fmla="*/ 2147483647 w 69"/>
                <a:gd name="T11" fmla="*/ 2147483647 h 35"/>
                <a:gd name="T12" fmla="*/ 2147483647 w 69"/>
                <a:gd name="T13" fmla="*/ 2147483647 h 35"/>
                <a:gd name="T14" fmla="*/ 2147483647 w 69"/>
                <a:gd name="T15" fmla="*/ 2147483647 h 35"/>
                <a:gd name="T16" fmla="*/ 2147483647 w 69"/>
                <a:gd name="T17" fmla="*/ 2147483647 h 35"/>
                <a:gd name="T18" fmla="*/ 2147483647 w 69"/>
                <a:gd name="T19" fmla="*/ 2147483647 h 35"/>
                <a:gd name="T20" fmla="*/ 2147483647 w 69"/>
                <a:gd name="T21" fmla="*/ 2147483647 h 35"/>
                <a:gd name="T22" fmla="*/ 2147483647 w 69"/>
                <a:gd name="T23" fmla="*/ 2147483647 h 35"/>
                <a:gd name="T24" fmla="*/ 2147483647 w 69"/>
                <a:gd name="T25" fmla="*/ 2147483647 h 35"/>
                <a:gd name="T26" fmla="*/ 2147483647 w 69"/>
                <a:gd name="T27" fmla="*/ 2147483647 h 35"/>
                <a:gd name="T28" fmla="*/ 2147483647 w 69"/>
                <a:gd name="T29" fmla="*/ 2147483647 h 35"/>
                <a:gd name="T30" fmla="*/ 2147483647 w 69"/>
                <a:gd name="T31" fmla="*/ 2147483647 h 35"/>
                <a:gd name="T32" fmla="*/ 2147483647 w 69"/>
                <a:gd name="T33" fmla="*/ 2147483647 h 35"/>
                <a:gd name="T34" fmla="*/ 2147483647 w 69"/>
                <a:gd name="T35" fmla="*/ 2147483647 h 35"/>
                <a:gd name="T36" fmla="*/ 2147483647 w 69"/>
                <a:gd name="T37" fmla="*/ 2147483647 h 35"/>
                <a:gd name="T38" fmla="*/ 2147483647 w 69"/>
                <a:gd name="T39" fmla="*/ 0 h 35"/>
                <a:gd name="T40" fmla="*/ 2147483647 w 69"/>
                <a:gd name="T41" fmla="*/ 2147483647 h 35"/>
                <a:gd name="T42" fmla="*/ 2147483647 w 69"/>
                <a:gd name="T43" fmla="*/ 2147483647 h 35"/>
                <a:gd name="T44" fmla="*/ 2147483647 w 69"/>
                <a:gd name="T45" fmla="*/ 2147483647 h 35"/>
                <a:gd name="T46" fmla="*/ 2147483647 w 69"/>
                <a:gd name="T47" fmla="*/ 2147483647 h 35"/>
                <a:gd name="T48" fmla="*/ 2147483647 w 69"/>
                <a:gd name="T49" fmla="*/ 2147483647 h 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
                <a:gd name="T76" fmla="*/ 0 h 35"/>
                <a:gd name="T77" fmla="*/ 69 w 69"/>
                <a:gd name="T78" fmla="*/ 35 h 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 h="35">
                  <a:moveTo>
                    <a:pt x="31" y="9"/>
                  </a:moveTo>
                  <a:cubicBezTo>
                    <a:pt x="30" y="10"/>
                    <a:pt x="29" y="11"/>
                    <a:pt x="28" y="12"/>
                  </a:cubicBezTo>
                  <a:cubicBezTo>
                    <a:pt x="27" y="12"/>
                    <a:pt x="26" y="12"/>
                    <a:pt x="25" y="12"/>
                  </a:cubicBezTo>
                  <a:cubicBezTo>
                    <a:pt x="24" y="13"/>
                    <a:pt x="21" y="12"/>
                    <a:pt x="21" y="12"/>
                  </a:cubicBezTo>
                  <a:cubicBezTo>
                    <a:pt x="20" y="12"/>
                    <a:pt x="18" y="13"/>
                    <a:pt x="18" y="13"/>
                  </a:cubicBezTo>
                  <a:cubicBezTo>
                    <a:pt x="17" y="13"/>
                    <a:pt x="17" y="13"/>
                    <a:pt x="17" y="13"/>
                  </a:cubicBezTo>
                  <a:cubicBezTo>
                    <a:pt x="17" y="14"/>
                    <a:pt x="17" y="14"/>
                    <a:pt x="17" y="14"/>
                  </a:cubicBezTo>
                  <a:cubicBezTo>
                    <a:pt x="3" y="26"/>
                    <a:pt x="3" y="26"/>
                    <a:pt x="3" y="26"/>
                  </a:cubicBezTo>
                  <a:cubicBezTo>
                    <a:pt x="2" y="27"/>
                    <a:pt x="0" y="30"/>
                    <a:pt x="1" y="31"/>
                  </a:cubicBezTo>
                  <a:cubicBezTo>
                    <a:pt x="1" y="32"/>
                    <a:pt x="1" y="33"/>
                    <a:pt x="1" y="33"/>
                  </a:cubicBezTo>
                  <a:cubicBezTo>
                    <a:pt x="2" y="34"/>
                    <a:pt x="2" y="34"/>
                    <a:pt x="3" y="34"/>
                  </a:cubicBezTo>
                  <a:cubicBezTo>
                    <a:pt x="4" y="35"/>
                    <a:pt x="7" y="34"/>
                    <a:pt x="9" y="32"/>
                  </a:cubicBezTo>
                  <a:cubicBezTo>
                    <a:pt x="10" y="31"/>
                    <a:pt x="19" y="23"/>
                    <a:pt x="21" y="21"/>
                  </a:cubicBezTo>
                  <a:cubicBezTo>
                    <a:pt x="26" y="22"/>
                    <a:pt x="31" y="20"/>
                    <a:pt x="35" y="17"/>
                  </a:cubicBezTo>
                  <a:cubicBezTo>
                    <a:pt x="35" y="17"/>
                    <a:pt x="35" y="17"/>
                    <a:pt x="35" y="17"/>
                  </a:cubicBezTo>
                  <a:cubicBezTo>
                    <a:pt x="36" y="17"/>
                    <a:pt x="37" y="17"/>
                    <a:pt x="37" y="17"/>
                  </a:cubicBezTo>
                  <a:cubicBezTo>
                    <a:pt x="46" y="19"/>
                    <a:pt x="58" y="15"/>
                    <a:pt x="66" y="9"/>
                  </a:cubicBezTo>
                  <a:cubicBezTo>
                    <a:pt x="68" y="7"/>
                    <a:pt x="69" y="5"/>
                    <a:pt x="69" y="3"/>
                  </a:cubicBezTo>
                  <a:cubicBezTo>
                    <a:pt x="69" y="2"/>
                    <a:pt x="68" y="2"/>
                    <a:pt x="68" y="1"/>
                  </a:cubicBezTo>
                  <a:cubicBezTo>
                    <a:pt x="68" y="1"/>
                    <a:pt x="67" y="1"/>
                    <a:pt x="66" y="0"/>
                  </a:cubicBezTo>
                  <a:cubicBezTo>
                    <a:pt x="65" y="0"/>
                    <a:pt x="62" y="1"/>
                    <a:pt x="60" y="2"/>
                  </a:cubicBezTo>
                  <a:cubicBezTo>
                    <a:pt x="54" y="7"/>
                    <a:pt x="45" y="10"/>
                    <a:pt x="39" y="8"/>
                  </a:cubicBezTo>
                  <a:cubicBezTo>
                    <a:pt x="39" y="9"/>
                    <a:pt x="36" y="8"/>
                    <a:pt x="36" y="8"/>
                  </a:cubicBezTo>
                  <a:cubicBezTo>
                    <a:pt x="36" y="8"/>
                    <a:pt x="32" y="10"/>
                    <a:pt x="32" y="9"/>
                  </a:cubicBezTo>
                  <a:lnTo>
                    <a:pt x="31" y="9"/>
                  </a:lnTo>
                  <a:close/>
                </a:path>
              </a:pathLst>
            </a:custGeom>
            <a:solidFill>
              <a:srgbClr val="6DA852"/>
            </a:solidFill>
            <a:ln w="9525">
              <a:noFill/>
              <a:round/>
              <a:headEnd/>
              <a:tailEnd/>
            </a:ln>
          </p:spPr>
          <p:txBody>
            <a:bodyPr/>
            <a:lstStyle/>
            <a:p>
              <a:endParaRPr lang="en-US">
                <a:latin typeface="Calibri" pitchFamily="34" charset="0"/>
              </a:endParaRPr>
            </a:p>
          </p:txBody>
        </p:sp>
        <p:sp>
          <p:nvSpPr>
            <p:cNvPr id="143863" name="Freeform 3037"/>
            <p:cNvSpPr>
              <a:spLocks/>
            </p:cNvSpPr>
            <p:nvPr/>
          </p:nvSpPr>
          <p:spPr bwMode="auto">
            <a:xfrm>
              <a:off x="7872818" y="3723661"/>
              <a:ext cx="244697" cy="122030"/>
            </a:xfrm>
            <a:custGeom>
              <a:avLst/>
              <a:gdLst>
                <a:gd name="T0" fmla="*/ 2147483647 w 67"/>
                <a:gd name="T1" fmla="*/ 2147483647 h 33"/>
                <a:gd name="T2" fmla="*/ 2147483647 w 67"/>
                <a:gd name="T3" fmla="*/ 2147483647 h 33"/>
                <a:gd name="T4" fmla="*/ 2147483647 w 67"/>
                <a:gd name="T5" fmla="*/ 2147483647 h 33"/>
                <a:gd name="T6" fmla="*/ 2147483647 w 67"/>
                <a:gd name="T7" fmla="*/ 2147483647 h 33"/>
                <a:gd name="T8" fmla="*/ 2147483647 w 67"/>
                <a:gd name="T9" fmla="*/ 2147483647 h 33"/>
                <a:gd name="T10" fmla="*/ 2147483647 w 67"/>
                <a:gd name="T11" fmla="*/ 2147483647 h 33"/>
                <a:gd name="T12" fmla="*/ 2147483647 w 67"/>
                <a:gd name="T13" fmla="*/ 2147483647 h 33"/>
                <a:gd name="T14" fmla="*/ 2147483647 w 67"/>
                <a:gd name="T15" fmla="*/ 2147483647 h 33"/>
                <a:gd name="T16" fmla="*/ 0 w 67"/>
                <a:gd name="T17" fmla="*/ 2147483647 h 33"/>
                <a:gd name="T18" fmla="*/ 2147483647 w 67"/>
                <a:gd name="T19" fmla="*/ 2147483647 h 33"/>
                <a:gd name="T20" fmla="*/ 2147483647 w 67"/>
                <a:gd name="T21" fmla="*/ 2147483647 h 33"/>
                <a:gd name="T22" fmla="*/ 2147483647 w 67"/>
                <a:gd name="T23" fmla="*/ 2147483647 h 33"/>
                <a:gd name="T24" fmla="*/ 2147483647 w 67"/>
                <a:gd name="T25" fmla="*/ 2147483647 h 33"/>
                <a:gd name="T26" fmla="*/ 2147483647 w 67"/>
                <a:gd name="T27" fmla="*/ 2147483647 h 33"/>
                <a:gd name="T28" fmla="*/ 2147483647 w 67"/>
                <a:gd name="T29" fmla="*/ 2147483647 h 33"/>
                <a:gd name="T30" fmla="*/ 2147483647 w 67"/>
                <a:gd name="T31" fmla="*/ 2147483647 h 33"/>
                <a:gd name="T32" fmla="*/ 2147483647 w 67"/>
                <a:gd name="T33" fmla="*/ 2147483647 h 33"/>
                <a:gd name="T34" fmla="*/ 2147483647 w 67"/>
                <a:gd name="T35" fmla="*/ 2147483647 h 33"/>
                <a:gd name="T36" fmla="*/ 2147483647 w 67"/>
                <a:gd name="T37" fmla="*/ 2147483647 h 33"/>
                <a:gd name="T38" fmla="*/ 2147483647 w 67"/>
                <a:gd name="T39" fmla="*/ 0 h 33"/>
                <a:gd name="T40" fmla="*/ 2147483647 w 67"/>
                <a:gd name="T41" fmla="*/ 2147483647 h 33"/>
                <a:gd name="T42" fmla="*/ 2147483647 w 67"/>
                <a:gd name="T43" fmla="*/ 2147483647 h 33"/>
                <a:gd name="T44" fmla="*/ 2147483647 w 67"/>
                <a:gd name="T45" fmla="*/ 2147483647 h 33"/>
                <a:gd name="T46" fmla="*/ 2147483647 w 67"/>
                <a:gd name="T47" fmla="*/ 2147483647 h 33"/>
                <a:gd name="T48" fmla="*/ 2147483647 w 67"/>
                <a:gd name="T49" fmla="*/ 2147483647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33"/>
                <a:gd name="T77" fmla="*/ 67 w 67"/>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33">
                  <a:moveTo>
                    <a:pt x="31" y="9"/>
                  </a:moveTo>
                  <a:cubicBezTo>
                    <a:pt x="31" y="10"/>
                    <a:pt x="29" y="11"/>
                    <a:pt x="28" y="11"/>
                  </a:cubicBezTo>
                  <a:cubicBezTo>
                    <a:pt x="27" y="12"/>
                    <a:pt x="26" y="12"/>
                    <a:pt x="25" y="12"/>
                  </a:cubicBezTo>
                  <a:cubicBezTo>
                    <a:pt x="24" y="13"/>
                    <a:pt x="22" y="13"/>
                    <a:pt x="21" y="13"/>
                  </a:cubicBezTo>
                  <a:cubicBezTo>
                    <a:pt x="20" y="13"/>
                    <a:pt x="18" y="14"/>
                    <a:pt x="17" y="13"/>
                  </a:cubicBezTo>
                  <a:cubicBezTo>
                    <a:pt x="17" y="13"/>
                    <a:pt x="17" y="13"/>
                    <a:pt x="17" y="13"/>
                  </a:cubicBezTo>
                  <a:cubicBezTo>
                    <a:pt x="16" y="13"/>
                    <a:pt x="16" y="13"/>
                    <a:pt x="16" y="13"/>
                  </a:cubicBezTo>
                  <a:cubicBezTo>
                    <a:pt x="3" y="26"/>
                    <a:pt x="3" y="26"/>
                    <a:pt x="3" y="26"/>
                  </a:cubicBezTo>
                  <a:cubicBezTo>
                    <a:pt x="2" y="27"/>
                    <a:pt x="0" y="29"/>
                    <a:pt x="0" y="30"/>
                  </a:cubicBezTo>
                  <a:cubicBezTo>
                    <a:pt x="0" y="31"/>
                    <a:pt x="0" y="31"/>
                    <a:pt x="1" y="32"/>
                  </a:cubicBezTo>
                  <a:cubicBezTo>
                    <a:pt x="1" y="32"/>
                    <a:pt x="2" y="33"/>
                    <a:pt x="2" y="33"/>
                  </a:cubicBezTo>
                  <a:cubicBezTo>
                    <a:pt x="3" y="33"/>
                    <a:pt x="5" y="32"/>
                    <a:pt x="7" y="30"/>
                  </a:cubicBezTo>
                  <a:cubicBezTo>
                    <a:pt x="10" y="28"/>
                    <a:pt x="18" y="21"/>
                    <a:pt x="19" y="19"/>
                  </a:cubicBezTo>
                  <a:cubicBezTo>
                    <a:pt x="24" y="21"/>
                    <a:pt x="29" y="18"/>
                    <a:pt x="33" y="16"/>
                  </a:cubicBezTo>
                  <a:cubicBezTo>
                    <a:pt x="33" y="16"/>
                    <a:pt x="33" y="16"/>
                    <a:pt x="33" y="16"/>
                  </a:cubicBezTo>
                  <a:cubicBezTo>
                    <a:pt x="34" y="16"/>
                    <a:pt x="35" y="15"/>
                    <a:pt x="36" y="15"/>
                  </a:cubicBezTo>
                  <a:cubicBezTo>
                    <a:pt x="44" y="17"/>
                    <a:pt x="55" y="13"/>
                    <a:pt x="63" y="7"/>
                  </a:cubicBezTo>
                  <a:cubicBezTo>
                    <a:pt x="65" y="6"/>
                    <a:pt x="66" y="4"/>
                    <a:pt x="67" y="2"/>
                  </a:cubicBezTo>
                  <a:cubicBezTo>
                    <a:pt x="67" y="2"/>
                    <a:pt x="67" y="1"/>
                    <a:pt x="67" y="1"/>
                  </a:cubicBezTo>
                  <a:cubicBezTo>
                    <a:pt x="66" y="0"/>
                    <a:pt x="65" y="0"/>
                    <a:pt x="65" y="0"/>
                  </a:cubicBezTo>
                  <a:cubicBezTo>
                    <a:pt x="63" y="0"/>
                    <a:pt x="61" y="1"/>
                    <a:pt x="59" y="2"/>
                  </a:cubicBezTo>
                  <a:cubicBezTo>
                    <a:pt x="53" y="7"/>
                    <a:pt x="45" y="10"/>
                    <a:pt x="39" y="9"/>
                  </a:cubicBezTo>
                  <a:cubicBezTo>
                    <a:pt x="38" y="9"/>
                    <a:pt x="36" y="8"/>
                    <a:pt x="36" y="8"/>
                  </a:cubicBezTo>
                  <a:cubicBezTo>
                    <a:pt x="35" y="8"/>
                    <a:pt x="32" y="9"/>
                    <a:pt x="32" y="9"/>
                  </a:cubicBezTo>
                  <a:lnTo>
                    <a:pt x="31" y="9"/>
                  </a:lnTo>
                  <a:close/>
                </a:path>
              </a:pathLst>
            </a:custGeom>
            <a:solidFill>
              <a:srgbClr val="8EBC6E"/>
            </a:solidFill>
            <a:ln w="9525">
              <a:noFill/>
              <a:round/>
              <a:headEnd/>
              <a:tailEnd/>
            </a:ln>
          </p:spPr>
          <p:txBody>
            <a:bodyPr/>
            <a:lstStyle/>
            <a:p>
              <a:endParaRPr lang="en-US">
                <a:latin typeface="Calibri" pitchFamily="34" charset="0"/>
              </a:endParaRPr>
            </a:p>
          </p:txBody>
        </p:sp>
        <p:sp>
          <p:nvSpPr>
            <p:cNvPr id="143864" name="Freeform 3038"/>
            <p:cNvSpPr>
              <a:spLocks/>
            </p:cNvSpPr>
            <p:nvPr/>
          </p:nvSpPr>
          <p:spPr bwMode="auto">
            <a:xfrm>
              <a:off x="7877061" y="3723661"/>
              <a:ext cx="236211" cy="119159"/>
            </a:xfrm>
            <a:custGeom>
              <a:avLst/>
              <a:gdLst>
                <a:gd name="T0" fmla="*/ 2147483647 w 65"/>
                <a:gd name="T1" fmla="*/ 2147483647 h 32"/>
                <a:gd name="T2" fmla="*/ 2147483647 w 65"/>
                <a:gd name="T3" fmla="*/ 2147483647 h 32"/>
                <a:gd name="T4" fmla="*/ 2147483647 w 65"/>
                <a:gd name="T5" fmla="*/ 2147483647 h 32"/>
                <a:gd name="T6" fmla="*/ 2147483647 w 65"/>
                <a:gd name="T7" fmla="*/ 2147483647 h 32"/>
                <a:gd name="T8" fmla="*/ 2147483647 w 65"/>
                <a:gd name="T9" fmla="*/ 2147483647 h 32"/>
                <a:gd name="T10" fmla="*/ 2147483647 w 65"/>
                <a:gd name="T11" fmla="*/ 2147483647 h 32"/>
                <a:gd name="T12" fmla="*/ 2147483647 w 65"/>
                <a:gd name="T13" fmla="*/ 2147483647 h 32"/>
                <a:gd name="T14" fmla="*/ 2147483647 w 65"/>
                <a:gd name="T15" fmla="*/ 2147483647 h 32"/>
                <a:gd name="T16" fmla="*/ 0 w 65"/>
                <a:gd name="T17" fmla="*/ 2147483647 h 32"/>
                <a:gd name="T18" fmla="*/ 0 w 65"/>
                <a:gd name="T19" fmla="*/ 2147483647 h 32"/>
                <a:gd name="T20" fmla="*/ 2147483647 w 65"/>
                <a:gd name="T21" fmla="*/ 2147483647 h 32"/>
                <a:gd name="T22" fmla="*/ 2147483647 w 65"/>
                <a:gd name="T23" fmla="*/ 2147483647 h 32"/>
                <a:gd name="T24" fmla="*/ 2147483647 w 65"/>
                <a:gd name="T25" fmla="*/ 2147483647 h 32"/>
                <a:gd name="T26" fmla="*/ 2147483647 w 65"/>
                <a:gd name="T27" fmla="*/ 2147483647 h 32"/>
                <a:gd name="T28" fmla="*/ 2147483647 w 65"/>
                <a:gd name="T29" fmla="*/ 2147483647 h 32"/>
                <a:gd name="T30" fmla="*/ 2147483647 w 65"/>
                <a:gd name="T31" fmla="*/ 2147483647 h 32"/>
                <a:gd name="T32" fmla="*/ 2147483647 w 65"/>
                <a:gd name="T33" fmla="*/ 2147483647 h 32"/>
                <a:gd name="T34" fmla="*/ 2147483647 w 65"/>
                <a:gd name="T35" fmla="*/ 2147483647 h 32"/>
                <a:gd name="T36" fmla="*/ 2147483647 w 65"/>
                <a:gd name="T37" fmla="*/ 2147483647 h 32"/>
                <a:gd name="T38" fmla="*/ 2147483647 w 65"/>
                <a:gd name="T39" fmla="*/ 2147483647 h 32"/>
                <a:gd name="T40" fmla="*/ 2147483647 w 65"/>
                <a:gd name="T41" fmla="*/ 2147483647 h 32"/>
                <a:gd name="T42" fmla="*/ 2147483647 w 65"/>
                <a:gd name="T43" fmla="*/ 2147483647 h 32"/>
                <a:gd name="T44" fmla="*/ 2147483647 w 65"/>
                <a:gd name="T45" fmla="*/ 2147483647 h 32"/>
                <a:gd name="T46" fmla="*/ 2147483647 w 65"/>
                <a:gd name="T47" fmla="*/ 2147483647 h 32"/>
                <a:gd name="T48" fmla="*/ 2147483647 w 65"/>
                <a:gd name="T49" fmla="*/ 2147483647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
                <a:gd name="T76" fmla="*/ 0 h 32"/>
                <a:gd name="T77" fmla="*/ 65 w 65"/>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 h="32">
                  <a:moveTo>
                    <a:pt x="31" y="10"/>
                  </a:moveTo>
                  <a:cubicBezTo>
                    <a:pt x="31" y="10"/>
                    <a:pt x="29" y="12"/>
                    <a:pt x="28" y="12"/>
                  </a:cubicBezTo>
                  <a:cubicBezTo>
                    <a:pt x="27" y="12"/>
                    <a:pt x="26" y="13"/>
                    <a:pt x="25" y="13"/>
                  </a:cubicBezTo>
                  <a:cubicBezTo>
                    <a:pt x="24" y="14"/>
                    <a:pt x="22" y="14"/>
                    <a:pt x="20" y="14"/>
                  </a:cubicBezTo>
                  <a:cubicBezTo>
                    <a:pt x="19" y="14"/>
                    <a:pt x="18" y="15"/>
                    <a:pt x="17" y="14"/>
                  </a:cubicBezTo>
                  <a:cubicBezTo>
                    <a:pt x="16" y="14"/>
                    <a:pt x="16" y="14"/>
                    <a:pt x="16" y="14"/>
                  </a:cubicBezTo>
                  <a:cubicBezTo>
                    <a:pt x="16" y="14"/>
                    <a:pt x="16" y="14"/>
                    <a:pt x="16" y="14"/>
                  </a:cubicBezTo>
                  <a:cubicBezTo>
                    <a:pt x="2" y="27"/>
                    <a:pt x="2" y="27"/>
                    <a:pt x="2" y="27"/>
                  </a:cubicBezTo>
                  <a:cubicBezTo>
                    <a:pt x="2" y="27"/>
                    <a:pt x="0" y="30"/>
                    <a:pt x="0" y="30"/>
                  </a:cubicBezTo>
                  <a:cubicBezTo>
                    <a:pt x="0" y="30"/>
                    <a:pt x="0" y="31"/>
                    <a:pt x="0" y="32"/>
                  </a:cubicBezTo>
                  <a:cubicBezTo>
                    <a:pt x="1" y="32"/>
                    <a:pt x="1" y="32"/>
                    <a:pt x="2" y="32"/>
                  </a:cubicBezTo>
                  <a:cubicBezTo>
                    <a:pt x="2" y="32"/>
                    <a:pt x="4" y="31"/>
                    <a:pt x="6" y="29"/>
                  </a:cubicBezTo>
                  <a:cubicBezTo>
                    <a:pt x="9" y="26"/>
                    <a:pt x="17" y="19"/>
                    <a:pt x="18" y="18"/>
                  </a:cubicBezTo>
                  <a:cubicBezTo>
                    <a:pt x="23" y="20"/>
                    <a:pt x="27" y="18"/>
                    <a:pt x="31" y="15"/>
                  </a:cubicBezTo>
                  <a:cubicBezTo>
                    <a:pt x="31" y="15"/>
                    <a:pt x="31" y="15"/>
                    <a:pt x="32" y="15"/>
                  </a:cubicBezTo>
                  <a:cubicBezTo>
                    <a:pt x="32" y="15"/>
                    <a:pt x="33" y="14"/>
                    <a:pt x="34" y="14"/>
                  </a:cubicBezTo>
                  <a:cubicBezTo>
                    <a:pt x="41" y="16"/>
                    <a:pt x="53" y="12"/>
                    <a:pt x="61" y="7"/>
                  </a:cubicBezTo>
                  <a:cubicBezTo>
                    <a:pt x="63" y="6"/>
                    <a:pt x="64" y="4"/>
                    <a:pt x="65" y="2"/>
                  </a:cubicBezTo>
                  <a:cubicBezTo>
                    <a:pt x="65" y="2"/>
                    <a:pt x="65" y="1"/>
                    <a:pt x="65" y="1"/>
                  </a:cubicBezTo>
                  <a:cubicBezTo>
                    <a:pt x="65" y="1"/>
                    <a:pt x="64" y="0"/>
                    <a:pt x="64" y="1"/>
                  </a:cubicBezTo>
                  <a:cubicBezTo>
                    <a:pt x="62" y="1"/>
                    <a:pt x="60" y="2"/>
                    <a:pt x="58" y="4"/>
                  </a:cubicBezTo>
                  <a:cubicBezTo>
                    <a:pt x="53" y="8"/>
                    <a:pt x="45" y="10"/>
                    <a:pt x="38" y="10"/>
                  </a:cubicBezTo>
                  <a:cubicBezTo>
                    <a:pt x="38" y="10"/>
                    <a:pt x="36" y="10"/>
                    <a:pt x="36" y="10"/>
                  </a:cubicBezTo>
                  <a:cubicBezTo>
                    <a:pt x="35" y="10"/>
                    <a:pt x="33" y="10"/>
                    <a:pt x="32" y="10"/>
                  </a:cubicBezTo>
                  <a:lnTo>
                    <a:pt x="31" y="10"/>
                  </a:lnTo>
                  <a:close/>
                </a:path>
              </a:pathLst>
            </a:custGeom>
            <a:solidFill>
              <a:srgbClr val="AECF8F"/>
            </a:solidFill>
            <a:ln w="9525">
              <a:noFill/>
              <a:round/>
              <a:headEnd/>
              <a:tailEnd/>
            </a:ln>
          </p:spPr>
          <p:txBody>
            <a:bodyPr/>
            <a:lstStyle/>
            <a:p>
              <a:endParaRPr lang="en-US">
                <a:latin typeface="Calibri" pitchFamily="34" charset="0"/>
              </a:endParaRPr>
            </a:p>
          </p:txBody>
        </p:sp>
        <p:sp>
          <p:nvSpPr>
            <p:cNvPr id="143865" name="Freeform 3039"/>
            <p:cNvSpPr>
              <a:spLocks/>
            </p:cNvSpPr>
            <p:nvPr/>
          </p:nvSpPr>
          <p:spPr bwMode="auto">
            <a:xfrm>
              <a:off x="7877061" y="3727968"/>
              <a:ext cx="236211" cy="114852"/>
            </a:xfrm>
            <a:custGeom>
              <a:avLst/>
              <a:gdLst>
                <a:gd name="T0" fmla="*/ 2147483647 w 65"/>
                <a:gd name="T1" fmla="*/ 2147483647 h 31"/>
                <a:gd name="T2" fmla="*/ 2147483647 w 65"/>
                <a:gd name="T3" fmla="*/ 2147483647 h 31"/>
                <a:gd name="T4" fmla="*/ 2147483647 w 65"/>
                <a:gd name="T5" fmla="*/ 2147483647 h 31"/>
                <a:gd name="T6" fmla="*/ 2147483647 w 65"/>
                <a:gd name="T7" fmla="*/ 2147483647 h 31"/>
                <a:gd name="T8" fmla="*/ 2147483647 w 65"/>
                <a:gd name="T9" fmla="*/ 2147483647 h 31"/>
                <a:gd name="T10" fmla="*/ 2147483647 w 65"/>
                <a:gd name="T11" fmla="*/ 2147483647 h 31"/>
                <a:gd name="T12" fmla="*/ 2147483647 w 65"/>
                <a:gd name="T13" fmla="*/ 2147483647 h 31"/>
                <a:gd name="T14" fmla="*/ 2147483647 w 65"/>
                <a:gd name="T15" fmla="*/ 2147483647 h 31"/>
                <a:gd name="T16" fmla="*/ 2147483647 w 65"/>
                <a:gd name="T17" fmla="*/ 0 h 31"/>
                <a:gd name="T18" fmla="*/ 2147483647 w 65"/>
                <a:gd name="T19" fmla="*/ 0 h 31"/>
                <a:gd name="T20" fmla="*/ 2147483647 w 65"/>
                <a:gd name="T21" fmla="*/ 2147483647 h 31"/>
                <a:gd name="T22" fmla="*/ 2147483647 w 65"/>
                <a:gd name="T23" fmla="*/ 2147483647 h 31"/>
                <a:gd name="T24" fmla="*/ 2147483647 w 65"/>
                <a:gd name="T25" fmla="*/ 2147483647 h 31"/>
                <a:gd name="T26" fmla="*/ 2147483647 w 65"/>
                <a:gd name="T27" fmla="*/ 2147483647 h 31"/>
                <a:gd name="T28" fmla="*/ 2147483647 w 65"/>
                <a:gd name="T29" fmla="*/ 2147483647 h 31"/>
                <a:gd name="T30" fmla="*/ 2147483647 w 65"/>
                <a:gd name="T31" fmla="*/ 2147483647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5"/>
                <a:gd name="T49" fmla="*/ 0 h 31"/>
                <a:gd name="T50" fmla="*/ 65 w 65"/>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5" h="31">
                  <a:moveTo>
                    <a:pt x="16" y="14"/>
                  </a:moveTo>
                  <a:cubicBezTo>
                    <a:pt x="1" y="29"/>
                    <a:pt x="1" y="29"/>
                    <a:pt x="1" y="29"/>
                  </a:cubicBezTo>
                  <a:cubicBezTo>
                    <a:pt x="0" y="29"/>
                    <a:pt x="0" y="30"/>
                    <a:pt x="1" y="30"/>
                  </a:cubicBezTo>
                  <a:cubicBezTo>
                    <a:pt x="1" y="31"/>
                    <a:pt x="2" y="31"/>
                    <a:pt x="2" y="30"/>
                  </a:cubicBezTo>
                  <a:cubicBezTo>
                    <a:pt x="2" y="30"/>
                    <a:pt x="16" y="17"/>
                    <a:pt x="17" y="16"/>
                  </a:cubicBezTo>
                  <a:cubicBezTo>
                    <a:pt x="22" y="18"/>
                    <a:pt x="26" y="16"/>
                    <a:pt x="31" y="13"/>
                  </a:cubicBezTo>
                  <a:cubicBezTo>
                    <a:pt x="31" y="13"/>
                    <a:pt x="32" y="12"/>
                    <a:pt x="33" y="12"/>
                  </a:cubicBezTo>
                  <a:cubicBezTo>
                    <a:pt x="42" y="15"/>
                    <a:pt x="56" y="9"/>
                    <a:pt x="64" y="2"/>
                  </a:cubicBezTo>
                  <a:cubicBezTo>
                    <a:pt x="65" y="1"/>
                    <a:pt x="65" y="1"/>
                    <a:pt x="65" y="0"/>
                  </a:cubicBezTo>
                  <a:cubicBezTo>
                    <a:pt x="64" y="0"/>
                    <a:pt x="63" y="0"/>
                    <a:pt x="63" y="0"/>
                  </a:cubicBezTo>
                  <a:cubicBezTo>
                    <a:pt x="55" y="7"/>
                    <a:pt x="41" y="13"/>
                    <a:pt x="33" y="10"/>
                  </a:cubicBezTo>
                  <a:cubicBezTo>
                    <a:pt x="32" y="10"/>
                    <a:pt x="32" y="10"/>
                    <a:pt x="32" y="10"/>
                  </a:cubicBezTo>
                  <a:cubicBezTo>
                    <a:pt x="30" y="11"/>
                    <a:pt x="30" y="11"/>
                    <a:pt x="30" y="11"/>
                  </a:cubicBezTo>
                  <a:cubicBezTo>
                    <a:pt x="25" y="14"/>
                    <a:pt x="21" y="16"/>
                    <a:pt x="17" y="14"/>
                  </a:cubicBezTo>
                  <a:cubicBezTo>
                    <a:pt x="17" y="14"/>
                    <a:pt x="17" y="14"/>
                    <a:pt x="17" y="14"/>
                  </a:cubicBezTo>
                  <a:lnTo>
                    <a:pt x="16" y="14"/>
                  </a:lnTo>
                  <a:close/>
                </a:path>
              </a:pathLst>
            </a:custGeom>
            <a:solidFill>
              <a:srgbClr val="CFE4B5"/>
            </a:solidFill>
            <a:ln w="9525">
              <a:noFill/>
              <a:round/>
              <a:headEnd/>
              <a:tailEnd/>
            </a:ln>
          </p:spPr>
          <p:txBody>
            <a:bodyPr/>
            <a:lstStyle/>
            <a:p>
              <a:endParaRPr lang="en-US">
                <a:latin typeface="Calibri" pitchFamily="34" charset="0"/>
              </a:endParaRPr>
            </a:p>
          </p:txBody>
        </p:sp>
        <p:sp>
          <p:nvSpPr>
            <p:cNvPr id="143866" name="Freeform 3040"/>
            <p:cNvSpPr>
              <a:spLocks/>
            </p:cNvSpPr>
            <p:nvPr/>
          </p:nvSpPr>
          <p:spPr bwMode="auto">
            <a:xfrm>
              <a:off x="7821898" y="3557126"/>
              <a:ext cx="164075" cy="259852"/>
            </a:xfrm>
            <a:custGeom>
              <a:avLst/>
              <a:gdLst>
                <a:gd name="T0" fmla="*/ 2147483647 w 45"/>
                <a:gd name="T1" fmla="*/ 2147483647 h 70"/>
                <a:gd name="T2" fmla="*/ 2147483647 w 45"/>
                <a:gd name="T3" fmla="*/ 2147483647 h 70"/>
                <a:gd name="T4" fmla="*/ 2147483647 w 45"/>
                <a:gd name="T5" fmla="*/ 2147483647 h 70"/>
                <a:gd name="T6" fmla="*/ 2147483647 w 45"/>
                <a:gd name="T7" fmla="*/ 2147483647 h 70"/>
                <a:gd name="T8" fmla="*/ 2147483647 w 45"/>
                <a:gd name="T9" fmla="*/ 2147483647 h 70"/>
                <a:gd name="T10" fmla="*/ 2147483647 w 45"/>
                <a:gd name="T11" fmla="*/ 2147483647 h 70"/>
                <a:gd name="T12" fmla="*/ 2147483647 w 45"/>
                <a:gd name="T13" fmla="*/ 2147483647 h 70"/>
                <a:gd name="T14" fmla="*/ 2147483647 w 45"/>
                <a:gd name="T15" fmla="*/ 2147483647 h 70"/>
                <a:gd name="T16" fmla="*/ 2147483647 w 45"/>
                <a:gd name="T17" fmla="*/ 2147483647 h 70"/>
                <a:gd name="T18" fmla="*/ 2147483647 w 45"/>
                <a:gd name="T19" fmla="*/ 2147483647 h 70"/>
                <a:gd name="T20" fmla="*/ 2147483647 w 45"/>
                <a:gd name="T21" fmla="*/ 2147483647 h 70"/>
                <a:gd name="T22" fmla="*/ 2147483647 w 45"/>
                <a:gd name="T23" fmla="*/ 2147483647 h 70"/>
                <a:gd name="T24" fmla="*/ 2147483647 w 45"/>
                <a:gd name="T25" fmla="*/ 2147483647 h 70"/>
                <a:gd name="T26" fmla="*/ 2147483647 w 45"/>
                <a:gd name="T27" fmla="*/ 2147483647 h 70"/>
                <a:gd name="T28" fmla="*/ 2147483647 w 45"/>
                <a:gd name="T29" fmla="*/ 2147483647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70"/>
                <a:gd name="T47" fmla="*/ 45 w 45"/>
                <a:gd name="T48" fmla="*/ 70 h 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70">
                  <a:moveTo>
                    <a:pt x="34" y="2"/>
                  </a:moveTo>
                  <a:cubicBezTo>
                    <a:pt x="25" y="10"/>
                    <a:pt x="20" y="23"/>
                    <a:pt x="21" y="33"/>
                  </a:cubicBezTo>
                  <a:cubicBezTo>
                    <a:pt x="18" y="37"/>
                    <a:pt x="15" y="41"/>
                    <a:pt x="15" y="47"/>
                  </a:cubicBezTo>
                  <a:cubicBezTo>
                    <a:pt x="12" y="50"/>
                    <a:pt x="3" y="58"/>
                    <a:pt x="3" y="58"/>
                  </a:cubicBezTo>
                  <a:cubicBezTo>
                    <a:pt x="0" y="60"/>
                    <a:pt x="0" y="64"/>
                    <a:pt x="2" y="67"/>
                  </a:cubicBezTo>
                  <a:cubicBezTo>
                    <a:pt x="2" y="67"/>
                    <a:pt x="2" y="67"/>
                    <a:pt x="2" y="67"/>
                  </a:cubicBezTo>
                  <a:cubicBezTo>
                    <a:pt x="5" y="70"/>
                    <a:pt x="9" y="70"/>
                    <a:pt x="11" y="68"/>
                  </a:cubicBezTo>
                  <a:cubicBezTo>
                    <a:pt x="29" y="51"/>
                    <a:pt x="29" y="51"/>
                    <a:pt x="29" y="51"/>
                  </a:cubicBezTo>
                  <a:cubicBezTo>
                    <a:pt x="28" y="47"/>
                    <a:pt x="28" y="47"/>
                    <a:pt x="28" y="47"/>
                  </a:cubicBezTo>
                  <a:cubicBezTo>
                    <a:pt x="28" y="46"/>
                    <a:pt x="28" y="45"/>
                    <a:pt x="32" y="40"/>
                  </a:cubicBezTo>
                  <a:cubicBezTo>
                    <a:pt x="35" y="37"/>
                    <a:pt x="35" y="37"/>
                    <a:pt x="35" y="37"/>
                  </a:cubicBezTo>
                  <a:cubicBezTo>
                    <a:pt x="34" y="34"/>
                    <a:pt x="34" y="34"/>
                    <a:pt x="34" y="34"/>
                  </a:cubicBezTo>
                  <a:cubicBezTo>
                    <a:pt x="33" y="27"/>
                    <a:pt x="36" y="17"/>
                    <a:pt x="43" y="12"/>
                  </a:cubicBezTo>
                  <a:cubicBezTo>
                    <a:pt x="45" y="9"/>
                    <a:pt x="45" y="5"/>
                    <a:pt x="43" y="3"/>
                  </a:cubicBezTo>
                  <a:cubicBezTo>
                    <a:pt x="41" y="0"/>
                    <a:pt x="37" y="0"/>
                    <a:pt x="34" y="2"/>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867" name="Freeform 3041"/>
            <p:cNvSpPr>
              <a:spLocks/>
            </p:cNvSpPr>
            <p:nvPr/>
          </p:nvSpPr>
          <p:spPr bwMode="auto">
            <a:xfrm>
              <a:off x="7826141" y="3561433"/>
              <a:ext cx="157003" cy="251238"/>
            </a:xfrm>
            <a:custGeom>
              <a:avLst/>
              <a:gdLst>
                <a:gd name="T0" fmla="*/ 2147483647 w 43"/>
                <a:gd name="T1" fmla="*/ 2147483647 h 68"/>
                <a:gd name="T2" fmla="*/ 2147483647 w 43"/>
                <a:gd name="T3" fmla="*/ 2147483647 h 68"/>
                <a:gd name="T4" fmla="*/ 2147483647 w 43"/>
                <a:gd name="T5" fmla="*/ 2147483647 h 68"/>
                <a:gd name="T6" fmla="*/ 2147483647 w 43"/>
                <a:gd name="T7" fmla="*/ 2147483647 h 68"/>
                <a:gd name="T8" fmla="*/ 2147483647 w 43"/>
                <a:gd name="T9" fmla="*/ 2147483647 h 68"/>
                <a:gd name="T10" fmla="*/ 2147483647 w 43"/>
                <a:gd name="T11" fmla="*/ 2147483647 h 68"/>
                <a:gd name="T12" fmla="*/ 2147483647 w 43"/>
                <a:gd name="T13" fmla="*/ 2147483647 h 68"/>
                <a:gd name="T14" fmla="*/ 2147483647 w 43"/>
                <a:gd name="T15" fmla="*/ 2147483647 h 68"/>
                <a:gd name="T16" fmla="*/ 2147483647 w 43"/>
                <a:gd name="T17" fmla="*/ 2147483647 h 68"/>
                <a:gd name="T18" fmla="*/ 2147483647 w 43"/>
                <a:gd name="T19" fmla="*/ 2147483647 h 68"/>
                <a:gd name="T20" fmla="*/ 2147483647 w 43"/>
                <a:gd name="T21" fmla="*/ 2147483647 h 68"/>
                <a:gd name="T22" fmla="*/ 2147483647 w 43"/>
                <a:gd name="T23" fmla="*/ 2147483647 h 68"/>
                <a:gd name="T24" fmla="*/ 2147483647 w 43"/>
                <a:gd name="T25" fmla="*/ 2147483647 h 68"/>
                <a:gd name="T26" fmla="*/ 2147483647 w 43"/>
                <a:gd name="T27" fmla="*/ 2147483647 h 68"/>
                <a:gd name="T28" fmla="*/ 2147483647 w 43"/>
                <a:gd name="T29" fmla="*/ 2147483647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68"/>
                <a:gd name="T47" fmla="*/ 43 w 43"/>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68">
                  <a:moveTo>
                    <a:pt x="34" y="2"/>
                  </a:moveTo>
                  <a:cubicBezTo>
                    <a:pt x="25" y="10"/>
                    <a:pt x="20" y="22"/>
                    <a:pt x="22" y="32"/>
                  </a:cubicBezTo>
                  <a:cubicBezTo>
                    <a:pt x="19" y="36"/>
                    <a:pt x="16" y="39"/>
                    <a:pt x="17" y="44"/>
                  </a:cubicBezTo>
                  <a:cubicBezTo>
                    <a:pt x="13" y="47"/>
                    <a:pt x="6" y="54"/>
                    <a:pt x="6" y="55"/>
                  </a:cubicBezTo>
                  <a:cubicBezTo>
                    <a:pt x="4" y="57"/>
                    <a:pt x="0" y="63"/>
                    <a:pt x="2" y="65"/>
                  </a:cubicBezTo>
                  <a:cubicBezTo>
                    <a:pt x="2" y="65"/>
                    <a:pt x="2" y="66"/>
                    <a:pt x="2" y="66"/>
                  </a:cubicBezTo>
                  <a:cubicBezTo>
                    <a:pt x="4" y="68"/>
                    <a:pt x="7" y="68"/>
                    <a:pt x="9" y="66"/>
                  </a:cubicBezTo>
                  <a:cubicBezTo>
                    <a:pt x="28" y="50"/>
                    <a:pt x="28" y="50"/>
                    <a:pt x="28" y="50"/>
                  </a:cubicBezTo>
                  <a:cubicBezTo>
                    <a:pt x="27" y="47"/>
                    <a:pt x="27" y="47"/>
                    <a:pt x="27" y="47"/>
                  </a:cubicBezTo>
                  <a:cubicBezTo>
                    <a:pt x="26" y="45"/>
                    <a:pt x="26" y="43"/>
                    <a:pt x="30" y="39"/>
                  </a:cubicBezTo>
                  <a:cubicBezTo>
                    <a:pt x="33" y="35"/>
                    <a:pt x="33" y="35"/>
                    <a:pt x="33" y="35"/>
                  </a:cubicBezTo>
                  <a:cubicBezTo>
                    <a:pt x="32" y="33"/>
                    <a:pt x="32" y="33"/>
                    <a:pt x="32" y="33"/>
                  </a:cubicBezTo>
                  <a:cubicBezTo>
                    <a:pt x="31" y="26"/>
                    <a:pt x="34" y="16"/>
                    <a:pt x="41" y="10"/>
                  </a:cubicBezTo>
                  <a:cubicBezTo>
                    <a:pt x="43" y="8"/>
                    <a:pt x="43" y="5"/>
                    <a:pt x="41" y="3"/>
                  </a:cubicBezTo>
                  <a:cubicBezTo>
                    <a:pt x="39" y="0"/>
                    <a:pt x="36" y="0"/>
                    <a:pt x="34" y="2"/>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868" name="Freeform 3042"/>
            <p:cNvSpPr>
              <a:spLocks/>
            </p:cNvSpPr>
            <p:nvPr/>
          </p:nvSpPr>
          <p:spPr bwMode="auto">
            <a:xfrm>
              <a:off x="7828970" y="3565740"/>
              <a:ext cx="149930" cy="244060"/>
            </a:xfrm>
            <a:custGeom>
              <a:avLst/>
              <a:gdLst>
                <a:gd name="T0" fmla="*/ 2147483647 w 41"/>
                <a:gd name="T1" fmla="*/ 2147483647 h 66"/>
                <a:gd name="T2" fmla="*/ 2147483647 w 41"/>
                <a:gd name="T3" fmla="*/ 2147483647 h 66"/>
                <a:gd name="T4" fmla="*/ 2147483647 w 41"/>
                <a:gd name="T5" fmla="*/ 2147483647 h 66"/>
                <a:gd name="T6" fmla="*/ 2147483647 w 41"/>
                <a:gd name="T7" fmla="*/ 2147483647 h 66"/>
                <a:gd name="T8" fmla="*/ 2147483647 w 41"/>
                <a:gd name="T9" fmla="*/ 2147483647 h 66"/>
                <a:gd name="T10" fmla="*/ 2147483647 w 41"/>
                <a:gd name="T11" fmla="*/ 2147483647 h 66"/>
                <a:gd name="T12" fmla="*/ 2147483647 w 41"/>
                <a:gd name="T13" fmla="*/ 2147483647 h 66"/>
                <a:gd name="T14" fmla="*/ 2147483647 w 41"/>
                <a:gd name="T15" fmla="*/ 2147483647 h 66"/>
                <a:gd name="T16" fmla="*/ 2147483647 w 41"/>
                <a:gd name="T17" fmla="*/ 2147483647 h 66"/>
                <a:gd name="T18" fmla="*/ 2147483647 w 41"/>
                <a:gd name="T19" fmla="*/ 2147483647 h 66"/>
                <a:gd name="T20" fmla="*/ 2147483647 w 41"/>
                <a:gd name="T21" fmla="*/ 2147483647 h 66"/>
                <a:gd name="T22" fmla="*/ 2147483647 w 41"/>
                <a:gd name="T23" fmla="*/ 2147483647 h 66"/>
                <a:gd name="T24" fmla="*/ 2147483647 w 41"/>
                <a:gd name="T25" fmla="*/ 2147483647 h 66"/>
                <a:gd name="T26" fmla="*/ 2147483647 w 41"/>
                <a:gd name="T27" fmla="*/ 2147483647 h 66"/>
                <a:gd name="T28" fmla="*/ 2147483647 w 41"/>
                <a:gd name="T29" fmla="*/ 2147483647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66"/>
                <a:gd name="T47" fmla="*/ 41 w 41"/>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66">
                  <a:moveTo>
                    <a:pt x="34" y="2"/>
                  </a:moveTo>
                  <a:cubicBezTo>
                    <a:pt x="25" y="10"/>
                    <a:pt x="20" y="22"/>
                    <a:pt x="22" y="32"/>
                  </a:cubicBezTo>
                  <a:cubicBezTo>
                    <a:pt x="20" y="34"/>
                    <a:pt x="17" y="37"/>
                    <a:pt x="18" y="41"/>
                  </a:cubicBezTo>
                  <a:cubicBezTo>
                    <a:pt x="14" y="44"/>
                    <a:pt x="8" y="50"/>
                    <a:pt x="9" y="52"/>
                  </a:cubicBezTo>
                  <a:cubicBezTo>
                    <a:pt x="7" y="54"/>
                    <a:pt x="0" y="62"/>
                    <a:pt x="1" y="64"/>
                  </a:cubicBezTo>
                  <a:cubicBezTo>
                    <a:pt x="1" y="64"/>
                    <a:pt x="1" y="64"/>
                    <a:pt x="1" y="64"/>
                  </a:cubicBezTo>
                  <a:cubicBezTo>
                    <a:pt x="3" y="66"/>
                    <a:pt x="5" y="66"/>
                    <a:pt x="7" y="65"/>
                  </a:cubicBezTo>
                  <a:cubicBezTo>
                    <a:pt x="26" y="49"/>
                    <a:pt x="26" y="49"/>
                    <a:pt x="26" y="49"/>
                  </a:cubicBezTo>
                  <a:cubicBezTo>
                    <a:pt x="25" y="46"/>
                    <a:pt x="25" y="46"/>
                    <a:pt x="25" y="46"/>
                  </a:cubicBezTo>
                  <a:cubicBezTo>
                    <a:pt x="24" y="43"/>
                    <a:pt x="24" y="42"/>
                    <a:pt x="28" y="37"/>
                  </a:cubicBezTo>
                  <a:cubicBezTo>
                    <a:pt x="31" y="34"/>
                    <a:pt x="31" y="34"/>
                    <a:pt x="31" y="34"/>
                  </a:cubicBezTo>
                  <a:cubicBezTo>
                    <a:pt x="30" y="32"/>
                    <a:pt x="30" y="32"/>
                    <a:pt x="30" y="32"/>
                  </a:cubicBezTo>
                  <a:cubicBezTo>
                    <a:pt x="28" y="25"/>
                    <a:pt x="32" y="14"/>
                    <a:pt x="39" y="8"/>
                  </a:cubicBezTo>
                  <a:cubicBezTo>
                    <a:pt x="41" y="7"/>
                    <a:pt x="41" y="4"/>
                    <a:pt x="40" y="2"/>
                  </a:cubicBezTo>
                  <a:cubicBezTo>
                    <a:pt x="38" y="1"/>
                    <a:pt x="35" y="0"/>
                    <a:pt x="34" y="2"/>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869" name="Freeform 3043"/>
            <p:cNvSpPr>
              <a:spLocks/>
            </p:cNvSpPr>
            <p:nvPr/>
          </p:nvSpPr>
          <p:spPr bwMode="auto">
            <a:xfrm>
              <a:off x="7833214" y="3572918"/>
              <a:ext cx="142858" cy="232575"/>
            </a:xfrm>
            <a:custGeom>
              <a:avLst/>
              <a:gdLst>
                <a:gd name="T0" fmla="*/ 2147483647 w 39"/>
                <a:gd name="T1" fmla="*/ 2147483647 h 63"/>
                <a:gd name="T2" fmla="*/ 2147483647 w 39"/>
                <a:gd name="T3" fmla="*/ 2147483647 h 63"/>
                <a:gd name="T4" fmla="*/ 2147483647 w 39"/>
                <a:gd name="T5" fmla="*/ 2147483647 h 63"/>
                <a:gd name="T6" fmla="*/ 2147483647 w 39"/>
                <a:gd name="T7" fmla="*/ 2147483647 h 63"/>
                <a:gd name="T8" fmla="*/ 2147483647 w 39"/>
                <a:gd name="T9" fmla="*/ 2147483647 h 63"/>
                <a:gd name="T10" fmla="*/ 2147483647 w 39"/>
                <a:gd name="T11" fmla="*/ 2147483647 h 63"/>
                <a:gd name="T12" fmla="*/ 2147483647 w 39"/>
                <a:gd name="T13" fmla="*/ 2147483647 h 63"/>
                <a:gd name="T14" fmla="*/ 2147483647 w 39"/>
                <a:gd name="T15" fmla="*/ 2147483647 h 63"/>
                <a:gd name="T16" fmla="*/ 2147483647 w 39"/>
                <a:gd name="T17" fmla="*/ 2147483647 h 63"/>
                <a:gd name="T18" fmla="*/ 2147483647 w 39"/>
                <a:gd name="T19" fmla="*/ 2147483647 h 63"/>
                <a:gd name="T20" fmla="*/ 2147483647 w 39"/>
                <a:gd name="T21" fmla="*/ 2147483647 h 63"/>
                <a:gd name="T22" fmla="*/ 2147483647 w 39"/>
                <a:gd name="T23" fmla="*/ 2147483647 h 63"/>
                <a:gd name="T24" fmla="*/ 2147483647 w 39"/>
                <a:gd name="T25" fmla="*/ 2147483647 h 63"/>
                <a:gd name="T26" fmla="*/ 2147483647 w 39"/>
                <a:gd name="T27" fmla="*/ 2147483647 h 63"/>
                <a:gd name="T28" fmla="*/ 2147483647 w 39"/>
                <a:gd name="T29" fmla="*/ 2147483647 h 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63"/>
                <a:gd name="T47" fmla="*/ 39 w 39"/>
                <a:gd name="T48" fmla="*/ 63 h 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63">
                  <a:moveTo>
                    <a:pt x="33" y="1"/>
                  </a:moveTo>
                  <a:cubicBezTo>
                    <a:pt x="25" y="8"/>
                    <a:pt x="20" y="20"/>
                    <a:pt x="22" y="30"/>
                  </a:cubicBezTo>
                  <a:cubicBezTo>
                    <a:pt x="20" y="32"/>
                    <a:pt x="19" y="34"/>
                    <a:pt x="19" y="36"/>
                  </a:cubicBezTo>
                  <a:cubicBezTo>
                    <a:pt x="15" y="40"/>
                    <a:pt x="11" y="46"/>
                    <a:pt x="12" y="49"/>
                  </a:cubicBezTo>
                  <a:cubicBezTo>
                    <a:pt x="10" y="50"/>
                    <a:pt x="0" y="60"/>
                    <a:pt x="1" y="61"/>
                  </a:cubicBezTo>
                  <a:cubicBezTo>
                    <a:pt x="0" y="61"/>
                    <a:pt x="0" y="62"/>
                    <a:pt x="1" y="62"/>
                  </a:cubicBezTo>
                  <a:cubicBezTo>
                    <a:pt x="2" y="63"/>
                    <a:pt x="4" y="63"/>
                    <a:pt x="5" y="62"/>
                  </a:cubicBezTo>
                  <a:cubicBezTo>
                    <a:pt x="24" y="46"/>
                    <a:pt x="24" y="46"/>
                    <a:pt x="24" y="46"/>
                  </a:cubicBezTo>
                  <a:cubicBezTo>
                    <a:pt x="23" y="44"/>
                    <a:pt x="23" y="44"/>
                    <a:pt x="23" y="44"/>
                  </a:cubicBezTo>
                  <a:cubicBezTo>
                    <a:pt x="22" y="41"/>
                    <a:pt x="23" y="39"/>
                    <a:pt x="26" y="34"/>
                  </a:cubicBezTo>
                  <a:cubicBezTo>
                    <a:pt x="28" y="32"/>
                    <a:pt x="28" y="32"/>
                    <a:pt x="28" y="32"/>
                  </a:cubicBezTo>
                  <a:cubicBezTo>
                    <a:pt x="28" y="30"/>
                    <a:pt x="28" y="30"/>
                    <a:pt x="28" y="30"/>
                  </a:cubicBezTo>
                  <a:cubicBezTo>
                    <a:pt x="26" y="23"/>
                    <a:pt x="30" y="12"/>
                    <a:pt x="38" y="5"/>
                  </a:cubicBezTo>
                  <a:cubicBezTo>
                    <a:pt x="39" y="4"/>
                    <a:pt x="39" y="2"/>
                    <a:pt x="38" y="1"/>
                  </a:cubicBezTo>
                  <a:cubicBezTo>
                    <a:pt x="37" y="0"/>
                    <a:pt x="35" y="0"/>
                    <a:pt x="33" y="1"/>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870" name="Freeform 3044"/>
            <p:cNvSpPr>
              <a:spLocks/>
            </p:cNvSpPr>
            <p:nvPr/>
          </p:nvSpPr>
          <p:spPr bwMode="auto">
            <a:xfrm>
              <a:off x="7837457" y="3575790"/>
              <a:ext cx="134372" cy="229703"/>
            </a:xfrm>
            <a:custGeom>
              <a:avLst/>
              <a:gdLst>
                <a:gd name="T0" fmla="*/ 2147483647 w 37"/>
                <a:gd name="T1" fmla="*/ 0 h 62"/>
                <a:gd name="T2" fmla="*/ 2147483647 w 37"/>
                <a:gd name="T3" fmla="*/ 2147483647 h 62"/>
                <a:gd name="T4" fmla="*/ 2147483647 w 37"/>
                <a:gd name="T5" fmla="*/ 2147483647 h 62"/>
                <a:gd name="T6" fmla="*/ 2147483647 w 37"/>
                <a:gd name="T7" fmla="*/ 2147483647 h 62"/>
                <a:gd name="T8" fmla="*/ 0 w 37"/>
                <a:gd name="T9" fmla="*/ 2147483647 h 62"/>
                <a:gd name="T10" fmla="*/ 0 w 37"/>
                <a:gd name="T11" fmla="*/ 2147483647 h 62"/>
                <a:gd name="T12" fmla="*/ 2147483647 w 37"/>
                <a:gd name="T13" fmla="*/ 2147483647 h 62"/>
                <a:gd name="T14" fmla="*/ 2147483647 w 37"/>
                <a:gd name="T15" fmla="*/ 2147483647 h 62"/>
                <a:gd name="T16" fmla="*/ 2147483647 w 37"/>
                <a:gd name="T17" fmla="*/ 2147483647 h 62"/>
                <a:gd name="T18" fmla="*/ 2147483647 w 37"/>
                <a:gd name="T19" fmla="*/ 2147483647 h 62"/>
                <a:gd name="T20" fmla="*/ 2147483647 w 37"/>
                <a:gd name="T21" fmla="*/ 2147483647 h 62"/>
                <a:gd name="T22" fmla="*/ 2147483647 w 37"/>
                <a:gd name="T23" fmla="*/ 2147483647 h 62"/>
                <a:gd name="T24" fmla="*/ 2147483647 w 37"/>
                <a:gd name="T25" fmla="*/ 2147483647 h 62"/>
                <a:gd name="T26" fmla="*/ 2147483647 w 37"/>
                <a:gd name="T27" fmla="*/ 2147483647 h 62"/>
                <a:gd name="T28" fmla="*/ 2147483647 w 37"/>
                <a:gd name="T29" fmla="*/ 0 h 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62"/>
                <a:gd name="T47" fmla="*/ 37 w 37"/>
                <a:gd name="T48" fmla="*/ 62 h 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62">
                  <a:moveTo>
                    <a:pt x="33" y="0"/>
                  </a:moveTo>
                  <a:cubicBezTo>
                    <a:pt x="25" y="8"/>
                    <a:pt x="20" y="20"/>
                    <a:pt x="22" y="29"/>
                  </a:cubicBezTo>
                  <a:cubicBezTo>
                    <a:pt x="21" y="30"/>
                    <a:pt x="20" y="32"/>
                    <a:pt x="20" y="33"/>
                  </a:cubicBezTo>
                  <a:cubicBezTo>
                    <a:pt x="16" y="37"/>
                    <a:pt x="14" y="42"/>
                    <a:pt x="15" y="46"/>
                  </a:cubicBezTo>
                  <a:cubicBezTo>
                    <a:pt x="14" y="47"/>
                    <a:pt x="0" y="59"/>
                    <a:pt x="0" y="60"/>
                  </a:cubicBezTo>
                  <a:cubicBezTo>
                    <a:pt x="0" y="60"/>
                    <a:pt x="0" y="60"/>
                    <a:pt x="0" y="61"/>
                  </a:cubicBezTo>
                  <a:cubicBezTo>
                    <a:pt x="1" y="61"/>
                    <a:pt x="2" y="62"/>
                    <a:pt x="3" y="61"/>
                  </a:cubicBezTo>
                  <a:cubicBezTo>
                    <a:pt x="22" y="45"/>
                    <a:pt x="22" y="45"/>
                    <a:pt x="22" y="45"/>
                  </a:cubicBezTo>
                  <a:cubicBezTo>
                    <a:pt x="22" y="44"/>
                    <a:pt x="22" y="44"/>
                    <a:pt x="22" y="44"/>
                  </a:cubicBezTo>
                  <a:cubicBezTo>
                    <a:pt x="20" y="40"/>
                    <a:pt x="21" y="37"/>
                    <a:pt x="24" y="33"/>
                  </a:cubicBezTo>
                  <a:cubicBezTo>
                    <a:pt x="26" y="30"/>
                    <a:pt x="26" y="30"/>
                    <a:pt x="26" y="30"/>
                  </a:cubicBezTo>
                  <a:cubicBezTo>
                    <a:pt x="26" y="30"/>
                    <a:pt x="26" y="30"/>
                    <a:pt x="26" y="30"/>
                  </a:cubicBezTo>
                  <a:cubicBezTo>
                    <a:pt x="24" y="21"/>
                    <a:pt x="28" y="10"/>
                    <a:pt x="36" y="4"/>
                  </a:cubicBezTo>
                  <a:cubicBezTo>
                    <a:pt x="37" y="3"/>
                    <a:pt x="37" y="1"/>
                    <a:pt x="36" y="1"/>
                  </a:cubicBezTo>
                  <a:cubicBezTo>
                    <a:pt x="35" y="0"/>
                    <a:pt x="34" y="0"/>
                    <a:pt x="33" y="0"/>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871" name="Freeform 3045"/>
            <p:cNvSpPr>
              <a:spLocks/>
            </p:cNvSpPr>
            <p:nvPr/>
          </p:nvSpPr>
          <p:spPr bwMode="auto">
            <a:xfrm>
              <a:off x="7837457" y="3580096"/>
              <a:ext cx="130128" cy="221089"/>
            </a:xfrm>
            <a:custGeom>
              <a:avLst/>
              <a:gdLst>
                <a:gd name="T0" fmla="*/ 2147483647 w 36"/>
                <a:gd name="T1" fmla="*/ 0 h 60"/>
                <a:gd name="T2" fmla="*/ 2147483647 w 36"/>
                <a:gd name="T3" fmla="*/ 2147483647 h 60"/>
                <a:gd name="T4" fmla="*/ 2147483647 w 36"/>
                <a:gd name="T5" fmla="*/ 2147483647 h 60"/>
                <a:gd name="T6" fmla="*/ 2147483647 w 36"/>
                <a:gd name="T7" fmla="*/ 2147483647 h 60"/>
                <a:gd name="T8" fmla="*/ 2147483647 w 36"/>
                <a:gd name="T9" fmla="*/ 2147483647 h 60"/>
                <a:gd name="T10" fmla="*/ 2147483647 w 36"/>
                <a:gd name="T11" fmla="*/ 2147483647 h 60"/>
                <a:gd name="T12" fmla="*/ 2147483647 w 36"/>
                <a:gd name="T13" fmla="*/ 2147483647 h 60"/>
                <a:gd name="T14" fmla="*/ 2147483647 w 36"/>
                <a:gd name="T15" fmla="*/ 2147483647 h 60"/>
                <a:gd name="T16" fmla="*/ 2147483647 w 36"/>
                <a:gd name="T17" fmla="*/ 2147483647 h 60"/>
                <a:gd name="T18" fmla="*/ 2147483647 w 36"/>
                <a:gd name="T19" fmla="*/ 2147483647 h 60"/>
                <a:gd name="T20" fmla="*/ 2147483647 w 36"/>
                <a:gd name="T21" fmla="*/ 2147483647 h 60"/>
                <a:gd name="T22" fmla="*/ 2147483647 w 36"/>
                <a:gd name="T23" fmla="*/ 2147483647 h 60"/>
                <a:gd name="T24" fmla="*/ 2147483647 w 36"/>
                <a:gd name="T25" fmla="*/ 2147483647 h 60"/>
                <a:gd name="T26" fmla="*/ 2147483647 w 36"/>
                <a:gd name="T27" fmla="*/ 0 h 60"/>
                <a:gd name="T28" fmla="*/ 2147483647 w 36"/>
                <a:gd name="T29" fmla="*/ 0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60"/>
                <a:gd name="T47" fmla="*/ 36 w 36"/>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60">
                  <a:moveTo>
                    <a:pt x="34" y="0"/>
                  </a:moveTo>
                  <a:cubicBezTo>
                    <a:pt x="26" y="8"/>
                    <a:pt x="21" y="19"/>
                    <a:pt x="23" y="29"/>
                  </a:cubicBezTo>
                  <a:cubicBezTo>
                    <a:pt x="23" y="29"/>
                    <a:pt x="22" y="30"/>
                    <a:pt x="22" y="30"/>
                  </a:cubicBezTo>
                  <a:cubicBezTo>
                    <a:pt x="18" y="34"/>
                    <a:pt x="18" y="38"/>
                    <a:pt x="19" y="43"/>
                  </a:cubicBezTo>
                  <a:cubicBezTo>
                    <a:pt x="18" y="44"/>
                    <a:pt x="1" y="58"/>
                    <a:pt x="1" y="58"/>
                  </a:cubicBezTo>
                  <a:cubicBezTo>
                    <a:pt x="0" y="58"/>
                    <a:pt x="0" y="59"/>
                    <a:pt x="1" y="59"/>
                  </a:cubicBezTo>
                  <a:cubicBezTo>
                    <a:pt x="1" y="59"/>
                    <a:pt x="2" y="60"/>
                    <a:pt x="2" y="59"/>
                  </a:cubicBezTo>
                  <a:cubicBezTo>
                    <a:pt x="21" y="44"/>
                    <a:pt x="21" y="44"/>
                    <a:pt x="21" y="44"/>
                  </a:cubicBezTo>
                  <a:cubicBezTo>
                    <a:pt x="21" y="43"/>
                    <a:pt x="21" y="43"/>
                    <a:pt x="21" y="43"/>
                  </a:cubicBezTo>
                  <a:cubicBezTo>
                    <a:pt x="20" y="38"/>
                    <a:pt x="20" y="36"/>
                    <a:pt x="24" y="31"/>
                  </a:cubicBezTo>
                  <a:cubicBezTo>
                    <a:pt x="25" y="29"/>
                    <a:pt x="25" y="29"/>
                    <a:pt x="25" y="29"/>
                  </a:cubicBezTo>
                  <a:cubicBezTo>
                    <a:pt x="25" y="29"/>
                    <a:pt x="25" y="29"/>
                    <a:pt x="25" y="29"/>
                  </a:cubicBezTo>
                  <a:cubicBezTo>
                    <a:pt x="23" y="20"/>
                    <a:pt x="27" y="9"/>
                    <a:pt x="35" y="2"/>
                  </a:cubicBezTo>
                  <a:cubicBezTo>
                    <a:pt x="36" y="1"/>
                    <a:pt x="36" y="1"/>
                    <a:pt x="35" y="0"/>
                  </a:cubicBezTo>
                  <a:cubicBezTo>
                    <a:pt x="35" y="0"/>
                    <a:pt x="34" y="0"/>
                    <a:pt x="34" y="0"/>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872" name="Freeform 3047"/>
            <p:cNvSpPr>
              <a:spLocks/>
            </p:cNvSpPr>
            <p:nvPr/>
          </p:nvSpPr>
          <p:spPr bwMode="auto">
            <a:xfrm>
              <a:off x="7133067" y="3716483"/>
              <a:ext cx="237625" cy="199554"/>
            </a:xfrm>
            <a:custGeom>
              <a:avLst/>
              <a:gdLst>
                <a:gd name="T0" fmla="*/ 2147483647 w 65"/>
                <a:gd name="T1" fmla="*/ 2147483647 h 54"/>
                <a:gd name="T2" fmla="*/ 2147483647 w 65"/>
                <a:gd name="T3" fmla="*/ 2147483647 h 54"/>
                <a:gd name="T4" fmla="*/ 2147483647 w 65"/>
                <a:gd name="T5" fmla="*/ 2147483647 h 54"/>
                <a:gd name="T6" fmla="*/ 2147483647 w 65"/>
                <a:gd name="T7" fmla="*/ 2147483647 h 54"/>
                <a:gd name="T8" fmla="*/ 2147483647 w 65"/>
                <a:gd name="T9" fmla="*/ 2147483647 h 54"/>
                <a:gd name="T10" fmla="*/ 2147483647 w 65"/>
                <a:gd name="T11" fmla="*/ 2147483647 h 54"/>
                <a:gd name="T12" fmla="*/ 2147483647 w 65"/>
                <a:gd name="T13" fmla="*/ 2147483647 h 54"/>
                <a:gd name="T14" fmla="*/ 2147483647 w 65"/>
                <a:gd name="T15" fmla="*/ 2147483647 h 54"/>
                <a:gd name="T16" fmla="*/ 2147483647 w 65"/>
                <a:gd name="T17" fmla="*/ 2147483647 h 54"/>
                <a:gd name="T18" fmla="*/ 2147483647 w 65"/>
                <a:gd name="T19" fmla="*/ 2147483647 h 54"/>
                <a:gd name="T20" fmla="*/ 2147483647 w 65"/>
                <a:gd name="T21" fmla="*/ 2147483647 h 54"/>
                <a:gd name="T22" fmla="*/ 2147483647 w 65"/>
                <a:gd name="T23" fmla="*/ 2147483647 h 54"/>
                <a:gd name="T24" fmla="*/ 2147483647 w 65"/>
                <a:gd name="T25" fmla="*/ 2147483647 h 54"/>
                <a:gd name="T26" fmla="*/ 2147483647 w 65"/>
                <a:gd name="T27" fmla="*/ 2147483647 h 54"/>
                <a:gd name="T28" fmla="*/ 2147483647 w 65"/>
                <a:gd name="T29" fmla="*/ 2147483647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54"/>
                <a:gd name="T47" fmla="*/ 65 w 65"/>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54">
                  <a:moveTo>
                    <a:pt x="36" y="46"/>
                  </a:moveTo>
                  <a:cubicBezTo>
                    <a:pt x="55" y="53"/>
                    <a:pt x="55" y="53"/>
                    <a:pt x="55" y="53"/>
                  </a:cubicBezTo>
                  <a:cubicBezTo>
                    <a:pt x="59" y="54"/>
                    <a:pt x="62" y="52"/>
                    <a:pt x="63" y="49"/>
                  </a:cubicBezTo>
                  <a:cubicBezTo>
                    <a:pt x="65" y="46"/>
                    <a:pt x="63" y="42"/>
                    <a:pt x="60" y="41"/>
                  </a:cubicBezTo>
                  <a:cubicBezTo>
                    <a:pt x="60" y="41"/>
                    <a:pt x="48" y="37"/>
                    <a:pt x="44" y="35"/>
                  </a:cubicBezTo>
                  <a:cubicBezTo>
                    <a:pt x="42" y="30"/>
                    <a:pt x="37" y="27"/>
                    <a:pt x="33" y="25"/>
                  </a:cubicBezTo>
                  <a:cubicBezTo>
                    <a:pt x="30" y="14"/>
                    <a:pt x="20" y="5"/>
                    <a:pt x="9" y="1"/>
                  </a:cubicBezTo>
                  <a:cubicBezTo>
                    <a:pt x="6" y="0"/>
                    <a:pt x="2" y="1"/>
                    <a:pt x="1" y="5"/>
                  </a:cubicBezTo>
                  <a:cubicBezTo>
                    <a:pt x="0" y="8"/>
                    <a:pt x="2" y="12"/>
                    <a:pt x="5" y="13"/>
                  </a:cubicBezTo>
                  <a:cubicBezTo>
                    <a:pt x="13" y="15"/>
                    <a:pt x="20" y="23"/>
                    <a:pt x="21" y="30"/>
                  </a:cubicBezTo>
                  <a:cubicBezTo>
                    <a:pt x="22" y="33"/>
                    <a:pt x="22" y="33"/>
                    <a:pt x="22" y="33"/>
                  </a:cubicBezTo>
                  <a:cubicBezTo>
                    <a:pt x="27" y="36"/>
                    <a:pt x="27" y="36"/>
                    <a:pt x="27" y="36"/>
                  </a:cubicBezTo>
                  <a:cubicBezTo>
                    <a:pt x="32" y="38"/>
                    <a:pt x="32" y="39"/>
                    <a:pt x="32" y="40"/>
                  </a:cubicBezTo>
                  <a:cubicBezTo>
                    <a:pt x="32" y="45"/>
                    <a:pt x="32" y="45"/>
                    <a:pt x="32" y="45"/>
                  </a:cubicBezTo>
                  <a:lnTo>
                    <a:pt x="36" y="46"/>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873" name="Freeform 3048"/>
            <p:cNvSpPr>
              <a:spLocks/>
            </p:cNvSpPr>
            <p:nvPr/>
          </p:nvSpPr>
          <p:spPr bwMode="auto">
            <a:xfrm>
              <a:off x="7140140" y="3720789"/>
              <a:ext cx="223481" cy="188070"/>
            </a:xfrm>
            <a:custGeom>
              <a:avLst/>
              <a:gdLst>
                <a:gd name="T0" fmla="*/ 0 w 61"/>
                <a:gd name="T1" fmla="*/ 2147483647 h 51"/>
                <a:gd name="T2" fmla="*/ 0 w 61"/>
                <a:gd name="T3" fmla="*/ 2147483647 h 51"/>
                <a:gd name="T4" fmla="*/ 2147483647 w 61"/>
                <a:gd name="T5" fmla="*/ 2147483647 h 51"/>
                <a:gd name="T6" fmla="*/ 2147483647 w 61"/>
                <a:gd name="T7" fmla="*/ 2147483647 h 51"/>
                <a:gd name="T8" fmla="*/ 2147483647 w 61"/>
                <a:gd name="T9" fmla="*/ 2147483647 h 51"/>
                <a:gd name="T10" fmla="*/ 2147483647 w 61"/>
                <a:gd name="T11" fmla="*/ 2147483647 h 51"/>
                <a:gd name="T12" fmla="*/ 2147483647 w 61"/>
                <a:gd name="T13" fmla="*/ 2147483647 h 51"/>
                <a:gd name="T14" fmla="*/ 2147483647 w 61"/>
                <a:gd name="T15" fmla="*/ 2147483647 h 51"/>
                <a:gd name="T16" fmla="*/ 2147483647 w 61"/>
                <a:gd name="T17" fmla="*/ 2147483647 h 51"/>
                <a:gd name="T18" fmla="*/ 2147483647 w 61"/>
                <a:gd name="T19" fmla="*/ 2147483647 h 51"/>
                <a:gd name="T20" fmla="*/ 2147483647 w 61"/>
                <a:gd name="T21" fmla="*/ 2147483647 h 51"/>
                <a:gd name="T22" fmla="*/ 2147483647 w 61"/>
                <a:gd name="T23" fmla="*/ 2147483647 h 51"/>
                <a:gd name="T24" fmla="*/ 2147483647 w 61"/>
                <a:gd name="T25" fmla="*/ 2147483647 h 51"/>
                <a:gd name="T26" fmla="*/ 2147483647 w 61"/>
                <a:gd name="T27" fmla="*/ 2147483647 h 51"/>
                <a:gd name="T28" fmla="*/ 2147483647 w 61"/>
                <a:gd name="T29" fmla="*/ 2147483647 h 51"/>
                <a:gd name="T30" fmla="*/ 2147483647 w 61"/>
                <a:gd name="T31" fmla="*/ 2147483647 h 51"/>
                <a:gd name="T32" fmla="*/ 2147483647 w 61"/>
                <a:gd name="T33" fmla="*/ 2147483647 h 51"/>
                <a:gd name="T34" fmla="*/ 2147483647 w 61"/>
                <a:gd name="T35" fmla="*/ 2147483647 h 51"/>
                <a:gd name="T36" fmla="*/ 2147483647 w 61"/>
                <a:gd name="T37" fmla="*/ 2147483647 h 51"/>
                <a:gd name="T38" fmla="*/ 2147483647 w 61"/>
                <a:gd name="T39" fmla="*/ 2147483647 h 51"/>
                <a:gd name="T40" fmla="*/ 2147483647 w 61"/>
                <a:gd name="T41" fmla="*/ 2147483647 h 51"/>
                <a:gd name="T42" fmla="*/ 2147483647 w 61"/>
                <a:gd name="T43" fmla="*/ 2147483647 h 51"/>
                <a:gd name="T44" fmla="*/ 2147483647 w 61"/>
                <a:gd name="T45" fmla="*/ 2147483647 h 51"/>
                <a:gd name="T46" fmla="*/ 2147483647 w 61"/>
                <a:gd name="T47" fmla="*/ 2147483647 h 51"/>
                <a:gd name="T48" fmla="*/ 2147483647 w 61"/>
                <a:gd name="T49" fmla="*/ 2147483647 h 51"/>
                <a:gd name="T50" fmla="*/ 2147483647 w 61"/>
                <a:gd name="T51" fmla="*/ 2147483647 h 51"/>
                <a:gd name="T52" fmla="*/ 2147483647 w 61"/>
                <a:gd name="T53" fmla="*/ 2147483647 h 51"/>
                <a:gd name="T54" fmla="*/ 0 w 61"/>
                <a:gd name="T55" fmla="*/ 2147483647 h 5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1"/>
                <a:gd name="T85" fmla="*/ 0 h 51"/>
                <a:gd name="T86" fmla="*/ 61 w 61"/>
                <a:gd name="T87" fmla="*/ 51 h 5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1" h="51">
                  <a:moveTo>
                    <a:pt x="0" y="4"/>
                  </a:moveTo>
                  <a:cubicBezTo>
                    <a:pt x="0" y="4"/>
                    <a:pt x="0" y="5"/>
                    <a:pt x="0" y="6"/>
                  </a:cubicBezTo>
                  <a:cubicBezTo>
                    <a:pt x="0" y="8"/>
                    <a:pt x="2" y="10"/>
                    <a:pt x="4" y="11"/>
                  </a:cubicBezTo>
                  <a:cubicBezTo>
                    <a:pt x="7" y="12"/>
                    <a:pt x="10" y="14"/>
                    <a:pt x="13" y="17"/>
                  </a:cubicBezTo>
                  <a:cubicBezTo>
                    <a:pt x="17" y="20"/>
                    <a:pt x="19" y="25"/>
                    <a:pt x="20" y="29"/>
                  </a:cubicBezTo>
                  <a:cubicBezTo>
                    <a:pt x="20" y="29"/>
                    <a:pt x="21" y="30"/>
                    <a:pt x="21" y="31"/>
                  </a:cubicBezTo>
                  <a:cubicBezTo>
                    <a:pt x="21" y="31"/>
                    <a:pt x="21" y="31"/>
                    <a:pt x="21" y="31"/>
                  </a:cubicBezTo>
                  <a:cubicBezTo>
                    <a:pt x="21" y="31"/>
                    <a:pt x="21" y="31"/>
                    <a:pt x="21" y="31"/>
                  </a:cubicBezTo>
                  <a:cubicBezTo>
                    <a:pt x="24" y="33"/>
                    <a:pt x="24" y="33"/>
                    <a:pt x="24" y="33"/>
                  </a:cubicBezTo>
                  <a:cubicBezTo>
                    <a:pt x="24" y="33"/>
                    <a:pt x="26" y="34"/>
                    <a:pt x="26" y="34"/>
                  </a:cubicBezTo>
                  <a:cubicBezTo>
                    <a:pt x="30" y="37"/>
                    <a:pt x="31" y="37"/>
                    <a:pt x="31" y="39"/>
                  </a:cubicBezTo>
                  <a:cubicBezTo>
                    <a:pt x="31" y="39"/>
                    <a:pt x="32" y="42"/>
                    <a:pt x="32" y="43"/>
                  </a:cubicBezTo>
                  <a:cubicBezTo>
                    <a:pt x="32" y="43"/>
                    <a:pt x="32" y="43"/>
                    <a:pt x="32" y="43"/>
                  </a:cubicBezTo>
                  <a:cubicBezTo>
                    <a:pt x="32" y="43"/>
                    <a:pt x="32" y="43"/>
                    <a:pt x="32" y="43"/>
                  </a:cubicBezTo>
                  <a:cubicBezTo>
                    <a:pt x="35" y="44"/>
                    <a:pt x="35" y="44"/>
                    <a:pt x="35" y="44"/>
                  </a:cubicBezTo>
                  <a:cubicBezTo>
                    <a:pt x="54" y="51"/>
                    <a:pt x="54" y="51"/>
                    <a:pt x="54" y="51"/>
                  </a:cubicBezTo>
                  <a:cubicBezTo>
                    <a:pt x="55" y="51"/>
                    <a:pt x="58" y="51"/>
                    <a:pt x="59" y="50"/>
                  </a:cubicBezTo>
                  <a:cubicBezTo>
                    <a:pt x="60" y="49"/>
                    <a:pt x="61" y="49"/>
                    <a:pt x="61" y="48"/>
                  </a:cubicBezTo>
                  <a:cubicBezTo>
                    <a:pt x="61" y="47"/>
                    <a:pt x="61" y="46"/>
                    <a:pt x="61" y="46"/>
                  </a:cubicBezTo>
                  <a:cubicBezTo>
                    <a:pt x="61" y="44"/>
                    <a:pt x="59" y="42"/>
                    <a:pt x="57" y="41"/>
                  </a:cubicBezTo>
                  <a:cubicBezTo>
                    <a:pt x="56" y="40"/>
                    <a:pt x="45" y="36"/>
                    <a:pt x="41" y="35"/>
                  </a:cubicBezTo>
                  <a:cubicBezTo>
                    <a:pt x="39" y="30"/>
                    <a:pt x="35" y="27"/>
                    <a:pt x="31" y="25"/>
                  </a:cubicBezTo>
                  <a:cubicBezTo>
                    <a:pt x="30" y="25"/>
                    <a:pt x="30" y="24"/>
                    <a:pt x="30" y="24"/>
                  </a:cubicBezTo>
                  <a:cubicBezTo>
                    <a:pt x="30" y="24"/>
                    <a:pt x="30" y="23"/>
                    <a:pt x="29" y="22"/>
                  </a:cubicBezTo>
                  <a:cubicBezTo>
                    <a:pt x="27" y="17"/>
                    <a:pt x="23" y="12"/>
                    <a:pt x="18" y="8"/>
                  </a:cubicBezTo>
                  <a:cubicBezTo>
                    <a:pt x="15" y="5"/>
                    <a:pt x="12" y="3"/>
                    <a:pt x="8" y="1"/>
                  </a:cubicBezTo>
                  <a:cubicBezTo>
                    <a:pt x="5" y="0"/>
                    <a:pt x="3" y="1"/>
                    <a:pt x="1" y="2"/>
                  </a:cubicBezTo>
                  <a:cubicBezTo>
                    <a:pt x="0" y="3"/>
                    <a:pt x="0" y="3"/>
                    <a:pt x="0" y="4"/>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874" name="Freeform 3049"/>
            <p:cNvSpPr>
              <a:spLocks/>
            </p:cNvSpPr>
            <p:nvPr/>
          </p:nvSpPr>
          <p:spPr bwMode="auto">
            <a:xfrm>
              <a:off x="7140140" y="3727968"/>
              <a:ext cx="223481" cy="178020"/>
            </a:xfrm>
            <a:custGeom>
              <a:avLst/>
              <a:gdLst>
                <a:gd name="T0" fmla="*/ 0 w 61"/>
                <a:gd name="T1" fmla="*/ 2147483647 h 48"/>
                <a:gd name="T2" fmla="*/ 0 w 61"/>
                <a:gd name="T3" fmla="*/ 2147483647 h 48"/>
                <a:gd name="T4" fmla="*/ 2147483647 w 61"/>
                <a:gd name="T5" fmla="*/ 2147483647 h 48"/>
                <a:gd name="T6" fmla="*/ 2147483647 w 61"/>
                <a:gd name="T7" fmla="*/ 2147483647 h 48"/>
                <a:gd name="T8" fmla="*/ 2147483647 w 61"/>
                <a:gd name="T9" fmla="*/ 2147483647 h 48"/>
                <a:gd name="T10" fmla="*/ 2147483647 w 61"/>
                <a:gd name="T11" fmla="*/ 2147483647 h 48"/>
                <a:gd name="T12" fmla="*/ 2147483647 w 61"/>
                <a:gd name="T13" fmla="*/ 2147483647 h 48"/>
                <a:gd name="T14" fmla="*/ 2147483647 w 61"/>
                <a:gd name="T15" fmla="*/ 2147483647 h 48"/>
                <a:gd name="T16" fmla="*/ 2147483647 w 61"/>
                <a:gd name="T17" fmla="*/ 2147483647 h 48"/>
                <a:gd name="T18" fmla="*/ 2147483647 w 61"/>
                <a:gd name="T19" fmla="*/ 2147483647 h 48"/>
                <a:gd name="T20" fmla="*/ 2147483647 w 61"/>
                <a:gd name="T21" fmla="*/ 2147483647 h 48"/>
                <a:gd name="T22" fmla="*/ 2147483647 w 61"/>
                <a:gd name="T23" fmla="*/ 2147483647 h 48"/>
                <a:gd name="T24" fmla="*/ 2147483647 w 61"/>
                <a:gd name="T25" fmla="*/ 2147483647 h 48"/>
                <a:gd name="T26" fmla="*/ 2147483647 w 61"/>
                <a:gd name="T27" fmla="*/ 2147483647 h 48"/>
                <a:gd name="T28" fmla="*/ 2147483647 w 61"/>
                <a:gd name="T29" fmla="*/ 2147483647 h 48"/>
                <a:gd name="T30" fmla="*/ 2147483647 w 61"/>
                <a:gd name="T31" fmla="*/ 2147483647 h 48"/>
                <a:gd name="T32" fmla="*/ 2147483647 w 61"/>
                <a:gd name="T33" fmla="*/ 2147483647 h 48"/>
                <a:gd name="T34" fmla="*/ 2147483647 w 61"/>
                <a:gd name="T35" fmla="*/ 2147483647 h 48"/>
                <a:gd name="T36" fmla="*/ 2147483647 w 61"/>
                <a:gd name="T37" fmla="*/ 2147483647 h 48"/>
                <a:gd name="T38" fmla="*/ 2147483647 w 61"/>
                <a:gd name="T39" fmla="*/ 2147483647 h 48"/>
                <a:gd name="T40" fmla="*/ 2147483647 w 61"/>
                <a:gd name="T41" fmla="*/ 2147483647 h 48"/>
                <a:gd name="T42" fmla="*/ 2147483647 w 61"/>
                <a:gd name="T43" fmla="*/ 2147483647 h 48"/>
                <a:gd name="T44" fmla="*/ 2147483647 w 61"/>
                <a:gd name="T45" fmla="*/ 2147483647 h 48"/>
                <a:gd name="T46" fmla="*/ 2147483647 w 61"/>
                <a:gd name="T47" fmla="*/ 2147483647 h 48"/>
                <a:gd name="T48" fmla="*/ 2147483647 w 61"/>
                <a:gd name="T49" fmla="*/ 2147483647 h 48"/>
                <a:gd name="T50" fmla="*/ 2147483647 w 61"/>
                <a:gd name="T51" fmla="*/ 2147483647 h 48"/>
                <a:gd name="T52" fmla="*/ 2147483647 w 61"/>
                <a:gd name="T53" fmla="*/ 2147483647 h 48"/>
                <a:gd name="T54" fmla="*/ 0 w 61"/>
                <a:gd name="T55" fmla="*/ 2147483647 h 4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1"/>
                <a:gd name="T85" fmla="*/ 0 h 48"/>
                <a:gd name="T86" fmla="*/ 61 w 61"/>
                <a:gd name="T87" fmla="*/ 48 h 4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1" h="48">
                  <a:moveTo>
                    <a:pt x="0" y="2"/>
                  </a:moveTo>
                  <a:cubicBezTo>
                    <a:pt x="0" y="3"/>
                    <a:pt x="0" y="3"/>
                    <a:pt x="0" y="4"/>
                  </a:cubicBezTo>
                  <a:cubicBezTo>
                    <a:pt x="1" y="6"/>
                    <a:pt x="3" y="8"/>
                    <a:pt x="5" y="9"/>
                  </a:cubicBezTo>
                  <a:cubicBezTo>
                    <a:pt x="9" y="10"/>
                    <a:pt x="11" y="12"/>
                    <a:pt x="14" y="14"/>
                  </a:cubicBezTo>
                  <a:cubicBezTo>
                    <a:pt x="18" y="18"/>
                    <a:pt x="21" y="22"/>
                    <a:pt x="21" y="26"/>
                  </a:cubicBezTo>
                  <a:cubicBezTo>
                    <a:pt x="22" y="26"/>
                    <a:pt x="22" y="28"/>
                    <a:pt x="22" y="28"/>
                  </a:cubicBezTo>
                  <a:cubicBezTo>
                    <a:pt x="22" y="29"/>
                    <a:pt x="22" y="29"/>
                    <a:pt x="22" y="29"/>
                  </a:cubicBezTo>
                  <a:cubicBezTo>
                    <a:pt x="22" y="29"/>
                    <a:pt x="22" y="29"/>
                    <a:pt x="22" y="29"/>
                  </a:cubicBezTo>
                  <a:cubicBezTo>
                    <a:pt x="25" y="30"/>
                    <a:pt x="25" y="30"/>
                    <a:pt x="25" y="30"/>
                  </a:cubicBezTo>
                  <a:cubicBezTo>
                    <a:pt x="25" y="31"/>
                    <a:pt x="27" y="31"/>
                    <a:pt x="27" y="32"/>
                  </a:cubicBezTo>
                  <a:cubicBezTo>
                    <a:pt x="31" y="34"/>
                    <a:pt x="32" y="35"/>
                    <a:pt x="32" y="36"/>
                  </a:cubicBezTo>
                  <a:cubicBezTo>
                    <a:pt x="33" y="37"/>
                    <a:pt x="33" y="39"/>
                    <a:pt x="33" y="40"/>
                  </a:cubicBezTo>
                  <a:cubicBezTo>
                    <a:pt x="33" y="40"/>
                    <a:pt x="33" y="40"/>
                    <a:pt x="33" y="40"/>
                  </a:cubicBezTo>
                  <a:cubicBezTo>
                    <a:pt x="34" y="41"/>
                    <a:pt x="34" y="41"/>
                    <a:pt x="34" y="41"/>
                  </a:cubicBezTo>
                  <a:cubicBezTo>
                    <a:pt x="36" y="41"/>
                    <a:pt x="36" y="41"/>
                    <a:pt x="36" y="41"/>
                  </a:cubicBezTo>
                  <a:cubicBezTo>
                    <a:pt x="54" y="48"/>
                    <a:pt x="54" y="48"/>
                    <a:pt x="54" y="48"/>
                  </a:cubicBezTo>
                  <a:cubicBezTo>
                    <a:pt x="55" y="48"/>
                    <a:pt x="58" y="48"/>
                    <a:pt x="59" y="47"/>
                  </a:cubicBezTo>
                  <a:cubicBezTo>
                    <a:pt x="60" y="47"/>
                    <a:pt x="60" y="46"/>
                    <a:pt x="60" y="45"/>
                  </a:cubicBezTo>
                  <a:cubicBezTo>
                    <a:pt x="61" y="45"/>
                    <a:pt x="61" y="44"/>
                    <a:pt x="60" y="44"/>
                  </a:cubicBezTo>
                  <a:cubicBezTo>
                    <a:pt x="60" y="42"/>
                    <a:pt x="59" y="40"/>
                    <a:pt x="56" y="39"/>
                  </a:cubicBezTo>
                  <a:cubicBezTo>
                    <a:pt x="54" y="39"/>
                    <a:pt x="43" y="35"/>
                    <a:pt x="41" y="34"/>
                  </a:cubicBezTo>
                  <a:cubicBezTo>
                    <a:pt x="39" y="29"/>
                    <a:pt x="35" y="26"/>
                    <a:pt x="30" y="24"/>
                  </a:cubicBezTo>
                  <a:cubicBezTo>
                    <a:pt x="30" y="24"/>
                    <a:pt x="30" y="24"/>
                    <a:pt x="30" y="23"/>
                  </a:cubicBezTo>
                  <a:cubicBezTo>
                    <a:pt x="30" y="23"/>
                    <a:pt x="29" y="22"/>
                    <a:pt x="29" y="22"/>
                  </a:cubicBezTo>
                  <a:cubicBezTo>
                    <a:pt x="27" y="16"/>
                    <a:pt x="23" y="11"/>
                    <a:pt x="18" y="7"/>
                  </a:cubicBezTo>
                  <a:cubicBezTo>
                    <a:pt x="15" y="5"/>
                    <a:pt x="12" y="2"/>
                    <a:pt x="8" y="1"/>
                  </a:cubicBezTo>
                  <a:cubicBezTo>
                    <a:pt x="6" y="0"/>
                    <a:pt x="3" y="0"/>
                    <a:pt x="1" y="1"/>
                  </a:cubicBezTo>
                  <a:cubicBezTo>
                    <a:pt x="1" y="1"/>
                    <a:pt x="1" y="2"/>
                    <a:pt x="0" y="2"/>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875" name="Freeform 3050"/>
            <p:cNvSpPr>
              <a:spLocks/>
            </p:cNvSpPr>
            <p:nvPr/>
          </p:nvSpPr>
          <p:spPr bwMode="auto">
            <a:xfrm>
              <a:off x="7144383" y="3732275"/>
              <a:ext cx="214994" cy="169406"/>
            </a:xfrm>
            <a:custGeom>
              <a:avLst/>
              <a:gdLst>
                <a:gd name="T0" fmla="*/ 0 w 59"/>
                <a:gd name="T1" fmla="*/ 2147483647 h 46"/>
                <a:gd name="T2" fmla="*/ 0 w 59"/>
                <a:gd name="T3" fmla="*/ 2147483647 h 46"/>
                <a:gd name="T4" fmla="*/ 2147483647 w 59"/>
                <a:gd name="T5" fmla="*/ 2147483647 h 46"/>
                <a:gd name="T6" fmla="*/ 2147483647 w 59"/>
                <a:gd name="T7" fmla="*/ 2147483647 h 46"/>
                <a:gd name="T8" fmla="*/ 2147483647 w 59"/>
                <a:gd name="T9" fmla="*/ 2147483647 h 46"/>
                <a:gd name="T10" fmla="*/ 2147483647 w 59"/>
                <a:gd name="T11" fmla="*/ 2147483647 h 46"/>
                <a:gd name="T12" fmla="*/ 2147483647 w 59"/>
                <a:gd name="T13" fmla="*/ 2147483647 h 46"/>
                <a:gd name="T14" fmla="*/ 2147483647 w 59"/>
                <a:gd name="T15" fmla="*/ 2147483647 h 46"/>
                <a:gd name="T16" fmla="*/ 2147483647 w 59"/>
                <a:gd name="T17" fmla="*/ 2147483647 h 46"/>
                <a:gd name="T18" fmla="*/ 2147483647 w 59"/>
                <a:gd name="T19" fmla="*/ 2147483647 h 46"/>
                <a:gd name="T20" fmla="*/ 2147483647 w 59"/>
                <a:gd name="T21" fmla="*/ 2147483647 h 46"/>
                <a:gd name="T22" fmla="*/ 2147483647 w 59"/>
                <a:gd name="T23" fmla="*/ 2147483647 h 46"/>
                <a:gd name="T24" fmla="*/ 2147483647 w 59"/>
                <a:gd name="T25" fmla="*/ 2147483647 h 46"/>
                <a:gd name="T26" fmla="*/ 2147483647 w 59"/>
                <a:gd name="T27" fmla="*/ 2147483647 h 46"/>
                <a:gd name="T28" fmla="*/ 2147483647 w 59"/>
                <a:gd name="T29" fmla="*/ 2147483647 h 46"/>
                <a:gd name="T30" fmla="*/ 2147483647 w 59"/>
                <a:gd name="T31" fmla="*/ 2147483647 h 46"/>
                <a:gd name="T32" fmla="*/ 2147483647 w 59"/>
                <a:gd name="T33" fmla="*/ 2147483647 h 46"/>
                <a:gd name="T34" fmla="*/ 2147483647 w 59"/>
                <a:gd name="T35" fmla="*/ 2147483647 h 46"/>
                <a:gd name="T36" fmla="*/ 2147483647 w 59"/>
                <a:gd name="T37" fmla="*/ 2147483647 h 46"/>
                <a:gd name="T38" fmla="*/ 2147483647 w 59"/>
                <a:gd name="T39" fmla="*/ 2147483647 h 46"/>
                <a:gd name="T40" fmla="*/ 2147483647 w 59"/>
                <a:gd name="T41" fmla="*/ 2147483647 h 46"/>
                <a:gd name="T42" fmla="*/ 2147483647 w 59"/>
                <a:gd name="T43" fmla="*/ 2147483647 h 46"/>
                <a:gd name="T44" fmla="*/ 2147483647 w 59"/>
                <a:gd name="T45" fmla="*/ 2147483647 h 46"/>
                <a:gd name="T46" fmla="*/ 2147483647 w 59"/>
                <a:gd name="T47" fmla="*/ 2147483647 h 46"/>
                <a:gd name="T48" fmla="*/ 2147483647 w 59"/>
                <a:gd name="T49" fmla="*/ 2147483647 h 46"/>
                <a:gd name="T50" fmla="*/ 2147483647 w 59"/>
                <a:gd name="T51" fmla="*/ 2147483647 h 46"/>
                <a:gd name="T52" fmla="*/ 2147483647 w 59"/>
                <a:gd name="T53" fmla="*/ 0 h 46"/>
                <a:gd name="T54" fmla="*/ 0 w 59"/>
                <a:gd name="T55" fmla="*/ 2147483647 h 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9"/>
                <a:gd name="T85" fmla="*/ 0 h 46"/>
                <a:gd name="T86" fmla="*/ 59 w 59"/>
                <a:gd name="T87" fmla="*/ 46 h 4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9" h="46">
                  <a:moveTo>
                    <a:pt x="0" y="1"/>
                  </a:moveTo>
                  <a:cubicBezTo>
                    <a:pt x="0" y="2"/>
                    <a:pt x="0" y="3"/>
                    <a:pt x="0" y="3"/>
                  </a:cubicBezTo>
                  <a:cubicBezTo>
                    <a:pt x="1" y="4"/>
                    <a:pt x="3" y="6"/>
                    <a:pt x="6" y="7"/>
                  </a:cubicBezTo>
                  <a:cubicBezTo>
                    <a:pt x="9" y="9"/>
                    <a:pt x="12" y="11"/>
                    <a:pt x="14" y="13"/>
                  </a:cubicBezTo>
                  <a:cubicBezTo>
                    <a:pt x="18" y="17"/>
                    <a:pt x="21" y="21"/>
                    <a:pt x="22" y="25"/>
                  </a:cubicBezTo>
                  <a:cubicBezTo>
                    <a:pt x="22" y="25"/>
                    <a:pt x="22" y="26"/>
                    <a:pt x="22" y="26"/>
                  </a:cubicBezTo>
                  <a:cubicBezTo>
                    <a:pt x="22" y="27"/>
                    <a:pt x="22" y="27"/>
                    <a:pt x="22" y="27"/>
                  </a:cubicBezTo>
                  <a:cubicBezTo>
                    <a:pt x="22" y="27"/>
                    <a:pt x="22" y="27"/>
                    <a:pt x="22" y="27"/>
                  </a:cubicBezTo>
                  <a:cubicBezTo>
                    <a:pt x="25" y="29"/>
                    <a:pt x="25" y="29"/>
                    <a:pt x="25" y="29"/>
                  </a:cubicBezTo>
                  <a:cubicBezTo>
                    <a:pt x="26" y="29"/>
                    <a:pt x="27" y="30"/>
                    <a:pt x="27" y="30"/>
                  </a:cubicBezTo>
                  <a:cubicBezTo>
                    <a:pt x="31" y="32"/>
                    <a:pt x="32" y="33"/>
                    <a:pt x="33" y="35"/>
                  </a:cubicBezTo>
                  <a:cubicBezTo>
                    <a:pt x="33" y="35"/>
                    <a:pt x="33" y="37"/>
                    <a:pt x="33" y="38"/>
                  </a:cubicBezTo>
                  <a:cubicBezTo>
                    <a:pt x="33" y="39"/>
                    <a:pt x="33" y="39"/>
                    <a:pt x="33" y="39"/>
                  </a:cubicBezTo>
                  <a:cubicBezTo>
                    <a:pt x="34" y="39"/>
                    <a:pt x="34" y="39"/>
                    <a:pt x="34" y="39"/>
                  </a:cubicBezTo>
                  <a:cubicBezTo>
                    <a:pt x="36" y="40"/>
                    <a:pt x="36" y="40"/>
                    <a:pt x="36" y="40"/>
                  </a:cubicBezTo>
                  <a:cubicBezTo>
                    <a:pt x="53" y="45"/>
                    <a:pt x="53" y="45"/>
                    <a:pt x="53" y="45"/>
                  </a:cubicBezTo>
                  <a:cubicBezTo>
                    <a:pt x="54" y="46"/>
                    <a:pt x="57" y="46"/>
                    <a:pt x="57" y="46"/>
                  </a:cubicBezTo>
                  <a:cubicBezTo>
                    <a:pt x="58" y="45"/>
                    <a:pt x="59" y="45"/>
                    <a:pt x="59" y="44"/>
                  </a:cubicBezTo>
                  <a:cubicBezTo>
                    <a:pt x="59" y="44"/>
                    <a:pt x="59" y="43"/>
                    <a:pt x="59" y="43"/>
                  </a:cubicBezTo>
                  <a:cubicBezTo>
                    <a:pt x="59" y="42"/>
                    <a:pt x="57" y="40"/>
                    <a:pt x="54" y="39"/>
                  </a:cubicBezTo>
                  <a:cubicBezTo>
                    <a:pt x="51" y="38"/>
                    <a:pt x="41" y="35"/>
                    <a:pt x="39" y="34"/>
                  </a:cubicBezTo>
                  <a:cubicBezTo>
                    <a:pt x="38" y="29"/>
                    <a:pt x="34" y="26"/>
                    <a:pt x="29" y="24"/>
                  </a:cubicBezTo>
                  <a:cubicBezTo>
                    <a:pt x="29" y="24"/>
                    <a:pt x="29" y="24"/>
                    <a:pt x="29" y="23"/>
                  </a:cubicBezTo>
                  <a:cubicBezTo>
                    <a:pt x="29" y="23"/>
                    <a:pt x="28" y="22"/>
                    <a:pt x="27" y="22"/>
                  </a:cubicBezTo>
                  <a:cubicBezTo>
                    <a:pt x="26" y="17"/>
                    <a:pt x="22" y="12"/>
                    <a:pt x="17" y="8"/>
                  </a:cubicBezTo>
                  <a:cubicBezTo>
                    <a:pt x="14" y="5"/>
                    <a:pt x="11" y="3"/>
                    <a:pt x="7" y="1"/>
                  </a:cubicBezTo>
                  <a:cubicBezTo>
                    <a:pt x="5" y="0"/>
                    <a:pt x="3" y="0"/>
                    <a:pt x="1" y="0"/>
                  </a:cubicBezTo>
                  <a:cubicBezTo>
                    <a:pt x="1" y="1"/>
                    <a:pt x="0" y="1"/>
                    <a:pt x="0" y="1"/>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876" name="Freeform 3051"/>
            <p:cNvSpPr>
              <a:spLocks/>
            </p:cNvSpPr>
            <p:nvPr/>
          </p:nvSpPr>
          <p:spPr bwMode="auto">
            <a:xfrm>
              <a:off x="7144383" y="3735146"/>
              <a:ext cx="214994" cy="163664"/>
            </a:xfrm>
            <a:custGeom>
              <a:avLst/>
              <a:gdLst>
                <a:gd name="T0" fmla="*/ 0 w 59"/>
                <a:gd name="T1" fmla="*/ 2147483647 h 44"/>
                <a:gd name="T2" fmla="*/ 2147483647 w 59"/>
                <a:gd name="T3" fmla="*/ 2147483647 h 44"/>
                <a:gd name="T4" fmla="*/ 2147483647 w 59"/>
                <a:gd name="T5" fmla="*/ 2147483647 h 44"/>
                <a:gd name="T6" fmla="*/ 2147483647 w 59"/>
                <a:gd name="T7" fmla="*/ 2147483647 h 44"/>
                <a:gd name="T8" fmla="*/ 2147483647 w 59"/>
                <a:gd name="T9" fmla="*/ 2147483647 h 44"/>
                <a:gd name="T10" fmla="*/ 2147483647 w 59"/>
                <a:gd name="T11" fmla="*/ 2147483647 h 44"/>
                <a:gd name="T12" fmla="*/ 2147483647 w 59"/>
                <a:gd name="T13" fmla="*/ 2147483647 h 44"/>
                <a:gd name="T14" fmla="*/ 2147483647 w 59"/>
                <a:gd name="T15" fmla="*/ 2147483647 h 44"/>
                <a:gd name="T16" fmla="*/ 2147483647 w 59"/>
                <a:gd name="T17" fmla="*/ 2147483647 h 44"/>
                <a:gd name="T18" fmla="*/ 2147483647 w 59"/>
                <a:gd name="T19" fmla="*/ 2147483647 h 44"/>
                <a:gd name="T20" fmla="*/ 2147483647 w 59"/>
                <a:gd name="T21" fmla="*/ 2147483647 h 44"/>
                <a:gd name="T22" fmla="*/ 2147483647 w 59"/>
                <a:gd name="T23" fmla="*/ 2147483647 h 44"/>
                <a:gd name="T24" fmla="*/ 2147483647 w 59"/>
                <a:gd name="T25" fmla="*/ 2147483647 h 44"/>
                <a:gd name="T26" fmla="*/ 2147483647 w 59"/>
                <a:gd name="T27" fmla="*/ 2147483647 h 44"/>
                <a:gd name="T28" fmla="*/ 2147483647 w 59"/>
                <a:gd name="T29" fmla="*/ 2147483647 h 44"/>
                <a:gd name="T30" fmla="*/ 2147483647 w 59"/>
                <a:gd name="T31" fmla="*/ 2147483647 h 44"/>
                <a:gd name="T32" fmla="*/ 2147483647 w 59"/>
                <a:gd name="T33" fmla="*/ 2147483647 h 44"/>
                <a:gd name="T34" fmla="*/ 2147483647 w 59"/>
                <a:gd name="T35" fmla="*/ 2147483647 h 44"/>
                <a:gd name="T36" fmla="*/ 2147483647 w 59"/>
                <a:gd name="T37" fmla="*/ 2147483647 h 44"/>
                <a:gd name="T38" fmla="*/ 2147483647 w 59"/>
                <a:gd name="T39" fmla="*/ 2147483647 h 44"/>
                <a:gd name="T40" fmla="*/ 2147483647 w 59"/>
                <a:gd name="T41" fmla="*/ 2147483647 h 44"/>
                <a:gd name="T42" fmla="*/ 2147483647 w 59"/>
                <a:gd name="T43" fmla="*/ 2147483647 h 44"/>
                <a:gd name="T44" fmla="*/ 2147483647 w 59"/>
                <a:gd name="T45" fmla="*/ 2147483647 h 44"/>
                <a:gd name="T46" fmla="*/ 2147483647 w 59"/>
                <a:gd name="T47" fmla="*/ 2147483647 h 44"/>
                <a:gd name="T48" fmla="*/ 2147483647 w 59"/>
                <a:gd name="T49" fmla="*/ 2147483647 h 44"/>
                <a:gd name="T50" fmla="*/ 2147483647 w 59"/>
                <a:gd name="T51" fmla="*/ 2147483647 h 44"/>
                <a:gd name="T52" fmla="*/ 2147483647 w 59"/>
                <a:gd name="T53" fmla="*/ 0 h 44"/>
                <a:gd name="T54" fmla="*/ 0 w 59"/>
                <a:gd name="T55" fmla="*/ 2147483647 h 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9"/>
                <a:gd name="T85" fmla="*/ 0 h 44"/>
                <a:gd name="T86" fmla="*/ 59 w 59"/>
                <a:gd name="T87" fmla="*/ 44 h 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9" h="44">
                  <a:moveTo>
                    <a:pt x="0" y="1"/>
                  </a:moveTo>
                  <a:cubicBezTo>
                    <a:pt x="0" y="1"/>
                    <a:pt x="0" y="2"/>
                    <a:pt x="1" y="2"/>
                  </a:cubicBezTo>
                  <a:cubicBezTo>
                    <a:pt x="3" y="3"/>
                    <a:pt x="5" y="5"/>
                    <a:pt x="7" y="6"/>
                  </a:cubicBezTo>
                  <a:cubicBezTo>
                    <a:pt x="10" y="7"/>
                    <a:pt x="13" y="9"/>
                    <a:pt x="15" y="12"/>
                  </a:cubicBezTo>
                  <a:cubicBezTo>
                    <a:pt x="19" y="15"/>
                    <a:pt x="22" y="19"/>
                    <a:pt x="23" y="23"/>
                  </a:cubicBezTo>
                  <a:cubicBezTo>
                    <a:pt x="23" y="24"/>
                    <a:pt x="23" y="25"/>
                    <a:pt x="23" y="25"/>
                  </a:cubicBezTo>
                  <a:cubicBezTo>
                    <a:pt x="23" y="25"/>
                    <a:pt x="23" y="25"/>
                    <a:pt x="23" y="25"/>
                  </a:cubicBezTo>
                  <a:cubicBezTo>
                    <a:pt x="23" y="26"/>
                    <a:pt x="23" y="26"/>
                    <a:pt x="23" y="26"/>
                  </a:cubicBezTo>
                  <a:cubicBezTo>
                    <a:pt x="26" y="27"/>
                    <a:pt x="26" y="27"/>
                    <a:pt x="26" y="27"/>
                  </a:cubicBezTo>
                  <a:cubicBezTo>
                    <a:pt x="27" y="28"/>
                    <a:pt x="28" y="28"/>
                    <a:pt x="29" y="28"/>
                  </a:cubicBezTo>
                  <a:cubicBezTo>
                    <a:pt x="31" y="30"/>
                    <a:pt x="33" y="31"/>
                    <a:pt x="34" y="33"/>
                  </a:cubicBezTo>
                  <a:cubicBezTo>
                    <a:pt x="34" y="34"/>
                    <a:pt x="34" y="36"/>
                    <a:pt x="35" y="37"/>
                  </a:cubicBezTo>
                  <a:cubicBezTo>
                    <a:pt x="35" y="37"/>
                    <a:pt x="35" y="37"/>
                    <a:pt x="35" y="37"/>
                  </a:cubicBezTo>
                  <a:cubicBezTo>
                    <a:pt x="35" y="37"/>
                    <a:pt x="35" y="37"/>
                    <a:pt x="35" y="37"/>
                  </a:cubicBezTo>
                  <a:cubicBezTo>
                    <a:pt x="36" y="38"/>
                    <a:pt x="36" y="38"/>
                    <a:pt x="36" y="38"/>
                  </a:cubicBezTo>
                  <a:cubicBezTo>
                    <a:pt x="53" y="43"/>
                    <a:pt x="53" y="43"/>
                    <a:pt x="53" y="43"/>
                  </a:cubicBezTo>
                  <a:cubicBezTo>
                    <a:pt x="54" y="44"/>
                    <a:pt x="57" y="44"/>
                    <a:pt x="57" y="44"/>
                  </a:cubicBezTo>
                  <a:cubicBezTo>
                    <a:pt x="58" y="44"/>
                    <a:pt x="58" y="44"/>
                    <a:pt x="58" y="43"/>
                  </a:cubicBezTo>
                  <a:cubicBezTo>
                    <a:pt x="59" y="42"/>
                    <a:pt x="58" y="42"/>
                    <a:pt x="58" y="42"/>
                  </a:cubicBezTo>
                  <a:cubicBezTo>
                    <a:pt x="58" y="41"/>
                    <a:pt x="56" y="40"/>
                    <a:pt x="54" y="39"/>
                  </a:cubicBezTo>
                  <a:cubicBezTo>
                    <a:pt x="49" y="38"/>
                    <a:pt x="40" y="35"/>
                    <a:pt x="38" y="34"/>
                  </a:cubicBezTo>
                  <a:cubicBezTo>
                    <a:pt x="37" y="29"/>
                    <a:pt x="34" y="26"/>
                    <a:pt x="29" y="24"/>
                  </a:cubicBezTo>
                  <a:cubicBezTo>
                    <a:pt x="29" y="24"/>
                    <a:pt x="29" y="24"/>
                    <a:pt x="29" y="24"/>
                  </a:cubicBezTo>
                  <a:cubicBezTo>
                    <a:pt x="29" y="23"/>
                    <a:pt x="27" y="23"/>
                    <a:pt x="27" y="22"/>
                  </a:cubicBezTo>
                  <a:cubicBezTo>
                    <a:pt x="26" y="17"/>
                    <a:pt x="22" y="12"/>
                    <a:pt x="17" y="8"/>
                  </a:cubicBezTo>
                  <a:cubicBezTo>
                    <a:pt x="14" y="6"/>
                    <a:pt x="11" y="3"/>
                    <a:pt x="8" y="2"/>
                  </a:cubicBezTo>
                  <a:cubicBezTo>
                    <a:pt x="6" y="1"/>
                    <a:pt x="4" y="0"/>
                    <a:pt x="2" y="0"/>
                  </a:cubicBezTo>
                  <a:cubicBezTo>
                    <a:pt x="1" y="0"/>
                    <a:pt x="1" y="0"/>
                    <a:pt x="0" y="1"/>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877" name="Freeform 3052"/>
            <p:cNvSpPr>
              <a:spLocks/>
            </p:cNvSpPr>
            <p:nvPr/>
          </p:nvSpPr>
          <p:spPr bwMode="auto">
            <a:xfrm>
              <a:off x="7148626" y="3735146"/>
              <a:ext cx="206508" cy="163664"/>
            </a:xfrm>
            <a:custGeom>
              <a:avLst/>
              <a:gdLst>
                <a:gd name="T0" fmla="*/ 2147483647 w 57"/>
                <a:gd name="T1" fmla="*/ 2147483647 h 44"/>
                <a:gd name="T2" fmla="*/ 2147483647 w 57"/>
                <a:gd name="T3" fmla="*/ 2147483647 h 44"/>
                <a:gd name="T4" fmla="*/ 2147483647 w 57"/>
                <a:gd name="T5" fmla="*/ 2147483647 h 44"/>
                <a:gd name="T6" fmla="*/ 2147483647 w 57"/>
                <a:gd name="T7" fmla="*/ 2147483647 h 44"/>
                <a:gd name="T8" fmla="*/ 2147483647 w 57"/>
                <a:gd name="T9" fmla="*/ 2147483647 h 44"/>
                <a:gd name="T10" fmla="*/ 2147483647 w 57"/>
                <a:gd name="T11" fmla="*/ 2147483647 h 44"/>
                <a:gd name="T12" fmla="*/ 2147483647 w 57"/>
                <a:gd name="T13" fmla="*/ 2147483647 h 44"/>
                <a:gd name="T14" fmla="*/ 2147483647 w 57"/>
                <a:gd name="T15" fmla="*/ 2147483647 h 44"/>
                <a:gd name="T16" fmla="*/ 2147483647 w 57"/>
                <a:gd name="T17" fmla="*/ 0 h 44"/>
                <a:gd name="T18" fmla="*/ 0 w 57"/>
                <a:gd name="T19" fmla="*/ 2147483647 h 44"/>
                <a:gd name="T20" fmla="*/ 2147483647 w 57"/>
                <a:gd name="T21" fmla="*/ 2147483647 h 44"/>
                <a:gd name="T22" fmla="*/ 2147483647 w 57"/>
                <a:gd name="T23" fmla="*/ 2147483647 h 44"/>
                <a:gd name="T24" fmla="*/ 2147483647 w 57"/>
                <a:gd name="T25" fmla="*/ 2147483647 h 44"/>
                <a:gd name="T26" fmla="*/ 2147483647 w 57"/>
                <a:gd name="T27" fmla="*/ 2147483647 h 44"/>
                <a:gd name="T28" fmla="*/ 2147483647 w 57"/>
                <a:gd name="T29" fmla="*/ 2147483647 h 44"/>
                <a:gd name="T30" fmla="*/ 2147483647 w 57"/>
                <a:gd name="T31" fmla="*/ 2147483647 h 44"/>
                <a:gd name="T32" fmla="*/ 2147483647 w 57"/>
                <a:gd name="T33" fmla="*/ 2147483647 h 44"/>
                <a:gd name="T34" fmla="*/ 2147483647 w 57"/>
                <a:gd name="T35" fmla="*/ 2147483647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44"/>
                <a:gd name="T56" fmla="*/ 57 w 57"/>
                <a:gd name="T57" fmla="*/ 44 h 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44">
                  <a:moveTo>
                    <a:pt x="36" y="37"/>
                  </a:moveTo>
                  <a:cubicBezTo>
                    <a:pt x="56" y="43"/>
                    <a:pt x="56" y="43"/>
                    <a:pt x="56" y="43"/>
                  </a:cubicBezTo>
                  <a:cubicBezTo>
                    <a:pt x="56" y="44"/>
                    <a:pt x="57" y="43"/>
                    <a:pt x="57" y="43"/>
                  </a:cubicBezTo>
                  <a:cubicBezTo>
                    <a:pt x="57" y="42"/>
                    <a:pt x="57" y="42"/>
                    <a:pt x="56" y="41"/>
                  </a:cubicBezTo>
                  <a:cubicBezTo>
                    <a:pt x="56" y="41"/>
                    <a:pt x="38" y="35"/>
                    <a:pt x="37" y="35"/>
                  </a:cubicBezTo>
                  <a:cubicBezTo>
                    <a:pt x="36" y="30"/>
                    <a:pt x="32" y="27"/>
                    <a:pt x="27" y="25"/>
                  </a:cubicBezTo>
                  <a:cubicBezTo>
                    <a:pt x="27" y="25"/>
                    <a:pt x="26" y="24"/>
                    <a:pt x="25" y="24"/>
                  </a:cubicBezTo>
                  <a:cubicBezTo>
                    <a:pt x="25" y="19"/>
                    <a:pt x="21" y="14"/>
                    <a:pt x="16" y="10"/>
                  </a:cubicBezTo>
                  <a:cubicBezTo>
                    <a:pt x="12" y="6"/>
                    <a:pt x="6" y="2"/>
                    <a:pt x="1" y="0"/>
                  </a:cubicBezTo>
                  <a:cubicBezTo>
                    <a:pt x="1" y="0"/>
                    <a:pt x="0" y="1"/>
                    <a:pt x="0" y="1"/>
                  </a:cubicBezTo>
                  <a:cubicBezTo>
                    <a:pt x="0" y="2"/>
                    <a:pt x="0" y="2"/>
                    <a:pt x="1" y="2"/>
                  </a:cubicBezTo>
                  <a:cubicBezTo>
                    <a:pt x="5" y="4"/>
                    <a:pt x="11" y="7"/>
                    <a:pt x="15" y="11"/>
                  </a:cubicBezTo>
                  <a:cubicBezTo>
                    <a:pt x="19" y="15"/>
                    <a:pt x="23" y="20"/>
                    <a:pt x="23" y="24"/>
                  </a:cubicBezTo>
                  <a:cubicBezTo>
                    <a:pt x="24" y="25"/>
                    <a:pt x="24" y="25"/>
                    <a:pt x="24" y="25"/>
                  </a:cubicBezTo>
                  <a:cubicBezTo>
                    <a:pt x="26" y="27"/>
                    <a:pt x="26" y="27"/>
                    <a:pt x="26" y="27"/>
                  </a:cubicBezTo>
                  <a:cubicBezTo>
                    <a:pt x="31" y="29"/>
                    <a:pt x="34" y="31"/>
                    <a:pt x="35" y="36"/>
                  </a:cubicBezTo>
                  <a:cubicBezTo>
                    <a:pt x="35" y="37"/>
                    <a:pt x="35" y="37"/>
                    <a:pt x="35" y="37"/>
                  </a:cubicBezTo>
                  <a:lnTo>
                    <a:pt x="36" y="37"/>
                  </a:lnTo>
                  <a:close/>
                </a:path>
              </a:pathLst>
            </a:custGeom>
            <a:solidFill>
              <a:srgbClr val="CFE4B5"/>
            </a:solidFill>
            <a:ln w="9525">
              <a:noFill/>
              <a:round/>
              <a:headEnd/>
              <a:tailEnd/>
            </a:ln>
          </p:spPr>
          <p:txBody>
            <a:bodyPr/>
            <a:lstStyle/>
            <a:p>
              <a:endParaRPr lang="en-US">
                <a:latin typeface="Calibri" pitchFamily="34" charset="0"/>
              </a:endParaRPr>
            </a:p>
          </p:txBody>
        </p:sp>
        <p:sp>
          <p:nvSpPr>
            <p:cNvPr id="143878" name="Freeform 3053"/>
            <p:cNvSpPr>
              <a:spLocks/>
            </p:cNvSpPr>
            <p:nvPr/>
          </p:nvSpPr>
          <p:spPr bwMode="auto">
            <a:xfrm>
              <a:off x="7068003" y="3894503"/>
              <a:ext cx="284302" cy="84703"/>
            </a:xfrm>
            <a:custGeom>
              <a:avLst/>
              <a:gdLst>
                <a:gd name="T0" fmla="*/ 2147483647 w 78"/>
                <a:gd name="T1" fmla="*/ 2147483647 h 23"/>
                <a:gd name="T2" fmla="*/ 2147483647 w 78"/>
                <a:gd name="T3" fmla="*/ 2147483647 h 23"/>
                <a:gd name="T4" fmla="*/ 2147483647 w 78"/>
                <a:gd name="T5" fmla="*/ 2147483647 h 23"/>
                <a:gd name="T6" fmla="*/ 2147483647 w 78"/>
                <a:gd name="T7" fmla="*/ 2147483647 h 23"/>
                <a:gd name="T8" fmla="*/ 2147483647 w 78"/>
                <a:gd name="T9" fmla="*/ 2147483647 h 23"/>
                <a:gd name="T10" fmla="*/ 2147483647 w 78"/>
                <a:gd name="T11" fmla="*/ 2147483647 h 23"/>
                <a:gd name="T12" fmla="*/ 2147483647 w 78"/>
                <a:gd name="T13" fmla="*/ 2147483647 h 23"/>
                <a:gd name="T14" fmla="*/ 2147483647 w 78"/>
                <a:gd name="T15" fmla="*/ 0 h 23"/>
                <a:gd name="T16" fmla="*/ 2147483647 w 78"/>
                <a:gd name="T17" fmla="*/ 2147483647 h 23"/>
                <a:gd name="T18" fmla="*/ 2147483647 w 78"/>
                <a:gd name="T19" fmla="*/ 2147483647 h 23"/>
                <a:gd name="T20" fmla="*/ 2147483647 w 78"/>
                <a:gd name="T21" fmla="*/ 2147483647 h 23"/>
                <a:gd name="T22" fmla="*/ 2147483647 w 78"/>
                <a:gd name="T23" fmla="*/ 2147483647 h 23"/>
                <a:gd name="T24" fmla="*/ 2147483647 w 78"/>
                <a:gd name="T25" fmla="*/ 2147483647 h 23"/>
                <a:gd name="T26" fmla="*/ 2147483647 w 78"/>
                <a:gd name="T27" fmla="*/ 2147483647 h 23"/>
                <a:gd name="T28" fmla="*/ 2147483647 w 78"/>
                <a:gd name="T29" fmla="*/ 2147483647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
                <a:gd name="T46" fmla="*/ 0 h 23"/>
                <a:gd name="T47" fmla="*/ 78 w 78"/>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 h="23">
                  <a:moveTo>
                    <a:pt x="5" y="19"/>
                  </a:moveTo>
                  <a:cubicBezTo>
                    <a:pt x="16" y="23"/>
                    <a:pt x="29" y="21"/>
                    <a:pt x="38" y="15"/>
                  </a:cubicBezTo>
                  <a:cubicBezTo>
                    <a:pt x="43" y="16"/>
                    <a:pt x="48" y="17"/>
                    <a:pt x="53" y="14"/>
                  </a:cubicBezTo>
                  <a:cubicBezTo>
                    <a:pt x="58" y="16"/>
                    <a:pt x="69" y="20"/>
                    <a:pt x="69" y="20"/>
                  </a:cubicBezTo>
                  <a:cubicBezTo>
                    <a:pt x="72" y="21"/>
                    <a:pt x="76" y="19"/>
                    <a:pt x="77" y="16"/>
                  </a:cubicBezTo>
                  <a:cubicBezTo>
                    <a:pt x="77" y="16"/>
                    <a:pt x="77" y="16"/>
                    <a:pt x="77" y="16"/>
                  </a:cubicBezTo>
                  <a:cubicBezTo>
                    <a:pt x="78" y="13"/>
                    <a:pt x="77" y="9"/>
                    <a:pt x="73" y="8"/>
                  </a:cubicBezTo>
                  <a:cubicBezTo>
                    <a:pt x="50" y="0"/>
                    <a:pt x="50" y="0"/>
                    <a:pt x="50" y="0"/>
                  </a:cubicBezTo>
                  <a:cubicBezTo>
                    <a:pt x="48" y="3"/>
                    <a:pt x="48" y="3"/>
                    <a:pt x="48" y="3"/>
                  </a:cubicBezTo>
                  <a:cubicBezTo>
                    <a:pt x="46" y="4"/>
                    <a:pt x="46" y="4"/>
                    <a:pt x="40" y="3"/>
                  </a:cubicBezTo>
                  <a:cubicBezTo>
                    <a:pt x="35" y="2"/>
                    <a:pt x="35" y="2"/>
                    <a:pt x="35" y="2"/>
                  </a:cubicBezTo>
                  <a:cubicBezTo>
                    <a:pt x="33" y="4"/>
                    <a:pt x="33" y="4"/>
                    <a:pt x="33" y="4"/>
                  </a:cubicBezTo>
                  <a:cubicBezTo>
                    <a:pt x="27" y="8"/>
                    <a:pt x="17" y="10"/>
                    <a:pt x="9" y="7"/>
                  </a:cubicBezTo>
                  <a:cubicBezTo>
                    <a:pt x="6" y="6"/>
                    <a:pt x="2" y="8"/>
                    <a:pt x="1" y="11"/>
                  </a:cubicBezTo>
                  <a:cubicBezTo>
                    <a:pt x="0" y="14"/>
                    <a:pt x="2" y="18"/>
                    <a:pt x="5" y="19"/>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879" name="Freeform 3054"/>
            <p:cNvSpPr>
              <a:spLocks/>
            </p:cNvSpPr>
            <p:nvPr/>
          </p:nvSpPr>
          <p:spPr bwMode="auto">
            <a:xfrm>
              <a:off x="7070832" y="3898810"/>
              <a:ext cx="277230" cy="77525"/>
            </a:xfrm>
            <a:custGeom>
              <a:avLst/>
              <a:gdLst>
                <a:gd name="T0" fmla="*/ 2147483647 w 76"/>
                <a:gd name="T1" fmla="*/ 2147483647 h 21"/>
                <a:gd name="T2" fmla="*/ 2147483647 w 76"/>
                <a:gd name="T3" fmla="*/ 2147483647 h 21"/>
                <a:gd name="T4" fmla="*/ 2147483647 w 76"/>
                <a:gd name="T5" fmla="*/ 2147483647 h 21"/>
                <a:gd name="T6" fmla="*/ 2147483647 w 76"/>
                <a:gd name="T7" fmla="*/ 2147483647 h 21"/>
                <a:gd name="T8" fmla="*/ 2147483647 w 76"/>
                <a:gd name="T9" fmla="*/ 2147483647 h 21"/>
                <a:gd name="T10" fmla="*/ 2147483647 w 76"/>
                <a:gd name="T11" fmla="*/ 2147483647 h 21"/>
                <a:gd name="T12" fmla="*/ 2147483647 w 76"/>
                <a:gd name="T13" fmla="*/ 2147483647 h 21"/>
                <a:gd name="T14" fmla="*/ 2147483647 w 76"/>
                <a:gd name="T15" fmla="*/ 0 h 21"/>
                <a:gd name="T16" fmla="*/ 2147483647 w 76"/>
                <a:gd name="T17" fmla="*/ 2147483647 h 21"/>
                <a:gd name="T18" fmla="*/ 2147483647 w 76"/>
                <a:gd name="T19" fmla="*/ 2147483647 h 21"/>
                <a:gd name="T20" fmla="*/ 2147483647 w 76"/>
                <a:gd name="T21" fmla="*/ 2147483647 h 21"/>
                <a:gd name="T22" fmla="*/ 2147483647 w 76"/>
                <a:gd name="T23" fmla="*/ 2147483647 h 21"/>
                <a:gd name="T24" fmla="*/ 2147483647 w 76"/>
                <a:gd name="T25" fmla="*/ 2147483647 h 21"/>
                <a:gd name="T26" fmla="*/ 2147483647 w 76"/>
                <a:gd name="T27" fmla="*/ 2147483647 h 21"/>
                <a:gd name="T28" fmla="*/ 2147483647 w 76"/>
                <a:gd name="T29" fmla="*/ 2147483647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6"/>
                <a:gd name="T46" fmla="*/ 0 h 21"/>
                <a:gd name="T47" fmla="*/ 76 w 76"/>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6" h="21">
                  <a:moveTo>
                    <a:pt x="4" y="17"/>
                  </a:moveTo>
                  <a:cubicBezTo>
                    <a:pt x="15" y="21"/>
                    <a:pt x="28" y="19"/>
                    <a:pt x="37" y="13"/>
                  </a:cubicBezTo>
                  <a:cubicBezTo>
                    <a:pt x="41" y="14"/>
                    <a:pt x="45" y="15"/>
                    <a:pt x="49" y="12"/>
                  </a:cubicBezTo>
                  <a:cubicBezTo>
                    <a:pt x="54" y="14"/>
                    <a:pt x="64" y="17"/>
                    <a:pt x="65" y="16"/>
                  </a:cubicBezTo>
                  <a:cubicBezTo>
                    <a:pt x="67" y="17"/>
                    <a:pt x="74" y="17"/>
                    <a:pt x="75" y="15"/>
                  </a:cubicBezTo>
                  <a:cubicBezTo>
                    <a:pt x="75" y="15"/>
                    <a:pt x="76" y="15"/>
                    <a:pt x="76" y="15"/>
                  </a:cubicBezTo>
                  <a:cubicBezTo>
                    <a:pt x="76" y="12"/>
                    <a:pt x="75" y="9"/>
                    <a:pt x="72" y="8"/>
                  </a:cubicBezTo>
                  <a:cubicBezTo>
                    <a:pt x="49" y="0"/>
                    <a:pt x="49" y="0"/>
                    <a:pt x="49" y="0"/>
                  </a:cubicBezTo>
                  <a:cubicBezTo>
                    <a:pt x="47" y="2"/>
                    <a:pt x="47" y="2"/>
                    <a:pt x="47" y="2"/>
                  </a:cubicBezTo>
                  <a:cubicBezTo>
                    <a:pt x="46" y="4"/>
                    <a:pt x="44" y="4"/>
                    <a:pt x="39" y="3"/>
                  </a:cubicBezTo>
                  <a:cubicBezTo>
                    <a:pt x="34" y="2"/>
                    <a:pt x="34" y="2"/>
                    <a:pt x="34" y="2"/>
                  </a:cubicBezTo>
                  <a:cubicBezTo>
                    <a:pt x="32" y="4"/>
                    <a:pt x="32" y="4"/>
                    <a:pt x="32" y="4"/>
                  </a:cubicBezTo>
                  <a:cubicBezTo>
                    <a:pt x="27" y="9"/>
                    <a:pt x="16" y="10"/>
                    <a:pt x="8" y="7"/>
                  </a:cubicBezTo>
                  <a:cubicBezTo>
                    <a:pt x="5" y="6"/>
                    <a:pt x="2" y="7"/>
                    <a:pt x="1" y="10"/>
                  </a:cubicBezTo>
                  <a:cubicBezTo>
                    <a:pt x="0" y="13"/>
                    <a:pt x="2" y="16"/>
                    <a:pt x="4" y="17"/>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880" name="Freeform 3055"/>
            <p:cNvSpPr>
              <a:spLocks/>
            </p:cNvSpPr>
            <p:nvPr/>
          </p:nvSpPr>
          <p:spPr bwMode="auto">
            <a:xfrm>
              <a:off x="7075076" y="3898810"/>
              <a:ext cx="272986" cy="73218"/>
            </a:xfrm>
            <a:custGeom>
              <a:avLst/>
              <a:gdLst>
                <a:gd name="T0" fmla="*/ 2147483647 w 75"/>
                <a:gd name="T1" fmla="*/ 2147483647 h 20"/>
                <a:gd name="T2" fmla="*/ 2147483647 w 75"/>
                <a:gd name="T3" fmla="*/ 2147483647 h 20"/>
                <a:gd name="T4" fmla="*/ 2147483647 w 75"/>
                <a:gd name="T5" fmla="*/ 2147483647 h 20"/>
                <a:gd name="T6" fmla="*/ 2147483647 w 75"/>
                <a:gd name="T7" fmla="*/ 2147483647 h 20"/>
                <a:gd name="T8" fmla="*/ 2147483647 w 75"/>
                <a:gd name="T9" fmla="*/ 2147483647 h 20"/>
                <a:gd name="T10" fmla="*/ 2147483647 w 75"/>
                <a:gd name="T11" fmla="*/ 2147483647 h 20"/>
                <a:gd name="T12" fmla="*/ 2147483647 w 75"/>
                <a:gd name="T13" fmla="*/ 2147483647 h 20"/>
                <a:gd name="T14" fmla="*/ 2147483647 w 75"/>
                <a:gd name="T15" fmla="*/ 0 h 20"/>
                <a:gd name="T16" fmla="*/ 2147483647 w 75"/>
                <a:gd name="T17" fmla="*/ 2147483647 h 20"/>
                <a:gd name="T18" fmla="*/ 2147483647 w 75"/>
                <a:gd name="T19" fmla="*/ 2147483647 h 20"/>
                <a:gd name="T20" fmla="*/ 2147483647 w 75"/>
                <a:gd name="T21" fmla="*/ 2147483647 h 20"/>
                <a:gd name="T22" fmla="*/ 2147483647 w 75"/>
                <a:gd name="T23" fmla="*/ 2147483647 h 20"/>
                <a:gd name="T24" fmla="*/ 2147483647 w 75"/>
                <a:gd name="T25" fmla="*/ 2147483647 h 20"/>
                <a:gd name="T26" fmla="*/ 2147483647 w 75"/>
                <a:gd name="T27" fmla="*/ 2147483647 h 20"/>
                <a:gd name="T28" fmla="*/ 2147483647 w 75"/>
                <a:gd name="T29" fmla="*/ 2147483647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20"/>
                <a:gd name="T47" fmla="*/ 75 w 75"/>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20">
                  <a:moveTo>
                    <a:pt x="4" y="16"/>
                  </a:moveTo>
                  <a:cubicBezTo>
                    <a:pt x="15" y="20"/>
                    <a:pt x="27" y="18"/>
                    <a:pt x="36" y="12"/>
                  </a:cubicBezTo>
                  <a:cubicBezTo>
                    <a:pt x="39" y="13"/>
                    <a:pt x="42" y="13"/>
                    <a:pt x="45" y="11"/>
                  </a:cubicBezTo>
                  <a:cubicBezTo>
                    <a:pt x="50" y="13"/>
                    <a:pt x="58" y="15"/>
                    <a:pt x="60" y="13"/>
                  </a:cubicBezTo>
                  <a:cubicBezTo>
                    <a:pt x="62" y="14"/>
                    <a:pt x="73" y="17"/>
                    <a:pt x="74" y="15"/>
                  </a:cubicBezTo>
                  <a:cubicBezTo>
                    <a:pt x="74" y="15"/>
                    <a:pt x="74" y="15"/>
                    <a:pt x="74" y="14"/>
                  </a:cubicBezTo>
                  <a:cubicBezTo>
                    <a:pt x="75" y="12"/>
                    <a:pt x="74" y="10"/>
                    <a:pt x="72" y="9"/>
                  </a:cubicBezTo>
                  <a:cubicBezTo>
                    <a:pt x="49" y="0"/>
                    <a:pt x="49" y="0"/>
                    <a:pt x="49" y="0"/>
                  </a:cubicBezTo>
                  <a:cubicBezTo>
                    <a:pt x="47" y="2"/>
                    <a:pt x="47" y="2"/>
                    <a:pt x="47" y="2"/>
                  </a:cubicBezTo>
                  <a:cubicBezTo>
                    <a:pt x="45" y="5"/>
                    <a:pt x="43" y="5"/>
                    <a:pt x="37" y="4"/>
                  </a:cubicBezTo>
                  <a:cubicBezTo>
                    <a:pt x="33" y="3"/>
                    <a:pt x="33" y="3"/>
                    <a:pt x="33" y="3"/>
                  </a:cubicBezTo>
                  <a:cubicBezTo>
                    <a:pt x="32" y="5"/>
                    <a:pt x="32" y="5"/>
                    <a:pt x="32" y="5"/>
                  </a:cubicBezTo>
                  <a:cubicBezTo>
                    <a:pt x="26" y="10"/>
                    <a:pt x="15" y="11"/>
                    <a:pt x="7" y="8"/>
                  </a:cubicBezTo>
                  <a:cubicBezTo>
                    <a:pt x="4" y="7"/>
                    <a:pt x="2" y="8"/>
                    <a:pt x="1" y="11"/>
                  </a:cubicBezTo>
                  <a:cubicBezTo>
                    <a:pt x="0" y="13"/>
                    <a:pt x="2" y="15"/>
                    <a:pt x="4" y="16"/>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881" name="Freeform 3056"/>
            <p:cNvSpPr>
              <a:spLocks/>
            </p:cNvSpPr>
            <p:nvPr/>
          </p:nvSpPr>
          <p:spPr bwMode="auto">
            <a:xfrm>
              <a:off x="7082147" y="3901681"/>
              <a:ext cx="263085" cy="66040"/>
            </a:xfrm>
            <a:custGeom>
              <a:avLst/>
              <a:gdLst>
                <a:gd name="T0" fmla="*/ 2147483647 w 72"/>
                <a:gd name="T1" fmla="*/ 2147483647 h 18"/>
                <a:gd name="T2" fmla="*/ 2147483647 w 72"/>
                <a:gd name="T3" fmla="*/ 2147483647 h 18"/>
                <a:gd name="T4" fmla="*/ 2147483647 w 72"/>
                <a:gd name="T5" fmla="*/ 2147483647 h 18"/>
                <a:gd name="T6" fmla="*/ 2147483647 w 72"/>
                <a:gd name="T7" fmla="*/ 2147483647 h 18"/>
                <a:gd name="T8" fmla="*/ 2147483647 w 72"/>
                <a:gd name="T9" fmla="*/ 2147483647 h 18"/>
                <a:gd name="T10" fmla="*/ 2147483647 w 72"/>
                <a:gd name="T11" fmla="*/ 2147483647 h 18"/>
                <a:gd name="T12" fmla="*/ 2147483647 w 72"/>
                <a:gd name="T13" fmla="*/ 2147483647 h 18"/>
                <a:gd name="T14" fmla="*/ 2147483647 w 72"/>
                <a:gd name="T15" fmla="*/ 0 h 18"/>
                <a:gd name="T16" fmla="*/ 2147483647 w 72"/>
                <a:gd name="T17" fmla="*/ 2147483647 h 18"/>
                <a:gd name="T18" fmla="*/ 2147483647 w 72"/>
                <a:gd name="T19" fmla="*/ 2147483647 h 18"/>
                <a:gd name="T20" fmla="*/ 2147483647 w 72"/>
                <a:gd name="T21" fmla="*/ 2147483647 h 18"/>
                <a:gd name="T22" fmla="*/ 2147483647 w 72"/>
                <a:gd name="T23" fmla="*/ 2147483647 h 18"/>
                <a:gd name="T24" fmla="*/ 2147483647 w 72"/>
                <a:gd name="T25" fmla="*/ 2147483647 h 18"/>
                <a:gd name="T26" fmla="*/ 0 w 72"/>
                <a:gd name="T27" fmla="*/ 2147483647 h 18"/>
                <a:gd name="T28" fmla="*/ 2147483647 w 72"/>
                <a:gd name="T29" fmla="*/ 2147483647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18"/>
                <a:gd name="T47" fmla="*/ 72 w 72"/>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18">
                  <a:moveTo>
                    <a:pt x="2" y="14"/>
                  </a:moveTo>
                  <a:cubicBezTo>
                    <a:pt x="13" y="18"/>
                    <a:pt x="26" y="16"/>
                    <a:pt x="33" y="10"/>
                  </a:cubicBezTo>
                  <a:cubicBezTo>
                    <a:pt x="36" y="10"/>
                    <a:pt x="38" y="11"/>
                    <a:pt x="40" y="10"/>
                  </a:cubicBezTo>
                  <a:cubicBezTo>
                    <a:pt x="45" y="11"/>
                    <a:pt x="52" y="12"/>
                    <a:pt x="54" y="10"/>
                  </a:cubicBezTo>
                  <a:cubicBezTo>
                    <a:pt x="56" y="10"/>
                    <a:pt x="70" y="15"/>
                    <a:pt x="71" y="14"/>
                  </a:cubicBezTo>
                  <a:cubicBezTo>
                    <a:pt x="71" y="14"/>
                    <a:pt x="71" y="14"/>
                    <a:pt x="72" y="13"/>
                  </a:cubicBezTo>
                  <a:cubicBezTo>
                    <a:pt x="72" y="12"/>
                    <a:pt x="71" y="10"/>
                    <a:pt x="70" y="9"/>
                  </a:cubicBezTo>
                  <a:cubicBezTo>
                    <a:pt x="47" y="0"/>
                    <a:pt x="47" y="0"/>
                    <a:pt x="47" y="0"/>
                  </a:cubicBezTo>
                  <a:cubicBezTo>
                    <a:pt x="45" y="2"/>
                    <a:pt x="45" y="2"/>
                    <a:pt x="45" y="2"/>
                  </a:cubicBezTo>
                  <a:cubicBezTo>
                    <a:pt x="43" y="4"/>
                    <a:pt x="41" y="5"/>
                    <a:pt x="35" y="4"/>
                  </a:cubicBezTo>
                  <a:cubicBezTo>
                    <a:pt x="32" y="3"/>
                    <a:pt x="32" y="3"/>
                    <a:pt x="32" y="3"/>
                  </a:cubicBezTo>
                  <a:cubicBezTo>
                    <a:pt x="31" y="4"/>
                    <a:pt x="31" y="4"/>
                    <a:pt x="31" y="4"/>
                  </a:cubicBezTo>
                  <a:cubicBezTo>
                    <a:pt x="25" y="10"/>
                    <a:pt x="13" y="11"/>
                    <a:pt x="4" y="8"/>
                  </a:cubicBezTo>
                  <a:cubicBezTo>
                    <a:pt x="3" y="7"/>
                    <a:pt x="1" y="8"/>
                    <a:pt x="0" y="10"/>
                  </a:cubicBezTo>
                  <a:cubicBezTo>
                    <a:pt x="0" y="12"/>
                    <a:pt x="0" y="13"/>
                    <a:pt x="2" y="14"/>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882" name="Freeform 3057"/>
            <p:cNvSpPr>
              <a:spLocks/>
            </p:cNvSpPr>
            <p:nvPr/>
          </p:nvSpPr>
          <p:spPr bwMode="auto">
            <a:xfrm>
              <a:off x="7086391" y="3905988"/>
              <a:ext cx="254599" cy="58861"/>
            </a:xfrm>
            <a:custGeom>
              <a:avLst/>
              <a:gdLst>
                <a:gd name="T0" fmla="*/ 2147483647 w 70"/>
                <a:gd name="T1" fmla="*/ 2147483647 h 16"/>
                <a:gd name="T2" fmla="*/ 2147483647 w 70"/>
                <a:gd name="T3" fmla="*/ 2147483647 h 16"/>
                <a:gd name="T4" fmla="*/ 2147483647 w 70"/>
                <a:gd name="T5" fmla="*/ 2147483647 h 16"/>
                <a:gd name="T6" fmla="*/ 2147483647 w 70"/>
                <a:gd name="T7" fmla="*/ 2147483647 h 16"/>
                <a:gd name="T8" fmla="*/ 2147483647 w 70"/>
                <a:gd name="T9" fmla="*/ 2147483647 h 16"/>
                <a:gd name="T10" fmla="*/ 2147483647 w 70"/>
                <a:gd name="T11" fmla="*/ 2147483647 h 16"/>
                <a:gd name="T12" fmla="*/ 2147483647 w 70"/>
                <a:gd name="T13" fmla="*/ 2147483647 h 16"/>
                <a:gd name="T14" fmla="*/ 2147483647 w 70"/>
                <a:gd name="T15" fmla="*/ 0 h 16"/>
                <a:gd name="T16" fmla="*/ 2147483647 w 70"/>
                <a:gd name="T17" fmla="*/ 2147483647 h 16"/>
                <a:gd name="T18" fmla="*/ 2147483647 w 70"/>
                <a:gd name="T19" fmla="*/ 2147483647 h 16"/>
                <a:gd name="T20" fmla="*/ 2147483647 w 70"/>
                <a:gd name="T21" fmla="*/ 2147483647 h 16"/>
                <a:gd name="T22" fmla="*/ 2147483647 w 70"/>
                <a:gd name="T23" fmla="*/ 2147483647 h 16"/>
                <a:gd name="T24" fmla="*/ 2147483647 w 70"/>
                <a:gd name="T25" fmla="*/ 2147483647 h 16"/>
                <a:gd name="T26" fmla="*/ 0 w 70"/>
                <a:gd name="T27" fmla="*/ 2147483647 h 16"/>
                <a:gd name="T28" fmla="*/ 2147483647 w 70"/>
                <a:gd name="T29" fmla="*/ 2147483647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0"/>
                <a:gd name="T46" fmla="*/ 0 h 16"/>
                <a:gd name="T47" fmla="*/ 70 w 70"/>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0" h="16">
                  <a:moveTo>
                    <a:pt x="1" y="12"/>
                  </a:moveTo>
                  <a:cubicBezTo>
                    <a:pt x="12" y="16"/>
                    <a:pt x="25" y="14"/>
                    <a:pt x="32" y="8"/>
                  </a:cubicBezTo>
                  <a:cubicBezTo>
                    <a:pt x="34" y="8"/>
                    <a:pt x="35" y="8"/>
                    <a:pt x="36" y="8"/>
                  </a:cubicBezTo>
                  <a:cubicBezTo>
                    <a:pt x="42" y="9"/>
                    <a:pt x="47" y="9"/>
                    <a:pt x="50" y="6"/>
                  </a:cubicBezTo>
                  <a:cubicBezTo>
                    <a:pt x="51" y="7"/>
                    <a:pt x="69" y="13"/>
                    <a:pt x="69" y="13"/>
                  </a:cubicBezTo>
                  <a:cubicBezTo>
                    <a:pt x="69" y="13"/>
                    <a:pt x="70" y="12"/>
                    <a:pt x="70" y="12"/>
                  </a:cubicBezTo>
                  <a:cubicBezTo>
                    <a:pt x="70" y="11"/>
                    <a:pt x="70" y="10"/>
                    <a:pt x="69" y="9"/>
                  </a:cubicBezTo>
                  <a:cubicBezTo>
                    <a:pt x="46" y="0"/>
                    <a:pt x="46" y="0"/>
                    <a:pt x="46" y="0"/>
                  </a:cubicBezTo>
                  <a:cubicBezTo>
                    <a:pt x="45" y="1"/>
                    <a:pt x="45" y="1"/>
                    <a:pt x="45" y="1"/>
                  </a:cubicBezTo>
                  <a:cubicBezTo>
                    <a:pt x="42" y="4"/>
                    <a:pt x="40" y="5"/>
                    <a:pt x="34" y="4"/>
                  </a:cubicBezTo>
                  <a:cubicBezTo>
                    <a:pt x="31" y="3"/>
                    <a:pt x="31" y="3"/>
                    <a:pt x="31" y="3"/>
                  </a:cubicBezTo>
                  <a:cubicBezTo>
                    <a:pt x="30" y="4"/>
                    <a:pt x="30" y="4"/>
                    <a:pt x="30" y="4"/>
                  </a:cubicBezTo>
                  <a:cubicBezTo>
                    <a:pt x="24" y="10"/>
                    <a:pt x="12" y="11"/>
                    <a:pt x="3" y="8"/>
                  </a:cubicBezTo>
                  <a:cubicBezTo>
                    <a:pt x="2" y="8"/>
                    <a:pt x="1" y="8"/>
                    <a:pt x="0" y="9"/>
                  </a:cubicBezTo>
                  <a:cubicBezTo>
                    <a:pt x="0" y="10"/>
                    <a:pt x="0" y="12"/>
                    <a:pt x="1" y="12"/>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883" name="Freeform 3058"/>
            <p:cNvSpPr>
              <a:spLocks/>
            </p:cNvSpPr>
            <p:nvPr/>
          </p:nvSpPr>
          <p:spPr bwMode="auto">
            <a:xfrm>
              <a:off x="7089220" y="3908860"/>
              <a:ext cx="251770" cy="51683"/>
            </a:xfrm>
            <a:custGeom>
              <a:avLst/>
              <a:gdLst>
                <a:gd name="T0" fmla="*/ 2147483647 w 69"/>
                <a:gd name="T1" fmla="*/ 2147483647 h 14"/>
                <a:gd name="T2" fmla="*/ 2147483647 w 69"/>
                <a:gd name="T3" fmla="*/ 2147483647 h 14"/>
                <a:gd name="T4" fmla="*/ 2147483647 w 69"/>
                <a:gd name="T5" fmla="*/ 2147483647 h 14"/>
                <a:gd name="T6" fmla="*/ 2147483647 w 69"/>
                <a:gd name="T7" fmla="*/ 2147483647 h 14"/>
                <a:gd name="T8" fmla="*/ 2147483647 w 69"/>
                <a:gd name="T9" fmla="*/ 2147483647 h 14"/>
                <a:gd name="T10" fmla="*/ 2147483647 w 69"/>
                <a:gd name="T11" fmla="*/ 2147483647 h 14"/>
                <a:gd name="T12" fmla="*/ 2147483647 w 69"/>
                <a:gd name="T13" fmla="*/ 2147483647 h 14"/>
                <a:gd name="T14" fmla="*/ 2147483647 w 69"/>
                <a:gd name="T15" fmla="*/ 0 h 14"/>
                <a:gd name="T16" fmla="*/ 2147483647 w 69"/>
                <a:gd name="T17" fmla="*/ 2147483647 h 14"/>
                <a:gd name="T18" fmla="*/ 2147483647 w 69"/>
                <a:gd name="T19" fmla="*/ 2147483647 h 14"/>
                <a:gd name="T20" fmla="*/ 2147483647 w 69"/>
                <a:gd name="T21" fmla="*/ 2147483647 h 14"/>
                <a:gd name="T22" fmla="*/ 2147483647 w 69"/>
                <a:gd name="T23" fmla="*/ 2147483647 h 14"/>
                <a:gd name="T24" fmla="*/ 2147483647 w 69"/>
                <a:gd name="T25" fmla="*/ 2147483647 h 14"/>
                <a:gd name="T26" fmla="*/ 0 w 69"/>
                <a:gd name="T27" fmla="*/ 2147483647 h 14"/>
                <a:gd name="T28" fmla="*/ 2147483647 w 69"/>
                <a:gd name="T29" fmla="*/ 2147483647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
                <a:gd name="T46" fmla="*/ 0 h 14"/>
                <a:gd name="T47" fmla="*/ 69 w 69"/>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 h="14">
                  <a:moveTo>
                    <a:pt x="1" y="10"/>
                  </a:moveTo>
                  <a:cubicBezTo>
                    <a:pt x="11" y="14"/>
                    <a:pt x="24" y="12"/>
                    <a:pt x="31" y="6"/>
                  </a:cubicBezTo>
                  <a:cubicBezTo>
                    <a:pt x="31" y="6"/>
                    <a:pt x="32" y="6"/>
                    <a:pt x="32" y="6"/>
                  </a:cubicBezTo>
                  <a:cubicBezTo>
                    <a:pt x="38" y="7"/>
                    <a:pt x="41" y="6"/>
                    <a:pt x="45" y="2"/>
                  </a:cubicBezTo>
                  <a:cubicBezTo>
                    <a:pt x="46" y="3"/>
                    <a:pt x="67" y="11"/>
                    <a:pt x="67" y="11"/>
                  </a:cubicBezTo>
                  <a:cubicBezTo>
                    <a:pt x="68" y="12"/>
                    <a:pt x="68" y="11"/>
                    <a:pt x="69" y="11"/>
                  </a:cubicBezTo>
                  <a:cubicBezTo>
                    <a:pt x="69" y="11"/>
                    <a:pt x="68" y="10"/>
                    <a:pt x="68" y="9"/>
                  </a:cubicBezTo>
                  <a:cubicBezTo>
                    <a:pt x="45" y="0"/>
                    <a:pt x="45" y="0"/>
                    <a:pt x="45" y="0"/>
                  </a:cubicBezTo>
                  <a:cubicBezTo>
                    <a:pt x="44" y="1"/>
                    <a:pt x="44" y="1"/>
                    <a:pt x="44" y="1"/>
                  </a:cubicBezTo>
                  <a:cubicBezTo>
                    <a:pt x="41" y="4"/>
                    <a:pt x="38" y="5"/>
                    <a:pt x="33" y="4"/>
                  </a:cubicBezTo>
                  <a:cubicBezTo>
                    <a:pt x="30" y="4"/>
                    <a:pt x="30" y="4"/>
                    <a:pt x="30" y="4"/>
                  </a:cubicBezTo>
                  <a:cubicBezTo>
                    <a:pt x="30" y="4"/>
                    <a:pt x="30" y="4"/>
                    <a:pt x="30" y="4"/>
                  </a:cubicBezTo>
                  <a:cubicBezTo>
                    <a:pt x="23" y="10"/>
                    <a:pt x="11" y="11"/>
                    <a:pt x="2" y="8"/>
                  </a:cubicBezTo>
                  <a:cubicBezTo>
                    <a:pt x="1" y="8"/>
                    <a:pt x="0" y="8"/>
                    <a:pt x="0" y="9"/>
                  </a:cubicBezTo>
                  <a:cubicBezTo>
                    <a:pt x="0" y="9"/>
                    <a:pt x="0" y="10"/>
                    <a:pt x="1" y="10"/>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884" name="Freeform 3059"/>
            <p:cNvSpPr>
              <a:spLocks/>
            </p:cNvSpPr>
            <p:nvPr/>
          </p:nvSpPr>
          <p:spPr bwMode="auto">
            <a:xfrm>
              <a:off x="7483848" y="4309404"/>
              <a:ext cx="138615" cy="265595"/>
            </a:xfrm>
            <a:custGeom>
              <a:avLst/>
              <a:gdLst>
                <a:gd name="T0" fmla="*/ 2147483647 w 38"/>
                <a:gd name="T1" fmla="*/ 2147483647 h 72"/>
                <a:gd name="T2" fmla="*/ 2147483647 w 38"/>
                <a:gd name="T3" fmla="*/ 2147483647 h 72"/>
                <a:gd name="T4" fmla="*/ 2147483647 w 38"/>
                <a:gd name="T5" fmla="*/ 0 h 72"/>
                <a:gd name="T6" fmla="*/ 2147483647 w 38"/>
                <a:gd name="T7" fmla="*/ 2147483647 h 72"/>
                <a:gd name="T8" fmla="*/ 2147483647 w 38"/>
                <a:gd name="T9" fmla="*/ 2147483647 h 72"/>
                <a:gd name="T10" fmla="*/ 2147483647 w 38"/>
                <a:gd name="T11" fmla="*/ 2147483647 h 72"/>
                <a:gd name="T12" fmla="*/ 2147483647 w 38"/>
                <a:gd name="T13" fmla="*/ 2147483647 h 72"/>
                <a:gd name="T14" fmla="*/ 2147483647 w 38"/>
                <a:gd name="T15" fmla="*/ 2147483647 h 72"/>
                <a:gd name="T16" fmla="*/ 2147483647 w 38"/>
                <a:gd name="T17" fmla="*/ 2147483647 h 72"/>
                <a:gd name="T18" fmla="*/ 2147483647 w 38"/>
                <a:gd name="T19" fmla="*/ 2147483647 h 72"/>
                <a:gd name="T20" fmla="*/ 2147483647 w 38"/>
                <a:gd name="T21" fmla="*/ 2147483647 h 72"/>
                <a:gd name="T22" fmla="*/ 2147483647 w 38"/>
                <a:gd name="T23" fmla="*/ 2147483647 h 72"/>
                <a:gd name="T24" fmla="*/ 2147483647 w 38"/>
                <a:gd name="T25" fmla="*/ 2147483647 h 72"/>
                <a:gd name="T26" fmla="*/ 2147483647 w 38"/>
                <a:gd name="T27" fmla="*/ 2147483647 h 72"/>
                <a:gd name="T28" fmla="*/ 2147483647 w 38"/>
                <a:gd name="T29" fmla="*/ 2147483647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
                <a:gd name="T46" fmla="*/ 0 h 72"/>
                <a:gd name="T47" fmla="*/ 38 w 38"/>
                <a:gd name="T48" fmla="*/ 72 h 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 h="72">
                  <a:moveTo>
                    <a:pt x="36" y="27"/>
                  </a:moveTo>
                  <a:cubicBezTo>
                    <a:pt x="37" y="7"/>
                    <a:pt x="37" y="7"/>
                    <a:pt x="37" y="7"/>
                  </a:cubicBezTo>
                  <a:cubicBezTo>
                    <a:pt x="38" y="3"/>
                    <a:pt x="35" y="0"/>
                    <a:pt x="31" y="0"/>
                  </a:cubicBezTo>
                  <a:cubicBezTo>
                    <a:pt x="28" y="0"/>
                    <a:pt x="25" y="2"/>
                    <a:pt x="25" y="6"/>
                  </a:cubicBezTo>
                  <a:cubicBezTo>
                    <a:pt x="25" y="6"/>
                    <a:pt x="24" y="18"/>
                    <a:pt x="24" y="23"/>
                  </a:cubicBezTo>
                  <a:cubicBezTo>
                    <a:pt x="19" y="26"/>
                    <a:pt x="18" y="32"/>
                    <a:pt x="17" y="36"/>
                  </a:cubicBezTo>
                  <a:cubicBezTo>
                    <a:pt x="8" y="42"/>
                    <a:pt x="1" y="54"/>
                    <a:pt x="1" y="65"/>
                  </a:cubicBezTo>
                  <a:cubicBezTo>
                    <a:pt x="0" y="69"/>
                    <a:pt x="3" y="72"/>
                    <a:pt x="6" y="72"/>
                  </a:cubicBezTo>
                  <a:cubicBezTo>
                    <a:pt x="10" y="72"/>
                    <a:pt x="13" y="70"/>
                    <a:pt x="13" y="66"/>
                  </a:cubicBezTo>
                  <a:cubicBezTo>
                    <a:pt x="14" y="58"/>
                    <a:pt x="19" y="49"/>
                    <a:pt x="25" y="46"/>
                  </a:cubicBezTo>
                  <a:cubicBezTo>
                    <a:pt x="28" y="45"/>
                    <a:pt x="28" y="45"/>
                    <a:pt x="28" y="45"/>
                  </a:cubicBezTo>
                  <a:cubicBezTo>
                    <a:pt x="29" y="39"/>
                    <a:pt x="29" y="39"/>
                    <a:pt x="29" y="39"/>
                  </a:cubicBezTo>
                  <a:cubicBezTo>
                    <a:pt x="30" y="33"/>
                    <a:pt x="31" y="33"/>
                    <a:pt x="32" y="32"/>
                  </a:cubicBezTo>
                  <a:cubicBezTo>
                    <a:pt x="36" y="31"/>
                    <a:pt x="36" y="31"/>
                    <a:pt x="36" y="31"/>
                  </a:cubicBezTo>
                  <a:lnTo>
                    <a:pt x="36" y="27"/>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885" name="Freeform 3060"/>
            <p:cNvSpPr>
              <a:spLocks/>
            </p:cNvSpPr>
            <p:nvPr/>
          </p:nvSpPr>
          <p:spPr bwMode="auto">
            <a:xfrm>
              <a:off x="7490920" y="4309404"/>
              <a:ext cx="123056" cy="262724"/>
            </a:xfrm>
            <a:custGeom>
              <a:avLst/>
              <a:gdLst>
                <a:gd name="T0" fmla="*/ 2147483647 w 34"/>
                <a:gd name="T1" fmla="*/ 0 h 71"/>
                <a:gd name="T2" fmla="*/ 2147483647 w 34"/>
                <a:gd name="T3" fmla="*/ 2147483647 h 71"/>
                <a:gd name="T4" fmla="*/ 2147483647 w 34"/>
                <a:gd name="T5" fmla="*/ 2147483647 h 71"/>
                <a:gd name="T6" fmla="*/ 2147483647 w 34"/>
                <a:gd name="T7" fmla="*/ 2147483647 h 71"/>
                <a:gd name="T8" fmla="*/ 2147483647 w 34"/>
                <a:gd name="T9" fmla="*/ 2147483647 h 71"/>
                <a:gd name="T10" fmla="*/ 2147483647 w 34"/>
                <a:gd name="T11" fmla="*/ 2147483647 h 71"/>
                <a:gd name="T12" fmla="*/ 2147483647 w 34"/>
                <a:gd name="T13" fmla="*/ 2147483647 h 71"/>
                <a:gd name="T14" fmla="*/ 2147483647 w 34"/>
                <a:gd name="T15" fmla="*/ 2147483647 h 71"/>
                <a:gd name="T16" fmla="*/ 0 w 34"/>
                <a:gd name="T17" fmla="*/ 2147483647 h 71"/>
                <a:gd name="T18" fmla="*/ 2147483647 w 34"/>
                <a:gd name="T19" fmla="*/ 2147483647 h 71"/>
                <a:gd name="T20" fmla="*/ 2147483647 w 34"/>
                <a:gd name="T21" fmla="*/ 2147483647 h 71"/>
                <a:gd name="T22" fmla="*/ 2147483647 w 34"/>
                <a:gd name="T23" fmla="*/ 2147483647 h 71"/>
                <a:gd name="T24" fmla="*/ 2147483647 w 34"/>
                <a:gd name="T25" fmla="*/ 2147483647 h 71"/>
                <a:gd name="T26" fmla="*/ 2147483647 w 34"/>
                <a:gd name="T27" fmla="*/ 2147483647 h 71"/>
                <a:gd name="T28" fmla="*/ 2147483647 w 34"/>
                <a:gd name="T29" fmla="*/ 2147483647 h 71"/>
                <a:gd name="T30" fmla="*/ 2147483647 w 34"/>
                <a:gd name="T31" fmla="*/ 2147483647 h 71"/>
                <a:gd name="T32" fmla="*/ 2147483647 w 34"/>
                <a:gd name="T33" fmla="*/ 2147483647 h 71"/>
                <a:gd name="T34" fmla="*/ 2147483647 w 34"/>
                <a:gd name="T35" fmla="*/ 2147483647 h 71"/>
                <a:gd name="T36" fmla="*/ 2147483647 w 34"/>
                <a:gd name="T37" fmla="*/ 2147483647 h 71"/>
                <a:gd name="T38" fmla="*/ 2147483647 w 34"/>
                <a:gd name="T39" fmla="*/ 2147483647 h 71"/>
                <a:gd name="T40" fmla="*/ 2147483647 w 34"/>
                <a:gd name="T41" fmla="*/ 2147483647 h 71"/>
                <a:gd name="T42" fmla="*/ 2147483647 w 34"/>
                <a:gd name="T43" fmla="*/ 2147483647 h 71"/>
                <a:gd name="T44" fmla="*/ 2147483647 w 34"/>
                <a:gd name="T45" fmla="*/ 2147483647 h 71"/>
                <a:gd name="T46" fmla="*/ 2147483647 w 34"/>
                <a:gd name="T47" fmla="*/ 2147483647 h 71"/>
                <a:gd name="T48" fmla="*/ 2147483647 w 34"/>
                <a:gd name="T49" fmla="*/ 2147483647 h 71"/>
                <a:gd name="T50" fmla="*/ 2147483647 w 34"/>
                <a:gd name="T51" fmla="*/ 2147483647 h 71"/>
                <a:gd name="T52" fmla="*/ 2147483647 w 34"/>
                <a:gd name="T53" fmla="*/ 2147483647 h 71"/>
                <a:gd name="T54" fmla="*/ 2147483647 w 34"/>
                <a:gd name="T55" fmla="*/ 0 h 7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
                <a:gd name="T85" fmla="*/ 0 h 71"/>
                <a:gd name="T86" fmla="*/ 34 w 34"/>
                <a:gd name="T87" fmla="*/ 71 h 7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 h="71">
                  <a:moveTo>
                    <a:pt x="29" y="0"/>
                  </a:moveTo>
                  <a:cubicBezTo>
                    <a:pt x="29" y="0"/>
                    <a:pt x="28" y="1"/>
                    <a:pt x="28" y="1"/>
                  </a:cubicBezTo>
                  <a:cubicBezTo>
                    <a:pt x="25" y="1"/>
                    <a:pt x="24" y="4"/>
                    <a:pt x="24" y="6"/>
                  </a:cubicBezTo>
                  <a:cubicBezTo>
                    <a:pt x="24" y="7"/>
                    <a:pt x="23" y="19"/>
                    <a:pt x="23" y="23"/>
                  </a:cubicBezTo>
                  <a:cubicBezTo>
                    <a:pt x="18" y="26"/>
                    <a:pt x="17" y="31"/>
                    <a:pt x="16" y="36"/>
                  </a:cubicBezTo>
                  <a:cubicBezTo>
                    <a:pt x="16" y="36"/>
                    <a:pt x="16" y="36"/>
                    <a:pt x="15" y="36"/>
                  </a:cubicBezTo>
                  <a:cubicBezTo>
                    <a:pt x="15" y="37"/>
                    <a:pt x="14" y="38"/>
                    <a:pt x="14" y="38"/>
                  </a:cubicBezTo>
                  <a:cubicBezTo>
                    <a:pt x="9" y="41"/>
                    <a:pt x="6" y="47"/>
                    <a:pt x="3" y="52"/>
                  </a:cubicBezTo>
                  <a:cubicBezTo>
                    <a:pt x="1" y="56"/>
                    <a:pt x="0" y="60"/>
                    <a:pt x="0" y="65"/>
                  </a:cubicBezTo>
                  <a:cubicBezTo>
                    <a:pt x="0" y="67"/>
                    <a:pt x="1" y="70"/>
                    <a:pt x="3" y="71"/>
                  </a:cubicBezTo>
                  <a:cubicBezTo>
                    <a:pt x="3" y="71"/>
                    <a:pt x="4" y="71"/>
                    <a:pt x="5" y="71"/>
                  </a:cubicBezTo>
                  <a:cubicBezTo>
                    <a:pt x="5" y="71"/>
                    <a:pt x="6" y="71"/>
                    <a:pt x="7" y="71"/>
                  </a:cubicBezTo>
                  <a:cubicBezTo>
                    <a:pt x="9" y="70"/>
                    <a:pt x="10" y="68"/>
                    <a:pt x="10" y="66"/>
                  </a:cubicBezTo>
                  <a:cubicBezTo>
                    <a:pt x="11" y="60"/>
                    <a:pt x="13" y="54"/>
                    <a:pt x="17" y="50"/>
                  </a:cubicBezTo>
                  <a:cubicBezTo>
                    <a:pt x="18" y="49"/>
                    <a:pt x="20" y="47"/>
                    <a:pt x="21" y="46"/>
                  </a:cubicBezTo>
                  <a:cubicBezTo>
                    <a:pt x="21" y="46"/>
                    <a:pt x="24" y="45"/>
                    <a:pt x="24" y="45"/>
                  </a:cubicBezTo>
                  <a:cubicBezTo>
                    <a:pt x="24" y="44"/>
                    <a:pt x="25" y="40"/>
                    <a:pt x="25" y="39"/>
                  </a:cubicBezTo>
                  <a:cubicBezTo>
                    <a:pt x="26" y="36"/>
                    <a:pt x="27" y="35"/>
                    <a:pt x="28" y="34"/>
                  </a:cubicBezTo>
                  <a:cubicBezTo>
                    <a:pt x="28" y="34"/>
                    <a:pt x="28" y="34"/>
                    <a:pt x="28" y="34"/>
                  </a:cubicBezTo>
                  <a:cubicBezTo>
                    <a:pt x="28" y="34"/>
                    <a:pt x="28" y="34"/>
                    <a:pt x="28" y="34"/>
                  </a:cubicBezTo>
                  <a:cubicBezTo>
                    <a:pt x="32" y="32"/>
                    <a:pt x="32" y="32"/>
                    <a:pt x="32" y="32"/>
                  </a:cubicBezTo>
                  <a:cubicBezTo>
                    <a:pt x="32" y="32"/>
                    <a:pt x="32" y="28"/>
                    <a:pt x="32" y="28"/>
                  </a:cubicBezTo>
                  <a:cubicBezTo>
                    <a:pt x="32" y="27"/>
                    <a:pt x="33" y="22"/>
                    <a:pt x="33" y="22"/>
                  </a:cubicBezTo>
                  <a:cubicBezTo>
                    <a:pt x="33" y="22"/>
                    <a:pt x="33" y="22"/>
                    <a:pt x="33" y="22"/>
                  </a:cubicBezTo>
                  <a:cubicBezTo>
                    <a:pt x="33" y="21"/>
                    <a:pt x="33" y="21"/>
                    <a:pt x="33" y="21"/>
                  </a:cubicBezTo>
                  <a:cubicBezTo>
                    <a:pt x="34" y="7"/>
                    <a:pt x="34" y="7"/>
                    <a:pt x="34" y="7"/>
                  </a:cubicBezTo>
                  <a:cubicBezTo>
                    <a:pt x="34" y="5"/>
                    <a:pt x="33" y="2"/>
                    <a:pt x="31" y="1"/>
                  </a:cubicBezTo>
                  <a:cubicBezTo>
                    <a:pt x="31" y="1"/>
                    <a:pt x="30" y="0"/>
                    <a:pt x="29" y="0"/>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886" name="Freeform 3061"/>
            <p:cNvSpPr>
              <a:spLocks/>
            </p:cNvSpPr>
            <p:nvPr/>
          </p:nvSpPr>
          <p:spPr bwMode="auto">
            <a:xfrm>
              <a:off x="7493749" y="4312276"/>
              <a:ext cx="117398" cy="259852"/>
            </a:xfrm>
            <a:custGeom>
              <a:avLst/>
              <a:gdLst>
                <a:gd name="T0" fmla="*/ 2147483647 w 32"/>
                <a:gd name="T1" fmla="*/ 0 h 70"/>
                <a:gd name="T2" fmla="*/ 2147483647 w 32"/>
                <a:gd name="T3" fmla="*/ 0 h 70"/>
                <a:gd name="T4" fmla="*/ 2147483647 w 32"/>
                <a:gd name="T5" fmla="*/ 2147483647 h 70"/>
                <a:gd name="T6" fmla="*/ 2147483647 w 32"/>
                <a:gd name="T7" fmla="*/ 2147483647 h 70"/>
                <a:gd name="T8" fmla="*/ 2147483647 w 32"/>
                <a:gd name="T9" fmla="*/ 2147483647 h 70"/>
                <a:gd name="T10" fmla="*/ 2147483647 w 32"/>
                <a:gd name="T11" fmla="*/ 2147483647 h 70"/>
                <a:gd name="T12" fmla="*/ 2147483647 w 32"/>
                <a:gd name="T13" fmla="*/ 2147483647 h 70"/>
                <a:gd name="T14" fmla="*/ 2147483647 w 32"/>
                <a:gd name="T15" fmla="*/ 2147483647 h 70"/>
                <a:gd name="T16" fmla="*/ 0 w 32"/>
                <a:gd name="T17" fmla="*/ 2147483647 h 70"/>
                <a:gd name="T18" fmla="*/ 2147483647 w 32"/>
                <a:gd name="T19" fmla="*/ 2147483647 h 70"/>
                <a:gd name="T20" fmla="*/ 2147483647 w 32"/>
                <a:gd name="T21" fmla="*/ 2147483647 h 70"/>
                <a:gd name="T22" fmla="*/ 2147483647 w 32"/>
                <a:gd name="T23" fmla="*/ 2147483647 h 70"/>
                <a:gd name="T24" fmla="*/ 2147483647 w 32"/>
                <a:gd name="T25" fmla="*/ 2147483647 h 70"/>
                <a:gd name="T26" fmla="*/ 2147483647 w 32"/>
                <a:gd name="T27" fmla="*/ 2147483647 h 70"/>
                <a:gd name="T28" fmla="*/ 2147483647 w 32"/>
                <a:gd name="T29" fmla="*/ 2147483647 h 70"/>
                <a:gd name="T30" fmla="*/ 2147483647 w 32"/>
                <a:gd name="T31" fmla="*/ 2147483647 h 70"/>
                <a:gd name="T32" fmla="*/ 2147483647 w 32"/>
                <a:gd name="T33" fmla="*/ 2147483647 h 70"/>
                <a:gd name="T34" fmla="*/ 2147483647 w 32"/>
                <a:gd name="T35" fmla="*/ 2147483647 h 70"/>
                <a:gd name="T36" fmla="*/ 2147483647 w 32"/>
                <a:gd name="T37" fmla="*/ 2147483647 h 70"/>
                <a:gd name="T38" fmla="*/ 2147483647 w 32"/>
                <a:gd name="T39" fmla="*/ 2147483647 h 70"/>
                <a:gd name="T40" fmla="*/ 2147483647 w 32"/>
                <a:gd name="T41" fmla="*/ 2147483647 h 70"/>
                <a:gd name="T42" fmla="*/ 2147483647 w 32"/>
                <a:gd name="T43" fmla="*/ 2147483647 h 70"/>
                <a:gd name="T44" fmla="*/ 2147483647 w 32"/>
                <a:gd name="T45" fmla="*/ 2147483647 h 70"/>
                <a:gd name="T46" fmla="*/ 2147483647 w 32"/>
                <a:gd name="T47" fmla="*/ 2147483647 h 70"/>
                <a:gd name="T48" fmla="*/ 2147483647 w 32"/>
                <a:gd name="T49" fmla="*/ 2147483647 h 70"/>
                <a:gd name="T50" fmla="*/ 2147483647 w 32"/>
                <a:gd name="T51" fmla="*/ 2147483647 h 70"/>
                <a:gd name="T52" fmla="*/ 2147483647 w 32"/>
                <a:gd name="T53" fmla="*/ 2147483647 h 70"/>
                <a:gd name="T54" fmla="*/ 2147483647 w 32"/>
                <a:gd name="T55" fmla="*/ 0 h 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2"/>
                <a:gd name="T85" fmla="*/ 0 h 70"/>
                <a:gd name="T86" fmla="*/ 32 w 32"/>
                <a:gd name="T87" fmla="*/ 70 h 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2" h="70">
                  <a:moveTo>
                    <a:pt x="28" y="0"/>
                  </a:moveTo>
                  <a:cubicBezTo>
                    <a:pt x="28" y="0"/>
                    <a:pt x="27" y="0"/>
                    <a:pt x="27" y="0"/>
                  </a:cubicBezTo>
                  <a:cubicBezTo>
                    <a:pt x="25" y="1"/>
                    <a:pt x="24" y="3"/>
                    <a:pt x="24" y="6"/>
                  </a:cubicBezTo>
                  <a:cubicBezTo>
                    <a:pt x="24" y="8"/>
                    <a:pt x="23" y="19"/>
                    <a:pt x="23" y="22"/>
                  </a:cubicBezTo>
                  <a:cubicBezTo>
                    <a:pt x="18" y="25"/>
                    <a:pt x="17" y="30"/>
                    <a:pt x="16" y="35"/>
                  </a:cubicBezTo>
                  <a:cubicBezTo>
                    <a:pt x="16" y="35"/>
                    <a:pt x="16" y="35"/>
                    <a:pt x="16" y="35"/>
                  </a:cubicBezTo>
                  <a:cubicBezTo>
                    <a:pt x="15" y="36"/>
                    <a:pt x="15" y="37"/>
                    <a:pt x="14" y="37"/>
                  </a:cubicBezTo>
                  <a:cubicBezTo>
                    <a:pt x="10" y="40"/>
                    <a:pt x="6" y="45"/>
                    <a:pt x="3" y="51"/>
                  </a:cubicBezTo>
                  <a:cubicBezTo>
                    <a:pt x="2" y="55"/>
                    <a:pt x="1" y="59"/>
                    <a:pt x="0" y="63"/>
                  </a:cubicBezTo>
                  <a:cubicBezTo>
                    <a:pt x="0" y="65"/>
                    <a:pt x="1" y="68"/>
                    <a:pt x="2" y="69"/>
                  </a:cubicBezTo>
                  <a:cubicBezTo>
                    <a:pt x="3" y="69"/>
                    <a:pt x="3" y="70"/>
                    <a:pt x="4" y="70"/>
                  </a:cubicBezTo>
                  <a:cubicBezTo>
                    <a:pt x="4" y="70"/>
                    <a:pt x="5" y="70"/>
                    <a:pt x="6" y="69"/>
                  </a:cubicBezTo>
                  <a:cubicBezTo>
                    <a:pt x="7" y="68"/>
                    <a:pt x="8" y="66"/>
                    <a:pt x="8" y="64"/>
                  </a:cubicBezTo>
                  <a:cubicBezTo>
                    <a:pt x="9" y="59"/>
                    <a:pt x="11" y="54"/>
                    <a:pt x="14" y="50"/>
                  </a:cubicBezTo>
                  <a:cubicBezTo>
                    <a:pt x="15" y="48"/>
                    <a:pt x="17" y="46"/>
                    <a:pt x="18" y="45"/>
                  </a:cubicBezTo>
                  <a:cubicBezTo>
                    <a:pt x="18" y="45"/>
                    <a:pt x="20" y="44"/>
                    <a:pt x="20" y="44"/>
                  </a:cubicBezTo>
                  <a:cubicBezTo>
                    <a:pt x="21" y="43"/>
                    <a:pt x="22" y="39"/>
                    <a:pt x="22" y="39"/>
                  </a:cubicBezTo>
                  <a:cubicBezTo>
                    <a:pt x="23" y="36"/>
                    <a:pt x="24" y="35"/>
                    <a:pt x="25" y="35"/>
                  </a:cubicBezTo>
                  <a:cubicBezTo>
                    <a:pt x="25" y="34"/>
                    <a:pt x="25" y="34"/>
                    <a:pt x="25" y="34"/>
                  </a:cubicBezTo>
                  <a:cubicBezTo>
                    <a:pt x="26" y="34"/>
                    <a:pt x="26" y="34"/>
                    <a:pt x="26" y="34"/>
                  </a:cubicBezTo>
                  <a:cubicBezTo>
                    <a:pt x="28" y="32"/>
                    <a:pt x="28" y="32"/>
                    <a:pt x="28" y="32"/>
                  </a:cubicBezTo>
                  <a:cubicBezTo>
                    <a:pt x="28" y="31"/>
                    <a:pt x="29" y="28"/>
                    <a:pt x="29" y="28"/>
                  </a:cubicBezTo>
                  <a:cubicBezTo>
                    <a:pt x="29" y="27"/>
                    <a:pt x="30" y="22"/>
                    <a:pt x="31" y="22"/>
                  </a:cubicBezTo>
                  <a:cubicBezTo>
                    <a:pt x="31" y="22"/>
                    <a:pt x="31" y="22"/>
                    <a:pt x="31" y="22"/>
                  </a:cubicBezTo>
                  <a:cubicBezTo>
                    <a:pt x="31" y="21"/>
                    <a:pt x="31" y="21"/>
                    <a:pt x="31" y="21"/>
                  </a:cubicBezTo>
                  <a:cubicBezTo>
                    <a:pt x="32" y="7"/>
                    <a:pt x="32" y="7"/>
                    <a:pt x="32" y="7"/>
                  </a:cubicBezTo>
                  <a:cubicBezTo>
                    <a:pt x="32" y="5"/>
                    <a:pt x="31" y="1"/>
                    <a:pt x="30" y="1"/>
                  </a:cubicBezTo>
                  <a:cubicBezTo>
                    <a:pt x="29" y="0"/>
                    <a:pt x="29" y="0"/>
                    <a:pt x="28" y="0"/>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887" name="Freeform 3062"/>
            <p:cNvSpPr>
              <a:spLocks/>
            </p:cNvSpPr>
            <p:nvPr/>
          </p:nvSpPr>
          <p:spPr bwMode="auto">
            <a:xfrm>
              <a:off x="7497992" y="4312276"/>
              <a:ext cx="108912" cy="255545"/>
            </a:xfrm>
            <a:custGeom>
              <a:avLst/>
              <a:gdLst>
                <a:gd name="T0" fmla="*/ 2147483647 w 30"/>
                <a:gd name="T1" fmla="*/ 2147483647 h 69"/>
                <a:gd name="T2" fmla="*/ 2147483647 w 30"/>
                <a:gd name="T3" fmla="*/ 2147483647 h 69"/>
                <a:gd name="T4" fmla="*/ 2147483647 w 30"/>
                <a:gd name="T5" fmla="*/ 2147483647 h 69"/>
                <a:gd name="T6" fmla="*/ 2147483647 w 30"/>
                <a:gd name="T7" fmla="*/ 2147483647 h 69"/>
                <a:gd name="T8" fmla="*/ 2147483647 w 30"/>
                <a:gd name="T9" fmla="*/ 2147483647 h 69"/>
                <a:gd name="T10" fmla="*/ 2147483647 w 30"/>
                <a:gd name="T11" fmla="*/ 2147483647 h 69"/>
                <a:gd name="T12" fmla="*/ 2147483647 w 30"/>
                <a:gd name="T13" fmla="*/ 2147483647 h 69"/>
                <a:gd name="T14" fmla="*/ 2147483647 w 30"/>
                <a:gd name="T15" fmla="*/ 2147483647 h 69"/>
                <a:gd name="T16" fmla="*/ 0 w 30"/>
                <a:gd name="T17" fmla="*/ 2147483647 h 69"/>
                <a:gd name="T18" fmla="*/ 2147483647 w 30"/>
                <a:gd name="T19" fmla="*/ 2147483647 h 69"/>
                <a:gd name="T20" fmla="*/ 2147483647 w 30"/>
                <a:gd name="T21" fmla="*/ 2147483647 h 69"/>
                <a:gd name="T22" fmla="*/ 2147483647 w 30"/>
                <a:gd name="T23" fmla="*/ 2147483647 h 69"/>
                <a:gd name="T24" fmla="*/ 2147483647 w 30"/>
                <a:gd name="T25" fmla="*/ 2147483647 h 69"/>
                <a:gd name="T26" fmla="*/ 2147483647 w 30"/>
                <a:gd name="T27" fmla="*/ 2147483647 h 69"/>
                <a:gd name="T28" fmla="*/ 2147483647 w 30"/>
                <a:gd name="T29" fmla="*/ 2147483647 h 69"/>
                <a:gd name="T30" fmla="*/ 2147483647 w 30"/>
                <a:gd name="T31" fmla="*/ 2147483647 h 69"/>
                <a:gd name="T32" fmla="*/ 2147483647 w 30"/>
                <a:gd name="T33" fmla="*/ 2147483647 h 69"/>
                <a:gd name="T34" fmla="*/ 2147483647 w 30"/>
                <a:gd name="T35" fmla="*/ 2147483647 h 69"/>
                <a:gd name="T36" fmla="*/ 2147483647 w 30"/>
                <a:gd name="T37" fmla="*/ 2147483647 h 69"/>
                <a:gd name="T38" fmla="*/ 2147483647 w 30"/>
                <a:gd name="T39" fmla="*/ 2147483647 h 69"/>
                <a:gd name="T40" fmla="*/ 2147483647 w 30"/>
                <a:gd name="T41" fmla="*/ 2147483647 h 69"/>
                <a:gd name="T42" fmla="*/ 2147483647 w 30"/>
                <a:gd name="T43" fmla="*/ 2147483647 h 69"/>
                <a:gd name="T44" fmla="*/ 2147483647 w 30"/>
                <a:gd name="T45" fmla="*/ 2147483647 h 69"/>
                <a:gd name="T46" fmla="*/ 2147483647 w 30"/>
                <a:gd name="T47" fmla="*/ 2147483647 h 69"/>
                <a:gd name="T48" fmla="*/ 2147483647 w 30"/>
                <a:gd name="T49" fmla="*/ 2147483647 h 69"/>
                <a:gd name="T50" fmla="*/ 2147483647 w 30"/>
                <a:gd name="T51" fmla="*/ 2147483647 h 69"/>
                <a:gd name="T52" fmla="*/ 2147483647 w 30"/>
                <a:gd name="T53" fmla="*/ 2147483647 h 69"/>
                <a:gd name="T54" fmla="*/ 2147483647 w 30"/>
                <a:gd name="T55" fmla="*/ 2147483647 h 6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
                <a:gd name="T85" fmla="*/ 0 h 69"/>
                <a:gd name="T86" fmla="*/ 30 w 30"/>
                <a:gd name="T87" fmla="*/ 69 h 6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 h="69">
                  <a:moveTo>
                    <a:pt x="27" y="1"/>
                  </a:moveTo>
                  <a:cubicBezTo>
                    <a:pt x="27" y="0"/>
                    <a:pt x="26" y="1"/>
                    <a:pt x="26" y="1"/>
                  </a:cubicBezTo>
                  <a:cubicBezTo>
                    <a:pt x="25" y="1"/>
                    <a:pt x="24" y="4"/>
                    <a:pt x="24" y="6"/>
                  </a:cubicBezTo>
                  <a:cubicBezTo>
                    <a:pt x="24" y="10"/>
                    <a:pt x="23" y="20"/>
                    <a:pt x="23" y="23"/>
                  </a:cubicBezTo>
                  <a:cubicBezTo>
                    <a:pt x="18" y="25"/>
                    <a:pt x="17" y="30"/>
                    <a:pt x="16" y="35"/>
                  </a:cubicBezTo>
                  <a:cubicBezTo>
                    <a:pt x="16" y="35"/>
                    <a:pt x="16" y="35"/>
                    <a:pt x="16" y="35"/>
                  </a:cubicBezTo>
                  <a:cubicBezTo>
                    <a:pt x="15" y="35"/>
                    <a:pt x="15" y="37"/>
                    <a:pt x="15" y="37"/>
                  </a:cubicBezTo>
                  <a:cubicBezTo>
                    <a:pt x="10" y="40"/>
                    <a:pt x="7" y="45"/>
                    <a:pt x="4" y="51"/>
                  </a:cubicBezTo>
                  <a:cubicBezTo>
                    <a:pt x="2" y="54"/>
                    <a:pt x="1" y="58"/>
                    <a:pt x="0" y="62"/>
                  </a:cubicBezTo>
                  <a:cubicBezTo>
                    <a:pt x="0" y="65"/>
                    <a:pt x="1" y="67"/>
                    <a:pt x="1" y="68"/>
                  </a:cubicBezTo>
                  <a:cubicBezTo>
                    <a:pt x="2" y="69"/>
                    <a:pt x="2" y="69"/>
                    <a:pt x="3" y="69"/>
                  </a:cubicBezTo>
                  <a:cubicBezTo>
                    <a:pt x="4" y="69"/>
                    <a:pt x="4" y="69"/>
                    <a:pt x="4" y="68"/>
                  </a:cubicBezTo>
                  <a:cubicBezTo>
                    <a:pt x="5" y="67"/>
                    <a:pt x="6" y="65"/>
                    <a:pt x="7" y="63"/>
                  </a:cubicBezTo>
                  <a:cubicBezTo>
                    <a:pt x="7" y="59"/>
                    <a:pt x="9" y="54"/>
                    <a:pt x="12" y="50"/>
                  </a:cubicBezTo>
                  <a:cubicBezTo>
                    <a:pt x="13" y="48"/>
                    <a:pt x="14" y="47"/>
                    <a:pt x="15" y="45"/>
                  </a:cubicBezTo>
                  <a:cubicBezTo>
                    <a:pt x="16" y="45"/>
                    <a:pt x="17" y="44"/>
                    <a:pt x="17" y="44"/>
                  </a:cubicBezTo>
                  <a:cubicBezTo>
                    <a:pt x="18" y="43"/>
                    <a:pt x="19" y="40"/>
                    <a:pt x="20" y="40"/>
                  </a:cubicBezTo>
                  <a:cubicBezTo>
                    <a:pt x="20" y="37"/>
                    <a:pt x="21" y="37"/>
                    <a:pt x="22" y="36"/>
                  </a:cubicBezTo>
                  <a:cubicBezTo>
                    <a:pt x="22" y="36"/>
                    <a:pt x="23" y="36"/>
                    <a:pt x="23" y="36"/>
                  </a:cubicBezTo>
                  <a:cubicBezTo>
                    <a:pt x="23" y="36"/>
                    <a:pt x="23" y="36"/>
                    <a:pt x="23" y="36"/>
                  </a:cubicBezTo>
                  <a:cubicBezTo>
                    <a:pt x="25" y="33"/>
                    <a:pt x="25" y="33"/>
                    <a:pt x="25" y="33"/>
                  </a:cubicBezTo>
                  <a:cubicBezTo>
                    <a:pt x="25" y="32"/>
                    <a:pt x="25" y="30"/>
                    <a:pt x="26" y="29"/>
                  </a:cubicBezTo>
                  <a:cubicBezTo>
                    <a:pt x="26" y="27"/>
                    <a:pt x="27" y="23"/>
                    <a:pt x="29" y="23"/>
                  </a:cubicBezTo>
                  <a:cubicBezTo>
                    <a:pt x="29" y="23"/>
                    <a:pt x="29" y="23"/>
                    <a:pt x="29" y="23"/>
                  </a:cubicBezTo>
                  <a:cubicBezTo>
                    <a:pt x="29" y="22"/>
                    <a:pt x="29" y="22"/>
                    <a:pt x="29" y="22"/>
                  </a:cubicBezTo>
                  <a:cubicBezTo>
                    <a:pt x="30" y="7"/>
                    <a:pt x="30" y="7"/>
                    <a:pt x="30" y="7"/>
                  </a:cubicBezTo>
                  <a:cubicBezTo>
                    <a:pt x="30" y="6"/>
                    <a:pt x="29" y="2"/>
                    <a:pt x="29" y="1"/>
                  </a:cubicBezTo>
                  <a:cubicBezTo>
                    <a:pt x="28" y="1"/>
                    <a:pt x="28" y="1"/>
                    <a:pt x="27" y="1"/>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888" name="Freeform 3063"/>
            <p:cNvSpPr>
              <a:spLocks/>
            </p:cNvSpPr>
            <p:nvPr/>
          </p:nvSpPr>
          <p:spPr bwMode="auto">
            <a:xfrm>
              <a:off x="7500821" y="4316583"/>
              <a:ext cx="103254" cy="251238"/>
            </a:xfrm>
            <a:custGeom>
              <a:avLst/>
              <a:gdLst>
                <a:gd name="T0" fmla="*/ 2147483647 w 28"/>
                <a:gd name="T1" fmla="*/ 0 h 68"/>
                <a:gd name="T2" fmla="*/ 2147483647 w 28"/>
                <a:gd name="T3" fmla="*/ 2147483647 h 68"/>
                <a:gd name="T4" fmla="*/ 2147483647 w 28"/>
                <a:gd name="T5" fmla="*/ 2147483647 h 68"/>
                <a:gd name="T6" fmla="*/ 2147483647 w 28"/>
                <a:gd name="T7" fmla="*/ 2147483647 h 68"/>
                <a:gd name="T8" fmla="*/ 2147483647 w 28"/>
                <a:gd name="T9" fmla="*/ 2147483647 h 68"/>
                <a:gd name="T10" fmla="*/ 2147483647 w 28"/>
                <a:gd name="T11" fmla="*/ 2147483647 h 68"/>
                <a:gd name="T12" fmla="*/ 2147483647 w 28"/>
                <a:gd name="T13" fmla="*/ 2147483647 h 68"/>
                <a:gd name="T14" fmla="*/ 2147483647 w 28"/>
                <a:gd name="T15" fmla="*/ 2147483647 h 68"/>
                <a:gd name="T16" fmla="*/ 2147483647 w 28"/>
                <a:gd name="T17" fmla="*/ 2147483647 h 68"/>
                <a:gd name="T18" fmla="*/ 2147483647 w 28"/>
                <a:gd name="T19" fmla="*/ 2147483647 h 68"/>
                <a:gd name="T20" fmla="*/ 2147483647 w 28"/>
                <a:gd name="T21" fmla="*/ 2147483647 h 68"/>
                <a:gd name="T22" fmla="*/ 2147483647 w 28"/>
                <a:gd name="T23" fmla="*/ 2147483647 h 68"/>
                <a:gd name="T24" fmla="*/ 2147483647 w 28"/>
                <a:gd name="T25" fmla="*/ 2147483647 h 68"/>
                <a:gd name="T26" fmla="*/ 2147483647 w 28"/>
                <a:gd name="T27" fmla="*/ 2147483647 h 68"/>
                <a:gd name="T28" fmla="*/ 2147483647 w 28"/>
                <a:gd name="T29" fmla="*/ 2147483647 h 68"/>
                <a:gd name="T30" fmla="*/ 2147483647 w 28"/>
                <a:gd name="T31" fmla="*/ 2147483647 h 68"/>
                <a:gd name="T32" fmla="*/ 2147483647 w 28"/>
                <a:gd name="T33" fmla="*/ 2147483647 h 68"/>
                <a:gd name="T34" fmla="*/ 2147483647 w 28"/>
                <a:gd name="T35" fmla="*/ 2147483647 h 68"/>
                <a:gd name="T36" fmla="*/ 2147483647 w 28"/>
                <a:gd name="T37" fmla="*/ 2147483647 h 68"/>
                <a:gd name="T38" fmla="*/ 2147483647 w 28"/>
                <a:gd name="T39" fmla="*/ 2147483647 h 68"/>
                <a:gd name="T40" fmla="*/ 2147483647 w 28"/>
                <a:gd name="T41" fmla="*/ 2147483647 h 68"/>
                <a:gd name="T42" fmla="*/ 2147483647 w 28"/>
                <a:gd name="T43" fmla="*/ 2147483647 h 68"/>
                <a:gd name="T44" fmla="*/ 2147483647 w 28"/>
                <a:gd name="T45" fmla="*/ 2147483647 h 68"/>
                <a:gd name="T46" fmla="*/ 2147483647 w 28"/>
                <a:gd name="T47" fmla="*/ 2147483647 h 68"/>
                <a:gd name="T48" fmla="*/ 2147483647 w 28"/>
                <a:gd name="T49" fmla="*/ 2147483647 h 68"/>
                <a:gd name="T50" fmla="*/ 2147483647 w 28"/>
                <a:gd name="T51" fmla="*/ 2147483647 h 68"/>
                <a:gd name="T52" fmla="*/ 2147483647 w 28"/>
                <a:gd name="T53" fmla="*/ 2147483647 h 68"/>
                <a:gd name="T54" fmla="*/ 2147483647 w 28"/>
                <a:gd name="T55" fmla="*/ 0 h 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
                <a:gd name="T85" fmla="*/ 0 h 68"/>
                <a:gd name="T86" fmla="*/ 28 w 28"/>
                <a:gd name="T87" fmla="*/ 68 h 6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 h="68">
                  <a:moveTo>
                    <a:pt x="26" y="0"/>
                  </a:moveTo>
                  <a:cubicBezTo>
                    <a:pt x="25" y="0"/>
                    <a:pt x="25" y="0"/>
                    <a:pt x="25" y="1"/>
                  </a:cubicBezTo>
                  <a:cubicBezTo>
                    <a:pt x="24" y="1"/>
                    <a:pt x="24" y="3"/>
                    <a:pt x="24" y="6"/>
                  </a:cubicBezTo>
                  <a:cubicBezTo>
                    <a:pt x="24" y="10"/>
                    <a:pt x="23" y="20"/>
                    <a:pt x="23" y="22"/>
                  </a:cubicBezTo>
                  <a:cubicBezTo>
                    <a:pt x="19" y="24"/>
                    <a:pt x="17" y="29"/>
                    <a:pt x="16" y="34"/>
                  </a:cubicBezTo>
                  <a:cubicBezTo>
                    <a:pt x="16" y="34"/>
                    <a:pt x="16" y="34"/>
                    <a:pt x="16" y="34"/>
                  </a:cubicBezTo>
                  <a:cubicBezTo>
                    <a:pt x="16" y="34"/>
                    <a:pt x="15" y="36"/>
                    <a:pt x="15" y="36"/>
                  </a:cubicBezTo>
                  <a:cubicBezTo>
                    <a:pt x="11" y="39"/>
                    <a:pt x="7" y="44"/>
                    <a:pt x="4" y="49"/>
                  </a:cubicBezTo>
                  <a:cubicBezTo>
                    <a:pt x="3" y="53"/>
                    <a:pt x="1" y="57"/>
                    <a:pt x="1" y="61"/>
                  </a:cubicBezTo>
                  <a:cubicBezTo>
                    <a:pt x="0" y="63"/>
                    <a:pt x="0" y="65"/>
                    <a:pt x="1" y="67"/>
                  </a:cubicBezTo>
                  <a:cubicBezTo>
                    <a:pt x="1" y="67"/>
                    <a:pt x="1" y="68"/>
                    <a:pt x="2" y="68"/>
                  </a:cubicBezTo>
                  <a:cubicBezTo>
                    <a:pt x="3" y="68"/>
                    <a:pt x="3" y="67"/>
                    <a:pt x="3" y="67"/>
                  </a:cubicBezTo>
                  <a:cubicBezTo>
                    <a:pt x="4" y="65"/>
                    <a:pt x="4" y="64"/>
                    <a:pt x="5" y="62"/>
                  </a:cubicBezTo>
                  <a:cubicBezTo>
                    <a:pt x="5" y="58"/>
                    <a:pt x="7" y="53"/>
                    <a:pt x="9" y="49"/>
                  </a:cubicBezTo>
                  <a:cubicBezTo>
                    <a:pt x="10" y="48"/>
                    <a:pt x="11" y="46"/>
                    <a:pt x="12" y="45"/>
                  </a:cubicBezTo>
                  <a:cubicBezTo>
                    <a:pt x="13" y="44"/>
                    <a:pt x="14" y="43"/>
                    <a:pt x="14" y="43"/>
                  </a:cubicBezTo>
                  <a:cubicBezTo>
                    <a:pt x="15" y="42"/>
                    <a:pt x="16" y="40"/>
                    <a:pt x="17" y="39"/>
                  </a:cubicBezTo>
                  <a:cubicBezTo>
                    <a:pt x="18" y="38"/>
                    <a:pt x="19" y="37"/>
                    <a:pt x="20" y="36"/>
                  </a:cubicBezTo>
                  <a:cubicBezTo>
                    <a:pt x="20" y="36"/>
                    <a:pt x="20" y="36"/>
                    <a:pt x="20" y="36"/>
                  </a:cubicBezTo>
                  <a:cubicBezTo>
                    <a:pt x="20" y="36"/>
                    <a:pt x="20" y="36"/>
                    <a:pt x="20" y="36"/>
                  </a:cubicBezTo>
                  <a:cubicBezTo>
                    <a:pt x="21" y="33"/>
                    <a:pt x="21" y="33"/>
                    <a:pt x="21" y="33"/>
                  </a:cubicBezTo>
                  <a:cubicBezTo>
                    <a:pt x="22" y="32"/>
                    <a:pt x="22" y="30"/>
                    <a:pt x="22" y="29"/>
                  </a:cubicBezTo>
                  <a:cubicBezTo>
                    <a:pt x="23" y="26"/>
                    <a:pt x="24" y="24"/>
                    <a:pt x="27" y="23"/>
                  </a:cubicBezTo>
                  <a:cubicBezTo>
                    <a:pt x="27" y="22"/>
                    <a:pt x="27" y="22"/>
                    <a:pt x="27" y="22"/>
                  </a:cubicBezTo>
                  <a:cubicBezTo>
                    <a:pt x="27" y="22"/>
                    <a:pt x="27" y="22"/>
                    <a:pt x="27" y="22"/>
                  </a:cubicBezTo>
                  <a:cubicBezTo>
                    <a:pt x="28" y="7"/>
                    <a:pt x="28" y="7"/>
                    <a:pt x="28" y="7"/>
                  </a:cubicBezTo>
                  <a:cubicBezTo>
                    <a:pt x="28" y="6"/>
                    <a:pt x="28" y="1"/>
                    <a:pt x="27" y="1"/>
                  </a:cubicBezTo>
                  <a:cubicBezTo>
                    <a:pt x="27" y="1"/>
                    <a:pt x="27" y="0"/>
                    <a:pt x="26" y="0"/>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889" name="Freeform 3064"/>
            <p:cNvSpPr>
              <a:spLocks/>
            </p:cNvSpPr>
            <p:nvPr/>
          </p:nvSpPr>
          <p:spPr bwMode="auto">
            <a:xfrm>
              <a:off x="7505065" y="4319454"/>
              <a:ext cx="94767" cy="244060"/>
            </a:xfrm>
            <a:custGeom>
              <a:avLst/>
              <a:gdLst>
                <a:gd name="T0" fmla="*/ 2147483647 w 26"/>
                <a:gd name="T1" fmla="*/ 2147483647 h 66"/>
                <a:gd name="T2" fmla="*/ 2147483647 w 26"/>
                <a:gd name="T3" fmla="*/ 2147483647 h 66"/>
                <a:gd name="T4" fmla="*/ 2147483647 w 26"/>
                <a:gd name="T5" fmla="*/ 0 h 66"/>
                <a:gd name="T6" fmla="*/ 2147483647 w 26"/>
                <a:gd name="T7" fmla="*/ 2147483647 h 66"/>
                <a:gd name="T8" fmla="*/ 2147483647 w 26"/>
                <a:gd name="T9" fmla="*/ 2147483647 h 66"/>
                <a:gd name="T10" fmla="*/ 2147483647 w 26"/>
                <a:gd name="T11" fmla="*/ 2147483647 h 66"/>
                <a:gd name="T12" fmla="*/ 2147483647 w 26"/>
                <a:gd name="T13" fmla="*/ 2147483647 h 66"/>
                <a:gd name="T14" fmla="*/ 2147483647 w 26"/>
                <a:gd name="T15" fmla="*/ 2147483647 h 66"/>
                <a:gd name="T16" fmla="*/ 0 w 26"/>
                <a:gd name="T17" fmla="*/ 2147483647 h 66"/>
                <a:gd name="T18" fmla="*/ 2147483647 w 26"/>
                <a:gd name="T19" fmla="*/ 2147483647 h 66"/>
                <a:gd name="T20" fmla="*/ 2147483647 w 26"/>
                <a:gd name="T21" fmla="*/ 2147483647 h 66"/>
                <a:gd name="T22" fmla="*/ 2147483647 w 26"/>
                <a:gd name="T23" fmla="*/ 2147483647 h 66"/>
                <a:gd name="T24" fmla="*/ 2147483647 w 26"/>
                <a:gd name="T25" fmla="*/ 2147483647 h 66"/>
                <a:gd name="T26" fmla="*/ 2147483647 w 26"/>
                <a:gd name="T27" fmla="*/ 2147483647 h 66"/>
                <a:gd name="T28" fmla="*/ 2147483647 w 26"/>
                <a:gd name="T29" fmla="*/ 2147483647 h 66"/>
                <a:gd name="T30" fmla="*/ 2147483647 w 26"/>
                <a:gd name="T31" fmla="*/ 2147483647 h 66"/>
                <a:gd name="T32" fmla="*/ 2147483647 w 26"/>
                <a:gd name="T33" fmla="*/ 2147483647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66"/>
                <a:gd name="T53" fmla="*/ 26 w 26"/>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66">
                  <a:moveTo>
                    <a:pt x="25" y="22"/>
                  </a:moveTo>
                  <a:cubicBezTo>
                    <a:pt x="26" y="1"/>
                    <a:pt x="26" y="1"/>
                    <a:pt x="26" y="1"/>
                  </a:cubicBezTo>
                  <a:cubicBezTo>
                    <a:pt x="26" y="0"/>
                    <a:pt x="26" y="0"/>
                    <a:pt x="25" y="0"/>
                  </a:cubicBezTo>
                  <a:cubicBezTo>
                    <a:pt x="24" y="0"/>
                    <a:pt x="24" y="0"/>
                    <a:pt x="24" y="1"/>
                  </a:cubicBezTo>
                  <a:cubicBezTo>
                    <a:pt x="24" y="1"/>
                    <a:pt x="23" y="20"/>
                    <a:pt x="23" y="21"/>
                  </a:cubicBezTo>
                  <a:cubicBezTo>
                    <a:pt x="19" y="23"/>
                    <a:pt x="17" y="28"/>
                    <a:pt x="16" y="33"/>
                  </a:cubicBezTo>
                  <a:cubicBezTo>
                    <a:pt x="16" y="33"/>
                    <a:pt x="16" y="35"/>
                    <a:pt x="16" y="35"/>
                  </a:cubicBezTo>
                  <a:cubicBezTo>
                    <a:pt x="11" y="37"/>
                    <a:pt x="8" y="42"/>
                    <a:pt x="5" y="48"/>
                  </a:cubicBezTo>
                  <a:cubicBezTo>
                    <a:pt x="2" y="53"/>
                    <a:pt x="0" y="60"/>
                    <a:pt x="0" y="65"/>
                  </a:cubicBezTo>
                  <a:cubicBezTo>
                    <a:pt x="0" y="65"/>
                    <a:pt x="1" y="66"/>
                    <a:pt x="1" y="66"/>
                  </a:cubicBezTo>
                  <a:cubicBezTo>
                    <a:pt x="2" y="66"/>
                    <a:pt x="2" y="66"/>
                    <a:pt x="2" y="65"/>
                  </a:cubicBezTo>
                  <a:cubicBezTo>
                    <a:pt x="2" y="60"/>
                    <a:pt x="4" y="54"/>
                    <a:pt x="7" y="49"/>
                  </a:cubicBezTo>
                  <a:cubicBezTo>
                    <a:pt x="9" y="43"/>
                    <a:pt x="13" y="39"/>
                    <a:pt x="17" y="37"/>
                  </a:cubicBezTo>
                  <a:cubicBezTo>
                    <a:pt x="17" y="37"/>
                    <a:pt x="17" y="37"/>
                    <a:pt x="17" y="37"/>
                  </a:cubicBezTo>
                  <a:cubicBezTo>
                    <a:pt x="18" y="33"/>
                    <a:pt x="18" y="33"/>
                    <a:pt x="18" y="33"/>
                  </a:cubicBezTo>
                  <a:cubicBezTo>
                    <a:pt x="19" y="28"/>
                    <a:pt x="20" y="24"/>
                    <a:pt x="25" y="23"/>
                  </a:cubicBezTo>
                  <a:cubicBezTo>
                    <a:pt x="25" y="22"/>
                    <a:pt x="25" y="22"/>
                    <a:pt x="25" y="22"/>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890" name="Freeform 3065"/>
            <p:cNvSpPr>
              <a:spLocks/>
            </p:cNvSpPr>
            <p:nvPr/>
          </p:nvSpPr>
          <p:spPr bwMode="auto">
            <a:xfrm>
              <a:off x="7625291" y="4309404"/>
              <a:ext cx="117399" cy="272773"/>
            </a:xfrm>
            <a:custGeom>
              <a:avLst/>
              <a:gdLst>
                <a:gd name="T0" fmla="*/ 2147483647 w 32"/>
                <a:gd name="T1" fmla="*/ 2147483647 h 74"/>
                <a:gd name="T2" fmla="*/ 2147483647 w 32"/>
                <a:gd name="T3" fmla="*/ 2147483647 h 74"/>
                <a:gd name="T4" fmla="*/ 2147483647 w 32"/>
                <a:gd name="T5" fmla="*/ 2147483647 h 74"/>
                <a:gd name="T6" fmla="*/ 2147483647 w 32"/>
                <a:gd name="T7" fmla="*/ 2147483647 h 74"/>
                <a:gd name="T8" fmla="*/ 2147483647 w 32"/>
                <a:gd name="T9" fmla="*/ 0 h 74"/>
                <a:gd name="T10" fmla="*/ 2147483647 w 32"/>
                <a:gd name="T11" fmla="*/ 0 h 74"/>
                <a:gd name="T12" fmla="*/ 2147483647 w 32"/>
                <a:gd name="T13" fmla="*/ 2147483647 h 74"/>
                <a:gd name="T14" fmla="*/ 0 w 32"/>
                <a:gd name="T15" fmla="*/ 2147483647 h 74"/>
                <a:gd name="T16" fmla="*/ 2147483647 w 32"/>
                <a:gd name="T17" fmla="*/ 2147483647 h 74"/>
                <a:gd name="T18" fmla="*/ 2147483647 w 32"/>
                <a:gd name="T19" fmla="*/ 2147483647 h 74"/>
                <a:gd name="T20" fmla="*/ 2147483647 w 32"/>
                <a:gd name="T21" fmla="*/ 2147483647 h 74"/>
                <a:gd name="T22" fmla="*/ 2147483647 w 32"/>
                <a:gd name="T23" fmla="*/ 2147483647 h 74"/>
                <a:gd name="T24" fmla="*/ 2147483647 w 32"/>
                <a:gd name="T25" fmla="*/ 2147483647 h 74"/>
                <a:gd name="T26" fmla="*/ 2147483647 w 32"/>
                <a:gd name="T27" fmla="*/ 2147483647 h 74"/>
                <a:gd name="T28" fmla="*/ 2147483647 w 32"/>
                <a:gd name="T29" fmla="*/ 2147483647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74"/>
                <a:gd name="T47" fmla="*/ 32 w 32"/>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74">
                  <a:moveTo>
                    <a:pt x="31" y="68"/>
                  </a:moveTo>
                  <a:cubicBezTo>
                    <a:pt x="32" y="56"/>
                    <a:pt x="27" y="44"/>
                    <a:pt x="18" y="37"/>
                  </a:cubicBezTo>
                  <a:cubicBezTo>
                    <a:pt x="18" y="32"/>
                    <a:pt x="17" y="27"/>
                    <a:pt x="13" y="23"/>
                  </a:cubicBezTo>
                  <a:cubicBezTo>
                    <a:pt x="13" y="18"/>
                    <a:pt x="14" y="6"/>
                    <a:pt x="14" y="6"/>
                  </a:cubicBezTo>
                  <a:cubicBezTo>
                    <a:pt x="14" y="3"/>
                    <a:pt x="12" y="0"/>
                    <a:pt x="8" y="0"/>
                  </a:cubicBezTo>
                  <a:cubicBezTo>
                    <a:pt x="8" y="0"/>
                    <a:pt x="8" y="0"/>
                    <a:pt x="8" y="0"/>
                  </a:cubicBezTo>
                  <a:cubicBezTo>
                    <a:pt x="4" y="0"/>
                    <a:pt x="2" y="2"/>
                    <a:pt x="1" y="6"/>
                  </a:cubicBezTo>
                  <a:cubicBezTo>
                    <a:pt x="0" y="30"/>
                    <a:pt x="0" y="30"/>
                    <a:pt x="0" y="30"/>
                  </a:cubicBezTo>
                  <a:cubicBezTo>
                    <a:pt x="4" y="32"/>
                    <a:pt x="4" y="32"/>
                    <a:pt x="4" y="32"/>
                  </a:cubicBezTo>
                  <a:cubicBezTo>
                    <a:pt x="5" y="33"/>
                    <a:pt x="5" y="33"/>
                    <a:pt x="6" y="39"/>
                  </a:cubicBezTo>
                  <a:cubicBezTo>
                    <a:pt x="7" y="44"/>
                    <a:pt x="7" y="44"/>
                    <a:pt x="7" y="44"/>
                  </a:cubicBezTo>
                  <a:cubicBezTo>
                    <a:pt x="9" y="46"/>
                    <a:pt x="9" y="46"/>
                    <a:pt x="9" y="46"/>
                  </a:cubicBezTo>
                  <a:cubicBezTo>
                    <a:pt x="15" y="50"/>
                    <a:pt x="19" y="59"/>
                    <a:pt x="19" y="67"/>
                  </a:cubicBezTo>
                  <a:cubicBezTo>
                    <a:pt x="18" y="71"/>
                    <a:pt x="21" y="74"/>
                    <a:pt x="25" y="74"/>
                  </a:cubicBezTo>
                  <a:cubicBezTo>
                    <a:pt x="28" y="74"/>
                    <a:pt x="31" y="72"/>
                    <a:pt x="31" y="68"/>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891" name="Freeform 3066"/>
            <p:cNvSpPr>
              <a:spLocks/>
            </p:cNvSpPr>
            <p:nvPr/>
          </p:nvSpPr>
          <p:spPr bwMode="auto">
            <a:xfrm>
              <a:off x="7629535" y="4309404"/>
              <a:ext cx="108911" cy="269901"/>
            </a:xfrm>
            <a:custGeom>
              <a:avLst/>
              <a:gdLst>
                <a:gd name="T0" fmla="*/ 2147483647 w 30"/>
                <a:gd name="T1" fmla="*/ 2147483647 h 73"/>
                <a:gd name="T2" fmla="*/ 2147483647 w 30"/>
                <a:gd name="T3" fmla="*/ 2147483647 h 73"/>
                <a:gd name="T4" fmla="*/ 2147483647 w 30"/>
                <a:gd name="T5" fmla="*/ 2147483647 h 73"/>
                <a:gd name="T6" fmla="*/ 2147483647 w 30"/>
                <a:gd name="T7" fmla="*/ 2147483647 h 73"/>
                <a:gd name="T8" fmla="*/ 2147483647 w 30"/>
                <a:gd name="T9" fmla="*/ 2147483647 h 73"/>
                <a:gd name="T10" fmla="*/ 2147483647 w 30"/>
                <a:gd name="T11" fmla="*/ 0 h 73"/>
                <a:gd name="T12" fmla="*/ 2147483647 w 30"/>
                <a:gd name="T13" fmla="*/ 2147483647 h 73"/>
                <a:gd name="T14" fmla="*/ 0 w 30"/>
                <a:gd name="T15" fmla="*/ 2147483647 h 73"/>
                <a:gd name="T16" fmla="*/ 2147483647 w 30"/>
                <a:gd name="T17" fmla="*/ 2147483647 h 73"/>
                <a:gd name="T18" fmla="*/ 2147483647 w 30"/>
                <a:gd name="T19" fmla="*/ 2147483647 h 73"/>
                <a:gd name="T20" fmla="*/ 2147483647 w 30"/>
                <a:gd name="T21" fmla="*/ 2147483647 h 73"/>
                <a:gd name="T22" fmla="*/ 2147483647 w 30"/>
                <a:gd name="T23" fmla="*/ 2147483647 h 73"/>
                <a:gd name="T24" fmla="*/ 2147483647 w 30"/>
                <a:gd name="T25" fmla="*/ 2147483647 h 73"/>
                <a:gd name="T26" fmla="*/ 2147483647 w 30"/>
                <a:gd name="T27" fmla="*/ 2147483647 h 73"/>
                <a:gd name="T28" fmla="*/ 2147483647 w 30"/>
                <a:gd name="T29" fmla="*/ 2147483647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73"/>
                <a:gd name="T47" fmla="*/ 30 w 30"/>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73">
                  <a:moveTo>
                    <a:pt x="29" y="68"/>
                  </a:moveTo>
                  <a:cubicBezTo>
                    <a:pt x="30" y="56"/>
                    <a:pt x="25" y="44"/>
                    <a:pt x="17" y="38"/>
                  </a:cubicBezTo>
                  <a:cubicBezTo>
                    <a:pt x="16" y="34"/>
                    <a:pt x="15" y="29"/>
                    <a:pt x="12" y="26"/>
                  </a:cubicBezTo>
                  <a:cubicBezTo>
                    <a:pt x="12" y="21"/>
                    <a:pt x="12" y="11"/>
                    <a:pt x="11" y="11"/>
                  </a:cubicBezTo>
                  <a:cubicBezTo>
                    <a:pt x="12" y="8"/>
                    <a:pt x="10" y="1"/>
                    <a:pt x="7" y="1"/>
                  </a:cubicBezTo>
                  <a:cubicBezTo>
                    <a:pt x="7" y="0"/>
                    <a:pt x="7" y="0"/>
                    <a:pt x="7" y="0"/>
                  </a:cubicBezTo>
                  <a:cubicBezTo>
                    <a:pt x="4" y="0"/>
                    <a:pt x="2" y="2"/>
                    <a:pt x="1" y="5"/>
                  </a:cubicBezTo>
                  <a:cubicBezTo>
                    <a:pt x="0" y="30"/>
                    <a:pt x="0" y="30"/>
                    <a:pt x="0" y="30"/>
                  </a:cubicBezTo>
                  <a:cubicBezTo>
                    <a:pt x="3" y="31"/>
                    <a:pt x="3" y="31"/>
                    <a:pt x="3" y="31"/>
                  </a:cubicBezTo>
                  <a:cubicBezTo>
                    <a:pt x="5" y="32"/>
                    <a:pt x="5" y="33"/>
                    <a:pt x="6" y="39"/>
                  </a:cubicBezTo>
                  <a:cubicBezTo>
                    <a:pt x="7" y="44"/>
                    <a:pt x="7" y="44"/>
                    <a:pt x="7" y="44"/>
                  </a:cubicBezTo>
                  <a:cubicBezTo>
                    <a:pt x="9" y="45"/>
                    <a:pt x="9" y="45"/>
                    <a:pt x="9" y="45"/>
                  </a:cubicBezTo>
                  <a:cubicBezTo>
                    <a:pt x="15" y="49"/>
                    <a:pt x="19" y="59"/>
                    <a:pt x="19" y="67"/>
                  </a:cubicBezTo>
                  <a:cubicBezTo>
                    <a:pt x="19" y="70"/>
                    <a:pt x="21" y="73"/>
                    <a:pt x="24" y="73"/>
                  </a:cubicBezTo>
                  <a:cubicBezTo>
                    <a:pt x="27" y="73"/>
                    <a:pt x="29" y="71"/>
                    <a:pt x="29" y="68"/>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892" name="Freeform 3067"/>
            <p:cNvSpPr>
              <a:spLocks/>
            </p:cNvSpPr>
            <p:nvPr/>
          </p:nvSpPr>
          <p:spPr bwMode="auto">
            <a:xfrm>
              <a:off x="7632364" y="4312276"/>
              <a:ext cx="101839" cy="262724"/>
            </a:xfrm>
            <a:custGeom>
              <a:avLst/>
              <a:gdLst>
                <a:gd name="T0" fmla="*/ 2147483647 w 28"/>
                <a:gd name="T1" fmla="*/ 2147483647 h 71"/>
                <a:gd name="T2" fmla="*/ 2147483647 w 28"/>
                <a:gd name="T3" fmla="*/ 2147483647 h 71"/>
                <a:gd name="T4" fmla="*/ 2147483647 w 28"/>
                <a:gd name="T5" fmla="*/ 2147483647 h 71"/>
                <a:gd name="T6" fmla="*/ 2147483647 w 28"/>
                <a:gd name="T7" fmla="*/ 2147483647 h 71"/>
                <a:gd name="T8" fmla="*/ 2147483647 w 28"/>
                <a:gd name="T9" fmla="*/ 0 h 71"/>
                <a:gd name="T10" fmla="*/ 2147483647 w 28"/>
                <a:gd name="T11" fmla="*/ 0 h 71"/>
                <a:gd name="T12" fmla="*/ 2147483647 w 28"/>
                <a:gd name="T13" fmla="*/ 2147483647 h 71"/>
                <a:gd name="T14" fmla="*/ 0 w 28"/>
                <a:gd name="T15" fmla="*/ 2147483647 h 71"/>
                <a:gd name="T16" fmla="*/ 2147483647 w 28"/>
                <a:gd name="T17" fmla="*/ 2147483647 h 71"/>
                <a:gd name="T18" fmla="*/ 2147483647 w 28"/>
                <a:gd name="T19" fmla="*/ 2147483647 h 71"/>
                <a:gd name="T20" fmla="*/ 2147483647 w 28"/>
                <a:gd name="T21" fmla="*/ 2147483647 h 71"/>
                <a:gd name="T22" fmla="*/ 2147483647 w 28"/>
                <a:gd name="T23" fmla="*/ 2147483647 h 71"/>
                <a:gd name="T24" fmla="*/ 2147483647 w 28"/>
                <a:gd name="T25" fmla="*/ 2147483647 h 71"/>
                <a:gd name="T26" fmla="*/ 2147483647 w 28"/>
                <a:gd name="T27" fmla="*/ 2147483647 h 71"/>
                <a:gd name="T28" fmla="*/ 2147483647 w 28"/>
                <a:gd name="T29" fmla="*/ 2147483647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71"/>
                <a:gd name="T47" fmla="*/ 28 w 28"/>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71">
                  <a:moveTo>
                    <a:pt x="27" y="67"/>
                  </a:moveTo>
                  <a:cubicBezTo>
                    <a:pt x="28" y="55"/>
                    <a:pt x="23" y="43"/>
                    <a:pt x="15" y="37"/>
                  </a:cubicBezTo>
                  <a:cubicBezTo>
                    <a:pt x="14" y="34"/>
                    <a:pt x="14" y="31"/>
                    <a:pt x="11" y="28"/>
                  </a:cubicBezTo>
                  <a:cubicBezTo>
                    <a:pt x="11" y="23"/>
                    <a:pt x="11" y="15"/>
                    <a:pt x="9" y="14"/>
                  </a:cubicBezTo>
                  <a:cubicBezTo>
                    <a:pt x="9" y="11"/>
                    <a:pt x="8" y="1"/>
                    <a:pt x="6" y="0"/>
                  </a:cubicBezTo>
                  <a:cubicBezTo>
                    <a:pt x="6" y="0"/>
                    <a:pt x="6" y="0"/>
                    <a:pt x="6" y="0"/>
                  </a:cubicBezTo>
                  <a:cubicBezTo>
                    <a:pt x="4" y="0"/>
                    <a:pt x="1" y="1"/>
                    <a:pt x="1" y="4"/>
                  </a:cubicBezTo>
                  <a:cubicBezTo>
                    <a:pt x="0" y="28"/>
                    <a:pt x="0" y="28"/>
                    <a:pt x="0" y="28"/>
                  </a:cubicBezTo>
                  <a:cubicBezTo>
                    <a:pt x="2" y="30"/>
                    <a:pt x="2" y="30"/>
                    <a:pt x="2" y="30"/>
                  </a:cubicBezTo>
                  <a:cubicBezTo>
                    <a:pt x="5" y="31"/>
                    <a:pt x="6" y="32"/>
                    <a:pt x="6" y="38"/>
                  </a:cubicBezTo>
                  <a:cubicBezTo>
                    <a:pt x="7" y="42"/>
                    <a:pt x="7" y="42"/>
                    <a:pt x="7" y="42"/>
                  </a:cubicBezTo>
                  <a:cubicBezTo>
                    <a:pt x="8" y="43"/>
                    <a:pt x="8" y="43"/>
                    <a:pt x="8" y="43"/>
                  </a:cubicBezTo>
                  <a:cubicBezTo>
                    <a:pt x="15" y="47"/>
                    <a:pt x="19" y="57"/>
                    <a:pt x="19" y="66"/>
                  </a:cubicBezTo>
                  <a:cubicBezTo>
                    <a:pt x="19" y="69"/>
                    <a:pt x="20" y="71"/>
                    <a:pt x="23" y="71"/>
                  </a:cubicBezTo>
                  <a:cubicBezTo>
                    <a:pt x="25" y="71"/>
                    <a:pt x="27" y="69"/>
                    <a:pt x="27" y="67"/>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893" name="Freeform 3068"/>
            <p:cNvSpPr>
              <a:spLocks/>
            </p:cNvSpPr>
            <p:nvPr/>
          </p:nvSpPr>
          <p:spPr bwMode="auto">
            <a:xfrm>
              <a:off x="7632364" y="4312276"/>
              <a:ext cx="99011" cy="259852"/>
            </a:xfrm>
            <a:custGeom>
              <a:avLst/>
              <a:gdLst>
                <a:gd name="T0" fmla="*/ 2147483647 w 27"/>
                <a:gd name="T1" fmla="*/ 2147483647 h 70"/>
                <a:gd name="T2" fmla="*/ 2147483647 w 27"/>
                <a:gd name="T3" fmla="*/ 2147483647 h 70"/>
                <a:gd name="T4" fmla="*/ 2147483647 w 27"/>
                <a:gd name="T5" fmla="*/ 2147483647 h 70"/>
                <a:gd name="T6" fmla="*/ 2147483647 w 27"/>
                <a:gd name="T7" fmla="*/ 2147483647 h 70"/>
                <a:gd name="T8" fmla="*/ 2147483647 w 27"/>
                <a:gd name="T9" fmla="*/ 2147483647 h 70"/>
                <a:gd name="T10" fmla="*/ 2147483647 w 27"/>
                <a:gd name="T11" fmla="*/ 0 h 70"/>
                <a:gd name="T12" fmla="*/ 2147483647 w 27"/>
                <a:gd name="T13" fmla="*/ 2147483647 h 70"/>
                <a:gd name="T14" fmla="*/ 0 w 27"/>
                <a:gd name="T15" fmla="*/ 2147483647 h 70"/>
                <a:gd name="T16" fmla="*/ 2147483647 w 27"/>
                <a:gd name="T17" fmla="*/ 2147483647 h 70"/>
                <a:gd name="T18" fmla="*/ 2147483647 w 27"/>
                <a:gd name="T19" fmla="*/ 2147483647 h 70"/>
                <a:gd name="T20" fmla="*/ 2147483647 w 27"/>
                <a:gd name="T21" fmla="*/ 2147483647 h 70"/>
                <a:gd name="T22" fmla="*/ 2147483647 w 27"/>
                <a:gd name="T23" fmla="*/ 2147483647 h 70"/>
                <a:gd name="T24" fmla="*/ 2147483647 w 27"/>
                <a:gd name="T25" fmla="*/ 2147483647 h 70"/>
                <a:gd name="T26" fmla="*/ 2147483647 w 27"/>
                <a:gd name="T27" fmla="*/ 2147483647 h 70"/>
                <a:gd name="T28" fmla="*/ 2147483647 w 27"/>
                <a:gd name="T29" fmla="*/ 2147483647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70"/>
                <a:gd name="T47" fmla="*/ 27 w 27"/>
                <a:gd name="T48" fmla="*/ 70 h 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70">
                  <a:moveTo>
                    <a:pt x="26" y="67"/>
                  </a:moveTo>
                  <a:cubicBezTo>
                    <a:pt x="27" y="56"/>
                    <a:pt x="21" y="44"/>
                    <a:pt x="14" y="38"/>
                  </a:cubicBezTo>
                  <a:cubicBezTo>
                    <a:pt x="13" y="36"/>
                    <a:pt x="13" y="33"/>
                    <a:pt x="11" y="31"/>
                  </a:cubicBezTo>
                  <a:cubicBezTo>
                    <a:pt x="11" y="26"/>
                    <a:pt x="10" y="20"/>
                    <a:pt x="7" y="18"/>
                  </a:cubicBezTo>
                  <a:cubicBezTo>
                    <a:pt x="7" y="16"/>
                    <a:pt x="8" y="1"/>
                    <a:pt x="6" y="1"/>
                  </a:cubicBezTo>
                  <a:cubicBezTo>
                    <a:pt x="6" y="1"/>
                    <a:pt x="6" y="0"/>
                    <a:pt x="6" y="0"/>
                  </a:cubicBezTo>
                  <a:cubicBezTo>
                    <a:pt x="4" y="0"/>
                    <a:pt x="2" y="2"/>
                    <a:pt x="2" y="3"/>
                  </a:cubicBezTo>
                  <a:cubicBezTo>
                    <a:pt x="0" y="28"/>
                    <a:pt x="0" y="28"/>
                    <a:pt x="0" y="28"/>
                  </a:cubicBezTo>
                  <a:cubicBezTo>
                    <a:pt x="2" y="29"/>
                    <a:pt x="2" y="29"/>
                    <a:pt x="2" y="29"/>
                  </a:cubicBezTo>
                  <a:cubicBezTo>
                    <a:pt x="5" y="31"/>
                    <a:pt x="7" y="32"/>
                    <a:pt x="7" y="38"/>
                  </a:cubicBezTo>
                  <a:cubicBezTo>
                    <a:pt x="8" y="41"/>
                    <a:pt x="8" y="41"/>
                    <a:pt x="8" y="41"/>
                  </a:cubicBezTo>
                  <a:cubicBezTo>
                    <a:pt x="9" y="42"/>
                    <a:pt x="9" y="42"/>
                    <a:pt x="9" y="42"/>
                  </a:cubicBezTo>
                  <a:cubicBezTo>
                    <a:pt x="16" y="46"/>
                    <a:pt x="20" y="57"/>
                    <a:pt x="20" y="67"/>
                  </a:cubicBezTo>
                  <a:cubicBezTo>
                    <a:pt x="20" y="68"/>
                    <a:pt x="21" y="70"/>
                    <a:pt x="23" y="70"/>
                  </a:cubicBezTo>
                  <a:cubicBezTo>
                    <a:pt x="24" y="70"/>
                    <a:pt x="26" y="69"/>
                    <a:pt x="26" y="67"/>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894" name="Freeform 3069"/>
            <p:cNvSpPr>
              <a:spLocks/>
            </p:cNvSpPr>
            <p:nvPr/>
          </p:nvSpPr>
          <p:spPr bwMode="auto">
            <a:xfrm>
              <a:off x="7636607" y="4316583"/>
              <a:ext cx="90524" cy="251238"/>
            </a:xfrm>
            <a:custGeom>
              <a:avLst/>
              <a:gdLst>
                <a:gd name="T0" fmla="*/ 2147483647 w 25"/>
                <a:gd name="T1" fmla="*/ 2147483647 h 68"/>
                <a:gd name="T2" fmla="*/ 2147483647 w 25"/>
                <a:gd name="T3" fmla="*/ 2147483647 h 68"/>
                <a:gd name="T4" fmla="*/ 2147483647 w 25"/>
                <a:gd name="T5" fmla="*/ 2147483647 h 68"/>
                <a:gd name="T6" fmla="*/ 2147483647 w 25"/>
                <a:gd name="T7" fmla="*/ 2147483647 h 68"/>
                <a:gd name="T8" fmla="*/ 2147483647 w 25"/>
                <a:gd name="T9" fmla="*/ 2147483647 h 68"/>
                <a:gd name="T10" fmla="*/ 2147483647 w 25"/>
                <a:gd name="T11" fmla="*/ 0 h 68"/>
                <a:gd name="T12" fmla="*/ 2147483647 w 25"/>
                <a:gd name="T13" fmla="*/ 2147483647 h 68"/>
                <a:gd name="T14" fmla="*/ 0 w 25"/>
                <a:gd name="T15" fmla="*/ 2147483647 h 68"/>
                <a:gd name="T16" fmla="*/ 2147483647 w 25"/>
                <a:gd name="T17" fmla="*/ 2147483647 h 68"/>
                <a:gd name="T18" fmla="*/ 2147483647 w 25"/>
                <a:gd name="T19" fmla="*/ 2147483647 h 68"/>
                <a:gd name="T20" fmla="*/ 2147483647 w 25"/>
                <a:gd name="T21" fmla="*/ 2147483647 h 68"/>
                <a:gd name="T22" fmla="*/ 2147483647 w 25"/>
                <a:gd name="T23" fmla="*/ 2147483647 h 68"/>
                <a:gd name="T24" fmla="*/ 2147483647 w 25"/>
                <a:gd name="T25" fmla="*/ 2147483647 h 68"/>
                <a:gd name="T26" fmla="*/ 2147483647 w 25"/>
                <a:gd name="T27" fmla="*/ 2147483647 h 68"/>
                <a:gd name="T28" fmla="*/ 2147483647 w 25"/>
                <a:gd name="T29" fmla="*/ 2147483647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68"/>
                <a:gd name="T47" fmla="*/ 25 w 25"/>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68">
                  <a:moveTo>
                    <a:pt x="24" y="66"/>
                  </a:moveTo>
                  <a:cubicBezTo>
                    <a:pt x="25" y="55"/>
                    <a:pt x="19" y="43"/>
                    <a:pt x="12" y="37"/>
                  </a:cubicBezTo>
                  <a:cubicBezTo>
                    <a:pt x="11" y="36"/>
                    <a:pt x="11" y="34"/>
                    <a:pt x="10" y="33"/>
                  </a:cubicBezTo>
                  <a:cubicBezTo>
                    <a:pt x="10" y="28"/>
                    <a:pt x="8" y="23"/>
                    <a:pt x="5" y="21"/>
                  </a:cubicBezTo>
                  <a:cubicBezTo>
                    <a:pt x="5" y="19"/>
                    <a:pt x="6" y="1"/>
                    <a:pt x="5" y="1"/>
                  </a:cubicBezTo>
                  <a:cubicBezTo>
                    <a:pt x="5" y="0"/>
                    <a:pt x="5" y="0"/>
                    <a:pt x="5" y="0"/>
                  </a:cubicBezTo>
                  <a:cubicBezTo>
                    <a:pt x="4" y="0"/>
                    <a:pt x="2" y="1"/>
                    <a:pt x="2" y="2"/>
                  </a:cubicBezTo>
                  <a:cubicBezTo>
                    <a:pt x="0" y="27"/>
                    <a:pt x="0" y="27"/>
                    <a:pt x="0" y="27"/>
                  </a:cubicBezTo>
                  <a:cubicBezTo>
                    <a:pt x="1" y="27"/>
                    <a:pt x="1" y="27"/>
                    <a:pt x="1" y="27"/>
                  </a:cubicBezTo>
                  <a:cubicBezTo>
                    <a:pt x="5" y="29"/>
                    <a:pt x="7" y="31"/>
                    <a:pt x="7" y="37"/>
                  </a:cubicBezTo>
                  <a:cubicBezTo>
                    <a:pt x="8" y="40"/>
                    <a:pt x="8" y="40"/>
                    <a:pt x="8" y="40"/>
                  </a:cubicBezTo>
                  <a:cubicBezTo>
                    <a:pt x="8" y="40"/>
                    <a:pt x="8" y="40"/>
                    <a:pt x="8" y="40"/>
                  </a:cubicBezTo>
                  <a:cubicBezTo>
                    <a:pt x="15" y="45"/>
                    <a:pt x="20" y="56"/>
                    <a:pt x="20" y="66"/>
                  </a:cubicBezTo>
                  <a:cubicBezTo>
                    <a:pt x="20" y="67"/>
                    <a:pt x="21" y="68"/>
                    <a:pt x="22" y="68"/>
                  </a:cubicBezTo>
                  <a:cubicBezTo>
                    <a:pt x="23" y="68"/>
                    <a:pt x="24" y="67"/>
                    <a:pt x="24" y="66"/>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895" name="Freeform 3070"/>
            <p:cNvSpPr>
              <a:spLocks/>
            </p:cNvSpPr>
            <p:nvPr/>
          </p:nvSpPr>
          <p:spPr bwMode="auto">
            <a:xfrm>
              <a:off x="7639436" y="4316583"/>
              <a:ext cx="84866" cy="246931"/>
            </a:xfrm>
            <a:custGeom>
              <a:avLst/>
              <a:gdLst>
                <a:gd name="T0" fmla="*/ 2147483647 w 23"/>
                <a:gd name="T1" fmla="*/ 2147483647 h 67"/>
                <a:gd name="T2" fmla="*/ 2147483647 w 23"/>
                <a:gd name="T3" fmla="*/ 2147483647 h 67"/>
                <a:gd name="T4" fmla="*/ 2147483647 w 23"/>
                <a:gd name="T5" fmla="*/ 2147483647 h 67"/>
                <a:gd name="T6" fmla="*/ 2147483647 w 23"/>
                <a:gd name="T7" fmla="*/ 2147483647 h 67"/>
                <a:gd name="T8" fmla="*/ 2147483647 w 23"/>
                <a:gd name="T9" fmla="*/ 2147483647 h 67"/>
                <a:gd name="T10" fmla="*/ 2147483647 w 23"/>
                <a:gd name="T11" fmla="*/ 0 h 67"/>
                <a:gd name="T12" fmla="*/ 2147483647 w 23"/>
                <a:gd name="T13" fmla="*/ 2147483647 h 67"/>
                <a:gd name="T14" fmla="*/ 0 w 23"/>
                <a:gd name="T15" fmla="*/ 2147483647 h 67"/>
                <a:gd name="T16" fmla="*/ 2147483647 w 23"/>
                <a:gd name="T17" fmla="*/ 2147483647 h 67"/>
                <a:gd name="T18" fmla="*/ 2147483647 w 23"/>
                <a:gd name="T19" fmla="*/ 2147483647 h 67"/>
                <a:gd name="T20" fmla="*/ 2147483647 w 23"/>
                <a:gd name="T21" fmla="*/ 2147483647 h 67"/>
                <a:gd name="T22" fmla="*/ 2147483647 w 23"/>
                <a:gd name="T23" fmla="*/ 2147483647 h 67"/>
                <a:gd name="T24" fmla="*/ 2147483647 w 23"/>
                <a:gd name="T25" fmla="*/ 2147483647 h 67"/>
                <a:gd name="T26" fmla="*/ 2147483647 w 23"/>
                <a:gd name="T27" fmla="*/ 2147483647 h 67"/>
                <a:gd name="T28" fmla="*/ 2147483647 w 23"/>
                <a:gd name="T29" fmla="*/ 2147483647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
                <a:gd name="T46" fmla="*/ 0 h 67"/>
                <a:gd name="T47" fmla="*/ 23 w 23"/>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 h="67">
                  <a:moveTo>
                    <a:pt x="22" y="66"/>
                  </a:moveTo>
                  <a:cubicBezTo>
                    <a:pt x="23" y="55"/>
                    <a:pt x="17" y="43"/>
                    <a:pt x="10" y="38"/>
                  </a:cubicBezTo>
                  <a:cubicBezTo>
                    <a:pt x="9" y="37"/>
                    <a:pt x="9" y="37"/>
                    <a:pt x="9" y="37"/>
                  </a:cubicBezTo>
                  <a:cubicBezTo>
                    <a:pt x="9" y="31"/>
                    <a:pt x="7" y="28"/>
                    <a:pt x="2" y="25"/>
                  </a:cubicBezTo>
                  <a:cubicBezTo>
                    <a:pt x="2" y="24"/>
                    <a:pt x="5" y="2"/>
                    <a:pt x="5" y="2"/>
                  </a:cubicBezTo>
                  <a:cubicBezTo>
                    <a:pt x="5" y="1"/>
                    <a:pt x="4" y="1"/>
                    <a:pt x="4" y="0"/>
                  </a:cubicBezTo>
                  <a:cubicBezTo>
                    <a:pt x="4" y="0"/>
                    <a:pt x="2" y="1"/>
                    <a:pt x="2" y="1"/>
                  </a:cubicBezTo>
                  <a:cubicBezTo>
                    <a:pt x="0" y="26"/>
                    <a:pt x="0" y="26"/>
                    <a:pt x="0" y="26"/>
                  </a:cubicBezTo>
                  <a:cubicBezTo>
                    <a:pt x="1" y="27"/>
                    <a:pt x="1" y="27"/>
                    <a:pt x="1" y="27"/>
                  </a:cubicBezTo>
                  <a:cubicBezTo>
                    <a:pt x="5" y="29"/>
                    <a:pt x="7" y="31"/>
                    <a:pt x="7" y="37"/>
                  </a:cubicBezTo>
                  <a:cubicBezTo>
                    <a:pt x="8" y="39"/>
                    <a:pt x="8" y="39"/>
                    <a:pt x="8" y="39"/>
                  </a:cubicBezTo>
                  <a:cubicBezTo>
                    <a:pt x="8" y="39"/>
                    <a:pt x="8" y="39"/>
                    <a:pt x="8" y="39"/>
                  </a:cubicBezTo>
                  <a:cubicBezTo>
                    <a:pt x="15" y="44"/>
                    <a:pt x="20" y="55"/>
                    <a:pt x="20" y="66"/>
                  </a:cubicBezTo>
                  <a:cubicBezTo>
                    <a:pt x="20" y="66"/>
                    <a:pt x="20" y="67"/>
                    <a:pt x="21" y="67"/>
                  </a:cubicBezTo>
                  <a:cubicBezTo>
                    <a:pt x="21" y="67"/>
                    <a:pt x="22" y="66"/>
                    <a:pt x="22" y="66"/>
                  </a:cubicBezTo>
                  <a:close/>
                </a:path>
              </a:pathLst>
            </a:custGeom>
            <a:solidFill>
              <a:srgbClr val="CFE4B5"/>
            </a:solidFill>
            <a:ln w="9525">
              <a:noFill/>
              <a:round/>
              <a:headEnd/>
              <a:tailEnd/>
            </a:ln>
          </p:spPr>
          <p:txBody>
            <a:bodyPr/>
            <a:lstStyle/>
            <a:p>
              <a:endParaRPr lang="en-US">
                <a:latin typeface="Calibri" pitchFamily="34" charset="0"/>
              </a:endParaRPr>
            </a:p>
          </p:txBody>
        </p:sp>
        <p:pic>
          <p:nvPicPr>
            <p:cNvPr id="143896" name="Picture 3071"/>
            <p:cNvPicPr>
              <a:picLocks noChangeAspect="1" noChangeArrowheads="1"/>
            </p:cNvPicPr>
            <p:nvPr/>
          </p:nvPicPr>
          <p:blipFill>
            <a:blip r:embed="rId22"/>
            <a:srcRect/>
            <a:stretch>
              <a:fillRect/>
            </a:stretch>
          </p:blipFill>
          <p:spPr bwMode="auto">
            <a:xfrm>
              <a:off x="7297142" y="3677720"/>
              <a:ext cx="742580" cy="710645"/>
            </a:xfrm>
            <a:prstGeom prst="rect">
              <a:avLst/>
            </a:prstGeom>
            <a:noFill/>
            <a:ln w="9525">
              <a:noFill/>
              <a:miter lim="800000"/>
              <a:headEnd/>
              <a:tailEnd/>
            </a:ln>
          </p:spPr>
        </p:pic>
        <p:sp>
          <p:nvSpPr>
            <p:cNvPr id="143897" name="Freeform 3072"/>
            <p:cNvSpPr>
              <a:spLocks/>
            </p:cNvSpPr>
            <p:nvPr/>
          </p:nvSpPr>
          <p:spPr bwMode="auto">
            <a:xfrm>
              <a:off x="7311286" y="3694948"/>
              <a:ext cx="711462" cy="676190"/>
            </a:xfrm>
            <a:custGeom>
              <a:avLst/>
              <a:gdLst>
                <a:gd name="T0" fmla="*/ 2147483647 w 195"/>
                <a:gd name="T1" fmla="*/ 2147483647 h 183"/>
                <a:gd name="T2" fmla="*/ 2147483647 w 195"/>
                <a:gd name="T3" fmla="*/ 2147483647 h 183"/>
                <a:gd name="T4" fmla="*/ 2147483647 w 195"/>
                <a:gd name="T5" fmla="*/ 2147483647 h 183"/>
                <a:gd name="T6" fmla="*/ 2147483647 w 195"/>
                <a:gd name="T7" fmla="*/ 2147483647 h 183"/>
                <a:gd name="T8" fmla="*/ 2147483647 w 195"/>
                <a:gd name="T9" fmla="*/ 2147483647 h 183"/>
                <a:gd name="T10" fmla="*/ 2147483647 w 195"/>
                <a:gd name="T11" fmla="*/ 2147483647 h 183"/>
                <a:gd name="T12" fmla="*/ 2147483647 w 195"/>
                <a:gd name="T13" fmla="*/ 2147483647 h 183"/>
                <a:gd name="T14" fmla="*/ 2147483647 w 195"/>
                <a:gd name="T15" fmla="*/ 2147483647 h 183"/>
                <a:gd name="T16" fmla="*/ 2147483647 w 195"/>
                <a:gd name="T17" fmla="*/ 2147483647 h 183"/>
                <a:gd name="T18" fmla="*/ 2147483647 w 195"/>
                <a:gd name="T19" fmla="*/ 2147483647 h 183"/>
                <a:gd name="T20" fmla="*/ 2147483647 w 195"/>
                <a:gd name="T21" fmla="*/ 2147483647 h 183"/>
                <a:gd name="T22" fmla="*/ 2147483647 w 195"/>
                <a:gd name="T23" fmla="*/ 2147483647 h 183"/>
                <a:gd name="T24" fmla="*/ 2147483647 w 195"/>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5"/>
                <a:gd name="T40" fmla="*/ 0 h 183"/>
                <a:gd name="T41" fmla="*/ 195 w 195"/>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5" h="183">
                  <a:moveTo>
                    <a:pt x="66" y="173"/>
                  </a:moveTo>
                  <a:cubicBezTo>
                    <a:pt x="62" y="171"/>
                    <a:pt x="42" y="158"/>
                    <a:pt x="26" y="143"/>
                  </a:cubicBezTo>
                  <a:cubicBezTo>
                    <a:pt x="12" y="129"/>
                    <a:pt x="5" y="115"/>
                    <a:pt x="1" y="99"/>
                  </a:cubicBezTo>
                  <a:cubicBezTo>
                    <a:pt x="5" y="87"/>
                    <a:pt x="0" y="68"/>
                    <a:pt x="3" y="52"/>
                  </a:cubicBezTo>
                  <a:cubicBezTo>
                    <a:pt x="14" y="39"/>
                    <a:pt x="8" y="20"/>
                    <a:pt x="35" y="18"/>
                  </a:cubicBezTo>
                  <a:cubicBezTo>
                    <a:pt x="50" y="10"/>
                    <a:pt x="57" y="1"/>
                    <a:pt x="84" y="4"/>
                  </a:cubicBezTo>
                  <a:cubicBezTo>
                    <a:pt x="94" y="0"/>
                    <a:pt x="111" y="2"/>
                    <a:pt x="133" y="11"/>
                  </a:cubicBezTo>
                  <a:cubicBezTo>
                    <a:pt x="149" y="18"/>
                    <a:pt x="151" y="24"/>
                    <a:pt x="172" y="41"/>
                  </a:cubicBezTo>
                  <a:cubicBezTo>
                    <a:pt x="188" y="55"/>
                    <a:pt x="183" y="65"/>
                    <a:pt x="194" y="84"/>
                  </a:cubicBezTo>
                  <a:cubicBezTo>
                    <a:pt x="195" y="98"/>
                    <a:pt x="194" y="114"/>
                    <a:pt x="191" y="130"/>
                  </a:cubicBezTo>
                  <a:cubicBezTo>
                    <a:pt x="178" y="142"/>
                    <a:pt x="167" y="154"/>
                    <a:pt x="160" y="165"/>
                  </a:cubicBezTo>
                  <a:cubicBezTo>
                    <a:pt x="159" y="179"/>
                    <a:pt x="138" y="182"/>
                    <a:pt x="114" y="180"/>
                  </a:cubicBezTo>
                  <a:cubicBezTo>
                    <a:pt x="101" y="183"/>
                    <a:pt x="81" y="179"/>
                    <a:pt x="66" y="173"/>
                  </a:cubicBezTo>
                  <a:close/>
                </a:path>
              </a:pathLst>
            </a:custGeom>
            <a:noFill/>
            <a:ln w="3175">
              <a:solidFill>
                <a:srgbClr val="0E1E7D"/>
              </a:solidFill>
              <a:miter lim="800000"/>
              <a:headEnd/>
              <a:tailEnd/>
            </a:ln>
          </p:spPr>
          <p:txBody>
            <a:bodyPr/>
            <a:lstStyle/>
            <a:p>
              <a:endParaRPr lang="en-US">
                <a:latin typeface="Calibri" pitchFamily="34" charset="0"/>
              </a:endParaRPr>
            </a:p>
          </p:txBody>
        </p:sp>
        <p:pic>
          <p:nvPicPr>
            <p:cNvPr id="143898" name="Picture 3073"/>
            <p:cNvPicPr>
              <a:picLocks noChangeAspect="1" noChangeArrowheads="1"/>
            </p:cNvPicPr>
            <p:nvPr/>
          </p:nvPicPr>
          <p:blipFill>
            <a:blip r:embed="rId23"/>
            <a:srcRect/>
            <a:stretch>
              <a:fillRect/>
            </a:stretch>
          </p:blipFill>
          <p:spPr bwMode="auto">
            <a:xfrm>
              <a:off x="7526281" y="3861483"/>
              <a:ext cx="339465" cy="344555"/>
            </a:xfrm>
            <a:prstGeom prst="rect">
              <a:avLst/>
            </a:prstGeom>
            <a:noFill/>
            <a:ln w="9525">
              <a:noFill/>
              <a:miter lim="800000"/>
              <a:headEnd/>
              <a:tailEnd/>
            </a:ln>
          </p:spPr>
        </p:pic>
        <p:sp>
          <p:nvSpPr>
            <p:cNvPr id="143899" name="Freeform 3074"/>
            <p:cNvSpPr>
              <a:spLocks/>
            </p:cNvSpPr>
            <p:nvPr/>
          </p:nvSpPr>
          <p:spPr bwMode="auto">
            <a:xfrm>
              <a:off x="7541840" y="3883018"/>
              <a:ext cx="309761" cy="307228"/>
            </a:xfrm>
            <a:custGeom>
              <a:avLst/>
              <a:gdLst>
                <a:gd name="T0" fmla="*/ 2147483647 w 85"/>
                <a:gd name="T1" fmla="*/ 2147483647 h 83"/>
                <a:gd name="T2" fmla="*/ 2147483647 w 85"/>
                <a:gd name="T3" fmla="*/ 2147483647 h 83"/>
                <a:gd name="T4" fmla="*/ 2147483647 w 85"/>
                <a:gd name="T5" fmla="*/ 2147483647 h 83"/>
                <a:gd name="T6" fmla="*/ 2147483647 w 85"/>
                <a:gd name="T7" fmla="*/ 2147483647 h 83"/>
                <a:gd name="T8" fmla="*/ 2147483647 w 85"/>
                <a:gd name="T9" fmla="*/ 2147483647 h 83"/>
                <a:gd name="T10" fmla="*/ 2147483647 w 85"/>
                <a:gd name="T11" fmla="*/ 2147483647 h 83"/>
                <a:gd name="T12" fmla="*/ 2147483647 w 85"/>
                <a:gd name="T13" fmla="*/ 2147483647 h 83"/>
                <a:gd name="T14" fmla="*/ 2147483647 w 85"/>
                <a:gd name="T15" fmla="*/ 2147483647 h 83"/>
                <a:gd name="T16" fmla="*/ 2147483647 w 85"/>
                <a:gd name="T17" fmla="*/ 2147483647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83"/>
                <a:gd name="T29" fmla="*/ 85 w 85"/>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83">
                  <a:moveTo>
                    <a:pt x="30" y="76"/>
                  </a:moveTo>
                  <a:cubicBezTo>
                    <a:pt x="14" y="70"/>
                    <a:pt x="16" y="66"/>
                    <a:pt x="7" y="54"/>
                  </a:cubicBezTo>
                  <a:cubicBezTo>
                    <a:pt x="4" y="46"/>
                    <a:pt x="0" y="34"/>
                    <a:pt x="5" y="24"/>
                  </a:cubicBezTo>
                  <a:cubicBezTo>
                    <a:pt x="9" y="14"/>
                    <a:pt x="14" y="6"/>
                    <a:pt x="28" y="4"/>
                  </a:cubicBezTo>
                  <a:cubicBezTo>
                    <a:pt x="36" y="0"/>
                    <a:pt x="53" y="2"/>
                    <a:pt x="59" y="5"/>
                  </a:cubicBezTo>
                  <a:cubicBezTo>
                    <a:pt x="67" y="8"/>
                    <a:pt x="81" y="19"/>
                    <a:pt x="82" y="27"/>
                  </a:cubicBezTo>
                  <a:cubicBezTo>
                    <a:pt x="85" y="35"/>
                    <a:pt x="83" y="45"/>
                    <a:pt x="84" y="57"/>
                  </a:cubicBezTo>
                  <a:cubicBezTo>
                    <a:pt x="79" y="66"/>
                    <a:pt x="75" y="75"/>
                    <a:pt x="61" y="77"/>
                  </a:cubicBezTo>
                  <a:cubicBezTo>
                    <a:pt x="46" y="78"/>
                    <a:pt x="46" y="83"/>
                    <a:pt x="30" y="76"/>
                  </a:cubicBezTo>
                  <a:close/>
                </a:path>
              </a:pathLst>
            </a:custGeom>
            <a:noFill/>
            <a:ln w="3175">
              <a:solidFill>
                <a:srgbClr val="3F007D"/>
              </a:solidFill>
              <a:miter lim="800000"/>
              <a:headEnd/>
              <a:tailEnd/>
            </a:ln>
          </p:spPr>
          <p:txBody>
            <a:bodyPr/>
            <a:lstStyle/>
            <a:p>
              <a:endParaRPr lang="en-US">
                <a:latin typeface="Calibri" pitchFamily="34" charset="0"/>
              </a:endParaRPr>
            </a:p>
          </p:txBody>
        </p:sp>
        <p:sp>
          <p:nvSpPr>
            <p:cNvPr id="143900" name="Freeform 3095"/>
            <p:cNvSpPr>
              <a:spLocks/>
            </p:cNvSpPr>
            <p:nvPr/>
          </p:nvSpPr>
          <p:spPr bwMode="auto">
            <a:xfrm>
              <a:off x="7114680" y="4342425"/>
              <a:ext cx="33946" cy="44505"/>
            </a:xfrm>
            <a:custGeom>
              <a:avLst/>
              <a:gdLst>
                <a:gd name="T0" fmla="*/ 2147483647 w 9"/>
                <a:gd name="T1" fmla="*/ 2147483647 h 12"/>
                <a:gd name="T2" fmla="*/ 2147483647 w 9"/>
                <a:gd name="T3" fmla="*/ 2147483647 h 12"/>
                <a:gd name="T4" fmla="*/ 2147483647 w 9"/>
                <a:gd name="T5" fmla="*/ 2147483647 h 12"/>
                <a:gd name="T6" fmla="*/ 2147483647 w 9"/>
                <a:gd name="T7" fmla="*/ 2147483647 h 12"/>
                <a:gd name="T8" fmla="*/ 0 w 9"/>
                <a:gd name="T9" fmla="*/ 2147483647 h 12"/>
                <a:gd name="T10" fmla="*/ 2147483647 w 9"/>
                <a:gd name="T11" fmla="*/ 2147483647 h 12"/>
                <a:gd name="T12" fmla="*/ 0 60000 65536"/>
                <a:gd name="T13" fmla="*/ 0 60000 65536"/>
                <a:gd name="T14" fmla="*/ 0 60000 65536"/>
                <a:gd name="T15" fmla="*/ 0 60000 65536"/>
                <a:gd name="T16" fmla="*/ 0 60000 65536"/>
                <a:gd name="T17" fmla="*/ 0 60000 65536"/>
                <a:gd name="T18" fmla="*/ 0 w 9"/>
                <a:gd name="T19" fmla="*/ 0 h 12"/>
                <a:gd name="T20" fmla="*/ 9 w 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9" h="12">
                  <a:moveTo>
                    <a:pt x="4" y="2"/>
                  </a:moveTo>
                  <a:cubicBezTo>
                    <a:pt x="6" y="4"/>
                    <a:pt x="7" y="7"/>
                    <a:pt x="8" y="9"/>
                  </a:cubicBezTo>
                  <a:cubicBezTo>
                    <a:pt x="9" y="11"/>
                    <a:pt x="7" y="12"/>
                    <a:pt x="6" y="10"/>
                  </a:cubicBezTo>
                  <a:cubicBezTo>
                    <a:pt x="5" y="9"/>
                    <a:pt x="5" y="9"/>
                    <a:pt x="3" y="8"/>
                  </a:cubicBezTo>
                  <a:cubicBezTo>
                    <a:pt x="2" y="7"/>
                    <a:pt x="0" y="3"/>
                    <a:pt x="0" y="3"/>
                  </a:cubicBezTo>
                  <a:cubicBezTo>
                    <a:pt x="0" y="3"/>
                    <a:pt x="2" y="0"/>
                    <a:pt x="4"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901" name="Freeform 3096"/>
            <p:cNvSpPr>
              <a:spLocks/>
            </p:cNvSpPr>
            <p:nvPr/>
          </p:nvSpPr>
          <p:spPr bwMode="auto">
            <a:xfrm>
              <a:off x="7137311" y="4326632"/>
              <a:ext cx="32532" cy="44505"/>
            </a:xfrm>
            <a:custGeom>
              <a:avLst/>
              <a:gdLst>
                <a:gd name="T0" fmla="*/ 2147483647 w 9"/>
                <a:gd name="T1" fmla="*/ 2147483647 h 12"/>
                <a:gd name="T2" fmla="*/ 2147483647 w 9"/>
                <a:gd name="T3" fmla="*/ 2147483647 h 12"/>
                <a:gd name="T4" fmla="*/ 2147483647 w 9"/>
                <a:gd name="T5" fmla="*/ 2147483647 h 12"/>
                <a:gd name="T6" fmla="*/ 2147483647 w 9"/>
                <a:gd name="T7" fmla="*/ 2147483647 h 12"/>
                <a:gd name="T8" fmla="*/ 0 w 9"/>
                <a:gd name="T9" fmla="*/ 2147483647 h 12"/>
                <a:gd name="T10" fmla="*/ 2147483647 w 9"/>
                <a:gd name="T11" fmla="*/ 2147483647 h 12"/>
                <a:gd name="T12" fmla="*/ 0 60000 65536"/>
                <a:gd name="T13" fmla="*/ 0 60000 65536"/>
                <a:gd name="T14" fmla="*/ 0 60000 65536"/>
                <a:gd name="T15" fmla="*/ 0 60000 65536"/>
                <a:gd name="T16" fmla="*/ 0 60000 65536"/>
                <a:gd name="T17" fmla="*/ 0 60000 65536"/>
                <a:gd name="T18" fmla="*/ 0 w 9"/>
                <a:gd name="T19" fmla="*/ 0 h 12"/>
                <a:gd name="T20" fmla="*/ 9 w 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9" h="12">
                  <a:moveTo>
                    <a:pt x="4" y="2"/>
                  </a:moveTo>
                  <a:cubicBezTo>
                    <a:pt x="6" y="4"/>
                    <a:pt x="6" y="7"/>
                    <a:pt x="8" y="9"/>
                  </a:cubicBezTo>
                  <a:cubicBezTo>
                    <a:pt x="9" y="11"/>
                    <a:pt x="7" y="12"/>
                    <a:pt x="6" y="10"/>
                  </a:cubicBezTo>
                  <a:cubicBezTo>
                    <a:pt x="5" y="9"/>
                    <a:pt x="5" y="9"/>
                    <a:pt x="3" y="8"/>
                  </a:cubicBezTo>
                  <a:cubicBezTo>
                    <a:pt x="2" y="7"/>
                    <a:pt x="0" y="3"/>
                    <a:pt x="0" y="3"/>
                  </a:cubicBezTo>
                  <a:cubicBezTo>
                    <a:pt x="0" y="3"/>
                    <a:pt x="2" y="0"/>
                    <a:pt x="4"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902" name="Freeform 3097"/>
            <p:cNvSpPr>
              <a:spLocks/>
            </p:cNvSpPr>
            <p:nvPr/>
          </p:nvSpPr>
          <p:spPr bwMode="auto">
            <a:xfrm>
              <a:off x="7049616" y="4234751"/>
              <a:ext cx="39604" cy="37327"/>
            </a:xfrm>
            <a:custGeom>
              <a:avLst/>
              <a:gdLst>
                <a:gd name="T0" fmla="*/ 2147483647 w 11"/>
                <a:gd name="T1" fmla="*/ 2147483647 h 10"/>
                <a:gd name="T2" fmla="*/ 2147483647 w 11"/>
                <a:gd name="T3" fmla="*/ 2147483647 h 10"/>
                <a:gd name="T4" fmla="*/ 2147483647 w 11"/>
                <a:gd name="T5" fmla="*/ 2147483647 h 10"/>
                <a:gd name="T6" fmla="*/ 2147483647 w 11"/>
                <a:gd name="T7" fmla="*/ 2147483647 h 10"/>
                <a:gd name="T8" fmla="*/ 2147483647 w 11"/>
                <a:gd name="T9" fmla="*/ 2147483647 h 10"/>
                <a:gd name="T10" fmla="*/ 2147483647 w 11"/>
                <a:gd name="T11" fmla="*/ 2147483647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7" y="9"/>
                  </a:moveTo>
                  <a:cubicBezTo>
                    <a:pt x="5" y="7"/>
                    <a:pt x="3" y="5"/>
                    <a:pt x="2" y="3"/>
                  </a:cubicBezTo>
                  <a:cubicBezTo>
                    <a:pt x="0" y="1"/>
                    <a:pt x="1" y="0"/>
                    <a:pt x="3" y="1"/>
                  </a:cubicBezTo>
                  <a:cubicBezTo>
                    <a:pt x="5" y="2"/>
                    <a:pt x="4" y="2"/>
                    <a:pt x="6" y="2"/>
                  </a:cubicBezTo>
                  <a:cubicBezTo>
                    <a:pt x="8" y="3"/>
                    <a:pt x="11" y="6"/>
                    <a:pt x="11" y="6"/>
                  </a:cubicBezTo>
                  <a:cubicBezTo>
                    <a:pt x="11" y="6"/>
                    <a:pt x="9" y="10"/>
                    <a:pt x="7" y="9"/>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903" name="Freeform 3098"/>
            <p:cNvSpPr>
              <a:spLocks/>
            </p:cNvSpPr>
            <p:nvPr/>
          </p:nvSpPr>
          <p:spPr bwMode="auto">
            <a:xfrm>
              <a:off x="7035472" y="4253415"/>
              <a:ext cx="39604" cy="37327"/>
            </a:xfrm>
            <a:custGeom>
              <a:avLst/>
              <a:gdLst>
                <a:gd name="T0" fmla="*/ 2147483647 w 11"/>
                <a:gd name="T1" fmla="*/ 2147483647 h 10"/>
                <a:gd name="T2" fmla="*/ 2147483647 w 11"/>
                <a:gd name="T3" fmla="*/ 2147483647 h 10"/>
                <a:gd name="T4" fmla="*/ 2147483647 w 11"/>
                <a:gd name="T5" fmla="*/ 2147483647 h 10"/>
                <a:gd name="T6" fmla="*/ 2147483647 w 11"/>
                <a:gd name="T7" fmla="*/ 2147483647 h 10"/>
                <a:gd name="T8" fmla="*/ 2147483647 w 11"/>
                <a:gd name="T9" fmla="*/ 2147483647 h 10"/>
                <a:gd name="T10" fmla="*/ 2147483647 w 11"/>
                <a:gd name="T11" fmla="*/ 2147483647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8" y="9"/>
                  </a:moveTo>
                  <a:cubicBezTo>
                    <a:pt x="5" y="7"/>
                    <a:pt x="3" y="5"/>
                    <a:pt x="2" y="3"/>
                  </a:cubicBezTo>
                  <a:cubicBezTo>
                    <a:pt x="0" y="1"/>
                    <a:pt x="1" y="0"/>
                    <a:pt x="3" y="1"/>
                  </a:cubicBezTo>
                  <a:cubicBezTo>
                    <a:pt x="5" y="2"/>
                    <a:pt x="4" y="2"/>
                    <a:pt x="6" y="3"/>
                  </a:cubicBezTo>
                  <a:cubicBezTo>
                    <a:pt x="8" y="3"/>
                    <a:pt x="11" y="6"/>
                    <a:pt x="11" y="6"/>
                  </a:cubicBezTo>
                  <a:cubicBezTo>
                    <a:pt x="11" y="6"/>
                    <a:pt x="10" y="10"/>
                    <a:pt x="8" y="9"/>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904" name="Freeform 3099"/>
            <p:cNvSpPr>
              <a:spLocks/>
            </p:cNvSpPr>
            <p:nvPr/>
          </p:nvSpPr>
          <p:spPr bwMode="auto">
            <a:xfrm>
              <a:off x="7038300" y="4330939"/>
              <a:ext cx="41018" cy="33019"/>
            </a:xfrm>
            <a:custGeom>
              <a:avLst/>
              <a:gdLst>
                <a:gd name="T0" fmla="*/ 2147483647 w 11"/>
                <a:gd name="T1" fmla="*/ 2147483647 h 9"/>
                <a:gd name="T2" fmla="*/ 2147483647 w 11"/>
                <a:gd name="T3" fmla="*/ 2147483647 h 9"/>
                <a:gd name="T4" fmla="*/ 2147483647 w 11"/>
                <a:gd name="T5" fmla="*/ 2147483647 h 9"/>
                <a:gd name="T6" fmla="*/ 2147483647 w 11"/>
                <a:gd name="T7" fmla="*/ 2147483647 h 9"/>
                <a:gd name="T8" fmla="*/ 2147483647 w 11"/>
                <a:gd name="T9" fmla="*/ 0 h 9"/>
                <a:gd name="T10" fmla="*/ 2147483647 w 11"/>
                <a:gd name="T11" fmla="*/ 2147483647 h 9"/>
                <a:gd name="T12" fmla="*/ 0 60000 65536"/>
                <a:gd name="T13" fmla="*/ 0 60000 65536"/>
                <a:gd name="T14" fmla="*/ 0 60000 65536"/>
                <a:gd name="T15" fmla="*/ 0 60000 65536"/>
                <a:gd name="T16" fmla="*/ 0 60000 65536"/>
                <a:gd name="T17" fmla="*/ 0 60000 65536"/>
                <a:gd name="T18" fmla="*/ 0 w 11"/>
                <a:gd name="T19" fmla="*/ 0 h 9"/>
                <a:gd name="T20" fmla="*/ 11 w 11"/>
                <a:gd name="T21" fmla="*/ 9 h 9"/>
              </a:gdLst>
              <a:ahLst/>
              <a:cxnLst>
                <a:cxn ang="T12">
                  <a:pos x="T0" y="T1"/>
                </a:cxn>
                <a:cxn ang="T13">
                  <a:pos x="T2" y="T3"/>
                </a:cxn>
                <a:cxn ang="T14">
                  <a:pos x="T4" y="T5"/>
                </a:cxn>
                <a:cxn ang="T15">
                  <a:pos x="T6" y="T7"/>
                </a:cxn>
                <a:cxn ang="T16">
                  <a:pos x="T8" y="T9"/>
                </a:cxn>
                <a:cxn ang="T17">
                  <a:pos x="T10" y="T11"/>
                </a:cxn>
              </a:cxnLst>
              <a:rect l="T18" t="T19" r="T20" b="T21"/>
              <a:pathLst>
                <a:path w="11" h="9">
                  <a:moveTo>
                    <a:pt x="10" y="4"/>
                  </a:moveTo>
                  <a:cubicBezTo>
                    <a:pt x="8" y="6"/>
                    <a:pt x="5" y="7"/>
                    <a:pt x="3" y="8"/>
                  </a:cubicBezTo>
                  <a:cubicBezTo>
                    <a:pt x="1" y="9"/>
                    <a:pt x="0" y="8"/>
                    <a:pt x="2" y="7"/>
                  </a:cubicBezTo>
                  <a:cubicBezTo>
                    <a:pt x="3" y="5"/>
                    <a:pt x="2" y="5"/>
                    <a:pt x="3" y="4"/>
                  </a:cubicBezTo>
                  <a:cubicBezTo>
                    <a:pt x="4" y="2"/>
                    <a:pt x="8" y="0"/>
                    <a:pt x="8" y="0"/>
                  </a:cubicBezTo>
                  <a:cubicBezTo>
                    <a:pt x="8" y="0"/>
                    <a:pt x="11" y="2"/>
                    <a:pt x="10" y="4"/>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905" name="Freeform 3100"/>
            <p:cNvSpPr>
              <a:spLocks/>
            </p:cNvSpPr>
            <p:nvPr/>
          </p:nvSpPr>
          <p:spPr bwMode="auto">
            <a:xfrm>
              <a:off x="7052445" y="4345296"/>
              <a:ext cx="41018" cy="34456"/>
            </a:xfrm>
            <a:custGeom>
              <a:avLst/>
              <a:gdLst>
                <a:gd name="T0" fmla="*/ 2147483647 w 11"/>
                <a:gd name="T1" fmla="*/ 2147483647 h 9"/>
                <a:gd name="T2" fmla="*/ 2147483647 w 11"/>
                <a:gd name="T3" fmla="*/ 2147483647 h 9"/>
                <a:gd name="T4" fmla="*/ 2147483647 w 11"/>
                <a:gd name="T5" fmla="*/ 2147483647 h 9"/>
                <a:gd name="T6" fmla="*/ 2147483647 w 11"/>
                <a:gd name="T7" fmla="*/ 2147483647 h 9"/>
                <a:gd name="T8" fmla="*/ 2147483647 w 11"/>
                <a:gd name="T9" fmla="*/ 0 h 9"/>
                <a:gd name="T10" fmla="*/ 2147483647 w 11"/>
                <a:gd name="T11" fmla="*/ 2147483647 h 9"/>
                <a:gd name="T12" fmla="*/ 0 60000 65536"/>
                <a:gd name="T13" fmla="*/ 0 60000 65536"/>
                <a:gd name="T14" fmla="*/ 0 60000 65536"/>
                <a:gd name="T15" fmla="*/ 0 60000 65536"/>
                <a:gd name="T16" fmla="*/ 0 60000 65536"/>
                <a:gd name="T17" fmla="*/ 0 60000 65536"/>
                <a:gd name="T18" fmla="*/ 0 w 11"/>
                <a:gd name="T19" fmla="*/ 0 h 9"/>
                <a:gd name="T20" fmla="*/ 11 w 11"/>
                <a:gd name="T21" fmla="*/ 9 h 9"/>
              </a:gdLst>
              <a:ahLst/>
              <a:cxnLst>
                <a:cxn ang="T12">
                  <a:pos x="T0" y="T1"/>
                </a:cxn>
                <a:cxn ang="T13">
                  <a:pos x="T2" y="T3"/>
                </a:cxn>
                <a:cxn ang="T14">
                  <a:pos x="T4" y="T5"/>
                </a:cxn>
                <a:cxn ang="T15">
                  <a:pos x="T6" y="T7"/>
                </a:cxn>
                <a:cxn ang="T16">
                  <a:pos x="T8" y="T9"/>
                </a:cxn>
                <a:cxn ang="T17">
                  <a:pos x="T10" y="T11"/>
                </a:cxn>
              </a:cxnLst>
              <a:rect l="T18" t="T19" r="T20" b="T21"/>
              <a:pathLst>
                <a:path w="11" h="9">
                  <a:moveTo>
                    <a:pt x="9" y="4"/>
                  </a:moveTo>
                  <a:cubicBezTo>
                    <a:pt x="7" y="6"/>
                    <a:pt x="5" y="7"/>
                    <a:pt x="3" y="8"/>
                  </a:cubicBezTo>
                  <a:cubicBezTo>
                    <a:pt x="1" y="9"/>
                    <a:pt x="0" y="8"/>
                    <a:pt x="1" y="7"/>
                  </a:cubicBezTo>
                  <a:cubicBezTo>
                    <a:pt x="2" y="5"/>
                    <a:pt x="2" y="6"/>
                    <a:pt x="3" y="4"/>
                  </a:cubicBezTo>
                  <a:cubicBezTo>
                    <a:pt x="4" y="2"/>
                    <a:pt x="7" y="0"/>
                    <a:pt x="7" y="0"/>
                  </a:cubicBezTo>
                  <a:cubicBezTo>
                    <a:pt x="7" y="0"/>
                    <a:pt x="11" y="2"/>
                    <a:pt x="9" y="4"/>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906" name="Freeform 3101"/>
            <p:cNvSpPr>
              <a:spLocks/>
            </p:cNvSpPr>
            <p:nvPr/>
          </p:nvSpPr>
          <p:spPr bwMode="auto">
            <a:xfrm>
              <a:off x="7144383" y="4253415"/>
              <a:ext cx="39604" cy="37327"/>
            </a:xfrm>
            <a:custGeom>
              <a:avLst/>
              <a:gdLst>
                <a:gd name="T0" fmla="*/ 2147483647 w 11"/>
                <a:gd name="T1" fmla="*/ 2147483647 h 10"/>
                <a:gd name="T2" fmla="*/ 2147483647 w 11"/>
                <a:gd name="T3" fmla="*/ 2147483647 h 10"/>
                <a:gd name="T4" fmla="*/ 2147483647 w 11"/>
                <a:gd name="T5" fmla="*/ 2147483647 h 10"/>
                <a:gd name="T6" fmla="*/ 2147483647 w 11"/>
                <a:gd name="T7" fmla="*/ 2147483647 h 10"/>
                <a:gd name="T8" fmla="*/ 2147483647 w 11"/>
                <a:gd name="T9" fmla="*/ 2147483647 h 10"/>
                <a:gd name="T10" fmla="*/ 2147483647 w 11"/>
                <a:gd name="T11" fmla="*/ 2147483647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 y="6"/>
                  </a:moveTo>
                  <a:cubicBezTo>
                    <a:pt x="3" y="3"/>
                    <a:pt x="6" y="2"/>
                    <a:pt x="8" y="1"/>
                  </a:cubicBezTo>
                  <a:cubicBezTo>
                    <a:pt x="10" y="0"/>
                    <a:pt x="11" y="1"/>
                    <a:pt x="10" y="2"/>
                  </a:cubicBezTo>
                  <a:cubicBezTo>
                    <a:pt x="9" y="4"/>
                    <a:pt x="9" y="4"/>
                    <a:pt x="8" y="6"/>
                  </a:cubicBezTo>
                  <a:cubicBezTo>
                    <a:pt x="7" y="7"/>
                    <a:pt x="3" y="10"/>
                    <a:pt x="3" y="10"/>
                  </a:cubicBezTo>
                  <a:cubicBezTo>
                    <a:pt x="3" y="10"/>
                    <a:pt x="0" y="7"/>
                    <a:pt x="1" y="6"/>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907" name="Freeform 3102"/>
            <p:cNvSpPr>
              <a:spLocks/>
            </p:cNvSpPr>
            <p:nvPr/>
          </p:nvSpPr>
          <p:spPr bwMode="auto">
            <a:xfrm>
              <a:off x="7130238" y="4234751"/>
              <a:ext cx="43848" cy="40198"/>
            </a:xfrm>
            <a:custGeom>
              <a:avLst/>
              <a:gdLst>
                <a:gd name="T0" fmla="*/ 2147483647 w 12"/>
                <a:gd name="T1" fmla="*/ 2147483647 h 11"/>
                <a:gd name="T2" fmla="*/ 2147483647 w 12"/>
                <a:gd name="T3" fmla="*/ 2147483647 h 11"/>
                <a:gd name="T4" fmla="*/ 2147483647 w 12"/>
                <a:gd name="T5" fmla="*/ 2147483647 h 11"/>
                <a:gd name="T6" fmla="*/ 2147483647 w 12"/>
                <a:gd name="T7" fmla="*/ 2147483647 h 11"/>
                <a:gd name="T8" fmla="*/ 2147483647 w 12"/>
                <a:gd name="T9" fmla="*/ 2147483647 h 11"/>
                <a:gd name="T10" fmla="*/ 2147483647 w 12"/>
                <a:gd name="T11" fmla="*/ 2147483647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2" y="6"/>
                  </a:moveTo>
                  <a:cubicBezTo>
                    <a:pt x="4" y="4"/>
                    <a:pt x="7" y="3"/>
                    <a:pt x="9" y="2"/>
                  </a:cubicBezTo>
                  <a:cubicBezTo>
                    <a:pt x="11" y="0"/>
                    <a:pt x="12" y="2"/>
                    <a:pt x="10" y="3"/>
                  </a:cubicBezTo>
                  <a:cubicBezTo>
                    <a:pt x="9" y="5"/>
                    <a:pt x="9" y="5"/>
                    <a:pt x="8" y="6"/>
                  </a:cubicBezTo>
                  <a:cubicBezTo>
                    <a:pt x="7" y="8"/>
                    <a:pt x="4" y="11"/>
                    <a:pt x="4" y="11"/>
                  </a:cubicBezTo>
                  <a:cubicBezTo>
                    <a:pt x="4" y="11"/>
                    <a:pt x="0" y="8"/>
                    <a:pt x="2" y="6"/>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908" name="Freeform 3103"/>
            <p:cNvSpPr>
              <a:spLocks/>
            </p:cNvSpPr>
            <p:nvPr/>
          </p:nvSpPr>
          <p:spPr bwMode="auto">
            <a:xfrm>
              <a:off x="7056688" y="4246236"/>
              <a:ext cx="106083" cy="114852"/>
            </a:xfrm>
            <a:custGeom>
              <a:avLst/>
              <a:gdLst>
                <a:gd name="T0" fmla="*/ 2147483647 w 29"/>
                <a:gd name="T1" fmla="*/ 2147483647 h 31"/>
                <a:gd name="T2" fmla="*/ 2147483647 w 29"/>
                <a:gd name="T3" fmla="*/ 2147483647 h 31"/>
                <a:gd name="T4" fmla="*/ 2147483647 w 29"/>
                <a:gd name="T5" fmla="*/ 2147483647 h 31"/>
                <a:gd name="T6" fmla="*/ 2147483647 w 29"/>
                <a:gd name="T7" fmla="*/ 2147483647 h 31"/>
                <a:gd name="T8" fmla="*/ 2147483647 w 29"/>
                <a:gd name="T9" fmla="*/ 2147483647 h 31"/>
                <a:gd name="T10" fmla="*/ 2147483647 w 29"/>
                <a:gd name="T11" fmla="*/ 2147483647 h 31"/>
                <a:gd name="T12" fmla="*/ 2147483647 w 29"/>
                <a:gd name="T13" fmla="*/ 2147483647 h 31"/>
                <a:gd name="T14" fmla="*/ 0 60000 65536"/>
                <a:gd name="T15" fmla="*/ 0 60000 65536"/>
                <a:gd name="T16" fmla="*/ 0 60000 65536"/>
                <a:gd name="T17" fmla="*/ 0 60000 65536"/>
                <a:gd name="T18" fmla="*/ 0 60000 65536"/>
                <a:gd name="T19" fmla="*/ 0 60000 65536"/>
                <a:gd name="T20" fmla="*/ 0 60000 65536"/>
                <a:gd name="T21" fmla="*/ 0 w 29"/>
                <a:gd name="T22" fmla="*/ 0 h 31"/>
                <a:gd name="T23" fmla="*/ 29 w 2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1">
                  <a:moveTo>
                    <a:pt x="1" y="18"/>
                  </a:moveTo>
                  <a:cubicBezTo>
                    <a:pt x="0" y="11"/>
                    <a:pt x="0" y="9"/>
                    <a:pt x="6" y="5"/>
                  </a:cubicBezTo>
                  <a:cubicBezTo>
                    <a:pt x="11" y="0"/>
                    <a:pt x="13" y="1"/>
                    <a:pt x="20" y="3"/>
                  </a:cubicBezTo>
                  <a:cubicBezTo>
                    <a:pt x="27" y="6"/>
                    <a:pt x="27" y="7"/>
                    <a:pt x="28" y="14"/>
                  </a:cubicBezTo>
                  <a:cubicBezTo>
                    <a:pt x="29" y="21"/>
                    <a:pt x="29" y="22"/>
                    <a:pt x="23" y="26"/>
                  </a:cubicBezTo>
                  <a:cubicBezTo>
                    <a:pt x="18" y="31"/>
                    <a:pt x="17" y="31"/>
                    <a:pt x="10" y="31"/>
                  </a:cubicBezTo>
                  <a:cubicBezTo>
                    <a:pt x="3" y="30"/>
                    <a:pt x="2" y="25"/>
                    <a:pt x="1" y="18"/>
                  </a:cubicBezTo>
                  <a:close/>
                </a:path>
              </a:pathLst>
            </a:custGeom>
            <a:solidFill>
              <a:srgbClr val="C4D077"/>
            </a:solidFill>
            <a:ln w="11113">
              <a:solidFill>
                <a:srgbClr val="94B25A"/>
              </a:solidFill>
              <a:miter lim="800000"/>
              <a:headEnd/>
              <a:tailEnd/>
            </a:ln>
          </p:spPr>
          <p:txBody>
            <a:bodyPr/>
            <a:lstStyle/>
            <a:p>
              <a:endParaRPr lang="en-US">
                <a:latin typeface="Calibri" pitchFamily="34" charset="0"/>
              </a:endParaRPr>
            </a:p>
          </p:txBody>
        </p:sp>
        <p:sp>
          <p:nvSpPr>
            <p:cNvPr id="143909" name="Freeform 3104"/>
            <p:cNvSpPr>
              <a:spLocks/>
            </p:cNvSpPr>
            <p:nvPr/>
          </p:nvSpPr>
          <p:spPr bwMode="auto">
            <a:xfrm>
              <a:off x="7060931" y="4253415"/>
              <a:ext cx="97596" cy="103367"/>
            </a:xfrm>
            <a:custGeom>
              <a:avLst/>
              <a:gdLst>
                <a:gd name="T0" fmla="*/ 2147483647 w 27"/>
                <a:gd name="T1" fmla="*/ 2147483647 h 28"/>
                <a:gd name="T2" fmla="*/ 2147483647 w 27"/>
                <a:gd name="T3" fmla="*/ 2147483647 h 28"/>
                <a:gd name="T4" fmla="*/ 2147483647 w 27"/>
                <a:gd name="T5" fmla="*/ 2147483647 h 28"/>
                <a:gd name="T6" fmla="*/ 2147483647 w 27"/>
                <a:gd name="T7" fmla="*/ 2147483647 h 28"/>
                <a:gd name="T8" fmla="*/ 2147483647 w 27"/>
                <a:gd name="T9" fmla="*/ 2147483647 h 28"/>
                <a:gd name="T10" fmla="*/ 2147483647 w 27"/>
                <a:gd name="T11" fmla="*/ 2147483647 h 28"/>
                <a:gd name="T12" fmla="*/ 2147483647 w 27"/>
                <a:gd name="T13" fmla="*/ 2147483647 h 28"/>
                <a:gd name="T14" fmla="*/ 0 60000 65536"/>
                <a:gd name="T15" fmla="*/ 0 60000 65536"/>
                <a:gd name="T16" fmla="*/ 0 60000 65536"/>
                <a:gd name="T17" fmla="*/ 0 60000 65536"/>
                <a:gd name="T18" fmla="*/ 0 60000 65536"/>
                <a:gd name="T19" fmla="*/ 0 60000 65536"/>
                <a:gd name="T20" fmla="*/ 0 60000 65536"/>
                <a:gd name="T21" fmla="*/ 0 w 27"/>
                <a:gd name="T22" fmla="*/ 0 h 28"/>
                <a:gd name="T23" fmla="*/ 27 w 27"/>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8">
                  <a:moveTo>
                    <a:pt x="1" y="16"/>
                  </a:moveTo>
                  <a:cubicBezTo>
                    <a:pt x="0" y="10"/>
                    <a:pt x="0" y="8"/>
                    <a:pt x="5" y="4"/>
                  </a:cubicBezTo>
                  <a:cubicBezTo>
                    <a:pt x="10" y="0"/>
                    <a:pt x="12" y="0"/>
                    <a:pt x="18" y="3"/>
                  </a:cubicBezTo>
                  <a:cubicBezTo>
                    <a:pt x="24" y="5"/>
                    <a:pt x="25" y="6"/>
                    <a:pt x="26" y="13"/>
                  </a:cubicBezTo>
                  <a:cubicBezTo>
                    <a:pt x="27" y="19"/>
                    <a:pt x="26" y="19"/>
                    <a:pt x="21" y="23"/>
                  </a:cubicBezTo>
                  <a:cubicBezTo>
                    <a:pt x="16" y="27"/>
                    <a:pt x="16" y="28"/>
                    <a:pt x="9" y="27"/>
                  </a:cubicBezTo>
                  <a:cubicBezTo>
                    <a:pt x="3" y="27"/>
                    <a:pt x="2" y="23"/>
                    <a:pt x="1" y="16"/>
                  </a:cubicBezTo>
                  <a:close/>
                </a:path>
              </a:pathLst>
            </a:custGeom>
            <a:solidFill>
              <a:srgbClr val="CAD277"/>
            </a:solidFill>
            <a:ln w="9525">
              <a:noFill/>
              <a:round/>
              <a:headEnd/>
              <a:tailEnd/>
            </a:ln>
          </p:spPr>
          <p:txBody>
            <a:bodyPr/>
            <a:lstStyle/>
            <a:p>
              <a:endParaRPr lang="en-US">
                <a:latin typeface="Calibri" pitchFamily="34" charset="0"/>
              </a:endParaRPr>
            </a:p>
          </p:txBody>
        </p:sp>
        <p:sp>
          <p:nvSpPr>
            <p:cNvPr id="143910" name="Freeform 3105"/>
            <p:cNvSpPr>
              <a:spLocks/>
            </p:cNvSpPr>
            <p:nvPr/>
          </p:nvSpPr>
          <p:spPr bwMode="auto">
            <a:xfrm>
              <a:off x="7068003" y="4257721"/>
              <a:ext cx="87695" cy="96189"/>
            </a:xfrm>
            <a:custGeom>
              <a:avLst/>
              <a:gdLst>
                <a:gd name="T0" fmla="*/ 2147483647 w 24"/>
                <a:gd name="T1" fmla="*/ 2147483647 h 26"/>
                <a:gd name="T2" fmla="*/ 2147483647 w 24"/>
                <a:gd name="T3" fmla="*/ 2147483647 h 26"/>
                <a:gd name="T4" fmla="*/ 2147483647 w 24"/>
                <a:gd name="T5" fmla="*/ 2147483647 h 26"/>
                <a:gd name="T6" fmla="*/ 2147483647 w 24"/>
                <a:gd name="T7" fmla="*/ 2147483647 h 26"/>
                <a:gd name="T8" fmla="*/ 2147483647 w 24"/>
                <a:gd name="T9" fmla="*/ 2147483647 h 26"/>
                <a:gd name="T10" fmla="*/ 2147483647 w 24"/>
                <a:gd name="T11" fmla="*/ 2147483647 h 26"/>
                <a:gd name="T12" fmla="*/ 2147483647 w 24"/>
                <a:gd name="T13" fmla="*/ 2147483647 h 26"/>
                <a:gd name="T14" fmla="*/ 0 60000 65536"/>
                <a:gd name="T15" fmla="*/ 0 60000 65536"/>
                <a:gd name="T16" fmla="*/ 0 60000 65536"/>
                <a:gd name="T17" fmla="*/ 0 60000 65536"/>
                <a:gd name="T18" fmla="*/ 0 60000 65536"/>
                <a:gd name="T19" fmla="*/ 0 60000 65536"/>
                <a:gd name="T20" fmla="*/ 0 60000 65536"/>
                <a:gd name="T21" fmla="*/ 0 w 24"/>
                <a:gd name="T22" fmla="*/ 0 h 26"/>
                <a:gd name="T23" fmla="*/ 24 w 2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6">
                  <a:moveTo>
                    <a:pt x="1" y="15"/>
                  </a:moveTo>
                  <a:cubicBezTo>
                    <a:pt x="0" y="9"/>
                    <a:pt x="0" y="8"/>
                    <a:pt x="4" y="4"/>
                  </a:cubicBezTo>
                  <a:cubicBezTo>
                    <a:pt x="9" y="0"/>
                    <a:pt x="10" y="1"/>
                    <a:pt x="16" y="3"/>
                  </a:cubicBezTo>
                  <a:cubicBezTo>
                    <a:pt x="21" y="5"/>
                    <a:pt x="22" y="6"/>
                    <a:pt x="23" y="12"/>
                  </a:cubicBezTo>
                  <a:cubicBezTo>
                    <a:pt x="24" y="18"/>
                    <a:pt x="23" y="18"/>
                    <a:pt x="18" y="22"/>
                  </a:cubicBezTo>
                  <a:cubicBezTo>
                    <a:pt x="14" y="25"/>
                    <a:pt x="14" y="26"/>
                    <a:pt x="8" y="25"/>
                  </a:cubicBezTo>
                  <a:cubicBezTo>
                    <a:pt x="2" y="24"/>
                    <a:pt x="2" y="21"/>
                    <a:pt x="1" y="15"/>
                  </a:cubicBezTo>
                  <a:close/>
                </a:path>
              </a:pathLst>
            </a:custGeom>
            <a:solidFill>
              <a:srgbClr val="D1D577"/>
            </a:solidFill>
            <a:ln w="9525">
              <a:noFill/>
              <a:round/>
              <a:headEnd/>
              <a:tailEnd/>
            </a:ln>
          </p:spPr>
          <p:txBody>
            <a:bodyPr/>
            <a:lstStyle/>
            <a:p>
              <a:endParaRPr lang="en-US">
                <a:latin typeface="Calibri" pitchFamily="34" charset="0"/>
              </a:endParaRPr>
            </a:p>
          </p:txBody>
        </p:sp>
        <p:sp>
          <p:nvSpPr>
            <p:cNvPr id="143911" name="Freeform 3106"/>
            <p:cNvSpPr>
              <a:spLocks/>
            </p:cNvSpPr>
            <p:nvPr/>
          </p:nvSpPr>
          <p:spPr bwMode="auto">
            <a:xfrm>
              <a:off x="7070832" y="4264900"/>
              <a:ext cx="77794" cy="80396"/>
            </a:xfrm>
            <a:custGeom>
              <a:avLst/>
              <a:gdLst>
                <a:gd name="T0" fmla="*/ 2147483647 w 21"/>
                <a:gd name="T1" fmla="*/ 2147483647 h 22"/>
                <a:gd name="T2" fmla="*/ 2147483647 w 21"/>
                <a:gd name="T3" fmla="*/ 2147483647 h 22"/>
                <a:gd name="T4" fmla="*/ 2147483647 w 21"/>
                <a:gd name="T5" fmla="*/ 2147483647 h 22"/>
                <a:gd name="T6" fmla="*/ 2147483647 w 21"/>
                <a:gd name="T7" fmla="*/ 2147483647 h 22"/>
                <a:gd name="T8" fmla="*/ 2147483647 w 21"/>
                <a:gd name="T9" fmla="*/ 2147483647 h 22"/>
                <a:gd name="T10" fmla="*/ 2147483647 w 21"/>
                <a:gd name="T11" fmla="*/ 2147483647 h 22"/>
                <a:gd name="T12" fmla="*/ 2147483647 w 21"/>
                <a:gd name="T13" fmla="*/ 2147483647 h 22"/>
                <a:gd name="T14" fmla="*/ 0 60000 65536"/>
                <a:gd name="T15" fmla="*/ 0 60000 65536"/>
                <a:gd name="T16" fmla="*/ 0 60000 65536"/>
                <a:gd name="T17" fmla="*/ 0 60000 65536"/>
                <a:gd name="T18" fmla="*/ 0 60000 65536"/>
                <a:gd name="T19" fmla="*/ 0 60000 65536"/>
                <a:gd name="T20" fmla="*/ 0 60000 65536"/>
                <a:gd name="T21" fmla="*/ 0 w 21"/>
                <a:gd name="T22" fmla="*/ 0 h 22"/>
                <a:gd name="T23" fmla="*/ 21 w 2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2">
                  <a:moveTo>
                    <a:pt x="1" y="13"/>
                  </a:moveTo>
                  <a:cubicBezTo>
                    <a:pt x="0" y="8"/>
                    <a:pt x="0" y="6"/>
                    <a:pt x="4" y="3"/>
                  </a:cubicBezTo>
                  <a:cubicBezTo>
                    <a:pt x="8" y="0"/>
                    <a:pt x="9" y="1"/>
                    <a:pt x="14" y="2"/>
                  </a:cubicBezTo>
                  <a:cubicBezTo>
                    <a:pt x="19" y="4"/>
                    <a:pt x="19" y="5"/>
                    <a:pt x="20" y="10"/>
                  </a:cubicBezTo>
                  <a:cubicBezTo>
                    <a:pt x="21" y="15"/>
                    <a:pt x="20" y="16"/>
                    <a:pt x="17" y="19"/>
                  </a:cubicBezTo>
                  <a:cubicBezTo>
                    <a:pt x="13" y="22"/>
                    <a:pt x="12" y="22"/>
                    <a:pt x="7" y="22"/>
                  </a:cubicBezTo>
                  <a:cubicBezTo>
                    <a:pt x="2" y="21"/>
                    <a:pt x="2" y="18"/>
                    <a:pt x="1" y="13"/>
                  </a:cubicBezTo>
                  <a:close/>
                </a:path>
              </a:pathLst>
            </a:custGeom>
            <a:solidFill>
              <a:srgbClr val="D7D777"/>
            </a:solidFill>
            <a:ln w="9525">
              <a:noFill/>
              <a:round/>
              <a:headEnd/>
              <a:tailEnd/>
            </a:ln>
          </p:spPr>
          <p:txBody>
            <a:bodyPr/>
            <a:lstStyle/>
            <a:p>
              <a:endParaRPr lang="en-US">
                <a:latin typeface="Calibri" pitchFamily="34" charset="0"/>
              </a:endParaRPr>
            </a:p>
          </p:txBody>
        </p:sp>
        <p:sp>
          <p:nvSpPr>
            <p:cNvPr id="143912" name="Freeform 3107"/>
            <p:cNvSpPr>
              <a:spLocks/>
            </p:cNvSpPr>
            <p:nvPr/>
          </p:nvSpPr>
          <p:spPr bwMode="auto">
            <a:xfrm>
              <a:off x="7079319" y="4272077"/>
              <a:ext cx="65064" cy="70347"/>
            </a:xfrm>
            <a:custGeom>
              <a:avLst/>
              <a:gdLst>
                <a:gd name="T0" fmla="*/ 2147483647 w 18"/>
                <a:gd name="T1" fmla="*/ 2147483647 h 19"/>
                <a:gd name="T2" fmla="*/ 2147483647 w 18"/>
                <a:gd name="T3" fmla="*/ 2147483647 h 19"/>
                <a:gd name="T4" fmla="*/ 2147483647 w 18"/>
                <a:gd name="T5" fmla="*/ 2147483647 h 19"/>
                <a:gd name="T6" fmla="*/ 2147483647 w 18"/>
                <a:gd name="T7" fmla="*/ 2147483647 h 19"/>
                <a:gd name="T8" fmla="*/ 2147483647 w 18"/>
                <a:gd name="T9" fmla="*/ 2147483647 h 19"/>
                <a:gd name="T10" fmla="*/ 2147483647 w 18"/>
                <a:gd name="T11" fmla="*/ 2147483647 h 19"/>
                <a:gd name="T12" fmla="*/ 2147483647 w 18"/>
                <a:gd name="T13" fmla="*/ 2147483647 h 19"/>
                <a:gd name="T14" fmla="*/ 0 60000 65536"/>
                <a:gd name="T15" fmla="*/ 0 60000 65536"/>
                <a:gd name="T16" fmla="*/ 0 60000 65536"/>
                <a:gd name="T17" fmla="*/ 0 60000 65536"/>
                <a:gd name="T18" fmla="*/ 0 60000 65536"/>
                <a:gd name="T19" fmla="*/ 0 60000 65536"/>
                <a:gd name="T20" fmla="*/ 0 60000 65536"/>
                <a:gd name="T21" fmla="*/ 0 w 18"/>
                <a:gd name="T22" fmla="*/ 0 h 19"/>
                <a:gd name="T23" fmla="*/ 18 w 18"/>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9">
                  <a:moveTo>
                    <a:pt x="1" y="11"/>
                  </a:moveTo>
                  <a:cubicBezTo>
                    <a:pt x="0" y="6"/>
                    <a:pt x="0" y="5"/>
                    <a:pt x="3" y="2"/>
                  </a:cubicBezTo>
                  <a:cubicBezTo>
                    <a:pt x="6" y="0"/>
                    <a:pt x="7" y="0"/>
                    <a:pt x="12" y="2"/>
                  </a:cubicBezTo>
                  <a:cubicBezTo>
                    <a:pt x="16" y="4"/>
                    <a:pt x="16" y="4"/>
                    <a:pt x="17" y="9"/>
                  </a:cubicBezTo>
                  <a:cubicBezTo>
                    <a:pt x="18" y="13"/>
                    <a:pt x="17" y="13"/>
                    <a:pt x="14" y="16"/>
                  </a:cubicBezTo>
                  <a:cubicBezTo>
                    <a:pt x="11" y="19"/>
                    <a:pt x="10" y="19"/>
                    <a:pt x="6" y="19"/>
                  </a:cubicBezTo>
                  <a:cubicBezTo>
                    <a:pt x="2" y="18"/>
                    <a:pt x="2" y="15"/>
                    <a:pt x="1" y="11"/>
                  </a:cubicBezTo>
                  <a:close/>
                </a:path>
              </a:pathLst>
            </a:custGeom>
            <a:solidFill>
              <a:srgbClr val="DDD977"/>
            </a:solidFill>
            <a:ln w="9525">
              <a:noFill/>
              <a:round/>
              <a:headEnd/>
              <a:tailEnd/>
            </a:ln>
          </p:spPr>
          <p:txBody>
            <a:bodyPr/>
            <a:lstStyle/>
            <a:p>
              <a:endParaRPr lang="en-US">
                <a:latin typeface="Calibri" pitchFamily="34" charset="0"/>
              </a:endParaRPr>
            </a:p>
          </p:txBody>
        </p:sp>
        <p:sp>
          <p:nvSpPr>
            <p:cNvPr id="143913" name="Freeform 3108"/>
            <p:cNvSpPr>
              <a:spLocks/>
            </p:cNvSpPr>
            <p:nvPr/>
          </p:nvSpPr>
          <p:spPr bwMode="auto">
            <a:xfrm>
              <a:off x="7082147" y="4274949"/>
              <a:ext cx="55163" cy="63168"/>
            </a:xfrm>
            <a:custGeom>
              <a:avLst/>
              <a:gdLst>
                <a:gd name="T0" fmla="*/ 2147483647 w 15"/>
                <a:gd name="T1" fmla="*/ 2147483647 h 17"/>
                <a:gd name="T2" fmla="*/ 2147483647 w 15"/>
                <a:gd name="T3" fmla="*/ 2147483647 h 17"/>
                <a:gd name="T4" fmla="*/ 2147483647 w 15"/>
                <a:gd name="T5" fmla="*/ 2147483647 h 17"/>
                <a:gd name="T6" fmla="*/ 2147483647 w 15"/>
                <a:gd name="T7" fmla="*/ 2147483647 h 17"/>
                <a:gd name="T8" fmla="*/ 2147483647 w 15"/>
                <a:gd name="T9" fmla="*/ 2147483647 h 17"/>
                <a:gd name="T10" fmla="*/ 2147483647 w 15"/>
                <a:gd name="T11" fmla="*/ 2147483647 h 17"/>
                <a:gd name="T12" fmla="*/ 2147483647 w 15"/>
                <a:gd name="T13" fmla="*/ 2147483647 h 17"/>
                <a:gd name="T14" fmla="*/ 0 60000 65536"/>
                <a:gd name="T15" fmla="*/ 0 60000 65536"/>
                <a:gd name="T16" fmla="*/ 0 60000 65536"/>
                <a:gd name="T17" fmla="*/ 0 60000 65536"/>
                <a:gd name="T18" fmla="*/ 0 60000 65536"/>
                <a:gd name="T19" fmla="*/ 0 60000 65536"/>
                <a:gd name="T20" fmla="*/ 0 60000 65536"/>
                <a:gd name="T21" fmla="*/ 0 w 15"/>
                <a:gd name="T22" fmla="*/ 0 h 17"/>
                <a:gd name="T23" fmla="*/ 15 w 1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7">
                  <a:moveTo>
                    <a:pt x="1" y="10"/>
                  </a:moveTo>
                  <a:cubicBezTo>
                    <a:pt x="1" y="6"/>
                    <a:pt x="0" y="5"/>
                    <a:pt x="3" y="3"/>
                  </a:cubicBezTo>
                  <a:cubicBezTo>
                    <a:pt x="5" y="0"/>
                    <a:pt x="6" y="1"/>
                    <a:pt x="10" y="2"/>
                  </a:cubicBezTo>
                  <a:cubicBezTo>
                    <a:pt x="13" y="4"/>
                    <a:pt x="14" y="4"/>
                    <a:pt x="14" y="8"/>
                  </a:cubicBezTo>
                  <a:cubicBezTo>
                    <a:pt x="15" y="12"/>
                    <a:pt x="15" y="12"/>
                    <a:pt x="12" y="14"/>
                  </a:cubicBezTo>
                  <a:cubicBezTo>
                    <a:pt x="9" y="16"/>
                    <a:pt x="9" y="17"/>
                    <a:pt x="5" y="16"/>
                  </a:cubicBezTo>
                  <a:cubicBezTo>
                    <a:pt x="2" y="16"/>
                    <a:pt x="2" y="13"/>
                    <a:pt x="1" y="10"/>
                  </a:cubicBezTo>
                  <a:close/>
                </a:path>
              </a:pathLst>
            </a:custGeom>
            <a:solidFill>
              <a:srgbClr val="E3DC77"/>
            </a:solidFill>
            <a:ln w="9525">
              <a:noFill/>
              <a:round/>
              <a:headEnd/>
              <a:tailEnd/>
            </a:ln>
          </p:spPr>
          <p:txBody>
            <a:bodyPr/>
            <a:lstStyle/>
            <a:p>
              <a:endParaRPr lang="en-US">
                <a:latin typeface="Calibri" pitchFamily="34" charset="0"/>
              </a:endParaRPr>
            </a:p>
          </p:txBody>
        </p:sp>
        <p:sp>
          <p:nvSpPr>
            <p:cNvPr id="143914" name="Freeform 3109"/>
            <p:cNvSpPr>
              <a:spLocks/>
            </p:cNvSpPr>
            <p:nvPr/>
          </p:nvSpPr>
          <p:spPr bwMode="auto">
            <a:xfrm>
              <a:off x="7118923" y="4272077"/>
              <a:ext cx="14144" cy="18664"/>
            </a:xfrm>
            <a:custGeom>
              <a:avLst/>
              <a:gdLst>
                <a:gd name="T0" fmla="*/ 2147483647 w 4"/>
                <a:gd name="T1" fmla="*/ 2147483647 h 5"/>
                <a:gd name="T2" fmla="*/ 0 w 4"/>
                <a:gd name="T3" fmla="*/ 2147483647 h 5"/>
                <a:gd name="T4" fmla="*/ 2147483647 w 4"/>
                <a:gd name="T5" fmla="*/ 2147483647 h 5"/>
                <a:gd name="T6" fmla="*/ 2147483647 w 4"/>
                <a:gd name="T7" fmla="*/ 2147483647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5"/>
                  </a:moveTo>
                  <a:cubicBezTo>
                    <a:pt x="2" y="5"/>
                    <a:pt x="1" y="5"/>
                    <a:pt x="0" y="4"/>
                  </a:cubicBezTo>
                  <a:cubicBezTo>
                    <a:pt x="0" y="3"/>
                    <a:pt x="0" y="2"/>
                    <a:pt x="1" y="1"/>
                  </a:cubicBezTo>
                  <a:cubicBezTo>
                    <a:pt x="2" y="0"/>
                    <a:pt x="3" y="1"/>
                    <a:pt x="4" y="2"/>
                  </a:cubicBezTo>
                  <a:cubicBezTo>
                    <a:pt x="4" y="2"/>
                    <a:pt x="4" y="4"/>
                    <a:pt x="3" y="5"/>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915" name="Freeform 3110"/>
            <p:cNvSpPr>
              <a:spLocks/>
            </p:cNvSpPr>
            <p:nvPr/>
          </p:nvSpPr>
          <p:spPr bwMode="auto">
            <a:xfrm>
              <a:off x="7075076" y="4279256"/>
              <a:ext cx="25460" cy="21534"/>
            </a:xfrm>
            <a:custGeom>
              <a:avLst/>
              <a:gdLst>
                <a:gd name="T0" fmla="*/ 2147483647 w 7"/>
                <a:gd name="T1" fmla="*/ 2147483647 h 6"/>
                <a:gd name="T2" fmla="*/ 2147483647 w 7"/>
                <a:gd name="T3" fmla="*/ 2147483647 h 6"/>
                <a:gd name="T4" fmla="*/ 2147483647 w 7"/>
                <a:gd name="T5" fmla="*/ 2147483647 h 6"/>
                <a:gd name="T6" fmla="*/ 2147483647 w 7"/>
                <a:gd name="T7" fmla="*/ 2147483647 h 6"/>
                <a:gd name="T8" fmla="*/ 2147483647 w 7"/>
                <a:gd name="T9" fmla="*/ 2147483647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5" y="5"/>
                  </a:moveTo>
                  <a:cubicBezTo>
                    <a:pt x="4" y="6"/>
                    <a:pt x="2" y="6"/>
                    <a:pt x="1" y="5"/>
                  </a:cubicBezTo>
                  <a:cubicBezTo>
                    <a:pt x="0" y="4"/>
                    <a:pt x="1" y="2"/>
                    <a:pt x="2" y="1"/>
                  </a:cubicBezTo>
                  <a:cubicBezTo>
                    <a:pt x="3" y="0"/>
                    <a:pt x="5" y="0"/>
                    <a:pt x="6" y="1"/>
                  </a:cubicBezTo>
                  <a:cubicBezTo>
                    <a:pt x="7" y="3"/>
                    <a:pt x="7" y="4"/>
                    <a:pt x="5" y="5"/>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916" name="Freeform 3111"/>
            <p:cNvSpPr>
              <a:spLocks/>
            </p:cNvSpPr>
            <p:nvPr/>
          </p:nvSpPr>
          <p:spPr bwMode="auto">
            <a:xfrm>
              <a:off x="7104778" y="4319454"/>
              <a:ext cx="16973" cy="22970"/>
            </a:xfrm>
            <a:custGeom>
              <a:avLst/>
              <a:gdLst>
                <a:gd name="T0" fmla="*/ 2147483647 w 5"/>
                <a:gd name="T1" fmla="*/ 2147483647 h 6"/>
                <a:gd name="T2" fmla="*/ 2147483647 w 5"/>
                <a:gd name="T3" fmla="*/ 2147483647 h 6"/>
                <a:gd name="T4" fmla="*/ 2147483647 w 5"/>
                <a:gd name="T5" fmla="*/ 2147483647 h 6"/>
                <a:gd name="T6" fmla="*/ 2147483647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4" y="5"/>
                  </a:moveTo>
                  <a:cubicBezTo>
                    <a:pt x="3" y="6"/>
                    <a:pt x="1" y="6"/>
                    <a:pt x="1" y="5"/>
                  </a:cubicBezTo>
                  <a:cubicBezTo>
                    <a:pt x="0" y="4"/>
                    <a:pt x="0" y="2"/>
                    <a:pt x="1" y="1"/>
                  </a:cubicBezTo>
                  <a:cubicBezTo>
                    <a:pt x="2" y="0"/>
                    <a:pt x="4" y="0"/>
                    <a:pt x="4" y="2"/>
                  </a:cubicBezTo>
                  <a:cubicBezTo>
                    <a:pt x="5" y="3"/>
                    <a:pt x="5" y="4"/>
                    <a:pt x="4" y="5"/>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917" name="Freeform 3112"/>
            <p:cNvSpPr>
              <a:spLocks/>
            </p:cNvSpPr>
            <p:nvPr/>
          </p:nvSpPr>
          <p:spPr bwMode="auto">
            <a:xfrm>
              <a:off x="7130238" y="4305098"/>
              <a:ext cx="9902" cy="14356"/>
            </a:xfrm>
            <a:custGeom>
              <a:avLst/>
              <a:gdLst>
                <a:gd name="T0" fmla="*/ 2147483647 w 3"/>
                <a:gd name="T1" fmla="*/ 2147483647 h 4"/>
                <a:gd name="T2" fmla="*/ 0 w 3"/>
                <a:gd name="T3" fmla="*/ 2147483647 h 4"/>
                <a:gd name="T4" fmla="*/ 0 w 3"/>
                <a:gd name="T5" fmla="*/ 2147483647 h 4"/>
                <a:gd name="T6" fmla="*/ 2147483647 w 3"/>
                <a:gd name="T7" fmla="*/ 2147483647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3"/>
                  </a:moveTo>
                  <a:cubicBezTo>
                    <a:pt x="2" y="4"/>
                    <a:pt x="1" y="4"/>
                    <a:pt x="0" y="3"/>
                  </a:cubicBezTo>
                  <a:cubicBezTo>
                    <a:pt x="0" y="2"/>
                    <a:pt x="0" y="1"/>
                    <a:pt x="0" y="1"/>
                  </a:cubicBezTo>
                  <a:cubicBezTo>
                    <a:pt x="1" y="0"/>
                    <a:pt x="2" y="1"/>
                    <a:pt x="3" y="1"/>
                  </a:cubicBezTo>
                  <a:cubicBezTo>
                    <a:pt x="3" y="2"/>
                    <a:pt x="3" y="3"/>
                    <a:pt x="2" y="3"/>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918" name="Freeform 3113"/>
            <p:cNvSpPr>
              <a:spLocks/>
            </p:cNvSpPr>
            <p:nvPr/>
          </p:nvSpPr>
          <p:spPr bwMode="auto">
            <a:xfrm>
              <a:off x="7082147" y="4309404"/>
              <a:ext cx="18388" cy="17228"/>
            </a:xfrm>
            <a:custGeom>
              <a:avLst/>
              <a:gdLst>
                <a:gd name="T0" fmla="*/ 2147483647 w 5"/>
                <a:gd name="T1" fmla="*/ 2147483647 h 5"/>
                <a:gd name="T2" fmla="*/ 2147483647 w 5"/>
                <a:gd name="T3" fmla="*/ 2147483647 h 5"/>
                <a:gd name="T4" fmla="*/ 2147483647 w 5"/>
                <a:gd name="T5" fmla="*/ 2147483647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4"/>
                  </a:moveTo>
                  <a:cubicBezTo>
                    <a:pt x="3" y="5"/>
                    <a:pt x="2" y="5"/>
                    <a:pt x="1" y="4"/>
                  </a:cubicBezTo>
                  <a:cubicBezTo>
                    <a:pt x="0" y="3"/>
                    <a:pt x="0" y="1"/>
                    <a:pt x="1" y="1"/>
                  </a:cubicBezTo>
                  <a:cubicBezTo>
                    <a:pt x="2" y="0"/>
                    <a:pt x="3" y="0"/>
                    <a:pt x="4" y="1"/>
                  </a:cubicBezTo>
                  <a:cubicBezTo>
                    <a:pt x="5" y="2"/>
                    <a:pt x="5" y="3"/>
                    <a:pt x="4" y="4"/>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919" name="Freeform 3114"/>
            <p:cNvSpPr>
              <a:spLocks/>
            </p:cNvSpPr>
            <p:nvPr/>
          </p:nvSpPr>
          <p:spPr bwMode="auto">
            <a:xfrm>
              <a:off x="7114680" y="4300790"/>
              <a:ext cx="7072" cy="8614"/>
            </a:xfrm>
            <a:custGeom>
              <a:avLst/>
              <a:gdLst>
                <a:gd name="T0" fmla="*/ 2147483647 w 2"/>
                <a:gd name="T1" fmla="*/ 2147483647 h 2"/>
                <a:gd name="T2" fmla="*/ 0 w 2"/>
                <a:gd name="T3" fmla="*/ 2147483647 h 2"/>
                <a:gd name="T4" fmla="*/ 0 w 2"/>
                <a:gd name="T5" fmla="*/ 0 h 2"/>
                <a:gd name="T6" fmla="*/ 2147483647 w 2"/>
                <a:gd name="T7" fmla="*/ 2147483647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2"/>
                  </a:cubicBezTo>
                  <a:cubicBezTo>
                    <a:pt x="0" y="1"/>
                    <a:pt x="0" y="1"/>
                    <a:pt x="0" y="0"/>
                  </a:cubicBezTo>
                  <a:cubicBezTo>
                    <a:pt x="1" y="0"/>
                    <a:pt x="1" y="0"/>
                    <a:pt x="1" y="1"/>
                  </a:cubicBezTo>
                  <a:cubicBezTo>
                    <a:pt x="2" y="1"/>
                    <a:pt x="2" y="2"/>
                    <a:pt x="1" y="2"/>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920" name="Freeform 3115"/>
            <p:cNvSpPr>
              <a:spLocks/>
            </p:cNvSpPr>
            <p:nvPr/>
          </p:nvSpPr>
          <p:spPr bwMode="auto">
            <a:xfrm>
              <a:off x="7523452" y="3305888"/>
              <a:ext cx="21217" cy="48812"/>
            </a:xfrm>
            <a:custGeom>
              <a:avLst/>
              <a:gdLst>
                <a:gd name="T0" fmla="*/ 2147483647 w 6"/>
                <a:gd name="T1" fmla="*/ 2147483647 h 13"/>
                <a:gd name="T2" fmla="*/ 2147483647 w 6"/>
                <a:gd name="T3" fmla="*/ 2147483647 h 13"/>
                <a:gd name="T4" fmla="*/ 2147483647 w 6"/>
                <a:gd name="T5" fmla="*/ 2147483647 h 13"/>
                <a:gd name="T6" fmla="*/ 2147483647 w 6"/>
                <a:gd name="T7" fmla="*/ 2147483647 h 13"/>
                <a:gd name="T8" fmla="*/ 2147483647 w 6"/>
                <a:gd name="T9" fmla="*/ 2147483647 h 13"/>
                <a:gd name="T10" fmla="*/ 2147483647 w 6"/>
                <a:gd name="T11" fmla="*/ 2147483647 h 13"/>
                <a:gd name="T12" fmla="*/ 0 60000 65536"/>
                <a:gd name="T13" fmla="*/ 0 60000 65536"/>
                <a:gd name="T14" fmla="*/ 0 60000 65536"/>
                <a:gd name="T15" fmla="*/ 0 60000 65536"/>
                <a:gd name="T16" fmla="*/ 0 60000 65536"/>
                <a:gd name="T17" fmla="*/ 0 60000 65536"/>
                <a:gd name="T18" fmla="*/ 0 w 6"/>
                <a:gd name="T19" fmla="*/ 0 h 13"/>
                <a:gd name="T20" fmla="*/ 6 w 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6" h="13">
                  <a:moveTo>
                    <a:pt x="2" y="11"/>
                  </a:moveTo>
                  <a:cubicBezTo>
                    <a:pt x="1" y="8"/>
                    <a:pt x="1" y="5"/>
                    <a:pt x="1" y="3"/>
                  </a:cubicBezTo>
                  <a:cubicBezTo>
                    <a:pt x="0" y="0"/>
                    <a:pt x="2" y="0"/>
                    <a:pt x="3" y="2"/>
                  </a:cubicBezTo>
                  <a:cubicBezTo>
                    <a:pt x="3" y="4"/>
                    <a:pt x="3" y="3"/>
                    <a:pt x="4" y="5"/>
                  </a:cubicBezTo>
                  <a:cubicBezTo>
                    <a:pt x="6" y="6"/>
                    <a:pt x="6" y="11"/>
                    <a:pt x="6" y="11"/>
                  </a:cubicBezTo>
                  <a:cubicBezTo>
                    <a:pt x="6" y="11"/>
                    <a:pt x="3" y="13"/>
                    <a:pt x="2" y="11"/>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921" name="Freeform 3116"/>
            <p:cNvSpPr>
              <a:spLocks/>
            </p:cNvSpPr>
            <p:nvPr/>
          </p:nvSpPr>
          <p:spPr bwMode="auto">
            <a:xfrm>
              <a:off x="7497992" y="3313066"/>
              <a:ext cx="21217" cy="48812"/>
            </a:xfrm>
            <a:custGeom>
              <a:avLst/>
              <a:gdLst>
                <a:gd name="T0" fmla="*/ 2147483647 w 6"/>
                <a:gd name="T1" fmla="*/ 2147483647 h 13"/>
                <a:gd name="T2" fmla="*/ 2147483647 w 6"/>
                <a:gd name="T3" fmla="*/ 2147483647 h 13"/>
                <a:gd name="T4" fmla="*/ 2147483647 w 6"/>
                <a:gd name="T5" fmla="*/ 2147483647 h 13"/>
                <a:gd name="T6" fmla="*/ 2147483647 w 6"/>
                <a:gd name="T7" fmla="*/ 2147483647 h 13"/>
                <a:gd name="T8" fmla="*/ 2147483647 w 6"/>
                <a:gd name="T9" fmla="*/ 2147483647 h 13"/>
                <a:gd name="T10" fmla="*/ 2147483647 w 6"/>
                <a:gd name="T11" fmla="*/ 2147483647 h 13"/>
                <a:gd name="T12" fmla="*/ 0 60000 65536"/>
                <a:gd name="T13" fmla="*/ 0 60000 65536"/>
                <a:gd name="T14" fmla="*/ 0 60000 65536"/>
                <a:gd name="T15" fmla="*/ 0 60000 65536"/>
                <a:gd name="T16" fmla="*/ 0 60000 65536"/>
                <a:gd name="T17" fmla="*/ 0 60000 65536"/>
                <a:gd name="T18" fmla="*/ 0 w 6"/>
                <a:gd name="T19" fmla="*/ 0 h 13"/>
                <a:gd name="T20" fmla="*/ 6 w 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6" h="13">
                  <a:moveTo>
                    <a:pt x="2" y="10"/>
                  </a:moveTo>
                  <a:cubicBezTo>
                    <a:pt x="1" y="8"/>
                    <a:pt x="1" y="5"/>
                    <a:pt x="1" y="3"/>
                  </a:cubicBezTo>
                  <a:cubicBezTo>
                    <a:pt x="0" y="0"/>
                    <a:pt x="2" y="0"/>
                    <a:pt x="3" y="2"/>
                  </a:cubicBezTo>
                  <a:cubicBezTo>
                    <a:pt x="4" y="3"/>
                    <a:pt x="4" y="3"/>
                    <a:pt x="5" y="5"/>
                  </a:cubicBezTo>
                  <a:cubicBezTo>
                    <a:pt x="6" y="6"/>
                    <a:pt x="6" y="11"/>
                    <a:pt x="6" y="11"/>
                  </a:cubicBezTo>
                  <a:cubicBezTo>
                    <a:pt x="6" y="11"/>
                    <a:pt x="3" y="13"/>
                    <a:pt x="2" y="10"/>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922" name="Freeform 3117"/>
            <p:cNvSpPr>
              <a:spLocks/>
            </p:cNvSpPr>
            <p:nvPr/>
          </p:nvSpPr>
          <p:spPr bwMode="auto">
            <a:xfrm>
              <a:off x="7537596" y="3432225"/>
              <a:ext cx="29704" cy="47376"/>
            </a:xfrm>
            <a:custGeom>
              <a:avLst/>
              <a:gdLst>
                <a:gd name="T0" fmla="*/ 2147483647 w 8"/>
                <a:gd name="T1" fmla="*/ 2147483647 h 13"/>
                <a:gd name="T2" fmla="*/ 2147483647 w 8"/>
                <a:gd name="T3" fmla="*/ 2147483647 h 13"/>
                <a:gd name="T4" fmla="*/ 2147483647 w 8"/>
                <a:gd name="T5" fmla="*/ 2147483647 h 13"/>
                <a:gd name="T6" fmla="*/ 2147483647 w 8"/>
                <a:gd name="T7" fmla="*/ 2147483647 h 13"/>
                <a:gd name="T8" fmla="*/ 0 w 8"/>
                <a:gd name="T9" fmla="*/ 2147483647 h 13"/>
                <a:gd name="T10" fmla="*/ 2147483647 w 8"/>
                <a:gd name="T11" fmla="*/ 2147483647 h 13"/>
                <a:gd name="T12" fmla="*/ 0 60000 65536"/>
                <a:gd name="T13" fmla="*/ 0 60000 65536"/>
                <a:gd name="T14" fmla="*/ 0 60000 65536"/>
                <a:gd name="T15" fmla="*/ 0 60000 65536"/>
                <a:gd name="T16" fmla="*/ 0 60000 65536"/>
                <a:gd name="T17" fmla="*/ 0 60000 65536"/>
                <a:gd name="T18" fmla="*/ 0 w 8"/>
                <a:gd name="T19" fmla="*/ 0 h 13"/>
                <a:gd name="T20" fmla="*/ 8 w 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 h="13">
                  <a:moveTo>
                    <a:pt x="4" y="2"/>
                  </a:moveTo>
                  <a:cubicBezTo>
                    <a:pt x="6" y="5"/>
                    <a:pt x="6" y="8"/>
                    <a:pt x="7" y="10"/>
                  </a:cubicBezTo>
                  <a:cubicBezTo>
                    <a:pt x="8" y="12"/>
                    <a:pt x="7" y="13"/>
                    <a:pt x="6" y="11"/>
                  </a:cubicBezTo>
                  <a:cubicBezTo>
                    <a:pt x="4" y="10"/>
                    <a:pt x="5" y="10"/>
                    <a:pt x="3" y="9"/>
                  </a:cubicBezTo>
                  <a:cubicBezTo>
                    <a:pt x="2" y="7"/>
                    <a:pt x="0" y="3"/>
                    <a:pt x="0" y="3"/>
                  </a:cubicBezTo>
                  <a:cubicBezTo>
                    <a:pt x="0" y="3"/>
                    <a:pt x="3" y="0"/>
                    <a:pt x="4"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923" name="Freeform 3121"/>
            <p:cNvSpPr>
              <a:spLocks/>
            </p:cNvSpPr>
            <p:nvPr/>
          </p:nvSpPr>
          <p:spPr bwMode="auto">
            <a:xfrm>
              <a:off x="7447072" y="3390591"/>
              <a:ext cx="46677" cy="30149"/>
            </a:xfrm>
            <a:custGeom>
              <a:avLst/>
              <a:gdLst>
                <a:gd name="T0" fmla="*/ 2147483647 w 13"/>
                <a:gd name="T1" fmla="*/ 2147483647 h 8"/>
                <a:gd name="T2" fmla="*/ 2147483647 w 13"/>
                <a:gd name="T3" fmla="*/ 2147483647 h 8"/>
                <a:gd name="T4" fmla="*/ 2147483647 w 13"/>
                <a:gd name="T5" fmla="*/ 2147483647 h 8"/>
                <a:gd name="T6" fmla="*/ 2147483647 w 13"/>
                <a:gd name="T7" fmla="*/ 2147483647 h 8"/>
                <a:gd name="T8" fmla="*/ 2147483647 w 13"/>
                <a:gd name="T9" fmla="*/ 0 h 8"/>
                <a:gd name="T10" fmla="*/ 2147483647 w 13"/>
                <a:gd name="T11" fmla="*/ 2147483647 h 8"/>
                <a:gd name="T12" fmla="*/ 0 60000 65536"/>
                <a:gd name="T13" fmla="*/ 0 60000 65536"/>
                <a:gd name="T14" fmla="*/ 0 60000 65536"/>
                <a:gd name="T15" fmla="*/ 0 60000 65536"/>
                <a:gd name="T16" fmla="*/ 0 60000 65536"/>
                <a:gd name="T17" fmla="*/ 0 60000 65536"/>
                <a:gd name="T18" fmla="*/ 0 w 13"/>
                <a:gd name="T19" fmla="*/ 0 h 8"/>
                <a:gd name="T20" fmla="*/ 13 w 13"/>
                <a:gd name="T21" fmla="*/ 8 h 8"/>
              </a:gdLst>
              <a:ahLst/>
              <a:cxnLst>
                <a:cxn ang="T12">
                  <a:pos x="T0" y="T1"/>
                </a:cxn>
                <a:cxn ang="T13">
                  <a:pos x="T2" y="T3"/>
                </a:cxn>
                <a:cxn ang="T14">
                  <a:pos x="T4" y="T5"/>
                </a:cxn>
                <a:cxn ang="T15">
                  <a:pos x="T6" y="T7"/>
                </a:cxn>
                <a:cxn ang="T16">
                  <a:pos x="T8" y="T9"/>
                </a:cxn>
                <a:cxn ang="T17">
                  <a:pos x="T10" y="T11"/>
                </a:cxn>
              </a:cxnLst>
              <a:rect l="T18" t="T19" r="T20" b="T21"/>
              <a:pathLst>
                <a:path w="13" h="8">
                  <a:moveTo>
                    <a:pt x="11" y="5"/>
                  </a:moveTo>
                  <a:cubicBezTo>
                    <a:pt x="8" y="6"/>
                    <a:pt x="5" y="6"/>
                    <a:pt x="3" y="7"/>
                  </a:cubicBezTo>
                  <a:cubicBezTo>
                    <a:pt x="0" y="8"/>
                    <a:pt x="0" y="6"/>
                    <a:pt x="2" y="5"/>
                  </a:cubicBezTo>
                  <a:cubicBezTo>
                    <a:pt x="3" y="4"/>
                    <a:pt x="3" y="4"/>
                    <a:pt x="5" y="3"/>
                  </a:cubicBezTo>
                  <a:cubicBezTo>
                    <a:pt x="6" y="1"/>
                    <a:pt x="11" y="0"/>
                    <a:pt x="11" y="0"/>
                  </a:cubicBezTo>
                  <a:cubicBezTo>
                    <a:pt x="11" y="0"/>
                    <a:pt x="13" y="4"/>
                    <a:pt x="11" y="5"/>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924" name="Freeform 3122"/>
            <p:cNvSpPr>
              <a:spLocks/>
            </p:cNvSpPr>
            <p:nvPr/>
          </p:nvSpPr>
          <p:spPr bwMode="auto">
            <a:xfrm>
              <a:off x="7454145" y="3413561"/>
              <a:ext cx="46676" cy="25842"/>
            </a:xfrm>
            <a:custGeom>
              <a:avLst/>
              <a:gdLst>
                <a:gd name="T0" fmla="*/ 2147483647 w 13"/>
                <a:gd name="T1" fmla="*/ 2147483647 h 7"/>
                <a:gd name="T2" fmla="*/ 2147483647 w 13"/>
                <a:gd name="T3" fmla="*/ 2147483647 h 7"/>
                <a:gd name="T4" fmla="*/ 2147483647 w 13"/>
                <a:gd name="T5" fmla="*/ 2147483647 h 7"/>
                <a:gd name="T6" fmla="*/ 2147483647 w 13"/>
                <a:gd name="T7" fmla="*/ 2147483647 h 7"/>
                <a:gd name="T8" fmla="*/ 2147483647 w 13"/>
                <a:gd name="T9" fmla="*/ 0 h 7"/>
                <a:gd name="T10" fmla="*/ 2147483647 w 13"/>
                <a:gd name="T11" fmla="*/ 2147483647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11" y="4"/>
                  </a:moveTo>
                  <a:cubicBezTo>
                    <a:pt x="8" y="5"/>
                    <a:pt x="5" y="6"/>
                    <a:pt x="3" y="6"/>
                  </a:cubicBezTo>
                  <a:cubicBezTo>
                    <a:pt x="0" y="7"/>
                    <a:pt x="0" y="5"/>
                    <a:pt x="2" y="4"/>
                  </a:cubicBezTo>
                  <a:cubicBezTo>
                    <a:pt x="3" y="3"/>
                    <a:pt x="3" y="3"/>
                    <a:pt x="5" y="2"/>
                  </a:cubicBezTo>
                  <a:cubicBezTo>
                    <a:pt x="6" y="1"/>
                    <a:pt x="11" y="0"/>
                    <a:pt x="11" y="0"/>
                  </a:cubicBezTo>
                  <a:cubicBezTo>
                    <a:pt x="11" y="0"/>
                    <a:pt x="13" y="3"/>
                    <a:pt x="11" y="4"/>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925" name="Freeform 3123"/>
            <p:cNvSpPr>
              <a:spLocks/>
            </p:cNvSpPr>
            <p:nvPr/>
          </p:nvSpPr>
          <p:spPr bwMode="auto">
            <a:xfrm>
              <a:off x="7479605" y="3336036"/>
              <a:ext cx="113155" cy="117723"/>
            </a:xfrm>
            <a:custGeom>
              <a:avLst/>
              <a:gdLst>
                <a:gd name="T0" fmla="*/ 2147483647 w 31"/>
                <a:gd name="T1" fmla="*/ 2147483647 h 32"/>
                <a:gd name="T2" fmla="*/ 2147483647 w 31"/>
                <a:gd name="T3" fmla="*/ 2147483647 h 32"/>
                <a:gd name="T4" fmla="*/ 2147483647 w 31"/>
                <a:gd name="T5" fmla="*/ 2147483647 h 32"/>
                <a:gd name="T6" fmla="*/ 2147483647 w 31"/>
                <a:gd name="T7" fmla="*/ 2147483647 h 32"/>
                <a:gd name="T8" fmla="*/ 2147483647 w 31"/>
                <a:gd name="T9" fmla="*/ 2147483647 h 32"/>
                <a:gd name="T10" fmla="*/ 2147483647 w 31"/>
                <a:gd name="T11" fmla="*/ 2147483647 h 32"/>
                <a:gd name="T12" fmla="*/ 2147483647 w 31"/>
                <a:gd name="T13" fmla="*/ 2147483647 h 32"/>
                <a:gd name="T14" fmla="*/ 0 60000 65536"/>
                <a:gd name="T15" fmla="*/ 0 60000 65536"/>
                <a:gd name="T16" fmla="*/ 0 60000 65536"/>
                <a:gd name="T17" fmla="*/ 0 60000 65536"/>
                <a:gd name="T18" fmla="*/ 0 60000 65536"/>
                <a:gd name="T19" fmla="*/ 0 60000 65536"/>
                <a:gd name="T20" fmla="*/ 0 60000 65536"/>
                <a:gd name="T21" fmla="*/ 0 w 31"/>
                <a:gd name="T22" fmla="*/ 0 h 32"/>
                <a:gd name="T23" fmla="*/ 31 w 3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2">
                  <a:moveTo>
                    <a:pt x="28" y="18"/>
                  </a:moveTo>
                  <a:cubicBezTo>
                    <a:pt x="27" y="25"/>
                    <a:pt x="26" y="27"/>
                    <a:pt x="20" y="29"/>
                  </a:cubicBezTo>
                  <a:cubicBezTo>
                    <a:pt x="13" y="32"/>
                    <a:pt x="11" y="30"/>
                    <a:pt x="6" y="26"/>
                  </a:cubicBezTo>
                  <a:cubicBezTo>
                    <a:pt x="0" y="21"/>
                    <a:pt x="0" y="20"/>
                    <a:pt x="1" y="13"/>
                  </a:cubicBezTo>
                  <a:cubicBezTo>
                    <a:pt x="3" y="6"/>
                    <a:pt x="4" y="5"/>
                    <a:pt x="10" y="3"/>
                  </a:cubicBezTo>
                  <a:cubicBezTo>
                    <a:pt x="17" y="1"/>
                    <a:pt x="18" y="0"/>
                    <a:pt x="24" y="3"/>
                  </a:cubicBezTo>
                  <a:cubicBezTo>
                    <a:pt x="31" y="6"/>
                    <a:pt x="30" y="11"/>
                    <a:pt x="28" y="18"/>
                  </a:cubicBezTo>
                  <a:close/>
                </a:path>
              </a:pathLst>
            </a:custGeom>
            <a:solidFill>
              <a:srgbClr val="C4D077"/>
            </a:solidFill>
            <a:ln w="11113">
              <a:solidFill>
                <a:srgbClr val="94B25A"/>
              </a:solidFill>
              <a:miter lim="800000"/>
              <a:headEnd/>
              <a:tailEnd/>
            </a:ln>
          </p:spPr>
          <p:txBody>
            <a:bodyPr/>
            <a:lstStyle/>
            <a:p>
              <a:endParaRPr lang="en-US">
                <a:latin typeface="Calibri" pitchFamily="34" charset="0"/>
              </a:endParaRPr>
            </a:p>
          </p:txBody>
        </p:sp>
        <p:sp>
          <p:nvSpPr>
            <p:cNvPr id="143926" name="Freeform 3124"/>
            <p:cNvSpPr>
              <a:spLocks/>
            </p:cNvSpPr>
            <p:nvPr/>
          </p:nvSpPr>
          <p:spPr bwMode="auto">
            <a:xfrm>
              <a:off x="7486676" y="3343215"/>
              <a:ext cx="99011" cy="103367"/>
            </a:xfrm>
            <a:custGeom>
              <a:avLst/>
              <a:gdLst>
                <a:gd name="T0" fmla="*/ 2147483647 w 27"/>
                <a:gd name="T1" fmla="*/ 2147483647 h 28"/>
                <a:gd name="T2" fmla="*/ 2147483647 w 27"/>
                <a:gd name="T3" fmla="*/ 2147483647 h 28"/>
                <a:gd name="T4" fmla="*/ 2147483647 w 27"/>
                <a:gd name="T5" fmla="*/ 2147483647 h 28"/>
                <a:gd name="T6" fmla="*/ 2147483647 w 27"/>
                <a:gd name="T7" fmla="*/ 2147483647 h 28"/>
                <a:gd name="T8" fmla="*/ 2147483647 w 27"/>
                <a:gd name="T9" fmla="*/ 2147483647 h 28"/>
                <a:gd name="T10" fmla="*/ 2147483647 w 27"/>
                <a:gd name="T11" fmla="*/ 2147483647 h 28"/>
                <a:gd name="T12" fmla="*/ 2147483647 w 27"/>
                <a:gd name="T13" fmla="*/ 2147483647 h 28"/>
                <a:gd name="T14" fmla="*/ 0 60000 65536"/>
                <a:gd name="T15" fmla="*/ 0 60000 65536"/>
                <a:gd name="T16" fmla="*/ 0 60000 65536"/>
                <a:gd name="T17" fmla="*/ 0 60000 65536"/>
                <a:gd name="T18" fmla="*/ 0 60000 65536"/>
                <a:gd name="T19" fmla="*/ 0 60000 65536"/>
                <a:gd name="T20" fmla="*/ 0 60000 65536"/>
                <a:gd name="T21" fmla="*/ 0 w 27"/>
                <a:gd name="T22" fmla="*/ 0 h 28"/>
                <a:gd name="T23" fmla="*/ 27 w 27"/>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8">
                  <a:moveTo>
                    <a:pt x="25" y="16"/>
                  </a:moveTo>
                  <a:cubicBezTo>
                    <a:pt x="24" y="22"/>
                    <a:pt x="23" y="24"/>
                    <a:pt x="17" y="26"/>
                  </a:cubicBezTo>
                  <a:cubicBezTo>
                    <a:pt x="11" y="28"/>
                    <a:pt x="9" y="27"/>
                    <a:pt x="5" y="23"/>
                  </a:cubicBezTo>
                  <a:cubicBezTo>
                    <a:pt x="0" y="18"/>
                    <a:pt x="0" y="17"/>
                    <a:pt x="1" y="11"/>
                  </a:cubicBezTo>
                  <a:cubicBezTo>
                    <a:pt x="2" y="4"/>
                    <a:pt x="3" y="4"/>
                    <a:pt x="9" y="2"/>
                  </a:cubicBezTo>
                  <a:cubicBezTo>
                    <a:pt x="15" y="0"/>
                    <a:pt x="16" y="0"/>
                    <a:pt x="21" y="2"/>
                  </a:cubicBezTo>
                  <a:cubicBezTo>
                    <a:pt x="27" y="5"/>
                    <a:pt x="26" y="9"/>
                    <a:pt x="25" y="16"/>
                  </a:cubicBezTo>
                  <a:close/>
                </a:path>
              </a:pathLst>
            </a:custGeom>
            <a:solidFill>
              <a:srgbClr val="CAD277"/>
            </a:solidFill>
            <a:ln w="9525">
              <a:noFill/>
              <a:round/>
              <a:headEnd/>
              <a:tailEnd/>
            </a:ln>
          </p:spPr>
          <p:txBody>
            <a:bodyPr/>
            <a:lstStyle/>
            <a:p>
              <a:endParaRPr lang="en-US">
                <a:latin typeface="Calibri" pitchFamily="34" charset="0"/>
              </a:endParaRPr>
            </a:p>
          </p:txBody>
        </p:sp>
        <p:sp>
          <p:nvSpPr>
            <p:cNvPr id="143927" name="Freeform 3125"/>
            <p:cNvSpPr>
              <a:spLocks/>
            </p:cNvSpPr>
            <p:nvPr/>
          </p:nvSpPr>
          <p:spPr bwMode="auto">
            <a:xfrm>
              <a:off x="7490920" y="3346086"/>
              <a:ext cx="87695" cy="93317"/>
            </a:xfrm>
            <a:custGeom>
              <a:avLst/>
              <a:gdLst>
                <a:gd name="T0" fmla="*/ 2147483647 w 24"/>
                <a:gd name="T1" fmla="*/ 2147483647 h 25"/>
                <a:gd name="T2" fmla="*/ 2147483647 w 24"/>
                <a:gd name="T3" fmla="*/ 2147483647 h 25"/>
                <a:gd name="T4" fmla="*/ 2147483647 w 24"/>
                <a:gd name="T5" fmla="*/ 2147483647 h 25"/>
                <a:gd name="T6" fmla="*/ 2147483647 w 24"/>
                <a:gd name="T7" fmla="*/ 2147483647 h 25"/>
                <a:gd name="T8" fmla="*/ 2147483647 w 24"/>
                <a:gd name="T9" fmla="*/ 2147483647 h 25"/>
                <a:gd name="T10" fmla="*/ 2147483647 w 24"/>
                <a:gd name="T11" fmla="*/ 2147483647 h 25"/>
                <a:gd name="T12" fmla="*/ 2147483647 w 24"/>
                <a:gd name="T13" fmla="*/ 2147483647 h 25"/>
                <a:gd name="T14" fmla="*/ 0 60000 65536"/>
                <a:gd name="T15" fmla="*/ 0 60000 65536"/>
                <a:gd name="T16" fmla="*/ 0 60000 65536"/>
                <a:gd name="T17" fmla="*/ 0 60000 65536"/>
                <a:gd name="T18" fmla="*/ 0 60000 65536"/>
                <a:gd name="T19" fmla="*/ 0 60000 65536"/>
                <a:gd name="T20" fmla="*/ 0 60000 65536"/>
                <a:gd name="T21" fmla="*/ 0 w 24"/>
                <a:gd name="T22" fmla="*/ 0 h 25"/>
                <a:gd name="T23" fmla="*/ 24 w 24"/>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5">
                  <a:moveTo>
                    <a:pt x="23" y="14"/>
                  </a:moveTo>
                  <a:cubicBezTo>
                    <a:pt x="22" y="20"/>
                    <a:pt x="21" y="22"/>
                    <a:pt x="16" y="24"/>
                  </a:cubicBezTo>
                  <a:cubicBezTo>
                    <a:pt x="10" y="25"/>
                    <a:pt x="9" y="24"/>
                    <a:pt x="5" y="21"/>
                  </a:cubicBezTo>
                  <a:cubicBezTo>
                    <a:pt x="0" y="17"/>
                    <a:pt x="0" y="16"/>
                    <a:pt x="1" y="10"/>
                  </a:cubicBezTo>
                  <a:cubicBezTo>
                    <a:pt x="2" y="4"/>
                    <a:pt x="3" y="4"/>
                    <a:pt x="8" y="2"/>
                  </a:cubicBezTo>
                  <a:cubicBezTo>
                    <a:pt x="14" y="0"/>
                    <a:pt x="14" y="0"/>
                    <a:pt x="19" y="2"/>
                  </a:cubicBezTo>
                  <a:cubicBezTo>
                    <a:pt x="24" y="5"/>
                    <a:pt x="24" y="9"/>
                    <a:pt x="23" y="14"/>
                  </a:cubicBezTo>
                  <a:close/>
                </a:path>
              </a:pathLst>
            </a:custGeom>
            <a:solidFill>
              <a:srgbClr val="D1D577"/>
            </a:solidFill>
            <a:ln w="9525">
              <a:noFill/>
              <a:round/>
              <a:headEnd/>
              <a:tailEnd/>
            </a:ln>
          </p:spPr>
          <p:txBody>
            <a:bodyPr/>
            <a:lstStyle/>
            <a:p>
              <a:endParaRPr lang="en-US">
                <a:latin typeface="Calibri" pitchFamily="34" charset="0"/>
              </a:endParaRPr>
            </a:p>
          </p:txBody>
        </p:sp>
        <p:sp>
          <p:nvSpPr>
            <p:cNvPr id="143928" name="Freeform 3126"/>
            <p:cNvSpPr>
              <a:spLocks/>
            </p:cNvSpPr>
            <p:nvPr/>
          </p:nvSpPr>
          <p:spPr bwMode="auto">
            <a:xfrm>
              <a:off x="7497992" y="3350393"/>
              <a:ext cx="76380" cy="84704"/>
            </a:xfrm>
            <a:custGeom>
              <a:avLst/>
              <a:gdLst>
                <a:gd name="T0" fmla="*/ 2147483647 w 21"/>
                <a:gd name="T1" fmla="*/ 2147483647 h 23"/>
                <a:gd name="T2" fmla="*/ 2147483647 w 21"/>
                <a:gd name="T3" fmla="*/ 2147483647 h 23"/>
                <a:gd name="T4" fmla="*/ 2147483647 w 21"/>
                <a:gd name="T5" fmla="*/ 2147483647 h 23"/>
                <a:gd name="T6" fmla="*/ 2147483647 w 21"/>
                <a:gd name="T7" fmla="*/ 2147483647 h 23"/>
                <a:gd name="T8" fmla="*/ 2147483647 w 21"/>
                <a:gd name="T9" fmla="*/ 2147483647 h 23"/>
                <a:gd name="T10" fmla="*/ 2147483647 w 21"/>
                <a:gd name="T11" fmla="*/ 2147483647 h 23"/>
                <a:gd name="T12" fmla="*/ 2147483647 w 21"/>
                <a:gd name="T13" fmla="*/ 2147483647 h 23"/>
                <a:gd name="T14" fmla="*/ 0 60000 65536"/>
                <a:gd name="T15" fmla="*/ 0 60000 65536"/>
                <a:gd name="T16" fmla="*/ 0 60000 65536"/>
                <a:gd name="T17" fmla="*/ 0 60000 65536"/>
                <a:gd name="T18" fmla="*/ 0 60000 65536"/>
                <a:gd name="T19" fmla="*/ 0 60000 65536"/>
                <a:gd name="T20" fmla="*/ 0 60000 65536"/>
                <a:gd name="T21" fmla="*/ 0 w 21"/>
                <a:gd name="T22" fmla="*/ 0 h 23"/>
                <a:gd name="T23" fmla="*/ 21 w 21"/>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3">
                  <a:moveTo>
                    <a:pt x="19" y="13"/>
                  </a:moveTo>
                  <a:cubicBezTo>
                    <a:pt x="18" y="18"/>
                    <a:pt x="18" y="19"/>
                    <a:pt x="13" y="21"/>
                  </a:cubicBezTo>
                  <a:cubicBezTo>
                    <a:pt x="9" y="23"/>
                    <a:pt x="7" y="22"/>
                    <a:pt x="4" y="18"/>
                  </a:cubicBezTo>
                  <a:cubicBezTo>
                    <a:pt x="0" y="15"/>
                    <a:pt x="0" y="14"/>
                    <a:pt x="1" y="9"/>
                  </a:cubicBezTo>
                  <a:cubicBezTo>
                    <a:pt x="1" y="4"/>
                    <a:pt x="2" y="4"/>
                    <a:pt x="7" y="2"/>
                  </a:cubicBezTo>
                  <a:cubicBezTo>
                    <a:pt x="11" y="0"/>
                    <a:pt x="12" y="0"/>
                    <a:pt x="17" y="2"/>
                  </a:cubicBezTo>
                  <a:cubicBezTo>
                    <a:pt x="21" y="5"/>
                    <a:pt x="20" y="8"/>
                    <a:pt x="19" y="13"/>
                  </a:cubicBezTo>
                  <a:close/>
                </a:path>
              </a:pathLst>
            </a:custGeom>
            <a:solidFill>
              <a:srgbClr val="D7D777"/>
            </a:solidFill>
            <a:ln w="9525">
              <a:noFill/>
              <a:round/>
              <a:headEnd/>
              <a:tailEnd/>
            </a:ln>
          </p:spPr>
          <p:txBody>
            <a:bodyPr/>
            <a:lstStyle/>
            <a:p>
              <a:endParaRPr lang="en-US">
                <a:latin typeface="Calibri" pitchFamily="34" charset="0"/>
              </a:endParaRPr>
            </a:p>
          </p:txBody>
        </p:sp>
        <p:sp>
          <p:nvSpPr>
            <p:cNvPr id="143929" name="Freeform 3127"/>
            <p:cNvSpPr>
              <a:spLocks/>
            </p:cNvSpPr>
            <p:nvPr/>
          </p:nvSpPr>
          <p:spPr bwMode="auto">
            <a:xfrm>
              <a:off x="7500821" y="3357572"/>
              <a:ext cx="66479" cy="70346"/>
            </a:xfrm>
            <a:custGeom>
              <a:avLst/>
              <a:gdLst>
                <a:gd name="T0" fmla="*/ 2147483647 w 18"/>
                <a:gd name="T1" fmla="*/ 2147483647 h 19"/>
                <a:gd name="T2" fmla="*/ 2147483647 w 18"/>
                <a:gd name="T3" fmla="*/ 2147483647 h 19"/>
                <a:gd name="T4" fmla="*/ 2147483647 w 18"/>
                <a:gd name="T5" fmla="*/ 2147483647 h 19"/>
                <a:gd name="T6" fmla="*/ 2147483647 w 18"/>
                <a:gd name="T7" fmla="*/ 2147483647 h 19"/>
                <a:gd name="T8" fmla="*/ 2147483647 w 18"/>
                <a:gd name="T9" fmla="*/ 2147483647 h 19"/>
                <a:gd name="T10" fmla="*/ 2147483647 w 18"/>
                <a:gd name="T11" fmla="*/ 2147483647 h 19"/>
                <a:gd name="T12" fmla="*/ 2147483647 w 18"/>
                <a:gd name="T13" fmla="*/ 2147483647 h 19"/>
                <a:gd name="T14" fmla="*/ 0 60000 65536"/>
                <a:gd name="T15" fmla="*/ 0 60000 65536"/>
                <a:gd name="T16" fmla="*/ 0 60000 65536"/>
                <a:gd name="T17" fmla="*/ 0 60000 65536"/>
                <a:gd name="T18" fmla="*/ 0 60000 65536"/>
                <a:gd name="T19" fmla="*/ 0 60000 65536"/>
                <a:gd name="T20" fmla="*/ 0 60000 65536"/>
                <a:gd name="T21" fmla="*/ 0 w 18"/>
                <a:gd name="T22" fmla="*/ 0 h 19"/>
                <a:gd name="T23" fmla="*/ 18 w 18"/>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9">
                  <a:moveTo>
                    <a:pt x="17" y="11"/>
                  </a:moveTo>
                  <a:cubicBezTo>
                    <a:pt x="16" y="15"/>
                    <a:pt x="16" y="16"/>
                    <a:pt x="12" y="18"/>
                  </a:cubicBezTo>
                  <a:cubicBezTo>
                    <a:pt x="8" y="19"/>
                    <a:pt x="7" y="18"/>
                    <a:pt x="4" y="15"/>
                  </a:cubicBezTo>
                  <a:cubicBezTo>
                    <a:pt x="0" y="12"/>
                    <a:pt x="0" y="11"/>
                    <a:pt x="1" y="7"/>
                  </a:cubicBezTo>
                  <a:cubicBezTo>
                    <a:pt x="2" y="3"/>
                    <a:pt x="2" y="3"/>
                    <a:pt x="6" y="1"/>
                  </a:cubicBezTo>
                  <a:cubicBezTo>
                    <a:pt x="10" y="0"/>
                    <a:pt x="11" y="0"/>
                    <a:pt x="15" y="2"/>
                  </a:cubicBezTo>
                  <a:cubicBezTo>
                    <a:pt x="18" y="3"/>
                    <a:pt x="17" y="6"/>
                    <a:pt x="17" y="11"/>
                  </a:cubicBezTo>
                  <a:close/>
                </a:path>
              </a:pathLst>
            </a:custGeom>
            <a:solidFill>
              <a:srgbClr val="DDD977"/>
            </a:solidFill>
            <a:ln w="9525">
              <a:noFill/>
              <a:round/>
              <a:headEnd/>
              <a:tailEnd/>
            </a:ln>
          </p:spPr>
          <p:txBody>
            <a:bodyPr/>
            <a:lstStyle/>
            <a:p>
              <a:endParaRPr lang="en-US">
                <a:latin typeface="Calibri" pitchFamily="34" charset="0"/>
              </a:endParaRPr>
            </a:p>
          </p:txBody>
        </p:sp>
        <p:sp>
          <p:nvSpPr>
            <p:cNvPr id="143930" name="Freeform 3128"/>
            <p:cNvSpPr>
              <a:spLocks/>
            </p:cNvSpPr>
            <p:nvPr/>
          </p:nvSpPr>
          <p:spPr bwMode="auto">
            <a:xfrm>
              <a:off x="7509307" y="3361878"/>
              <a:ext cx="53749" cy="58862"/>
            </a:xfrm>
            <a:custGeom>
              <a:avLst/>
              <a:gdLst>
                <a:gd name="T0" fmla="*/ 2147483647 w 15"/>
                <a:gd name="T1" fmla="*/ 2147483647 h 16"/>
                <a:gd name="T2" fmla="*/ 2147483647 w 15"/>
                <a:gd name="T3" fmla="*/ 2147483647 h 16"/>
                <a:gd name="T4" fmla="*/ 2147483647 w 15"/>
                <a:gd name="T5" fmla="*/ 2147483647 h 16"/>
                <a:gd name="T6" fmla="*/ 0 w 15"/>
                <a:gd name="T7" fmla="*/ 2147483647 h 16"/>
                <a:gd name="T8" fmla="*/ 2147483647 w 15"/>
                <a:gd name="T9" fmla="*/ 2147483647 h 16"/>
                <a:gd name="T10" fmla="*/ 2147483647 w 15"/>
                <a:gd name="T11" fmla="*/ 2147483647 h 16"/>
                <a:gd name="T12" fmla="*/ 2147483647 w 15"/>
                <a:gd name="T13" fmla="*/ 2147483647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13" y="9"/>
                  </a:moveTo>
                  <a:cubicBezTo>
                    <a:pt x="13" y="13"/>
                    <a:pt x="13" y="14"/>
                    <a:pt x="10" y="15"/>
                  </a:cubicBezTo>
                  <a:cubicBezTo>
                    <a:pt x="6" y="16"/>
                    <a:pt x="5" y="16"/>
                    <a:pt x="3" y="13"/>
                  </a:cubicBezTo>
                  <a:cubicBezTo>
                    <a:pt x="0" y="11"/>
                    <a:pt x="0" y="10"/>
                    <a:pt x="0" y="6"/>
                  </a:cubicBezTo>
                  <a:cubicBezTo>
                    <a:pt x="1" y="2"/>
                    <a:pt x="1" y="2"/>
                    <a:pt x="5" y="1"/>
                  </a:cubicBezTo>
                  <a:cubicBezTo>
                    <a:pt x="8" y="0"/>
                    <a:pt x="8" y="0"/>
                    <a:pt x="12" y="2"/>
                  </a:cubicBezTo>
                  <a:cubicBezTo>
                    <a:pt x="15" y="3"/>
                    <a:pt x="14" y="5"/>
                    <a:pt x="13" y="9"/>
                  </a:cubicBezTo>
                  <a:close/>
                </a:path>
              </a:pathLst>
            </a:custGeom>
            <a:solidFill>
              <a:srgbClr val="E3DC77"/>
            </a:solidFill>
            <a:ln w="9525">
              <a:noFill/>
              <a:round/>
              <a:headEnd/>
              <a:tailEnd/>
            </a:ln>
          </p:spPr>
          <p:txBody>
            <a:bodyPr/>
            <a:lstStyle/>
            <a:p>
              <a:endParaRPr lang="en-US">
                <a:latin typeface="Calibri" pitchFamily="34" charset="0"/>
              </a:endParaRPr>
            </a:p>
          </p:txBody>
        </p:sp>
        <p:sp>
          <p:nvSpPr>
            <p:cNvPr id="143931" name="Freeform 3129"/>
            <p:cNvSpPr>
              <a:spLocks/>
            </p:cNvSpPr>
            <p:nvPr/>
          </p:nvSpPr>
          <p:spPr bwMode="auto">
            <a:xfrm>
              <a:off x="7500821" y="3399205"/>
              <a:ext cx="18388" cy="17228"/>
            </a:xfrm>
            <a:custGeom>
              <a:avLst/>
              <a:gdLst>
                <a:gd name="T0" fmla="*/ 2147483647 w 5"/>
                <a:gd name="T1" fmla="*/ 2147483647 h 5"/>
                <a:gd name="T2" fmla="*/ 2147483647 w 5"/>
                <a:gd name="T3" fmla="*/ 2147483647 h 5"/>
                <a:gd name="T4" fmla="*/ 2147483647 w 5"/>
                <a:gd name="T5" fmla="*/ 2147483647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2" y="1"/>
                  </a:moveTo>
                  <a:cubicBezTo>
                    <a:pt x="3" y="0"/>
                    <a:pt x="4" y="1"/>
                    <a:pt x="5" y="2"/>
                  </a:cubicBezTo>
                  <a:cubicBezTo>
                    <a:pt x="5" y="3"/>
                    <a:pt x="5" y="4"/>
                    <a:pt x="3" y="5"/>
                  </a:cubicBezTo>
                  <a:cubicBezTo>
                    <a:pt x="2" y="5"/>
                    <a:pt x="1" y="5"/>
                    <a:pt x="1" y="4"/>
                  </a:cubicBezTo>
                  <a:cubicBezTo>
                    <a:pt x="0" y="2"/>
                    <a:pt x="1" y="1"/>
                    <a:pt x="2" y="1"/>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932" name="Freeform 3130"/>
            <p:cNvSpPr>
              <a:spLocks/>
            </p:cNvSpPr>
            <p:nvPr/>
          </p:nvSpPr>
          <p:spPr bwMode="auto">
            <a:xfrm>
              <a:off x="7537596" y="3402076"/>
              <a:ext cx="22631" cy="22970"/>
            </a:xfrm>
            <a:custGeom>
              <a:avLst/>
              <a:gdLst>
                <a:gd name="T0" fmla="*/ 2147483647 w 6"/>
                <a:gd name="T1" fmla="*/ 2147483647 h 6"/>
                <a:gd name="T2" fmla="*/ 2147483647 w 6"/>
                <a:gd name="T3" fmla="*/ 2147483647 h 6"/>
                <a:gd name="T4" fmla="*/ 2147483647 w 6"/>
                <a:gd name="T5" fmla="*/ 2147483647 h 6"/>
                <a:gd name="T6" fmla="*/ 0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2" y="1"/>
                  </a:moveTo>
                  <a:cubicBezTo>
                    <a:pt x="4" y="0"/>
                    <a:pt x="5" y="1"/>
                    <a:pt x="6" y="2"/>
                  </a:cubicBezTo>
                  <a:cubicBezTo>
                    <a:pt x="6" y="4"/>
                    <a:pt x="6" y="5"/>
                    <a:pt x="4" y="6"/>
                  </a:cubicBezTo>
                  <a:cubicBezTo>
                    <a:pt x="3" y="6"/>
                    <a:pt x="1" y="6"/>
                    <a:pt x="0" y="4"/>
                  </a:cubicBezTo>
                  <a:cubicBezTo>
                    <a:pt x="0" y="3"/>
                    <a:pt x="1" y="1"/>
                    <a:pt x="2" y="1"/>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933" name="Freeform 3131"/>
            <p:cNvSpPr>
              <a:spLocks/>
            </p:cNvSpPr>
            <p:nvPr/>
          </p:nvSpPr>
          <p:spPr bwMode="auto">
            <a:xfrm>
              <a:off x="7530524" y="3357572"/>
              <a:ext cx="18387" cy="18663"/>
            </a:xfrm>
            <a:custGeom>
              <a:avLst/>
              <a:gdLst>
                <a:gd name="T0" fmla="*/ 2147483647 w 5"/>
                <a:gd name="T1" fmla="*/ 0 h 5"/>
                <a:gd name="T2" fmla="*/ 2147483647 w 5"/>
                <a:gd name="T3" fmla="*/ 2147483647 h 5"/>
                <a:gd name="T4" fmla="*/ 2147483647 w 5"/>
                <a:gd name="T5" fmla="*/ 2147483647 h 5"/>
                <a:gd name="T6" fmla="*/ 0 w 5"/>
                <a:gd name="T7" fmla="*/ 2147483647 h 5"/>
                <a:gd name="T8" fmla="*/ 2147483647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1" y="0"/>
                  </a:moveTo>
                  <a:cubicBezTo>
                    <a:pt x="3" y="0"/>
                    <a:pt x="4" y="0"/>
                    <a:pt x="5" y="2"/>
                  </a:cubicBezTo>
                  <a:cubicBezTo>
                    <a:pt x="5" y="3"/>
                    <a:pt x="4" y="4"/>
                    <a:pt x="3" y="5"/>
                  </a:cubicBezTo>
                  <a:cubicBezTo>
                    <a:pt x="2" y="5"/>
                    <a:pt x="0" y="5"/>
                    <a:pt x="0" y="3"/>
                  </a:cubicBezTo>
                  <a:cubicBezTo>
                    <a:pt x="0" y="2"/>
                    <a:pt x="0" y="1"/>
                    <a:pt x="1"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934" name="Freeform 3132"/>
            <p:cNvSpPr>
              <a:spLocks/>
            </p:cNvSpPr>
            <p:nvPr/>
          </p:nvSpPr>
          <p:spPr bwMode="auto">
            <a:xfrm>
              <a:off x="7505065" y="3373363"/>
              <a:ext cx="14144" cy="10050"/>
            </a:xfrm>
            <a:custGeom>
              <a:avLst/>
              <a:gdLst>
                <a:gd name="T0" fmla="*/ 2147483647 w 4"/>
                <a:gd name="T1" fmla="*/ 0 h 3"/>
                <a:gd name="T2" fmla="*/ 2147483647 w 4"/>
                <a:gd name="T3" fmla="*/ 2147483647 h 3"/>
                <a:gd name="T4" fmla="*/ 2147483647 w 4"/>
                <a:gd name="T5" fmla="*/ 2147483647 h 3"/>
                <a:gd name="T6" fmla="*/ 2147483647 w 4"/>
                <a:gd name="T7" fmla="*/ 2147483647 h 3"/>
                <a:gd name="T8" fmla="*/ 2147483647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cubicBezTo>
                    <a:pt x="2" y="0"/>
                    <a:pt x="3" y="0"/>
                    <a:pt x="3" y="1"/>
                  </a:cubicBezTo>
                  <a:cubicBezTo>
                    <a:pt x="4" y="2"/>
                    <a:pt x="3" y="2"/>
                    <a:pt x="3" y="3"/>
                  </a:cubicBezTo>
                  <a:cubicBezTo>
                    <a:pt x="2" y="3"/>
                    <a:pt x="1" y="3"/>
                    <a:pt x="1" y="2"/>
                  </a:cubicBezTo>
                  <a:cubicBezTo>
                    <a:pt x="0" y="1"/>
                    <a:pt x="1" y="0"/>
                    <a:pt x="2"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935" name="Freeform 3133"/>
            <p:cNvSpPr>
              <a:spLocks/>
            </p:cNvSpPr>
            <p:nvPr/>
          </p:nvSpPr>
          <p:spPr bwMode="auto">
            <a:xfrm>
              <a:off x="7544669" y="3376234"/>
              <a:ext cx="18387" cy="22970"/>
            </a:xfrm>
            <a:custGeom>
              <a:avLst/>
              <a:gdLst>
                <a:gd name="T0" fmla="*/ 2147483647 w 5"/>
                <a:gd name="T1" fmla="*/ 2147483647 h 6"/>
                <a:gd name="T2" fmla="*/ 2147483647 w 5"/>
                <a:gd name="T3" fmla="*/ 2147483647 h 6"/>
                <a:gd name="T4" fmla="*/ 2147483647 w 5"/>
                <a:gd name="T5" fmla="*/ 2147483647 h 6"/>
                <a:gd name="T6" fmla="*/ 2147483647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2" y="1"/>
                  </a:moveTo>
                  <a:cubicBezTo>
                    <a:pt x="3" y="0"/>
                    <a:pt x="4" y="1"/>
                    <a:pt x="5" y="2"/>
                  </a:cubicBezTo>
                  <a:cubicBezTo>
                    <a:pt x="5" y="4"/>
                    <a:pt x="5" y="5"/>
                    <a:pt x="4" y="5"/>
                  </a:cubicBezTo>
                  <a:cubicBezTo>
                    <a:pt x="2" y="6"/>
                    <a:pt x="1" y="5"/>
                    <a:pt x="1" y="4"/>
                  </a:cubicBezTo>
                  <a:cubicBezTo>
                    <a:pt x="0" y="3"/>
                    <a:pt x="1" y="1"/>
                    <a:pt x="2" y="1"/>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936" name="Freeform 3134"/>
            <p:cNvSpPr>
              <a:spLocks/>
            </p:cNvSpPr>
            <p:nvPr/>
          </p:nvSpPr>
          <p:spPr bwMode="auto">
            <a:xfrm>
              <a:off x="7523452" y="3387720"/>
              <a:ext cx="7073" cy="7179"/>
            </a:xfrm>
            <a:custGeom>
              <a:avLst/>
              <a:gdLst>
                <a:gd name="T0" fmla="*/ 2147483647 w 2"/>
                <a:gd name="T1" fmla="*/ 0 h 2"/>
                <a:gd name="T2" fmla="*/ 2147483647 w 2"/>
                <a:gd name="T3" fmla="*/ 0 h 2"/>
                <a:gd name="T4" fmla="*/ 2147483647 w 2"/>
                <a:gd name="T5" fmla="*/ 2147483647 h 2"/>
                <a:gd name="T6" fmla="*/ 0 w 2"/>
                <a:gd name="T7" fmla="*/ 2147483647 h 2"/>
                <a:gd name="T8" fmla="*/ 2147483647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0"/>
                  </a:moveTo>
                  <a:cubicBezTo>
                    <a:pt x="1" y="0"/>
                    <a:pt x="2" y="0"/>
                    <a:pt x="2" y="0"/>
                  </a:cubicBezTo>
                  <a:cubicBezTo>
                    <a:pt x="2" y="1"/>
                    <a:pt x="2" y="1"/>
                    <a:pt x="1" y="2"/>
                  </a:cubicBezTo>
                  <a:cubicBezTo>
                    <a:pt x="1" y="2"/>
                    <a:pt x="0" y="2"/>
                    <a:pt x="0" y="1"/>
                  </a:cubicBezTo>
                  <a:cubicBezTo>
                    <a:pt x="0" y="1"/>
                    <a:pt x="0" y="0"/>
                    <a:pt x="1"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937" name="Rectangle 3177"/>
            <p:cNvSpPr>
              <a:spLocks noChangeArrowheads="1"/>
            </p:cNvSpPr>
            <p:nvPr/>
          </p:nvSpPr>
          <p:spPr bwMode="auto">
            <a:xfrm>
              <a:off x="7571543" y="980142"/>
              <a:ext cx="672556" cy="200055"/>
            </a:xfrm>
            <a:prstGeom prst="rect">
              <a:avLst/>
            </a:prstGeom>
            <a:noFill/>
            <a:ln w="9525">
              <a:noFill/>
              <a:miter lim="800000"/>
              <a:headEnd/>
              <a:tailEnd/>
            </a:ln>
          </p:spPr>
          <p:txBody>
            <a:bodyPr wrap="none" lIns="0" tIns="0" rIns="0" bIns="0">
              <a:spAutoFit/>
            </a:bodyPr>
            <a:lstStyle/>
            <a:p>
              <a:r>
                <a:rPr lang="en-US" sz="1300">
                  <a:solidFill>
                    <a:srgbClr val="000000"/>
                  </a:solidFill>
                  <a:latin typeface="Calibri" pitchFamily="34" charset="0"/>
                  <a:cs typeface="Arial" charset="0"/>
                </a:rPr>
                <a:t>Apoptosis</a:t>
              </a:r>
              <a:endParaRPr lang="en-US">
                <a:solidFill>
                  <a:srgbClr val="000000"/>
                </a:solidFill>
                <a:latin typeface="Calibri" pitchFamily="34" charset="0"/>
                <a:cs typeface="Arial" charset="0"/>
              </a:endParaRPr>
            </a:p>
          </p:txBody>
        </p:sp>
        <p:sp>
          <p:nvSpPr>
            <p:cNvPr id="143938" name="Rectangle 3178"/>
            <p:cNvSpPr>
              <a:spLocks noChangeArrowheads="1"/>
            </p:cNvSpPr>
            <p:nvPr/>
          </p:nvSpPr>
          <p:spPr bwMode="auto">
            <a:xfrm>
              <a:off x="7848600" y="2085945"/>
              <a:ext cx="1190134" cy="200055"/>
            </a:xfrm>
            <a:prstGeom prst="rect">
              <a:avLst/>
            </a:prstGeom>
            <a:noFill/>
            <a:ln w="9525">
              <a:noFill/>
              <a:miter lim="800000"/>
              <a:headEnd/>
              <a:tailEnd/>
            </a:ln>
          </p:spPr>
          <p:txBody>
            <a:bodyPr wrap="none" lIns="0" tIns="0" rIns="0" bIns="0">
              <a:spAutoFit/>
            </a:bodyPr>
            <a:lstStyle/>
            <a:p>
              <a:r>
                <a:rPr lang="en-US" sz="1300">
                  <a:solidFill>
                    <a:srgbClr val="000000"/>
                  </a:solidFill>
                  <a:latin typeface="Calibri" pitchFamily="34" charset="0"/>
                  <a:cs typeface="Arial" charset="0"/>
                </a:rPr>
                <a:t>Reduced Survival</a:t>
              </a:r>
              <a:endParaRPr lang="en-US">
                <a:solidFill>
                  <a:srgbClr val="000000"/>
                </a:solidFill>
                <a:latin typeface="Calibri" pitchFamily="34" charset="0"/>
                <a:cs typeface="Arial" charset="0"/>
              </a:endParaRPr>
            </a:p>
          </p:txBody>
        </p:sp>
        <p:sp>
          <p:nvSpPr>
            <p:cNvPr id="143939" name="Rectangle 3179"/>
            <p:cNvSpPr>
              <a:spLocks noChangeArrowheads="1"/>
            </p:cNvSpPr>
            <p:nvPr/>
          </p:nvSpPr>
          <p:spPr bwMode="auto">
            <a:xfrm>
              <a:off x="8164051" y="3702127"/>
              <a:ext cx="749115" cy="511615"/>
            </a:xfrm>
            <a:prstGeom prst="rect">
              <a:avLst/>
            </a:prstGeom>
            <a:noFill/>
            <a:ln w="9525">
              <a:noFill/>
              <a:miter lim="800000"/>
              <a:headEnd/>
              <a:tailEnd/>
            </a:ln>
          </p:spPr>
          <p:txBody>
            <a:bodyPr wrap="none" lIns="0" tIns="0" rIns="0" bIns="0">
              <a:spAutoFit/>
            </a:bodyPr>
            <a:lstStyle/>
            <a:p>
              <a:pPr algn="ctr">
                <a:lnSpc>
                  <a:spcPct val="85000"/>
                </a:lnSpc>
              </a:pPr>
              <a:r>
                <a:rPr lang="en-US" sz="1300">
                  <a:solidFill>
                    <a:srgbClr val="000000"/>
                  </a:solidFill>
                  <a:latin typeface="Calibri" pitchFamily="34" charset="0"/>
                  <a:cs typeface="Arial" charset="0"/>
                </a:rPr>
                <a:t>Decreased </a:t>
              </a:r>
            </a:p>
            <a:p>
              <a:pPr algn="ctr">
                <a:lnSpc>
                  <a:spcPct val="85000"/>
                </a:lnSpc>
              </a:pPr>
              <a:r>
                <a:rPr lang="en-US" sz="1300">
                  <a:solidFill>
                    <a:srgbClr val="000000"/>
                  </a:solidFill>
                  <a:latin typeface="Calibri" pitchFamily="34" charset="0"/>
                  <a:cs typeface="Arial" charset="0"/>
                </a:rPr>
                <a:t>Cytokine</a:t>
              </a:r>
              <a:br>
                <a:rPr lang="en-US" sz="1300">
                  <a:solidFill>
                    <a:srgbClr val="000000"/>
                  </a:solidFill>
                  <a:latin typeface="Calibri" pitchFamily="34" charset="0"/>
                  <a:cs typeface="Arial" charset="0"/>
                </a:rPr>
              </a:br>
              <a:r>
                <a:rPr lang="en-US" sz="1300">
                  <a:solidFill>
                    <a:srgbClr val="000000"/>
                  </a:solidFill>
                  <a:latin typeface="Calibri" pitchFamily="34" charset="0"/>
                  <a:cs typeface="Arial" charset="0"/>
                </a:rPr>
                <a:t>production</a:t>
              </a:r>
              <a:endParaRPr lang="en-US">
                <a:solidFill>
                  <a:srgbClr val="000000"/>
                </a:solidFill>
                <a:latin typeface="Calibri" pitchFamily="34" charset="0"/>
                <a:cs typeface="Arial" charset="0"/>
              </a:endParaRPr>
            </a:p>
          </p:txBody>
        </p:sp>
        <p:sp>
          <p:nvSpPr>
            <p:cNvPr id="143940" name="Rectangle 3180"/>
            <p:cNvSpPr>
              <a:spLocks noChangeArrowheads="1"/>
            </p:cNvSpPr>
            <p:nvPr/>
          </p:nvSpPr>
          <p:spPr bwMode="auto">
            <a:xfrm>
              <a:off x="8496584" y="3849998"/>
              <a:ext cx="0" cy="413466"/>
            </a:xfrm>
            <a:prstGeom prst="rect">
              <a:avLst/>
            </a:prstGeom>
            <a:noFill/>
            <a:ln w="9525">
              <a:noFill/>
              <a:miter lim="800000"/>
              <a:headEnd/>
              <a:tailEnd/>
            </a:ln>
          </p:spPr>
          <p:txBody>
            <a:bodyPr wrap="none" lIns="0" tIns="0" rIns="0" bIns="0">
              <a:spAutoFit/>
            </a:bodyPr>
            <a:lstStyle/>
            <a:p>
              <a:pPr algn="ctr"/>
              <a:endParaRPr lang="de-CH">
                <a:solidFill>
                  <a:srgbClr val="000000"/>
                </a:solidFill>
                <a:latin typeface="Calibri" pitchFamily="34" charset="0"/>
                <a:cs typeface="Arial" charset="0"/>
              </a:endParaRPr>
            </a:p>
          </p:txBody>
        </p:sp>
        <p:sp>
          <p:nvSpPr>
            <p:cNvPr id="143941" name="Freeform 3181"/>
            <p:cNvSpPr>
              <a:spLocks/>
            </p:cNvSpPr>
            <p:nvPr/>
          </p:nvSpPr>
          <p:spPr bwMode="auto">
            <a:xfrm>
              <a:off x="7227835" y="4223266"/>
              <a:ext cx="145687" cy="107674"/>
            </a:xfrm>
            <a:custGeom>
              <a:avLst/>
              <a:gdLst>
                <a:gd name="T0" fmla="*/ 2147483647 w 40"/>
                <a:gd name="T1" fmla="*/ 0 h 29"/>
                <a:gd name="T2" fmla="*/ 0 w 40"/>
                <a:gd name="T3" fmla="*/ 2147483647 h 29"/>
                <a:gd name="T4" fmla="*/ 0 w 40"/>
                <a:gd name="T5" fmla="*/ 2147483647 h 29"/>
                <a:gd name="T6" fmla="*/ 2147483647 w 40"/>
                <a:gd name="T7" fmla="*/ 0 h 29"/>
                <a:gd name="T8" fmla="*/ 0 60000 65536"/>
                <a:gd name="T9" fmla="*/ 0 60000 65536"/>
                <a:gd name="T10" fmla="*/ 0 60000 65536"/>
                <a:gd name="T11" fmla="*/ 0 60000 65536"/>
                <a:gd name="T12" fmla="*/ 0 w 40"/>
                <a:gd name="T13" fmla="*/ 0 h 29"/>
                <a:gd name="T14" fmla="*/ 40 w 40"/>
                <a:gd name="T15" fmla="*/ 29 h 29"/>
              </a:gdLst>
              <a:ahLst/>
              <a:cxnLst>
                <a:cxn ang="T8">
                  <a:pos x="T0" y="T1"/>
                </a:cxn>
                <a:cxn ang="T9">
                  <a:pos x="T2" y="T3"/>
                </a:cxn>
                <a:cxn ang="T10">
                  <a:pos x="T4" y="T5"/>
                </a:cxn>
                <a:cxn ang="T11">
                  <a:pos x="T6" y="T7"/>
                </a:cxn>
              </a:cxnLst>
              <a:rect l="T12" t="T13" r="T14" b="T15"/>
              <a:pathLst>
                <a:path w="40" h="29">
                  <a:moveTo>
                    <a:pt x="40" y="0"/>
                  </a:moveTo>
                  <a:cubicBezTo>
                    <a:pt x="39" y="1"/>
                    <a:pt x="27" y="23"/>
                    <a:pt x="0" y="23"/>
                  </a:cubicBezTo>
                  <a:cubicBezTo>
                    <a:pt x="0" y="28"/>
                    <a:pt x="0" y="28"/>
                    <a:pt x="0" y="28"/>
                  </a:cubicBezTo>
                  <a:cubicBezTo>
                    <a:pt x="33" y="29"/>
                    <a:pt x="40" y="0"/>
                    <a:pt x="40" y="0"/>
                  </a:cubicBezTo>
                  <a:close/>
                </a:path>
              </a:pathLst>
            </a:custGeom>
            <a:solidFill>
              <a:srgbClr val="000000"/>
            </a:solidFill>
            <a:ln w="9525">
              <a:noFill/>
              <a:round/>
              <a:headEnd/>
              <a:tailEnd/>
            </a:ln>
          </p:spPr>
          <p:txBody>
            <a:bodyPr/>
            <a:lstStyle/>
            <a:p>
              <a:endParaRPr lang="en-US">
                <a:latin typeface="Calibri" pitchFamily="34" charset="0"/>
              </a:endParaRPr>
            </a:p>
          </p:txBody>
        </p:sp>
        <p:sp>
          <p:nvSpPr>
            <p:cNvPr id="143942" name="Freeform 3182"/>
            <p:cNvSpPr>
              <a:spLocks/>
            </p:cNvSpPr>
            <p:nvPr/>
          </p:nvSpPr>
          <p:spPr bwMode="auto">
            <a:xfrm>
              <a:off x="7188231" y="4293613"/>
              <a:ext cx="57991" cy="48812"/>
            </a:xfrm>
            <a:custGeom>
              <a:avLst/>
              <a:gdLst>
                <a:gd name="T0" fmla="*/ 0 w 41"/>
                <a:gd name="T1" fmla="*/ 2147483647 h 34"/>
                <a:gd name="T2" fmla="*/ 2147483647 w 41"/>
                <a:gd name="T3" fmla="*/ 0 h 34"/>
                <a:gd name="T4" fmla="*/ 2147483647 w 41"/>
                <a:gd name="T5" fmla="*/ 2147483647 h 34"/>
                <a:gd name="T6" fmla="*/ 2147483647 w 41"/>
                <a:gd name="T7" fmla="*/ 2147483647 h 34"/>
                <a:gd name="T8" fmla="*/ 0 w 41"/>
                <a:gd name="T9" fmla="*/ 2147483647 h 34"/>
                <a:gd name="T10" fmla="*/ 0 60000 65536"/>
                <a:gd name="T11" fmla="*/ 0 60000 65536"/>
                <a:gd name="T12" fmla="*/ 0 60000 65536"/>
                <a:gd name="T13" fmla="*/ 0 60000 65536"/>
                <a:gd name="T14" fmla="*/ 0 60000 65536"/>
                <a:gd name="T15" fmla="*/ 0 w 41"/>
                <a:gd name="T16" fmla="*/ 0 h 34"/>
                <a:gd name="T17" fmla="*/ 41 w 41"/>
                <a:gd name="T18" fmla="*/ 34 h 34"/>
              </a:gdLst>
              <a:ahLst/>
              <a:cxnLst>
                <a:cxn ang="T10">
                  <a:pos x="T0" y="T1"/>
                </a:cxn>
                <a:cxn ang="T11">
                  <a:pos x="T2" y="T3"/>
                </a:cxn>
                <a:cxn ang="T12">
                  <a:pos x="T4" y="T5"/>
                </a:cxn>
                <a:cxn ang="T13">
                  <a:pos x="T6" y="T7"/>
                </a:cxn>
                <a:cxn ang="T14">
                  <a:pos x="T8" y="T9"/>
                </a:cxn>
              </a:cxnLst>
              <a:rect l="T15" t="T16" r="T17" b="T18"/>
              <a:pathLst>
                <a:path w="41" h="34">
                  <a:moveTo>
                    <a:pt x="0" y="16"/>
                  </a:moveTo>
                  <a:lnTo>
                    <a:pt x="41" y="0"/>
                  </a:lnTo>
                  <a:lnTo>
                    <a:pt x="31" y="16"/>
                  </a:lnTo>
                  <a:lnTo>
                    <a:pt x="41" y="34"/>
                  </a:lnTo>
                  <a:lnTo>
                    <a:pt x="0" y="16"/>
                  </a:lnTo>
                  <a:close/>
                </a:path>
              </a:pathLst>
            </a:custGeom>
            <a:solidFill>
              <a:srgbClr val="000000"/>
            </a:solidFill>
            <a:ln w="9525">
              <a:noFill/>
              <a:round/>
              <a:headEnd/>
              <a:tailEnd/>
            </a:ln>
          </p:spPr>
          <p:txBody>
            <a:bodyPr/>
            <a:lstStyle/>
            <a:p>
              <a:endParaRPr lang="en-US">
                <a:latin typeface="Calibri" pitchFamily="34" charset="0"/>
              </a:endParaRPr>
            </a:p>
          </p:txBody>
        </p:sp>
        <p:sp>
          <p:nvSpPr>
            <p:cNvPr id="143943" name="Freeform 3185"/>
            <p:cNvSpPr>
              <a:spLocks/>
            </p:cNvSpPr>
            <p:nvPr/>
          </p:nvSpPr>
          <p:spPr bwMode="auto">
            <a:xfrm>
              <a:off x="7560227" y="3535592"/>
              <a:ext cx="104668" cy="155050"/>
            </a:xfrm>
            <a:custGeom>
              <a:avLst/>
              <a:gdLst>
                <a:gd name="T0" fmla="*/ 2147483647 w 29"/>
                <a:gd name="T1" fmla="*/ 2147483647 h 42"/>
                <a:gd name="T2" fmla="*/ 2147483647 w 29"/>
                <a:gd name="T3" fmla="*/ 2147483647 h 42"/>
                <a:gd name="T4" fmla="*/ 2147483647 w 29"/>
                <a:gd name="T5" fmla="*/ 0 h 42"/>
                <a:gd name="T6" fmla="*/ 2147483647 w 29"/>
                <a:gd name="T7" fmla="*/ 2147483647 h 42"/>
                <a:gd name="T8" fmla="*/ 0 60000 65536"/>
                <a:gd name="T9" fmla="*/ 0 60000 65536"/>
                <a:gd name="T10" fmla="*/ 0 60000 65536"/>
                <a:gd name="T11" fmla="*/ 0 60000 65536"/>
                <a:gd name="T12" fmla="*/ 0 w 29"/>
                <a:gd name="T13" fmla="*/ 0 h 42"/>
                <a:gd name="T14" fmla="*/ 29 w 29"/>
                <a:gd name="T15" fmla="*/ 42 h 42"/>
              </a:gdLst>
              <a:ahLst/>
              <a:cxnLst>
                <a:cxn ang="T8">
                  <a:pos x="T0" y="T1"/>
                </a:cxn>
                <a:cxn ang="T9">
                  <a:pos x="T2" y="T3"/>
                </a:cxn>
                <a:cxn ang="T10">
                  <a:pos x="T4" y="T5"/>
                </a:cxn>
                <a:cxn ang="T11">
                  <a:pos x="T6" y="T7"/>
                </a:cxn>
              </a:cxnLst>
              <a:rect l="T12" t="T13" r="T14" b="T15"/>
              <a:pathLst>
                <a:path w="29" h="42">
                  <a:moveTo>
                    <a:pt x="29" y="42"/>
                  </a:moveTo>
                  <a:cubicBezTo>
                    <a:pt x="28" y="42"/>
                    <a:pt x="7" y="28"/>
                    <a:pt x="10" y="1"/>
                  </a:cubicBezTo>
                  <a:cubicBezTo>
                    <a:pt x="5" y="0"/>
                    <a:pt x="5" y="0"/>
                    <a:pt x="5" y="0"/>
                  </a:cubicBezTo>
                  <a:cubicBezTo>
                    <a:pt x="0" y="32"/>
                    <a:pt x="28" y="42"/>
                    <a:pt x="29" y="42"/>
                  </a:cubicBezTo>
                  <a:close/>
                </a:path>
              </a:pathLst>
            </a:custGeom>
            <a:solidFill>
              <a:srgbClr val="000000"/>
            </a:solidFill>
            <a:ln w="9525">
              <a:noFill/>
              <a:round/>
              <a:headEnd/>
              <a:tailEnd/>
            </a:ln>
          </p:spPr>
          <p:txBody>
            <a:bodyPr/>
            <a:lstStyle/>
            <a:p>
              <a:endParaRPr lang="en-US">
                <a:latin typeface="Calibri" pitchFamily="34" charset="0"/>
              </a:endParaRPr>
            </a:p>
          </p:txBody>
        </p:sp>
        <p:sp>
          <p:nvSpPr>
            <p:cNvPr id="143944" name="Freeform 3186"/>
            <p:cNvSpPr>
              <a:spLocks/>
            </p:cNvSpPr>
            <p:nvPr/>
          </p:nvSpPr>
          <p:spPr bwMode="auto">
            <a:xfrm>
              <a:off x="7560227" y="3495394"/>
              <a:ext cx="46677" cy="61732"/>
            </a:xfrm>
            <a:custGeom>
              <a:avLst/>
              <a:gdLst>
                <a:gd name="T0" fmla="*/ 2147483647 w 33"/>
                <a:gd name="T1" fmla="*/ 0 h 43"/>
                <a:gd name="T2" fmla="*/ 2147483647 w 33"/>
                <a:gd name="T3" fmla="*/ 2147483647 h 43"/>
                <a:gd name="T4" fmla="*/ 2147483647 w 33"/>
                <a:gd name="T5" fmla="*/ 2147483647 h 43"/>
                <a:gd name="T6" fmla="*/ 0 w 33"/>
                <a:gd name="T7" fmla="*/ 2147483647 h 43"/>
                <a:gd name="T8" fmla="*/ 2147483647 w 33"/>
                <a:gd name="T9" fmla="*/ 0 h 43"/>
                <a:gd name="T10" fmla="*/ 0 60000 65536"/>
                <a:gd name="T11" fmla="*/ 0 60000 65536"/>
                <a:gd name="T12" fmla="*/ 0 60000 65536"/>
                <a:gd name="T13" fmla="*/ 0 60000 65536"/>
                <a:gd name="T14" fmla="*/ 0 60000 65536"/>
                <a:gd name="T15" fmla="*/ 0 w 33"/>
                <a:gd name="T16" fmla="*/ 0 h 43"/>
                <a:gd name="T17" fmla="*/ 33 w 33"/>
                <a:gd name="T18" fmla="*/ 43 h 43"/>
              </a:gdLst>
              <a:ahLst/>
              <a:cxnLst>
                <a:cxn ang="T10">
                  <a:pos x="T0" y="T1"/>
                </a:cxn>
                <a:cxn ang="T11">
                  <a:pos x="T2" y="T3"/>
                </a:cxn>
                <a:cxn ang="T12">
                  <a:pos x="T4" y="T5"/>
                </a:cxn>
                <a:cxn ang="T13">
                  <a:pos x="T6" y="T7"/>
                </a:cxn>
                <a:cxn ang="T14">
                  <a:pos x="T8" y="T9"/>
                </a:cxn>
              </a:cxnLst>
              <a:rect l="T15" t="T16" r="T17" b="T18"/>
              <a:pathLst>
                <a:path w="33" h="43">
                  <a:moveTo>
                    <a:pt x="23" y="0"/>
                  </a:moveTo>
                  <a:lnTo>
                    <a:pt x="33" y="43"/>
                  </a:lnTo>
                  <a:lnTo>
                    <a:pt x="18" y="30"/>
                  </a:lnTo>
                  <a:lnTo>
                    <a:pt x="0" y="38"/>
                  </a:lnTo>
                  <a:lnTo>
                    <a:pt x="23" y="0"/>
                  </a:lnTo>
                  <a:close/>
                </a:path>
              </a:pathLst>
            </a:custGeom>
            <a:solidFill>
              <a:srgbClr val="000000"/>
            </a:solidFill>
            <a:ln w="9525">
              <a:noFill/>
              <a:round/>
              <a:headEnd/>
              <a:tailEnd/>
            </a:ln>
          </p:spPr>
          <p:txBody>
            <a:bodyPr/>
            <a:lstStyle/>
            <a:p>
              <a:endParaRPr lang="en-US">
                <a:latin typeface="Calibri" pitchFamily="34" charset="0"/>
              </a:endParaRPr>
            </a:p>
          </p:txBody>
        </p:sp>
      </p:grpSp>
      <p:sp>
        <p:nvSpPr>
          <p:cNvPr id="2032" name="TextBox 2031"/>
          <p:cNvSpPr txBox="1">
            <a:spLocks noChangeArrowheads="1"/>
          </p:cNvSpPr>
          <p:nvPr/>
        </p:nvSpPr>
        <p:spPr bwMode="auto">
          <a:xfrm>
            <a:off x="3124200" y="3124200"/>
            <a:ext cx="515938" cy="830263"/>
          </a:xfrm>
          <a:prstGeom prst="rect">
            <a:avLst/>
          </a:prstGeom>
          <a:noFill/>
          <a:ln w="9525">
            <a:noFill/>
            <a:miter lim="800000"/>
            <a:headEnd/>
            <a:tailEnd/>
          </a:ln>
        </p:spPr>
        <p:txBody>
          <a:bodyPr>
            <a:spAutoFit/>
          </a:bodyPr>
          <a:lstStyle/>
          <a:p>
            <a:r>
              <a:rPr lang="en-US" sz="4800" b="1">
                <a:solidFill>
                  <a:srgbClr val="FF0000"/>
                </a:solidFill>
                <a:latin typeface="Calibri" pitchFamily="34" charset="0"/>
                <a:cs typeface="Arial" charset="0"/>
              </a:rPr>
              <a:t>X</a:t>
            </a:r>
          </a:p>
        </p:txBody>
      </p:sp>
      <p:grpSp>
        <p:nvGrpSpPr>
          <p:cNvPr id="25" name="Group 1545"/>
          <p:cNvGrpSpPr>
            <a:grpSpLocks/>
          </p:cNvGrpSpPr>
          <p:nvPr/>
        </p:nvGrpSpPr>
        <p:grpSpPr bwMode="auto">
          <a:xfrm>
            <a:off x="5791200" y="990600"/>
            <a:ext cx="3073400" cy="3602038"/>
            <a:chOff x="5791200" y="1427162"/>
            <a:chExt cx="3073138" cy="3602035"/>
          </a:xfrm>
        </p:grpSpPr>
        <p:pic>
          <p:nvPicPr>
            <p:cNvPr id="143483" name="Picture 2835"/>
            <p:cNvPicPr>
              <a:picLocks noChangeAspect="1" noChangeArrowheads="1"/>
            </p:cNvPicPr>
            <p:nvPr/>
          </p:nvPicPr>
          <p:blipFill>
            <a:blip r:embed="rId11"/>
            <a:srcRect/>
            <a:stretch>
              <a:fillRect/>
            </a:stretch>
          </p:blipFill>
          <p:spPr bwMode="auto">
            <a:xfrm>
              <a:off x="5791200" y="3124200"/>
              <a:ext cx="656300" cy="221090"/>
            </a:xfrm>
            <a:prstGeom prst="rect">
              <a:avLst/>
            </a:prstGeom>
            <a:noFill/>
            <a:ln w="9525">
              <a:noFill/>
              <a:miter lim="800000"/>
              <a:headEnd/>
              <a:tailEnd/>
            </a:ln>
          </p:spPr>
        </p:pic>
        <p:grpSp>
          <p:nvGrpSpPr>
            <p:cNvPr id="143484" name="Group 1207"/>
            <p:cNvGrpSpPr>
              <a:grpSpLocks/>
            </p:cNvGrpSpPr>
            <p:nvPr/>
          </p:nvGrpSpPr>
          <p:grpSpPr bwMode="auto">
            <a:xfrm>
              <a:off x="6476993" y="1427162"/>
              <a:ext cx="2387345" cy="3602035"/>
              <a:chOff x="6299452" y="1414463"/>
              <a:chExt cx="2679448" cy="3983037"/>
            </a:xfrm>
          </p:grpSpPr>
          <p:pic>
            <p:nvPicPr>
              <p:cNvPr id="143485" name="Picture 2833"/>
              <p:cNvPicPr>
                <a:picLocks noChangeAspect="1" noChangeArrowheads="1"/>
              </p:cNvPicPr>
              <p:nvPr/>
            </p:nvPicPr>
            <p:blipFill>
              <a:blip r:embed="rId12"/>
              <a:srcRect/>
              <a:stretch>
                <a:fillRect/>
              </a:stretch>
            </p:blipFill>
            <p:spPr bwMode="auto">
              <a:xfrm>
                <a:off x="6896100" y="2500313"/>
                <a:ext cx="430213" cy="674687"/>
              </a:xfrm>
              <a:prstGeom prst="rect">
                <a:avLst/>
              </a:prstGeom>
              <a:noFill/>
              <a:ln w="9525">
                <a:noFill/>
                <a:miter lim="800000"/>
                <a:headEnd/>
                <a:tailEnd/>
              </a:ln>
            </p:spPr>
          </p:pic>
          <p:pic>
            <p:nvPicPr>
              <p:cNvPr id="143486" name="Picture 2834"/>
              <p:cNvPicPr>
                <a:picLocks noChangeAspect="1" noChangeArrowheads="1"/>
              </p:cNvPicPr>
              <p:nvPr/>
            </p:nvPicPr>
            <p:blipFill>
              <a:blip r:embed="rId13"/>
              <a:srcRect/>
              <a:stretch>
                <a:fillRect/>
              </a:stretch>
            </p:blipFill>
            <p:spPr bwMode="auto">
              <a:xfrm>
                <a:off x="6896100" y="3689350"/>
                <a:ext cx="430213" cy="674688"/>
              </a:xfrm>
              <a:prstGeom prst="rect">
                <a:avLst/>
              </a:prstGeom>
              <a:noFill/>
              <a:ln w="9525">
                <a:noFill/>
                <a:miter lim="800000"/>
                <a:headEnd/>
                <a:tailEnd/>
              </a:ln>
            </p:spPr>
          </p:pic>
          <p:pic>
            <p:nvPicPr>
              <p:cNvPr id="143487" name="Picture 2835"/>
              <p:cNvPicPr>
                <a:picLocks noChangeAspect="1" noChangeArrowheads="1"/>
              </p:cNvPicPr>
              <p:nvPr/>
            </p:nvPicPr>
            <p:blipFill>
              <a:blip r:embed="rId11"/>
              <a:srcRect/>
              <a:stretch>
                <a:fillRect/>
              </a:stretch>
            </p:blipFill>
            <p:spPr bwMode="auto">
              <a:xfrm>
                <a:off x="7040563" y="3284538"/>
                <a:ext cx="736600" cy="244475"/>
              </a:xfrm>
              <a:prstGeom prst="rect">
                <a:avLst/>
              </a:prstGeom>
              <a:noFill/>
              <a:ln w="9525">
                <a:noFill/>
                <a:miter lim="800000"/>
                <a:headEnd/>
                <a:tailEnd/>
              </a:ln>
            </p:spPr>
          </p:pic>
          <p:sp>
            <p:nvSpPr>
              <p:cNvPr id="143488" name="Freeform 2854"/>
              <p:cNvSpPr>
                <a:spLocks/>
              </p:cNvSpPr>
              <p:nvPr/>
            </p:nvSpPr>
            <p:spPr bwMode="auto">
              <a:xfrm>
                <a:off x="7273925" y="1568450"/>
                <a:ext cx="109538" cy="196850"/>
              </a:xfrm>
              <a:custGeom>
                <a:avLst/>
                <a:gdLst>
                  <a:gd name="T0" fmla="*/ 2147483647 w 27"/>
                  <a:gd name="T1" fmla="*/ 2147483647 h 48"/>
                  <a:gd name="T2" fmla="*/ 2147483647 w 27"/>
                  <a:gd name="T3" fmla="*/ 2147483647 h 48"/>
                  <a:gd name="T4" fmla="*/ 2147483647 w 27"/>
                  <a:gd name="T5" fmla="*/ 2147483647 h 48"/>
                  <a:gd name="T6" fmla="*/ 2147483647 w 27"/>
                  <a:gd name="T7" fmla="*/ 2147483647 h 48"/>
                  <a:gd name="T8" fmla="*/ 2147483647 w 27"/>
                  <a:gd name="T9" fmla="*/ 2147483647 h 48"/>
                  <a:gd name="T10" fmla="*/ 2147483647 w 27"/>
                  <a:gd name="T11" fmla="*/ 2147483647 h 48"/>
                  <a:gd name="T12" fmla="*/ 2147483647 w 27"/>
                  <a:gd name="T13" fmla="*/ 2147483647 h 48"/>
                  <a:gd name="T14" fmla="*/ 2147483647 w 27"/>
                  <a:gd name="T15" fmla="*/ 2147483647 h 48"/>
                  <a:gd name="T16" fmla="*/ 2147483647 w 27"/>
                  <a:gd name="T17" fmla="*/ 2147483647 h 48"/>
                  <a:gd name="T18" fmla="*/ 2147483647 w 27"/>
                  <a:gd name="T19" fmla="*/ 2147483647 h 48"/>
                  <a:gd name="T20" fmla="*/ 2147483647 w 27"/>
                  <a:gd name="T21" fmla="*/ 2147483647 h 48"/>
                  <a:gd name="T22" fmla="*/ 2147483647 w 27"/>
                  <a:gd name="T23" fmla="*/ 2147483647 h 48"/>
                  <a:gd name="T24" fmla="*/ 2147483647 w 27"/>
                  <a:gd name="T25" fmla="*/ 2147483647 h 48"/>
                  <a:gd name="T26" fmla="*/ 2147483647 w 27"/>
                  <a:gd name="T27" fmla="*/ 2147483647 h 48"/>
                  <a:gd name="T28" fmla="*/ 2147483647 w 27"/>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48"/>
                  <a:gd name="T47" fmla="*/ 27 w 27"/>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48">
                    <a:moveTo>
                      <a:pt x="10" y="36"/>
                    </a:moveTo>
                    <a:cubicBezTo>
                      <a:pt x="19" y="46"/>
                      <a:pt x="19" y="46"/>
                      <a:pt x="19" y="46"/>
                    </a:cubicBezTo>
                    <a:cubicBezTo>
                      <a:pt x="21" y="48"/>
                      <a:pt x="24" y="48"/>
                      <a:pt x="25" y="46"/>
                    </a:cubicBezTo>
                    <a:cubicBezTo>
                      <a:pt x="27" y="45"/>
                      <a:pt x="27" y="42"/>
                      <a:pt x="25" y="40"/>
                    </a:cubicBezTo>
                    <a:cubicBezTo>
                      <a:pt x="25" y="40"/>
                      <a:pt x="20" y="34"/>
                      <a:pt x="18" y="32"/>
                    </a:cubicBezTo>
                    <a:cubicBezTo>
                      <a:pt x="18" y="28"/>
                      <a:pt x="16" y="25"/>
                      <a:pt x="14" y="23"/>
                    </a:cubicBezTo>
                    <a:cubicBezTo>
                      <a:pt x="15" y="16"/>
                      <a:pt x="13" y="7"/>
                      <a:pt x="7" y="1"/>
                    </a:cubicBezTo>
                    <a:cubicBezTo>
                      <a:pt x="6" y="0"/>
                      <a:pt x="3" y="0"/>
                      <a:pt x="1" y="1"/>
                    </a:cubicBezTo>
                    <a:cubicBezTo>
                      <a:pt x="0" y="3"/>
                      <a:pt x="0" y="5"/>
                      <a:pt x="1" y="7"/>
                    </a:cubicBezTo>
                    <a:cubicBezTo>
                      <a:pt x="5" y="11"/>
                      <a:pt x="7" y="18"/>
                      <a:pt x="6" y="22"/>
                    </a:cubicBezTo>
                    <a:cubicBezTo>
                      <a:pt x="5" y="24"/>
                      <a:pt x="5" y="24"/>
                      <a:pt x="5" y="24"/>
                    </a:cubicBezTo>
                    <a:cubicBezTo>
                      <a:pt x="7" y="27"/>
                      <a:pt x="7" y="27"/>
                      <a:pt x="7" y="27"/>
                    </a:cubicBezTo>
                    <a:cubicBezTo>
                      <a:pt x="9" y="30"/>
                      <a:pt x="9" y="31"/>
                      <a:pt x="9" y="32"/>
                    </a:cubicBezTo>
                    <a:cubicBezTo>
                      <a:pt x="8" y="34"/>
                      <a:pt x="8" y="34"/>
                      <a:pt x="8" y="34"/>
                    </a:cubicBezTo>
                    <a:lnTo>
                      <a:pt x="10" y="36"/>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489" name="Freeform 2855"/>
              <p:cNvSpPr>
                <a:spLocks/>
              </p:cNvSpPr>
              <p:nvPr/>
            </p:nvSpPr>
            <p:spPr bwMode="auto">
              <a:xfrm>
                <a:off x="7277100" y="1571625"/>
                <a:ext cx="103188" cy="188913"/>
              </a:xfrm>
              <a:custGeom>
                <a:avLst/>
                <a:gdLst>
                  <a:gd name="T0" fmla="*/ 2147483647 w 25"/>
                  <a:gd name="T1" fmla="*/ 2147483647 h 46"/>
                  <a:gd name="T2" fmla="*/ 0 w 25"/>
                  <a:gd name="T3" fmla="*/ 2147483647 h 46"/>
                  <a:gd name="T4" fmla="*/ 2147483647 w 25"/>
                  <a:gd name="T5" fmla="*/ 2147483647 h 46"/>
                  <a:gd name="T6" fmla="*/ 2147483647 w 25"/>
                  <a:gd name="T7" fmla="*/ 2147483647 h 46"/>
                  <a:gd name="T8" fmla="*/ 2147483647 w 25"/>
                  <a:gd name="T9" fmla="*/ 2147483647 h 46"/>
                  <a:gd name="T10" fmla="*/ 2147483647 w 25"/>
                  <a:gd name="T11" fmla="*/ 2147483647 h 46"/>
                  <a:gd name="T12" fmla="*/ 2147483647 w 25"/>
                  <a:gd name="T13" fmla="*/ 2147483647 h 46"/>
                  <a:gd name="T14" fmla="*/ 2147483647 w 25"/>
                  <a:gd name="T15" fmla="*/ 2147483647 h 46"/>
                  <a:gd name="T16" fmla="*/ 2147483647 w 25"/>
                  <a:gd name="T17" fmla="*/ 2147483647 h 46"/>
                  <a:gd name="T18" fmla="*/ 2147483647 w 25"/>
                  <a:gd name="T19" fmla="*/ 2147483647 h 46"/>
                  <a:gd name="T20" fmla="*/ 2147483647 w 25"/>
                  <a:gd name="T21" fmla="*/ 2147483647 h 46"/>
                  <a:gd name="T22" fmla="*/ 2147483647 w 25"/>
                  <a:gd name="T23" fmla="*/ 2147483647 h 46"/>
                  <a:gd name="T24" fmla="*/ 2147483647 w 25"/>
                  <a:gd name="T25" fmla="*/ 2147483647 h 46"/>
                  <a:gd name="T26" fmla="*/ 2147483647 w 25"/>
                  <a:gd name="T27" fmla="*/ 2147483647 h 46"/>
                  <a:gd name="T28" fmla="*/ 2147483647 w 25"/>
                  <a:gd name="T29" fmla="*/ 2147483647 h 46"/>
                  <a:gd name="T30" fmla="*/ 2147483647 w 25"/>
                  <a:gd name="T31" fmla="*/ 2147483647 h 46"/>
                  <a:gd name="T32" fmla="*/ 2147483647 w 25"/>
                  <a:gd name="T33" fmla="*/ 2147483647 h 46"/>
                  <a:gd name="T34" fmla="*/ 2147483647 w 25"/>
                  <a:gd name="T35" fmla="*/ 2147483647 h 46"/>
                  <a:gd name="T36" fmla="*/ 2147483647 w 25"/>
                  <a:gd name="T37" fmla="*/ 2147483647 h 46"/>
                  <a:gd name="T38" fmla="*/ 2147483647 w 25"/>
                  <a:gd name="T39" fmla="*/ 2147483647 h 46"/>
                  <a:gd name="T40" fmla="*/ 2147483647 w 25"/>
                  <a:gd name="T41" fmla="*/ 2147483647 h 46"/>
                  <a:gd name="T42" fmla="*/ 2147483647 w 25"/>
                  <a:gd name="T43" fmla="*/ 2147483647 h 46"/>
                  <a:gd name="T44" fmla="*/ 2147483647 w 25"/>
                  <a:gd name="T45" fmla="*/ 2147483647 h 46"/>
                  <a:gd name="T46" fmla="*/ 2147483647 w 25"/>
                  <a:gd name="T47" fmla="*/ 2147483647 h 46"/>
                  <a:gd name="T48" fmla="*/ 2147483647 w 25"/>
                  <a:gd name="T49" fmla="*/ 2147483647 h 46"/>
                  <a:gd name="T50" fmla="*/ 2147483647 w 25"/>
                  <a:gd name="T51" fmla="*/ 0 h 46"/>
                  <a:gd name="T52" fmla="*/ 2147483647 w 25"/>
                  <a:gd name="T53" fmla="*/ 2147483647 h 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
                  <a:gd name="T82" fmla="*/ 0 h 46"/>
                  <a:gd name="T83" fmla="*/ 25 w 25"/>
                  <a:gd name="T84" fmla="*/ 46 h 4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 h="46">
                    <a:moveTo>
                      <a:pt x="1" y="1"/>
                    </a:moveTo>
                    <a:cubicBezTo>
                      <a:pt x="0" y="1"/>
                      <a:pt x="0" y="1"/>
                      <a:pt x="0" y="2"/>
                    </a:cubicBezTo>
                    <a:cubicBezTo>
                      <a:pt x="0" y="3"/>
                      <a:pt x="0" y="5"/>
                      <a:pt x="1" y="6"/>
                    </a:cubicBezTo>
                    <a:cubicBezTo>
                      <a:pt x="5" y="10"/>
                      <a:pt x="7" y="17"/>
                      <a:pt x="6" y="21"/>
                    </a:cubicBezTo>
                    <a:cubicBezTo>
                      <a:pt x="5" y="21"/>
                      <a:pt x="5" y="23"/>
                      <a:pt x="5" y="23"/>
                    </a:cubicBezTo>
                    <a:cubicBezTo>
                      <a:pt x="5" y="23"/>
                      <a:pt x="5" y="23"/>
                      <a:pt x="5" y="23"/>
                    </a:cubicBezTo>
                    <a:cubicBezTo>
                      <a:pt x="6" y="25"/>
                      <a:pt x="6" y="25"/>
                      <a:pt x="6" y="25"/>
                    </a:cubicBezTo>
                    <a:cubicBezTo>
                      <a:pt x="7" y="26"/>
                      <a:pt x="7" y="26"/>
                      <a:pt x="7" y="26"/>
                    </a:cubicBezTo>
                    <a:cubicBezTo>
                      <a:pt x="9" y="29"/>
                      <a:pt x="9" y="30"/>
                      <a:pt x="9" y="31"/>
                    </a:cubicBezTo>
                    <a:cubicBezTo>
                      <a:pt x="9" y="31"/>
                      <a:pt x="8" y="33"/>
                      <a:pt x="8" y="33"/>
                    </a:cubicBezTo>
                    <a:cubicBezTo>
                      <a:pt x="8" y="33"/>
                      <a:pt x="9" y="34"/>
                      <a:pt x="9" y="34"/>
                    </a:cubicBezTo>
                    <a:cubicBezTo>
                      <a:pt x="9" y="34"/>
                      <a:pt x="9" y="34"/>
                      <a:pt x="9" y="34"/>
                    </a:cubicBezTo>
                    <a:cubicBezTo>
                      <a:pt x="10" y="35"/>
                      <a:pt x="10" y="35"/>
                      <a:pt x="10" y="35"/>
                    </a:cubicBezTo>
                    <a:cubicBezTo>
                      <a:pt x="19" y="45"/>
                      <a:pt x="19" y="45"/>
                      <a:pt x="19" y="45"/>
                    </a:cubicBezTo>
                    <a:cubicBezTo>
                      <a:pt x="19" y="45"/>
                      <a:pt x="20" y="45"/>
                      <a:pt x="20" y="46"/>
                    </a:cubicBezTo>
                    <a:cubicBezTo>
                      <a:pt x="21" y="46"/>
                      <a:pt x="21" y="46"/>
                      <a:pt x="21" y="46"/>
                    </a:cubicBezTo>
                    <a:cubicBezTo>
                      <a:pt x="22" y="46"/>
                      <a:pt x="22" y="46"/>
                      <a:pt x="22" y="46"/>
                    </a:cubicBezTo>
                    <a:cubicBezTo>
                      <a:pt x="23" y="45"/>
                      <a:pt x="23" y="45"/>
                      <a:pt x="24" y="45"/>
                    </a:cubicBezTo>
                    <a:cubicBezTo>
                      <a:pt x="25" y="43"/>
                      <a:pt x="25" y="41"/>
                      <a:pt x="23" y="39"/>
                    </a:cubicBezTo>
                    <a:cubicBezTo>
                      <a:pt x="23" y="39"/>
                      <a:pt x="19" y="35"/>
                      <a:pt x="17" y="33"/>
                    </a:cubicBezTo>
                    <a:cubicBezTo>
                      <a:pt x="17" y="32"/>
                      <a:pt x="16" y="32"/>
                      <a:pt x="16" y="31"/>
                    </a:cubicBezTo>
                    <a:cubicBezTo>
                      <a:pt x="16" y="28"/>
                      <a:pt x="15" y="25"/>
                      <a:pt x="13" y="23"/>
                    </a:cubicBezTo>
                    <a:cubicBezTo>
                      <a:pt x="13" y="23"/>
                      <a:pt x="13" y="22"/>
                      <a:pt x="13" y="22"/>
                    </a:cubicBezTo>
                    <a:cubicBezTo>
                      <a:pt x="13" y="22"/>
                      <a:pt x="13" y="22"/>
                      <a:pt x="13" y="21"/>
                    </a:cubicBezTo>
                    <a:cubicBezTo>
                      <a:pt x="14" y="15"/>
                      <a:pt x="11" y="7"/>
                      <a:pt x="6" y="1"/>
                    </a:cubicBezTo>
                    <a:cubicBezTo>
                      <a:pt x="5" y="0"/>
                      <a:pt x="3" y="0"/>
                      <a:pt x="2" y="0"/>
                    </a:cubicBezTo>
                    <a:cubicBezTo>
                      <a:pt x="1" y="0"/>
                      <a:pt x="1" y="0"/>
                      <a:pt x="1" y="1"/>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490" name="Freeform 2856"/>
              <p:cNvSpPr>
                <a:spLocks/>
              </p:cNvSpPr>
              <p:nvPr/>
            </p:nvSpPr>
            <p:spPr bwMode="auto">
              <a:xfrm>
                <a:off x="7277100" y="1571625"/>
                <a:ext cx="98425" cy="184150"/>
              </a:xfrm>
              <a:custGeom>
                <a:avLst/>
                <a:gdLst>
                  <a:gd name="T0" fmla="*/ 2147483647 w 24"/>
                  <a:gd name="T1" fmla="*/ 2147483647 h 45"/>
                  <a:gd name="T2" fmla="*/ 0 w 24"/>
                  <a:gd name="T3" fmla="*/ 2147483647 h 45"/>
                  <a:gd name="T4" fmla="*/ 2147483647 w 24"/>
                  <a:gd name="T5" fmla="*/ 2147483647 h 45"/>
                  <a:gd name="T6" fmla="*/ 2147483647 w 24"/>
                  <a:gd name="T7" fmla="*/ 2147483647 h 45"/>
                  <a:gd name="T8" fmla="*/ 2147483647 w 24"/>
                  <a:gd name="T9" fmla="*/ 2147483647 h 45"/>
                  <a:gd name="T10" fmla="*/ 2147483647 w 24"/>
                  <a:gd name="T11" fmla="*/ 2147483647 h 45"/>
                  <a:gd name="T12" fmla="*/ 2147483647 w 24"/>
                  <a:gd name="T13" fmla="*/ 2147483647 h 45"/>
                  <a:gd name="T14" fmla="*/ 2147483647 w 24"/>
                  <a:gd name="T15" fmla="*/ 2147483647 h 45"/>
                  <a:gd name="T16" fmla="*/ 2147483647 w 24"/>
                  <a:gd name="T17" fmla="*/ 2147483647 h 45"/>
                  <a:gd name="T18" fmla="*/ 2147483647 w 24"/>
                  <a:gd name="T19" fmla="*/ 2147483647 h 45"/>
                  <a:gd name="T20" fmla="*/ 2147483647 w 24"/>
                  <a:gd name="T21" fmla="*/ 2147483647 h 45"/>
                  <a:gd name="T22" fmla="*/ 2147483647 w 24"/>
                  <a:gd name="T23" fmla="*/ 2147483647 h 45"/>
                  <a:gd name="T24" fmla="*/ 2147483647 w 24"/>
                  <a:gd name="T25" fmla="*/ 2147483647 h 45"/>
                  <a:gd name="T26" fmla="*/ 2147483647 w 24"/>
                  <a:gd name="T27" fmla="*/ 2147483647 h 45"/>
                  <a:gd name="T28" fmla="*/ 2147483647 w 24"/>
                  <a:gd name="T29" fmla="*/ 2147483647 h 45"/>
                  <a:gd name="T30" fmla="*/ 2147483647 w 24"/>
                  <a:gd name="T31" fmla="*/ 2147483647 h 45"/>
                  <a:gd name="T32" fmla="*/ 2147483647 w 24"/>
                  <a:gd name="T33" fmla="*/ 2147483647 h 45"/>
                  <a:gd name="T34" fmla="*/ 2147483647 w 24"/>
                  <a:gd name="T35" fmla="*/ 2147483647 h 45"/>
                  <a:gd name="T36" fmla="*/ 2147483647 w 24"/>
                  <a:gd name="T37" fmla="*/ 2147483647 h 45"/>
                  <a:gd name="T38" fmla="*/ 2147483647 w 24"/>
                  <a:gd name="T39" fmla="*/ 2147483647 h 45"/>
                  <a:gd name="T40" fmla="*/ 2147483647 w 24"/>
                  <a:gd name="T41" fmla="*/ 2147483647 h 45"/>
                  <a:gd name="T42" fmla="*/ 2147483647 w 24"/>
                  <a:gd name="T43" fmla="*/ 2147483647 h 45"/>
                  <a:gd name="T44" fmla="*/ 2147483647 w 24"/>
                  <a:gd name="T45" fmla="*/ 2147483647 h 45"/>
                  <a:gd name="T46" fmla="*/ 2147483647 w 24"/>
                  <a:gd name="T47" fmla="*/ 2147483647 h 45"/>
                  <a:gd name="T48" fmla="*/ 2147483647 w 24"/>
                  <a:gd name="T49" fmla="*/ 2147483647 h 45"/>
                  <a:gd name="T50" fmla="*/ 2147483647 w 24"/>
                  <a:gd name="T51" fmla="*/ 0 h 45"/>
                  <a:gd name="T52" fmla="*/ 2147483647 w 24"/>
                  <a:gd name="T53" fmla="*/ 2147483647 h 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
                  <a:gd name="T82" fmla="*/ 0 h 45"/>
                  <a:gd name="T83" fmla="*/ 24 w 24"/>
                  <a:gd name="T84" fmla="*/ 45 h 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 h="45">
                    <a:moveTo>
                      <a:pt x="1" y="1"/>
                    </a:moveTo>
                    <a:cubicBezTo>
                      <a:pt x="1" y="1"/>
                      <a:pt x="0" y="2"/>
                      <a:pt x="0" y="2"/>
                    </a:cubicBezTo>
                    <a:cubicBezTo>
                      <a:pt x="0" y="3"/>
                      <a:pt x="1" y="5"/>
                      <a:pt x="2" y="6"/>
                    </a:cubicBezTo>
                    <a:cubicBezTo>
                      <a:pt x="5" y="11"/>
                      <a:pt x="7" y="17"/>
                      <a:pt x="6" y="21"/>
                    </a:cubicBezTo>
                    <a:cubicBezTo>
                      <a:pt x="6" y="22"/>
                      <a:pt x="6" y="23"/>
                      <a:pt x="6" y="23"/>
                    </a:cubicBezTo>
                    <a:cubicBezTo>
                      <a:pt x="6" y="23"/>
                      <a:pt x="6" y="23"/>
                      <a:pt x="6" y="23"/>
                    </a:cubicBezTo>
                    <a:cubicBezTo>
                      <a:pt x="7" y="25"/>
                      <a:pt x="7" y="25"/>
                      <a:pt x="7" y="25"/>
                    </a:cubicBezTo>
                    <a:cubicBezTo>
                      <a:pt x="7" y="25"/>
                      <a:pt x="8" y="26"/>
                      <a:pt x="8" y="26"/>
                    </a:cubicBezTo>
                    <a:cubicBezTo>
                      <a:pt x="10" y="29"/>
                      <a:pt x="10" y="29"/>
                      <a:pt x="10" y="30"/>
                    </a:cubicBezTo>
                    <a:cubicBezTo>
                      <a:pt x="10" y="31"/>
                      <a:pt x="9" y="33"/>
                      <a:pt x="9" y="33"/>
                    </a:cubicBezTo>
                    <a:cubicBezTo>
                      <a:pt x="9" y="33"/>
                      <a:pt x="10" y="34"/>
                      <a:pt x="10" y="34"/>
                    </a:cubicBezTo>
                    <a:cubicBezTo>
                      <a:pt x="10" y="34"/>
                      <a:pt x="10" y="34"/>
                      <a:pt x="10" y="34"/>
                    </a:cubicBezTo>
                    <a:cubicBezTo>
                      <a:pt x="10" y="35"/>
                      <a:pt x="10" y="35"/>
                      <a:pt x="10" y="35"/>
                    </a:cubicBezTo>
                    <a:cubicBezTo>
                      <a:pt x="19" y="44"/>
                      <a:pt x="19" y="44"/>
                      <a:pt x="19" y="44"/>
                    </a:cubicBezTo>
                    <a:cubicBezTo>
                      <a:pt x="20" y="44"/>
                      <a:pt x="20" y="45"/>
                      <a:pt x="21" y="45"/>
                    </a:cubicBezTo>
                    <a:cubicBezTo>
                      <a:pt x="21" y="45"/>
                      <a:pt x="21" y="45"/>
                      <a:pt x="22" y="45"/>
                    </a:cubicBezTo>
                    <a:cubicBezTo>
                      <a:pt x="22" y="45"/>
                      <a:pt x="22" y="45"/>
                      <a:pt x="22" y="45"/>
                    </a:cubicBezTo>
                    <a:cubicBezTo>
                      <a:pt x="23" y="45"/>
                      <a:pt x="23" y="44"/>
                      <a:pt x="24" y="44"/>
                    </a:cubicBezTo>
                    <a:cubicBezTo>
                      <a:pt x="24" y="43"/>
                      <a:pt x="24" y="41"/>
                      <a:pt x="22" y="39"/>
                    </a:cubicBezTo>
                    <a:cubicBezTo>
                      <a:pt x="21" y="38"/>
                      <a:pt x="18" y="35"/>
                      <a:pt x="16" y="33"/>
                    </a:cubicBezTo>
                    <a:cubicBezTo>
                      <a:pt x="16" y="32"/>
                      <a:pt x="16" y="32"/>
                      <a:pt x="15" y="31"/>
                    </a:cubicBezTo>
                    <a:cubicBezTo>
                      <a:pt x="16" y="28"/>
                      <a:pt x="14" y="26"/>
                      <a:pt x="13" y="23"/>
                    </a:cubicBezTo>
                    <a:cubicBezTo>
                      <a:pt x="13" y="23"/>
                      <a:pt x="12" y="23"/>
                      <a:pt x="12" y="22"/>
                    </a:cubicBezTo>
                    <a:cubicBezTo>
                      <a:pt x="12" y="22"/>
                      <a:pt x="12" y="22"/>
                      <a:pt x="12" y="22"/>
                    </a:cubicBezTo>
                    <a:cubicBezTo>
                      <a:pt x="13" y="16"/>
                      <a:pt x="10" y="8"/>
                      <a:pt x="6" y="2"/>
                    </a:cubicBezTo>
                    <a:cubicBezTo>
                      <a:pt x="5" y="1"/>
                      <a:pt x="3" y="0"/>
                      <a:pt x="2" y="0"/>
                    </a:cubicBezTo>
                    <a:cubicBezTo>
                      <a:pt x="2" y="0"/>
                      <a:pt x="1" y="1"/>
                      <a:pt x="1" y="1"/>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491" name="Freeform 2857"/>
              <p:cNvSpPr>
                <a:spLocks/>
              </p:cNvSpPr>
              <p:nvPr/>
            </p:nvSpPr>
            <p:spPr bwMode="auto">
              <a:xfrm>
                <a:off x="7281863" y="1576388"/>
                <a:ext cx="90487" cy="179387"/>
              </a:xfrm>
              <a:custGeom>
                <a:avLst/>
                <a:gdLst>
                  <a:gd name="T0" fmla="*/ 0 w 22"/>
                  <a:gd name="T1" fmla="*/ 0 h 44"/>
                  <a:gd name="T2" fmla="*/ 0 w 22"/>
                  <a:gd name="T3" fmla="*/ 2147483647 h 44"/>
                  <a:gd name="T4" fmla="*/ 2147483647 w 22"/>
                  <a:gd name="T5" fmla="*/ 2147483647 h 44"/>
                  <a:gd name="T6" fmla="*/ 2147483647 w 22"/>
                  <a:gd name="T7" fmla="*/ 2147483647 h 44"/>
                  <a:gd name="T8" fmla="*/ 2147483647 w 22"/>
                  <a:gd name="T9" fmla="*/ 2147483647 h 44"/>
                  <a:gd name="T10" fmla="*/ 2147483647 w 22"/>
                  <a:gd name="T11" fmla="*/ 2147483647 h 44"/>
                  <a:gd name="T12" fmla="*/ 2147483647 w 22"/>
                  <a:gd name="T13" fmla="*/ 2147483647 h 44"/>
                  <a:gd name="T14" fmla="*/ 2147483647 w 22"/>
                  <a:gd name="T15" fmla="*/ 2147483647 h 44"/>
                  <a:gd name="T16" fmla="*/ 2147483647 w 22"/>
                  <a:gd name="T17" fmla="*/ 2147483647 h 44"/>
                  <a:gd name="T18" fmla="*/ 2147483647 w 22"/>
                  <a:gd name="T19" fmla="*/ 2147483647 h 44"/>
                  <a:gd name="T20" fmla="*/ 2147483647 w 22"/>
                  <a:gd name="T21" fmla="*/ 2147483647 h 44"/>
                  <a:gd name="T22" fmla="*/ 2147483647 w 22"/>
                  <a:gd name="T23" fmla="*/ 2147483647 h 44"/>
                  <a:gd name="T24" fmla="*/ 2147483647 w 22"/>
                  <a:gd name="T25" fmla="*/ 2147483647 h 44"/>
                  <a:gd name="T26" fmla="*/ 2147483647 w 22"/>
                  <a:gd name="T27" fmla="*/ 2147483647 h 44"/>
                  <a:gd name="T28" fmla="*/ 2147483647 w 22"/>
                  <a:gd name="T29" fmla="*/ 2147483647 h 44"/>
                  <a:gd name="T30" fmla="*/ 2147483647 w 22"/>
                  <a:gd name="T31" fmla="*/ 2147483647 h 44"/>
                  <a:gd name="T32" fmla="*/ 2147483647 w 22"/>
                  <a:gd name="T33" fmla="*/ 2147483647 h 44"/>
                  <a:gd name="T34" fmla="*/ 2147483647 w 22"/>
                  <a:gd name="T35" fmla="*/ 2147483647 h 44"/>
                  <a:gd name="T36" fmla="*/ 2147483647 w 22"/>
                  <a:gd name="T37" fmla="*/ 2147483647 h 44"/>
                  <a:gd name="T38" fmla="*/ 2147483647 w 22"/>
                  <a:gd name="T39" fmla="*/ 2147483647 h 44"/>
                  <a:gd name="T40" fmla="*/ 2147483647 w 22"/>
                  <a:gd name="T41" fmla="*/ 2147483647 h 44"/>
                  <a:gd name="T42" fmla="*/ 2147483647 w 22"/>
                  <a:gd name="T43" fmla="*/ 2147483647 h 44"/>
                  <a:gd name="T44" fmla="*/ 2147483647 w 22"/>
                  <a:gd name="T45" fmla="*/ 2147483647 h 44"/>
                  <a:gd name="T46" fmla="*/ 2147483647 w 22"/>
                  <a:gd name="T47" fmla="*/ 2147483647 h 44"/>
                  <a:gd name="T48" fmla="*/ 2147483647 w 22"/>
                  <a:gd name="T49" fmla="*/ 2147483647 h 44"/>
                  <a:gd name="T50" fmla="*/ 2147483647 w 22"/>
                  <a:gd name="T51" fmla="*/ 0 h 44"/>
                  <a:gd name="T52" fmla="*/ 0 w 22"/>
                  <a:gd name="T53" fmla="*/ 0 h 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
                  <a:gd name="T82" fmla="*/ 0 h 44"/>
                  <a:gd name="T83" fmla="*/ 22 w 22"/>
                  <a:gd name="T84" fmla="*/ 44 h 4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 h="44">
                    <a:moveTo>
                      <a:pt x="0" y="0"/>
                    </a:moveTo>
                    <a:cubicBezTo>
                      <a:pt x="0" y="1"/>
                      <a:pt x="0" y="1"/>
                      <a:pt x="0" y="1"/>
                    </a:cubicBezTo>
                    <a:cubicBezTo>
                      <a:pt x="0" y="2"/>
                      <a:pt x="1" y="4"/>
                      <a:pt x="2" y="5"/>
                    </a:cubicBezTo>
                    <a:cubicBezTo>
                      <a:pt x="5" y="10"/>
                      <a:pt x="7" y="16"/>
                      <a:pt x="6" y="20"/>
                    </a:cubicBezTo>
                    <a:cubicBezTo>
                      <a:pt x="6" y="21"/>
                      <a:pt x="6" y="22"/>
                      <a:pt x="6" y="22"/>
                    </a:cubicBezTo>
                    <a:cubicBezTo>
                      <a:pt x="6" y="22"/>
                      <a:pt x="6" y="22"/>
                      <a:pt x="6" y="22"/>
                    </a:cubicBezTo>
                    <a:cubicBezTo>
                      <a:pt x="7" y="24"/>
                      <a:pt x="7" y="24"/>
                      <a:pt x="7" y="24"/>
                    </a:cubicBezTo>
                    <a:cubicBezTo>
                      <a:pt x="7" y="24"/>
                      <a:pt x="8" y="25"/>
                      <a:pt x="8" y="25"/>
                    </a:cubicBezTo>
                    <a:cubicBezTo>
                      <a:pt x="9" y="27"/>
                      <a:pt x="10" y="28"/>
                      <a:pt x="10" y="29"/>
                    </a:cubicBezTo>
                    <a:cubicBezTo>
                      <a:pt x="10" y="30"/>
                      <a:pt x="9" y="31"/>
                      <a:pt x="9" y="32"/>
                    </a:cubicBezTo>
                    <a:cubicBezTo>
                      <a:pt x="9" y="32"/>
                      <a:pt x="9" y="32"/>
                      <a:pt x="9" y="33"/>
                    </a:cubicBezTo>
                    <a:cubicBezTo>
                      <a:pt x="9" y="33"/>
                      <a:pt x="9" y="33"/>
                      <a:pt x="9" y="33"/>
                    </a:cubicBezTo>
                    <a:cubicBezTo>
                      <a:pt x="10" y="33"/>
                      <a:pt x="10" y="33"/>
                      <a:pt x="10" y="33"/>
                    </a:cubicBezTo>
                    <a:cubicBezTo>
                      <a:pt x="19" y="43"/>
                      <a:pt x="19" y="43"/>
                      <a:pt x="19" y="43"/>
                    </a:cubicBezTo>
                    <a:cubicBezTo>
                      <a:pt x="19" y="43"/>
                      <a:pt x="20" y="44"/>
                      <a:pt x="20" y="44"/>
                    </a:cubicBezTo>
                    <a:cubicBezTo>
                      <a:pt x="20" y="44"/>
                      <a:pt x="21" y="44"/>
                      <a:pt x="21" y="44"/>
                    </a:cubicBezTo>
                    <a:cubicBezTo>
                      <a:pt x="22" y="44"/>
                      <a:pt x="22" y="43"/>
                      <a:pt x="22" y="43"/>
                    </a:cubicBezTo>
                    <a:cubicBezTo>
                      <a:pt x="22" y="43"/>
                      <a:pt x="22" y="43"/>
                      <a:pt x="22" y="42"/>
                    </a:cubicBezTo>
                    <a:cubicBezTo>
                      <a:pt x="22" y="41"/>
                      <a:pt x="22" y="39"/>
                      <a:pt x="20" y="38"/>
                    </a:cubicBezTo>
                    <a:cubicBezTo>
                      <a:pt x="19" y="36"/>
                      <a:pt x="15" y="33"/>
                      <a:pt x="14" y="32"/>
                    </a:cubicBezTo>
                    <a:cubicBezTo>
                      <a:pt x="14" y="31"/>
                      <a:pt x="14" y="31"/>
                      <a:pt x="14" y="30"/>
                    </a:cubicBezTo>
                    <a:cubicBezTo>
                      <a:pt x="14" y="27"/>
                      <a:pt x="13" y="25"/>
                      <a:pt x="11" y="23"/>
                    </a:cubicBezTo>
                    <a:cubicBezTo>
                      <a:pt x="11" y="22"/>
                      <a:pt x="11" y="22"/>
                      <a:pt x="10" y="22"/>
                    </a:cubicBezTo>
                    <a:cubicBezTo>
                      <a:pt x="10" y="22"/>
                      <a:pt x="10" y="21"/>
                      <a:pt x="10" y="21"/>
                    </a:cubicBezTo>
                    <a:cubicBezTo>
                      <a:pt x="12" y="15"/>
                      <a:pt x="9" y="7"/>
                      <a:pt x="5" y="2"/>
                    </a:cubicBezTo>
                    <a:cubicBezTo>
                      <a:pt x="4" y="1"/>
                      <a:pt x="2" y="0"/>
                      <a:pt x="1" y="0"/>
                    </a:cubicBezTo>
                    <a:cubicBezTo>
                      <a:pt x="1" y="0"/>
                      <a:pt x="0" y="0"/>
                      <a:pt x="0" y="0"/>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492" name="Freeform 2858"/>
              <p:cNvSpPr>
                <a:spLocks/>
              </p:cNvSpPr>
              <p:nvPr/>
            </p:nvSpPr>
            <p:spPr bwMode="auto">
              <a:xfrm>
                <a:off x="7281863" y="1576388"/>
                <a:ext cx="90487" cy="176212"/>
              </a:xfrm>
              <a:custGeom>
                <a:avLst/>
                <a:gdLst>
                  <a:gd name="T0" fmla="*/ 0 w 22"/>
                  <a:gd name="T1" fmla="*/ 2147483647 h 43"/>
                  <a:gd name="T2" fmla="*/ 0 w 22"/>
                  <a:gd name="T3" fmla="*/ 2147483647 h 43"/>
                  <a:gd name="T4" fmla="*/ 2147483647 w 22"/>
                  <a:gd name="T5" fmla="*/ 2147483647 h 43"/>
                  <a:gd name="T6" fmla="*/ 2147483647 w 22"/>
                  <a:gd name="T7" fmla="*/ 2147483647 h 43"/>
                  <a:gd name="T8" fmla="*/ 2147483647 w 22"/>
                  <a:gd name="T9" fmla="*/ 2147483647 h 43"/>
                  <a:gd name="T10" fmla="*/ 2147483647 w 22"/>
                  <a:gd name="T11" fmla="*/ 2147483647 h 43"/>
                  <a:gd name="T12" fmla="*/ 2147483647 w 22"/>
                  <a:gd name="T13" fmla="*/ 2147483647 h 43"/>
                  <a:gd name="T14" fmla="*/ 2147483647 w 22"/>
                  <a:gd name="T15" fmla="*/ 2147483647 h 43"/>
                  <a:gd name="T16" fmla="*/ 2147483647 w 22"/>
                  <a:gd name="T17" fmla="*/ 2147483647 h 43"/>
                  <a:gd name="T18" fmla="*/ 2147483647 w 22"/>
                  <a:gd name="T19" fmla="*/ 2147483647 h 43"/>
                  <a:gd name="T20" fmla="*/ 2147483647 w 22"/>
                  <a:gd name="T21" fmla="*/ 2147483647 h 43"/>
                  <a:gd name="T22" fmla="*/ 2147483647 w 22"/>
                  <a:gd name="T23" fmla="*/ 2147483647 h 43"/>
                  <a:gd name="T24" fmla="*/ 2147483647 w 22"/>
                  <a:gd name="T25" fmla="*/ 2147483647 h 43"/>
                  <a:gd name="T26" fmla="*/ 2147483647 w 22"/>
                  <a:gd name="T27" fmla="*/ 2147483647 h 43"/>
                  <a:gd name="T28" fmla="*/ 2147483647 w 22"/>
                  <a:gd name="T29" fmla="*/ 2147483647 h 43"/>
                  <a:gd name="T30" fmla="*/ 2147483647 w 22"/>
                  <a:gd name="T31" fmla="*/ 2147483647 h 43"/>
                  <a:gd name="T32" fmla="*/ 2147483647 w 22"/>
                  <a:gd name="T33" fmla="*/ 2147483647 h 43"/>
                  <a:gd name="T34" fmla="*/ 2147483647 w 22"/>
                  <a:gd name="T35" fmla="*/ 2147483647 h 43"/>
                  <a:gd name="T36" fmla="*/ 2147483647 w 22"/>
                  <a:gd name="T37" fmla="*/ 2147483647 h 43"/>
                  <a:gd name="T38" fmla="*/ 2147483647 w 22"/>
                  <a:gd name="T39" fmla="*/ 2147483647 h 43"/>
                  <a:gd name="T40" fmla="*/ 2147483647 w 22"/>
                  <a:gd name="T41" fmla="*/ 2147483647 h 43"/>
                  <a:gd name="T42" fmla="*/ 2147483647 w 22"/>
                  <a:gd name="T43" fmla="*/ 2147483647 h 43"/>
                  <a:gd name="T44" fmla="*/ 2147483647 w 22"/>
                  <a:gd name="T45" fmla="*/ 2147483647 h 43"/>
                  <a:gd name="T46" fmla="*/ 2147483647 w 22"/>
                  <a:gd name="T47" fmla="*/ 2147483647 h 43"/>
                  <a:gd name="T48" fmla="*/ 2147483647 w 22"/>
                  <a:gd name="T49" fmla="*/ 2147483647 h 43"/>
                  <a:gd name="T50" fmla="*/ 2147483647 w 22"/>
                  <a:gd name="T51" fmla="*/ 0 h 43"/>
                  <a:gd name="T52" fmla="*/ 0 w 22"/>
                  <a:gd name="T53" fmla="*/ 2147483647 h 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
                  <a:gd name="T82" fmla="*/ 0 h 43"/>
                  <a:gd name="T83" fmla="*/ 22 w 22"/>
                  <a:gd name="T84" fmla="*/ 43 h 4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 h="43">
                    <a:moveTo>
                      <a:pt x="0" y="1"/>
                    </a:moveTo>
                    <a:cubicBezTo>
                      <a:pt x="0" y="1"/>
                      <a:pt x="0" y="1"/>
                      <a:pt x="0" y="2"/>
                    </a:cubicBezTo>
                    <a:cubicBezTo>
                      <a:pt x="1" y="3"/>
                      <a:pt x="2" y="4"/>
                      <a:pt x="3" y="5"/>
                    </a:cubicBezTo>
                    <a:cubicBezTo>
                      <a:pt x="6" y="10"/>
                      <a:pt x="8" y="16"/>
                      <a:pt x="7" y="20"/>
                    </a:cubicBezTo>
                    <a:cubicBezTo>
                      <a:pt x="7" y="21"/>
                      <a:pt x="7" y="22"/>
                      <a:pt x="7" y="22"/>
                    </a:cubicBezTo>
                    <a:cubicBezTo>
                      <a:pt x="7" y="22"/>
                      <a:pt x="7" y="22"/>
                      <a:pt x="7" y="22"/>
                    </a:cubicBezTo>
                    <a:cubicBezTo>
                      <a:pt x="8" y="24"/>
                      <a:pt x="8" y="24"/>
                      <a:pt x="8" y="24"/>
                    </a:cubicBezTo>
                    <a:cubicBezTo>
                      <a:pt x="8" y="24"/>
                      <a:pt x="8" y="25"/>
                      <a:pt x="9" y="25"/>
                    </a:cubicBezTo>
                    <a:cubicBezTo>
                      <a:pt x="10" y="27"/>
                      <a:pt x="10" y="28"/>
                      <a:pt x="10" y="29"/>
                    </a:cubicBezTo>
                    <a:cubicBezTo>
                      <a:pt x="11" y="30"/>
                      <a:pt x="10" y="31"/>
                      <a:pt x="10" y="31"/>
                    </a:cubicBezTo>
                    <a:cubicBezTo>
                      <a:pt x="10" y="32"/>
                      <a:pt x="10" y="32"/>
                      <a:pt x="10" y="32"/>
                    </a:cubicBezTo>
                    <a:cubicBezTo>
                      <a:pt x="10" y="33"/>
                      <a:pt x="10" y="33"/>
                      <a:pt x="10" y="33"/>
                    </a:cubicBezTo>
                    <a:cubicBezTo>
                      <a:pt x="10" y="33"/>
                      <a:pt x="10" y="33"/>
                      <a:pt x="10" y="33"/>
                    </a:cubicBezTo>
                    <a:cubicBezTo>
                      <a:pt x="20" y="42"/>
                      <a:pt x="20" y="42"/>
                      <a:pt x="20" y="42"/>
                    </a:cubicBezTo>
                    <a:cubicBezTo>
                      <a:pt x="20" y="42"/>
                      <a:pt x="21" y="43"/>
                      <a:pt x="21" y="43"/>
                    </a:cubicBezTo>
                    <a:cubicBezTo>
                      <a:pt x="21" y="43"/>
                      <a:pt x="21" y="43"/>
                      <a:pt x="22" y="43"/>
                    </a:cubicBezTo>
                    <a:cubicBezTo>
                      <a:pt x="22" y="43"/>
                      <a:pt x="22" y="43"/>
                      <a:pt x="22" y="42"/>
                    </a:cubicBezTo>
                    <a:cubicBezTo>
                      <a:pt x="22" y="42"/>
                      <a:pt x="22" y="42"/>
                      <a:pt x="22" y="42"/>
                    </a:cubicBezTo>
                    <a:cubicBezTo>
                      <a:pt x="22" y="41"/>
                      <a:pt x="20" y="39"/>
                      <a:pt x="19" y="38"/>
                    </a:cubicBezTo>
                    <a:cubicBezTo>
                      <a:pt x="17" y="36"/>
                      <a:pt x="14" y="33"/>
                      <a:pt x="13" y="32"/>
                    </a:cubicBezTo>
                    <a:cubicBezTo>
                      <a:pt x="13" y="31"/>
                      <a:pt x="13" y="31"/>
                      <a:pt x="13" y="30"/>
                    </a:cubicBezTo>
                    <a:cubicBezTo>
                      <a:pt x="13" y="27"/>
                      <a:pt x="12" y="25"/>
                      <a:pt x="10" y="23"/>
                    </a:cubicBezTo>
                    <a:cubicBezTo>
                      <a:pt x="10" y="23"/>
                      <a:pt x="10" y="22"/>
                      <a:pt x="10" y="22"/>
                    </a:cubicBezTo>
                    <a:cubicBezTo>
                      <a:pt x="10" y="22"/>
                      <a:pt x="10" y="22"/>
                      <a:pt x="10" y="22"/>
                    </a:cubicBezTo>
                    <a:cubicBezTo>
                      <a:pt x="11" y="16"/>
                      <a:pt x="8" y="8"/>
                      <a:pt x="4" y="3"/>
                    </a:cubicBezTo>
                    <a:cubicBezTo>
                      <a:pt x="3" y="2"/>
                      <a:pt x="2" y="1"/>
                      <a:pt x="1" y="0"/>
                    </a:cubicBezTo>
                    <a:cubicBezTo>
                      <a:pt x="1" y="0"/>
                      <a:pt x="1" y="0"/>
                      <a:pt x="0" y="1"/>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493" name="Freeform 2859"/>
              <p:cNvSpPr>
                <a:spLocks/>
              </p:cNvSpPr>
              <p:nvPr/>
            </p:nvSpPr>
            <p:spPr bwMode="auto">
              <a:xfrm>
                <a:off x="7281863" y="1581150"/>
                <a:ext cx="90487" cy="171450"/>
              </a:xfrm>
              <a:custGeom>
                <a:avLst/>
                <a:gdLst>
                  <a:gd name="T0" fmla="*/ 2147483647 w 22"/>
                  <a:gd name="T1" fmla="*/ 2147483647 h 42"/>
                  <a:gd name="T2" fmla="*/ 2147483647 w 22"/>
                  <a:gd name="T3" fmla="*/ 2147483647 h 42"/>
                  <a:gd name="T4" fmla="*/ 2147483647 w 22"/>
                  <a:gd name="T5" fmla="*/ 2147483647 h 42"/>
                  <a:gd name="T6" fmla="*/ 2147483647 w 22"/>
                  <a:gd name="T7" fmla="*/ 2147483647 h 42"/>
                  <a:gd name="T8" fmla="*/ 2147483647 w 22"/>
                  <a:gd name="T9" fmla="*/ 2147483647 h 42"/>
                  <a:gd name="T10" fmla="*/ 2147483647 w 22"/>
                  <a:gd name="T11" fmla="*/ 2147483647 h 42"/>
                  <a:gd name="T12" fmla="*/ 2147483647 w 22"/>
                  <a:gd name="T13" fmla="*/ 2147483647 h 42"/>
                  <a:gd name="T14" fmla="*/ 2147483647 w 22"/>
                  <a:gd name="T15" fmla="*/ 0 h 42"/>
                  <a:gd name="T16" fmla="*/ 2147483647 w 22"/>
                  <a:gd name="T17" fmla="*/ 0 h 42"/>
                  <a:gd name="T18" fmla="*/ 2147483647 w 22"/>
                  <a:gd name="T19" fmla="*/ 2147483647 h 42"/>
                  <a:gd name="T20" fmla="*/ 2147483647 w 22"/>
                  <a:gd name="T21" fmla="*/ 2147483647 h 42"/>
                  <a:gd name="T22" fmla="*/ 2147483647 w 22"/>
                  <a:gd name="T23" fmla="*/ 2147483647 h 42"/>
                  <a:gd name="T24" fmla="*/ 2147483647 w 22"/>
                  <a:gd name="T25" fmla="*/ 2147483647 h 42"/>
                  <a:gd name="T26" fmla="*/ 2147483647 w 22"/>
                  <a:gd name="T27" fmla="*/ 2147483647 h 42"/>
                  <a:gd name="T28" fmla="*/ 2147483647 w 22"/>
                  <a:gd name="T29" fmla="*/ 2147483647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42"/>
                  <a:gd name="T47" fmla="*/ 22 w 22"/>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42">
                    <a:moveTo>
                      <a:pt x="11" y="32"/>
                    </a:moveTo>
                    <a:cubicBezTo>
                      <a:pt x="21" y="42"/>
                      <a:pt x="21" y="42"/>
                      <a:pt x="21" y="42"/>
                    </a:cubicBezTo>
                    <a:cubicBezTo>
                      <a:pt x="21" y="42"/>
                      <a:pt x="22" y="42"/>
                      <a:pt x="22" y="42"/>
                    </a:cubicBezTo>
                    <a:cubicBezTo>
                      <a:pt x="22" y="41"/>
                      <a:pt x="22" y="41"/>
                      <a:pt x="22" y="41"/>
                    </a:cubicBezTo>
                    <a:cubicBezTo>
                      <a:pt x="22" y="41"/>
                      <a:pt x="13" y="32"/>
                      <a:pt x="12" y="31"/>
                    </a:cubicBezTo>
                    <a:cubicBezTo>
                      <a:pt x="13" y="28"/>
                      <a:pt x="12" y="25"/>
                      <a:pt x="10" y="22"/>
                    </a:cubicBezTo>
                    <a:cubicBezTo>
                      <a:pt x="10" y="22"/>
                      <a:pt x="9" y="21"/>
                      <a:pt x="9" y="21"/>
                    </a:cubicBezTo>
                    <a:cubicBezTo>
                      <a:pt x="11" y="15"/>
                      <a:pt x="7" y="5"/>
                      <a:pt x="2" y="0"/>
                    </a:cubicBezTo>
                    <a:cubicBezTo>
                      <a:pt x="1" y="0"/>
                      <a:pt x="1" y="0"/>
                      <a:pt x="1" y="0"/>
                    </a:cubicBezTo>
                    <a:cubicBezTo>
                      <a:pt x="0" y="0"/>
                      <a:pt x="0" y="1"/>
                      <a:pt x="1" y="1"/>
                    </a:cubicBezTo>
                    <a:cubicBezTo>
                      <a:pt x="5" y="6"/>
                      <a:pt x="9" y="15"/>
                      <a:pt x="8" y="21"/>
                    </a:cubicBezTo>
                    <a:cubicBezTo>
                      <a:pt x="8" y="21"/>
                      <a:pt x="8" y="21"/>
                      <a:pt x="8" y="21"/>
                    </a:cubicBezTo>
                    <a:cubicBezTo>
                      <a:pt x="9" y="23"/>
                      <a:pt x="9" y="23"/>
                      <a:pt x="9" y="23"/>
                    </a:cubicBezTo>
                    <a:cubicBezTo>
                      <a:pt x="11" y="26"/>
                      <a:pt x="12" y="28"/>
                      <a:pt x="11" y="31"/>
                    </a:cubicBezTo>
                    <a:cubicBezTo>
                      <a:pt x="11" y="32"/>
                      <a:pt x="11" y="32"/>
                      <a:pt x="11" y="32"/>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494" name="Freeform 2860"/>
              <p:cNvSpPr>
                <a:spLocks/>
              </p:cNvSpPr>
              <p:nvPr/>
            </p:nvSpPr>
            <p:spPr bwMode="auto">
              <a:xfrm>
                <a:off x="7162800" y="1677988"/>
                <a:ext cx="192088" cy="115887"/>
              </a:xfrm>
              <a:custGeom>
                <a:avLst/>
                <a:gdLst>
                  <a:gd name="T0" fmla="*/ 2147483647 w 47"/>
                  <a:gd name="T1" fmla="*/ 2147483647 h 28"/>
                  <a:gd name="T2" fmla="*/ 2147483647 w 47"/>
                  <a:gd name="T3" fmla="*/ 2147483647 h 28"/>
                  <a:gd name="T4" fmla="*/ 2147483647 w 47"/>
                  <a:gd name="T5" fmla="*/ 2147483647 h 28"/>
                  <a:gd name="T6" fmla="*/ 2147483647 w 47"/>
                  <a:gd name="T7" fmla="*/ 2147483647 h 28"/>
                  <a:gd name="T8" fmla="*/ 2147483647 w 47"/>
                  <a:gd name="T9" fmla="*/ 2147483647 h 28"/>
                  <a:gd name="T10" fmla="*/ 2147483647 w 47"/>
                  <a:gd name="T11" fmla="*/ 2147483647 h 28"/>
                  <a:gd name="T12" fmla="*/ 2147483647 w 47"/>
                  <a:gd name="T13" fmla="*/ 2147483647 h 28"/>
                  <a:gd name="T14" fmla="*/ 2147483647 w 47"/>
                  <a:gd name="T15" fmla="*/ 2147483647 h 28"/>
                  <a:gd name="T16" fmla="*/ 2147483647 w 47"/>
                  <a:gd name="T17" fmla="*/ 2147483647 h 28"/>
                  <a:gd name="T18" fmla="*/ 2147483647 w 47"/>
                  <a:gd name="T19" fmla="*/ 2147483647 h 28"/>
                  <a:gd name="T20" fmla="*/ 2147483647 w 47"/>
                  <a:gd name="T21" fmla="*/ 2147483647 h 28"/>
                  <a:gd name="T22" fmla="*/ 2147483647 w 47"/>
                  <a:gd name="T23" fmla="*/ 2147483647 h 28"/>
                  <a:gd name="T24" fmla="*/ 2147483647 w 47"/>
                  <a:gd name="T25" fmla="*/ 2147483647 h 28"/>
                  <a:gd name="T26" fmla="*/ 2147483647 w 47"/>
                  <a:gd name="T27" fmla="*/ 2147483647 h 28"/>
                  <a:gd name="T28" fmla="*/ 2147483647 w 47"/>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28"/>
                  <a:gd name="T47" fmla="*/ 47 w 47"/>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28">
                    <a:moveTo>
                      <a:pt x="1" y="7"/>
                    </a:moveTo>
                    <a:cubicBezTo>
                      <a:pt x="7" y="13"/>
                      <a:pt x="15" y="16"/>
                      <a:pt x="22" y="15"/>
                    </a:cubicBezTo>
                    <a:cubicBezTo>
                      <a:pt x="25" y="17"/>
                      <a:pt x="28" y="19"/>
                      <a:pt x="32" y="19"/>
                    </a:cubicBezTo>
                    <a:cubicBezTo>
                      <a:pt x="34" y="21"/>
                      <a:pt x="39" y="27"/>
                      <a:pt x="39" y="27"/>
                    </a:cubicBezTo>
                    <a:cubicBezTo>
                      <a:pt x="41" y="28"/>
                      <a:pt x="43" y="28"/>
                      <a:pt x="45" y="27"/>
                    </a:cubicBezTo>
                    <a:cubicBezTo>
                      <a:pt x="45" y="27"/>
                      <a:pt x="45" y="27"/>
                      <a:pt x="45" y="27"/>
                    </a:cubicBezTo>
                    <a:cubicBezTo>
                      <a:pt x="47" y="25"/>
                      <a:pt x="47" y="23"/>
                      <a:pt x="45" y="21"/>
                    </a:cubicBezTo>
                    <a:cubicBezTo>
                      <a:pt x="34" y="9"/>
                      <a:pt x="34" y="9"/>
                      <a:pt x="34" y="9"/>
                    </a:cubicBezTo>
                    <a:cubicBezTo>
                      <a:pt x="32" y="10"/>
                      <a:pt x="32" y="10"/>
                      <a:pt x="32" y="10"/>
                    </a:cubicBezTo>
                    <a:cubicBezTo>
                      <a:pt x="30" y="10"/>
                      <a:pt x="30" y="10"/>
                      <a:pt x="27" y="8"/>
                    </a:cubicBezTo>
                    <a:cubicBezTo>
                      <a:pt x="24" y="6"/>
                      <a:pt x="24" y="6"/>
                      <a:pt x="24" y="6"/>
                    </a:cubicBezTo>
                    <a:cubicBezTo>
                      <a:pt x="22" y="6"/>
                      <a:pt x="22" y="6"/>
                      <a:pt x="22" y="6"/>
                    </a:cubicBezTo>
                    <a:cubicBezTo>
                      <a:pt x="18" y="8"/>
                      <a:pt x="11" y="5"/>
                      <a:pt x="7" y="1"/>
                    </a:cubicBezTo>
                    <a:cubicBezTo>
                      <a:pt x="6" y="0"/>
                      <a:pt x="3" y="0"/>
                      <a:pt x="1" y="1"/>
                    </a:cubicBezTo>
                    <a:cubicBezTo>
                      <a:pt x="0" y="3"/>
                      <a:pt x="0" y="5"/>
                      <a:pt x="1" y="7"/>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495" name="Freeform 2861"/>
              <p:cNvSpPr>
                <a:spLocks/>
              </p:cNvSpPr>
              <p:nvPr/>
            </p:nvSpPr>
            <p:spPr bwMode="auto">
              <a:xfrm>
                <a:off x="7167563" y="1677988"/>
                <a:ext cx="184150" cy="115887"/>
              </a:xfrm>
              <a:custGeom>
                <a:avLst/>
                <a:gdLst>
                  <a:gd name="T0" fmla="*/ 2147483647 w 45"/>
                  <a:gd name="T1" fmla="*/ 2147483647 h 28"/>
                  <a:gd name="T2" fmla="*/ 2147483647 w 45"/>
                  <a:gd name="T3" fmla="*/ 2147483647 h 28"/>
                  <a:gd name="T4" fmla="*/ 2147483647 w 45"/>
                  <a:gd name="T5" fmla="*/ 2147483647 h 28"/>
                  <a:gd name="T6" fmla="*/ 2147483647 w 45"/>
                  <a:gd name="T7" fmla="*/ 2147483647 h 28"/>
                  <a:gd name="T8" fmla="*/ 2147483647 w 45"/>
                  <a:gd name="T9" fmla="*/ 2147483647 h 28"/>
                  <a:gd name="T10" fmla="*/ 2147483647 w 45"/>
                  <a:gd name="T11" fmla="*/ 2147483647 h 28"/>
                  <a:gd name="T12" fmla="*/ 2147483647 w 45"/>
                  <a:gd name="T13" fmla="*/ 2147483647 h 28"/>
                  <a:gd name="T14" fmla="*/ 2147483647 w 45"/>
                  <a:gd name="T15" fmla="*/ 2147483647 h 28"/>
                  <a:gd name="T16" fmla="*/ 2147483647 w 45"/>
                  <a:gd name="T17" fmla="*/ 2147483647 h 28"/>
                  <a:gd name="T18" fmla="*/ 2147483647 w 45"/>
                  <a:gd name="T19" fmla="*/ 2147483647 h 28"/>
                  <a:gd name="T20" fmla="*/ 2147483647 w 45"/>
                  <a:gd name="T21" fmla="*/ 2147483647 h 28"/>
                  <a:gd name="T22" fmla="*/ 2147483647 w 45"/>
                  <a:gd name="T23" fmla="*/ 2147483647 h 28"/>
                  <a:gd name="T24" fmla="*/ 2147483647 w 45"/>
                  <a:gd name="T25" fmla="*/ 2147483647 h 28"/>
                  <a:gd name="T26" fmla="*/ 2147483647 w 45"/>
                  <a:gd name="T27" fmla="*/ 2147483647 h 28"/>
                  <a:gd name="T28" fmla="*/ 2147483647 w 45"/>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28"/>
                  <a:gd name="T47" fmla="*/ 45 w 45"/>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28">
                    <a:moveTo>
                      <a:pt x="1" y="7"/>
                    </a:moveTo>
                    <a:cubicBezTo>
                      <a:pt x="6" y="12"/>
                      <a:pt x="14" y="15"/>
                      <a:pt x="21" y="14"/>
                    </a:cubicBezTo>
                    <a:cubicBezTo>
                      <a:pt x="23" y="16"/>
                      <a:pt x="26" y="17"/>
                      <a:pt x="29" y="17"/>
                    </a:cubicBezTo>
                    <a:cubicBezTo>
                      <a:pt x="31" y="19"/>
                      <a:pt x="36" y="24"/>
                      <a:pt x="37" y="24"/>
                    </a:cubicBezTo>
                    <a:cubicBezTo>
                      <a:pt x="38" y="25"/>
                      <a:pt x="42" y="28"/>
                      <a:pt x="44" y="27"/>
                    </a:cubicBezTo>
                    <a:cubicBezTo>
                      <a:pt x="44" y="27"/>
                      <a:pt x="44" y="27"/>
                      <a:pt x="44" y="27"/>
                    </a:cubicBezTo>
                    <a:cubicBezTo>
                      <a:pt x="45" y="25"/>
                      <a:pt x="45" y="23"/>
                      <a:pt x="44" y="22"/>
                    </a:cubicBezTo>
                    <a:cubicBezTo>
                      <a:pt x="33" y="10"/>
                      <a:pt x="33" y="10"/>
                      <a:pt x="33" y="10"/>
                    </a:cubicBezTo>
                    <a:cubicBezTo>
                      <a:pt x="31" y="10"/>
                      <a:pt x="31" y="10"/>
                      <a:pt x="31" y="10"/>
                    </a:cubicBezTo>
                    <a:cubicBezTo>
                      <a:pt x="29" y="11"/>
                      <a:pt x="29" y="11"/>
                      <a:pt x="25" y="8"/>
                    </a:cubicBezTo>
                    <a:cubicBezTo>
                      <a:pt x="23" y="7"/>
                      <a:pt x="23" y="7"/>
                      <a:pt x="23" y="7"/>
                    </a:cubicBezTo>
                    <a:cubicBezTo>
                      <a:pt x="21" y="7"/>
                      <a:pt x="21" y="7"/>
                      <a:pt x="21" y="7"/>
                    </a:cubicBezTo>
                    <a:cubicBezTo>
                      <a:pt x="17" y="8"/>
                      <a:pt x="10" y="6"/>
                      <a:pt x="6" y="2"/>
                    </a:cubicBezTo>
                    <a:cubicBezTo>
                      <a:pt x="5" y="0"/>
                      <a:pt x="2" y="0"/>
                      <a:pt x="1" y="2"/>
                    </a:cubicBezTo>
                    <a:cubicBezTo>
                      <a:pt x="0" y="3"/>
                      <a:pt x="0" y="5"/>
                      <a:pt x="1" y="7"/>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496" name="Freeform 2862"/>
              <p:cNvSpPr>
                <a:spLocks/>
              </p:cNvSpPr>
              <p:nvPr/>
            </p:nvSpPr>
            <p:spPr bwMode="auto">
              <a:xfrm>
                <a:off x="7167563" y="1682750"/>
                <a:ext cx="184150" cy="106363"/>
              </a:xfrm>
              <a:custGeom>
                <a:avLst/>
                <a:gdLst>
                  <a:gd name="T0" fmla="*/ 2147483647 w 45"/>
                  <a:gd name="T1" fmla="*/ 2147483647 h 26"/>
                  <a:gd name="T2" fmla="*/ 2147483647 w 45"/>
                  <a:gd name="T3" fmla="*/ 2147483647 h 26"/>
                  <a:gd name="T4" fmla="*/ 2147483647 w 45"/>
                  <a:gd name="T5" fmla="*/ 2147483647 h 26"/>
                  <a:gd name="T6" fmla="*/ 2147483647 w 45"/>
                  <a:gd name="T7" fmla="*/ 2147483647 h 26"/>
                  <a:gd name="T8" fmla="*/ 2147483647 w 45"/>
                  <a:gd name="T9" fmla="*/ 2147483647 h 26"/>
                  <a:gd name="T10" fmla="*/ 2147483647 w 45"/>
                  <a:gd name="T11" fmla="*/ 2147483647 h 26"/>
                  <a:gd name="T12" fmla="*/ 2147483647 w 45"/>
                  <a:gd name="T13" fmla="*/ 2147483647 h 26"/>
                  <a:gd name="T14" fmla="*/ 2147483647 w 45"/>
                  <a:gd name="T15" fmla="*/ 2147483647 h 26"/>
                  <a:gd name="T16" fmla="*/ 2147483647 w 45"/>
                  <a:gd name="T17" fmla="*/ 2147483647 h 26"/>
                  <a:gd name="T18" fmla="*/ 2147483647 w 45"/>
                  <a:gd name="T19" fmla="*/ 2147483647 h 26"/>
                  <a:gd name="T20" fmla="*/ 2147483647 w 45"/>
                  <a:gd name="T21" fmla="*/ 2147483647 h 26"/>
                  <a:gd name="T22" fmla="*/ 2147483647 w 45"/>
                  <a:gd name="T23" fmla="*/ 2147483647 h 26"/>
                  <a:gd name="T24" fmla="*/ 2147483647 w 45"/>
                  <a:gd name="T25" fmla="*/ 2147483647 h 26"/>
                  <a:gd name="T26" fmla="*/ 2147483647 w 45"/>
                  <a:gd name="T27" fmla="*/ 2147483647 h 26"/>
                  <a:gd name="T28" fmla="*/ 2147483647 w 45"/>
                  <a:gd name="T29" fmla="*/ 2147483647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26"/>
                  <a:gd name="T47" fmla="*/ 45 w 45"/>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26">
                    <a:moveTo>
                      <a:pt x="1" y="5"/>
                    </a:moveTo>
                    <a:cubicBezTo>
                      <a:pt x="7" y="11"/>
                      <a:pt x="15" y="14"/>
                      <a:pt x="22" y="12"/>
                    </a:cubicBezTo>
                    <a:cubicBezTo>
                      <a:pt x="23" y="14"/>
                      <a:pt x="25" y="15"/>
                      <a:pt x="27" y="15"/>
                    </a:cubicBezTo>
                    <a:cubicBezTo>
                      <a:pt x="30" y="17"/>
                      <a:pt x="34" y="21"/>
                      <a:pt x="36" y="20"/>
                    </a:cubicBezTo>
                    <a:cubicBezTo>
                      <a:pt x="37" y="22"/>
                      <a:pt x="42" y="26"/>
                      <a:pt x="43" y="25"/>
                    </a:cubicBezTo>
                    <a:cubicBezTo>
                      <a:pt x="43" y="25"/>
                      <a:pt x="44" y="25"/>
                      <a:pt x="44" y="25"/>
                    </a:cubicBezTo>
                    <a:cubicBezTo>
                      <a:pt x="45" y="24"/>
                      <a:pt x="45" y="22"/>
                      <a:pt x="44" y="21"/>
                    </a:cubicBezTo>
                    <a:cubicBezTo>
                      <a:pt x="33" y="9"/>
                      <a:pt x="33" y="9"/>
                      <a:pt x="33" y="9"/>
                    </a:cubicBezTo>
                    <a:cubicBezTo>
                      <a:pt x="31" y="10"/>
                      <a:pt x="31" y="10"/>
                      <a:pt x="31" y="10"/>
                    </a:cubicBezTo>
                    <a:cubicBezTo>
                      <a:pt x="29" y="11"/>
                      <a:pt x="28" y="10"/>
                      <a:pt x="25" y="8"/>
                    </a:cubicBezTo>
                    <a:cubicBezTo>
                      <a:pt x="23" y="6"/>
                      <a:pt x="23" y="6"/>
                      <a:pt x="23" y="6"/>
                    </a:cubicBezTo>
                    <a:cubicBezTo>
                      <a:pt x="22" y="7"/>
                      <a:pt x="22" y="7"/>
                      <a:pt x="22" y="7"/>
                    </a:cubicBezTo>
                    <a:cubicBezTo>
                      <a:pt x="17" y="8"/>
                      <a:pt x="10" y="6"/>
                      <a:pt x="5" y="1"/>
                    </a:cubicBezTo>
                    <a:cubicBezTo>
                      <a:pt x="4" y="0"/>
                      <a:pt x="3" y="0"/>
                      <a:pt x="1" y="1"/>
                    </a:cubicBezTo>
                    <a:cubicBezTo>
                      <a:pt x="0" y="2"/>
                      <a:pt x="0" y="4"/>
                      <a:pt x="1" y="5"/>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497" name="Freeform 2863"/>
              <p:cNvSpPr>
                <a:spLocks/>
              </p:cNvSpPr>
              <p:nvPr/>
            </p:nvSpPr>
            <p:spPr bwMode="auto">
              <a:xfrm>
                <a:off x="7170738" y="1687513"/>
                <a:ext cx="176212" cy="101600"/>
              </a:xfrm>
              <a:custGeom>
                <a:avLst/>
                <a:gdLst>
                  <a:gd name="T0" fmla="*/ 2147483647 w 43"/>
                  <a:gd name="T1" fmla="*/ 2147483647 h 25"/>
                  <a:gd name="T2" fmla="*/ 2147483647 w 43"/>
                  <a:gd name="T3" fmla="*/ 2147483647 h 25"/>
                  <a:gd name="T4" fmla="*/ 2147483647 w 43"/>
                  <a:gd name="T5" fmla="*/ 2147483647 h 25"/>
                  <a:gd name="T6" fmla="*/ 2147483647 w 43"/>
                  <a:gd name="T7" fmla="*/ 2147483647 h 25"/>
                  <a:gd name="T8" fmla="*/ 2147483647 w 43"/>
                  <a:gd name="T9" fmla="*/ 2147483647 h 25"/>
                  <a:gd name="T10" fmla="*/ 2147483647 w 43"/>
                  <a:gd name="T11" fmla="*/ 2147483647 h 25"/>
                  <a:gd name="T12" fmla="*/ 2147483647 w 43"/>
                  <a:gd name="T13" fmla="*/ 2147483647 h 25"/>
                  <a:gd name="T14" fmla="*/ 2147483647 w 43"/>
                  <a:gd name="T15" fmla="*/ 2147483647 h 25"/>
                  <a:gd name="T16" fmla="*/ 2147483647 w 43"/>
                  <a:gd name="T17" fmla="*/ 2147483647 h 25"/>
                  <a:gd name="T18" fmla="*/ 2147483647 w 43"/>
                  <a:gd name="T19" fmla="*/ 2147483647 h 25"/>
                  <a:gd name="T20" fmla="*/ 2147483647 w 43"/>
                  <a:gd name="T21" fmla="*/ 2147483647 h 25"/>
                  <a:gd name="T22" fmla="*/ 2147483647 w 43"/>
                  <a:gd name="T23" fmla="*/ 2147483647 h 25"/>
                  <a:gd name="T24" fmla="*/ 2147483647 w 43"/>
                  <a:gd name="T25" fmla="*/ 2147483647 h 25"/>
                  <a:gd name="T26" fmla="*/ 2147483647 w 43"/>
                  <a:gd name="T27" fmla="*/ 2147483647 h 25"/>
                  <a:gd name="T28" fmla="*/ 2147483647 w 43"/>
                  <a:gd name="T29" fmla="*/ 2147483647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25"/>
                  <a:gd name="T47" fmla="*/ 43 w 43"/>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25">
                    <a:moveTo>
                      <a:pt x="1" y="4"/>
                    </a:moveTo>
                    <a:cubicBezTo>
                      <a:pt x="6" y="9"/>
                      <a:pt x="14" y="12"/>
                      <a:pt x="21" y="11"/>
                    </a:cubicBezTo>
                    <a:cubicBezTo>
                      <a:pt x="22" y="12"/>
                      <a:pt x="23" y="13"/>
                      <a:pt x="25" y="13"/>
                    </a:cubicBezTo>
                    <a:cubicBezTo>
                      <a:pt x="28" y="15"/>
                      <a:pt x="31" y="17"/>
                      <a:pt x="33" y="17"/>
                    </a:cubicBezTo>
                    <a:cubicBezTo>
                      <a:pt x="34" y="18"/>
                      <a:pt x="41" y="25"/>
                      <a:pt x="42" y="24"/>
                    </a:cubicBezTo>
                    <a:cubicBezTo>
                      <a:pt x="42" y="24"/>
                      <a:pt x="42" y="24"/>
                      <a:pt x="42" y="24"/>
                    </a:cubicBezTo>
                    <a:cubicBezTo>
                      <a:pt x="43" y="23"/>
                      <a:pt x="43" y="22"/>
                      <a:pt x="43" y="21"/>
                    </a:cubicBezTo>
                    <a:cubicBezTo>
                      <a:pt x="32" y="9"/>
                      <a:pt x="32" y="9"/>
                      <a:pt x="32" y="9"/>
                    </a:cubicBezTo>
                    <a:cubicBezTo>
                      <a:pt x="30" y="9"/>
                      <a:pt x="30" y="9"/>
                      <a:pt x="30" y="9"/>
                    </a:cubicBezTo>
                    <a:cubicBezTo>
                      <a:pt x="28" y="10"/>
                      <a:pt x="27" y="10"/>
                      <a:pt x="24" y="8"/>
                    </a:cubicBezTo>
                    <a:cubicBezTo>
                      <a:pt x="22" y="6"/>
                      <a:pt x="22" y="6"/>
                      <a:pt x="22" y="6"/>
                    </a:cubicBezTo>
                    <a:cubicBezTo>
                      <a:pt x="21" y="6"/>
                      <a:pt x="21" y="6"/>
                      <a:pt x="21" y="6"/>
                    </a:cubicBezTo>
                    <a:cubicBezTo>
                      <a:pt x="16" y="8"/>
                      <a:pt x="8" y="5"/>
                      <a:pt x="4" y="1"/>
                    </a:cubicBezTo>
                    <a:cubicBezTo>
                      <a:pt x="3" y="0"/>
                      <a:pt x="2" y="0"/>
                      <a:pt x="1" y="1"/>
                    </a:cubicBezTo>
                    <a:cubicBezTo>
                      <a:pt x="0" y="1"/>
                      <a:pt x="0" y="3"/>
                      <a:pt x="1" y="4"/>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498" name="Freeform 2864"/>
              <p:cNvSpPr>
                <a:spLocks/>
              </p:cNvSpPr>
              <p:nvPr/>
            </p:nvSpPr>
            <p:spPr bwMode="auto">
              <a:xfrm>
                <a:off x="7175500" y="1690688"/>
                <a:ext cx="171450" cy="93662"/>
              </a:xfrm>
              <a:custGeom>
                <a:avLst/>
                <a:gdLst>
                  <a:gd name="T0" fmla="*/ 0 w 42"/>
                  <a:gd name="T1" fmla="*/ 2147483647 h 23"/>
                  <a:gd name="T2" fmla="*/ 2147483647 w 42"/>
                  <a:gd name="T3" fmla="*/ 2147483647 h 23"/>
                  <a:gd name="T4" fmla="*/ 2147483647 w 42"/>
                  <a:gd name="T5" fmla="*/ 2147483647 h 23"/>
                  <a:gd name="T6" fmla="*/ 2147483647 w 42"/>
                  <a:gd name="T7" fmla="*/ 2147483647 h 23"/>
                  <a:gd name="T8" fmla="*/ 2147483647 w 42"/>
                  <a:gd name="T9" fmla="*/ 2147483647 h 23"/>
                  <a:gd name="T10" fmla="*/ 2147483647 w 42"/>
                  <a:gd name="T11" fmla="*/ 2147483647 h 23"/>
                  <a:gd name="T12" fmla="*/ 2147483647 w 42"/>
                  <a:gd name="T13" fmla="*/ 2147483647 h 23"/>
                  <a:gd name="T14" fmla="*/ 2147483647 w 42"/>
                  <a:gd name="T15" fmla="*/ 2147483647 h 23"/>
                  <a:gd name="T16" fmla="*/ 2147483647 w 42"/>
                  <a:gd name="T17" fmla="*/ 2147483647 h 23"/>
                  <a:gd name="T18" fmla="*/ 2147483647 w 42"/>
                  <a:gd name="T19" fmla="*/ 2147483647 h 23"/>
                  <a:gd name="T20" fmla="*/ 2147483647 w 42"/>
                  <a:gd name="T21" fmla="*/ 2147483647 h 23"/>
                  <a:gd name="T22" fmla="*/ 2147483647 w 42"/>
                  <a:gd name="T23" fmla="*/ 2147483647 h 23"/>
                  <a:gd name="T24" fmla="*/ 2147483647 w 42"/>
                  <a:gd name="T25" fmla="*/ 0 h 23"/>
                  <a:gd name="T26" fmla="*/ 0 w 42"/>
                  <a:gd name="T27" fmla="*/ 0 h 23"/>
                  <a:gd name="T28" fmla="*/ 0 w 42"/>
                  <a:gd name="T29" fmla="*/ 2147483647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23"/>
                  <a:gd name="T47" fmla="*/ 42 w 42"/>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23">
                    <a:moveTo>
                      <a:pt x="0" y="2"/>
                    </a:moveTo>
                    <a:cubicBezTo>
                      <a:pt x="6" y="8"/>
                      <a:pt x="14" y="10"/>
                      <a:pt x="20" y="9"/>
                    </a:cubicBezTo>
                    <a:cubicBezTo>
                      <a:pt x="21" y="10"/>
                      <a:pt x="22" y="10"/>
                      <a:pt x="22" y="10"/>
                    </a:cubicBezTo>
                    <a:cubicBezTo>
                      <a:pt x="25" y="12"/>
                      <a:pt x="28" y="14"/>
                      <a:pt x="31" y="13"/>
                    </a:cubicBezTo>
                    <a:cubicBezTo>
                      <a:pt x="32" y="14"/>
                      <a:pt x="40" y="23"/>
                      <a:pt x="40" y="23"/>
                    </a:cubicBezTo>
                    <a:cubicBezTo>
                      <a:pt x="41" y="23"/>
                      <a:pt x="41" y="23"/>
                      <a:pt x="41" y="23"/>
                    </a:cubicBezTo>
                    <a:cubicBezTo>
                      <a:pt x="42" y="22"/>
                      <a:pt x="42" y="21"/>
                      <a:pt x="41" y="21"/>
                    </a:cubicBezTo>
                    <a:cubicBezTo>
                      <a:pt x="30" y="8"/>
                      <a:pt x="30" y="8"/>
                      <a:pt x="30" y="8"/>
                    </a:cubicBezTo>
                    <a:cubicBezTo>
                      <a:pt x="29" y="9"/>
                      <a:pt x="29" y="9"/>
                      <a:pt x="29" y="9"/>
                    </a:cubicBezTo>
                    <a:cubicBezTo>
                      <a:pt x="27" y="10"/>
                      <a:pt x="25" y="9"/>
                      <a:pt x="22" y="7"/>
                    </a:cubicBezTo>
                    <a:cubicBezTo>
                      <a:pt x="21" y="6"/>
                      <a:pt x="21" y="6"/>
                      <a:pt x="21" y="6"/>
                    </a:cubicBezTo>
                    <a:cubicBezTo>
                      <a:pt x="20" y="6"/>
                      <a:pt x="20" y="6"/>
                      <a:pt x="20" y="6"/>
                    </a:cubicBezTo>
                    <a:cubicBezTo>
                      <a:pt x="15" y="8"/>
                      <a:pt x="7" y="5"/>
                      <a:pt x="2" y="0"/>
                    </a:cubicBezTo>
                    <a:cubicBezTo>
                      <a:pt x="2" y="0"/>
                      <a:pt x="1" y="0"/>
                      <a:pt x="0" y="0"/>
                    </a:cubicBezTo>
                    <a:cubicBezTo>
                      <a:pt x="0" y="1"/>
                      <a:pt x="0" y="2"/>
                      <a:pt x="0" y="2"/>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499" name="Freeform 2865"/>
              <p:cNvSpPr>
                <a:spLocks/>
              </p:cNvSpPr>
              <p:nvPr/>
            </p:nvSpPr>
            <p:spPr bwMode="auto">
              <a:xfrm>
                <a:off x="7178675" y="1690688"/>
                <a:ext cx="163513" cy="93662"/>
              </a:xfrm>
              <a:custGeom>
                <a:avLst/>
                <a:gdLst>
                  <a:gd name="T0" fmla="*/ 0 w 40"/>
                  <a:gd name="T1" fmla="*/ 2147483647 h 23"/>
                  <a:gd name="T2" fmla="*/ 2147483647 w 40"/>
                  <a:gd name="T3" fmla="*/ 2147483647 h 23"/>
                  <a:gd name="T4" fmla="*/ 2147483647 w 40"/>
                  <a:gd name="T5" fmla="*/ 2147483647 h 23"/>
                  <a:gd name="T6" fmla="*/ 2147483647 w 40"/>
                  <a:gd name="T7" fmla="*/ 2147483647 h 23"/>
                  <a:gd name="T8" fmla="*/ 2147483647 w 40"/>
                  <a:gd name="T9" fmla="*/ 2147483647 h 23"/>
                  <a:gd name="T10" fmla="*/ 2147483647 w 40"/>
                  <a:gd name="T11" fmla="*/ 2147483647 h 23"/>
                  <a:gd name="T12" fmla="*/ 2147483647 w 40"/>
                  <a:gd name="T13" fmla="*/ 2147483647 h 23"/>
                  <a:gd name="T14" fmla="*/ 2147483647 w 40"/>
                  <a:gd name="T15" fmla="*/ 2147483647 h 23"/>
                  <a:gd name="T16" fmla="*/ 2147483647 w 40"/>
                  <a:gd name="T17" fmla="*/ 2147483647 h 23"/>
                  <a:gd name="T18" fmla="*/ 2147483647 w 40"/>
                  <a:gd name="T19" fmla="*/ 2147483647 h 23"/>
                  <a:gd name="T20" fmla="*/ 2147483647 w 40"/>
                  <a:gd name="T21" fmla="*/ 2147483647 h 23"/>
                  <a:gd name="T22" fmla="*/ 2147483647 w 40"/>
                  <a:gd name="T23" fmla="*/ 2147483647 h 23"/>
                  <a:gd name="T24" fmla="*/ 2147483647 w 40"/>
                  <a:gd name="T25" fmla="*/ 2147483647 h 23"/>
                  <a:gd name="T26" fmla="*/ 0 w 40"/>
                  <a:gd name="T27" fmla="*/ 2147483647 h 23"/>
                  <a:gd name="T28" fmla="*/ 0 w 40"/>
                  <a:gd name="T29" fmla="*/ 2147483647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23"/>
                  <a:gd name="T47" fmla="*/ 40 w 40"/>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23">
                    <a:moveTo>
                      <a:pt x="0" y="2"/>
                    </a:moveTo>
                    <a:cubicBezTo>
                      <a:pt x="5" y="7"/>
                      <a:pt x="13" y="10"/>
                      <a:pt x="19" y="8"/>
                    </a:cubicBezTo>
                    <a:cubicBezTo>
                      <a:pt x="19" y="8"/>
                      <a:pt x="20" y="9"/>
                      <a:pt x="20" y="9"/>
                    </a:cubicBezTo>
                    <a:cubicBezTo>
                      <a:pt x="23" y="11"/>
                      <a:pt x="25" y="12"/>
                      <a:pt x="29" y="10"/>
                    </a:cubicBezTo>
                    <a:cubicBezTo>
                      <a:pt x="29" y="11"/>
                      <a:pt x="39" y="22"/>
                      <a:pt x="39" y="22"/>
                    </a:cubicBezTo>
                    <a:cubicBezTo>
                      <a:pt x="39" y="23"/>
                      <a:pt x="40" y="23"/>
                      <a:pt x="40" y="22"/>
                    </a:cubicBezTo>
                    <a:cubicBezTo>
                      <a:pt x="40" y="22"/>
                      <a:pt x="40" y="22"/>
                      <a:pt x="40" y="21"/>
                    </a:cubicBezTo>
                    <a:cubicBezTo>
                      <a:pt x="29" y="9"/>
                      <a:pt x="29" y="9"/>
                      <a:pt x="29" y="9"/>
                    </a:cubicBezTo>
                    <a:cubicBezTo>
                      <a:pt x="29" y="9"/>
                      <a:pt x="29" y="9"/>
                      <a:pt x="29" y="9"/>
                    </a:cubicBezTo>
                    <a:cubicBezTo>
                      <a:pt x="26" y="10"/>
                      <a:pt x="24" y="10"/>
                      <a:pt x="21" y="8"/>
                    </a:cubicBezTo>
                    <a:cubicBezTo>
                      <a:pt x="19" y="7"/>
                      <a:pt x="19" y="7"/>
                      <a:pt x="19" y="7"/>
                    </a:cubicBezTo>
                    <a:cubicBezTo>
                      <a:pt x="19" y="7"/>
                      <a:pt x="19" y="7"/>
                      <a:pt x="19" y="7"/>
                    </a:cubicBezTo>
                    <a:cubicBezTo>
                      <a:pt x="13" y="8"/>
                      <a:pt x="6" y="6"/>
                      <a:pt x="1" y="1"/>
                    </a:cubicBezTo>
                    <a:cubicBezTo>
                      <a:pt x="1" y="0"/>
                      <a:pt x="0" y="0"/>
                      <a:pt x="0" y="1"/>
                    </a:cubicBezTo>
                    <a:cubicBezTo>
                      <a:pt x="0" y="1"/>
                      <a:pt x="0" y="1"/>
                      <a:pt x="0" y="2"/>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500" name="Freeform 2866"/>
              <p:cNvSpPr>
                <a:spLocks/>
              </p:cNvSpPr>
              <p:nvPr/>
            </p:nvSpPr>
            <p:spPr bwMode="auto">
              <a:xfrm>
                <a:off x="7297738" y="2132013"/>
                <a:ext cx="142875" cy="180975"/>
              </a:xfrm>
              <a:custGeom>
                <a:avLst/>
                <a:gdLst>
                  <a:gd name="T0" fmla="*/ 2147483647 w 35"/>
                  <a:gd name="T1" fmla="*/ 2147483647 h 44"/>
                  <a:gd name="T2" fmla="*/ 2147483647 w 35"/>
                  <a:gd name="T3" fmla="*/ 2147483647 h 44"/>
                  <a:gd name="T4" fmla="*/ 2147483647 w 35"/>
                  <a:gd name="T5" fmla="*/ 2147483647 h 44"/>
                  <a:gd name="T6" fmla="*/ 2147483647 w 35"/>
                  <a:gd name="T7" fmla="*/ 2147483647 h 44"/>
                  <a:gd name="T8" fmla="*/ 2147483647 w 35"/>
                  <a:gd name="T9" fmla="*/ 2147483647 h 44"/>
                  <a:gd name="T10" fmla="*/ 2147483647 w 35"/>
                  <a:gd name="T11" fmla="*/ 2147483647 h 44"/>
                  <a:gd name="T12" fmla="*/ 2147483647 w 35"/>
                  <a:gd name="T13" fmla="*/ 2147483647 h 44"/>
                  <a:gd name="T14" fmla="*/ 2147483647 w 35"/>
                  <a:gd name="T15" fmla="*/ 2147483647 h 44"/>
                  <a:gd name="T16" fmla="*/ 2147483647 w 35"/>
                  <a:gd name="T17" fmla="*/ 2147483647 h 44"/>
                  <a:gd name="T18" fmla="*/ 2147483647 w 35"/>
                  <a:gd name="T19" fmla="*/ 2147483647 h 44"/>
                  <a:gd name="T20" fmla="*/ 2147483647 w 35"/>
                  <a:gd name="T21" fmla="*/ 2147483647 h 44"/>
                  <a:gd name="T22" fmla="*/ 2147483647 w 35"/>
                  <a:gd name="T23" fmla="*/ 2147483647 h 44"/>
                  <a:gd name="T24" fmla="*/ 2147483647 w 35"/>
                  <a:gd name="T25" fmla="*/ 2147483647 h 44"/>
                  <a:gd name="T26" fmla="*/ 2147483647 w 35"/>
                  <a:gd name="T27" fmla="*/ 2147483647 h 44"/>
                  <a:gd name="T28" fmla="*/ 2147483647 w 35"/>
                  <a:gd name="T29" fmla="*/ 2147483647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44"/>
                  <a:gd name="T47" fmla="*/ 35 w 35"/>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44">
                    <a:moveTo>
                      <a:pt x="30" y="19"/>
                    </a:moveTo>
                    <a:cubicBezTo>
                      <a:pt x="34" y="6"/>
                      <a:pt x="34" y="6"/>
                      <a:pt x="34" y="6"/>
                    </a:cubicBezTo>
                    <a:cubicBezTo>
                      <a:pt x="35" y="4"/>
                      <a:pt x="34" y="1"/>
                      <a:pt x="32" y="1"/>
                    </a:cubicBezTo>
                    <a:cubicBezTo>
                      <a:pt x="29" y="0"/>
                      <a:pt x="27" y="1"/>
                      <a:pt x="26" y="3"/>
                    </a:cubicBezTo>
                    <a:cubicBezTo>
                      <a:pt x="26" y="3"/>
                      <a:pt x="24" y="11"/>
                      <a:pt x="23" y="14"/>
                    </a:cubicBezTo>
                    <a:cubicBezTo>
                      <a:pt x="19" y="15"/>
                      <a:pt x="18" y="19"/>
                      <a:pt x="16" y="22"/>
                    </a:cubicBezTo>
                    <a:cubicBezTo>
                      <a:pt x="9" y="24"/>
                      <a:pt x="3" y="30"/>
                      <a:pt x="1" y="38"/>
                    </a:cubicBezTo>
                    <a:cubicBezTo>
                      <a:pt x="0" y="40"/>
                      <a:pt x="1" y="42"/>
                      <a:pt x="4" y="43"/>
                    </a:cubicBezTo>
                    <a:cubicBezTo>
                      <a:pt x="6" y="44"/>
                      <a:pt x="8" y="42"/>
                      <a:pt x="9" y="40"/>
                    </a:cubicBezTo>
                    <a:cubicBezTo>
                      <a:pt x="11" y="35"/>
                      <a:pt x="15" y="30"/>
                      <a:pt x="20" y="29"/>
                    </a:cubicBezTo>
                    <a:cubicBezTo>
                      <a:pt x="22" y="29"/>
                      <a:pt x="22" y="29"/>
                      <a:pt x="22" y="29"/>
                    </a:cubicBezTo>
                    <a:cubicBezTo>
                      <a:pt x="24" y="25"/>
                      <a:pt x="24" y="25"/>
                      <a:pt x="24" y="25"/>
                    </a:cubicBezTo>
                    <a:cubicBezTo>
                      <a:pt x="25" y="22"/>
                      <a:pt x="26" y="22"/>
                      <a:pt x="27" y="22"/>
                    </a:cubicBezTo>
                    <a:cubicBezTo>
                      <a:pt x="29" y="21"/>
                      <a:pt x="29" y="21"/>
                      <a:pt x="29" y="21"/>
                    </a:cubicBezTo>
                    <a:lnTo>
                      <a:pt x="30" y="19"/>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501" name="Freeform 2867"/>
              <p:cNvSpPr>
                <a:spLocks/>
              </p:cNvSpPr>
              <p:nvPr/>
            </p:nvSpPr>
            <p:spPr bwMode="auto">
              <a:xfrm>
                <a:off x="7302500" y="2136775"/>
                <a:ext cx="134938" cy="171450"/>
              </a:xfrm>
              <a:custGeom>
                <a:avLst/>
                <a:gdLst>
                  <a:gd name="T0" fmla="*/ 2147483647 w 33"/>
                  <a:gd name="T1" fmla="*/ 0 h 42"/>
                  <a:gd name="T2" fmla="*/ 2147483647 w 33"/>
                  <a:gd name="T3" fmla="*/ 0 h 42"/>
                  <a:gd name="T4" fmla="*/ 2147483647 w 33"/>
                  <a:gd name="T5" fmla="*/ 2147483647 h 42"/>
                  <a:gd name="T6" fmla="*/ 2147483647 w 33"/>
                  <a:gd name="T7" fmla="*/ 2147483647 h 42"/>
                  <a:gd name="T8" fmla="*/ 2147483647 w 33"/>
                  <a:gd name="T9" fmla="*/ 2147483647 h 42"/>
                  <a:gd name="T10" fmla="*/ 2147483647 w 33"/>
                  <a:gd name="T11" fmla="*/ 2147483647 h 42"/>
                  <a:gd name="T12" fmla="*/ 2147483647 w 33"/>
                  <a:gd name="T13" fmla="*/ 2147483647 h 42"/>
                  <a:gd name="T14" fmla="*/ 2147483647 w 33"/>
                  <a:gd name="T15" fmla="*/ 2147483647 h 42"/>
                  <a:gd name="T16" fmla="*/ 2147483647 w 33"/>
                  <a:gd name="T17" fmla="*/ 2147483647 h 42"/>
                  <a:gd name="T18" fmla="*/ 2147483647 w 33"/>
                  <a:gd name="T19" fmla="*/ 2147483647 h 42"/>
                  <a:gd name="T20" fmla="*/ 2147483647 w 33"/>
                  <a:gd name="T21" fmla="*/ 2147483647 h 42"/>
                  <a:gd name="T22" fmla="*/ 2147483647 w 33"/>
                  <a:gd name="T23" fmla="*/ 2147483647 h 42"/>
                  <a:gd name="T24" fmla="*/ 2147483647 w 33"/>
                  <a:gd name="T25" fmla="*/ 2147483647 h 42"/>
                  <a:gd name="T26" fmla="*/ 2147483647 w 33"/>
                  <a:gd name="T27" fmla="*/ 2147483647 h 42"/>
                  <a:gd name="T28" fmla="*/ 2147483647 w 33"/>
                  <a:gd name="T29" fmla="*/ 2147483647 h 42"/>
                  <a:gd name="T30" fmla="*/ 2147483647 w 33"/>
                  <a:gd name="T31" fmla="*/ 2147483647 h 42"/>
                  <a:gd name="T32" fmla="*/ 2147483647 w 33"/>
                  <a:gd name="T33" fmla="*/ 2147483647 h 42"/>
                  <a:gd name="T34" fmla="*/ 2147483647 w 33"/>
                  <a:gd name="T35" fmla="*/ 2147483647 h 42"/>
                  <a:gd name="T36" fmla="*/ 2147483647 w 33"/>
                  <a:gd name="T37" fmla="*/ 2147483647 h 42"/>
                  <a:gd name="T38" fmla="*/ 2147483647 w 33"/>
                  <a:gd name="T39" fmla="*/ 2147483647 h 42"/>
                  <a:gd name="T40" fmla="*/ 2147483647 w 33"/>
                  <a:gd name="T41" fmla="*/ 2147483647 h 42"/>
                  <a:gd name="T42" fmla="*/ 2147483647 w 33"/>
                  <a:gd name="T43" fmla="*/ 2147483647 h 42"/>
                  <a:gd name="T44" fmla="*/ 2147483647 w 33"/>
                  <a:gd name="T45" fmla="*/ 2147483647 h 42"/>
                  <a:gd name="T46" fmla="*/ 2147483647 w 33"/>
                  <a:gd name="T47" fmla="*/ 2147483647 h 42"/>
                  <a:gd name="T48" fmla="*/ 2147483647 w 33"/>
                  <a:gd name="T49" fmla="*/ 2147483647 h 42"/>
                  <a:gd name="T50" fmla="*/ 2147483647 w 33"/>
                  <a:gd name="T51" fmla="*/ 0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
                  <a:gd name="T79" fmla="*/ 0 h 42"/>
                  <a:gd name="T80" fmla="*/ 33 w 33"/>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 h="42">
                    <a:moveTo>
                      <a:pt x="31" y="0"/>
                    </a:moveTo>
                    <a:cubicBezTo>
                      <a:pt x="30" y="0"/>
                      <a:pt x="30" y="0"/>
                      <a:pt x="29" y="0"/>
                    </a:cubicBezTo>
                    <a:cubicBezTo>
                      <a:pt x="28" y="0"/>
                      <a:pt x="26" y="1"/>
                      <a:pt x="26" y="3"/>
                    </a:cubicBezTo>
                    <a:cubicBezTo>
                      <a:pt x="26" y="3"/>
                      <a:pt x="23" y="11"/>
                      <a:pt x="23" y="13"/>
                    </a:cubicBezTo>
                    <a:cubicBezTo>
                      <a:pt x="19" y="15"/>
                      <a:pt x="17" y="18"/>
                      <a:pt x="16" y="21"/>
                    </a:cubicBezTo>
                    <a:cubicBezTo>
                      <a:pt x="15" y="21"/>
                      <a:pt x="15" y="21"/>
                      <a:pt x="15" y="21"/>
                    </a:cubicBezTo>
                    <a:cubicBezTo>
                      <a:pt x="11" y="23"/>
                      <a:pt x="8" y="26"/>
                      <a:pt x="5" y="29"/>
                    </a:cubicBezTo>
                    <a:cubicBezTo>
                      <a:pt x="3" y="31"/>
                      <a:pt x="2" y="34"/>
                      <a:pt x="1" y="36"/>
                    </a:cubicBezTo>
                    <a:cubicBezTo>
                      <a:pt x="0" y="38"/>
                      <a:pt x="1" y="40"/>
                      <a:pt x="2" y="41"/>
                    </a:cubicBezTo>
                    <a:cubicBezTo>
                      <a:pt x="2" y="41"/>
                      <a:pt x="2" y="41"/>
                      <a:pt x="3" y="42"/>
                    </a:cubicBezTo>
                    <a:cubicBezTo>
                      <a:pt x="3" y="42"/>
                      <a:pt x="3" y="42"/>
                      <a:pt x="4" y="42"/>
                    </a:cubicBezTo>
                    <a:cubicBezTo>
                      <a:pt x="5" y="41"/>
                      <a:pt x="7" y="40"/>
                      <a:pt x="7" y="38"/>
                    </a:cubicBezTo>
                    <a:cubicBezTo>
                      <a:pt x="8" y="36"/>
                      <a:pt x="10" y="34"/>
                      <a:pt x="11" y="32"/>
                    </a:cubicBezTo>
                    <a:cubicBezTo>
                      <a:pt x="13" y="30"/>
                      <a:pt x="16" y="28"/>
                      <a:pt x="19" y="27"/>
                    </a:cubicBezTo>
                    <a:cubicBezTo>
                      <a:pt x="19" y="27"/>
                      <a:pt x="20" y="27"/>
                      <a:pt x="20" y="27"/>
                    </a:cubicBezTo>
                    <a:cubicBezTo>
                      <a:pt x="21" y="27"/>
                      <a:pt x="21" y="27"/>
                      <a:pt x="21" y="27"/>
                    </a:cubicBezTo>
                    <a:cubicBezTo>
                      <a:pt x="22" y="25"/>
                      <a:pt x="22" y="25"/>
                      <a:pt x="22" y="25"/>
                    </a:cubicBezTo>
                    <a:cubicBezTo>
                      <a:pt x="22" y="25"/>
                      <a:pt x="22" y="24"/>
                      <a:pt x="22" y="24"/>
                    </a:cubicBezTo>
                    <a:cubicBezTo>
                      <a:pt x="24" y="21"/>
                      <a:pt x="24" y="20"/>
                      <a:pt x="25" y="20"/>
                    </a:cubicBezTo>
                    <a:cubicBezTo>
                      <a:pt x="25" y="20"/>
                      <a:pt x="28" y="19"/>
                      <a:pt x="28" y="19"/>
                    </a:cubicBezTo>
                    <a:cubicBezTo>
                      <a:pt x="28" y="19"/>
                      <a:pt x="28" y="19"/>
                      <a:pt x="28" y="19"/>
                    </a:cubicBezTo>
                    <a:cubicBezTo>
                      <a:pt x="28" y="19"/>
                      <a:pt x="28" y="19"/>
                      <a:pt x="28" y="19"/>
                    </a:cubicBezTo>
                    <a:cubicBezTo>
                      <a:pt x="29" y="17"/>
                      <a:pt x="29" y="17"/>
                      <a:pt x="29" y="17"/>
                    </a:cubicBezTo>
                    <a:cubicBezTo>
                      <a:pt x="33" y="5"/>
                      <a:pt x="33" y="5"/>
                      <a:pt x="33" y="5"/>
                    </a:cubicBezTo>
                    <a:cubicBezTo>
                      <a:pt x="33" y="3"/>
                      <a:pt x="33" y="2"/>
                      <a:pt x="32" y="1"/>
                    </a:cubicBezTo>
                    <a:cubicBezTo>
                      <a:pt x="32" y="0"/>
                      <a:pt x="31" y="0"/>
                      <a:pt x="31" y="0"/>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502" name="Freeform 2868"/>
              <p:cNvSpPr>
                <a:spLocks/>
              </p:cNvSpPr>
              <p:nvPr/>
            </p:nvSpPr>
            <p:spPr bwMode="auto">
              <a:xfrm>
                <a:off x="7305675" y="2136775"/>
                <a:ext cx="127000" cy="168275"/>
              </a:xfrm>
              <a:custGeom>
                <a:avLst/>
                <a:gdLst>
                  <a:gd name="T0" fmla="*/ 2147483647 w 31"/>
                  <a:gd name="T1" fmla="*/ 0 h 41"/>
                  <a:gd name="T2" fmla="*/ 2147483647 w 31"/>
                  <a:gd name="T3" fmla="*/ 0 h 41"/>
                  <a:gd name="T4" fmla="*/ 2147483647 w 31"/>
                  <a:gd name="T5" fmla="*/ 2147483647 h 41"/>
                  <a:gd name="T6" fmla="*/ 2147483647 w 31"/>
                  <a:gd name="T7" fmla="*/ 2147483647 h 41"/>
                  <a:gd name="T8" fmla="*/ 2147483647 w 31"/>
                  <a:gd name="T9" fmla="*/ 2147483647 h 41"/>
                  <a:gd name="T10" fmla="*/ 2147483647 w 31"/>
                  <a:gd name="T11" fmla="*/ 2147483647 h 41"/>
                  <a:gd name="T12" fmla="*/ 2147483647 w 31"/>
                  <a:gd name="T13" fmla="*/ 2147483647 h 41"/>
                  <a:gd name="T14" fmla="*/ 2147483647 w 31"/>
                  <a:gd name="T15" fmla="*/ 2147483647 h 41"/>
                  <a:gd name="T16" fmla="*/ 2147483647 w 31"/>
                  <a:gd name="T17" fmla="*/ 2147483647 h 41"/>
                  <a:gd name="T18" fmla="*/ 2147483647 w 31"/>
                  <a:gd name="T19" fmla="*/ 2147483647 h 41"/>
                  <a:gd name="T20" fmla="*/ 2147483647 w 31"/>
                  <a:gd name="T21" fmla="*/ 2147483647 h 41"/>
                  <a:gd name="T22" fmla="*/ 2147483647 w 31"/>
                  <a:gd name="T23" fmla="*/ 2147483647 h 41"/>
                  <a:gd name="T24" fmla="*/ 2147483647 w 31"/>
                  <a:gd name="T25" fmla="*/ 2147483647 h 41"/>
                  <a:gd name="T26" fmla="*/ 2147483647 w 31"/>
                  <a:gd name="T27" fmla="*/ 2147483647 h 41"/>
                  <a:gd name="T28" fmla="*/ 2147483647 w 31"/>
                  <a:gd name="T29" fmla="*/ 2147483647 h 41"/>
                  <a:gd name="T30" fmla="*/ 2147483647 w 31"/>
                  <a:gd name="T31" fmla="*/ 2147483647 h 41"/>
                  <a:gd name="T32" fmla="*/ 2147483647 w 31"/>
                  <a:gd name="T33" fmla="*/ 2147483647 h 41"/>
                  <a:gd name="T34" fmla="*/ 2147483647 w 31"/>
                  <a:gd name="T35" fmla="*/ 2147483647 h 41"/>
                  <a:gd name="T36" fmla="*/ 2147483647 w 31"/>
                  <a:gd name="T37" fmla="*/ 2147483647 h 41"/>
                  <a:gd name="T38" fmla="*/ 2147483647 w 31"/>
                  <a:gd name="T39" fmla="*/ 2147483647 h 41"/>
                  <a:gd name="T40" fmla="*/ 2147483647 w 31"/>
                  <a:gd name="T41" fmla="*/ 2147483647 h 41"/>
                  <a:gd name="T42" fmla="*/ 2147483647 w 31"/>
                  <a:gd name="T43" fmla="*/ 2147483647 h 41"/>
                  <a:gd name="T44" fmla="*/ 2147483647 w 31"/>
                  <a:gd name="T45" fmla="*/ 2147483647 h 41"/>
                  <a:gd name="T46" fmla="*/ 2147483647 w 31"/>
                  <a:gd name="T47" fmla="*/ 2147483647 h 41"/>
                  <a:gd name="T48" fmla="*/ 2147483647 w 31"/>
                  <a:gd name="T49" fmla="*/ 2147483647 h 41"/>
                  <a:gd name="T50" fmla="*/ 2147483647 w 31"/>
                  <a:gd name="T51" fmla="*/ 0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
                  <a:gd name="T79" fmla="*/ 0 h 41"/>
                  <a:gd name="T80" fmla="*/ 31 w 31"/>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 h="41">
                    <a:moveTo>
                      <a:pt x="29" y="0"/>
                    </a:moveTo>
                    <a:cubicBezTo>
                      <a:pt x="29" y="0"/>
                      <a:pt x="29" y="0"/>
                      <a:pt x="28" y="0"/>
                    </a:cubicBezTo>
                    <a:cubicBezTo>
                      <a:pt x="27" y="0"/>
                      <a:pt x="26" y="1"/>
                      <a:pt x="25" y="3"/>
                    </a:cubicBezTo>
                    <a:cubicBezTo>
                      <a:pt x="25" y="5"/>
                      <a:pt x="23" y="12"/>
                      <a:pt x="22" y="14"/>
                    </a:cubicBezTo>
                    <a:cubicBezTo>
                      <a:pt x="19" y="15"/>
                      <a:pt x="17" y="18"/>
                      <a:pt x="16" y="21"/>
                    </a:cubicBezTo>
                    <a:cubicBezTo>
                      <a:pt x="15" y="21"/>
                      <a:pt x="15" y="21"/>
                      <a:pt x="14" y="22"/>
                    </a:cubicBezTo>
                    <a:cubicBezTo>
                      <a:pt x="11" y="23"/>
                      <a:pt x="8" y="26"/>
                      <a:pt x="5" y="29"/>
                    </a:cubicBezTo>
                    <a:cubicBezTo>
                      <a:pt x="3" y="31"/>
                      <a:pt x="2" y="34"/>
                      <a:pt x="1" y="36"/>
                    </a:cubicBezTo>
                    <a:cubicBezTo>
                      <a:pt x="0" y="38"/>
                      <a:pt x="0" y="39"/>
                      <a:pt x="1" y="40"/>
                    </a:cubicBezTo>
                    <a:cubicBezTo>
                      <a:pt x="1" y="41"/>
                      <a:pt x="1" y="41"/>
                      <a:pt x="2" y="41"/>
                    </a:cubicBezTo>
                    <a:cubicBezTo>
                      <a:pt x="2" y="41"/>
                      <a:pt x="3" y="41"/>
                      <a:pt x="3" y="41"/>
                    </a:cubicBezTo>
                    <a:cubicBezTo>
                      <a:pt x="4" y="41"/>
                      <a:pt x="5" y="39"/>
                      <a:pt x="6" y="38"/>
                    </a:cubicBezTo>
                    <a:cubicBezTo>
                      <a:pt x="7" y="36"/>
                      <a:pt x="8" y="34"/>
                      <a:pt x="10" y="32"/>
                    </a:cubicBezTo>
                    <a:cubicBezTo>
                      <a:pt x="12" y="29"/>
                      <a:pt x="15" y="27"/>
                      <a:pt x="17" y="27"/>
                    </a:cubicBezTo>
                    <a:cubicBezTo>
                      <a:pt x="17" y="27"/>
                      <a:pt x="19" y="26"/>
                      <a:pt x="19" y="26"/>
                    </a:cubicBezTo>
                    <a:cubicBezTo>
                      <a:pt x="19" y="26"/>
                      <a:pt x="19" y="26"/>
                      <a:pt x="19" y="26"/>
                    </a:cubicBezTo>
                    <a:cubicBezTo>
                      <a:pt x="20" y="24"/>
                      <a:pt x="20" y="24"/>
                      <a:pt x="20" y="24"/>
                    </a:cubicBezTo>
                    <a:cubicBezTo>
                      <a:pt x="20" y="24"/>
                      <a:pt x="21" y="23"/>
                      <a:pt x="21" y="23"/>
                    </a:cubicBezTo>
                    <a:cubicBezTo>
                      <a:pt x="22" y="20"/>
                      <a:pt x="23" y="19"/>
                      <a:pt x="24" y="19"/>
                    </a:cubicBezTo>
                    <a:cubicBezTo>
                      <a:pt x="24" y="19"/>
                      <a:pt x="26" y="19"/>
                      <a:pt x="26" y="19"/>
                    </a:cubicBezTo>
                    <a:cubicBezTo>
                      <a:pt x="27" y="19"/>
                      <a:pt x="27" y="19"/>
                      <a:pt x="27" y="19"/>
                    </a:cubicBezTo>
                    <a:cubicBezTo>
                      <a:pt x="27" y="18"/>
                      <a:pt x="27" y="18"/>
                      <a:pt x="27" y="18"/>
                    </a:cubicBezTo>
                    <a:cubicBezTo>
                      <a:pt x="27" y="17"/>
                      <a:pt x="27" y="17"/>
                      <a:pt x="27" y="17"/>
                    </a:cubicBezTo>
                    <a:cubicBezTo>
                      <a:pt x="31" y="5"/>
                      <a:pt x="31" y="5"/>
                      <a:pt x="31" y="5"/>
                    </a:cubicBezTo>
                    <a:cubicBezTo>
                      <a:pt x="31" y="4"/>
                      <a:pt x="31" y="2"/>
                      <a:pt x="31" y="1"/>
                    </a:cubicBezTo>
                    <a:cubicBezTo>
                      <a:pt x="30" y="1"/>
                      <a:pt x="30" y="0"/>
                      <a:pt x="29" y="0"/>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503" name="Freeform 2869"/>
              <p:cNvSpPr>
                <a:spLocks/>
              </p:cNvSpPr>
              <p:nvPr/>
            </p:nvSpPr>
            <p:spPr bwMode="auto">
              <a:xfrm>
                <a:off x="7310438" y="2136775"/>
                <a:ext cx="122237" cy="168275"/>
              </a:xfrm>
              <a:custGeom>
                <a:avLst/>
                <a:gdLst>
                  <a:gd name="T0" fmla="*/ 2147483647 w 30"/>
                  <a:gd name="T1" fmla="*/ 2147483647 h 41"/>
                  <a:gd name="T2" fmla="*/ 2147483647 w 30"/>
                  <a:gd name="T3" fmla="*/ 2147483647 h 41"/>
                  <a:gd name="T4" fmla="*/ 2147483647 w 30"/>
                  <a:gd name="T5" fmla="*/ 2147483647 h 41"/>
                  <a:gd name="T6" fmla="*/ 2147483647 w 30"/>
                  <a:gd name="T7" fmla="*/ 2147483647 h 41"/>
                  <a:gd name="T8" fmla="*/ 2147483647 w 30"/>
                  <a:gd name="T9" fmla="*/ 2147483647 h 41"/>
                  <a:gd name="T10" fmla="*/ 2147483647 w 30"/>
                  <a:gd name="T11" fmla="*/ 2147483647 h 41"/>
                  <a:gd name="T12" fmla="*/ 2147483647 w 30"/>
                  <a:gd name="T13" fmla="*/ 2147483647 h 41"/>
                  <a:gd name="T14" fmla="*/ 2147483647 w 30"/>
                  <a:gd name="T15" fmla="*/ 2147483647 h 41"/>
                  <a:gd name="T16" fmla="*/ 0 w 30"/>
                  <a:gd name="T17" fmla="*/ 2147483647 h 41"/>
                  <a:gd name="T18" fmla="*/ 2147483647 w 30"/>
                  <a:gd name="T19" fmla="*/ 2147483647 h 41"/>
                  <a:gd name="T20" fmla="*/ 2147483647 w 30"/>
                  <a:gd name="T21" fmla="*/ 2147483647 h 41"/>
                  <a:gd name="T22" fmla="*/ 2147483647 w 30"/>
                  <a:gd name="T23" fmla="*/ 2147483647 h 41"/>
                  <a:gd name="T24" fmla="*/ 2147483647 w 30"/>
                  <a:gd name="T25" fmla="*/ 2147483647 h 41"/>
                  <a:gd name="T26" fmla="*/ 2147483647 w 30"/>
                  <a:gd name="T27" fmla="*/ 2147483647 h 41"/>
                  <a:gd name="T28" fmla="*/ 2147483647 w 30"/>
                  <a:gd name="T29" fmla="*/ 2147483647 h 41"/>
                  <a:gd name="T30" fmla="*/ 2147483647 w 30"/>
                  <a:gd name="T31" fmla="*/ 2147483647 h 41"/>
                  <a:gd name="T32" fmla="*/ 2147483647 w 30"/>
                  <a:gd name="T33" fmla="*/ 2147483647 h 41"/>
                  <a:gd name="T34" fmla="*/ 2147483647 w 30"/>
                  <a:gd name="T35" fmla="*/ 2147483647 h 41"/>
                  <a:gd name="T36" fmla="*/ 2147483647 w 30"/>
                  <a:gd name="T37" fmla="*/ 2147483647 h 41"/>
                  <a:gd name="T38" fmla="*/ 2147483647 w 30"/>
                  <a:gd name="T39" fmla="*/ 2147483647 h 41"/>
                  <a:gd name="T40" fmla="*/ 2147483647 w 30"/>
                  <a:gd name="T41" fmla="*/ 2147483647 h 41"/>
                  <a:gd name="T42" fmla="*/ 2147483647 w 30"/>
                  <a:gd name="T43" fmla="*/ 2147483647 h 41"/>
                  <a:gd name="T44" fmla="*/ 2147483647 w 30"/>
                  <a:gd name="T45" fmla="*/ 2147483647 h 41"/>
                  <a:gd name="T46" fmla="*/ 2147483647 w 30"/>
                  <a:gd name="T47" fmla="*/ 2147483647 h 41"/>
                  <a:gd name="T48" fmla="*/ 2147483647 w 30"/>
                  <a:gd name="T49" fmla="*/ 2147483647 h 41"/>
                  <a:gd name="T50" fmla="*/ 2147483647 w 30"/>
                  <a:gd name="T51" fmla="*/ 2147483647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
                  <a:gd name="T79" fmla="*/ 0 h 41"/>
                  <a:gd name="T80" fmla="*/ 30 w 30"/>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 h="41">
                    <a:moveTo>
                      <a:pt x="28" y="1"/>
                    </a:moveTo>
                    <a:cubicBezTo>
                      <a:pt x="28" y="0"/>
                      <a:pt x="27" y="1"/>
                      <a:pt x="27" y="1"/>
                    </a:cubicBezTo>
                    <a:cubicBezTo>
                      <a:pt x="26" y="1"/>
                      <a:pt x="26" y="2"/>
                      <a:pt x="25" y="4"/>
                    </a:cubicBezTo>
                    <a:cubicBezTo>
                      <a:pt x="24" y="6"/>
                      <a:pt x="22" y="13"/>
                      <a:pt x="22" y="14"/>
                    </a:cubicBezTo>
                    <a:cubicBezTo>
                      <a:pt x="18" y="15"/>
                      <a:pt x="17" y="18"/>
                      <a:pt x="15" y="21"/>
                    </a:cubicBezTo>
                    <a:cubicBezTo>
                      <a:pt x="15" y="21"/>
                      <a:pt x="15" y="22"/>
                      <a:pt x="14" y="22"/>
                    </a:cubicBezTo>
                    <a:cubicBezTo>
                      <a:pt x="11" y="23"/>
                      <a:pt x="8" y="26"/>
                      <a:pt x="5" y="29"/>
                    </a:cubicBezTo>
                    <a:cubicBezTo>
                      <a:pt x="3" y="31"/>
                      <a:pt x="2" y="33"/>
                      <a:pt x="1" y="36"/>
                    </a:cubicBezTo>
                    <a:cubicBezTo>
                      <a:pt x="0" y="37"/>
                      <a:pt x="0" y="39"/>
                      <a:pt x="0" y="40"/>
                    </a:cubicBezTo>
                    <a:cubicBezTo>
                      <a:pt x="0" y="40"/>
                      <a:pt x="1" y="41"/>
                      <a:pt x="1" y="41"/>
                    </a:cubicBezTo>
                    <a:cubicBezTo>
                      <a:pt x="1" y="41"/>
                      <a:pt x="2" y="41"/>
                      <a:pt x="2" y="41"/>
                    </a:cubicBezTo>
                    <a:cubicBezTo>
                      <a:pt x="3" y="40"/>
                      <a:pt x="4" y="39"/>
                      <a:pt x="5" y="37"/>
                    </a:cubicBezTo>
                    <a:cubicBezTo>
                      <a:pt x="6" y="35"/>
                      <a:pt x="7" y="33"/>
                      <a:pt x="9" y="31"/>
                    </a:cubicBezTo>
                    <a:cubicBezTo>
                      <a:pt x="11" y="29"/>
                      <a:pt x="13" y="27"/>
                      <a:pt x="16" y="26"/>
                    </a:cubicBezTo>
                    <a:cubicBezTo>
                      <a:pt x="16" y="26"/>
                      <a:pt x="17" y="26"/>
                      <a:pt x="17" y="25"/>
                    </a:cubicBezTo>
                    <a:cubicBezTo>
                      <a:pt x="18" y="25"/>
                      <a:pt x="18" y="25"/>
                      <a:pt x="18" y="25"/>
                    </a:cubicBezTo>
                    <a:cubicBezTo>
                      <a:pt x="19" y="23"/>
                      <a:pt x="19" y="23"/>
                      <a:pt x="19" y="23"/>
                    </a:cubicBezTo>
                    <a:cubicBezTo>
                      <a:pt x="19" y="23"/>
                      <a:pt x="19" y="22"/>
                      <a:pt x="19" y="22"/>
                    </a:cubicBezTo>
                    <a:cubicBezTo>
                      <a:pt x="21" y="20"/>
                      <a:pt x="21" y="19"/>
                      <a:pt x="23" y="18"/>
                    </a:cubicBezTo>
                    <a:cubicBezTo>
                      <a:pt x="23" y="18"/>
                      <a:pt x="24" y="18"/>
                      <a:pt x="25" y="18"/>
                    </a:cubicBezTo>
                    <a:cubicBezTo>
                      <a:pt x="25" y="18"/>
                      <a:pt x="25" y="18"/>
                      <a:pt x="25" y="18"/>
                    </a:cubicBezTo>
                    <a:cubicBezTo>
                      <a:pt x="25" y="17"/>
                      <a:pt x="25" y="17"/>
                      <a:pt x="25" y="17"/>
                    </a:cubicBezTo>
                    <a:cubicBezTo>
                      <a:pt x="26" y="16"/>
                      <a:pt x="26" y="16"/>
                      <a:pt x="26" y="16"/>
                    </a:cubicBezTo>
                    <a:cubicBezTo>
                      <a:pt x="29" y="4"/>
                      <a:pt x="29" y="4"/>
                      <a:pt x="29" y="4"/>
                    </a:cubicBezTo>
                    <a:cubicBezTo>
                      <a:pt x="29" y="4"/>
                      <a:pt x="30" y="2"/>
                      <a:pt x="29" y="2"/>
                    </a:cubicBezTo>
                    <a:cubicBezTo>
                      <a:pt x="29" y="1"/>
                      <a:pt x="29" y="1"/>
                      <a:pt x="28" y="1"/>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504" name="Freeform 2870"/>
              <p:cNvSpPr>
                <a:spLocks/>
              </p:cNvSpPr>
              <p:nvPr/>
            </p:nvSpPr>
            <p:spPr bwMode="auto">
              <a:xfrm>
                <a:off x="7313613" y="2141538"/>
                <a:ext cx="115887" cy="163512"/>
              </a:xfrm>
              <a:custGeom>
                <a:avLst/>
                <a:gdLst>
                  <a:gd name="T0" fmla="*/ 2147483647 w 28"/>
                  <a:gd name="T1" fmla="*/ 0 h 40"/>
                  <a:gd name="T2" fmla="*/ 2147483647 w 28"/>
                  <a:gd name="T3" fmla="*/ 0 h 40"/>
                  <a:gd name="T4" fmla="*/ 2147483647 w 28"/>
                  <a:gd name="T5" fmla="*/ 2147483647 h 40"/>
                  <a:gd name="T6" fmla="*/ 2147483647 w 28"/>
                  <a:gd name="T7" fmla="*/ 2147483647 h 40"/>
                  <a:gd name="T8" fmla="*/ 2147483647 w 28"/>
                  <a:gd name="T9" fmla="*/ 2147483647 h 40"/>
                  <a:gd name="T10" fmla="*/ 2147483647 w 28"/>
                  <a:gd name="T11" fmla="*/ 2147483647 h 40"/>
                  <a:gd name="T12" fmla="*/ 2147483647 w 28"/>
                  <a:gd name="T13" fmla="*/ 2147483647 h 40"/>
                  <a:gd name="T14" fmla="*/ 2147483647 w 28"/>
                  <a:gd name="T15" fmla="*/ 2147483647 h 40"/>
                  <a:gd name="T16" fmla="*/ 0 w 28"/>
                  <a:gd name="T17" fmla="*/ 2147483647 h 40"/>
                  <a:gd name="T18" fmla="*/ 0 w 28"/>
                  <a:gd name="T19" fmla="*/ 2147483647 h 40"/>
                  <a:gd name="T20" fmla="*/ 2147483647 w 28"/>
                  <a:gd name="T21" fmla="*/ 2147483647 h 40"/>
                  <a:gd name="T22" fmla="*/ 2147483647 w 28"/>
                  <a:gd name="T23" fmla="*/ 2147483647 h 40"/>
                  <a:gd name="T24" fmla="*/ 2147483647 w 28"/>
                  <a:gd name="T25" fmla="*/ 2147483647 h 40"/>
                  <a:gd name="T26" fmla="*/ 2147483647 w 28"/>
                  <a:gd name="T27" fmla="*/ 2147483647 h 40"/>
                  <a:gd name="T28" fmla="*/ 2147483647 w 28"/>
                  <a:gd name="T29" fmla="*/ 2147483647 h 40"/>
                  <a:gd name="T30" fmla="*/ 2147483647 w 28"/>
                  <a:gd name="T31" fmla="*/ 2147483647 h 40"/>
                  <a:gd name="T32" fmla="*/ 2147483647 w 28"/>
                  <a:gd name="T33" fmla="*/ 2147483647 h 40"/>
                  <a:gd name="T34" fmla="*/ 2147483647 w 28"/>
                  <a:gd name="T35" fmla="*/ 2147483647 h 40"/>
                  <a:gd name="T36" fmla="*/ 2147483647 w 28"/>
                  <a:gd name="T37" fmla="*/ 2147483647 h 40"/>
                  <a:gd name="T38" fmla="*/ 2147483647 w 28"/>
                  <a:gd name="T39" fmla="*/ 2147483647 h 40"/>
                  <a:gd name="T40" fmla="*/ 2147483647 w 28"/>
                  <a:gd name="T41" fmla="*/ 2147483647 h 40"/>
                  <a:gd name="T42" fmla="*/ 2147483647 w 28"/>
                  <a:gd name="T43" fmla="*/ 2147483647 h 40"/>
                  <a:gd name="T44" fmla="*/ 2147483647 w 28"/>
                  <a:gd name="T45" fmla="*/ 2147483647 h 40"/>
                  <a:gd name="T46" fmla="*/ 2147483647 w 28"/>
                  <a:gd name="T47" fmla="*/ 2147483647 h 40"/>
                  <a:gd name="T48" fmla="*/ 2147483647 w 28"/>
                  <a:gd name="T49" fmla="*/ 2147483647 h 40"/>
                  <a:gd name="T50" fmla="*/ 2147483647 w 28"/>
                  <a:gd name="T51" fmla="*/ 0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40"/>
                  <a:gd name="T80" fmla="*/ 28 w 28"/>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40">
                    <a:moveTo>
                      <a:pt x="27" y="0"/>
                    </a:moveTo>
                    <a:cubicBezTo>
                      <a:pt x="27" y="0"/>
                      <a:pt x="26" y="0"/>
                      <a:pt x="26" y="0"/>
                    </a:cubicBezTo>
                    <a:cubicBezTo>
                      <a:pt x="26" y="0"/>
                      <a:pt x="25" y="1"/>
                      <a:pt x="25" y="3"/>
                    </a:cubicBezTo>
                    <a:cubicBezTo>
                      <a:pt x="24" y="6"/>
                      <a:pt x="22" y="13"/>
                      <a:pt x="22" y="13"/>
                    </a:cubicBezTo>
                    <a:cubicBezTo>
                      <a:pt x="18" y="14"/>
                      <a:pt x="16" y="17"/>
                      <a:pt x="15" y="20"/>
                    </a:cubicBezTo>
                    <a:cubicBezTo>
                      <a:pt x="15" y="20"/>
                      <a:pt x="14" y="21"/>
                      <a:pt x="14" y="21"/>
                    </a:cubicBezTo>
                    <a:cubicBezTo>
                      <a:pt x="11" y="22"/>
                      <a:pt x="8" y="25"/>
                      <a:pt x="5" y="28"/>
                    </a:cubicBezTo>
                    <a:cubicBezTo>
                      <a:pt x="3" y="30"/>
                      <a:pt x="2" y="32"/>
                      <a:pt x="1" y="35"/>
                    </a:cubicBezTo>
                    <a:cubicBezTo>
                      <a:pt x="0" y="36"/>
                      <a:pt x="0" y="37"/>
                      <a:pt x="0" y="39"/>
                    </a:cubicBezTo>
                    <a:cubicBezTo>
                      <a:pt x="0" y="39"/>
                      <a:pt x="0" y="39"/>
                      <a:pt x="0" y="39"/>
                    </a:cubicBezTo>
                    <a:cubicBezTo>
                      <a:pt x="1" y="40"/>
                      <a:pt x="1" y="39"/>
                      <a:pt x="1" y="39"/>
                    </a:cubicBezTo>
                    <a:cubicBezTo>
                      <a:pt x="2" y="38"/>
                      <a:pt x="3" y="37"/>
                      <a:pt x="3" y="35"/>
                    </a:cubicBezTo>
                    <a:cubicBezTo>
                      <a:pt x="4" y="33"/>
                      <a:pt x="6" y="31"/>
                      <a:pt x="7" y="29"/>
                    </a:cubicBezTo>
                    <a:cubicBezTo>
                      <a:pt x="9" y="27"/>
                      <a:pt x="12" y="25"/>
                      <a:pt x="15" y="24"/>
                    </a:cubicBezTo>
                    <a:cubicBezTo>
                      <a:pt x="15" y="24"/>
                      <a:pt x="16" y="24"/>
                      <a:pt x="16" y="24"/>
                    </a:cubicBezTo>
                    <a:cubicBezTo>
                      <a:pt x="16" y="24"/>
                      <a:pt x="16" y="24"/>
                      <a:pt x="16" y="24"/>
                    </a:cubicBezTo>
                    <a:cubicBezTo>
                      <a:pt x="17" y="22"/>
                      <a:pt x="17" y="22"/>
                      <a:pt x="17" y="22"/>
                    </a:cubicBezTo>
                    <a:cubicBezTo>
                      <a:pt x="17" y="21"/>
                      <a:pt x="18" y="20"/>
                      <a:pt x="18" y="20"/>
                    </a:cubicBezTo>
                    <a:cubicBezTo>
                      <a:pt x="19" y="18"/>
                      <a:pt x="20" y="17"/>
                      <a:pt x="21" y="17"/>
                    </a:cubicBezTo>
                    <a:cubicBezTo>
                      <a:pt x="22" y="16"/>
                      <a:pt x="23" y="16"/>
                      <a:pt x="23" y="16"/>
                    </a:cubicBezTo>
                    <a:cubicBezTo>
                      <a:pt x="24" y="16"/>
                      <a:pt x="24" y="16"/>
                      <a:pt x="24" y="16"/>
                    </a:cubicBezTo>
                    <a:cubicBezTo>
                      <a:pt x="24" y="15"/>
                      <a:pt x="24" y="15"/>
                      <a:pt x="24" y="15"/>
                    </a:cubicBezTo>
                    <a:cubicBezTo>
                      <a:pt x="24" y="15"/>
                      <a:pt x="24" y="15"/>
                      <a:pt x="24" y="15"/>
                    </a:cubicBezTo>
                    <a:cubicBezTo>
                      <a:pt x="27" y="3"/>
                      <a:pt x="27" y="3"/>
                      <a:pt x="27" y="3"/>
                    </a:cubicBezTo>
                    <a:cubicBezTo>
                      <a:pt x="28" y="3"/>
                      <a:pt x="28" y="1"/>
                      <a:pt x="28" y="1"/>
                    </a:cubicBezTo>
                    <a:cubicBezTo>
                      <a:pt x="28" y="0"/>
                      <a:pt x="28" y="0"/>
                      <a:pt x="27" y="0"/>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505" name="Freeform 2871"/>
              <p:cNvSpPr>
                <a:spLocks/>
              </p:cNvSpPr>
              <p:nvPr/>
            </p:nvSpPr>
            <p:spPr bwMode="auto">
              <a:xfrm>
                <a:off x="7313613" y="2141538"/>
                <a:ext cx="111125" cy="158750"/>
              </a:xfrm>
              <a:custGeom>
                <a:avLst/>
                <a:gdLst>
                  <a:gd name="T0" fmla="*/ 2147483647 w 27"/>
                  <a:gd name="T1" fmla="*/ 2147483647 h 39"/>
                  <a:gd name="T2" fmla="*/ 2147483647 w 27"/>
                  <a:gd name="T3" fmla="*/ 2147483647 h 39"/>
                  <a:gd name="T4" fmla="*/ 2147483647 w 27"/>
                  <a:gd name="T5" fmla="*/ 0 h 39"/>
                  <a:gd name="T6" fmla="*/ 2147483647 w 27"/>
                  <a:gd name="T7" fmla="*/ 2147483647 h 39"/>
                  <a:gd name="T8" fmla="*/ 2147483647 w 27"/>
                  <a:gd name="T9" fmla="*/ 2147483647 h 39"/>
                  <a:gd name="T10" fmla="*/ 2147483647 w 27"/>
                  <a:gd name="T11" fmla="*/ 2147483647 h 39"/>
                  <a:gd name="T12" fmla="*/ 2147483647 w 27"/>
                  <a:gd name="T13" fmla="*/ 2147483647 h 39"/>
                  <a:gd name="T14" fmla="*/ 2147483647 w 27"/>
                  <a:gd name="T15" fmla="*/ 2147483647 h 39"/>
                  <a:gd name="T16" fmla="*/ 0 w 27"/>
                  <a:gd name="T17" fmla="*/ 2147483647 h 39"/>
                  <a:gd name="T18" fmla="*/ 0 w 27"/>
                  <a:gd name="T19" fmla="*/ 2147483647 h 39"/>
                  <a:gd name="T20" fmla="*/ 2147483647 w 27"/>
                  <a:gd name="T21" fmla="*/ 2147483647 h 39"/>
                  <a:gd name="T22" fmla="*/ 2147483647 w 27"/>
                  <a:gd name="T23" fmla="*/ 2147483647 h 39"/>
                  <a:gd name="T24" fmla="*/ 2147483647 w 27"/>
                  <a:gd name="T25" fmla="*/ 2147483647 h 39"/>
                  <a:gd name="T26" fmla="*/ 2147483647 w 27"/>
                  <a:gd name="T27" fmla="*/ 2147483647 h 39"/>
                  <a:gd name="T28" fmla="*/ 2147483647 w 27"/>
                  <a:gd name="T29" fmla="*/ 2147483647 h 39"/>
                  <a:gd name="T30" fmla="*/ 2147483647 w 27"/>
                  <a:gd name="T31" fmla="*/ 2147483647 h 39"/>
                  <a:gd name="T32" fmla="*/ 2147483647 w 27"/>
                  <a:gd name="T33" fmla="*/ 2147483647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39"/>
                  <a:gd name="T53" fmla="*/ 27 w 27"/>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39">
                    <a:moveTo>
                      <a:pt x="23" y="15"/>
                    </a:moveTo>
                    <a:cubicBezTo>
                      <a:pt x="27" y="1"/>
                      <a:pt x="27" y="1"/>
                      <a:pt x="27" y="1"/>
                    </a:cubicBezTo>
                    <a:cubicBezTo>
                      <a:pt x="27" y="1"/>
                      <a:pt x="27" y="0"/>
                      <a:pt x="27" y="0"/>
                    </a:cubicBezTo>
                    <a:cubicBezTo>
                      <a:pt x="27" y="0"/>
                      <a:pt x="26" y="0"/>
                      <a:pt x="26" y="1"/>
                    </a:cubicBezTo>
                    <a:cubicBezTo>
                      <a:pt x="26" y="1"/>
                      <a:pt x="22" y="13"/>
                      <a:pt x="22" y="14"/>
                    </a:cubicBezTo>
                    <a:cubicBezTo>
                      <a:pt x="19" y="14"/>
                      <a:pt x="17" y="17"/>
                      <a:pt x="16" y="20"/>
                    </a:cubicBezTo>
                    <a:cubicBezTo>
                      <a:pt x="16" y="20"/>
                      <a:pt x="15" y="21"/>
                      <a:pt x="15" y="22"/>
                    </a:cubicBezTo>
                    <a:cubicBezTo>
                      <a:pt x="12" y="22"/>
                      <a:pt x="9" y="25"/>
                      <a:pt x="6" y="28"/>
                    </a:cubicBezTo>
                    <a:cubicBezTo>
                      <a:pt x="3" y="31"/>
                      <a:pt x="1" y="35"/>
                      <a:pt x="0" y="38"/>
                    </a:cubicBezTo>
                    <a:cubicBezTo>
                      <a:pt x="0" y="39"/>
                      <a:pt x="0" y="39"/>
                      <a:pt x="0" y="39"/>
                    </a:cubicBezTo>
                    <a:cubicBezTo>
                      <a:pt x="1" y="39"/>
                      <a:pt x="1" y="39"/>
                      <a:pt x="1" y="39"/>
                    </a:cubicBezTo>
                    <a:cubicBezTo>
                      <a:pt x="2" y="35"/>
                      <a:pt x="4" y="32"/>
                      <a:pt x="7" y="29"/>
                    </a:cubicBezTo>
                    <a:cubicBezTo>
                      <a:pt x="10" y="26"/>
                      <a:pt x="13" y="23"/>
                      <a:pt x="15" y="23"/>
                    </a:cubicBezTo>
                    <a:cubicBezTo>
                      <a:pt x="16" y="23"/>
                      <a:pt x="16" y="23"/>
                      <a:pt x="16" y="23"/>
                    </a:cubicBezTo>
                    <a:cubicBezTo>
                      <a:pt x="17" y="21"/>
                      <a:pt x="17" y="21"/>
                      <a:pt x="17" y="21"/>
                    </a:cubicBezTo>
                    <a:cubicBezTo>
                      <a:pt x="18" y="18"/>
                      <a:pt x="20" y="15"/>
                      <a:pt x="23" y="15"/>
                    </a:cubicBezTo>
                    <a:cubicBezTo>
                      <a:pt x="23" y="15"/>
                      <a:pt x="23" y="15"/>
                      <a:pt x="23" y="15"/>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506" name="Freeform 2872"/>
              <p:cNvSpPr>
                <a:spLocks/>
              </p:cNvSpPr>
              <p:nvPr/>
            </p:nvSpPr>
            <p:spPr bwMode="auto">
              <a:xfrm>
                <a:off x="7424738" y="2141538"/>
                <a:ext cx="69850" cy="212725"/>
              </a:xfrm>
              <a:custGeom>
                <a:avLst/>
                <a:gdLst>
                  <a:gd name="T0" fmla="*/ 2147483647 w 17"/>
                  <a:gd name="T1" fmla="*/ 2147483647 h 52"/>
                  <a:gd name="T2" fmla="*/ 2147483647 w 17"/>
                  <a:gd name="T3" fmla="*/ 2147483647 h 52"/>
                  <a:gd name="T4" fmla="*/ 2147483647 w 17"/>
                  <a:gd name="T5" fmla="*/ 2147483647 h 52"/>
                  <a:gd name="T6" fmla="*/ 2147483647 w 17"/>
                  <a:gd name="T7" fmla="*/ 2147483647 h 52"/>
                  <a:gd name="T8" fmla="*/ 2147483647 w 17"/>
                  <a:gd name="T9" fmla="*/ 2147483647 h 52"/>
                  <a:gd name="T10" fmla="*/ 2147483647 w 17"/>
                  <a:gd name="T11" fmla="*/ 2147483647 h 52"/>
                  <a:gd name="T12" fmla="*/ 2147483647 w 17"/>
                  <a:gd name="T13" fmla="*/ 2147483647 h 52"/>
                  <a:gd name="T14" fmla="*/ 0 w 17"/>
                  <a:gd name="T15" fmla="*/ 2147483647 h 52"/>
                  <a:gd name="T16" fmla="*/ 2147483647 w 17"/>
                  <a:gd name="T17" fmla="*/ 2147483647 h 52"/>
                  <a:gd name="T18" fmla="*/ 2147483647 w 17"/>
                  <a:gd name="T19" fmla="*/ 2147483647 h 52"/>
                  <a:gd name="T20" fmla="*/ 2147483647 w 17"/>
                  <a:gd name="T21" fmla="*/ 2147483647 h 52"/>
                  <a:gd name="T22" fmla="*/ 2147483647 w 17"/>
                  <a:gd name="T23" fmla="*/ 2147483647 h 52"/>
                  <a:gd name="T24" fmla="*/ 2147483647 w 17"/>
                  <a:gd name="T25" fmla="*/ 2147483647 h 52"/>
                  <a:gd name="T26" fmla="*/ 2147483647 w 17"/>
                  <a:gd name="T27" fmla="*/ 2147483647 h 52"/>
                  <a:gd name="T28" fmla="*/ 2147483647 w 17"/>
                  <a:gd name="T29" fmla="*/ 2147483647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52"/>
                  <a:gd name="T47" fmla="*/ 17 w 17"/>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52">
                    <a:moveTo>
                      <a:pt x="14" y="49"/>
                    </a:moveTo>
                    <a:cubicBezTo>
                      <a:pt x="17" y="41"/>
                      <a:pt x="15" y="33"/>
                      <a:pt x="11" y="27"/>
                    </a:cubicBezTo>
                    <a:cubicBezTo>
                      <a:pt x="12" y="24"/>
                      <a:pt x="12" y="20"/>
                      <a:pt x="10" y="17"/>
                    </a:cubicBezTo>
                    <a:cubicBezTo>
                      <a:pt x="11" y="14"/>
                      <a:pt x="13" y="6"/>
                      <a:pt x="13" y="6"/>
                    </a:cubicBezTo>
                    <a:cubicBezTo>
                      <a:pt x="14" y="4"/>
                      <a:pt x="13" y="2"/>
                      <a:pt x="11" y="1"/>
                    </a:cubicBezTo>
                    <a:cubicBezTo>
                      <a:pt x="11" y="1"/>
                      <a:pt x="11" y="1"/>
                      <a:pt x="11" y="1"/>
                    </a:cubicBezTo>
                    <a:cubicBezTo>
                      <a:pt x="9" y="0"/>
                      <a:pt x="6" y="2"/>
                      <a:pt x="5" y="4"/>
                    </a:cubicBezTo>
                    <a:cubicBezTo>
                      <a:pt x="0" y="19"/>
                      <a:pt x="0" y="19"/>
                      <a:pt x="0" y="19"/>
                    </a:cubicBezTo>
                    <a:cubicBezTo>
                      <a:pt x="3" y="21"/>
                      <a:pt x="3" y="21"/>
                      <a:pt x="3" y="21"/>
                    </a:cubicBezTo>
                    <a:cubicBezTo>
                      <a:pt x="3" y="22"/>
                      <a:pt x="3" y="22"/>
                      <a:pt x="3" y="26"/>
                    </a:cubicBezTo>
                    <a:cubicBezTo>
                      <a:pt x="2" y="30"/>
                      <a:pt x="2" y="30"/>
                      <a:pt x="2" y="30"/>
                    </a:cubicBezTo>
                    <a:cubicBezTo>
                      <a:pt x="4" y="31"/>
                      <a:pt x="4" y="31"/>
                      <a:pt x="4" y="31"/>
                    </a:cubicBezTo>
                    <a:cubicBezTo>
                      <a:pt x="7" y="34"/>
                      <a:pt x="8" y="41"/>
                      <a:pt x="6" y="46"/>
                    </a:cubicBezTo>
                    <a:cubicBezTo>
                      <a:pt x="6" y="49"/>
                      <a:pt x="7" y="51"/>
                      <a:pt x="9" y="52"/>
                    </a:cubicBezTo>
                    <a:cubicBezTo>
                      <a:pt x="11" y="52"/>
                      <a:pt x="14" y="51"/>
                      <a:pt x="14" y="49"/>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507" name="Freeform 2873"/>
              <p:cNvSpPr>
                <a:spLocks/>
              </p:cNvSpPr>
              <p:nvPr/>
            </p:nvSpPr>
            <p:spPr bwMode="auto">
              <a:xfrm>
                <a:off x="7429500" y="2144713"/>
                <a:ext cx="60325" cy="209550"/>
              </a:xfrm>
              <a:custGeom>
                <a:avLst/>
                <a:gdLst>
                  <a:gd name="T0" fmla="*/ 2147483647 w 15"/>
                  <a:gd name="T1" fmla="*/ 2147483647 h 51"/>
                  <a:gd name="T2" fmla="*/ 2147483647 w 15"/>
                  <a:gd name="T3" fmla="*/ 2147483647 h 51"/>
                  <a:gd name="T4" fmla="*/ 2147483647 w 15"/>
                  <a:gd name="T5" fmla="*/ 2147483647 h 51"/>
                  <a:gd name="T6" fmla="*/ 2147483647 w 15"/>
                  <a:gd name="T7" fmla="*/ 2147483647 h 51"/>
                  <a:gd name="T8" fmla="*/ 2147483647 w 15"/>
                  <a:gd name="T9" fmla="*/ 2147483647 h 51"/>
                  <a:gd name="T10" fmla="*/ 2147483647 w 15"/>
                  <a:gd name="T11" fmla="*/ 0 h 51"/>
                  <a:gd name="T12" fmla="*/ 2147483647 w 15"/>
                  <a:gd name="T13" fmla="*/ 2147483647 h 51"/>
                  <a:gd name="T14" fmla="*/ 0 w 15"/>
                  <a:gd name="T15" fmla="*/ 2147483647 h 51"/>
                  <a:gd name="T16" fmla="*/ 2147483647 w 15"/>
                  <a:gd name="T17" fmla="*/ 2147483647 h 51"/>
                  <a:gd name="T18" fmla="*/ 2147483647 w 15"/>
                  <a:gd name="T19" fmla="*/ 2147483647 h 51"/>
                  <a:gd name="T20" fmla="*/ 2147483647 w 15"/>
                  <a:gd name="T21" fmla="*/ 2147483647 h 51"/>
                  <a:gd name="T22" fmla="*/ 2147483647 w 15"/>
                  <a:gd name="T23" fmla="*/ 2147483647 h 51"/>
                  <a:gd name="T24" fmla="*/ 2147483647 w 15"/>
                  <a:gd name="T25" fmla="*/ 2147483647 h 51"/>
                  <a:gd name="T26" fmla="*/ 2147483647 w 15"/>
                  <a:gd name="T27" fmla="*/ 2147483647 h 51"/>
                  <a:gd name="T28" fmla="*/ 2147483647 w 15"/>
                  <a:gd name="T29" fmla="*/ 2147483647 h 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51"/>
                  <a:gd name="T47" fmla="*/ 15 w 15"/>
                  <a:gd name="T48" fmla="*/ 51 h 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51">
                    <a:moveTo>
                      <a:pt x="13" y="48"/>
                    </a:moveTo>
                    <a:cubicBezTo>
                      <a:pt x="15" y="40"/>
                      <a:pt x="14" y="32"/>
                      <a:pt x="10" y="26"/>
                    </a:cubicBezTo>
                    <a:cubicBezTo>
                      <a:pt x="10" y="24"/>
                      <a:pt x="10" y="21"/>
                      <a:pt x="9" y="18"/>
                    </a:cubicBezTo>
                    <a:cubicBezTo>
                      <a:pt x="9" y="15"/>
                      <a:pt x="11" y="8"/>
                      <a:pt x="11" y="8"/>
                    </a:cubicBezTo>
                    <a:cubicBezTo>
                      <a:pt x="11" y="6"/>
                      <a:pt x="11" y="1"/>
                      <a:pt x="10" y="1"/>
                    </a:cubicBezTo>
                    <a:cubicBezTo>
                      <a:pt x="10" y="1"/>
                      <a:pt x="10" y="0"/>
                      <a:pt x="10" y="0"/>
                    </a:cubicBezTo>
                    <a:cubicBezTo>
                      <a:pt x="8" y="0"/>
                      <a:pt x="6" y="1"/>
                      <a:pt x="5" y="3"/>
                    </a:cubicBezTo>
                    <a:cubicBezTo>
                      <a:pt x="0" y="18"/>
                      <a:pt x="0" y="18"/>
                      <a:pt x="0" y="18"/>
                    </a:cubicBezTo>
                    <a:cubicBezTo>
                      <a:pt x="2" y="20"/>
                      <a:pt x="2" y="20"/>
                      <a:pt x="2" y="20"/>
                    </a:cubicBezTo>
                    <a:cubicBezTo>
                      <a:pt x="3" y="21"/>
                      <a:pt x="3" y="21"/>
                      <a:pt x="3" y="25"/>
                    </a:cubicBezTo>
                    <a:cubicBezTo>
                      <a:pt x="2" y="28"/>
                      <a:pt x="2" y="28"/>
                      <a:pt x="2" y="28"/>
                    </a:cubicBezTo>
                    <a:cubicBezTo>
                      <a:pt x="3" y="30"/>
                      <a:pt x="3" y="30"/>
                      <a:pt x="3" y="30"/>
                    </a:cubicBezTo>
                    <a:cubicBezTo>
                      <a:pt x="7" y="33"/>
                      <a:pt x="8" y="40"/>
                      <a:pt x="6" y="46"/>
                    </a:cubicBezTo>
                    <a:cubicBezTo>
                      <a:pt x="5" y="48"/>
                      <a:pt x="6" y="49"/>
                      <a:pt x="8" y="50"/>
                    </a:cubicBezTo>
                    <a:cubicBezTo>
                      <a:pt x="10" y="51"/>
                      <a:pt x="12" y="50"/>
                      <a:pt x="13" y="48"/>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508" name="Freeform 2874"/>
              <p:cNvSpPr>
                <a:spLocks/>
              </p:cNvSpPr>
              <p:nvPr/>
            </p:nvSpPr>
            <p:spPr bwMode="auto">
              <a:xfrm>
                <a:off x="7432675" y="2144713"/>
                <a:ext cx="53975" cy="204787"/>
              </a:xfrm>
              <a:custGeom>
                <a:avLst/>
                <a:gdLst>
                  <a:gd name="T0" fmla="*/ 2147483647 w 13"/>
                  <a:gd name="T1" fmla="*/ 2147483647 h 50"/>
                  <a:gd name="T2" fmla="*/ 2147483647 w 13"/>
                  <a:gd name="T3" fmla="*/ 2147483647 h 50"/>
                  <a:gd name="T4" fmla="*/ 2147483647 w 13"/>
                  <a:gd name="T5" fmla="*/ 2147483647 h 50"/>
                  <a:gd name="T6" fmla="*/ 2147483647 w 13"/>
                  <a:gd name="T7" fmla="*/ 2147483647 h 50"/>
                  <a:gd name="T8" fmla="*/ 2147483647 w 13"/>
                  <a:gd name="T9" fmla="*/ 2147483647 h 50"/>
                  <a:gd name="T10" fmla="*/ 2147483647 w 13"/>
                  <a:gd name="T11" fmla="*/ 2147483647 h 50"/>
                  <a:gd name="T12" fmla="*/ 2147483647 w 13"/>
                  <a:gd name="T13" fmla="*/ 2147483647 h 50"/>
                  <a:gd name="T14" fmla="*/ 0 w 13"/>
                  <a:gd name="T15" fmla="*/ 2147483647 h 50"/>
                  <a:gd name="T16" fmla="*/ 2147483647 w 13"/>
                  <a:gd name="T17" fmla="*/ 2147483647 h 50"/>
                  <a:gd name="T18" fmla="*/ 2147483647 w 13"/>
                  <a:gd name="T19" fmla="*/ 2147483647 h 50"/>
                  <a:gd name="T20" fmla="*/ 2147483647 w 13"/>
                  <a:gd name="T21" fmla="*/ 2147483647 h 50"/>
                  <a:gd name="T22" fmla="*/ 2147483647 w 13"/>
                  <a:gd name="T23" fmla="*/ 2147483647 h 50"/>
                  <a:gd name="T24" fmla="*/ 2147483647 w 13"/>
                  <a:gd name="T25" fmla="*/ 2147483647 h 50"/>
                  <a:gd name="T26" fmla="*/ 2147483647 w 13"/>
                  <a:gd name="T27" fmla="*/ 2147483647 h 50"/>
                  <a:gd name="T28" fmla="*/ 2147483647 w 13"/>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50"/>
                  <a:gd name="T47" fmla="*/ 13 w 13"/>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50">
                    <a:moveTo>
                      <a:pt x="11" y="48"/>
                    </a:moveTo>
                    <a:cubicBezTo>
                      <a:pt x="13" y="40"/>
                      <a:pt x="12" y="32"/>
                      <a:pt x="8" y="26"/>
                    </a:cubicBezTo>
                    <a:cubicBezTo>
                      <a:pt x="8" y="24"/>
                      <a:pt x="8" y="22"/>
                      <a:pt x="7" y="20"/>
                    </a:cubicBezTo>
                    <a:cubicBezTo>
                      <a:pt x="8" y="17"/>
                      <a:pt x="9" y="11"/>
                      <a:pt x="8" y="10"/>
                    </a:cubicBezTo>
                    <a:cubicBezTo>
                      <a:pt x="9" y="9"/>
                      <a:pt x="10" y="2"/>
                      <a:pt x="9" y="1"/>
                    </a:cubicBezTo>
                    <a:cubicBezTo>
                      <a:pt x="9" y="1"/>
                      <a:pt x="9" y="1"/>
                      <a:pt x="8" y="1"/>
                    </a:cubicBezTo>
                    <a:cubicBezTo>
                      <a:pt x="7" y="0"/>
                      <a:pt x="5" y="1"/>
                      <a:pt x="5" y="3"/>
                    </a:cubicBezTo>
                    <a:cubicBezTo>
                      <a:pt x="0" y="18"/>
                      <a:pt x="0" y="18"/>
                      <a:pt x="0" y="18"/>
                    </a:cubicBezTo>
                    <a:cubicBezTo>
                      <a:pt x="1" y="19"/>
                      <a:pt x="1" y="19"/>
                      <a:pt x="1" y="19"/>
                    </a:cubicBezTo>
                    <a:cubicBezTo>
                      <a:pt x="2" y="21"/>
                      <a:pt x="3" y="22"/>
                      <a:pt x="2" y="25"/>
                    </a:cubicBezTo>
                    <a:cubicBezTo>
                      <a:pt x="2" y="28"/>
                      <a:pt x="2" y="28"/>
                      <a:pt x="2" y="28"/>
                    </a:cubicBezTo>
                    <a:cubicBezTo>
                      <a:pt x="3" y="29"/>
                      <a:pt x="3" y="29"/>
                      <a:pt x="3" y="29"/>
                    </a:cubicBezTo>
                    <a:cubicBezTo>
                      <a:pt x="6" y="33"/>
                      <a:pt x="8" y="40"/>
                      <a:pt x="6" y="46"/>
                    </a:cubicBezTo>
                    <a:cubicBezTo>
                      <a:pt x="5" y="47"/>
                      <a:pt x="6" y="49"/>
                      <a:pt x="7" y="49"/>
                    </a:cubicBezTo>
                    <a:cubicBezTo>
                      <a:pt x="9" y="50"/>
                      <a:pt x="11" y="49"/>
                      <a:pt x="11" y="48"/>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509" name="Freeform 2875"/>
              <p:cNvSpPr>
                <a:spLocks/>
              </p:cNvSpPr>
              <p:nvPr/>
            </p:nvSpPr>
            <p:spPr bwMode="auto">
              <a:xfrm>
                <a:off x="7432675" y="2149475"/>
                <a:ext cx="53975" cy="196850"/>
              </a:xfrm>
              <a:custGeom>
                <a:avLst/>
                <a:gdLst>
                  <a:gd name="T0" fmla="*/ 2147483647 w 13"/>
                  <a:gd name="T1" fmla="*/ 2147483647 h 48"/>
                  <a:gd name="T2" fmla="*/ 2147483647 w 13"/>
                  <a:gd name="T3" fmla="*/ 2147483647 h 48"/>
                  <a:gd name="T4" fmla="*/ 2147483647 w 13"/>
                  <a:gd name="T5" fmla="*/ 2147483647 h 48"/>
                  <a:gd name="T6" fmla="*/ 2147483647 w 13"/>
                  <a:gd name="T7" fmla="*/ 2147483647 h 48"/>
                  <a:gd name="T8" fmla="*/ 2147483647 w 13"/>
                  <a:gd name="T9" fmla="*/ 2147483647 h 48"/>
                  <a:gd name="T10" fmla="*/ 2147483647 w 13"/>
                  <a:gd name="T11" fmla="*/ 0 h 48"/>
                  <a:gd name="T12" fmla="*/ 2147483647 w 13"/>
                  <a:gd name="T13" fmla="*/ 2147483647 h 48"/>
                  <a:gd name="T14" fmla="*/ 0 w 13"/>
                  <a:gd name="T15" fmla="*/ 2147483647 h 48"/>
                  <a:gd name="T16" fmla="*/ 2147483647 w 13"/>
                  <a:gd name="T17" fmla="*/ 2147483647 h 48"/>
                  <a:gd name="T18" fmla="*/ 2147483647 w 13"/>
                  <a:gd name="T19" fmla="*/ 2147483647 h 48"/>
                  <a:gd name="T20" fmla="*/ 2147483647 w 13"/>
                  <a:gd name="T21" fmla="*/ 2147483647 h 48"/>
                  <a:gd name="T22" fmla="*/ 2147483647 w 13"/>
                  <a:gd name="T23" fmla="*/ 2147483647 h 48"/>
                  <a:gd name="T24" fmla="*/ 2147483647 w 13"/>
                  <a:gd name="T25" fmla="*/ 2147483647 h 48"/>
                  <a:gd name="T26" fmla="*/ 2147483647 w 13"/>
                  <a:gd name="T27" fmla="*/ 2147483647 h 48"/>
                  <a:gd name="T28" fmla="*/ 2147483647 w 13"/>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48"/>
                  <a:gd name="T47" fmla="*/ 13 w 13"/>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48">
                    <a:moveTo>
                      <a:pt x="10" y="46"/>
                    </a:moveTo>
                    <a:cubicBezTo>
                      <a:pt x="13" y="39"/>
                      <a:pt x="11" y="31"/>
                      <a:pt x="7" y="26"/>
                    </a:cubicBezTo>
                    <a:cubicBezTo>
                      <a:pt x="7" y="24"/>
                      <a:pt x="7" y="22"/>
                      <a:pt x="7" y="21"/>
                    </a:cubicBezTo>
                    <a:cubicBezTo>
                      <a:pt x="7" y="18"/>
                      <a:pt x="8" y="13"/>
                      <a:pt x="6" y="12"/>
                    </a:cubicBezTo>
                    <a:cubicBezTo>
                      <a:pt x="7" y="10"/>
                      <a:pt x="9" y="1"/>
                      <a:pt x="9" y="1"/>
                    </a:cubicBezTo>
                    <a:cubicBezTo>
                      <a:pt x="9" y="0"/>
                      <a:pt x="9" y="0"/>
                      <a:pt x="8" y="0"/>
                    </a:cubicBezTo>
                    <a:cubicBezTo>
                      <a:pt x="7" y="0"/>
                      <a:pt x="6" y="0"/>
                      <a:pt x="6" y="1"/>
                    </a:cubicBezTo>
                    <a:cubicBezTo>
                      <a:pt x="0" y="17"/>
                      <a:pt x="0" y="17"/>
                      <a:pt x="0" y="17"/>
                    </a:cubicBezTo>
                    <a:cubicBezTo>
                      <a:pt x="1" y="18"/>
                      <a:pt x="1" y="18"/>
                      <a:pt x="1" y="18"/>
                    </a:cubicBezTo>
                    <a:cubicBezTo>
                      <a:pt x="3" y="19"/>
                      <a:pt x="4" y="21"/>
                      <a:pt x="3" y="25"/>
                    </a:cubicBezTo>
                    <a:cubicBezTo>
                      <a:pt x="3" y="27"/>
                      <a:pt x="3" y="27"/>
                      <a:pt x="3" y="27"/>
                    </a:cubicBezTo>
                    <a:cubicBezTo>
                      <a:pt x="3" y="28"/>
                      <a:pt x="3" y="28"/>
                      <a:pt x="3" y="28"/>
                    </a:cubicBezTo>
                    <a:cubicBezTo>
                      <a:pt x="7" y="31"/>
                      <a:pt x="8" y="39"/>
                      <a:pt x="6" y="45"/>
                    </a:cubicBezTo>
                    <a:cubicBezTo>
                      <a:pt x="6" y="46"/>
                      <a:pt x="7" y="47"/>
                      <a:pt x="8" y="48"/>
                    </a:cubicBezTo>
                    <a:cubicBezTo>
                      <a:pt x="9" y="48"/>
                      <a:pt x="10" y="47"/>
                      <a:pt x="10" y="46"/>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510" name="Freeform 2876"/>
              <p:cNvSpPr>
                <a:spLocks/>
              </p:cNvSpPr>
              <p:nvPr/>
            </p:nvSpPr>
            <p:spPr bwMode="auto">
              <a:xfrm>
                <a:off x="7437438" y="2149475"/>
                <a:ext cx="44450" cy="192088"/>
              </a:xfrm>
              <a:custGeom>
                <a:avLst/>
                <a:gdLst>
                  <a:gd name="T0" fmla="*/ 2147483647 w 11"/>
                  <a:gd name="T1" fmla="*/ 2147483647 h 47"/>
                  <a:gd name="T2" fmla="*/ 2147483647 w 11"/>
                  <a:gd name="T3" fmla="*/ 2147483647 h 47"/>
                  <a:gd name="T4" fmla="*/ 2147483647 w 11"/>
                  <a:gd name="T5" fmla="*/ 2147483647 h 47"/>
                  <a:gd name="T6" fmla="*/ 2147483647 w 11"/>
                  <a:gd name="T7" fmla="*/ 2147483647 h 47"/>
                  <a:gd name="T8" fmla="*/ 2147483647 w 11"/>
                  <a:gd name="T9" fmla="*/ 2147483647 h 47"/>
                  <a:gd name="T10" fmla="*/ 2147483647 w 11"/>
                  <a:gd name="T11" fmla="*/ 0 h 47"/>
                  <a:gd name="T12" fmla="*/ 2147483647 w 11"/>
                  <a:gd name="T13" fmla="*/ 2147483647 h 47"/>
                  <a:gd name="T14" fmla="*/ 0 w 11"/>
                  <a:gd name="T15" fmla="*/ 2147483647 h 47"/>
                  <a:gd name="T16" fmla="*/ 2147483647 w 11"/>
                  <a:gd name="T17" fmla="*/ 2147483647 h 47"/>
                  <a:gd name="T18" fmla="*/ 2147483647 w 11"/>
                  <a:gd name="T19" fmla="*/ 2147483647 h 47"/>
                  <a:gd name="T20" fmla="*/ 2147483647 w 11"/>
                  <a:gd name="T21" fmla="*/ 2147483647 h 47"/>
                  <a:gd name="T22" fmla="*/ 2147483647 w 11"/>
                  <a:gd name="T23" fmla="*/ 2147483647 h 47"/>
                  <a:gd name="T24" fmla="*/ 2147483647 w 11"/>
                  <a:gd name="T25" fmla="*/ 2147483647 h 47"/>
                  <a:gd name="T26" fmla="*/ 2147483647 w 11"/>
                  <a:gd name="T27" fmla="*/ 2147483647 h 47"/>
                  <a:gd name="T28" fmla="*/ 2147483647 w 11"/>
                  <a:gd name="T29" fmla="*/ 2147483647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47"/>
                  <a:gd name="T47" fmla="*/ 11 w 11"/>
                  <a:gd name="T48" fmla="*/ 47 h 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47">
                    <a:moveTo>
                      <a:pt x="9" y="46"/>
                    </a:moveTo>
                    <a:cubicBezTo>
                      <a:pt x="11" y="39"/>
                      <a:pt x="10" y="31"/>
                      <a:pt x="5" y="26"/>
                    </a:cubicBezTo>
                    <a:cubicBezTo>
                      <a:pt x="5" y="25"/>
                      <a:pt x="6" y="24"/>
                      <a:pt x="5" y="23"/>
                    </a:cubicBezTo>
                    <a:cubicBezTo>
                      <a:pt x="6" y="19"/>
                      <a:pt x="6" y="16"/>
                      <a:pt x="4" y="14"/>
                    </a:cubicBezTo>
                    <a:cubicBezTo>
                      <a:pt x="4" y="13"/>
                      <a:pt x="8" y="1"/>
                      <a:pt x="8" y="1"/>
                    </a:cubicBezTo>
                    <a:cubicBezTo>
                      <a:pt x="8" y="1"/>
                      <a:pt x="7" y="1"/>
                      <a:pt x="7" y="0"/>
                    </a:cubicBezTo>
                    <a:cubicBezTo>
                      <a:pt x="7" y="0"/>
                      <a:pt x="6" y="1"/>
                      <a:pt x="5" y="1"/>
                    </a:cubicBezTo>
                    <a:cubicBezTo>
                      <a:pt x="0" y="17"/>
                      <a:pt x="0" y="17"/>
                      <a:pt x="0" y="17"/>
                    </a:cubicBezTo>
                    <a:cubicBezTo>
                      <a:pt x="1" y="17"/>
                      <a:pt x="1" y="17"/>
                      <a:pt x="1" y="17"/>
                    </a:cubicBezTo>
                    <a:cubicBezTo>
                      <a:pt x="3" y="19"/>
                      <a:pt x="3" y="21"/>
                      <a:pt x="3" y="25"/>
                    </a:cubicBezTo>
                    <a:cubicBezTo>
                      <a:pt x="2" y="27"/>
                      <a:pt x="2" y="27"/>
                      <a:pt x="2" y="27"/>
                    </a:cubicBezTo>
                    <a:cubicBezTo>
                      <a:pt x="3" y="27"/>
                      <a:pt x="3" y="27"/>
                      <a:pt x="3" y="27"/>
                    </a:cubicBezTo>
                    <a:cubicBezTo>
                      <a:pt x="7" y="31"/>
                      <a:pt x="8" y="39"/>
                      <a:pt x="6" y="45"/>
                    </a:cubicBezTo>
                    <a:cubicBezTo>
                      <a:pt x="6" y="46"/>
                      <a:pt x="6" y="47"/>
                      <a:pt x="7" y="47"/>
                    </a:cubicBezTo>
                    <a:cubicBezTo>
                      <a:pt x="8" y="47"/>
                      <a:pt x="8" y="47"/>
                      <a:pt x="9" y="46"/>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511" name="Freeform 2877"/>
              <p:cNvSpPr>
                <a:spLocks/>
              </p:cNvSpPr>
              <p:nvPr/>
            </p:nvSpPr>
            <p:spPr bwMode="auto">
              <a:xfrm>
                <a:off x="7437438" y="2152650"/>
                <a:ext cx="41275" cy="188913"/>
              </a:xfrm>
              <a:custGeom>
                <a:avLst/>
                <a:gdLst>
                  <a:gd name="T0" fmla="*/ 2147483647 w 10"/>
                  <a:gd name="T1" fmla="*/ 2147483647 h 46"/>
                  <a:gd name="T2" fmla="*/ 2147483647 w 10"/>
                  <a:gd name="T3" fmla="*/ 2147483647 h 46"/>
                  <a:gd name="T4" fmla="*/ 2147483647 w 10"/>
                  <a:gd name="T5" fmla="*/ 2147483647 h 46"/>
                  <a:gd name="T6" fmla="*/ 2147483647 w 10"/>
                  <a:gd name="T7" fmla="*/ 2147483647 h 46"/>
                  <a:gd name="T8" fmla="*/ 2147483647 w 10"/>
                  <a:gd name="T9" fmla="*/ 2147483647 h 46"/>
                  <a:gd name="T10" fmla="*/ 2147483647 w 10"/>
                  <a:gd name="T11" fmla="*/ 0 h 46"/>
                  <a:gd name="T12" fmla="*/ 2147483647 w 10"/>
                  <a:gd name="T13" fmla="*/ 0 h 46"/>
                  <a:gd name="T14" fmla="*/ 0 w 10"/>
                  <a:gd name="T15" fmla="*/ 2147483647 h 46"/>
                  <a:gd name="T16" fmla="*/ 2147483647 w 10"/>
                  <a:gd name="T17" fmla="*/ 2147483647 h 46"/>
                  <a:gd name="T18" fmla="*/ 2147483647 w 10"/>
                  <a:gd name="T19" fmla="*/ 2147483647 h 46"/>
                  <a:gd name="T20" fmla="*/ 2147483647 w 10"/>
                  <a:gd name="T21" fmla="*/ 2147483647 h 46"/>
                  <a:gd name="T22" fmla="*/ 2147483647 w 10"/>
                  <a:gd name="T23" fmla="*/ 2147483647 h 46"/>
                  <a:gd name="T24" fmla="*/ 2147483647 w 10"/>
                  <a:gd name="T25" fmla="*/ 2147483647 h 46"/>
                  <a:gd name="T26" fmla="*/ 2147483647 w 10"/>
                  <a:gd name="T27" fmla="*/ 2147483647 h 46"/>
                  <a:gd name="T28" fmla="*/ 2147483647 w 10"/>
                  <a:gd name="T29" fmla="*/ 2147483647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46"/>
                  <a:gd name="T47" fmla="*/ 10 w 10"/>
                  <a:gd name="T48" fmla="*/ 46 h 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46">
                    <a:moveTo>
                      <a:pt x="8" y="45"/>
                    </a:moveTo>
                    <a:cubicBezTo>
                      <a:pt x="10" y="38"/>
                      <a:pt x="9" y="30"/>
                      <a:pt x="5" y="25"/>
                    </a:cubicBezTo>
                    <a:cubicBezTo>
                      <a:pt x="5" y="25"/>
                      <a:pt x="5" y="24"/>
                      <a:pt x="5" y="24"/>
                    </a:cubicBezTo>
                    <a:cubicBezTo>
                      <a:pt x="5" y="20"/>
                      <a:pt x="5" y="18"/>
                      <a:pt x="2" y="15"/>
                    </a:cubicBezTo>
                    <a:cubicBezTo>
                      <a:pt x="2" y="15"/>
                      <a:pt x="7" y="1"/>
                      <a:pt x="7" y="1"/>
                    </a:cubicBezTo>
                    <a:cubicBezTo>
                      <a:pt x="8" y="0"/>
                      <a:pt x="7" y="0"/>
                      <a:pt x="7" y="0"/>
                    </a:cubicBezTo>
                    <a:cubicBezTo>
                      <a:pt x="7" y="0"/>
                      <a:pt x="6" y="0"/>
                      <a:pt x="6" y="0"/>
                    </a:cubicBezTo>
                    <a:cubicBezTo>
                      <a:pt x="0" y="16"/>
                      <a:pt x="0" y="16"/>
                      <a:pt x="0" y="16"/>
                    </a:cubicBezTo>
                    <a:cubicBezTo>
                      <a:pt x="1" y="16"/>
                      <a:pt x="1" y="16"/>
                      <a:pt x="1" y="16"/>
                    </a:cubicBezTo>
                    <a:cubicBezTo>
                      <a:pt x="3" y="18"/>
                      <a:pt x="4" y="20"/>
                      <a:pt x="3" y="24"/>
                    </a:cubicBezTo>
                    <a:cubicBezTo>
                      <a:pt x="3" y="25"/>
                      <a:pt x="3" y="25"/>
                      <a:pt x="3" y="25"/>
                    </a:cubicBezTo>
                    <a:cubicBezTo>
                      <a:pt x="3" y="26"/>
                      <a:pt x="3" y="26"/>
                      <a:pt x="3" y="26"/>
                    </a:cubicBezTo>
                    <a:cubicBezTo>
                      <a:pt x="7" y="30"/>
                      <a:pt x="9" y="38"/>
                      <a:pt x="7" y="45"/>
                    </a:cubicBezTo>
                    <a:cubicBezTo>
                      <a:pt x="7" y="45"/>
                      <a:pt x="7" y="45"/>
                      <a:pt x="7" y="45"/>
                    </a:cubicBezTo>
                    <a:cubicBezTo>
                      <a:pt x="7" y="46"/>
                      <a:pt x="8" y="45"/>
                      <a:pt x="8" y="45"/>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512" name="Freeform 2878"/>
              <p:cNvSpPr>
                <a:spLocks/>
              </p:cNvSpPr>
              <p:nvPr/>
            </p:nvSpPr>
            <p:spPr bwMode="auto">
              <a:xfrm>
                <a:off x="7723188" y="1931988"/>
                <a:ext cx="200025" cy="98425"/>
              </a:xfrm>
              <a:custGeom>
                <a:avLst/>
                <a:gdLst>
                  <a:gd name="T0" fmla="*/ 2147483647 w 49"/>
                  <a:gd name="T1" fmla="*/ 2147483647 h 24"/>
                  <a:gd name="T2" fmla="*/ 2147483647 w 49"/>
                  <a:gd name="T3" fmla="*/ 0 h 24"/>
                  <a:gd name="T4" fmla="*/ 0 w 49"/>
                  <a:gd name="T5" fmla="*/ 2147483647 h 24"/>
                  <a:gd name="T6" fmla="*/ 2147483647 w 49"/>
                  <a:gd name="T7" fmla="*/ 2147483647 h 24"/>
                  <a:gd name="T8" fmla="*/ 2147483647 w 49"/>
                  <a:gd name="T9" fmla="*/ 2147483647 h 24"/>
                  <a:gd name="T10" fmla="*/ 2147483647 w 49"/>
                  <a:gd name="T11" fmla="*/ 2147483647 h 24"/>
                  <a:gd name="T12" fmla="*/ 2147483647 w 49"/>
                  <a:gd name="T13" fmla="*/ 2147483647 h 24"/>
                  <a:gd name="T14" fmla="*/ 2147483647 w 49"/>
                  <a:gd name="T15" fmla="*/ 2147483647 h 24"/>
                  <a:gd name="T16" fmla="*/ 2147483647 w 49"/>
                  <a:gd name="T17" fmla="*/ 2147483647 h 24"/>
                  <a:gd name="T18" fmla="*/ 2147483647 w 49"/>
                  <a:gd name="T19" fmla="*/ 2147483647 h 24"/>
                  <a:gd name="T20" fmla="*/ 2147483647 w 49"/>
                  <a:gd name="T21" fmla="*/ 2147483647 h 24"/>
                  <a:gd name="T22" fmla="*/ 2147483647 w 49"/>
                  <a:gd name="T23" fmla="*/ 2147483647 h 24"/>
                  <a:gd name="T24" fmla="*/ 2147483647 w 49"/>
                  <a:gd name="T25" fmla="*/ 2147483647 h 24"/>
                  <a:gd name="T26" fmla="*/ 2147483647 w 49"/>
                  <a:gd name="T27" fmla="*/ 2147483647 h 24"/>
                  <a:gd name="T28" fmla="*/ 2147483647 w 49"/>
                  <a:gd name="T29" fmla="*/ 2147483647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
                  <a:gd name="T46" fmla="*/ 0 h 24"/>
                  <a:gd name="T47" fmla="*/ 49 w 49"/>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 h="24">
                    <a:moveTo>
                      <a:pt x="18" y="1"/>
                    </a:moveTo>
                    <a:cubicBezTo>
                      <a:pt x="4" y="0"/>
                      <a:pt x="4" y="0"/>
                      <a:pt x="4" y="0"/>
                    </a:cubicBezTo>
                    <a:cubicBezTo>
                      <a:pt x="2" y="0"/>
                      <a:pt x="0" y="2"/>
                      <a:pt x="0" y="4"/>
                    </a:cubicBezTo>
                    <a:cubicBezTo>
                      <a:pt x="0" y="7"/>
                      <a:pt x="2" y="9"/>
                      <a:pt x="4" y="9"/>
                    </a:cubicBezTo>
                    <a:cubicBezTo>
                      <a:pt x="4" y="9"/>
                      <a:pt x="12" y="9"/>
                      <a:pt x="15" y="9"/>
                    </a:cubicBezTo>
                    <a:cubicBezTo>
                      <a:pt x="18" y="12"/>
                      <a:pt x="22" y="13"/>
                      <a:pt x="25" y="13"/>
                    </a:cubicBezTo>
                    <a:cubicBezTo>
                      <a:pt x="29" y="19"/>
                      <a:pt x="37" y="23"/>
                      <a:pt x="44" y="23"/>
                    </a:cubicBezTo>
                    <a:cubicBezTo>
                      <a:pt x="47" y="24"/>
                      <a:pt x="49" y="22"/>
                      <a:pt x="49" y="19"/>
                    </a:cubicBezTo>
                    <a:cubicBezTo>
                      <a:pt x="49" y="17"/>
                      <a:pt x="47" y="15"/>
                      <a:pt x="45" y="15"/>
                    </a:cubicBezTo>
                    <a:cubicBezTo>
                      <a:pt x="39" y="15"/>
                      <a:pt x="33" y="12"/>
                      <a:pt x="31" y="7"/>
                    </a:cubicBezTo>
                    <a:cubicBezTo>
                      <a:pt x="30" y="6"/>
                      <a:pt x="30" y="6"/>
                      <a:pt x="30" y="6"/>
                    </a:cubicBezTo>
                    <a:cubicBezTo>
                      <a:pt x="26" y="5"/>
                      <a:pt x="26" y="5"/>
                      <a:pt x="26" y="5"/>
                    </a:cubicBezTo>
                    <a:cubicBezTo>
                      <a:pt x="22" y="4"/>
                      <a:pt x="22" y="4"/>
                      <a:pt x="22" y="3"/>
                    </a:cubicBezTo>
                    <a:cubicBezTo>
                      <a:pt x="21" y="1"/>
                      <a:pt x="21" y="1"/>
                      <a:pt x="21" y="1"/>
                    </a:cubicBezTo>
                    <a:lnTo>
                      <a:pt x="18" y="1"/>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513" name="Freeform 2879"/>
              <p:cNvSpPr>
                <a:spLocks/>
              </p:cNvSpPr>
              <p:nvPr/>
            </p:nvSpPr>
            <p:spPr bwMode="auto">
              <a:xfrm>
                <a:off x="7727950" y="1936750"/>
                <a:ext cx="192088" cy="88900"/>
              </a:xfrm>
              <a:custGeom>
                <a:avLst/>
                <a:gdLst>
                  <a:gd name="T0" fmla="*/ 0 w 47"/>
                  <a:gd name="T1" fmla="*/ 2147483647 h 22"/>
                  <a:gd name="T2" fmla="*/ 0 w 47"/>
                  <a:gd name="T3" fmla="*/ 2147483647 h 22"/>
                  <a:gd name="T4" fmla="*/ 0 w 47"/>
                  <a:gd name="T5" fmla="*/ 2147483647 h 22"/>
                  <a:gd name="T6" fmla="*/ 2147483647 w 47"/>
                  <a:gd name="T7" fmla="*/ 2147483647 h 22"/>
                  <a:gd name="T8" fmla="*/ 2147483647 w 47"/>
                  <a:gd name="T9" fmla="*/ 2147483647 h 22"/>
                  <a:gd name="T10" fmla="*/ 2147483647 w 47"/>
                  <a:gd name="T11" fmla="*/ 2147483647 h 22"/>
                  <a:gd name="T12" fmla="*/ 2147483647 w 47"/>
                  <a:gd name="T13" fmla="*/ 2147483647 h 22"/>
                  <a:gd name="T14" fmla="*/ 2147483647 w 47"/>
                  <a:gd name="T15" fmla="*/ 2147483647 h 22"/>
                  <a:gd name="T16" fmla="*/ 2147483647 w 47"/>
                  <a:gd name="T17" fmla="*/ 2147483647 h 22"/>
                  <a:gd name="T18" fmla="*/ 2147483647 w 47"/>
                  <a:gd name="T19" fmla="*/ 2147483647 h 22"/>
                  <a:gd name="T20" fmla="*/ 2147483647 w 47"/>
                  <a:gd name="T21" fmla="*/ 2147483647 h 22"/>
                  <a:gd name="T22" fmla="*/ 2147483647 w 47"/>
                  <a:gd name="T23" fmla="*/ 2147483647 h 22"/>
                  <a:gd name="T24" fmla="*/ 2147483647 w 47"/>
                  <a:gd name="T25" fmla="*/ 2147483647 h 22"/>
                  <a:gd name="T26" fmla="*/ 2147483647 w 47"/>
                  <a:gd name="T27" fmla="*/ 2147483647 h 22"/>
                  <a:gd name="T28" fmla="*/ 2147483647 w 47"/>
                  <a:gd name="T29" fmla="*/ 2147483647 h 22"/>
                  <a:gd name="T30" fmla="*/ 2147483647 w 47"/>
                  <a:gd name="T31" fmla="*/ 2147483647 h 22"/>
                  <a:gd name="T32" fmla="*/ 2147483647 w 47"/>
                  <a:gd name="T33" fmla="*/ 2147483647 h 22"/>
                  <a:gd name="T34" fmla="*/ 2147483647 w 47"/>
                  <a:gd name="T35" fmla="*/ 2147483647 h 22"/>
                  <a:gd name="T36" fmla="*/ 2147483647 w 47"/>
                  <a:gd name="T37" fmla="*/ 2147483647 h 22"/>
                  <a:gd name="T38" fmla="*/ 2147483647 w 47"/>
                  <a:gd name="T39" fmla="*/ 2147483647 h 22"/>
                  <a:gd name="T40" fmla="*/ 2147483647 w 47"/>
                  <a:gd name="T41" fmla="*/ 2147483647 h 22"/>
                  <a:gd name="T42" fmla="*/ 2147483647 w 47"/>
                  <a:gd name="T43" fmla="*/ 2147483647 h 22"/>
                  <a:gd name="T44" fmla="*/ 2147483647 w 47"/>
                  <a:gd name="T45" fmla="*/ 2147483647 h 22"/>
                  <a:gd name="T46" fmla="*/ 2147483647 w 47"/>
                  <a:gd name="T47" fmla="*/ 2147483647 h 22"/>
                  <a:gd name="T48" fmla="*/ 2147483647 w 47"/>
                  <a:gd name="T49" fmla="*/ 0 h 22"/>
                  <a:gd name="T50" fmla="*/ 2147483647 w 47"/>
                  <a:gd name="T51" fmla="*/ 0 h 22"/>
                  <a:gd name="T52" fmla="*/ 2147483647 w 47"/>
                  <a:gd name="T53" fmla="*/ 0 h 22"/>
                  <a:gd name="T54" fmla="*/ 2147483647 w 47"/>
                  <a:gd name="T55" fmla="*/ 0 h 22"/>
                  <a:gd name="T56" fmla="*/ 0 w 47"/>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7"/>
                  <a:gd name="T88" fmla="*/ 0 h 22"/>
                  <a:gd name="T89" fmla="*/ 47 w 47"/>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7" h="22">
                    <a:moveTo>
                      <a:pt x="0" y="3"/>
                    </a:moveTo>
                    <a:cubicBezTo>
                      <a:pt x="0" y="4"/>
                      <a:pt x="0" y="4"/>
                      <a:pt x="0" y="4"/>
                    </a:cubicBezTo>
                    <a:cubicBezTo>
                      <a:pt x="0" y="5"/>
                      <a:pt x="0" y="5"/>
                      <a:pt x="0" y="5"/>
                    </a:cubicBezTo>
                    <a:cubicBezTo>
                      <a:pt x="1" y="6"/>
                      <a:pt x="2" y="7"/>
                      <a:pt x="3" y="7"/>
                    </a:cubicBezTo>
                    <a:cubicBezTo>
                      <a:pt x="4" y="7"/>
                      <a:pt x="12" y="7"/>
                      <a:pt x="15" y="7"/>
                    </a:cubicBezTo>
                    <a:cubicBezTo>
                      <a:pt x="15" y="7"/>
                      <a:pt x="15" y="7"/>
                      <a:pt x="15" y="7"/>
                    </a:cubicBezTo>
                    <a:cubicBezTo>
                      <a:pt x="17" y="10"/>
                      <a:pt x="20" y="11"/>
                      <a:pt x="23" y="12"/>
                    </a:cubicBezTo>
                    <a:cubicBezTo>
                      <a:pt x="24" y="12"/>
                      <a:pt x="24" y="12"/>
                      <a:pt x="24" y="12"/>
                    </a:cubicBezTo>
                    <a:cubicBezTo>
                      <a:pt x="24" y="12"/>
                      <a:pt x="25" y="13"/>
                      <a:pt x="25" y="13"/>
                    </a:cubicBezTo>
                    <a:cubicBezTo>
                      <a:pt x="27" y="16"/>
                      <a:pt x="31" y="18"/>
                      <a:pt x="35" y="20"/>
                    </a:cubicBezTo>
                    <a:cubicBezTo>
                      <a:pt x="37" y="21"/>
                      <a:pt x="40" y="21"/>
                      <a:pt x="43" y="22"/>
                    </a:cubicBezTo>
                    <a:cubicBezTo>
                      <a:pt x="45" y="22"/>
                      <a:pt x="46" y="21"/>
                      <a:pt x="47" y="19"/>
                    </a:cubicBezTo>
                    <a:cubicBezTo>
                      <a:pt x="47" y="19"/>
                      <a:pt x="47" y="19"/>
                      <a:pt x="47" y="18"/>
                    </a:cubicBezTo>
                    <a:cubicBezTo>
                      <a:pt x="47" y="18"/>
                      <a:pt x="47" y="17"/>
                      <a:pt x="47" y="17"/>
                    </a:cubicBezTo>
                    <a:cubicBezTo>
                      <a:pt x="46" y="16"/>
                      <a:pt x="45" y="15"/>
                      <a:pt x="43" y="15"/>
                    </a:cubicBezTo>
                    <a:cubicBezTo>
                      <a:pt x="41" y="14"/>
                      <a:pt x="38" y="14"/>
                      <a:pt x="35" y="13"/>
                    </a:cubicBezTo>
                    <a:cubicBezTo>
                      <a:pt x="33" y="11"/>
                      <a:pt x="31" y="9"/>
                      <a:pt x="29" y="7"/>
                    </a:cubicBezTo>
                    <a:cubicBezTo>
                      <a:pt x="29" y="7"/>
                      <a:pt x="29" y="6"/>
                      <a:pt x="28" y="6"/>
                    </a:cubicBezTo>
                    <a:cubicBezTo>
                      <a:pt x="28" y="5"/>
                      <a:pt x="28" y="5"/>
                      <a:pt x="28" y="5"/>
                    </a:cubicBezTo>
                    <a:cubicBezTo>
                      <a:pt x="28" y="5"/>
                      <a:pt x="28" y="5"/>
                      <a:pt x="28" y="5"/>
                    </a:cubicBezTo>
                    <a:cubicBezTo>
                      <a:pt x="25" y="5"/>
                      <a:pt x="25" y="5"/>
                      <a:pt x="25" y="5"/>
                    </a:cubicBezTo>
                    <a:cubicBezTo>
                      <a:pt x="25" y="5"/>
                      <a:pt x="25" y="5"/>
                      <a:pt x="25" y="5"/>
                    </a:cubicBezTo>
                    <a:cubicBezTo>
                      <a:pt x="22" y="4"/>
                      <a:pt x="21" y="4"/>
                      <a:pt x="20" y="3"/>
                    </a:cubicBezTo>
                    <a:cubicBezTo>
                      <a:pt x="20" y="3"/>
                      <a:pt x="19" y="1"/>
                      <a:pt x="19" y="1"/>
                    </a:cubicBezTo>
                    <a:cubicBezTo>
                      <a:pt x="19" y="1"/>
                      <a:pt x="17" y="0"/>
                      <a:pt x="17" y="0"/>
                    </a:cubicBezTo>
                    <a:cubicBezTo>
                      <a:pt x="17" y="0"/>
                      <a:pt x="17" y="0"/>
                      <a:pt x="17" y="0"/>
                    </a:cubicBezTo>
                    <a:cubicBezTo>
                      <a:pt x="17" y="0"/>
                      <a:pt x="17" y="0"/>
                      <a:pt x="17" y="0"/>
                    </a:cubicBezTo>
                    <a:cubicBezTo>
                      <a:pt x="4" y="0"/>
                      <a:pt x="4" y="0"/>
                      <a:pt x="4" y="0"/>
                    </a:cubicBezTo>
                    <a:cubicBezTo>
                      <a:pt x="2" y="0"/>
                      <a:pt x="0" y="1"/>
                      <a:pt x="0" y="3"/>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514" name="Freeform 2880"/>
              <p:cNvSpPr>
                <a:spLocks/>
              </p:cNvSpPr>
              <p:nvPr/>
            </p:nvSpPr>
            <p:spPr bwMode="auto">
              <a:xfrm>
                <a:off x="7727950" y="1939925"/>
                <a:ext cx="192088" cy="82550"/>
              </a:xfrm>
              <a:custGeom>
                <a:avLst/>
                <a:gdLst>
                  <a:gd name="T0" fmla="*/ 0 w 47"/>
                  <a:gd name="T1" fmla="*/ 2147483647 h 20"/>
                  <a:gd name="T2" fmla="*/ 0 w 47"/>
                  <a:gd name="T3" fmla="*/ 2147483647 h 20"/>
                  <a:gd name="T4" fmla="*/ 2147483647 w 47"/>
                  <a:gd name="T5" fmla="*/ 2147483647 h 20"/>
                  <a:gd name="T6" fmla="*/ 2147483647 w 47"/>
                  <a:gd name="T7" fmla="*/ 2147483647 h 20"/>
                  <a:gd name="T8" fmla="*/ 2147483647 w 47"/>
                  <a:gd name="T9" fmla="*/ 2147483647 h 20"/>
                  <a:gd name="T10" fmla="*/ 2147483647 w 47"/>
                  <a:gd name="T11" fmla="*/ 2147483647 h 20"/>
                  <a:gd name="T12" fmla="*/ 2147483647 w 47"/>
                  <a:gd name="T13" fmla="*/ 2147483647 h 20"/>
                  <a:gd name="T14" fmla="*/ 2147483647 w 47"/>
                  <a:gd name="T15" fmla="*/ 2147483647 h 20"/>
                  <a:gd name="T16" fmla="*/ 2147483647 w 47"/>
                  <a:gd name="T17" fmla="*/ 2147483647 h 20"/>
                  <a:gd name="T18" fmla="*/ 2147483647 w 47"/>
                  <a:gd name="T19" fmla="*/ 2147483647 h 20"/>
                  <a:gd name="T20" fmla="*/ 2147483647 w 47"/>
                  <a:gd name="T21" fmla="*/ 2147483647 h 20"/>
                  <a:gd name="T22" fmla="*/ 2147483647 w 47"/>
                  <a:gd name="T23" fmla="*/ 2147483647 h 20"/>
                  <a:gd name="T24" fmla="*/ 2147483647 w 47"/>
                  <a:gd name="T25" fmla="*/ 2147483647 h 20"/>
                  <a:gd name="T26" fmla="*/ 2147483647 w 47"/>
                  <a:gd name="T27" fmla="*/ 2147483647 h 20"/>
                  <a:gd name="T28" fmla="*/ 2147483647 w 47"/>
                  <a:gd name="T29" fmla="*/ 2147483647 h 20"/>
                  <a:gd name="T30" fmla="*/ 2147483647 w 47"/>
                  <a:gd name="T31" fmla="*/ 2147483647 h 20"/>
                  <a:gd name="T32" fmla="*/ 2147483647 w 47"/>
                  <a:gd name="T33" fmla="*/ 2147483647 h 20"/>
                  <a:gd name="T34" fmla="*/ 2147483647 w 47"/>
                  <a:gd name="T35" fmla="*/ 2147483647 h 20"/>
                  <a:gd name="T36" fmla="*/ 2147483647 w 47"/>
                  <a:gd name="T37" fmla="*/ 2147483647 h 20"/>
                  <a:gd name="T38" fmla="*/ 2147483647 w 47"/>
                  <a:gd name="T39" fmla="*/ 2147483647 h 20"/>
                  <a:gd name="T40" fmla="*/ 2147483647 w 47"/>
                  <a:gd name="T41" fmla="*/ 2147483647 h 20"/>
                  <a:gd name="T42" fmla="*/ 2147483647 w 47"/>
                  <a:gd name="T43" fmla="*/ 2147483647 h 20"/>
                  <a:gd name="T44" fmla="*/ 2147483647 w 47"/>
                  <a:gd name="T45" fmla="*/ 2147483647 h 20"/>
                  <a:gd name="T46" fmla="*/ 2147483647 w 47"/>
                  <a:gd name="T47" fmla="*/ 2147483647 h 20"/>
                  <a:gd name="T48" fmla="*/ 2147483647 w 47"/>
                  <a:gd name="T49" fmla="*/ 0 h 20"/>
                  <a:gd name="T50" fmla="*/ 2147483647 w 47"/>
                  <a:gd name="T51" fmla="*/ 0 h 20"/>
                  <a:gd name="T52" fmla="*/ 2147483647 w 47"/>
                  <a:gd name="T53" fmla="*/ 0 h 20"/>
                  <a:gd name="T54" fmla="*/ 2147483647 w 47"/>
                  <a:gd name="T55" fmla="*/ 0 h 20"/>
                  <a:gd name="T56" fmla="*/ 0 w 47"/>
                  <a:gd name="T57" fmla="*/ 2147483647 h 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7"/>
                  <a:gd name="T88" fmla="*/ 0 h 20"/>
                  <a:gd name="T89" fmla="*/ 47 w 47"/>
                  <a:gd name="T90" fmla="*/ 20 h 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7" h="20">
                    <a:moveTo>
                      <a:pt x="0" y="2"/>
                    </a:moveTo>
                    <a:cubicBezTo>
                      <a:pt x="0" y="2"/>
                      <a:pt x="0" y="3"/>
                      <a:pt x="0" y="3"/>
                    </a:cubicBezTo>
                    <a:cubicBezTo>
                      <a:pt x="0" y="4"/>
                      <a:pt x="0" y="4"/>
                      <a:pt x="1" y="4"/>
                    </a:cubicBezTo>
                    <a:cubicBezTo>
                      <a:pt x="1" y="5"/>
                      <a:pt x="2" y="5"/>
                      <a:pt x="3" y="5"/>
                    </a:cubicBezTo>
                    <a:cubicBezTo>
                      <a:pt x="5" y="5"/>
                      <a:pt x="12" y="5"/>
                      <a:pt x="15" y="5"/>
                    </a:cubicBezTo>
                    <a:cubicBezTo>
                      <a:pt x="15" y="6"/>
                      <a:pt x="15" y="6"/>
                      <a:pt x="15" y="6"/>
                    </a:cubicBezTo>
                    <a:cubicBezTo>
                      <a:pt x="17" y="8"/>
                      <a:pt x="20" y="9"/>
                      <a:pt x="23" y="10"/>
                    </a:cubicBezTo>
                    <a:cubicBezTo>
                      <a:pt x="23" y="10"/>
                      <a:pt x="24" y="10"/>
                      <a:pt x="24" y="10"/>
                    </a:cubicBezTo>
                    <a:cubicBezTo>
                      <a:pt x="24" y="10"/>
                      <a:pt x="25" y="11"/>
                      <a:pt x="25" y="11"/>
                    </a:cubicBezTo>
                    <a:cubicBezTo>
                      <a:pt x="27" y="14"/>
                      <a:pt x="31" y="16"/>
                      <a:pt x="34" y="18"/>
                    </a:cubicBezTo>
                    <a:cubicBezTo>
                      <a:pt x="37" y="19"/>
                      <a:pt x="40" y="20"/>
                      <a:pt x="42" y="20"/>
                    </a:cubicBezTo>
                    <a:cubicBezTo>
                      <a:pt x="44" y="20"/>
                      <a:pt x="46" y="19"/>
                      <a:pt x="47" y="18"/>
                    </a:cubicBezTo>
                    <a:cubicBezTo>
                      <a:pt x="47" y="18"/>
                      <a:pt x="47" y="18"/>
                      <a:pt x="47" y="17"/>
                    </a:cubicBezTo>
                    <a:cubicBezTo>
                      <a:pt x="47" y="17"/>
                      <a:pt x="47" y="16"/>
                      <a:pt x="47" y="16"/>
                    </a:cubicBezTo>
                    <a:cubicBezTo>
                      <a:pt x="46" y="15"/>
                      <a:pt x="44" y="14"/>
                      <a:pt x="43" y="14"/>
                    </a:cubicBezTo>
                    <a:cubicBezTo>
                      <a:pt x="40" y="14"/>
                      <a:pt x="37" y="13"/>
                      <a:pt x="35" y="12"/>
                    </a:cubicBezTo>
                    <a:cubicBezTo>
                      <a:pt x="33" y="11"/>
                      <a:pt x="30" y="9"/>
                      <a:pt x="29" y="7"/>
                    </a:cubicBezTo>
                    <a:cubicBezTo>
                      <a:pt x="29" y="7"/>
                      <a:pt x="28" y="6"/>
                      <a:pt x="28" y="5"/>
                    </a:cubicBezTo>
                    <a:cubicBezTo>
                      <a:pt x="28" y="5"/>
                      <a:pt x="27" y="5"/>
                      <a:pt x="27" y="5"/>
                    </a:cubicBezTo>
                    <a:cubicBezTo>
                      <a:pt x="27" y="5"/>
                      <a:pt x="27" y="5"/>
                      <a:pt x="27" y="5"/>
                    </a:cubicBezTo>
                    <a:cubicBezTo>
                      <a:pt x="25" y="4"/>
                      <a:pt x="25" y="4"/>
                      <a:pt x="25" y="4"/>
                    </a:cubicBezTo>
                    <a:cubicBezTo>
                      <a:pt x="25" y="4"/>
                      <a:pt x="25" y="4"/>
                      <a:pt x="24" y="4"/>
                    </a:cubicBezTo>
                    <a:cubicBezTo>
                      <a:pt x="22" y="4"/>
                      <a:pt x="21" y="4"/>
                      <a:pt x="20" y="3"/>
                    </a:cubicBezTo>
                    <a:cubicBezTo>
                      <a:pt x="20" y="3"/>
                      <a:pt x="19" y="1"/>
                      <a:pt x="19" y="1"/>
                    </a:cubicBezTo>
                    <a:cubicBezTo>
                      <a:pt x="19" y="1"/>
                      <a:pt x="17" y="0"/>
                      <a:pt x="17" y="0"/>
                    </a:cubicBezTo>
                    <a:cubicBezTo>
                      <a:pt x="17" y="0"/>
                      <a:pt x="17" y="0"/>
                      <a:pt x="17" y="0"/>
                    </a:cubicBezTo>
                    <a:cubicBezTo>
                      <a:pt x="16" y="0"/>
                      <a:pt x="16" y="0"/>
                      <a:pt x="16" y="0"/>
                    </a:cubicBezTo>
                    <a:cubicBezTo>
                      <a:pt x="4" y="0"/>
                      <a:pt x="4" y="0"/>
                      <a:pt x="4" y="0"/>
                    </a:cubicBezTo>
                    <a:cubicBezTo>
                      <a:pt x="3" y="0"/>
                      <a:pt x="0" y="1"/>
                      <a:pt x="0" y="2"/>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515" name="Freeform 2881"/>
              <p:cNvSpPr>
                <a:spLocks/>
              </p:cNvSpPr>
              <p:nvPr/>
            </p:nvSpPr>
            <p:spPr bwMode="auto">
              <a:xfrm>
                <a:off x="7727950" y="1939925"/>
                <a:ext cx="192088" cy="77788"/>
              </a:xfrm>
              <a:custGeom>
                <a:avLst/>
                <a:gdLst>
                  <a:gd name="T0" fmla="*/ 2147483647 w 47"/>
                  <a:gd name="T1" fmla="*/ 2147483647 h 19"/>
                  <a:gd name="T2" fmla="*/ 0 w 47"/>
                  <a:gd name="T3" fmla="*/ 2147483647 h 19"/>
                  <a:gd name="T4" fmla="*/ 2147483647 w 47"/>
                  <a:gd name="T5" fmla="*/ 2147483647 h 19"/>
                  <a:gd name="T6" fmla="*/ 2147483647 w 47"/>
                  <a:gd name="T7" fmla="*/ 2147483647 h 19"/>
                  <a:gd name="T8" fmla="*/ 2147483647 w 47"/>
                  <a:gd name="T9" fmla="*/ 2147483647 h 19"/>
                  <a:gd name="T10" fmla="*/ 2147483647 w 47"/>
                  <a:gd name="T11" fmla="*/ 2147483647 h 19"/>
                  <a:gd name="T12" fmla="*/ 2147483647 w 47"/>
                  <a:gd name="T13" fmla="*/ 2147483647 h 19"/>
                  <a:gd name="T14" fmla="*/ 2147483647 w 47"/>
                  <a:gd name="T15" fmla="*/ 2147483647 h 19"/>
                  <a:gd name="T16" fmla="*/ 2147483647 w 47"/>
                  <a:gd name="T17" fmla="*/ 2147483647 h 19"/>
                  <a:gd name="T18" fmla="*/ 2147483647 w 47"/>
                  <a:gd name="T19" fmla="*/ 2147483647 h 19"/>
                  <a:gd name="T20" fmla="*/ 2147483647 w 47"/>
                  <a:gd name="T21" fmla="*/ 2147483647 h 19"/>
                  <a:gd name="T22" fmla="*/ 2147483647 w 47"/>
                  <a:gd name="T23" fmla="*/ 2147483647 h 19"/>
                  <a:gd name="T24" fmla="*/ 2147483647 w 47"/>
                  <a:gd name="T25" fmla="*/ 2147483647 h 19"/>
                  <a:gd name="T26" fmla="*/ 2147483647 w 47"/>
                  <a:gd name="T27" fmla="*/ 2147483647 h 19"/>
                  <a:gd name="T28" fmla="*/ 2147483647 w 47"/>
                  <a:gd name="T29" fmla="*/ 2147483647 h 19"/>
                  <a:gd name="T30" fmla="*/ 2147483647 w 47"/>
                  <a:gd name="T31" fmla="*/ 2147483647 h 19"/>
                  <a:gd name="T32" fmla="*/ 2147483647 w 47"/>
                  <a:gd name="T33" fmla="*/ 2147483647 h 19"/>
                  <a:gd name="T34" fmla="*/ 2147483647 w 47"/>
                  <a:gd name="T35" fmla="*/ 2147483647 h 19"/>
                  <a:gd name="T36" fmla="*/ 2147483647 w 47"/>
                  <a:gd name="T37" fmla="*/ 2147483647 h 19"/>
                  <a:gd name="T38" fmla="*/ 2147483647 w 47"/>
                  <a:gd name="T39" fmla="*/ 2147483647 h 19"/>
                  <a:gd name="T40" fmla="*/ 2147483647 w 47"/>
                  <a:gd name="T41" fmla="*/ 2147483647 h 19"/>
                  <a:gd name="T42" fmla="*/ 2147483647 w 47"/>
                  <a:gd name="T43" fmla="*/ 2147483647 h 19"/>
                  <a:gd name="T44" fmla="*/ 2147483647 w 47"/>
                  <a:gd name="T45" fmla="*/ 2147483647 h 19"/>
                  <a:gd name="T46" fmla="*/ 2147483647 w 47"/>
                  <a:gd name="T47" fmla="*/ 2147483647 h 19"/>
                  <a:gd name="T48" fmla="*/ 2147483647 w 47"/>
                  <a:gd name="T49" fmla="*/ 2147483647 h 19"/>
                  <a:gd name="T50" fmla="*/ 2147483647 w 47"/>
                  <a:gd name="T51" fmla="*/ 2147483647 h 19"/>
                  <a:gd name="T52" fmla="*/ 2147483647 w 47"/>
                  <a:gd name="T53" fmla="*/ 2147483647 h 19"/>
                  <a:gd name="T54" fmla="*/ 2147483647 w 47"/>
                  <a:gd name="T55" fmla="*/ 0 h 19"/>
                  <a:gd name="T56" fmla="*/ 2147483647 w 47"/>
                  <a:gd name="T57" fmla="*/ 2147483647 h 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7"/>
                  <a:gd name="T88" fmla="*/ 0 h 19"/>
                  <a:gd name="T89" fmla="*/ 47 w 47"/>
                  <a:gd name="T90" fmla="*/ 19 h 1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7" h="19">
                    <a:moveTo>
                      <a:pt x="1" y="2"/>
                    </a:moveTo>
                    <a:cubicBezTo>
                      <a:pt x="0" y="2"/>
                      <a:pt x="0" y="3"/>
                      <a:pt x="0" y="3"/>
                    </a:cubicBezTo>
                    <a:cubicBezTo>
                      <a:pt x="0" y="3"/>
                      <a:pt x="1" y="4"/>
                      <a:pt x="1" y="4"/>
                    </a:cubicBezTo>
                    <a:cubicBezTo>
                      <a:pt x="1" y="4"/>
                      <a:pt x="2" y="5"/>
                      <a:pt x="4" y="5"/>
                    </a:cubicBezTo>
                    <a:cubicBezTo>
                      <a:pt x="6" y="5"/>
                      <a:pt x="13" y="5"/>
                      <a:pt x="15" y="5"/>
                    </a:cubicBezTo>
                    <a:cubicBezTo>
                      <a:pt x="15" y="5"/>
                      <a:pt x="15" y="5"/>
                      <a:pt x="15" y="5"/>
                    </a:cubicBezTo>
                    <a:cubicBezTo>
                      <a:pt x="17" y="8"/>
                      <a:pt x="20" y="9"/>
                      <a:pt x="23" y="9"/>
                    </a:cubicBezTo>
                    <a:cubicBezTo>
                      <a:pt x="23" y="9"/>
                      <a:pt x="23" y="9"/>
                      <a:pt x="24" y="9"/>
                    </a:cubicBezTo>
                    <a:cubicBezTo>
                      <a:pt x="24" y="10"/>
                      <a:pt x="25" y="10"/>
                      <a:pt x="25" y="10"/>
                    </a:cubicBezTo>
                    <a:cubicBezTo>
                      <a:pt x="27" y="13"/>
                      <a:pt x="30" y="15"/>
                      <a:pt x="34" y="17"/>
                    </a:cubicBezTo>
                    <a:cubicBezTo>
                      <a:pt x="37" y="18"/>
                      <a:pt x="39" y="19"/>
                      <a:pt x="42" y="19"/>
                    </a:cubicBezTo>
                    <a:cubicBezTo>
                      <a:pt x="44" y="19"/>
                      <a:pt x="45" y="19"/>
                      <a:pt x="46" y="18"/>
                    </a:cubicBezTo>
                    <a:cubicBezTo>
                      <a:pt x="46" y="18"/>
                      <a:pt x="47" y="18"/>
                      <a:pt x="47" y="17"/>
                    </a:cubicBezTo>
                    <a:cubicBezTo>
                      <a:pt x="47" y="17"/>
                      <a:pt x="46" y="16"/>
                      <a:pt x="46" y="16"/>
                    </a:cubicBezTo>
                    <a:cubicBezTo>
                      <a:pt x="45" y="16"/>
                      <a:pt x="44" y="15"/>
                      <a:pt x="42" y="15"/>
                    </a:cubicBezTo>
                    <a:cubicBezTo>
                      <a:pt x="40" y="14"/>
                      <a:pt x="37" y="14"/>
                      <a:pt x="35" y="13"/>
                    </a:cubicBezTo>
                    <a:cubicBezTo>
                      <a:pt x="32" y="11"/>
                      <a:pt x="30" y="10"/>
                      <a:pt x="29" y="8"/>
                    </a:cubicBezTo>
                    <a:cubicBezTo>
                      <a:pt x="28" y="8"/>
                      <a:pt x="28" y="7"/>
                      <a:pt x="27" y="6"/>
                    </a:cubicBezTo>
                    <a:cubicBezTo>
                      <a:pt x="27" y="6"/>
                      <a:pt x="27" y="6"/>
                      <a:pt x="27" y="6"/>
                    </a:cubicBezTo>
                    <a:cubicBezTo>
                      <a:pt x="27" y="6"/>
                      <a:pt x="27" y="6"/>
                      <a:pt x="27" y="6"/>
                    </a:cubicBezTo>
                    <a:cubicBezTo>
                      <a:pt x="24" y="5"/>
                      <a:pt x="24" y="5"/>
                      <a:pt x="24" y="5"/>
                    </a:cubicBezTo>
                    <a:cubicBezTo>
                      <a:pt x="24" y="5"/>
                      <a:pt x="24" y="5"/>
                      <a:pt x="24" y="5"/>
                    </a:cubicBezTo>
                    <a:cubicBezTo>
                      <a:pt x="22" y="5"/>
                      <a:pt x="21" y="4"/>
                      <a:pt x="20" y="4"/>
                    </a:cubicBezTo>
                    <a:cubicBezTo>
                      <a:pt x="19" y="3"/>
                      <a:pt x="19" y="2"/>
                      <a:pt x="18" y="2"/>
                    </a:cubicBezTo>
                    <a:cubicBezTo>
                      <a:pt x="18" y="2"/>
                      <a:pt x="17" y="1"/>
                      <a:pt x="17" y="1"/>
                    </a:cubicBezTo>
                    <a:cubicBezTo>
                      <a:pt x="16" y="1"/>
                      <a:pt x="16" y="1"/>
                      <a:pt x="16" y="1"/>
                    </a:cubicBezTo>
                    <a:cubicBezTo>
                      <a:pt x="16" y="1"/>
                      <a:pt x="16" y="1"/>
                      <a:pt x="16" y="1"/>
                    </a:cubicBezTo>
                    <a:cubicBezTo>
                      <a:pt x="4" y="0"/>
                      <a:pt x="4" y="0"/>
                      <a:pt x="4" y="0"/>
                    </a:cubicBezTo>
                    <a:cubicBezTo>
                      <a:pt x="3" y="0"/>
                      <a:pt x="1" y="1"/>
                      <a:pt x="1" y="2"/>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516" name="Freeform 2882"/>
              <p:cNvSpPr>
                <a:spLocks/>
              </p:cNvSpPr>
              <p:nvPr/>
            </p:nvSpPr>
            <p:spPr bwMode="auto">
              <a:xfrm>
                <a:off x="7731125" y="1944688"/>
                <a:ext cx="184150" cy="69850"/>
              </a:xfrm>
              <a:custGeom>
                <a:avLst/>
                <a:gdLst>
                  <a:gd name="T0" fmla="*/ 0 w 45"/>
                  <a:gd name="T1" fmla="*/ 2147483647 h 17"/>
                  <a:gd name="T2" fmla="*/ 0 w 45"/>
                  <a:gd name="T3" fmla="*/ 2147483647 h 17"/>
                  <a:gd name="T4" fmla="*/ 0 w 45"/>
                  <a:gd name="T5" fmla="*/ 2147483647 h 17"/>
                  <a:gd name="T6" fmla="*/ 2147483647 w 45"/>
                  <a:gd name="T7" fmla="*/ 2147483647 h 17"/>
                  <a:gd name="T8" fmla="*/ 2147483647 w 45"/>
                  <a:gd name="T9" fmla="*/ 2147483647 h 17"/>
                  <a:gd name="T10" fmla="*/ 2147483647 w 45"/>
                  <a:gd name="T11" fmla="*/ 2147483647 h 17"/>
                  <a:gd name="T12" fmla="*/ 2147483647 w 45"/>
                  <a:gd name="T13" fmla="*/ 2147483647 h 17"/>
                  <a:gd name="T14" fmla="*/ 2147483647 w 45"/>
                  <a:gd name="T15" fmla="*/ 2147483647 h 17"/>
                  <a:gd name="T16" fmla="*/ 2147483647 w 45"/>
                  <a:gd name="T17" fmla="*/ 2147483647 h 17"/>
                  <a:gd name="T18" fmla="*/ 2147483647 w 45"/>
                  <a:gd name="T19" fmla="*/ 2147483647 h 17"/>
                  <a:gd name="T20" fmla="*/ 2147483647 w 45"/>
                  <a:gd name="T21" fmla="*/ 2147483647 h 17"/>
                  <a:gd name="T22" fmla="*/ 2147483647 w 45"/>
                  <a:gd name="T23" fmla="*/ 2147483647 h 17"/>
                  <a:gd name="T24" fmla="*/ 2147483647 w 45"/>
                  <a:gd name="T25" fmla="*/ 2147483647 h 17"/>
                  <a:gd name="T26" fmla="*/ 2147483647 w 45"/>
                  <a:gd name="T27" fmla="*/ 2147483647 h 17"/>
                  <a:gd name="T28" fmla="*/ 2147483647 w 45"/>
                  <a:gd name="T29" fmla="*/ 2147483647 h 17"/>
                  <a:gd name="T30" fmla="*/ 2147483647 w 45"/>
                  <a:gd name="T31" fmla="*/ 2147483647 h 17"/>
                  <a:gd name="T32" fmla="*/ 2147483647 w 45"/>
                  <a:gd name="T33" fmla="*/ 2147483647 h 17"/>
                  <a:gd name="T34" fmla="*/ 2147483647 w 45"/>
                  <a:gd name="T35" fmla="*/ 2147483647 h 17"/>
                  <a:gd name="T36" fmla="*/ 2147483647 w 45"/>
                  <a:gd name="T37" fmla="*/ 2147483647 h 17"/>
                  <a:gd name="T38" fmla="*/ 2147483647 w 45"/>
                  <a:gd name="T39" fmla="*/ 2147483647 h 17"/>
                  <a:gd name="T40" fmla="*/ 2147483647 w 45"/>
                  <a:gd name="T41" fmla="*/ 2147483647 h 17"/>
                  <a:gd name="T42" fmla="*/ 2147483647 w 45"/>
                  <a:gd name="T43" fmla="*/ 2147483647 h 17"/>
                  <a:gd name="T44" fmla="*/ 2147483647 w 45"/>
                  <a:gd name="T45" fmla="*/ 2147483647 h 17"/>
                  <a:gd name="T46" fmla="*/ 2147483647 w 45"/>
                  <a:gd name="T47" fmla="*/ 2147483647 h 17"/>
                  <a:gd name="T48" fmla="*/ 2147483647 w 45"/>
                  <a:gd name="T49" fmla="*/ 2147483647 h 17"/>
                  <a:gd name="T50" fmla="*/ 2147483647 w 45"/>
                  <a:gd name="T51" fmla="*/ 0 h 17"/>
                  <a:gd name="T52" fmla="*/ 2147483647 w 45"/>
                  <a:gd name="T53" fmla="*/ 0 h 17"/>
                  <a:gd name="T54" fmla="*/ 2147483647 w 45"/>
                  <a:gd name="T55" fmla="*/ 0 h 17"/>
                  <a:gd name="T56" fmla="*/ 0 w 45"/>
                  <a:gd name="T57" fmla="*/ 2147483647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5"/>
                  <a:gd name="T88" fmla="*/ 0 h 17"/>
                  <a:gd name="T89" fmla="*/ 45 w 45"/>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5" h="17">
                    <a:moveTo>
                      <a:pt x="0" y="1"/>
                    </a:moveTo>
                    <a:cubicBezTo>
                      <a:pt x="0" y="1"/>
                      <a:pt x="0" y="1"/>
                      <a:pt x="0" y="2"/>
                    </a:cubicBezTo>
                    <a:cubicBezTo>
                      <a:pt x="0" y="2"/>
                      <a:pt x="0" y="3"/>
                      <a:pt x="0" y="3"/>
                    </a:cubicBezTo>
                    <a:cubicBezTo>
                      <a:pt x="0" y="3"/>
                      <a:pt x="1" y="3"/>
                      <a:pt x="3" y="3"/>
                    </a:cubicBezTo>
                    <a:cubicBezTo>
                      <a:pt x="5" y="3"/>
                      <a:pt x="12" y="3"/>
                      <a:pt x="14" y="3"/>
                    </a:cubicBezTo>
                    <a:cubicBezTo>
                      <a:pt x="14" y="3"/>
                      <a:pt x="14" y="3"/>
                      <a:pt x="14" y="3"/>
                    </a:cubicBezTo>
                    <a:cubicBezTo>
                      <a:pt x="16" y="6"/>
                      <a:pt x="19" y="7"/>
                      <a:pt x="22" y="7"/>
                    </a:cubicBezTo>
                    <a:cubicBezTo>
                      <a:pt x="22" y="8"/>
                      <a:pt x="22" y="8"/>
                      <a:pt x="23" y="8"/>
                    </a:cubicBezTo>
                    <a:cubicBezTo>
                      <a:pt x="23" y="8"/>
                      <a:pt x="24" y="8"/>
                      <a:pt x="24" y="8"/>
                    </a:cubicBezTo>
                    <a:cubicBezTo>
                      <a:pt x="26" y="11"/>
                      <a:pt x="29" y="13"/>
                      <a:pt x="33" y="15"/>
                    </a:cubicBezTo>
                    <a:cubicBezTo>
                      <a:pt x="35" y="16"/>
                      <a:pt x="38" y="17"/>
                      <a:pt x="40" y="17"/>
                    </a:cubicBezTo>
                    <a:cubicBezTo>
                      <a:pt x="42" y="17"/>
                      <a:pt x="43" y="17"/>
                      <a:pt x="45" y="17"/>
                    </a:cubicBezTo>
                    <a:cubicBezTo>
                      <a:pt x="45" y="17"/>
                      <a:pt x="45" y="17"/>
                      <a:pt x="45" y="16"/>
                    </a:cubicBezTo>
                    <a:cubicBezTo>
                      <a:pt x="45" y="16"/>
                      <a:pt x="45" y="15"/>
                      <a:pt x="45" y="15"/>
                    </a:cubicBezTo>
                    <a:cubicBezTo>
                      <a:pt x="43" y="15"/>
                      <a:pt x="42" y="15"/>
                      <a:pt x="40" y="14"/>
                    </a:cubicBezTo>
                    <a:cubicBezTo>
                      <a:pt x="38" y="14"/>
                      <a:pt x="36" y="13"/>
                      <a:pt x="33" y="12"/>
                    </a:cubicBezTo>
                    <a:cubicBezTo>
                      <a:pt x="31" y="11"/>
                      <a:pt x="29" y="9"/>
                      <a:pt x="27" y="8"/>
                    </a:cubicBezTo>
                    <a:cubicBezTo>
                      <a:pt x="27" y="7"/>
                      <a:pt x="26" y="7"/>
                      <a:pt x="26" y="6"/>
                    </a:cubicBezTo>
                    <a:cubicBezTo>
                      <a:pt x="26" y="6"/>
                      <a:pt x="26" y="6"/>
                      <a:pt x="25" y="5"/>
                    </a:cubicBezTo>
                    <a:cubicBezTo>
                      <a:pt x="25" y="5"/>
                      <a:pt x="25" y="5"/>
                      <a:pt x="25" y="5"/>
                    </a:cubicBezTo>
                    <a:cubicBezTo>
                      <a:pt x="23" y="5"/>
                      <a:pt x="23" y="5"/>
                      <a:pt x="23" y="5"/>
                    </a:cubicBezTo>
                    <a:cubicBezTo>
                      <a:pt x="23" y="5"/>
                      <a:pt x="23" y="5"/>
                      <a:pt x="23" y="5"/>
                    </a:cubicBezTo>
                    <a:cubicBezTo>
                      <a:pt x="21" y="4"/>
                      <a:pt x="19" y="4"/>
                      <a:pt x="18" y="3"/>
                    </a:cubicBezTo>
                    <a:cubicBezTo>
                      <a:pt x="18" y="3"/>
                      <a:pt x="17" y="2"/>
                      <a:pt x="17" y="2"/>
                    </a:cubicBezTo>
                    <a:cubicBezTo>
                      <a:pt x="17" y="2"/>
                      <a:pt x="16" y="1"/>
                      <a:pt x="16" y="1"/>
                    </a:cubicBezTo>
                    <a:cubicBezTo>
                      <a:pt x="15" y="0"/>
                      <a:pt x="15" y="0"/>
                      <a:pt x="15" y="0"/>
                    </a:cubicBezTo>
                    <a:cubicBezTo>
                      <a:pt x="15" y="0"/>
                      <a:pt x="15" y="0"/>
                      <a:pt x="15" y="0"/>
                    </a:cubicBezTo>
                    <a:cubicBezTo>
                      <a:pt x="4" y="0"/>
                      <a:pt x="4" y="0"/>
                      <a:pt x="4" y="0"/>
                    </a:cubicBezTo>
                    <a:cubicBezTo>
                      <a:pt x="3" y="0"/>
                      <a:pt x="0" y="1"/>
                      <a:pt x="0" y="1"/>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517" name="Freeform 2883"/>
              <p:cNvSpPr>
                <a:spLocks/>
              </p:cNvSpPr>
              <p:nvPr/>
            </p:nvSpPr>
            <p:spPr bwMode="auto">
              <a:xfrm>
                <a:off x="7731125" y="1949450"/>
                <a:ext cx="184150" cy="65088"/>
              </a:xfrm>
              <a:custGeom>
                <a:avLst/>
                <a:gdLst>
                  <a:gd name="T0" fmla="*/ 2147483647 w 45"/>
                  <a:gd name="T1" fmla="*/ 0 h 16"/>
                  <a:gd name="T2" fmla="*/ 2147483647 w 45"/>
                  <a:gd name="T3" fmla="*/ 0 h 16"/>
                  <a:gd name="T4" fmla="*/ 0 w 45"/>
                  <a:gd name="T5" fmla="*/ 2147483647 h 16"/>
                  <a:gd name="T6" fmla="*/ 2147483647 w 45"/>
                  <a:gd name="T7" fmla="*/ 2147483647 h 16"/>
                  <a:gd name="T8" fmla="*/ 2147483647 w 45"/>
                  <a:gd name="T9" fmla="*/ 2147483647 h 16"/>
                  <a:gd name="T10" fmla="*/ 2147483647 w 45"/>
                  <a:gd name="T11" fmla="*/ 2147483647 h 16"/>
                  <a:gd name="T12" fmla="*/ 2147483647 w 45"/>
                  <a:gd name="T13" fmla="*/ 2147483647 h 16"/>
                  <a:gd name="T14" fmla="*/ 2147483647 w 45"/>
                  <a:gd name="T15" fmla="*/ 2147483647 h 16"/>
                  <a:gd name="T16" fmla="*/ 2147483647 w 45"/>
                  <a:gd name="T17" fmla="*/ 2147483647 h 16"/>
                  <a:gd name="T18" fmla="*/ 2147483647 w 45"/>
                  <a:gd name="T19" fmla="*/ 2147483647 h 16"/>
                  <a:gd name="T20" fmla="*/ 2147483647 w 45"/>
                  <a:gd name="T21" fmla="*/ 2147483647 h 16"/>
                  <a:gd name="T22" fmla="*/ 2147483647 w 45"/>
                  <a:gd name="T23" fmla="*/ 2147483647 h 16"/>
                  <a:gd name="T24" fmla="*/ 2147483647 w 45"/>
                  <a:gd name="T25" fmla="*/ 2147483647 h 16"/>
                  <a:gd name="T26" fmla="*/ 2147483647 w 45"/>
                  <a:gd name="T27" fmla="*/ 2147483647 h 16"/>
                  <a:gd name="T28" fmla="*/ 2147483647 w 45"/>
                  <a:gd name="T29" fmla="*/ 2147483647 h 16"/>
                  <a:gd name="T30" fmla="*/ 2147483647 w 45"/>
                  <a:gd name="T31" fmla="*/ 0 h 16"/>
                  <a:gd name="T32" fmla="*/ 2147483647 w 45"/>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6"/>
                  <a:gd name="T53" fmla="*/ 45 w 45"/>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6">
                    <a:moveTo>
                      <a:pt x="15" y="0"/>
                    </a:moveTo>
                    <a:cubicBezTo>
                      <a:pt x="1" y="0"/>
                      <a:pt x="1" y="0"/>
                      <a:pt x="1" y="0"/>
                    </a:cubicBezTo>
                    <a:cubicBezTo>
                      <a:pt x="0" y="0"/>
                      <a:pt x="0" y="0"/>
                      <a:pt x="0" y="1"/>
                    </a:cubicBezTo>
                    <a:cubicBezTo>
                      <a:pt x="0" y="1"/>
                      <a:pt x="0" y="1"/>
                      <a:pt x="1" y="1"/>
                    </a:cubicBezTo>
                    <a:cubicBezTo>
                      <a:pt x="1" y="1"/>
                      <a:pt x="14" y="1"/>
                      <a:pt x="14" y="1"/>
                    </a:cubicBezTo>
                    <a:cubicBezTo>
                      <a:pt x="16" y="4"/>
                      <a:pt x="19" y="5"/>
                      <a:pt x="22" y="6"/>
                    </a:cubicBezTo>
                    <a:cubicBezTo>
                      <a:pt x="22" y="6"/>
                      <a:pt x="23" y="6"/>
                      <a:pt x="24" y="6"/>
                    </a:cubicBezTo>
                    <a:cubicBezTo>
                      <a:pt x="25" y="9"/>
                      <a:pt x="29" y="11"/>
                      <a:pt x="32" y="13"/>
                    </a:cubicBezTo>
                    <a:cubicBezTo>
                      <a:pt x="36" y="15"/>
                      <a:pt x="40" y="16"/>
                      <a:pt x="44" y="16"/>
                    </a:cubicBezTo>
                    <a:cubicBezTo>
                      <a:pt x="44" y="16"/>
                      <a:pt x="45" y="15"/>
                      <a:pt x="45" y="15"/>
                    </a:cubicBezTo>
                    <a:cubicBezTo>
                      <a:pt x="45" y="15"/>
                      <a:pt x="44" y="14"/>
                      <a:pt x="44" y="14"/>
                    </a:cubicBezTo>
                    <a:cubicBezTo>
                      <a:pt x="41" y="14"/>
                      <a:pt x="37" y="13"/>
                      <a:pt x="33" y="12"/>
                    </a:cubicBezTo>
                    <a:cubicBezTo>
                      <a:pt x="29" y="10"/>
                      <a:pt x="26" y="8"/>
                      <a:pt x="25" y="5"/>
                    </a:cubicBezTo>
                    <a:cubicBezTo>
                      <a:pt x="25" y="5"/>
                      <a:pt x="25" y="5"/>
                      <a:pt x="25" y="5"/>
                    </a:cubicBezTo>
                    <a:cubicBezTo>
                      <a:pt x="23" y="4"/>
                      <a:pt x="23" y="4"/>
                      <a:pt x="23" y="4"/>
                    </a:cubicBezTo>
                    <a:cubicBezTo>
                      <a:pt x="19" y="4"/>
                      <a:pt x="17" y="3"/>
                      <a:pt x="15" y="0"/>
                    </a:cubicBezTo>
                    <a:cubicBezTo>
                      <a:pt x="15" y="0"/>
                      <a:pt x="15" y="0"/>
                      <a:pt x="15" y="0"/>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518" name="Freeform 2884"/>
              <p:cNvSpPr>
                <a:spLocks/>
              </p:cNvSpPr>
              <p:nvPr/>
            </p:nvSpPr>
            <p:spPr bwMode="auto">
              <a:xfrm>
                <a:off x="7723188" y="1838325"/>
                <a:ext cx="200025" cy="90488"/>
              </a:xfrm>
              <a:custGeom>
                <a:avLst/>
                <a:gdLst>
                  <a:gd name="T0" fmla="*/ 2147483647 w 49"/>
                  <a:gd name="T1" fmla="*/ 0 h 22"/>
                  <a:gd name="T2" fmla="*/ 2147483647 w 49"/>
                  <a:gd name="T3" fmla="*/ 2147483647 h 22"/>
                  <a:gd name="T4" fmla="*/ 2147483647 w 49"/>
                  <a:gd name="T5" fmla="*/ 2147483647 h 22"/>
                  <a:gd name="T6" fmla="*/ 2147483647 w 49"/>
                  <a:gd name="T7" fmla="*/ 2147483647 h 22"/>
                  <a:gd name="T8" fmla="*/ 0 w 49"/>
                  <a:gd name="T9" fmla="*/ 2147483647 h 22"/>
                  <a:gd name="T10" fmla="*/ 0 w 49"/>
                  <a:gd name="T11" fmla="*/ 2147483647 h 22"/>
                  <a:gd name="T12" fmla="*/ 2147483647 w 49"/>
                  <a:gd name="T13" fmla="*/ 2147483647 h 22"/>
                  <a:gd name="T14" fmla="*/ 2147483647 w 49"/>
                  <a:gd name="T15" fmla="*/ 2147483647 h 22"/>
                  <a:gd name="T16" fmla="*/ 2147483647 w 49"/>
                  <a:gd name="T17" fmla="*/ 2147483647 h 22"/>
                  <a:gd name="T18" fmla="*/ 2147483647 w 49"/>
                  <a:gd name="T19" fmla="*/ 2147483647 h 22"/>
                  <a:gd name="T20" fmla="*/ 2147483647 w 49"/>
                  <a:gd name="T21" fmla="*/ 2147483647 h 22"/>
                  <a:gd name="T22" fmla="*/ 2147483647 w 49"/>
                  <a:gd name="T23" fmla="*/ 2147483647 h 22"/>
                  <a:gd name="T24" fmla="*/ 2147483647 w 49"/>
                  <a:gd name="T25" fmla="*/ 2147483647 h 22"/>
                  <a:gd name="T26" fmla="*/ 2147483647 w 49"/>
                  <a:gd name="T27" fmla="*/ 2147483647 h 22"/>
                  <a:gd name="T28" fmla="*/ 2147483647 w 49"/>
                  <a:gd name="T29" fmla="*/ 0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
                  <a:gd name="T46" fmla="*/ 0 h 22"/>
                  <a:gd name="T47" fmla="*/ 49 w 49"/>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 h="22">
                    <a:moveTo>
                      <a:pt x="45" y="0"/>
                    </a:moveTo>
                    <a:cubicBezTo>
                      <a:pt x="37" y="0"/>
                      <a:pt x="29" y="4"/>
                      <a:pt x="24" y="9"/>
                    </a:cubicBezTo>
                    <a:cubicBezTo>
                      <a:pt x="21" y="10"/>
                      <a:pt x="18" y="10"/>
                      <a:pt x="15" y="13"/>
                    </a:cubicBezTo>
                    <a:cubicBezTo>
                      <a:pt x="12" y="13"/>
                      <a:pt x="4" y="13"/>
                      <a:pt x="4" y="13"/>
                    </a:cubicBezTo>
                    <a:cubicBezTo>
                      <a:pt x="2" y="13"/>
                      <a:pt x="0" y="15"/>
                      <a:pt x="0" y="17"/>
                    </a:cubicBezTo>
                    <a:cubicBezTo>
                      <a:pt x="0" y="17"/>
                      <a:pt x="0" y="17"/>
                      <a:pt x="0" y="17"/>
                    </a:cubicBezTo>
                    <a:cubicBezTo>
                      <a:pt x="0" y="19"/>
                      <a:pt x="1" y="21"/>
                      <a:pt x="4" y="21"/>
                    </a:cubicBezTo>
                    <a:cubicBezTo>
                      <a:pt x="20" y="22"/>
                      <a:pt x="20" y="22"/>
                      <a:pt x="20" y="22"/>
                    </a:cubicBezTo>
                    <a:cubicBezTo>
                      <a:pt x="21" y="19"/>
                      <a:pt x="21" y="19"/>
                      <a:pt x="21" y="19"/>
                    </a:cubicBezTo>
                    <a:cubicBezTo>
                      <a:pt x="22" y="18"/>
                      <a:pt x="22" y="18"/>
                      <a:pt x="26" y="17"/>
                    </a:cubicBezTo>
                    <a:cubicBezTo>
                      <a:pt x="29" y="17"/>
                      <a:pt x="29" y="17"/>
                      <a:pt x="29" y="17"/>
                    </a:cubicBezTo>
                    <a:cubicBezTo>
                      <a:pt x="30" y="15"/>
                      <a:pt x="30" y="15"/>
                      <a:pt x="30" y="15"/>
                    </a:cubicBezTo>
                    <a:cubicBezTo>
                      <a:pt x="33" y="11"/>
                      <a:pt x="39" y="8"/>
                      <a:pt x="44" y="8"/>
                    </a:cubicBezTo>
                    <a:cubicBezTo>
                      <a:pt x="47" y="8"/>
                      <a:pt x="49" y="7"/>
                      <a:pt x="49" y="4"/>
                    </a:cubicBezTo>
                    <a:cubicBezTo>
                      <a:pt x="49" y="2"/>
                      <a:pt x="47" y="0"/>
                      <a:pt x="45" y="0"/>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519" name="Freeform 2885"/>
              <p:cNvSpPr>
                <a:spLocks/>
              </p:cNvSpPr>
              <p:nvPr/>
            </p:nvSpPr>
            <p:spPr bwMode="auto">
              <a:xfrm>
                <a:off x="7723188" y="1841500"/>
                <a:ext cx="196850" cy="82550"/>
              </a:xfrm>
              <a:custGeom>
                <a:avLst/>
                <a:gdLst>
                  <a:gd name="T0" fmla="*/ 2147483647 w 48"/>
                  <a:gd name="T1" fmla="*/ 0 h 20"/>
                  <a:gd name="T2" fmla="*/ 2147483647 w 48"/>
                  <a:gd name="T3" fmla="*/ 2147483647 h 20"/>
                  <a:gd name="T4" fmla="*/ 2147483647 w 48"/>
                  <a:gd name="T5" fmla="*/ 2147483647 h 20"/>
                  <a:gd name="T6" fmla="*/ 2147483647 w 48"/>
                  <a:gd name="T7" fmla="*/ 2147483647 h 20"/>
                  <a:gd name="T8" fmla="*/ 0 w 48"/>
                  <a:gd name="T9" fmla="*/ 2147483647 h 20"/>
                  <a:gd name="T10" fmla="*/ 0 w 48"/>
                  <a:gd name="T11" fmla="*/ 2147483647 h 20"/>
                  <a:gd name="T12" fmla="*/ 2147483647 w 48"/>
                  <a:gd name="T13" fmla="*/ 2147483647 h 20"/>
                  <a:gd name="T14" fmla="*/ 2147483647 w 48"/>
                  <a:gd name="T15" fmla="*/ 2147483647 h 20"/>
                  <a:gd name="T16" fmla="*/ 2147483647 w 48"/>
                  <a:gd name="T17" fmla="*/ 2147483647 h 20"/>
                  <a:gd name="T18" fmla="*/ 2147483647 w 48"/>
                  <a:gd name="T19" fmla="*/ 2147483647 h 20"/>
                  <a:gd name="T20" fmla="*/ 2147483647 w 48"/>
                  <a:gd name="T21" fmla="*/ 2147483647 h 20"/>
                  <a:gd name="T22" fmla="*/ 2147483647 w 48"/>
                  <a:gd name="T23" fmla="*/ 2147483647 h 20"/>
                  <a:gd name="T24" fmla="*/ 2147483647 w 48"/>
                  <a:gd name="T25" fmla="*/ 2147483647 h 20"/>
                  <a:gd name="T26" fmla="*/ 2147483647 w 48"/>
                  <a:gd name="T27" fmla="*/ 2147483647 h 20"/>
                  <a:gd name="T28" fmla="*/ 2147483647 w 48"/>
                  <a:gd name="T29" fmla="*/ 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20"/>
                  <a:gd name="T47" fmla="*/ 48 w 48"/>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20">
                    <a:moveTo>
                      <a:pt x="45" y="0"/>
                    </a:moveTo>
                    <a:cubicBezTo>
                      <a:pt x="37" y="0"/>
                      <a:pt x="29" y="3"/>
                      <a:pt x="25" y="9"/>
                    </a:cubicBezTo>
                    <a:cubicBezTo>
                      <a:pt x="22" y="9"/>
                      <a:pt x="19" y="10"/>
                      <a:pt x="17" y="12"/>
                    </a:cubicBezTo>
                    <a:cubicBezTo>
                      <a:pt x="14" y="12"/>
                      <a:pt x="7" y="12"/>
                      <a:pt x="7" y="13"/>
                    </a:cubicBezTo>
                    <a:cubicBezTo>
                      <a:pt x="5" y="13"/>
                      <a:pt x="0" y="14"/>
                      <a:pt x="0" y="16"/>
                    </a:cubicBezTo>
                    <a:cubicBezTo>
                      <a:pt x="0" y="16"/>
                      <a:pt x="0" y="16"/>
                      <a:pt x="0" y="16"/>
                    </a:cubicBezTo>
                    <a:cubicBezTo>
                      <a:pt x="0" y="18"/>
                      <a:pt x="2" y="20"/>
                      <a:pt x="3" y="20"/>
                    </a:cubicBezTo>
                    <a:cubicBezTo>
                      <a:pt x="20" y="20"/>
                      <a:pt x="20" y="20"/>
                      <a:pt x="20" y="20"/>
                    </a:cubicBezTo>
                    <a:cubicBezTo>
                      <a:pt x="21" y="18"/>
                      <a:pt x="21" y="18"/>
                      <a:pt x="21" y="18"/>
                    </a:cubicBezTo>
                    <a:cubicBezTo>
                      <a:pt x="21" y="17"/>
                      <a:pt x="22" y="16"/>
                      <a:pt x="26" y="16"/>
                    </a:cubicBezTo>
                    <a:cubicBezTo>
                      <a:pt x="29" y="15"/>
                      <a:pt x="29" y="15"/>
                      <a:pt x="29" y="15"/>
                    </a:cubicBezTo>
                    <a:cubicBezTo>
                      <a:pt x="30" y="14"/>
                      <a:pt x="30" y="14"/>
                      <a:pt x="30" y="14"/>
                    </a:cubicBezTo>
                    <a:cubicBezTo>
                      <a:pt x="32" y="10"/>
                      <a:pt x="39" y="7"/>
                      <a:pt x="45" y="7"/>
                    </a:cubicBezTo>
                    <a:cubicBezTo>
                      <a:pt x="46" y="7"/>
                      <a:pt x="48" y="5"/>
                      <a:pt x="48" y="3"/>
                    </a:cubicBezTo>
                    <a:cubicBezTo>
                      <a:pt x="48" y="1"/>
                      <a:pt x="47" y="0"/>
                      <a:pt x="45" y="0"/>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520" name="Freeform 2886"/>
              <p:cNvSpPr>
                <a:spLocks/>
              </p:cNvSpPr>
              <p:nvPr/>
            </p:nvSpPr>
            <p:spPr bwMode="auto">
              <a:xfrm>
                <a:off x="7723188" y="1841500"/>
                <a:ext cx="192087" cy="82550"/>
              </a:xfrm>
              <a:custGeom>
                <a:avLst/>
                <a:gdLst>
                  <a:gd name="T0" fmla="*/ 2147483647 w 47"/>
                  <a:gd name="T1" fmla="*/ 0 h 20"/>
                  <a:gd name="T2" fmla="*/ 2147483647 w 47"/>
                  <a:gd name="T3" fmla="*/ 2147483647 h 20"/>
                  <a:gd name="T4" fmla="*/ 2147483647 w 47"/>
                  <a:gd name="T5" fmla="*/ 2147483647 h 20"/>
                  <a:gd name="T6" fmla="*/ 2147483647 w 47"/>
                  <a:gd name="T7" fmla="*/ 2147483647 h 20"/>
                  <a:gd name="T8" fmla="*/ 2147483647 w 47"/>
                  <a:gd name="T9" fmla="*/ 2147483647 h 20"/>
                  <a:gd name="T10" fmla="*/ 0 w 47"/>
                  <a:gd name="T11" fmla="*/ 2147483647 h 20"/>
                  <a:gd name="T12" fmla="*/ 2147483647 w 47"/>
                  <a:gd name="T13" fmla="*/ 2147483647 h 20"/>
                  <a:gd name="T14" fmla="*/ 2147483647 w 47"/>
                  <a:gd name="T15" fmla="*/ 2147483647 h 20"/>
                  <a:gd name="T16" fmla="*/ 2147483647 w 47"/>
                  <a:gd name="T17" fmla="*/ 2147483647 h 20"/>
                  <a:gd name="T18" fmla="*/ 2147483647 w 47"/>
                  <a:gd name="T19" fmla="*/ 2147483647 h 20"/>
                  <a:gd name="T20" fmla="*/ 2147483647 w 47"/>
                  <a:gd name="T21" fmla="*/ 2147483647 h 20"/>
                  <a:gd name="T22" fmla="*/ 2147483647 w 47"/>
                  <a:gd name="T23" fmla="*/ 2147483647 h 20"/>
                  <a:gd name="T24" fmla="*/ 2147483647 w 47"/>
                  <a:gd name="T25" fmla="*/ 2147483647 h 20"/>
                  <a:gd name="T26" fmla="*/ 2147483647 w 47"/>
                  <a:gd name="T27" fmla="*/ 2147483647 h 20"/>
                  <a:gd name="T28" fmla="*/ 2147483647 w 47"/>
                  <a:gd name="T29" fmla="*/ 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20"/>
                  <a:gd name="T47" fmla="*/ 47 w 47"/>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20">
                    <a:moveTo>
                      <a:pt x="45" y="0"/>
                    </a:moveTo>
                    <a:cubicBezTo>
                      <a:pt x="37" y="0"/>
                      <a:pt x="29" y="4"/>
                      <a:pt x="25" y="9"/>
                    </a:cubicBezTo>
                    <a:cubicBezTo>
                      <a:pt x="23" y="10"/>
                      <a:pt x="21" y="10"/>
                      <a:pt x="19" y="12"/>
                    </a:cubicBezTo>
                    <a:cubicBezTo>
                      <a:pt x="16" y="12"/>
                      <a:pt x="10" y="13"/>
                      <a:pt x="10" y="14"/>
                    </a:cubicBezTo>
                    <a:cubicBezTo>
                      <a:pt x="8" y="14"/>
                      <a:pt x="1" y="14"/>
                      <a:pt x="1" y="16"/>
                    </a:cubicBezTo>
                    <a:cubicBezTo>
                      <a:pt x="1" y="16"/>
                      <a:pt x="0" y="16"/>
                      <a:pt x="0" y="16"/>
                    </a:cubicBezTo>
                    <a:cubicBezTo>
                      <a:pt x="0" y="18"/>
                      <a:pt x="2" y="19"/>
                      <a:pt x="3" y="19"/>
                    </a:cubicBezTo>
                    <a:cubicBezTo>
                      <a:pt x="20" y="20"/>
                      <a:pt x="20" y="20"/>
                      <a:pt x="20" y="20"/>
                    </a:cubicBezTo>
                    <a:cubicBezTo>
                      <a:pt x="20" y="18"/>
                      <a:pt x="20" y="18"/>
                      <a:pt x="20" y="18"/>
                    </a:cubicBezTo>
                    <a:cubicBezTo>
                      <a:pt x="21" y="16"/>
                      <a:pt x="22" y="16"/>
                      <a:pt x="26" y="15"/>
                    </a:cubicBezTo>
                    <a:cubicBezTo>
                      <a:pt x="29" y="15"/>
                      <a:pt x="29" y="15"/>
                      <a:pt x="29" y="15"/>
                    </a:cubicBezTo>
                    <a:cubicBezTo>
                      <a:pt x="29" y="13"/>
                      <a:pt x="29" y="13"/>
                      <a:pt x="29" y="13"/>
                    </a:cubicBezTo>
                    <a:cubicBezTo>
                      <a:pt x="32" y="9"/>
                      <a:pt x="38" y="6"/>
                      <a:pt x="45" y="6"/>
                    </a:cubicBezTo>
                    <a:cubicBezTo>
                      <a:pt x="46" y="6"/>
                      <a:pt x="47" y="5"/>
                      <a:pt x="47" y="3"/>
                    </a:cubicBezTo>
                    <a:cubicBezTo>
                      <a:pt x="47" y="2"/>
                      <a:pt x="46" y="0"/>
                      <a:pt x="45" y="0"/>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521" name="Freeform 2887"/>
              <p:cNvSpPr>
                <a:spLocks/>
              </p:cNvSpPr>
              <p:nvPr/>
            </p:nvSpPr>
            <p:spPr bwMode="auto">
              <a:xfrm>
                <a:off x="7727950" y="1846263"/>
                <a:ext cx="187325" cy="73025"/>
              </a:xfrm>
              <a:custGeom>
                <a:avLst/>
                <a:gdLst>
                  <a:gd name="T0" fmla="*/ 2147483647 w 46"/>
                  <a:gd name="T1" fmla="*/ 0 h 18"/>
                  <a:gd name="T2" fmla="*/ 2147483647 w 46"/>
                  <a:gd name="T3" fmla="*/ 2147483647 h 18"/>
                  <a:gd name="T4" fmla="*/ 2147483647 w 46"/>
                  <a:gd name="T5" fmla="*/ 2147483647 h 18"/>
                  <a:gd name="T6" fmla="*/ 2147483647 w 46"/>
                  <a:gd name="T7" fmla="*/ 2147483647 h 18"/>
                  <a:gd name="T8" fmla="*/ 0 w 46"/>
                  <a:gd name="T9" fmla="*/ 2147483647 h 18"/>
                  <a:gd name="T10" fmla="*/ 0 w 46"/>
                  <a:gd name="T11" fmla="*/ 2147483647 h 18"/>
                  <a:gd name="T12" fmla="*/ 2147483647 w 46"/>
                  <a:gd name="T13" fmla="*/ 2147483647 h 18"/>
                  <a:gd name="T14" fmla="*/ 2147483647 w 46"/>
                  <a:gd name="T15" fmla="*/ 2147483647 h 18"/>
                  <a:gd name="T16" fmla="*/ 2147483647 w 46"/>
                  <a:gd name="T17" fmla="*/ 2147483647 h 18"/>
                  <a:gd name="T18" fmla="*/ 2147483647 w 46"/>
                  <a:gd name="T19" fmla="*/ 2147483647 h 18"/>
                  <a:gd name="T20" fmla="*/ 2147483647 w 46"/>
                  <a:gd name="T21" fmla="*/ 2147483647 h 18"/>
                  <a:gd name="T22" fmla="*/ 2147483647 w 46"/>
                  <a:gd name="T23" fmla="*/ 2147483647 h 18"/>
                  <a:gd name="T24" fmla="*/ 2147483647 w 46"/>
                  <a:gd name="T25" fmla="*/ 2147483647 h 18"/>
                  <a:gd name="T26" fmla="*/ 2147483647 w 46"/>
                  <a:gd name="T27" fmla="*/ 2147483647 h 18"/>
                  <a:gd name="T28" fmla="*/ 2147483647 w 46"/>
                  <a:gd name="T29" fmla="*/ 0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18"/>
                  <a:gd name="T47" fmla="*/ 46 w 46"/>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18">
                    <a:moveTo>
                      <a:pt x="44" y="0"/>
                    </a:moveTo>
                    <a:cubicBezTo>
                      <a:pt x="36" y="0"/>
                      <a:pt x="28" y="4"/>
                      <a:pt x="25" y="9"/>
                    </a:cubicBezTo>
                    <a:cubicBezTo>
                      <a:pt x="23" y="9"/>
                      <a:pt x="21" y="10"/>
                      <a:pt x="20" y="11"/>
                    </a:cubicBezTo>
                    <a:cubicBezTo>
                      <a:pt x="17" y="11"/>
                      <a:pt x="12" y="12"/>
                      <a:pt x="11" y="14"/>
                    </a:cubicBezTo>
                    <a:cubicBezTo>
                      <a:pt x="10" y="14"/>
                      <a:pt x="0" y="14"/>
                      <a:pt x="0" y="15"/>
                    </a:cubicBezTo>
                    <a:cubicBezTo>
                      <a:pt x="0" y="15"/>
                      <a:pt x="0" y="15"/>
                      <a:pt x="0" y="15"/>
                    </a:cubicBezTo>
                    <a:cubicBezTo>
                      <a:pt x="0" y="16"/>
                      <a:pt x="1" y="17"/>
                      <a:pt x="2" y="17"/>
                    </a:cubicBezTo>
                    <a:cubicBezTo>
                      <a:pt x="18" y="18"/>
                      <a:pt x="18" y="18"/>
                      <a:pt x="18" y="18"/>
                    </a:cubicBezTo>
                    <a:cubicBezTo>
                      <a:pt x="19" y="17"/>
                      <a:pt x="19" y="17"/>
                      <a:pt x="19" y="17"/>
                    </a:cubicBezTo>
                    <a:cubicBezTo>
                      <a:pt x="20" y="15"/>
                      <a:pt x="21" y="14"/>
                      <a:pt x="25" y="13"/>
                    </a:cubicBezTo>
                    <a:cubicBezTo>
                      <a:pt x="27" y="13"/>
                      <a:pt x="27" y="13"/>
                      <a:pt x="27" y="13"/>
                    </a:cubicBezTo>
                    <a:cubicBezTo>
                      <a:pt x="28" y="12"/>
                      <a:pt x="28" y="12"/>
                      <a:pt x="28" y="12"/>
                    </a:cubicBezTo>
                    <a:cubicBezTo>
                      <a:pt x="30" y="8"/>
                      <a:pt x="37" y="4"/>
                      <a:pt x="44" y="4"/>
                    </a:cubicBezTo>
                    <a:cubicBezTo>
                      <a:pt x="45" y="4"/>
                      <a:pt x="46" y="3"/>
                      <a:pt x="46" y="2"/>
                    </a:cubicBezTo>
                    <a:cubicBezTo>
                      <a:pt x="46" y="1"/>
                      <a:pt x="45" y="0"/>
                      <a:pt x="44" y="0"/>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522" name="Freeform 2888"/>
              <p:cNvSpPr>
                <a:spLocks/>
              </p:cNvSpPr>
              <p:nvPr/>
            </p:nvSpPr>
            <p:spPr bwMode="auto">
              <a:xfrm>
                <a:off x="7727950" y="1851025"/>
                <a:ext cx="184150" cy="68263"/>
              </a:xfrm>
              <a:custGeom>
                <a:avLst/>
                <a:gdLst>
                  <a:gd name="T0" fmla="*/ 2147483647 w 45"/>
                  <a:gd name="T1" fmla="*/ 0 h 17"/>
                  <a:gd name="T2" fmla="*/ 2147483647 w 45"/>
                  <a:gd name="T3" fmla="*/ 2147483647 h 17"/>
                  <a:gd name="T4" fmla="*/ 2147483647 w 45"/>
                  <a:gd name="T5" fmla="*/ 2147483647 h 17"/>
                  <a:gd name="T6" fmla="*/ 2147483647 w 45"/>
                  <a:gd name="T7" fmla="*/ 2147483647 h 17"/>
                  <a:gd name="T8" fmla="*/ 2147483647 w 45"/>
                  <a:gd name="T9" fmla="*/ 2147483647 h 17"/>
                  <a:gd name="T10" fmla="*/ 0 w 45"/>
                  <a:gd name="T11" fmla="*/ 2147483647 h 17"/>
                  <a:gd name="T12" fmla="*/ 2147483647 w 45"/>
                  <a:gd name="T13" fmla="*/ 2147483647 h 17"/>
                  <a:gd name="T14" fmla="*/ 2147483647 w 45"/>
                  <a:gd name="T15" fmla="*/ 2147483647 h 17"/>
                  <a:gd name="T16" fmla="*/ 2147483647 w 45"/>
                  <a:gd name="T17" fmla="*/ 2147483647 h 17"/>
                  <a:gd name="T18" fmla="*/ 2147483647 w 45"/>
                  <a:gd name="T19" fmla="*/ 2147483647 h 17"/>
                  <a:gd name="T20" fmla="*/ 2147483647 w 45"/>
                  <a:gd name="T21" fmla="*/ 2147483647 h 17"/>
                  <a:gd name="T22" fmla="*/ 2147483647 w 45"/>
                  <a:gd name="T23" fmla="*/ 2147483647 h 17"/>
                  <a:gd name="T24" fmla="*/ 2147483647 w 45"/>
                  <a:gd name="T25" fmla="*/ 2147483647 h 17"/>
                  <a:gd name="T26" fmla="*/ 2147483647 w 45"/>
                  <a:gd name="T27" fmla="*/ 2147483647 h 17"/>
                  <a:gd name="T28" fmla="*/ 2147483647 w 45"/>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17"/>
                  <a:gd name="T47" fmla="*/ 45 w 45"/>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17">
                    <a:moveTo>
                      <a:pt x="44" y="0"/>
                    </a:moveTo>
                    <a:cubicBezTo>
                      <a:pt x="36" y="0"/>
                      <a:pt x="29" y="3"/>
                      <a:pt x="25" y="9"/>
                    </a:cubicBezTo>
                    <a:cubicBezTo>
                      <a:pt x="24" y="9"/>
                      <a:pt x="23" y="9"/>
                      <a:pt x="22" y="10"/>
                    </a:cubicBezTo>
                    <a:cubicBezTo>
                      <a:pt x="19" y="10"/>
                      <a:pt x="16" y="11"/>
                      <a:pt x="14" y="14"/>
                    </a:cubicBezTo>
                    <a:cubicBezTo>
                      <a:pt x="13" y="14"/>
                      <a:pt x="1" y="13"/>
                      <a:pt x="1" y="14"/>
                    </a:cubicBezTo>
                    <a:cubicBezTo>
                      <a:pt x="0" y="14"/>
                      <a:pt x="0" y="14"/>
                      <a:pt x="0" y="14"/>
                    </a:cubicBezTo>
                    <a:cubicBezTo>
                      <a:pt x="0" y="15"/>
                      <a:pt x="1" y="16"/>
                      <a:pt x="2" y="16"/>
                    </a:cubicBezTo>
                    <a:cubicBezTo>
                      <a:pt x="18" y="17"/>
                      <a:pt x="18" y="17"/>
                      <a:pt x="18" y="17"/>
                    </a:cubicBezTo>
                    <a:cubicBezTo>
                      <a:pt x="18" y="16"/>
                      <a:pt x="18" y="16"/>
                      <a:pt x="18" y="16"/>
                    </a:cubicBezTo>
                    <a:cubicBezTo>
                      <a:pt x="20" y="13"/>
                      <a:pt x="21" y="12"/>
                      <a:pt x="25" y="12"/>
                    </a:cubicBezTo>
                    <a:cubicBezTo>
                      <a:pt x="27" y="11"/>
                      <a:pt x="27" y="11"/>
                      <a:pt x="27" y="11"/>
                    </a:cubicBezTo>
                    <a:cubicBezTo>
                      <a:pt x="27" y="11"/>
                      <a:pt x="27" y="11"/>
                      <a:pt x="27" y="11"/>
                    </a:cubicBezTo>
                    <a:cubicBezTo>
                      <a:pt x="30" y="6"/>
                      <a:pt x="37" y="3"/>
                      <a:pt x="44" y="3"/>
                    </a:cubicBezTo>
                    <a:cubicBezTo>
                      <a:pt x="44" y="3"/>
                      <a:pt x="45" y="2"/>
                      <a:pt x="45" y="1"/>
                    </a:cubicBezTo>
                    <a:cubicBezTo>
                      <a:pt x="45" y="0"/>
                      <a:pt x="44" y="0"/>
                      <a:pt x="44" y="0"/>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523" name="Freeform 2889"/>
              <p:cNvSpPr>
                <a:spLocks/>
              </p:cNvSpPr>
              <p:nvPr/>
            </p:nvSpPr>
            <p:spPr bwMode="auto">
              <a:xfrm>
                <a:off x="7731125" y="1851025"/>
                <a:ext cx="176213" cy="65088"/>
              </a:xfrm>
              <a:custGeom>
                <a:avLst/>
                <a:gdLst>
                  <a:gd name="T0" fmla="*/ 2147483647 w 43"/>
                  <a:gd name="T1" fmla="*/ 0 h 16"/>
                  <a:gd name="T2" fmla="*/ 2147483647 w 43"/>
                  <a:gd name="T3" fmla="*/ 2147483647 h 16"/>
                  <a:gd name="T4" fmla="*/ 2147483647 w 43"/>
                  <a:gd name="T5" fmla="*/ 2147483647 h 16"/>
                  <a:gd name="T6" fmla="*/ 2147483647 w 43"/>
                  <a:gd name="T7" fmla="*/ 2147483647 h 16"/>
                  <a:gd name="T8" fmla="*/ 0 w 43"/>
                  <a:gd name="T9" fmla="*/ 2147483647 h 16"/>
                  <a:gd name="T10" fmla="*/ 0 w 43"/>
                  <a:gd name="T11" fmla="*/ 2147483647 h 16"/>
                  <a:gd name="T12" fmla="*/ 0 w 43"/>
                  <a:gd name="T13" fmla="*/ 2147483647 h 16"/>
                  <a:gd name="T14" fmla="*/ 2147483647 w 43"/>
                  <a:gd name="T15" fmla="*/ 2147483647 h 16"/>
                  <a:gd name="T16" fmla="*/ 2147483647 w 43"/>
                  <a:gd name="T17" fmla="*/ 2147483647 h 16"/>
                  <a:gd name="T18" fmla="*/ 2147483647 w 43"/>
                  <a:gd name="T19" fmla="*/ 2147483647 h 16"/>
                  <a:gd name="T20" fmla="*/ 2147483647 w 43"/>
                  <a:gd name="T21" fmla="*/ 2147483647 h 16"/>
                  <a:gd name="T22" fmla="*/ 2147483647 w 43"/>
                  <a:gd name="T23" fmla="*/ 2147483647 h 16"/>
                  <a:gd name="T24" fmla="*/ 2147483647 w 43"/>
                  <a:gd name="T25" fmla="*/ 2147483647 h 16"/>
                  <a:gd name="T26" fmla="*/ 2147483647 w 43"/>
                  <a:gd name="T27" fmla="*/ 2147483647 h 16"/>
                  <a:gd name="T28" fmla="*/ 2147483647 w 43"/>
                  <a:gd name="T29" fmla="*/ 0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16"/>
                  <a:gd name="T47" fmla="*/ 43 w 43"/>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16">
                    <a:moveTo>
                      <a:pt x="43" y="0"/>
                    </a:moveTo>
                    <a:cubicBezTo>
                      <a:pt x="35" y="0"/>
                      <a:pt x="28" y="4"/>
                      <a:pt x="24" y="9"/>
                    </a:cubicBezTo>
                    <a:cubicBezTo>
                      <a:pt x="24" y="9"/>
                      <a:pt x="23" y="10"/>
                      <a:pt x="23" y="10"/>
                    </a:cubicBezTo>
                    <a:cubicBezTo>
                      <a:pt x="20" y="10"/>
                      <a:pt x="18" y="11"/>
                      <a:pt x="16" y="15"/>
                    </a:cubicBezTo>
                    <a:cubicBezTo>
                      <a:pt x="15" y="15"/>
                      <a:pt x="0" y="14"/>
                      <a:pt x="0" y="14"/>
                    </a:cubicBezTo>
                    <a:cubicBezTo>
                      <a:pt x="0" y="14"/>
                      <a:pt x="0" y="14"/>
                      <a:pt x="0" y="14"/>
                    </a:cubicBezTo>
                    <a:cubicBezTo>
                      <a:pt x="0" y="14"/>
                      <a:pt x="0" y="15"/>
                      <a:pt x="0" y="15"/>
                    </a:cubicBezTo>
                    <a:cubicBezTo>
                      <a:pt x="17" y="16"/>
                      <a:pt x="17" y="16"/>
                      <a:pt x="17" y="16"/>
                    </a:cubicBezTo>
                    <a:cubicBezTo>
                      <a:pt x="17" y="16"/>
                      <a:pt x="17" y="16"/>
                      <a:pt x="17" y="16"/>
                    </a:cubicBezTo>
                    <a:cubicBezTo>
                      <a:pt x="18" y="13"/>
                      <a:pt x="20" y="11"/>
                      <a:pt x="24" y="11"/>
                    </a:cubicBezTo>
                    <a:cubicBezTo>
                      <a:pt x="25" y="11"/>
                      <a:pt x="25" y="11"/>
                      <a:pt x="25" y="11"/>
                    </a:cubicBezTo>
                    <a:cubicBezTo>
                      <a:pt x="25" y="10"/>
                      <a:pt x="25" y="10"/>
                      <a:pt x="25" y="10"/>
                    </a:cubicBezTo>
                    <a:cubicBezTo>
                      <a:pt x="28" y="5"/>
                      <a:pt x="36" y="2"/>
                      <a:pt x="43" y="2"/>
                    </a:cubicBezTo>
                    <a:cubicBezTo>
                      <a:pt x="43" y="2"/>
                      <a:pt x="43" y="2"/>
                      <a:pt x="43" y="1"/>
                    </a:cubicBezTo>
                    <a:cubicBezTo>
                      <a:pt x="43" y="1"/>
                      <a:pt x="43" y="1"/>
                      <a:pt x="43" y="0"/>
                    </a:cubicBezTo>
                    <a:close/>
                  </a:path>
                </a:pathLst>
              </a:custGeom>
              <a:solidFill>
                <a:srgbClr val="CFE4B5"/>
              </a:solidFill>
              <a:ln w="9525">
                <a:noFill/>
                <a:round/>
                <a:headEnd/>
                <a:tailEnd/>
              </a:ln>
            </p:spPr>
            <p:txBody>
              <a:bodyPr/>
              <a:lstStyle/>
              <a:p>
                <a:endParaRPr lang="en-US">
                  <a:latin typeface="Calibri" pitchFamily="34" charset="0"/>
                </a:endParaRPr>
              </a:p>
            </p:txBody>
          </p:sp>
          <p:pic>
            <p:nvPicPr>
              <p:cNvPr id="143524" name="Picture 2890"/>
              <p:cNvPicPr>
                <a:picLocks noChangeAspect="1" noChangeArrowheads="1"/>
              </p:cNvPicPr>
              <p:nvPr/>
            </p:nvPicPr>
            <p:blipFill>
              <a:blip r:embed="rId14"/>
              <a:srcRect/>
              <a:stretch>
                <a:fillRect/>
              </a:stretch>
            </p:blipFill>
            <p:spPr bwMode="auto">
              <a:xfrm>
                <a:off x="7251700" y="1625600"/>
                <a:ext cx="539750" cy="565150"/>
              </a:xfrm>
              <a:prstGeom prst="rect">
                <a:avLst/>
              </a:prstGeom>
              <a:noFill/>
              <a:ln w="9525">
                <a:noFill/>
                <a:miter lim="800000"/>
                <a:headEnd/>
                <a:tailEnd/>
              </a:ln>
            </p:spPr>
          </p:pic>
          <p:sp>
            <p:nvSpPr>
              <p:cNvPr id="143525" name="Freeform 2891"/>
              <p:cNvSpPr>
                <a:spLocks/>
              </p:cNvSpPr>
              <p:nvPr/>
            </p:nvSpPr>
            <p:spPr bwMode="auto">
              <a:xfrm>
                <a:off x="7269163" y="1638300"/>
                <a:ext cx="498475" cy="534988"/>
              </a:xfrm>
              <a:custGeom>
                <a:avLst/>
                <a:gdLst>
                  <a:gd name="T0" fmla="*/ 2147483647 w 122"/>
                  <a:gd name="T1" fmla="*/ 2147483647 h 131"/>
                  <a:gd name="T2" fmla="*/ 2147483647 w 122"/>
                  <a:gd name="T3" fmla="*/ 2147483647 h 131"/>
                  <a:gd name="T4" fmla="*/ 2147483647 w 122"/>
                  <a:gd name="T5" fmla="*/ 2147483647 h 131"/>
                  <a:gd name="T6" fmla="*/ 2147483647 w 122"/>
                  <a:gd name="T7" fmla="*/ 2147483647 h 131"/>
                  <a:gd name="T8" fmla="*/ 2147483647 w 122"/>
                  <a:gd name="T9" fmla="*/ 2147483647 h 131"/>
                  <a:gd name="T10" fmla="*/ 2147483647 w 122"/>
                  <a:gd name="T11" fmla="*/ 2147483647 h 131"/>
                  <a:gd name="T12" fmla="*/ 2147483647 w 122"/>
                  <a:gd name="T13" fmla="*/ 2147483647 h 131"/>
                  <a:gd name="T14" fmla="*/ 2147483647 w 122"/>
                  <a:gd name="T15" fmla="*/ 2147483647 h 131"/>
                  <a:gd name="T16" fmla="*/ 2147483647 w 122"/>
                  <a:gd name="T17" fmla="*/ 2147483647 h 131"/>
                  <a:gd name="T18" fmla="*/ 2147483647 w 122"/>
                  <a:gd name="T19" fmla="*/ 2147483647 h 131"/>
                  <a:gd name="T20" fmla="*/ 2147483647 w 122"/>
                  <a:gd name="T21" fmla="*/ 2147483647 h 131"/>
                  <a:gd name="T22" fmla="*/ 2147483647 w 122"/>
                  <a:gd name="T23" fmla="*/ 2147483647 h 131"/>
                  <a:gd name="T24" fmla="*/ 2147483647 w 122"/>
                  <a:gd name="T25" fmla="*/ 2147483647 h 1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
                  <a:gd name="T40" fmla="*/ 0 h 131"/>
                  <a:gd name="T41" fmla="*/ 122 w 122"/>
                  <a:gd name="T42" fmla="*/ 131 h 1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 h="131">
                    <a:moveTo>
                      <a:pt x="116" y="85"/>
                    </a:moveTo>
                    <a:cubicBezTo>
                      <a:pt x="115" y="87"/>
                      <a:pt x="107" y="101"/>
                      <a:pt x="97" y="112"/>
                    </a:cubicBezTo>
                    <a:cubicBezTo>
                      <a:pt x="88" y="122"/>
                      <a:pt x="79" y="127"/>
                      <a:pt x="68" y="129"/>
                    </a:cubicBezTo>
                    <a:cubicBezTo>
                      <a:pt x="60" y="127"/>
                      <a:pt x="48" y="131"/>
                      <a:pt x="37" y="129"/>
                    </a:cubicBezTo>
                    <a:cubicBezTo>
                      <a:pt x="28" y="122"/>
                      <a:pt x="16" y="126"/>
                      <a:pt x="13" y="109"/>
                    </a:cubicBezTo>
                    <a:cubicBezTo>
                      <a:pt x="8" y="99"/>
                      <a:pt x="2" y="95"/>
                      <a:pt x="3" y="77"/>
                    </a:cubicBezTo>
                    <a:cubicBezTo>
                      <a:pt x="0" y="70"/>
                      <a:pt x="2" y="58"/>
                      <a:pt x="7" y="44"/>
                    </a:cubicBezTo>
                    <a:cubicBezTo>
                      <a:pt x="11" y="32"/>
                      <a:pt x="15" y="31"/>
                      <a:pt x="26" y="17"/>
                    </a:cubicBezTo>
                    <a:cubicBezTo>
                      <a:pt x="35" y="6"/>
                      <a:pt x="42" y="9"/>
                      <a:pt x="54" y="1"/>
                    </a:cubicBezTo>
                    <a:cubicBezTo>
                      <a:pt x="63" y="0"/>
                      <a:pt x="74" y="1"/>
                      <a:pt x="85" y="2"/>
                    </a:cubicBezTo>
                    <a:cubicBezTo>
                      <a:pt x="93" y="11"/>
                      <a:pt x="101" y="18"/>
                      <a:pt x="109" y="22"/>
                    </a:cubicBezTo>
                    <a:cubicBezTo>
                      <a:pt x="118" y="22"/>
                      <a:pt x="120" y="36"/>
                      <a:pt x="120" y="52"/>
                    </a:cubicBezTo>
                    <a:cubicBezTo>
                      <a:pt x="122" y="61"/>
                      <a:pt x="120" y="75"/>
                      <a:pt x="116" y="85"/>
                    </a:cubicBezTo>
                    <a:close/>
                  </a:path>
                </a:pathLst>
              </a:custGeom>
              <a:noFill/>
              <a:ln w="3175">
                <a:solidFill>
                  <a:srgbClr val="0E1E7D"/>
                </a:solidFill>
                <a:miter lim="800000"/>
                <a:headEnd/>
                <a:tailEnd/>
              </a:ln>
            </p:spPr>
            <p:txBody>
              <a:bodyPr/>
              <a:lstStyle/>
              <a:p>
                <a:endParaRPr lang="en-US">
                  <a:latin typeface="Calibri" pitchFamily="34" charset="0"/>
                </a:endParaRPr>
              </a:p>
            </p:txBody>
          </p:sp>
          <p:pic>
            <p:nvPicPr>
              <p:cNvPr id="143526" name="Picture 2892"/>
              <p:cNvPicPr>
                <a:picLocks noChangeAspect="1" noChangeArrowheads="1"/>
              </p:cNvPicPr>
              <p:nvPr/>
            </p:nvPicPr>
            <p:blipFill>
              <a:blip r:embed="rId15"/>
              <a:srcRect/>
              <a:stretch>
                <a:fillRect/>
              </a:stretch>
            </p:blipFill>
            <p:spPr bwMode="auto">
              <a:xfrm>
                <a:off x="7389813" y="1747838"/>
                <a:ext cx="258762" cy="269875"/>
              </a:xfrm>
              <a:prstGeom prst="rect">
                <a:avLst/>
              </a:prstGeom>
              <a:noFill/>
              <a:ln w="9525">
                <a:noFill/>
                <a:miter lim="800000"/>
                <a:headEnd/>
                <a:tailEnd/>
              </a:ln>
            </p:spPr>
          </p:pic>
          <p:sp>
            <p:nvSpPr>
              <p:cNvPr id="143527" name="Freeform 2893"/>
              <p:cNvSpPr>
                <a:spLocks/>
              </p:cNvSpPr>
              <p:nvPr/>
            </p:nvSpPr>
            <p:spPr bwMode="auto">
              <a:xfrm>
                <a:off x="7408863" y="1768475"/>
                <a:ext cx="223837" cy="228600"/>
              </a:xfrm>
              <a:custGeom>
                <a:avLst/>
                <a:gdLst>
                  <a:gd name="T0" fmla="*/ 2147483647 w 55"/>
                  <a:gd name="T1" fmla="*/ 2147483647 h 56"/>
                  <a:gd name="T2" fmla="*/ 2147483647 w 55"/>
                  <a:gd name="T3" fmla="*/ 2147483647 h 56"/>
                  <a:gd name="T4" fmla="*/ 2147483647 w 55"/>
                  <a:gd name="T5" fmla="*/ 2147483647 h 56"/>
                  <a:gd name="T6" fmla="*/ 2147483647 w 55"/>
                  <a:gd name="T7" fmla="*/ 2147483647 h 56"/>
                  <a:gd name="T8" fmla="*/ 2147483647 w 55"/>
                  <a:gd name="T9" fmla="*/ 2147483647 h 56"/>
                  <a:gd name="T10" fmla="*/ 2147483647 w 55"/>
                  <a:gd name="T11" fmla="*/ 2147483647 h 56"/>
                  <a:gd name="T12" fmla="*/ 2147483647 w 55"/>
                  <a:gd name="T13" fmla="*/ 0 h 56"/>
                  <a:gd name="T14" fmla="*/ 2147483647 w 55"/>
                  <a:gd name="T15" fmla="*/ 2147483647 h 56"/>
                  <a:gd name="T16" fmla="*/ 2147483647 w 55"/>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56"/>
                  <a:gd name="T29" fmla="*/ 55 w 55"/>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56">
                    <a:moveTo>
                      <a:pt x="51" y="36"/>
                    </a:moveTo>
                    <a:cubicBezTo>
                      <a:pt x="47" y="46"/>
                      <a:pt x="44" y="45"/>
                      <a:pt x="37" y="51"/>
                    </a:cubicBezTo>
                    <a:cubicBezTo>
                      <a:pt x="31" y="54"/>
                      <a:pt x="23" y="56"/>
                      <a:pt x="17" y="53"/>
                    </a:cubicBezTo>
                    <a:cubicBezTo>
                      <a:pt x="10" y="51"/>
                      <a:pt x="5" y="48"/>
                      <a:pt x="3" y="39"/>
                    </a:cubicBezTo>
                    <a:cubicBezTo>
                      <a:pt x="0" y="34"/>
                      <a:pt x="1" y="22"/>
                      <a:pt x="3" y="18"/>
                    </a:cubicBezTo>
                    <a:cubicBezTo>
                      <a:pt x="5" y="13"/>
                      <a:pt x="12" y="3"/>
                      <a:pt x="17" y="2"/>
                    </a:cubicBezTo>
                    <a:cubicBezTo>
                      <a:pt x="23" y="0"/>
                      <a:pt x="29" y="1"/>
                      <a:pt x="37" y="0"/>
                    </a:cubicBezTo>
                    <a:cubicBezTo>
                      <a:pt x="43" y="3"/>
                      <a:pt x="49" y="6"/>
                      <a:pt x="51" y="15"/>
                    </a:cubicBezTo>
                    <a:cubicBezTo>
                      <a:pt x="52" y="25"/>
                      <a:pt x="55" y="25"/>
                      <a:pt x="51" y="36"/>
                    </a:cubicBezTo>
                    <a:close/>
                  </a:path>
                </a:pathLst>
              </a:custGeom>
              <a:noFill/>
              <a:ln w="3175">
                <a:solidFill>
                  <a:srgbClr val="3F007D"/>
                </a:solidFill>
                <a:miter lim="800000"/>
                <a:headEnd/>
                <a:tailEnd/>
              </a:ln>
            </p:spPr>
            <p:txBody>
              <a:bodyPr/>
              <a:lstStyle/>
              <a:p>
                <a:endParaRPr lang="en-US">
                  <a:latin typeface="Calibri" pitchFamily="34" charset="0"/>
                </a:endParaRPr>
              </a:p>
            </p:txBody>
          </p:sp>
          <p:sp>
            <p:nvSpPr>
              <p:cNvPr id="143528" name="Freeform 2894"/>
              <p:cNvSpPr>
                <a:spLocks/>
              </p:cNvSpPr>
              <p:nvPr/>
            </p:nvSpPr>
            <p:spPr bwMode="auto">
              <a:xfrm>
                <a:off x="7816850" y="3270250"/>
                <a:ext cx="300038" cy="147638"/>
              </a:xfrm>
              <a:custGeom>
                <a:avLst/>
                <a:gdLst>
                  <a:gd name="T0" fmla="*/ 2147483647 w 73"/>
                  <a:gd name="T1" fmla="*/ 2147483647 h 36"/>
                  <a:gd name="T2" fmla="*/ 2147483647 w 73"/>
                  <a:gd name="T3" fmla="*/ 2147483647 h 36"/>
                  <a:gd name="T4" fmla="*/ 2147483647 w 73"/>
                  <a:gd name="T5" fmla="*/ 2147483647 h 36"/>
                  <a:gd name="T6" fmla="*/ 2147483647 w 73"/>
                  <a:gd name="T7" fmla="*/ 2147483647 h 36"/>
                  <a:gd name="T8" fmla="*/ 2147483647 w 73"/>
                  <a:gd name="T9" fmla="*/ 2147483647 h 36"/>
                  <a:gd name="T10" fmla="*/ 2147483647 w 73"/>
                  <a:gd name="T11" fmla="*/ 2147483647 h 36"/>
                  <a:gd name="T12" fmla="*/ 2147483647 w 73"/>
                  <a:gd name="T13" fmla="*/ 0 h 36"/>
                  <a:gd name="T14" fmla="*/ 2147483647 w 73"/>
                  <a:gd name="T15" fmla="*/ 2147483647 h 36"/>
                  <a:gd name="T16" fmla="*/ 2147483647 w 73"/>
                  <a:gd name="T17" fmla="*/ 2147483647 h 36"/>
                  <a:gd name="T18" fmla="*/ 2147483647 w 73"/>
                  <a:gd name="T19" fmla="*/ 2147483647 h 36"/>
                  <a:gd name="T20" fmla="*/ 2147483647 w 73"/>
                  <a:gd name="T21" fmla="*/ 2147483647 h 36"/>
                  <a:gd name="T22" fmla="*/ 2147483647 w 73"/>
                  <a:gd name="T23" fmla="*/ 2147483647 h 36"/>
                  <a:gd name="T24" fmla="*/ 2147483647 w 73"/>
                  <a:gd name="T25" fmla="*/ 2147483647 h 36"/>
                  <a:gd name="T26" fmla="*/ 2147483647 w 73"/>
                  <a:gd name="T27" fmla="*/ 2147483647 h 36"/>
                  <a:gd name="T28" fmla="*/ 2147483647 w 73"/>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
                  <a:gd name="T46" fmla="*/ 0 h 36"/>
                  <a:gd name="T47" fmla="*/ 73 w 73"/>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 h="36">
                    <a:moveTo>
                      <a:pt x="46" y="35"/>
                    </a:moveTo>
                    <a:cubicBezTo>
                      <a:pt x="67" y="36"/>
                      <a:pt x="67" y="36"/>
                      <a:pt x="67" y="36"/>
                    </a:cubicBezTo>
                    <a:cubicBezTo>
                      <a:pt x="70" y="36"/>
                      <a:pt x="73" y="34"/>
                      <a:pt x="73" y="30"/>
                    </a:cubicBezTo>
                    <a:cubicBezTo>
                      <a:pt x="73" y="27"/>
                      <a:pt x="71" y="24"/>
                      <a:pt x="67" y="24"/>
                    </a:cubicBezTo>
                    <a:cubicBezTo>
                      <a:pt x="67" y="24"/>
                      <a:pt x="55" y="23"/>
                      <a:pt x="50" y="23"/>
                    </a:cubicBezTo>
                    <a:cubicBezTo>
                      <a:pt x="47" y="18"/>
                      <a:pt x="41" y="17"/>
                      <a:pt x="37" y="16"/>
                    </a:cubicBezTo>
                    <a:cubicBezTo>
                      <a:pt x="31" y="7"/>
                      <a:pt x="19" y="1"/>
                      <a:pt x="7" y="0"/>
                    </a:cubicBezTo>
                    <a:cubicBezTo>
                      <a:pt x="4" y="0"/>
                      <a:pt x="1" y="3"/>
                      <a:pt x="1" y="6"/>
                    </a:cubicBezTo>
                    <a:cubicBezTo>
                      <a:pt x="0" y="10"/>
                      <a:pt x="3" y="13"/>
                      <a:pt x="7" y="13"/>
                    </a:cubicBezTo>
                    <a:cubicBezTo>
                      <a:pt x="15" y="13"/>
                      <a:pt x="24" y="18"/>
                      <a:pt x="27" y="25"/>
                    </a:cubicBezTo>
                    <a:cubicBezTo>
                      <a:pt x="28" y="28"/>
                      <a:pt x="28" y="28"/>
                      <a:pt x="28" y="28"/>
                    </a:cubicBezTo>
                    <a:cubicBezTo>
                      <a:pt x="34" y="29"/>
                      <a:pt x="34" y="29"/>
                      <a:pt x="34" y="29"/>
                    </a:cubicBezTo>
                    <a:cubicBezTo>
                      <a:pt x="40" y="30"/>
                      <a:pt x="40" y="30"/>
                      <a:pt x="41" y="31"/>
                    </a:cubicBezTo>
                    <a:cubicBezTo>
                      <a:pt x="42" y="35"/>
                      <a:pt x="42" y="35"/>
                      <a:pt x="42" y="35"/>
                    </a:cubicBezTo>
                    <a:lnTo>
                      <a:pt x="46" y="35"/>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529" name="Freeform 2895"/>
              <p:cNvSpPr>
                <a:spLocks/>
              </p:cNvSpPr>
              <p:nvPr/>
            </p:nvSpPr>
            <p:spPr bwMode="auto">
              <a:xfrm>
                <a:off x="7821613" y="3275013"/>
                <a:ext cx="295275" cy="138112"/>
              </a:xfrm>
              <a:custGeom>
                <a:avLst/>
                <a:gdLst>
                  <a:gd name="T0" fmla="*/ 0 w 72"/>
                  <a:gd name="T1" fmla="*/ 2147483647 h 34"/>
                  <a:gd name="T2" fmla="*/ 2147483647 w 72"/>
                  <a:gd name="T3" fmla="*/ 2147483647 h 34"/>
                  <a:gd name="T4" fmla="*/ 2147483647 w 72"/>
                  <a:gd name="T5" fmla="*/ 2147483647 h 34"/>
                  <a:gd name="T6" fmla="*/ 2147483647 w 72"/>
                  <a:gd name="T7" fmla="*/ 2147483647 h 34"/>
                  <a:gd name="T8" fmla="*/ 2147483647 w 72"/>
                  <a:gd name="T9" fmla="*/ 2147483647 h 34"/>
                  <a:gd name="T10" fmla="*/ 2147483647 w 72"/>
                  <a:gd name="T11" fmla="*/ 2147483647 h 34"/>
                  <a:gd name="T12" fmla="*/ 2147483647 w 72"/>
                  <a:gd name="T13" fmla="*/ 2147483647 h 34"/>
                  <a:gd name="T14" fmla="*/ 2147483647 w 72"/>
                  <a:gd name="T15" fmla="*/ 2147483647 h 34"/>
                  <a:gd name="T16" fmla="*/ 2147483647 w 72"/>
                  <a:gd name="T17" fmla="*/ 2147483647 h 34"/>
                  <a:gd name="T18" fmla="*/ 2147483647 w 72"/>
                  <a:gd name="T19" fmla="*/ 2147483647 h 34"/>
                  <a:gd name="T20" fmla="*/ 2147483647 w 72"/>
                  <a:gd name="T21" fmla="*/ 2147483647 h 34"/>
                  <a:gd name="T22" fmla="*/ 2147483647 w 72"/>
                  <a:gd name="T23" fmla="*/ 2147483647 h 34"/>
                  <a:gd name="T24" fmla="*/ 2147483647 w 72"/>
                  <a:gd name="T25" fmla="*/ 2147483647 h 34"/>
                  <a:gd name="T26" fmla="*/ 2147483647 w 72"/>
                  <a:gd name="T27" fmla="*/ 2147483647 h 34"/>
                  <a:gd name="T28" fmla="*/ 2147483647 w 72"/>
                  <a:gd name="T29" fmla="*/ 2147483647 h 34"/>
                  <a:gd name="T30" fmla="*/ 2147483647 w 72"/>
                  <a:gd name="T31" fmla="*/ 2147483647 h 34"/>
                  <a:gd name="T32" fmla="*/ 2147483647 w 72"/>
                  <a:gd name="T33" fmla="*/ 2147483647 h 34"/>
                  <a:gd name="T34" fmla="*/ 2147483647 w 72"/>
                  <a:gd name="T35" fmla="*/ 2147483647 h 34"/>
                  <a:gd name="T36" fmla="*/ 2147483647 w 72"/>
                  <a:gd name="T37" fmla="*/ 2147483647 h 34"/>
                  <a:gd name="T38" fmla="*/ 2147483647 w 72"/>
                  <a:gd name="T39" fmla="*/ 2147483647 h 34"/>
                  <a:gd name="T40" fmla="*/ 2147483647 w 72"/>
                  <a:gd name="T41" fmla="*/ 2147483647 h 34"/>
                  <a:gd name="T42" fmla="*/ 2147483647 w 72"/>
                  <a:gd name="T43" fmla="*/ 2147483647 h 34"/>
                  <a:gd name="T44" fmla="*/ 2147483647 w 72"/>
                  <a:gd name="T45" fmla="*/ 2147483647 h 34"/>
                  <a:gd name="T46" fmla="*/ 2147483647 w 72"/>
                  <a:gd name="T47" fmla="*/ 2147483647 h 34"/>
                  <a:gd name="T48" fmla="*/ 2147483647 w 72"/>
                  <a:gd name="T49" fmla="*/ 2147483647 h 34"/>
                  <a:gd name="T50" fmla="*/ 2147483647 w 72"/>
                  <a:gd name="T51" fmla="*/ 2147483647 h 34"/>
                  <a:gd name="T52" fmla="*/ 2147483647 w 72"/>
                  <a:gd name="T53" fmla="*/ 2147483647 h 34"/>
                  <a:gd name="T54" fmla="*/ 0 w 72"/>
                  <a:gd name="T55" fmla="*/ 2147483647 h 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2"/>
                  <a:gd name="T85" fmla="*/ 0 h 34"/>
                  <a:gd name="T86" fmla="*/ 72 w 72"/>
                  <a:gd name="T87" fmla="*/ 34 h 3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2" h="34">
                    <a:moveTo>
                      <a:pt x="0" y="6"/>
                    </a:moveTo>
                    <a:cubicBezTo>
                      <a:pt x="0" y="6"/>
                      <a:pt x="0" y="7"/>
                      <a:pt x="1" y="7"/>
                    </a:cubicBezTo>
                    <a:cubicBezTo>
                      <a:pt x="2" y="9"/>
                      <a:pt x="4" y="11"/>
                      <a:pt x="7" y="11"/>
                    </a:cubicBezTo>
                    <a:cubicBezTo>
                      <a:pt x="10" y="11"/>
                      <a:pt x="14" y="12"/>
                      <a:pt x="17" y="14"/>
                    </a:cubicBezTo>
                    <a:cubicBezTo>
                      <a:pt x="21" y="16"/>
                      <a:pt x="25" y="19"/>
                      <a:pt x="27" y="23"/>
                    </a:cubicBezTo>
                    <a:cubicBezTo>
                      <a:pt x="27" y="23"/>
                      <a:pt x="28" y="25"/>
                      <a:pt x="28" y="25"/>
                    </a:cubicBezTo>
                    <a:cubicBezTo>
                      <a:pt x="28" y="26"/>
                      <a:pt x="28" y="26"/>
                      <a:pt x="28" y="26"/>
                    </a:cubicBezTo>
                    <a:cubicBezTo>
                      <a:pt x="33" y="26"/>
                      <a:pt x="33" y="26"/>
                      <a:pt x="33" y="26"/>
                    </a:cubicBezTo>
                    <a:cubicBezTo>
                      <a:pt x="33" y="26"/>
                      <a:pt x="34" y="27"/>
                      <a:pt x="34" y="27"/>
                    </a:cubicBezTo>
                    <a:cubicBezTo>
                      <a:pt x="39" y="28"/>
                      <a:pt x="39" y="28"/>
                      <a:pt x="40" y="29"/>
                    </a:cubicBezTo>
                    <a:cubicBezTo>
                      <a:pt x="40" y="29"/>
                      <a:pt x="42" y="33"/>
                      <a:pt x="42" y="33"/>
                    </a:cubicBezTo>
                    <a:cubicBezTo>
                      <a:pt x="42" y="33"/>
                      <a:pt x="45" y="33"/>
                      <a:pt x="45" y="33"/>
                    </a:cubicBezTo>
                    <a:cubicBezTo>
                      <a:pt x="45" y="33"/>
                      <a:pt x="45" y="33"/>
                      <a:pt x="45" y="33"/>
                    </a:cubicBezTo>
                    <a:cubicBezTo>
                      <a:pt x="46" y="33"/>
                      <a:pt x="46" y="33"/>
                      <a:pt x="46" y="33"/>
                    </a:cubicBezTo>
                    <a:cubicBezTo>
                      <a:pt x="46" y="33"/>
                      <a:pt x="46" y="33"/>
                      <a:pt x="46" y="33"/>
                    </a:cubicBezTo>
                    <a:cubicBezTo>
                      <a:pt x="65" y="34"/>
                      <a:pt x="65" y="34"/>
                      <a:pt x="65" y="34"/>
                    </a:cubicBezTo>
                    <a:cubicBezTo>
                      <a:pt x="67" y="34"/>
                      <a:pt x="70" y="33"/>
                      <a:pt x="71" y="32"/>
                    </a:cubicBezTo>
                    <a:cubicBezTo>
                      <a:pt x="71" y="31"/>
                      <a:pt x="72" y="30"/>
                      <a:pt x="72" y="29"/>
                    </a:cubicBezTo>
                    <a:cubicBezTo>
                      <a:pt x="72" y="29"/>
                      <a:pt x="71" y="28"/>
                      <a:pt x="71" y="27"/>
                    </a:cubicBezTo>
                    <a:cubicBezTo>
                      <a:pt x="71" y="25"/>
                      <a:pt x="68" y="24"/>
                      <a:pt x="66" y="24"/>
                    </a:cubicBezTo>
                    <a:cubicBezTo>
                      <a:pt x="64" y="24"/>
                      <a:pt x="53" y="23"/>
                      <a:pt x="49" y="23"/>
                    </a:cubicBezTo>
                    <a:cubicBezTo>
                      <a:pt x="46" y="19"/>
                      <a:pt x="40" y="17"/>
                      <a:pt x="36" y="16"/>
                    </a:cubicBezTo>
                    <a:cubicBezTo>
                      <a:pt x="36" y="16"/>
                      <a:pt x="35" y="16"/>
                      <a:pt x="35" y="16"/>
                    </a:cubicBezTo>
                    <a:cubicBezTo>
                      <a:pt x="35" y="15"/>
                      <a:pt x="34" y="15"/>
                      <a:pt x="34" y="14"/>
                    </a:cubicBezTo>
                    <a:cubicBezTo>
                      <a:pt x="30" y="10"/>
                      <a:pt x="25" y="6"/>
                      <a:pt x="19" y="4"/>
                    </a:cubicBezTo>
                    <a:cubicBezTo>
                      <a:pt x="15" y="2"/>
                      <a:pt x="11" y="1"/>
                      <a:pt x="7" y="1"/>
                    </a:cubicBezTo>
                    <a:cubicBezTo>
                      <a:pt x="4" y="0"/>
                      <a:pt x="2" y="2"/>
                      <a:pt x="1" y="4"/>
                    </a:cubicBezTo>
                    <a:cubicBezTo>
                      <a:pt x="0" y="4"/>
                      <a:pt x="0" y="5"/>
                      <a:pt x="0" y="6"/>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530" name="Freeform 2896"/>
              <p:cNvSpPr>
                <a:spLocks/>
              </p:cNvSpPr>
              <p:nvPr/>
            </p:nvSpPr>
            <p:spPr bwMode="auto">
              <a:xfrm>
                <a:off x="7826375" y="3282950"/>
                <a:ext cx="285750" cy="127000"/>
              </a:xfrm>
              <a:custGeom>
                <a:avLst/>
                <a:gdLst>
                  <a:gd name="T0" fmla="*/ 0 w 70"/>
                  <a:gd name="T1" fmla="*/ 2147483647 h 31"/>
                  <a:gd name="T2" fmla="*/ 0 w 70"/>
                  <a:gd name="T3" fmla="*/ 2147483647 h 31"/>
                  <a:gd name="T4" fmla="*/ 2147483647 w 70"/>
                  <a:gd name="T5" fmla="*/ 2147483647 h 31"/>
                  <a:gd name="T6" fmla="*/ 2147483647 w 70"/>
                  <a:gd name="T7" fmla="*/ 2147483647 h 31"/>
                  <a:gd name="T8" fmla="*/ 2147483647 w 70"/>
                  <a:gd name="T9" fmla="*/ 2147483647 h 31"/>
                  <a:gd name="T10" fmla="*/ 2147483647 w 70"/>
                  <a:gd name="T11" fmla="*/ 2147483647 h 31"/>
                  <a:gd name="T12" fmla="*/ 2147483647 w 70"/>
                  <a:gd name="T13" fmla="*/ 2147483647 h 31"/>
                  <a:gd name="T14" fmla="*/ 2147483647 w 70"/>
                  <a:gd name="T15" fmla="*/ 2147483647 h 31"/>
                  <a:gd name="T16" fmla="*/ 2147483647 w 70"/>
                  <a:gd name="T17" fmla="*/ 2147483647 h 31"/>
                  <a:gd name="T18" fmla="*/ 2147483647 w 70"/>
                  <a:gd name="T19" fmla="*/ 2147483647 h 31"/>
                  <a:gd name="T20" fmla="*/ 2147483647 w 70"/>
                  <a:gd name="T21" fmla="*/ 2147483647 h 31"/>
                  <a:gd name="T22" fmla="*/ 2147483647 w 70"/>
                  <a:gd name="T23" fmla="*/ 2147483647 h 31"/>
                  <a:gd name="T24" fmla="*/ 2147483647 w 70"/>
                  <a:gd name="T25" fmla="*/ 2147483647 h 31"/>
                  <a:gd name="T26" fmla="*/ 2147483647 w 70"/>
                  <a:gd name="T27" fmla="*/ 2147483647 h 31"/>
                  <a:gd name="T28" fmla="*/ 2147483647 w 70"/>
                  <a:gd name="T29" fmla="*/ 2147483647 h 31"/>
                  <a:gd name="T30" fmla="*/ 2147483647 w 70"/>
                  <a:gd name="T31" fmla="*/ 2147483647 h 31"/>
                  <a:gd name="T32" fmla="*/ 2147483647 w 70"/>
                  <a:gd name="T33" fmla="*/ 2147483647 h 31"/>
                  <a:gd name="T34" fmla="*/ 2147483647 w 70"/>
                  <a:gd name="T35" fmla="*/ 2147483647 h 31"/>
                  <a:gd name="T36" fmla="*/ 2147483647 w 70"/>
                  <a:gd name="T37" fmla="*/ 2147483647 h 31"/>
                  <a:gd name="T38" fmla="*/ 2147483647 w 70"/>
                  <a:gd name="T39" fmla="*/ 2147483647 h 31"/>
                  <a:gd name="T40" fmla="*/ 2147483647 w 70"/>
                  <a:gd name="T41" fmla="*/ 2147483647 h 31"/>
                  <a:gd name="T42" fmla="*/ 2147483647 w 70"/>
                  <a:gd name="T43" fmla="*/ 2147483647 h 31"/>
                  <a:gd name="T44" fmla="*/ 2147483647 w 70"/>
                  <a:gd name="T45" fmla="*/ 2147483647 h 31"/>
                  <a:gd name="T46" fmla="*/ 2147483647 w 70"/>
                  <a:gd name="T47" fmla="*/ 2147483647 h 31"/>
                  <a:gd name="T48" fmla="*/ 2147483647 w 70"/>
                  <a:gd name="T49" fmla="*/ 2147483647 h 31"/>
                  <a:gd name="T50" fmla="*/ 2147483647 w 70"/>
                  <a:gd name="T51" fmla="*/ 0 h 31"/>
                  <a:gd name="T52" fmla="*/ 2147483647 w 70"/>
                  <a:gd name="T53" fmla="*/ 2147483647 h 31"/>
                  <a:gd name="T54" fmla="*/ 0 w 70"/>
                  <a:gd name="T55" fmla="*/ 2147483647 h 3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0"/>
                  <a:gd name="T85" fmla="*/ 0 h 31"/>
                  <a:gd name="T86" fmla="*/ 70 w 70"/>
                  <a:gd name="T87" fmla="*/ 31 h 3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0" h="31">
                    <a:moveTo>
                      <a:pt x="0" y="4"/>
                    </a:moveTo>
                    <a:cubicBezTo>
                      <a:pt x="0" y="4"/>
                      <a:pt x="0" y="5"/>
                      <a:pt x="0" y="5"/>
                    </a:cubicBezTo>
                    <a:cubicBezTo>
                      <a:pt x="2" y="7"/>
                      <a:pt x="4" y="8"/>
                      <a:pt x="7" y="8"/>
                    </a:cubicBezTo>
                    <a:cubicBezTo>
                      <a:pt x="10" y="9"/>
                      <a:pt x="14" y="10"/>
                      <a:pt x="17" y="11"/>
                    </a:cubicBezTo>
                    <a:cubicBezTo>
                      <a:pt x="21" y="14"/>
                      <a:pt x="25" y="17"/>
                      <a:pt x="27" y="20"/>
                    </a:cubicBezTo>
                    <a:cubicBezTo>
                      <a:pt x="27" y="20"/>
                      <a:pt x="28" y="22"/>
                      <a:pt x="28" y="22"/>
                    </a:cubicBezTo>
                    <a:cubicBezTo>
                      <a:pt x="28" y="23"/>
                      <a:pt x="28" y="23"/>
                      <a:pt x="28" y="23"/>
                    </a:cubicBezTo>
                    <a:cubicBezTo>
                      <a:pt x="32" y="23"/>
                      <a:pt x="32" y="23"/>
                      <a:pt x="32" y="23"/>
                    </a:cubicBezTo>
                    <a:cubicBezTo>
                      <a:pt x="32" y="23"/>
                      <a:pt x="33" y="24"/>
                      <a:pt x="34" y="24"/>
                    </a:cubicBezTo>
                    <a:cubicBezTo>
                      <a:pt x="38" y="24"/>
                      <a:pt x="39" y="25"/>
                      <a:pt x="40" y="26"/>
                    </a:cubicBezTo>
                    <a:cubicBezTo>
                      <a:pt x="40" y="26"/>
                      <a:pt x="41" y="29"/>
                      <a:pt x="42" y="29"/>
                    </a:cubicBezTo>
                    <a:cubicBezTo>
                      <a:pt x="42" y="29"/>
                      <a:pt x="44" y="30"/>
                      <a:pt x="45" y="30"/>
                    </a:cubicBezTo>
                    <a:cubicBezTo>
                      <a:pt x="45" y="30"/>
                      <a:pt x="45" y="30"/>
                      <a:pt x="45" y="30"/>
                    </a:cubicBezTo>
                    <a:cubicBezTo>
                      <a:pt x="45" y="31"/>
                      <a:pt x="45" y="31"/>
                      <a:pt x="45" y="31"/>
                    </a:cubicBezTo>
                    <a:cubicBezTo>
                      <a:pt x="45" y="31"/>
                      <a:pt x="45" y="31"/>
                      <a:pt x="45" y="31"/>
                    </a:cubicBezTo>
                    <a:cubicBezTo>
                      <a:pt x="64" y="31"/>
                      <a:pt x="64" y="31"/>
                      <a:pt x="64" y="31"/>
                    </a:cubicBezTo>
                    <a:cubicBezTo>
                      <a:pt x="66" y="31"/>
                      <a:pt x="68" y="30"/>
                      <a:pt x="69" y="29"/>
                    </a:cubicBezTo>
                    <a:cubicBezTo>
                      <a:pt x="70" y="29"/>
                      <a:pt x="70" y="28"/>
                      <a:pt x="70" y="27"/>
                    </a:cubicBezTo>
                    <a:cubicBezTo>
                      <a:pt x="70" y="26"/>
                      <a:pt x="70" y="26"/>
                      <a:pt x="69" y="26"/>
                    </a:cubicBezTo>
                    <a:cubicBezTo>
                      <a:pt x="69" y="24"/>
                      <a:pt x="67" y="23"/>
                      <a:pt x="64" y="23"/>
                    </a:cubicBezTo>
                    <a:cubicBezTo>
                      <a:pt x="62" y="23"/>
                      <a:pt x="51" y="22"/>
                      <a:pt x="48" y="22"/>
                    </a:cubicBezTo>
                    <a:cubicBezTo>
                      <a:pt x="45" y="18"/>
                      <a:pt x="40" y="16"/>
                      <a:pt x="35" y="15"/>
                    </a:cubicBezTo>
                    <a:cubicBezTo>
                      <a:pt x="35" y="15"/>
                      <a:pt x="35" y="15"/>
                      <a:pt x="34" y="15"/>
                    </a:cubicBezTo>
                    <a:cubicBezTo>
                      <a:pt x="34" y="15"/>
                      <a:pt x="33" y="14"/>
                      <a:pt x="33" y="14"/>
                    </a:cubicBezTo>
                    <a:cubicBezTo>
                      <a:pt x="30" y="9"/>
                      <a:pt x="24" y="6"/>
                      <a:pt x="19" y="3"/>
                    </a:cubicBezTo>
                    <a:cubicBezTo>
                      <a:pt x="15" y="1"/>
                      <a:pt x="11" y="0"/>
                      <a:pt x="7" y="0"/>
                    </a:cubicBezTo>
                    <a:cubicBezTo>
                      <a:pt x="4" y="0"/>
                      <a:pt x="2" y="1"/>
                      <a:pt x="1" y="2"/>
                    </a:cubicBezTo>
                    <a:cubicBezTo>
                      <a:pt x="0" y="2"/>
                      <a:pt x="0" y="3"/>
                      <a:pt x="0" y="4"/>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531" name="Freeform 2897"/>
              <p:cNvSpPr>
                <a:spLocks/>
              </p:cNvSpPr>
              <p:nvPr/>
            </p:nvSpPr>
            <p:spPr bwMode="auto">
              <a:xfrm>
                <a:off x="7826375" y="3286125"/>
                <a:ext cx="280988" cy="119063"/>
              </a:xfrm>
              <a:custGeom>
                <a:avLst/>
                <a:gdLst>
                  <a:gd name="T0" fmla="*/ 0 w 69"/>
                  <a:gd name="T1" fmla="*/ 2147483647 h 29"/>
                  <a:gd name="T2" fmla="*/ 2147483647 w 69"/>
                  <a:gd name="T3" fmla="*/ 2147483647 h 29"/>
                  <a:gd name="T4" fmla="*/ 2147483647 w 69"/>
                  <a:gd name="T5" fmla="*/ 2147483647 h 29"/>
                  <a:gd name="T6" fmla="*/ 2147483647 w 69"/>
                  <a:gd name="T7" fmla="*/ 2147483647 h 29"/>
                  <a:gd name="T8" fmla="*/ 2147483647 w 69"/>
                  <a:gd name="T9" fmla="*/ 2147483647 h 29"/>
                  <a:gd name="T10" fmla="*/ 2147483647 w 69"/>
                  <a:gd name="T11" fmla="*/ 2147483647 h 29"/>
                  <a:gd name="T12" fmla="*/ 2147483647 w 69"/>
                  <a:gd name="T13" fmla="*/ 2147483647 h 29"/>
                  <a:gd name="T14" fmla="*/ 2147483647 w 69"/>
                  <a:gd name="T15" fmla="*/ 2147483647 h 29"/>
                  <a:gd name="T16" fmla="*/ 2147483647 w 69"/>
                  <a:gd name="T17" fmla="*/ 2147483647 h 29"/>
                  <a:gd name="T18" fmla="*/ 2147483647 w 69"/>
                  <a:gd name="T19" fmla="*/ 2147483647 h 29"/>
                  <a:gd name="T20" fmla="*/ 2147483647 w 69"/>
                  <a:gd name="T21" fmla="*/ 2147483647 h 29"/>
                  <a:gd name="T22" fmla="*/ 2147483647 w 69"/>
                  <a:gd name="T23" fmla="*/ 2147483647 h 29"/>
                  <a:gd name="T24" fmla="*/ 2147483647 w 69"/>
                  <a:gd name="T25" fmla="*/ 2147483647 h 29"/>
                  <a:gd name="T26" fmla="*/ 2147483647 w 69"/>
                  <a:gd name="T27" fmla="*/ 2147483647 h 29"/>
                  <a:gd name="T28" fmla="*/ 2147483647 w 69"/>
                  <a:gd name="T29" fmla="*/ 2147483647 h 29"/>
                  <a:gd name="T30" fmla="*/ 2147483647 w 69"/>
                  <a:gd name="T31" fmla="*/ 2147483647 h 29"/>
                  <a:gd name="T32" fmla="*/ 2147483647 w 69"/>
                  <a:gd name="T33" fmla="*/ 2147483647 h 29"/>
                  <a:gd name="T34" fmla="*/ 2147483647 w 69"/>
                  <a:gd name="T35" fmla="*/ 2147483647 h 29"/>
                  <a:gd name="T36" fmla="*/ 2147483647 w 69"/>
                  <a:gd name="T37" fmla="*/ 2147483647 h 29"/>
                  <a:gd name="T38" fmla="*/ 2147483647 w 69"/>
                  <a:gd name="T39" fmla="*/ 2147483647 h 29"/>
                  <a:gd name="T40" fmla="*/ 2147483647 w 69"/>
                  <a:gd name="T41" fmla="*/ 2147483647 h 29"/>
                  <a:gd name="T42" fmla="*/ 2147483647 w 69"/>
                  <a:gd name="T43" fmla="*/ 2147483647 h 29"/>
                  <a:gd name="T44" fmla="*/ 2147483647 w 69"/>
                  <a:gd name="T45" fmla="*/ 2147483647 h 29"/>
                  <a:gd name="T46" fmla="*/ 2147483647 w 69"/>
                  <a:gd name="T47" fmla="*/ 2147483647 h 29"/>
                  <a:gd name="T48" fmla="*/ 2147483647 w 69"/>
                  <a:gd name="T49" fmla="*/ 2147483647 h 29"/>
                  <a:gd name="T50" fmla="*/ 2147483647 w 69"/>
                  <a:gd name="T51" fmla="*/ 0 h 29"/>
                  <a:gd name="T52" fmla="*/ 2147483647 w 69"/>
                  <a:gd name="T53" fmla="*/ 2147483647 h 29"/>
                  <a:gd name="T54" fmla="*/ 0 w 69"/>
                  <a:gd name="T55" fmla="*/ 2147483647 h 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
                  <a:gd name="T85" fmla="*/ 0 h 29"/>
                  <a:gd name="T86" fmla="*/ 69 w 69"/>
                  <a:gd name="T87" fmla="*/ 29 h 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 h="29">
                    <a:moveTo>
                      <a:pt x="0" y="3"/>
                    </a:moveTo>
                    <a:cubicBezTo>
                      <a:pt x="0" y="3"/>
                      <a:pt x="1" y="4"/>
                      <a:pt x="1" y="4"/>
                    </a:cubicBezTo>
                    <a:cubicBezTo>
                      <a:pt x="3" y="5"/>
                      <a:pt x="5" y="6"/>
                      <a:pt x="8" y="7"/>
                    </a:cubicBezTo>
                    <a:cubicBezTo>
                      <a:pt x="11" y="7"/>
                      <a:pt x="14" y="8"/>
                      <a:pt x="18" y="10"/>
                    </a:cubicBezTo>
                    <a:cubicBezTo>
                      <a:pt x="22" y="12"/>
                      <a:pt x="26" y="15"/>
                      <a:pt x="28" y="18"/>
                    </a:cubicBezTo>
                    <a:cubicBezTo>
                      <a:pt x="28" y="19"/>
                      <a:pt x="29" y="20"/>
                      <a:pt x="29" y="20"/>
                    </a:cubicBezTo>
                    <a:cubicBezTo>
                      <a:pt x="29" y="21"/>
                      <a:pt x="29" y="21"/>
                      <a:pt x="29" y="21"/>
                    </a:cubicBezTo>
                    <a:cubicBezTo>
                      <a:pt x="33" y="21"/>
                      <a:pt x="33" y="21"/>
                      <a:pt x="33" y="21"/>
                    </a:cubicBezTo>
                    <a:cubicBezTo>
                      <a:pt x="33" y="21"/>
                      <a:pt x="34" y="22"/>
                      <a:pt x="34" y="22"/>
                    </a:cubicBezTo>
                    <a:cubicBezTo>
                      <a:pt x="38" y="22"/>
                      <a:pt x="39" y="23"/>
                      <a:pt x="40" y="24"/>
                    </a:cubicBezTo>
                    <a:cubicBezTo>
                      <a:pt x="41" y="24"/>
                      <a:pt x="42" y="26"/>
                      <a:pt x="42" y="27"/>
                    </a:cubicBezTo>
                    <a:cubicBezTo>
                      <a:pt x="43" y="27"/>
                      <a:pt x="45" y="28"/>
                      <a:pt x="45" y="28"/>
                    </a:cubicBezTo>
                    <a:cubicBezTo>
                      <a:pt x="45" y="28"/>
                      <a:pt x="45" y="28"/>
                      <a:pt x="45" y="28"/>
                    </a:cubicBezTo>
                    <a:cubicBezTo>
                      <a:pt x="45" y="29"/>
                      <a:pt x="45" y="29"/>
                      <a:pt x="45" y="29"/>
                    </a:cubicBezTo>
                    <a:cubicBezTo>
                      <a:pt x="46" y="29"/>
                      <a:pt x="46" y="29"/>
                      <a:pt x="46" y="29"/>
                    </a:cubicBezTo>
                    <a:cubicBezTo>
                      <a:pt x="64" y="29"/>
                      <a:pt x="64" y="29"/>
                      <a:pt x="64" y="29"/>
                    </a:cubicBezTo>
                    <a:cubicBezTo>
                      <a:pt x="65" y="29"/>
                      <a:pt x="68" y="29"/>
                      <a:pt x="68" y="28"/>
                    </a:cubicBezTo>
                    <a:cubicBezTo>
                      <a:pt x="69" y="27"/>
                      <a:pt x="69" y="27"/>
                      <a:pt x="69" y="26"/>
                    </a:cubicBezTo>
                    <a:cubicBezTo>
                      <a:pt x="69" y="25"/>
                      <a:pt x="69" y="25"/>
                      <a:pt x="69" y="25"/>
                    </a:cubicBezTo>
                    <a:cubicBezTo>
                      <a:pt x="68" y="24"/>
                      <a:pt x="66" y="23"/>
                      <a:pt x="64" y="23"/>
                    </a:cubicBezTo>
                    <a:cubicBezTo>
                      <a:pt x="60" y="23"/>
                      <a:pt x="50" y="22"/>
                      <a:pt x="47" y="22"/>
                    </a:cubicBezTo>
                    <a:cubicBezTo>
                      <a:pt x="45" y="18"/>
                      <a:pt x="40" y="16"/>
                      <a:pt x="35" y="15"/>
                    </a:cubicBezTo>
                    <a:cubicBezTo>
                      <a:pt x="35" y="15"/>
                      <a:pt x="35" y="15"/>
                      <a:pt x="35" y="15"/>
                    </a:cubicBezTo>
                    <a:cubicBezTo>
                      <a:pt x="34" y="15"/>
                      <a:pt x="33" y="14"/>
                      <a:pt x="33" y="14"/>
                    </a:cubicBezTo>
                    <a:cubicBezTo>
                      <a:pt x="30" y="10"/>
                      <a:pt x="25" y="6"/>
                      <a:pt x="19" y="4"/>
                    </a:cubicBezTo>
                    <a:cubicBezTo>
                      <a:pt x="15" y="2"/>
                      <a:pt x="11" y="1"/>
                      <a:pt x="7" y="0"/>
                    </a:cubicBezTo>
                    <a:cubicBezTo>
                      <a:pt x="5" y="0"/>
                      <a:pt x="3" y="1"/>
                      <a:pt x="1" y="1"/>
                    </a:cubicBezTo>
                    <a:cubicBezTo>
                      <a:pt x="1" y="2"/>
                      <a:pt x="0" y="2"/>
                      <a:pt x="0" y="3"/>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532" name="Freeform 2898"/>
              <p:cNvSpPr>
                <a:spLocks/>
              </p:cNvSpPr>
              <p:nvPr/>
            </p:nvSpPr>
            <p:spPr bwMode="auto">
              <a:xfrm>
                <a:off x="7829550" y="3290888"/>
                <a:ext cx="277813" cy="111125"/>
              </a:xfrm>
              <a:custGeom>
                <a:avLst/>
                <a:gdLst>
                  <a:gd name="T0" fmla="*/ 0 w 68"/>
                  <a:gd name="T1" fmla="*/ 2147483647 h 27"/>
                  <a:gd name="T2" fmla="*/ 2147483647 w 68"/>
                  <a:gd name="T3" fmla="*/ 2147483647 h 27"/>
                  <a:gd name="T4" fmla="*/ 2147483647 w 68"/>
                  <a:gd name="T5" fmla="*/ 2147483647 h 27"/>
                  <a:gd name="T6" fmla="*/ 2147483647 w 68"/>
                  <a:gd name="T7" fmla="*/ 2147483647 h 27"/>
                  <a:gd name="T8" fmla="*/ 2147483647 w 68"/>
                  <a:gd name="T9" fmla="*/ 2147483647 h 27"/>
                  <a:gd name="T10" fmla="*/ 2147483647 w 68"/>
                  <a:gd name="T11" fmla="*/ 2147483647 h 27"/>
                  <a:gd name="T12" fmla="*/ 2147483647 w 68"/>
                  <a:gd name="T13" fmla="*/ 2147483647 h 27"/>
                  <a:gd name="T14" fmla="*/ 2147483647 w 68"/>
                  <a:gd name="T15" fmla="*/ 2147483647 h 27"/>
                  <a:gd name="T16" fmla="*/ 2147483647 w 68"/>
                  <a:gd name="T17" fmla="*/ 2147483647 h 27"/>
                  <a:gd name="T18" fmla="*/ 2147483647 w 68"/>
                  <a:gd name="T19" fmla="*/ 2147483647 h 27"/>
                  <a:gd name="T20" fmla="*/ 2147483647 w 68"/>
                  <a:gd name="T21" fmla="*/ 2147483647 h 27"/>
                  <a:gd name="T22" fmla="*/ 2147483647 w 68"/>
                  <a:gd name="T23" fmla="*/ 2147483647 h 27"/>
                  <a:gd name="T24" fmla="*/ 2147483647 w 68"/>
                  <a:gd name="T25" fmla="*/ 2147483647 h 27"/>
                  <a:gd name="T26" fmla="*/ 2147483647 w 68"/>
                  <a:gd name="T27" fmla="*/ 2147483647 h 27"/>
                  <a:gd name="T28" fmla="*/ 2147483647 w 68"/>
                  <a:gd name="T29" fmla="*/ 2147483647 h 27"/>
                  <a:gd name="T30" fmla="*/ 2147483647 w 68"/>
                  <a:gd name="T31" fmla="*/ 2147483647 h 27"/>
                  <a:gd name="T32" fmla="*/ 2147483647 w 68"/>
                  <a:gd name="T33" fmla="*/ 2147483647 h 27"/>
                  <a:gd name="T34" fmla="*/ 2147483647 w 68"/>
                  <a:gd name="T35" fmla="*/ 2147483647 h 27"/>
                  <a:gd name="T36" fmla="*/ 2147483647 w 68"/>
                  <a:gd name="T37" fmla="*/ 2147483647 h 27"/>
                  <a:gd name="T38" fmla="*/ 2147483647 w 68"/>
                  <a:gd name="T39" fmla="*/ 2147483647 h 27"/>
                  <a:gd name="T40" fmla="*/ 2147483647 w 68"/>
                  <a:gd name="T41" fmla="*/ 2147483647 h 27"/>
                  <a:gd name="T42" fmla="*/ 2147483647 w 68"/>
                  <a:gd name="T43" fmla="*/ 2147483647 h 27"/>
                  <a:gd name="T44" fmla="*/ 2147483647 w 68"/>
                  <a:gd name="T45" fmla="*/ 2147483647 h 27"/>
                  <a:gd name="T46" fmla="*/ 2147483647 w 68"/>
                  <a:gd name="T47" fmla="*/ 2147483647 h 27"/>
                  <a:gd name="T48" fmla="*/ 2147483647 w 68"/>
                  <a:gd name="T49" fmla="*/ 2147483647 h 27"/>
                  <a:gd name="T50" fmla="*/ 2147483647 w 68"/>
                  <a:gd name="T51" fmla="*/ 0 h 27"/>
                  <a:gd name="T52" fmla="*/ 2147483647 w 68"/>
                  <a:gd name="T53" fmla="*/ 2147483647 h 27"/>
                  <a:gd name="T54" fmla="*/ 0 w 68"/>
                  <a:gd name="T55" fmla="*/ 2147483647 h 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8"/>
                  <a:gd name="T85" fmla="*/ 0 h 27"/>
                  <a:gd name="T86" fmla="*/ 68 w 68"/>
                  <a:gd name="T87" fmla="*/ 27 h 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8" h="27">
                    <a:moveTo>
                      <a:pt x="0" y="2"/>
                    </a:moveTo>
                    <a:cubicBezTo>
                      <a:pt x="0" y="2"/>
                      <a:pt x="0" y="3"/>
                      <a:pt x="1" y="3"/>
                    </a:cubicBezTo>
                    <a:cubicBezTo>
                      <a:pt x="3" y="4"/>
                      <a:pt x="5" y="4"/>
                      <a:pt x="8" y="5"/>
                    </a:cubicBezTo>
                    <a:cubicBezTo>
                      <a:pt x="11" y="5"/>
                      <a:pt x="14" y="7"/>
                      <a:pt x="17" y="8"/>
                    </a:cubicBezTo>
                    <a:cubicBezTo>
                      <a:pt x="22" y="10"/>
                      <a:pt x="26" y="13"/>
                      <a:pt x="28" y="16"/>
                    </a:cubicBezTo>
                    <a:cubicBezTo>
                      <a:pt x="28" y="17"/>
                      <a:pt x="29" y="18"/>
                      <a:pt x="29" y="18"/>
                    </a:cubicBezTo>
                    <a:cubicBezTo>
                      <a:pt x="29" y="19"/>
                      <a:pt x="29" y="19"/>
                      <a:pt x="29" y="19"/>
                    </a:cubicBezTo>
                    <a:cubicBezTo>
                      <a:pt x="33" y="19"/>
                      <a:pt x="33" y="19"/>
                      <a:pt x="33" y="19"/>
                    </a:cubicBezTo>
                    <a:cubicBezTo>
                      <a:pt x="33" y="20"/>
                      <a:pt x="34" y="20"/>
                      <a:pt x="34" y="20"/>
                    </a:cubicBezTo>
                    <a:cubicBezTo>
                      <a:pt x="37" y="20"/>
                      <a:pt x="38" y="21"/>
                      <a:pt x="40" y="22"/>
                    </a:cubicBezTo>
                    <a:cubicBezTo>
                      <a:pt x="40" y="22"/>
                      <a:pt x="41" y="23"/>
                      <a:pt x="42" y="24"/>
                    </a:cubicBezTo>
                    <a:cubicBezTo>
                      <a:pt x="43" y="25"/>
                      <a:pt x="44" y="25"/>
                      <a:pt x="44" y="26"/>
                    </a:cubicBezTo>
                    <a:cubicBezTo>
                      <a:pt x="44" y="26"/>
                      <a:pt x="44" y="26"/>
                      <a:pt x="44" y="26"/>
                    </a:cubicBezTo>
                    <a:cubicBezTo>
                      <a:pt x="44" y="27"/>
                      <a:pt x="44" y="27"/>
                      <a:pt x="44" y="27"/>
                    </a:cubicBezTo>
                    <a:cubicBezTo>
                      <a:pt x="45" y="27"/>
                      <a:pt x="45" y="27"/>
                      <a:pt x="45" y="27"/>
                    </a:cubicBezTo>
                    <a:cubicBezTo>
                      <a:pt x="63" y="27"/>
                      <a:pt x="63" y="27"/>
                      <a:pt x="63" y="27"/>
                    </a:cubicBezTo>
                    <a:cubicBezTo>
                      <a:pt x="63" y="27"/>
                      <a:pt x="67" y="27"/>
                      <a:pt x="67" y="26"/>
                    </a:cubicBezTo>
                    <a:cubicBezTo>
                      <a:pt x="67" y="26"/>
                      <a:pt x="68" y="26"/>
                      <a:pt x="68" y="25"/>
                    </a:cubicBezTo>
                    <a:cubicBezTo>
                      <a:pt x="68" y="24"/>
                      <a:pt x="68" y="24"/>
                      <a:pt x="67" y="24"/>
                    </a:cubicBezTo>
                    <a:cubicBezTo>
                      <a:pt x="67" y="23"/>
                      <a:pt x="65" y="23"/>
                      <a:pt x="62" y="23"/>
                    </a:cubicBezTo>
                    <a:cubicBezTo>
                      <a:pt x="57" y="23"/>
                      <a:pt x="48" y="22"/>
                      <a:pt x="46" y="22"/>
                    </a:cubicBezTo>
                    <a:cubicBezTo>
                      <a:pt x="44" y="18"/>
                      <a:pt x="39" y="16"/>
                      <a:pt x="34" y="15"/>
                    </a:cubicBezTo>
                    <a:cubicBezTo>
                      <a:pt x="34" y="15"/>
                      <a:pt x="34" y="15"/>
                      <a:pt x="34" y="15"/>
                    </a:cubicBezTo>
                    <a:cubicBezTo>
                      <a:pt x="34" y="15"/>
                      <a:pt x="32" y="15"/>
                      <a:pt x="32" y="15"/>
                    </a:cubicBezTo>
                    <a:cubicBezTo>
                      <a:pt x="29" y="10"/>
                      <a:pt x="24" y="7"/>
                      <a:pt x="19" y="4"/>
                    </a:cubicBezTo>
                    <a:cubicBezTo>
                      <a:pt x="15" y="2"/>
                      <a:pt x="11" y="1"/>
                      <a:pt x="7" y="0"/>
                    </a:cubicBezTo>
                    <a:cubicBezTo>
                      <a:pt x="5" y="0"/>
                      <a:pt x="3" y="0"/>
                      <a:pt x="1" y="1"/>
                    </a:cubicBezTo>
                    <a:cubicBezTo>
                      <a:pt x="1" y="1"/>
                      <a:pt x="0" y="1"/>
                      <a:pt x="0" y="2"/>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533" name="Freeform 2899"/>
              <p:cNvSpPr>
                <a:spLocks/>
              </p:cNvSpPr>
              <p:nvPr/>
            </p:nvSpPr>
            <p:spPr bwMode="auto">
              <a:xfrm>
                <a:off x="7834313" y="3295650"/>
                <a:ext cx="269875" cy="101600"/>
              </a:xfrm>
              <a:custGeom>
                <a:avLst/>
                <a:gdLst>
                  <a:gd name="T0" fmla="*/ 2147483647 w 66"/>
                  <a:gd name="T1" fmla="*/ 2147483647 h 25"/>
                  <a:gd name="T2" fmla="*/ 2147483647 w 66"/>
                  <a:gd name="T3" fmla="*/ 2147483647 h 25"/>
                  <a:gd name="T4" fmla="*/ 2147483647 w 66"/>
                  <a:gd name="T5" fmla="*/ 2147483647 h 25"/>
                  <a:gd name="T6" fmla="*/ 2147483647 w 66"/>
                  <a:gd name="T7" fmla="*/ 2147483647 h 25"/>
                  <a:gd name="T8" fmla="*/ 2147483647 w 66"/>
                  <a:gd name="T9" fmla="*/ 2147483647 h 25"/>
                  <a:gd name="T10" fmla="*/ 2147483647 w 66"/>
                  <a:gd name="T11" fmla="*/ 2147483647 h 25"/>
                  <a:gd name="T12" fmla="*/ 2147483647 w 66"/>
                  <a:gd name="T13" fmla="*/ 2147483647 h 25"/>
                  <a:gd name="T14" fmla="*/ 2147483647 w 66"/>
                  <a:gd name="T15" fmla="*/ 2147483647 h 25"/>
                  <a:gd name="T16" fmla="*/ 2147483647 w 66"/>
                  <a:gd name="T17" fmla="*/ 0 h 25"/>
                  <a:gd name="T18" fmla="*/ 0 w 66"/>
                  <a:gd name="T19" fmla="*/ 2147483647 h 25"/>
                  <a:gd name="T20" fmla="*/ 2147483647 w 66"/>
                  <a:gd name="T21" fmla="*/ 2147483647 h 25"/>
                  <a:gd name="T22" fmla="*/ 2147483647 w 66"/>
                  <a:gd name="T23" fmla="*/ 2147483647 h 25"/>
                  <a:gd name="T24" fmla="*/ 2147483647 w 66"/>
                  <a:gd name="T25" fmla="*/ 2147483647 h 25"/>
                  <a:gd name="T26" fmla="*/ 2147483647 w 66"/>
                  <a:gd name="T27" fmla="*/ 2147483647 h 25"/>
                  <a:gd name="T28" fmla="*/ 2147483647 w 66"/>
                  <a:gd name="T29" fmla="*/ 2147483647 h 25"/>
                  <a:gd name="T30" fmla="*/ 2147483647 w 66"/>
                  <a:gd name="T31" fmla="*/ 2147483647 h 25"/>
                  <a:gd name="T32" fmla="*/ 2147483647 w 66"/>
                  <a:gd name="T33" fmla="*/ 2147483647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25"/>
                  <a:gd name="T53" fmla="*/ 66 w 66"/>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25">
                    <a:moveTo>
                      <a:pt x="44" y="25"/>
                    </a:moveTo>
                    <a:cubicBezTo>
                      <a:pt x="65" y="25"/>
                      <a:pt x="65" y="25"/>
                      <a:pt x="65" y="25"/>
                    </a:cubicBezTo>
                    <a:cubicBezTo>
                      <a:pt x="66" y="25"/>
                      <a:pt x="66" y="24"/>
                      <a:pt x="66" y="24"/>
                    </a:cubicBezTo>
                    <a:cubicBezTo>
                      <a:pt x="66" y="23"/>
                      <a:pt x="66" y="23"/>
                      <a:pt x="65" y="23"/>
                    </a:cubicBezTo>
                    <a:cubicBezTo>
                      <a:pt x="65" y="23"/>
                      <a:pt x="46" y="23"/>
                      <a:pt x="45" y="22"/>
                    </a:cubicBezTo>
                    <a:cubicBezTo>
                      <a:pt x="43" y="18"/>
                      <a:pt x="38" y="16"/>
                      <a:pt x="33" y="15"/>
                    </a:cubicBezTo>
                    <a:cubicBezTo>
                      <a:pt x="33" y="15"/>
                      <a:pt x="31" y="15"/>
                      <a:pt x="31" y="15"/>
                    </a:cubicBezTo>
                    <a:cubicBezTo>
                      <a:pt x="28" y="11"/>
                      <a:pt x="24" y="7"/>
                      <a:pt x="18" y="5"/>
                    </a:cubicBezTo>
                    <a:cubicBezTo>
                      <a:pt x="12" y="2"/>
                      <a:pt x="6" y="0"/>
                      <a:pt x="1" y="0"/>
                    </a:cubicBezTo>
                    <a:cubicBezTo>
                      <a:pt x="0" y="0"/>
                      <a:pt x="0" y="0"/>
                      <a:pt x="0" y="1"/>
                    </a:cubicBezTo>
                    <a:cubicBezTo>
                      <a:pt x="0" y="2"/>
                      <a:pt x="0" y="2"/>
                      <a:pt x="1" y="2"/>
                    </a:cubicBezTo>
                    <a:cubicBezTo>
                      <a:pt x="6" y="2"/>
                      <a:pt x="12" y="4"/>
                      <a:pt x="17" y="6"/>
                    </a:cubicBezTo>
                    <a:cubicBezTo>
                      <a:pt x="23" y="9"/>
                      <a:pt x="27" y="12"/>
                      <a:pt x="29" y="16"/>
                    </a:cubicBezTo>
                    <a:cubicBezTo>
                      <a:pt x="29" y="17"/>
                      <a:pt x="29" y="17"/>
                      <a:pt x="29" y="17"/>
                    </a:cubicBezTo>
                    <a:cubicBezTo>
                      <a:pt x="32" y="17"/>
                      <a:pt x="32" y="17"/>
                      <a:pt x="32" y="17"/>
                    </a:cubicBezTo>
                    <a:cubicBezTo>
                      <a:pt x="38" y="19"/>
                      <a:pt x="42" y="20"/>
                      <a:pt x="43" y="24"/>
                    </a:cubicBezTo>
                    <a:cubicBezTo>
                      <a:pt x="44" y="25"/>
                      <a:pt x="44" y="25"/>
                      <a:pt x="44" y="25"/>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534" name="Freeform 2900"/>
              <p:cNvSpPr>
                <a:spLocks/>
              </p:cNvSpPr>
              <p:nvPr/>
            </p:nvSpPr>
            <p:spPr bwMode="auto">
              <a:xfrm>
                <a:off x="7813675" y="3425825"/>
                <a:ext cx="306388" cy="134938"/>
              </a:xfrm>
              <a:custGeom>
                <a:avLst/>
                <a:gdLst>
                  <a:gd name="T0" fmla="*/ 2147483647 w 75"/>
                  <a:gd name="T1" fmla="*/ 2147483647 h 33"/>
                  <a:gd name="T2" fmla="*/ 2147483647 w 75"/>
                  <a:gd name="T3" fmla="*/ 2147483647 h 33"/>
                  <a:gd name="T4" fmla="*/ 2147483647 w 75"/>
                  <a:gd name="T5" fmla="*/ 2147483647 h 33"/>
                  <a:gd name="T6" fmla="*/ 2147483647 w 75"/>
                  <a:gd name="T7" fmla="*/ 2147483647 h 33"/>
                  <a:gd name="T8" fmla="*/ 2147483647 w 75"/>
                  <a:gd name="T9" fmla="*/ 2147483647 h 33"/>
                  <a:gd name="T10" fmla="*/ 2147483647 w 75"/>
                  <a:gd name="T11" fmla="*/ 2147483647 h 33"/>
                  <a:gd name="T12" fmla="*/ 2147483647 w 75"/>
                  <a:gd name="T13" fmla="*/ 2147483647 h 33"/>
                  <a:gd name="T14" fmla="*/ 2147483647 w 75"/>
                  <a:gd name="T15" fmla="*/ 0 h 33"/>
                  <a:gd name="T16" fmla="*/ 2147483647 w 75"/>
                  <a:gd name="T17" fmla="*/ 2147483647 h 33"/>
                  <a:gd name="T18" fmla="*/ 2147483647 w 75"/>
                  <a:gd name="T19" fmla="*/ 2147483647 h 33"/>
                  <a:gd name="T20" fmla="*/ 2147483647 w 75"/>
                  <a:gd name="T21" fmla="*/ 2147483647 h 33"/>
                  <a:gd name="T22" fmla="*/ 2147483647 w 75"/>
                  <a:gd name="T23" fmla="*/ 2147483647 h 33"/>
                  <a:gd name="T24" fmla="*/ 2147483647 w 75"/>
                  <a:gd name="T25" fmla="*/ 2147483647 h 33"/>
                  <a:gd name="T26" fmla="*/ 0 w 75"/>
                  <a:gd name="T27" fmla="*/ 2147483647 h 33"/>
                  <a:gd name="T28" fmla="*/ 2147483647 w 75"/>
                  <a:gd name="T29" fmla="*/ 2147483647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33"/>
                  <a:gd name="T47" fmla="*/ 75 w 75"/>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33">
                    <a:moveTo>
                      <a:pt x="7" y="32"/>
                    </a:moveTo>
                    <a:cubicBezTo>
                      <a:pt x="18" y="33"/>
                      <a:pt x="31" y="27"/>
                      <a:pt x="37" y="19"/>
                    </a:cubicBezTo>
                    <a:cubicBezTo>
                      <a:pt x="42" y="18"/>
                      <a:pt x="47" y="17"/>
                      <a:pt x="51" y="13"/>
                    </a:cubicBezTo>
                    <a:cubicBezTo>
                      <a:pt x="56" y="13"/>
                      <a:pt x="68" y="14"/>
                      <a:pt x="68" y="14"/>
                    </a:cubicBezTo>
                    <a:cubicBezTo>
                      <a:pt x="71" y="14"/>
                      <a:pt x="74" y="11"/>
                      <a:pt x="74" y="8"/>
                    </a:cubicBezTo>
                    <a:cubicBezTo>
                      <a:pt x="74" y="8"/>
                      <a:pt x="74" y="8"/>
                      <a:pt x="74" y="8"/>
                    </a:cubicBezTo>
                    <a:cubicBezTo>
                      <a:pt x="75" y="4"/>
                      <a:pt x="72" y="1"/>
                      <a:pt x="68" y="1"/>
                    </a:cubicBezTo>
                    <a:cubicBezTo>
                      <a:pt x="44" y="0"/>
                      <a:pt x="44" y="0"/>
                      <a:pt x="44" y="0"/>
                    </a:cubicBezTo>
                    <a:cubicBezTo>
                      <a:pt x="42" y="4"/>
                      <a:pt x="42" y="4"/>
                      <a:pt x="42" y="4"/>
                    </a:cubicBezTo>
                    <a:cubicBezTo>
                      <a:pt x="42" y="5"/>
                      <a:pt x="41" y="6"/>
                      <a:pt x="35" y="7"/>
                    </a:cubicBezTo>
                    <a:cubicBezTo>
                      <a:pt x="30" y="7"/>
                      <a:pt x="30" y="7"/>
                      <a:pt x="30" y="7"/>
                    </a:cubicBezTo>
                    <a:cubicBezTo>
                      <a:pt x="28" y="10"/>
                      <a:pt x="28" y="10"/>
                      <a:pt x="28" y="10"/>
                    </a:cubicBezTo>
                    <a:cubicBezTo>
                      <a:pt x="25" y="16"/>
                      <a:pt x="15" y="20"/>
                      <a:pt x="7" y="19"/>
                    </a:cubicBezTo>
                    <a:cubicBezTo>
                      <a:pt x="4" y="19"/>
                      <a:pt x="1" y="22"/>
                      <a:pt x="0" y="26"/>
                    </a:cubicBezTo>
                    <a:cubicBezTo>
                      <a:pt x="0" y="29"/>
                      <a:pt x="3" y="32"/>
                      <a:pt x="7" y="32"/>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535" name="Freeform 2901"/>
              <p:cNvSpPr>
                <a:spLocks/>
              </p:cNvSpPr>
              <p:nvPr/>
            </p:nvSpPr>
            <p:spPr bwMode="auto">
              <a:xfrm>
                <a:off x="7816850" y="3430588"/>
                <a:ext cx="300038" cy="125412"/>
              </a:xfrm>
              <a:custGeom>
                <a:avLst/>
                <a:gdLst>
                  <a:gd name="T0" fmla="*/ 2147483647 w 73"/>
                  <a:gd name="T1" fmla="*/ 2147483647 h 31"/>
                  <a:gd name="T2" fmla="*/ 2147483647 w 73"/>
                  <a:gd name="T3" fmla="*/ 2147483647 h 31"/>
                  <a:gd name="T4" fmla="*/ 2147483647 w 73"/>
                  <a:gd name="T5" fmla="*/ 2147483647 h 31"/>
                  <a:gd name="T6" fmla="*/ 2147483647 w 73"/>
                  <a:gd name="T7" fmla="*/ 2147483647 h 31"/>
                  <a:gd name="T8" fmla="*/ 2147483647 w 73"/>
                  <a:gd name="T9" fmla="*/ 2147483647 h 31"/>
                  <a:gd name="T10" fmla="*/ 2147483647 w 73"/>
                  <a:gd name="T11" fmla="*/ 2147483647 h 31"/>
                  <a:gd name="T12" fmla="*/ 2147483647 w 73"/>
                  <a:gd name="T13" fmla="*/ 2147483647 h 31"/>
                  <a:gd name="T14" fmla="*/ 2147483647 w 73"/>
                  <a:gd name="T15" fmla="*/ 0 h 31"/>
                  <a:gd name="T16" fmla="*/ 2147483647 w 73"/>
                  <a:gd name="T17" fmla="*/ 2147483647 h 31"/>
                  <a:gd name="T18" fmla="*/ 2147483647 w 73"/>
                  <a:gd name="T19" fmla="*/ 2147483647 h 31"/>
                  <a:gd name="T20" fmla="*/ 2147483647 w 73"/>
                  <a:gd name="T21" fmla="*/ 2147483647 h 31"/>
                  <a:gd name="T22" fmla="*/ 2147483647 w 73"/>
                  <a:gd name="T23" fmla="*/ 2147483647 h 31"/>
                  <a:gd name="T24" fmla="*/ 2147483647 w 73"/>
                  <a:gd name="T25" fmla="*/ 2147483647 h 31"/>
                  <a:gd name="T26" fmla="*/ 2147483647 w 73"/>
                  <a:gd name="T27" fmla="*/ 2147483647 h 31"/>
                  <a:gd name="T28" fmla="*/ 2147483647 w 73"/>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
                  <a:gd name="T46" fmla="*/ 0 h 31"/>
                  <a:gd name="T47" fmla="*/ 73 w 7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 h="31">
                    <a:moveTo>
                      <a:pt x="6" y="30"/>
                    </a:moveTo>
                    <a:cubicBezTo>
                      <a:pt x="17" y="31"/>
                      <a:pt x="29" y="25"/>
                      <a:pt x="36" y="17"/>
                    </a:cubicBezTo>
                    <a:cubicBezTo>
                      <a:pt x="40" y="16"/>
                      <a:pt x="44" y="16"/>
                      <a:pt x="47" y="12"/>
                    </a:cubicBezTo>
                    <a:cubicBezTo>
                      <a:pt x="52" y="12"/>
                      <a:pt x="62" y="12"/>
                      <a:pt x="63" y="11"/>
                    </a:cubicBezTo>
                    <a:cubicBezTo>
                      <a:pt x="66" y="12"/>
                      <a:pt x="72" y="10"/>
                      <a:pt x="73" y="7"/>
                    </a:cubicBezTo>
                    <a:cubicBezTo>
                      <a:pt x="73" y="7"/>
                      <a:pt x="73" y="7"/>
                      <a:pt x="73" y="7"/>
                    </a:cubicBezTo>
                    <a:cubicBezTo>
                      <a:pt x="73" y="4"/>
                      <a:pt x="71" y="1"/>
                      <a:pt x="68" y="1"/>
                    </a:cubicBezTo>
                    <a:cubicBezTo>
                      <a:pt x="43" y="0"/>
                      <a:pt x="43" y="0"/>
                      <a:pt x="43" y="0"/>
                    </a:cubicBezTo>
                    <a:cubicBezTo>
                      <a:pt x="42" y="3"/>
                      <a:pt x="42" y="3"/>
                      <a:pt x="42" y="3"/>
                    </a:cubicBezTo>
                    <a:cubicBezTo>
                      <a:pt x="41" y="5"/>
                      <a:pt x="40" y="6"/>
                      <a:pt x="34" y="7"/>
                    </a:cubicBezTo>
                    <a:cubicBezTo>
                      <a:pt x="30" y="7"/>
                      <a:pt x="30" y="7"/>
                      <a:pt x="30" y="7"/>
                    </a:cubicBezTo>
                    <a:cubicBezTo>
                      <a:pt x="28" y="9"/>
                      <a:pt x="28" y="9"/>
                      <a:pt x="28" y="9"/>
                    </a:cubicBezTo>
                    <a:cubicBezTo>
                      <a:pt x="24" y="15"/>
                      <a:pt x="15" y="20"/>
                      <a:pt x="6" y="20"/>
                    </a:cubicBezTo>
                    <a:cubicBezTo>
                      <a:pt x="3" y="19"/>
                      <a:pt x="1" y="22"/>
                      <a:pt x="1" y="25"/>
                    </a:cubicBezTo>
                    <a:cubicBezTo>
                      <a:pt x="0" y="27"/>
                      <a:pt x="3" y="30"/>
                      <a:pt x="6" y="30"/>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536" name="Freeform 2902"/>
              <p:cNvSpPr>
                <a:spLocks/>
              </p:cNvSpPr>
              <p:nvPr/>
            </p:nvSpPr>
            <p:spPr bwMode="auto">
              <a:xfrm>
                <a:off x="7821613" y="3433763"/>
                <a:ext cx="295275" cy="114300"/>
              </a:xfrm>
              <a:custGeom>
                <a:avLst/>
                <a:gdLst>
                  <a:gd name="T0" fmla="*/ 2147483647 w 72"/>
                  <a:gd name="T1" fmla="*/ 2147483647 h 28"/>
                  <a:gd name="T2" fmla="*/ 2147483647 w 72"/>
                  <a:gd name="T3" fmla="*/ 2147483647 h 28"/>
                  <a:gd name="T4" fmla="*/ 2147483647 w 72"/>
                  <a:gd name="T5" fmla="*/ 2147483647 h 28"/>
                  <a:gd name="T6" fmla="*/ 2147483647 w 72"/>
                  <a:gd name="T7" fmla="*/ 2147483647 h 28"/>
                  <a:gd name="T8" fmla="*/ 2147483647 w 72"/>
                  <a:gd name="T9" fmla="*/ 2147483647 h 28"/>
                  <a:gd name="T10" fmla="*/ 2147483647 w 72"/>
                  <a:gd name="T11" fmla="*/ 2147483647 h 28"/>
                  <a:gd name="T12" fmla="*/ 2147483647 w 72"/>
                  <a:gd name="T13" fmla="*/ 2147483647 h 28"/>
                  <a:gd name="T14" fmla="*/ 2147483647 w 72"/>
                  <a:gd name="T15" fmla="*/ 0 h 28"/>
                  <a:gd name="T16" fmla="*/ 2147483647 w 72"/>
                  <a:gd name="T17" fmla="*/ 2147483647 h 28"/>
                  <a:gd name="T18" fmla="*/ 2147483647 w 72"/>
                  <a:gd name="T19" fmla="*/ 2147483647 h 28"/>
                  <a:gd name="T20" fmla="*/ 2147483647 w 72"/>
                  <a:gd name="T21" fmla="*/ 2147483647 h 28"/>
                  <a:gd name="T22" fmla="*/ 2147483647 w 72"/>
                  <a:gd name="T23" fmla="*/ 2147483647 h 28"/>
                  <a:gd name="T24" fmla="*/ 2147483647 w 72"/>
                  <a:gd name="T25" fmla="*/ 2147483647 h 28"/>
                  <a:gd name="T26" fmla="*/ 2147483647 w 72"/>
                  <a:gd name="T27" fmla="*/ 2147483647 h 28"/>
                  <a:gd name="T28" fmla="*/ 2147483647 w 72"/>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28"/>
                  <a:gd name="T47" fmla="*/ 72 w 72"/>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28">
                    <a:moveTo>
                      <a:pt x="5" y="28"/>
                    </a:moveTo>
                    <a:cubicBezTo>
                      <a:pt x="16" y="28"/>
                      <a:pt x="28" y="23"/>
                      <a:pt x="34" y="15"/>
                    </a:cubicBezTo>
                    <a:cubicBezTo>
                      <a:pt x="37" y="15"/>
                      <a:pt x="41" y="14"/>
                      <a:pt x="43" y="11"/>
                    </a:cubicBezTo>
                    <a:cubicBezTo>
                      <a:pt x="48" y="11"/>
                      <a:pt x="56" y="11"/>
                      <a:pt x="58" y="9"/>
                    </a:cubicBezTo>
                    <a:cubicBezTo>
                      <a:pt x="60" y="9"/>
                      <a:pt x="71" y="8"/>
                      <a:pt x="71" y="6"/>
                    </a:cubicBezTo>
                    <a:cubicBezTo>
                      <a:pt x="71" y="6"/>
                      <a:pt x="71" y="6"/>
                      <a:pt x="71" y="6"/>
                    </a:cubicBezTo>
                    <a:cubicBezTo>
                      <a:pt x="72" y="4"/>
                      <a:pt x="70" y="1"/>
                      <a:pt x="67" y="1"/>
                    </a:cubicBezTo>
                    <a:cubicBezTo>
                      <a:pt x="43" y="0"/>
                      <a:pt x="43" y="0"/>
                      <a:pt x="43" y="0"/>
                    </a:cubicBezTo>
                    <a:cubicBezTo>
                      <a:pt x="42" y="2"/>
                      <a:pt x="42" y="2"/>
                      <a:pt x="42" y="2"/>
                    </a:cubicBezTo>
                    <a:cubicBezTo>
                      <a:pt x="40" y="5"/>
                      <a:pt x="39" y="6"/>
                      <a:pt x="33" y="7"/>
                    </a:cubicBezTo>
                    <a:cubicBezTo>
                      <a:pt x="29" y="7"/>
                      <a:pt x="29" y="7"/>
                      <a:pt x="29" y="7"/>
                    </a:cubicBezTo>
                    <a:cubicBezTo>
                      <a:pt x="28" y="9"/>
                      <a:pt x="28" y="9"/>
                      <a:pt x="28" y="9"/>
                    </a:cubicBezTo>
                    <a:cubicBezTo>
                      <a:pt x="24" y="15"/>
                      <a:pt x="14" y="20"/>
                      <a:pt x="5" y="20"/>
                    </a:cubicBezTo>
                    <a:cubicBezTo>
                      <a:pt x="3" y="19"/>
                      <a:pt x="1" y="21"/>
                      <a:pt x="1" y="24"/>
                    </a:cubicBezTo>
                    <a:cubicBezTo>
                      <a:pt x="0" y="26"/>
                      <a:pt x="2" y="28"/>
                      <a:pt x="5" y="28"/>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537" name="Freeform 2903"/>
              <p:cNvSpPr>
                <a:spLocks/>
              </p:cNvSpPr>
              <p:nvPr/>
            </p:nvSpPr>
            <p:spPr bwMode="auto">
              <a:xfrm>
                <a:off x="7829550" y="3438525"/>
                <a:ext cx="282575" cy="106363"/>
              </a:xfrm>
              <a:custGeom>
                <a:avLst/>
                <a:gdLst>
                  <a:gd name="T0" fmla="*/ 2147483647 w 69"/>
                  <a:gd name="T1" fmla="*/ 2147483647 h 26"/>
                  <a:gd name="T2" fmla="*/ 2147483647 w 69"/>
                  <a:gd name="T3" fmla="*/ 2147483647 h 26"/>
                  <a:gd name="T4" fmla="*/ 2147483647 w 69"/>
                  <a:gd name="T5" fmla="*/ 2147483647 h 26"/>
                  <a:gd name="T6" fmla="*/ 2147483647 w 69"/>
                  <a:gd name="T7" fmla="*/ 2147483647 h 26"/>
                  <a:gd name="T8" fmla="*/ 2147483647 w 69"/>
                  <a:gd name="T9" fmla="*/ 2147483647 h 26"/>
                  <a:gd name="T10" fmla="*/ 2147483647 w 69"/>
                  <a:gd name="T11" fmla="*/ 2147483647 h 26"/>
                  <a:gd name="T12" fmla="*/ 2147483647 w 69"/>
                  <a:gd name="T13" fmla="*/ 2147483647 h 26"/>
                  <a:gd name="T14" fmla="*/ 2147483647 w 69"/>
                  <a:gd name="T15" fmla="*/ 0 h 26"/>
                  <a:gd name="T16" fmla="*/ 2147483647 w 69"/>
                  <a:gd name="T17" fmla="*/ 2147483647 h 26"/>
                  <a:gd name="T18" fmla="*/ 2147483647 w 69"/>
                  <a:gd name="T19" fmla="*/ 2147483647 h 26"/>
                  <a:gd name="T20" fmla="*/ 2147483647 w 69"/>
                  <a:gd name="T21" fmla="*/ 2147483647 h 26"/>
                  <a:gd name="T22" fmla="*/ 2147483647 w 69"/>
                  <a:gd name="T23" fmla="*/ 2147483647 h 26"/>
                  <a:gd name="T24" fmla="*/ 2147483647 w 69"/>
                  <a:gd name="T25" fmla="*/ 2147483647 h 26"/>
                  <a:gd name="T26" fmla="*/ 0 w 69"/>
                  <a:gd name="T27" fmla="*/ 2147483647 h 26"/>
                  <a:gd name="T28" fmla="*/ 2147483647 w 69"/>
                  <a:gd name="T29" fmla="*/ 2147483647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
                  <a:gd name="T46" fmla="*/ 0 h 26"/>
                  <a:gd name="T47" fmla="*/ 69 w 69"/>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 h="26">
                    <a:moveTo>
                      <a:pt x="3" y="26"/>
                    </a:moveTo>
                    <a:cubicBezTo>
                      <a:pt x="14" y="26"/>
                      <a:pt x="26" y="21"/>
                      <a:pt x="31" y="13"/>
                    </a:cubicBezTo>
                    <a:cubicBezTo>
                      <a:pt x="34" y="13"/>
                      <a:pt x="36" y="12"/>
                      <a:pt x="38" y="11"/>
                    </a:cubicBezTo>
                    <a:cubicBezTo>
                      <a:pt x="43" y="10"/>
                      <a:pt x="50" y="9"/>
                      <a:pt x="51" y="6"/>
                    </a:cubicBezTo>
                    <a:cubicBezTo>
                      <a:pt x="53" y="6"/>
                      <a:pt x="68" y="7"/>
                      <a:pt x="68" y="5"/>
                    </a:cubicBezTo>
                    <a:cubicBezTo>
                      <a:pt x="68" y="5"/>
                      <a:pt x="69" y="5"/>
                      <a:pt x="69" y="5"/>
                    </a:cubicBezTo>
                    <a:cubicBezTo>
                      <a:pt x="69" y="3"/>
                      <a:pt x="68" y="1"/>
                      <a:pt x="66" y="1"/>
                    </a:cubicBezTo>
                    <a:cubicBezTo>
                      <a:pt x="41" y="0"/>
                      <a:pt x="41" y="0"/>
                      <a:pt x="41" y="0"/>
                    </a:cubicBezTo>
                    <a:cubicBezTo>
                      <a:pt x="40" y="2"/>
                      <a:pt x="40" y="2"/>
                      <a:pt x="40" y="2"/>
                    </a:cubicBezTo>
                    <a:cubicBezTo>
                      <a:pt x="39" y="5"/>
                      <a:pt x="37" y="6"/>
                      <a:pt x="31" y="7"/>
                    </a:cubicBezTo>
                    <a:cubicBezTo>
                      <a:pt x="28" y="7"/>
                      <a:pt x="28" y="7"/>
                      <a:pt x="28" y="7"/>
                    </a:cubicBezTo>
                    <a:cubicBezTo>
                      <a:pt x="27" y="8"/>
                      <a:pt x="27" y="8"/>
                      <a:pt x="27" y="8"/>
                    </a:cubicBezTo>
                    <a:cubicBezTo>
                      <a:pt x="23" y="15"/>
                      <a:pt x="12" y="20"/>
                      <a:pt x="3" y="20"/>
                    </a:cubicBezTo>
                    <a:cubicBezTo>
                      <a:pt x="1" y="20"/>
                      <a:pt x="0" y="21"/>
                      <a:pt x="0" y="23"/>
                    </a:cubicBezTo>
                    <a:cubicBezTo>
                      <a:pt x="0" y="24"/>
                      <a:pt x="1" y="26"/>
                      <a:pt x="3" y="26"/>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538" name="Freeform 2904"/>
              <p:cNvSpPr>
                <a:spLocks/>
              </p:cNvSpPr>
              <p:nvPr/>
            </p:nvSpPr>
            <p:spPr bwMode="auto">
              <a:xfrm>
                <a:off x="7834313" y="3438525"/>
                <a:ext cx="273050" cy="101600"/>
              </a:xfrm>
              <a:custGeom>
                <a:avLst/>
                <a:gdLst>
                  <a:gd name="T0" fmla="*/ 2147483647 w 67"/>
                  <a:gd name="T1" fmla="*/ 2147483647 h 25"/>
                  <a:gd name="T2" fmla="*/ 2147483647 w 67"/>
                  <a:gd name="T3" fmla="*/ 2147483647 h 25"/>
                  <a:gd name="T4" fmla="*/ 2147483647 w 67"/>
                  <a:gd name="T5" fmla="*/ 2147483647 h 25"/>
                  <a:gd name="T6" fmla="*/ 2147483647 w 67"/>
                  <a:gd name="T7" fmla="*/ 2147483647 h 25"/>
                  <a:gd name="T8" fmla="*/ 2147483647 w 67"/>
                  <a:gd name="T9" fmla="*/ 2147483647 h 25"/>
                  <a:gd name="T10" fmla="*/ 2147483647 w 67"/>
                  <a:gd name="T11" fmla="*/ 2147483647 h 25"/>
                  <a:gd name="T12" fmla="*/ 2147483647 w 67"/>
                  <a:gd name="T13" fmla="*/ 2147483647 h 25"/>
                  <a:gd name="T14" fmla="*/ 2147483647 w 67"/>
                  <a:gd name="T15" fmla="*/ 0 h 25"/>
                  <a:gd name="T16" fmla="*/ 2147483647 w 67"/>
                  <a:gd name="T17" fmla="*/ 2147483647 h 25"/>
                  <a:gd name="T18" fmla="*/ 2147483647 w 67"/>
                  <a:gd name="T19" fmla="*/ 2147483647 h 25"/>
                  <a:gd name="T20" fmla="*/ 2147483647 w 67"/>
                  <a:gd name="T21" fmla="*/ 2147483647 h 25"/>
                  <a:gd name="T22" fmla="*/ 2147483647 w 67"/>
                  <a:gd name="T23" fmla="*/ 2147483647 h 25"/>
                  <a:gd name="T24" fmla="*/ 2147483647 w 67"/>
                  <a:gd name="T25" fmla="*/ 2147483647 h 25"/>
                  <a:gd name="T26" fmla="*/ 0 w 67"/>
                  <a:gd name="T27" fmla="*/ 2147483647 h 25"/>
                  <a:gd name="T28" fmla="*/ 2147483647 w 67"/>
                  <a:gd name="T29" fmla="*/ 2147483647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
                  <a:gd name="T46" fmla="*/ 0 h 25"/>
                  <a:gd name="T47" fmla="*/ 67 w 67"/>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 h="25">
                    <a:moveTo>
                      <a:pt x="2" y="25"/>
                    </a:moveTo>
                    <a:cubicBezTo>
                      <a:pt x="13" y="25"/>
                      <a:pt x="24" y="20"/>
                      <a:pt x="30" y="12"/>
                    </a:cubicBezTo>
                    <a:cubicBezTo>
                      <a:pt x="31" y="12"/>
                      <a:pt x="33" y="12"/>
                      <a:pt x="34" y="11"/>
                    </a:cubicBezTo>
                    <a:cubicBezTo>
                      <a:pt x="39" y="10"/>
                      <a:pt x="44" y="9"/>
                      <a:pt x="46" y="5"/>
                    </a:cubicBezTo>
                    <a:cubicBezTo>
                      <a:pt x="48" y="5"/>
                      <a:pt x="66" y="6"/>
                      <a:pt x="66" y="5"/>
                    </a:cubicBezTo>
                    <a:cubicBezTo>
                      <a:pt x="67" y="5"/>
                      <a:pt x="67" y="5"/>
                      <a:pt x="67" y="5"/>
                    </a:cubicBezTo>
                    <a:cubicBezTo>
                      <a:pt x="67" y="4"/>
                      <a:pt x="66" y="2"/>
                      <a:pt x="65" y="2"/>
                    </a:cubicBezTo>
                    <a:cubicBezTo>
                      <a:pt x="41" y="0"/>
                      <a:pt x="41" y="0"/>
                      <a:pt x="41" y="0"/>
                    </a:cubicBezTo>
                    <a:cubicBezTo>
                      <a:pt x="40" y="2"/>
                      <a:pt x="40" y="2"/>
                      <a:pt x="40" y="2"/>
                    </a:cubicBezTo>
                    <a:cubicBezTo>
                      <a:pt x="38" y="5"/>
                      <a:pt x="36" y="7"/>
                      <a:pt x="30" y="8"/>
                    </a:cubicBezTo>
                    <a:cubicBezTo>
                      <a:pt x="27" y="8"/>
                      <a:pt x="27" y="8"/>
                      <a:pt x="27" y="8"/>
                    </a:cubicBezTo>
                    <a:cubicBezTo>
                      <a:pt x="27" y="9"/>
                      <a:pt x="27" y="9"/>
                      <a:pt x="27" y="9"/>
                    </a:cubicBezTo>
                    <a:cubicBezTo>
                      <a:pt x="23" y="16"/>
                      <a:pt x="12" y="21"/>
                      <a:pt x="2" y="21"/>
                    </a:cubicBezTo>
                    <a:cubicBezTo>
                      <a:pt x="1" y="21"/>
                      <a:pt x="0" y="22"/>
                      <a:pt x="0" y="23"/>
                    </a:cubicBezTo>
                    <a:cubicBezTo>
                      <a:pt x="0" y="24"/>
                      <a:pt x="1" y="25"/>
                      <a:pt x="2" y="25"/>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539" name="Freeform 2905"/>
              <p:cNvSpPr>
                <a:spLocks/>
              </p:cNvSpPr>
              <p:nvPr/>
            </p:nvSpPr>
            <p:spPr bwMode="auto">
              <a:xfrm>
                <a:off x="7837488" y="3441700"/>
                <a:ext cx="269875" cy="95250"/>
              </a:xfrm>
              <a:custGeom>
                <a:avLst/>
                <a:gdLst>
                  <a:gd name="T0" fmla="*/ 2147483647 w 66"/>
                  <a:gd name="T1" fmla="*/ 2147483647 h 23"/>
                  <a:gd name="T2" fmla="*/ 2147483647 w 66"/>
                  <a:gd name="T3" fmla="*/ 2147483647 h 23"/>
                  <a:gd name="T4" fmla="*/ 2147483647 w 66"/>
                  <a:gd name="T5" fmla="*/ 2147483647 h 23"/>
                  <a:gd name="T6" fmla="*/ 2147483647 w 66"/>
                  <a:gd name="T7" fmla="*/ 2147483647 h 23"/>
                  <a:gd name="T8" fmla="*/ 2147483647 w 66"/>
                  <a:gd name="T9" fmla="*/ 2147483647 h 23"/>
                  <a:gd name="T10" fmla="*/ 2147483647 w 66"/>
                  <a:gd name="T11" fmla="*/ 2147483647 h 23"/>
                  <a:gd name="T12" fmla="*/ 2147483647 w 66"/>
                  <a:gd name="T13" fmla="*/ 2147483647 h 23"/>
                  <a:gd name="T14" fmla="*/ 2147483647 w 66"/>
                  <a:gd name="T15" fmla="*/ 0 h 23"/>
                  <a:gd name="T16" fmla="*/ 2147483647 w 66"/>
                  <a:gd name="T17" fmla="*/ 2147483647 h 23"/>
                  <a:gd name="T18" fmla="*/ 2147483647 w 66"/>
                  <a:gd name="T19" fmla="*/ 2147483647 h 23"/>
                  <a:gd name="T20" fmla="*/ 2147483647 w 66"/>
                  <a:gd name="T21" fmla="*/ 2147483647 h 23"/>
                  <a:gd name="T22" fmla="*/ 2147483647 w 66"/>
                  <a:gd name="T23" fmla="*/ 2147483647 h 23"/>
                  <a:gd name="T24" fmla="*/ 2147483647 w 66"/>
                  <a:gd name="T25" fmla="*/ 2147483647 h 23"/>
                  <a:gd name="T26" fmla="*/ 0 w 66"/>
                  <a:gd name="T27" fmla="*/ 2147483647 h 23"/>
                  <a:gd name="T28" fmla="*/ 2147483647 w 66"/>
                  <a:gd name="T29" fmla="*/ 2147483647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23"/>
                  <a:gd name="T47" fmla="*/ 66 w 66"/>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23">
                    <a:moveTo>
                      <a:pt x="1" y="23"/>
                    </a:moveTo>
                    <a:cubicBezTo>
                      <a:pt x="12" y="23"/>
                      <a:pt x="23" y="18"/>
                      <a:pt x="28" y="10"/>
                    </a:cubicBezTo>
                    <a:cubicBezTo>
                      <a:pt x="29" y="10"/>
                      <a:pt x="30" y="10"/>
                      <a:pt x="30" y="10"/>
                    </a:cubicBezTo>
                    <a:cubicBezTo>
                      <a:pt x="35" y="9"/>
                      <a:pt x="38" y="7"/>
                      <a:pt x="41" y="2"/>
                    </a:cubicBezTo>
                    <a:cubicBezTo>
                      <a:pt x="42" y="2"/>
                      <a:pt x="65" y="4"/>
                      <a:pt x="65" y="4"/>
                    </a:cubicBezTo>
                    <a:cubicBezTo>
                      <a:pt x="65" y="5"/>
                      <a:pt x="66" y="4"/>
                      <a:pt x="66" y="4"/>
                    </a:cubicBezTo>
                    <a:cubicBezTo>
                      <a:pt x="66" y="3"/>
                      <a:pt x="65" y="2"/>
                      <a:pt x="65" y="2"/>
                    </a:cubicBezTo>
                    <a:cubicBezTo>
                      <a:pt x="40" y="0"/>
                      <a:pt x="40" y="0"/>
                      <a:pt x="40" y="0"/>
                    </a:cubicBezTo>
                    <a:cubicBezTo>
                      <a:pt x="40" y="1"/>
                      <a:pt x="40" y="1"/>
                      <a:pt x="40" y="1"/>
                    </a:cubicBezTo>
                    <a:cubicBezTo>
                      <a:pt x="37" y="5"/>
                      <a:pt x="35" y="7"/>
                      <a:pt x="30" y="8"/>
                    </a:cubicBezTo>
                    <a:cubicBezTo>
                      <a:pt x="27" y="8"/>
                      <a:pt x="27" y="8"/>
                      <a:pt x="27" y="8"/>
                    </a:cubicBezTo>
                    <a:cubicBezTo>
                      <a:pt x="27" y="8"/>
                      <a:pt x="27" y="8"/>
                      <a:pt x="27" y="8"/>
                    </a:cubicBezTo>
                    <a:cubicBezTo>
                      <a:pt x="22" y="16"/>
                      <a:pt x="11" y="21"/>
                      <a:pt x="1" y="21"/>
                    </a:cubicBezTo>
                    <a:cubicBezTo>
                      <a:pt x="0" y="21"/>
                      <a:pt x="0" y="21"/>
                      <a:pt x="0" y="22"/>
                    </a:cubicBezTo>
                    <a:cubicBezTo>
                      <a:pt x="0" y="22"/>
                      <a:pt x="0" y="23"/>
                      <a:pt x="1" y="23"/>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540" name="Freeform 2906"/>
              <p:cNvSpPr>
                <a:spLocks/>
              </p:cNvSpPr>
              <p:nvPr/>
            </p:nvSpPr>
            <p:spPr bwMode="auto">
              <a:xfrm>
                <a:off x="8545513" y="3744913"/>
                <a:ext cx="98425" cy="319087"/>
              </a:xfrm>
              <a:custGeom>
                <a:avLst/>
                <a:gdLst>
                  <a:gd name="T0" fmla="*/ 2147483647 w 24"/>
                  <a:gd name="T1" fmla="*/ 2147483647 h 78"/>
                  <a:gd name="T2" fmla="*/ 2147483647 w 24"/>
                  <a:gd name="T3" fmla="*/ 2147483647 h 78"/>
                  <a:gd name="T4" fmla="*/ 2147483647 w 24"/>
                  <a:gd name="T5" fmla="*/ 2147483647 h 78"/>
                  <a:gd name="T6" fmla="*/ 2147483647 w 24"/>
                  <a:gd name="T7" fmla="*/ 2147483647 h 78"/>
                  <a:gd name="T8" fmla="*/ 2147483647 w 24"/>
                  <a:gd name="T9" fmla="*/ 2147483647 h 78"/>
                  <a:gd name="T10" fmla="*/ 2147483647 w 24"/>
                  <a:gd name="T11" fmla="*/ 2147483647 h 78"/>
                  <a:gd name="T12" fmla="*/ 2147483647 w 24"/>
                  <a:gd name="T13" fmla="*/ 2147483647 h 78"/>
                  <a:gd name="T14" fmla="*/ 2147483647 w 24"/>
                  <a:gd name="T15" fmla="*/ 2147483647 h 78"/>
                  <a:gd name="T16" fmla="*/ 2147483647 w 24"/>
                  <a:gd name="T17" fmla="*/ 2147483647 h 78"/>
                  <a:gd name="T18" fmla="*/ 2147483647 w 24"/>
                  <a:gd name="T19" fmla="*/ 2147483647 h 78"/>
                  <a:gd name="T20" fmla="*/ 2147483647 w 24"/>
                  <a:gd name="T21" fmla="*/ 2147483647 h 78"/>
                  <a:gd name="T22" fmla="*/ 2147483647 w 24"/>
                  <a:gd name="T23" fmla="*/ 2147483647 h 78"/>
                  <a:gd name="T24" fmla="*/ 2147483647 w 24"/>
                  <a:gd name="T25" fmla="*/ 2147483647 h 78"/>
                  <a:gd name="T26" fmla="*/ 2147483647 w 24"/>
                  <a:gd name="T27" fmla="*/ 2147483647 h 78"/>
                  <a:gd name="T28" fmla="*/ 2147483647 w 24"/>
                  <a:gd name="T29" fmla="*/ 2147483647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78"/>
                  <a:gd name="T47" fmla="*/ 24 w 24"/>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78">
                    <a:moveTo>
                      <a:pt x="22" y="22"/>
                    </a:moveTo>
                    <a:cubicBezTo>
                      <a:pt x="13" y="4"/>
                      <a:pt x="13" y="4"/>
                      <a:pt x="13" y="4"/>
                    </a:cubicBezTo>
                    <a:cubicBezTo>
                      <a:pt x="11" y="1"/>
                      <a:pt x="8" y="0"/>
                      <a:pt x="5" y="1"/>
                    </a:cubicBezTo>
                    <a:cubicBezTo>
                      <a:pt x="1" y="3"/>
                      <a:pt x="0" y="6"/>
                      <a:pt x="2" y="10"/>
                    </a:cubicBezTo>
                    <a:cubicBezTo>
                      <a:pt x="2" y="10"/>
                      <a:pt x="7" y="21"/>
                      <a:pt x="9" y="25"/>
                    </a:cubicBezTo>
                    <a:cubicBezTo>
                      <a:pt x="7" y="30"/>
                      <a:pt x="8" y="35"/>
                      <a:pt x="10" y="40"/>
                    </a:cubicBezTo>
                    <a:cubicBezTo>
                      <a:pt x="5" y="49"/>
                      <a:pt x="5" y="63"/>
                      <a:pt x="10" y="73"/>
                    </a:cubicBezTo>
                    <a:cubicBezTo>
                      <a:pt x="11" y="77"/>
                      <a:pt x="15" y="78"/>
                      <a:pt x="18" y="76"/>
                    </a:cubicBezTo>
                    <a:cubicBezTo>
                      <a:pt x="21" y="75"/>
                      <a:pt x="23" y="71"/>
                      <a:pt x="21" y="68"/>
                    </a:cubicBezTo>
                    <a:cubicBezTo>
                      <a:pt x="17" y="60"/>
                      <a:pt x="18" y="50"/>
                      <a:pt x="22" y="44"/>
                    </a:cubicBezTo>
                    <a:cubicBezTo>
                      <a:pt x="23" y="42"/>
                      <a:pt x="23" y="42"/>
                      <a:pt x="23" y="42"/>
                    </a:cubicBezTo>
                    <a:cubicBezTo>
                      <a:pt x="22" y="36"/>
                      <a:pt x="22" y="36"/>
                      <a:pt x="22" y="36"/>
                    </a:cubicBezTo>
                    <a:cubicBezTo>
                      <a:pt x="20" y="31"/>
                      <a:pt x="20" y="30"/>
                      <a:pt x="21" y="29"/>
                    </a:cubicBezTo>
                    <a:cubicBezTo>
                      <a:pt x="24" y="26"/>
                      <a:pt x="24" y="26"/>
                      <a:pt x="24" y="26"/>
                    </a:cubicBezTo>
                    <a:lnTo>
                      <a:pt x="22" y="22"/>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541" name="Freeform 2907"/>
              <p:cNvSpPr>
                <a:spLocks/>
              </p:cNvSpPr>
              <p:nvPr/>
            </p:nvSpPr>
            <p:spPr bwMode="auto">
              <a:xfrm>
                <a:off x="8553450" y="3749675"/>
                <a:ext cx="82550" cy="306388"/>
              </a:xfrm>
              <a:custGeom>
                <a:avLst/>
                <a:gdLst>
                  <a:gd name="T0" fmla="*/ 2147483647 w 20"/>
                  <a:gd name="T1" fmla="*/ 2147483647 h 75"/>
                  <a:gd name="T2" fmla="*/ 2147483647 w 20"/>
                  <a:gd name="T3" fmla="*/ 2147483647 h 75"/>
                  <a:gd name="T4" fmla="*/ 2147483647 w 20"/>
                  <a:gd name="T5" fmla="*/ 2147483647 h 75"/>
                  <a:gd name="T6" fmla="*/ 2147483647 w 20"/>
                  <a:gd name="T7" fmla="*/ 2147483647 h 75"/>
                  <a:gd name="T8" fmla="*/ 2147483647 w 20"/>
                  <a:gd name="T9" fmla="*/ 2147483647 h 75"/>
                  <a:gd name="T10" fmla="*/ 2147483647 w 20"/>
                  <a:gd name="T11" fmla="*/ 2147483647 h 75"/>
                  <a:gd name="T12" fmla="*/ 2147483647 w 20"/>
                  <a:gd name="T13" fmla="*/ 2147483647 h 75"/>
                  <a:gd name="T14" fmla="*/ 2147483647 w 20"/>
                  <a:gd name="T15" fmla="*/ 2147483647 h 75"/>
                  <a:gd name="T16" fmla="*/ 2147483647 w 20"/>
                  <a:gd name="T17" fmla="*/ 2147483647 h 75"/>
                  <a:gd name="T18" fmla="*/ 2147483647 w 20"/>
                  <a:gd name="T19" fmla="*/ 2147483647 h 75"/>
                  <a:gd name="T20" fmla="*/ 2147483647 w 20"/>
                  <a:gd name="T21" fmla="*/ 2147483647 h 75"/>
                  <a:gd name="T22" fmla="*/ 2147483647 w 20"/>
                  <a:gd name="T23" fmla="*/ 2147483647 h 75"/>
                  <a:gd name="T24" fmla="*/ 2147483647 w 20"/>
                  <a:gd name="T25" fmla="*/ 2147483647 h 75"/>
                  <a:gd name="T26" fmla="*/ 2147483647 w 20"/>
                  <a:gd name="T27" fmla="*/ 2147483647 h 75"/>
                  <a:gd name="T28" fmla="*/ 2147483647 w 20"/>
                  <a:gd name="T29" fmla="*/ 2147483647 h 75"/>
                  <a:gd name="T30" fmla="*/ 2147483647 w 20"/>
                  <a:gd name="T31" fmla="*/ 2147483647 h 75"/>
                  <a:gd name="T32" fmla="*/ 2147483647 w 20"/>
                  <a:gd name="T33" fmla="*/ 2147483647 h 75"/>
                  <a:gd name="T34" fmla="*/ 2147483647 w 20"/>
                  <a:gd name="T35" fmla="*/ 2147483647 h 75"/>
                  <a:gd name="T36" fmla="*/ 2147483647 w 20"/>
                  <a:gd name="T37" fmla="*/ 2147483647 h 75"/>
                  <a:gd name="T38" fmla="*/ 2147483647 w 20"/>
                  <a:gd name="T39" fmla="*/ 2147483647 h 75"/>
                  <a:gd name="T40" fmla="*/ 2147483647 w 20"/>
                  <a:gd name="T41" fmla="*/ 2147483647 h 75"/>
                  <a:gd name="T42" fmla="*/ 2147483647 w 20"/>
                  <a:gd name="T43" fmla="*/ 2147483647 h 75"/>
                  <a:gd name="T44" fmla="*/ 2147483647 w 20"/>
                  <a:gd name="T45" fmla="*/ 2147483647 h 75"/>
                  <a:gd name="T46" fmla="*/ 2147483647 w 20"/>
                  <a:gd name="T47" fmla="*/ 0 h 75"/>
                  <a:gd name="T48" fmla="*/ 2147483647 w 20"/>
                  <a:gd name="T49" fmla="*/ 2147483647 h 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
                  <a:gd name="T76" fmla="*/ 0 h 75"/>
                  <a:gd name="T77" fmla="*/ 20 w 20"/>
                  <a:gd name="T78" fmla="*/ 75 h 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 h="75">
                    <a:moveTo>
                      <a:pt x="3" y="1"/>
                    </a:moveTo>
                    <a:cubicBezTo>
                      <a:pt x="2" y="1"/>
                      <a:pt x="2" y="1"/>
                      <a:pt x="1" y="2"/>
                    </a:cubicBezTo>
                    <a:cubicBezTo>
                      <a:pt x="0" y="3"/>
                      <a:pt x="0" y="6"/>
                      <a:pt x="1" y="9"/>
                    </a:cubicBezTo>
                    <a:cubicBezTo>
                      <a:pt x="1" y="10"/>
                      <a:pt x="6" y="20"/>
                      <a:pt x="8" y="24"/>
                    </a:cubicBezTo>
                    <a:cubicBezTo>
                      <a:pt x="6" y="29"/>
                      <a:pt x="7" y="34"/>
                      <a:pt x="9" y="38"/>
                    </a:cubicBezTo>
                    <a:cubicBezTo>
                      <a:pt x="8" y="38"/>
                      <a:pt x="8" y="39"/>
                      <a:pt x="8" y="39"/>
                    </a:cubicBezTo>
                    <a:cubicBezTo>
                      <a:pt x="8" y="39"/>
                      <a:pt x="8" y="40"/>
                      <a:pt x="8" y="41"/>
                    </a:cubicBezTo>
                    <a:cubicBezTo>
                      <a:pt x="4" y="50"/>
                      <a:pt x="4" y="62"/>
                      <a:pt x="9" y="71"/>
                    </a:cubicBezTo>
                    <a:cubicBezTo>
                      <a:pt x="10" y="74"/>
                      <a:pt x="12" y="75"/>
                      <a:pt x="14" y="75"/>
                    </a:cubicBezTo>
                    <a:cubicBezTo>
                      <a:pt x="15" y="75"/>
                      <a:pt x="15" y="75"/>
                      <a:pt x="16" y="75"/>
                    </a:cubicBezTo>
                    <a:cubicBezTo>
                      <a:pt x="17" y="74"/>
                      <a:pt x="17" y="74"/>
                      <a:pt x="17" y="74"/>
                    </a:cubicBezTo>
                    <a:cubicBezTo>
                      <a:pt x="19" y="72"/>
                      <a:pt x="19" y="69"/>
                      <a:pt x="18" y="66"/>
                    </a:cubicBezTo>
                    <a:cubicBezTo>
                      <a:pt x="15" y="59"/>
                      <a:pt x="15" y="49"/>
                      <a:pt x="19" y="43"/>
                    </a:cubicBezTo>
                    <a:cubicBezTo>
                      <a:pt x="19" y="43"/>
                      <a:pt x="20" y="41"/>
                      <a:pt x="20" y="41"/>
                    </a:cubicBezTo>
                    <a:cubicBezTo>
                      <a:pt x="20" y="40"/>
                      <a:pt x="20" y="40"/>
                      <a:pt x="20" y="40"/>
                    </a:cubicBezTo>
                    <a:cubicBezTo>
                      <a:pt x="19" y="36"/>
                      <a:pt x="19" y="36"/>
                      <a:pt x="19" y="36"/>
                    </a:cubicBezTo>
                    <a:cubicBezTo>
                      <a:pt x="19" y="36"/>
                      <a:pt x="19" y="35"/>
                      <a:pt x="19" y="35"/>
                    </a:cubicBezTo>
                    <a:cubicBezTo>
                      <a:pt x="17" y="30"/>
                      <a:pt x="17" y="29"/>
                      <a:pt x="18" y="28"/>
                    </a:cubicBezTo>
                    <a:cubicBezTo>
                      <a:pt x="18" y="28"/>
                      <a:pt x="20" y="25"/>
                      <a:pt x="20" y="25"/>
                    </a:cubicBezTo>
                    <a:cubicBezTo>
                      <a:pt x="20" y="25"/>
                      <a:pt x="19" y="23"/>
                      <a:pt x="19" y="23"/>
                    </a:cubicBezTo>
                    <a:cubicBezTo>
                      <a:pt x="19" y="22"/>
                      <a:pt x="19" y="22"/>
                      <a:pt x="19" y="22"/>
                    </a:cubicBezTo>
                    <a:cubicBezTo>
                      <a:pt x="19" y="21"/>
                      <a:pt x="19" y="21"/>
                      <a:pt x="19" y="21"/>
                    </a:cubicBezTo>
                    <a:cubicBezTo>
                      <a:pt x="10" y="4"/>
                      <a:pt x="10" y="4"/>
                      <a:pt x="10" y="4"/>
                    </a:cubicBezTo>
                    <a:cubicBezTo>
                      <a:pt x="9" y="2"/>
                      <a:pt x="7" y="0"/>
                      <a:pt x="5" y="0"/>
                    </a:cubicBezTo>
                    <a:cubicBezTo>
                      <a:pt x="5" y="0"/>
                      <a:pt x="4" y="0"/>
                      <a:pt x="3" y="1"/>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542" name="Freeform 2908"/>
              <p:cNvSpPr>
                <a:spLocks/>
              </p:cNvSpPr>
              <p:nvPr/>
            </p:nvSpPr>
            <p:spPr bwMode="auto">
              <a:xfrm>
                <a:off x="8558213" y="3752850"/>
                <a:ext cx="73025" cy="298450"/>
              </a:xfrm>
              <a:custGeom>
                <a:avLst/>
                <a:gdLst>
                  <a:gd name="T0" fmla="*/ 2147483647 w 18"/>
                  <a:gd name="T1" fmla="*/ 0 h 73"/>
                  <a:gd name="T2" fmla="*/ 2147483647 w 18"/>
                  <a:gd name="T3" fmla="*/ 2147483647 h 73"/>
                  <a:gd name="T4" fmla="*/ 2147483647 w 18"/>
                  <a:gd name="T5" fmla="*/ 2147483647 h 73"/>
                  <a:gd name="T6" fmla="*/ 2147483647 w 18"/>
                  <a:gd name="T7" fmla="*/ 2147483647 h 73"/>
                  <a:gd name="T8" fmla="*/ 2147483647 w 18"/>
                  <a:gd name="T9" fmla="*/ 2147483647 h 73"/>
                  <a:gd name="T10" fmla="*/ 2147483647 w 18"/>
                  <a:gd name="T11" fmla="*/ 2147483647 h 73"/>
                  <a:gd name="T12" fmla="*/ 2147483647 w 18"/>
                  <a:gd name="T13" fmla="*/ 2147483647 h 73"/>
                  <a:gd name="T14" fmla="*/ 2147483647 w 18"/>
                  <a:gd name="T15" fmla="*/ 2147483647 h 73"/>
                  <a:gd name="T16" fmla="*/ 2147483647 w 18"/>
                  <a:gd name="T17" fmla="*/ 2147483647 h 73"/>
                  <a:gd name="T18" fmla="*/ 2147483647 w 18"/>
                  <a:gd name="T19" fmla="*/ 2147483647 h 73"/>
                  <a:gd name="T20" fmla="*/ 2147483647 w 18"/>
                  <a:gd name="T21" fmla="*/ 2147483647 h 73"/>
                  <a:gd name="T22" fmla="*/ 2147483647 w 18"/>
                  <a:gd name="T23" fmla="*/ 2147483647 h 73"/>
                  <a:gd name="T24" fmla="*/ 2147483647 w 18"/>
                  <a:gd name="T25" fmla="*/ 2147483647 h 73"/>
                  <a:gd name="T26" fmla="*/ 2147483647 w 18"/>
                  <a:gd name="T27" fmla="*/ 2147483647 h 73"/>
                  <a:gd name="T28" fmla="*/ 2147483647 w 18"/>
                  <a:gd name="T29" fmla="*/ 2147483647 h 73"/>
                  <a:gd name="T30" fmla="*/ 2147483647 w 18"/>
                  <a:gd name="T31" fmla="*/ 2147483647 h 73"/>
                  <a:gd name="T32" fmla="*/ 2147483647 w 18"/>
                  <a:gd name="T33" fmla="*/ 2147483647 h 73"/>
                  <a:gd name="T34" fmla="*/ 2147483647 w 18"/>
                  <a:gd name="T35" fmla="*/ 2147483647 h 73"/>
                  <a:gd name="T36" fmla="*/ 2147483647 w 18"/>
                  <a:gd name="T37" fmla="*/ 2147483647 h 73"/>
                  <a:gd name="T38" fmla="*/ 2147483647 w 18"/>
                  <a:gd name="T39" fmla="*/ 2147483647 h 73"/>
                  <a:gd name="T40" fmla="*/ 2147483647 w 18"/>
                  <a:gd name="T41" fmla="*/ 2147483647 h 73"/>
                  <a:gd name="T42" fmla="*/ 2147483647 w 18"/>
                  <a:gd name="T43" fmla="*/ 2147483647 h 73"/>
                  <a:gd name="T44" fmla="*/ 2147483647 w 18"/>
                  <a:gd name="T45" fmla="*/ 2147483647 h 73"/>
                  <a:gd name="T46" fmla="*/ 2147483647 w 18"/>
                  <a:gd name="T47" fmla="*/ 0 h 73"/>
                  <a:gd name="T48" fmla="*/ 2147483647 w 18"/>
                  <a:gd name="T49" fmla="*/ 0 h 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
                  <a:gd name="T76" fmla="*/ 0 h 73"/>
                  <a:gd name="T77" fmla="*/ 18 w 18"/>
                  <a:gd name="T78" fmla="*/ 73 h 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 h="73">
                    <a:moveTo>
                      <a:pt x="2" y="0"/>
                    </a:moveTo>
                    <a:cubicBezTo>
                      <a:pt x="1" y="1"/>
                      <a:pt x="1" y="1"/>
                      <a:pt x="1" y="1"/>
                    </a:cubicBezTo>
                    <a:cubicBezTo>
                      <a:pt x="0" y="3"/>
                      <a:pt x="0" y="5"/>
                      <a:pt x="1" y="8"/>
                    </a:cubicBezTo>
                    <a:cubicBezTo>
                      <a:pt x="2" y="10"/>
                      <a:pt x="7" y="19"/>
                      <a:pt x="8" y="22"/>
                    </a:cubicBezTo>
                    <a:cubicBezTo>
                      <a:pt x="6" y="27"/>
                      <a:pt x="7" y="32"/>
                      <a:pt x="8" y="37"/>
                    </a:cubicBezTo>
                    <a:cubicBezTo>
                      <a:pt x="8" y="37"/>
                      <a:pt x="8" y="37"/>
                      <a:pt x="8" y="37"/>
                    </a:cubicBezTo>
                    <a:cubicBezTo>
                      <a:pt x="8" y="38"/>
                      <a:pt x="8" y="39"/>
                      <a:pt x="8" y="39"/>
                    </a:cubicBezTo>
                    <a:cubicBezTo>
                      <a:pt x="4" y="48"/>
                      <a:pt x="4" y="60"/>
                      <a:pt x="8" y="69"/>
                    </a:cubicBezTo>
                    <a:cubicBezTo>
                      <a:pt x="9" y="71"/>
                      <a:pt x="11" y="73"/>
                      <a:pt x="13" y="73"/>
                    </a:cubicBezTo>
                    <a:cubicBezTo>
                      <a:pt x="14" y="73"/>
                      <a:pt x="14" y="73"/>
                      <a:pt x="15" y="73"/>
                    </a:cubicBezTo>
                    <a:cubicBezTo>
                      <a:pt x="15" y="73"/>
                      <a:pt x="16" y="72"/>
                      <a:pt x="16" y="72"/>
                    </a:cubicBezTo>
                    <a:cubicBezTo>
                      <a:pt x="17" y="70"/>
                      <a:pt x="17" y="67"/>
                      <a:pt x="16" y="65"/>
                    </a:cubicBezTo>
                    <a:cubicBezTo>
                      <a:pt x="13" y="57"/>
                      <a:pt x="13" y="47"/>
                      <a:pt x="16" y="41"/>
                    </a:cubicBezTo>
                    <a:cubicBezTo>
                      <a:pt x="16" y="41"/>
                      <a:pt x="18" y="40"/>
                      <a:pt x="18" y="39"/>
                    </a:cubicBezTo>
                    <a:cubicBezTo>
                      <a:pt x="18" y="39"/>
                      <a:pt x="18" y="39"/>
                      <a:pt x="18" y="39"/>
                    </a:cubicBezTo>
                    <a:cubicBezTo>
                      <a:pt x="17" y="35"/>
                      <a:pt x="17" y="35"/>
                      <a:pt x="17" y="35"/>
                    </a:cubicBezTo>
                    <a:cubicBezTo>
                      <a:pt x="17" y="35"/>
                      <a:pt x="16" y="34"/>
                      <a:pt x="16" y="34"/>
                    </a:cubicBezTo>
                    <a:cubicBezTo>
                      <a:pt x="15" y="30"/>
                      <a:pt x="15" y="29"/>
                      <a:pt x="15" y="27"/>
                    </a:cubicBezTo>
                    <a:cubicBezTo>
                      <a:pt x="15" y="27"/>
                      <a:pt x="17" y="24"/>
                      <a:pt x="17" y="24"/>
                    </a:cubicBezTo>
                    <a:cubicBezTo>
                      <a:pt x="17" y="24"/>
                      <a:pt x="17" y="22"/>
                      <a:pt x="17" y="22"/>
                    </a:cubicBezTo>
                    <a:cubicBezTo>
                      <a:pt x="17" y="21"/>
                      <a:pt x="17" y="21"/>
                      <a:pt x="17" y="21"/>
                    </a:cubicBezTo>
                    <a:cubicBezTo>
                      <a:pt x="17" y="21"/>
                      <a:pt x="17" y="21"/>
                      <a:pt x="17" y="21"/>
                    </a:cubicBezTo>
                    <a:cubicBezTo>
                      <a:pt x="8" y="3"/>
                      <a:pt x="8" y="3"/>
                      <a:pt x="8" y="3"/>
                    </a:cubicBezTo>
                    <a:cubicBezTo>
                      <a:pt x="8" y="2"/>
                      <a:pt x="6" y="0"/>
                      <a:pt x="4" y="0"/>
                    </a:cubicBezTo>
                    <a:cubicBezTo>
                      <a:pt x="4" y="0"/>
                      <a:pt x="3" y="0"/>
                      <a:pt x="2" y="0"/>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543" name="Freeform 2909"/>
              <p:cNvSpPr>
                <a:spLocks/>
              </p:cNvSpPr>
              <p:nvPr/>
            </p:nvSpPr>
            <p:spPr bwMode="auto">
              <a:xfrm>
                <a:off x="8558213" y="3752850"/>
                <a:ext cx="69850" cy="298450"/>
              </a:xfrm>
              <a:custGeom>
                <a:avLst/>
                <a:gdLst>
                  <a:gd name="T0" fmla="*/ 2147483647 w 17"/>
                  <a:gd name="T1" fmla="*/ 2147483647 h 73"/>
                  <a:gd name="T2" fmla="*/ 2147483647 w 17"/>
                  <a:gd name="T3" fmla="*/ 2147483647 h 73"/>
                  <a:gd name="T4" fmla="*/ 2147483647 w 17"/>
                  <a:gd name="T5" fmla="*/ 2147483647 h 73"/>
                  <a:gd name="T6" fmla="*/ 2147483647 w 17"/>
                  <a:gd name="T7" fmla="*/ 2147483647 h 73"/>
                  <a:gd name="T8" fmla="*/ 2147483647 w 17"/>
                  <a:gd name="T9" fmla="*/ 2147483647 h 73"/>
                  <a:gd name="T10" fmla="*/ 2147483647 w 17"/>
                  <a:gd name="T11" fmla="*/ 2147483647 h 73"/>
                  <a:gd name="T12" fmla="*/ 2147483647 w 17"/>
                  <a:gd name="T13" fmla="*/ 2147483647 h 73"/>
                  <a:gd name="T14" fmla="*/ 2147483647 w 17"/>
                  <a:gd name="T15" fmla="*/ 2147483647 h 73"/>
                  <a:gd name="T16" fmla="*/ 2147483647 w 17"/>
                  <a:gd name="T17" fmla="*/ 2147483647 h 73"/>
                  <a:gd name="T18" fmla="*/ 2147483647 w 17"/>
                  <a:gd name="T19" fmla="*/ 2147483647 h 73"/>
                  <a:gd name="T20" fmla="*/ 2147483647 w 17"/>
                  <a:gd name="T21" fmla="*/ 2147483647 h 73"/>
                  <a:gd name="T22" fmla="*/ 2147483647 w 17"/>
                  <a:gd name="T23" fmla="*/ 2147483647 h 73"/>
                  <a:gd name="T24" fmla="*/ 2147483647 w 17"/>
                  <a:gd name="T25" fmla="*/ 2147483647 h 73"/>
                  <a:gd name="T26" fmla="*/ 2147483647 w 17"/>
                  <a:gd name="T27" fmla="*/ 2147483647 h 73"/>
                  <a:gd name="T28" fmla="*/ 2147483647 w 17"/>
                  <a:gd name="T29" fmla="*/ 2147483647 h 73"/>
                  <a:gd name="T30" fmla="*/ 2147483647 w 17"/>
                  <a:gd name="T31" fmla="*/ 2147483647 h 73"/>
                  <a:gd name="T32" fmla="*/ 2147483647 w 17"/>
                  <a:gd name="T33" fmla="*/ 2147483647 h 73"/>
                  <a:gd name="T34" fmla="*/ 2147483647 w 17"/>
                  <a:gd name="T35" fmla="*/ 2147483647 h 73"/>
                  <a:gd name="T36" fmla="*/ 2147483647 w 17"/>
                  <a:gd name="T37" fmla="*/ 2147483647 h 73"/>
                  <a:gd name="T38" fmla="*/ 2147483647 w 17"/>
                  <a:gd name="T39" fmla="*/ 2147483647 h 73"/>
                  <a:gd name="T40" fmla="*/ 2147483647 w 17"/>
                  <a:gd name="T41" fmla="*/ 2147483647 h 73"/>
                  <a:gd name="T42" fmla="*/ 2147483647 w 17"/>
                  <a:gd name="T43" fmla="*/ 2147483647 h 73"/>
                  <a:gd name="T44" fmla="*/ 2147483647 w 17"/>
                  <a:gd name="T45" fmla="*/ 2147483647 h 73"/>
                  <a:gd name="T46" fmla="*/ 2147483647 w 17"/>
                  <a:gd name="T47" fmla="*/ 2147483647 h 73"/>
                  <a:gd name="T48" fmla="*/ 2147483647 w 17"/>
                  <a:gd name="T49" fmla="*/ 2147483647 h 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73"/>
                  <a:gd name="T77" fmla="*/ 17 w 17"/>
                  <a:gd name="T78" fmla="*/ 73 h 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73">
                    <a:moveTo>
                      <a:pt x="2" y="1"/>
                    </a:moveTo>
                    <a:cubicBezTo>
                      <a:pt x="2" y="1"/>
                      <a:pt x="1" y="2"/>
                      <a:pt x="1" y="2"/>
                    </a:cubicBezTo>
                    <a:cubicBezTo>
                      <a:pt x="0" y="3"/>
                      <a:pt x="1" y="5"/>
                      <a:pt x="2" y="7"/>
                    </a:cubicBezTo>
                    <a:cubicBezTo>
                      <a:pt x="4" y="11"/>
                      <a:pt x="8" y="20"/>
                      <a:pt x="9" y="22"/>
                    </a:cubicBezTo>
                    <a:cubicBezTo>
                      <a:pt x="7" y="26"/>
                      <a:pt x="8" y="31"/>
                      <a:pt x="9" y="36"/>
                    </a:cubicBezTo>
                    <a:cubicBezTo>
                      <a:pt x="9" y="36"/>
                      <a:pt x="9" y="36"/>
                      <a:pt x="9" y="37"/>
                    </a:cubicBezTo>
                    <a:cubicBezTo>
                      <a:pt x="9" y="37"/>
                      <a:pt x="9" y="38"/>
                      <a:pt x="9" y="39"/>
                    </a:cubicBezTo>
                    <a:cubicBezTo>
                      <a:pt x="5" y="46"/>
                      <a:pt x="6" y="58"/>
                      <a:pt x="9" y="68"/>
                    </a:cubicBezTo>
                    <a:cubicBezTo>
                      <a:pt x="10" y="70"/>
                      <a:pt x="12" y="71"/>
                      <a:pt x="13" y="72"/>
                    </a:cubicBezTo>
                    <a:cubicBezTo>
                      <a:pt x="13" y="73"/>
                      <a:pt x="14" y="73"/>
                      <a:pt x="15" y="73"/>
                    </a:cubicBezTo>
                    <a:cubicBezTo>
                      <a:pt x="15" y="72"/>
                      <a:pt x="15" y="72"/>
                      <a:pt x="16" y="71"/>
                    </a:cubicBezTo>
                    <a:cubicBezTo>
                      <a:pt x="16" y="69"/>
                      <a:pt x="16" y="67"/>
                      <a:pt x="15" y="64"/>
                    </a:cubicBezTo>
                    <a:cubicBezTo>
                      <a:pt x="12" y="57"/>
                      <a:pt x="12" y="47"/>
                      <a:pt x="15" y="41"/>
                    </a:cubicBezTo>
                    <a:cubicBezTo>
                      <a:pt x="15" y="41"/>
                      <a:pt x="16" y="39"/>
                      <a:pt x="16" y="39"/>
                    </a:cubicBezTo>
                    <a:cubicBezTo>
                      <a:pt x="17" y="39"/>
                      <a:pt x="17" y="39"/>
                      <a:pt x="17" y="39"/>
                    </a:cubicBezTo>
                    <a:cubicBezTo>
                      <a:pt x="16" y="35"/>
                      <a:pt x="16" y="35"/>
                      <a:pt x="16" y="35"/>
                    </a:cubicBezTo>
                    <a:cubicBezTo>
                      <a:pt x="15" y="35"/>
                      <a:pt x="15" y="34"/>
                      <a:pt x="15" y="34"/>
                    </a:cubicBezTo>
                    <a:cubicBezTo>
                      <a:pt x="14" y="30"/>
                      <a:pt x="14" y="29"/>
                      <a:pt x="14" y="27"/>
                    </a:cubicBezTo>
                    <a:cubicBezTo>
                      <a:pt x="14" y="27"/>
                      <a:pt x="15" y="25"/>
                      <a:pt x="16" y="24"/>
                    </a:cubicBezTo>
                    <a:cubicBezTo>
                      <a:pt x="16" y="24"/>
                      <a:pt x="16" y="22"/>
                      <a:pt x="16" y="22"/>
                    </a:cubicBezTo>
                    <a:cubicBezTo>
                      <a:pt x="16" y="21"/>
                      <a:pt x="16" y="21"/>
                      <a:pt x="16" y="21"/>
                    </a:cubicBezTo>
                    <a:cubicBezTo>
                      <a:pt x="16" y="21"/>
                      <a:pt x="16" y="21"/>
                      <a:pt x="16" y="21"/>
                    </a:cubicBezTo>
                    <a:cubicBezTo>
                      <a:pt x="7" y="4"/>
                      <a:pt x="7" y="4"/>
                      <a:pt x="7" y="4"/>
                    </a:cubicBezTo>
                    <a:cubicBezTo>
                      <a:pt x="7" y="3"/>
                      <a:pt x="5" y="1"/>
                      <a:pt x="4" y="1"/>
                    </a:cubicBezTo>
                    <a:cubicBezTo>
                      <a:pt x="4" y="0"/>
                      <a:pt x="3" y="0"/>
                      <a:pt x="2" y="1"/>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544" name="Freeform 2910"/>
              <p:cNvSpPr>
                <a:spLocks/>
              </p:cNvSpPr>
              <p:nvPr/>
            </p:nvSpPr>
            <p:spPr bwMode="auto">
              <a:xfrm>
                <a:off x="8561388" y="3757613"/>
                <a:ext cx="58737" cy="290512"/>
              </a:xfrm>
              <a:custGeom>
                <a:avLst/>
                <a:gdLst>
                  <a:gd name="T0" fmla="*/ 2147483647 w 14"/>
                  <a:gd name="T1" fmla="*/ 0 h 71"/>
                  <a:gd name="T2" fmla="*/ 2147483647 w 14"/>
                  <a:gd name="T3" fmla="*/ 2147483647 h 71"/>
                  <a:gd name="T4" fmla="*/ 2147483647 w 14"/>
                  <a:gd name="T5" fmla="*/ 2147483647 h 71"/>
                  <a:gd name="T6" fmla="*/ 2147483647 w 14"/>
                  <a:gd name="T7" fmla="*/ 2147483647 h 71"/>
                  <a:gd name="T8" fmla="*/ 2147483647 w 14"/>
                  <a:gd name="T9" fmla="*/ 2147483647 h 71"/>
                  <a:gd name="T10" fmla="*/ 2147483647 w 14"/>
                  <a:gd name="T11" fmla="*/ 2147483647 h 71"/>
                  <a:gd name="T12" fmla="*/ 2147483647 w 14"/>
                  <a:gd name="T13" fmla="*/ 2147483647 h 71"/>
                  <a:gd name="T14" fmla="*/ 2147483647 w 14"/>
                  <a:gd name="T15" fmla="*/ 2147483647 h 71"/>
                  <a:gd name="T16" fmla="*/ 2147483647 w 14"/>
                  <a:gd name="T17" fmla="*/ 2147483647 h 71"/>
                  <a:gd name="T18" fmla="*/ 2147483647 w 14"/>
                  <a:gd name="T19" fmla="*/ 2147483647 h 71"/>
                  <a:gd name="T20" fmla="*/ 2147483647 w 14"/>
                  <a:gd name="T21" fmla="*/ 2147483647 h 71"/>
                  <a:gd name="T22" fmla="*/ 2147483647 w 14"/>
                  <a:gd name="T23" fmla="*/ 2147483647 h 71"/>
                  <a:gd name="T24" fmla="*/ 2147483647 w 14"/>
                  <a:gd name="T25" fmla="*/ 2147483647 h 71"/>
                  <a:gd name="T26" fmla="*/ 2147483647 w 14"/>
                  <a:gd name="T27" fmla="*/ 2147483647 h 71"/>
                  <a:gd name="T28" fmla="*/ 2147483647 w 14"/>
                  <a:gd name="T29" fmla="*/ 2147483647 h 71"/>
                  <a:gd name="T30" fmla="*/ 2147483647 w 14"/>
                  <a:gd name="T31" fmla="*/ 2147483647 h 71"/>
                  <a:gd name="T32" fmla="*/ 2147483647 w 14"/>
                  <a:gd name="T33" fmla="*/ 2147483647 h 71"/>
                  <a:gd name="T34" fmla="*/ 2147483647 w 14"/>
                  <a:gd name="T35" fmla="*/ 2147483647 h 71"/>
                  <a:gd name="T36" fmla="*/ 2147483647 w 14"/>
                  <a:gd name="T37" fmla="*/ 2147483647 h 71"/>
                  <a:gd name="T38" fmla="*/ 2147483647 w 14"/>
                  <a:gd name="T39" fmla="*/ 2147483647 h 71"/>
                  <a:gd name="T40" fmla="*/ 2147483647 w 14"/>
                  <a:gd name="T41" fmla="*/ 2147483647 h 71"/>
                  <a:gd name="T42" fmla="*/ 2147483647 w 14"/>
                  <a:gd name="T43" fmla="*/ 2147483647 h 71"/>
                  <a:gd name="T44" fmla="*/ 2147483647 w 14"/>
                  <a:gd name="T45" fmla="*/ 2147483647 h 71"/>
                  <a:gd name="T46" fmla="*/ 2147483647 w 14"/>
                  <a:gd name="T47" fmla="*/ 2147483647 h 71"/>
                  <a:gd name="T48" fmla="*/ 2147483647 w 14"/>
                  <a:gd name="T49" fmla="*/ 0 h 7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71"/>
                  <a:gd name="T77" fmla="*/ 14 w 14"/>
                  <a:gd name="T78" fmla="*/ 71 h 7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71">
                    <a:moveTo>
                      <a:pt x="1" y="0"/>
                    </a:moveTo>
                    <a:cubicBezTo>
                      <a:pt x="1" y="1"/>
                      <a:pt x="1" y="1"/>
                      <a:pt x="1" y="2"/>
                    </a:cubicBezTo>
                    <a:cubicBezTo>
                      <a:pt x="0" y="2"/>
                      <a:pt x="1" y="4"/>
                      <a:pt x="2" y="6"/>
                    </a:cubicBezTo>
                    <a:cubicBezTo>
                      <a:pt x="4" y="11"/>
                      <a:pt x="9" y="19"/>
                      <a:pt x="9" y="21"/>
                    </a:cubicBezTo>
                    <a:cubicBezTo>
                      <a:pt x="7" y="25"/>
                      <a:pt x="8" y="30"/>
                      <a:pt x="9" y="34"/>
                    </a:cubicBezTo>
                    <a:cubicBezTo>
                      <a:pt x="9" y="35"/>
                      <a:pt x="9" y="35"/>
                      <a:pt x="9" y="35"/>
                    </a:cubicBezTo>
                    <a:cubicBezTo>
                      <a:pt x="9" y="35"/>
                      <a:pt x="9" y="36"/>
                      <a:pt x="9" y="37"/>
                    </a:cubicBezTo>
                    <a:cubicBezTo>
                      <a:pt x="5" y="44"/>
                      <a:pt x="6" y="56"/>
                      <a:pt x="9" y="65"/>
                    </a:cubicBezTo>
                    <a:cubicBezTo>
                      <a:pt x="10" y="68"/>
                      <a:pt x="11" y="69"/>
                      <a:pt x="12" y="71"/>
                    </a:cubicBezTo>
                    <a:cubicBezTo>
                      <a:pt x="12" y="71"/>
                      <a:pt x="13" y="71"/>
                      <a:pt x="13" y="71"/>
                    </a:cubicBezTo>
                    <a:cubicBezTo>
                      <a:pt x="14" y="71"/>
                      <a:pt x="14" y="70"/>
                      <a:pt x="14" y="70"/>
                    </a:cubicBezTo>
                    <a:cubicBezTo>
                      <a:pt x="14" y="68"/>
                      <a:pt x="13" y="65"/>
                      <a:pt x="13" y="63"/>
                    </a:cubicBezTo>
                    <a:cubicBezTo>
                      <a:pt x="10" y="55"/>
                      <a:pt x="10" y="45"/>
                      <a:pt x="13" y="40"/>
                    </a:cubicBezTo>
                    <a:cubicBezTo>
                      <a:pt x="13" y="39"/>
                      <a:pt x="14" y="38"/>
                      <a:pt x="14" y="38"/>
                    </a:cubicBezTo>
                    <a:cubicBezTo>
                      <a:pt x="14" y="37"/>
                      <a:pt x="14" y="37"/>
                      <a:pt x="14" y="37"/>
                    </a:cubicBezTo>
                    <a:cubicBezTo>
                      <a:pt x="13" y="34"/>
                      <a:pt x="13" y="34"/>
                      <a:pt x="13" y="34"/>
                    </a:cubicBezTo>
                    <a:cubicBezTo>
                      <a:pt x="13" y="33"/>
                      <a:pt x="13" y="33"/>
                      <a:pt x="13" y="32"/>
                    </a:cubicBezTo>
                    <a:cubicBezTo>
                      <a:pt x="12" y="30"/>
                      <a:pt x="12" y="28"/>
                      <a:pt x="12" y="26"/>
                    </a:cubicBezTo>
                    <a:cubicBezTo>
                      <a:pt x="12" y="25"/>
                      <a:pt x="13" y="24"/>
                      <a:pt x="13" y="23"/>
                    </a:cubicBezTo>
                    <a:cubicBezTo>
                      <a:pt x="13" y="22"/>
                      <a:pt x="13" y="21"/>
                      <a:pt x="14" y="21"/>
                    </a:cubicBezTo>
                    <a:cubicBezTo>
                      <a:pt x="14" y="20"/>
                      <a:pt x="14" y="20"/>
                      <a:pt x="14" y="20"/>
                    </a:cubicBezTo>
                    <a:cubicBezTo>
                      <a:pt x="14" y="20"/>
                      <a:pt x="14" y="20"/>
                      <a:pt x="14" y="20"/>
                    </a:cubicBezTo>
                    <a:cubicBezTo>
                      <a:pt x="5" y="4"/>
                      <a:pt x="5" y="4"/>
                      <a:pt x="5" y="4"/>
                    </a:cubicBezTo>
                    <a:cubicBezTo>
                      <a:pt x="5" y="3"/>
                      <a:pt x="3" y="1"/>
                      <a:pt x="3" y="1"/>
                    </a:cubicBezTo>
                    <a:cubicBezTo>
                      <a:pt x="3" y="0"/>
                      <a:pt x="2" y="0"/>
                      <a:pt x="1" y="0"/>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545" name="Freeform 2911"/>
              <p:cNvSpPr>
                <a:spLocks/>
              </p:cNvSpPr>
              <p:nvPr/>
            </p:nvSpPr>
            <p:spPr bwMode="auto">
              <a:xfrm>
                <a:off x="8566150" y="3760788"/>
                <a:ext cx="53975" cy="287337"/>
              </a:xfrm>
              <a:custGeom>
                <a:avLst/>
                <a:gdLst>
                  <a:gd name="T0" fmla="*/ 2147483647 w 13"/>
                  <a:gd name="T1" fmla="*/ 2147483647 h 70"/>
                  <a:gd name="T2" fmla="*/ 2147483647 w 13"/>
                  <a:gd name="T3" fmla="*/ 0 h 70"/>
                  <a:gd name="T4" fmla="*/ 2147483647 w 13"/>
                  <a:gd name="T5" fmla="*/ 0 h 70"/>
                  <a:gd name="T6" fmla="*/ 0 w 13"/>
                  <a:gd name="T7" fmla="*/ 2147483647 h 70"/>
                  <a:gd name="T8" fmla="*/ 2147483647 w 13"/>
                  <a:gd name="T9" fmla="*/ 2147483647 h 70"/>
                  <a:gd name="T10" fmla="*/ 2147483647 w 13"/>
                  <a:gd name="T11" fmla="*/ 2147483647 h 70"/>
                  <a:gd name="T12" fmla="*/ 2147483647 w 13"/>
                  <a:gd name="T13" fmla="*/ 2147483647 h 70"/>
                  <a:gd name="T14" fmla="*/ 2147483647 w 13"/>
                  <a:gd name="T15" fmla="*/ 2147483647 h 70"/>
                  <a:gd name="T16" fmla="*/ 2147483647 w 13"/>
                  <a:gd name="T17" fmla="*/ 2147483647 h 70"/>
                  <a:gd name="T18" fmla="*/ 2147483647 w 13"/>
                  <a:gd name="T19" fmla="*/ 2147483647 h 70"/>
                  <a:gd name="T20" fmla="*/ 2147483647 w 13"/>
                  <a:gd name="T21" fmla="*/ 2147483647 h 70"/>
                  <a:gd name="T22" fmla="*/ 2147483647 w 13"/>
                  <a:gd name="T23" fmla="*/ 2147483647 h 70"/>
                  <a:gd name="T24" fmla="*/ 2147483647 w 13"/>
                  <a:gd name="T25" fmla="*/ 2147483647 h 70"/>
                  <a:gd name="T26" fmla="*/ 2147483647 w 13"/>
                  <a:gd name="T27" fmla="*/ 2147483647 h 70"/>
                  <a:gd name="T28" fmla="*/ 2147483647 w 13"/>
                  <a:gd name="T29" fmla="*/ 2147483647 h 70"/>
                  <a:gd name="T30" fmla="*/ 2147483647 w 13"/>
                  <a:gd name="T31" fmla="*/ 2147483647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70"/>
                  <a:gd name="T50" fmla="*/ 13 w 13"/>
                  <a:gd name="T51" fmla="*/ 70 h 7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70">
                    <a:moveTo>
                      <a:pt x="12" y="19"/>
                    </a:moveTo>
                    <a:cubicBezTo>
                      <a:pt x="2" y="0"/>
                      <a:pt x="2" y="0"/>
                      <a:pt x="2" y="0"/>
                    </a:cubicBezTo>
                    <a:cubicBezTo>
                      <a:pt x="2" y="0"/>
                      <a:pt x="1" y="0"/>
                      <a:pt x="1" y="0"/>
                    </a:cubicBezTo>
                    <a:cubicBezTo>
                      <a:pt x="0" y="0"/>
                      <a:pt x="0" y="1"/>
                      <a:pt x="0" y="1"/>
                    </a:cubicBezTo>
                    <a:cubicBezTo>
                      <a:pt x="0" y="1"/>
                      <a:pt x="9" y="18"/>
                      <a:pt x="10" y="19"/>
                    </a:cubicBezTo>
                    <a:cubicBezTo>
                      <a:pt x="7" y="24"/>
                      <a:pt x="7" y="28"/>
                      <a:pt x="9" y="33"/>
                    </a:cubicBezTo>
                    <a:cubicBezTo>
                      <a:pt x="9" y="33"/>
                      <a:pt x="10" y="35"/>
                      <a:pt x="10" y="35"/>
                    </a:cubicBezTo>
                    <a:cubicBezTo>
                      <a:pt x="5" y="43"/>
                      <a:pt x="6" y="59"/>
                      <a:pt x="11" y="69"/>
                    </a:cubicBezTo>
                    <a:cubicBezTo>
                      <a:pt x="11" y="69"/>
                      <a:pt x="12" y="70"/>
                      <a:pt x="12" y="69"/>
                    </a:cubicBezTo>
                    <a:cubicBezTo>
                      <a:pt x="13" y="69"/>
                      <a:pt x="13" y="68"/>
                      <a:pt x="13" y="68"/>
                    </a:cubicBezTo>
                    <a:cubicBezTo>
                      <a:pt x="8" y="59"/>
                      <a:pt x="7" y="43"/>
                      <a:pt x="12" y="36"/>
                    </a:cubicBezTo>
                    <a:cubicBezTo>
                      <a:pt x="12" y="36"/>
                      <a:pt x="12" y="36"/>
                      <a:pt x="12" y="36"/>
                    </a:cubicBezTo>
                    <a:cubicBezTo>
                      <a:pt x="11" y="33"/>
                      <a:pt x="11" y="33"/>
                      <a:pt x="11" y="33"/>
                    </a:cubicBezTo>
                    <a:cubicBezTo>
                      <a:pt x="9" y="28"/>
                      <a:pt x="9" y="24"/>
                      <a:pt x="12" y="20"/>
                    </a:cubicBezTo>
                    <a:cubicBezTo>
                      <a:pt x="12" y="20"/>
                      <a:pt x="12" y="20"/>
                      <a:pt x="12" y="20"/>
                    </a:cubicBezTo>
                    <a:lnTo>
                      <a:pt x="12" y="19"/>
                    </a:lnTo>
                    <a:close/>
                  </a:path>
                </a:pathLst>
              </a:custGeom>
              <a:solidFill>
                <a:srgbClr val="CFE4B5"/>
              </a:solidFill>
              <a:ln w="9525">
                <a:noFill/>
                <a:round/>
                <a:headEnd/>
                <a:tailEnd/>
              </a:ln>
            </p:spPr>
            <p:txBody>
              <a:bodyPr/>
              <a:lstStyle/>
              <a:p>
                <a:endParaRPr lang="en-US">
                  <a:latin typeface="Calibri" pitchFamily="34" charset="0"/>
                </a:endParaRPr>
              </a:p>
            </p:txBody>
          </p:sp>
          <p:sp>
            <p:nvSpPr>
              <p:cNvPr id="143546" name="Freeform 2912"/>
              <p:cNvSpPr>
                <a:spLocks/>
              </p:cNvSpPr>
              <p:nvPr/>
            </p:nvSpPr>
            <p:spPr bwMode="auto">
              <a:xfrm>
                <a:off x="8602663" y="3711575"/>
                <a:ext cx="241300" cy="241300"/>
              </a:xfrm>
              <a:custGeom>
                <a:avLst/>
                <a:gdLst>
                  <a:gd name="T0" fmla="*/ 2147483647 w 59"/>
                  <a:gd name="T1" fmla="*/ 2147483647 h 59"/>
                  <a:gd name="T2" fmla="*/ 2147483647 w 59"/>
                  <a:gd name="T3" fmla="*/ 2147483647 h 59"/>
                  <a:gd name="T4" fmla="*/ 2147483647 w 59"/>
                  <a:gd name="T5" fmla="*/ 2147483647 h 59"/>
                  <a:gd name="T6" fmla="*/ 2147483647 w 59"/>
                  <a:gd name="T7" fmla="*/ 2147483647 h 59"/>
                  <a:gd name="T8" fmla="*/ 2147483647 w 59"/>
                  <a:gd name="T9" fmla="*/ 2147483647 h 59"/>
                  <a:gd name="T10" fmla="*/ 2147483647 w 59"/>
                  <a:gd name="T11" fmla="*/ 2147483647 h 59"/>
                  <a:gd name="T12" fmla="*/ 2147483647 w 59"/>
                  <a:gd name="T13" fmla="*/ 2147483647 h 59"/>
                  <a:gd name="T14" fmla="*/ 2147483647 w 59"/>
                  <a:gd name="T15" fmla="*/ 2147483647 h 59"/>
                  <a:gd name="T16" fmla="*/ 2147483647 w 59"/>
                  <a:gd name="T17" fmla="*/ 2147483647 h 59"/>
                  <a:gd name="T18" fmla="*/ 2147483647 w 59"/>
                  <a:gd name="T19" fmla="*/ 2147483647 h 59"/>
                  <a:gd name="T20" fmla="*/ 2147483647 w 59"/>
                  <a:gd name="T21" fmla="*/ 2147483647 h 59"/>
                  <a:gd name="T22" fmla="*/ 2147483647 w 59"/>
                  <a:gd name="T23" fmla="*/ 2147483647 h 59"/>
                  <a:gd name="T24" fmla="*/ 2147483647 w 59"/>
                  <a:gd name="T25" fmla="*/ 2147483647 h 59"/>
                  <a:gd name="T26" fmla="*/ 2147483647 w 59"/>
                  <a:gd name="T27" fmla="*/ 2147483647 h 59"/>
                  <a:gd name="T28" fmla="*/ 2147483647 w 59"/>
                  <a:gd name="T29" fmla="*/ 2147483647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
                  <a:gd name="T46" fmla="*/ 0 h 59"/>
                  <a:gd name="T47" fmla="*/ 59 w 59"/>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 h="59">
                    <a:moveTo>
                      <a:pt x="58" y="50"/>
                    </a:moveTo>
                    <a:cubicBezTo>
                      <a:pt x="53" y="39"/>
                      <a:pt x="42" y="31"/>
                      <a:pt x="32" y="29"/>
                    </a:cubicBezTo>
                    <a:cubicBezTo>
                      <a:pt x="29" y="25"/>
                      <a:pt x="25" y="21"/>
                      <a:pt x="20" y="19"/>
                    </a:cubicBezTo>
                    <a:cubicBezTo>
                      <a:pt x="18" y="15"/>
                      <a:pt x="12" y="4"/>
                      <a:pt x="12" y="4"/>
                    </a:cubicBezTo>
                    <a:cubicBezTo>
                      <a:pt x="11" y="1"/>
                      <a:pt x="7" y="0"/>
                      <a:pt x="4" y="1"/>
                    </a:cubicBezTo>
                    <a:cubicBezTo>
                      <a:pt x="4" y="1"/>
                      <a:pt x="4" y="1"/>
                      <a:pt x="4" y="1"/>
                    </a:cubicBezTo>
                    <a:cubicBezTo>
                      <a:pt x="1" y="3"/>
                      <a:pt x="0" y="7"/>
                      <a:pt x="1" y="10"/>
                    </a:cubicBezTo>
                    <a:cubicBezTo>
                      <a:pt x="12" y="32"/>
                      <a:pt x="12" y="32"/>
                      <a:pt x="12" y="32"/>
                    </a:cubicBezTo>
                    <a:cubicBezTo>
                      <a:pt x="16" y="32"/>
                      <a:pt x="16" y="32"/>
                      <a:pt x="16" y="32"/>
                    </a:cubicBezTo>
                    <a:cubicBezTo>
                      <a:pt x="18" y="32"/>
                      <a:pt x="18" y="32"/>
                      <a:pt x="22" y="37"/>
                    </a:cubicBezTo>
                    <a:cubicBezTo>
                      <a:pt x="25" y="41"/>
                      <a:pt x="25" y="41"/>
                      <a:pt x="25" y="41"/>
                    </a:cubicBezTo>
                    <a:cubicBezTo>
                      <a:pt x="28" y="41"/>
                      <a:pt x="28" y="41"/>
                      <a:pt x="28" y="41"/>
                    </a:cubicBezTo>
                    <a:cubicBezTo>
                      <a:pt x="35" y="41"/>
                      <a:pt x="43" y="48"/>
                      <a:pt x="47" y="55"/>
                    </a:cubicBezTo>
                    <a:cubicBezTo>
                      <a:pt x="48" y="58"/>
                      <a:pt x="52" y="59"/>
                      <a:pt x="55" y="58"/>
                    </a:cubicBezTo>
                    <a:cubicBezTo>
                      <a:pt x="58" y="56"/>
                      <a:pt x="59" y="53"/>
                      <a:pt x="58" y="50"/>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547" name="Freeform 2913"/>
              <p:cNvSpPr>
                <a:spLocks/>
              </p:cNvSpPr>
              <p:nvPr/>
            </p:nvSpPr>
            <p:spPr bwMode="auto">
              <a:xfrm>
                <a:off x="8607425" y="3716338"/>
                <a:ext cx="233363" cy="233362"/>
              </a:xfrm>
              <a:custGeom>
                <a:avLst/>
                <a:gdLst>
                  <a:gd name="T0" fmla="*/ 2147483647 w 57"/>
                  <a:gd name="T1" fmla="*/ 2147483647 h 57"/>
                  <a:gd name="T2" fmla="*/ 2147483647 w 57"/>
                  <a:gd name="T3" fmla="*/ 2147483647 h 57"/>
                  <a:gd name="T4" fmla="*/ 2147483647 w 57"/>
                  <a:gd name="T5" fmla="*/ 2147483647 h 57"/>
                  <a:gd name="T6" fmla="*/ 2147483647 w 57"/>
                  <a:gd name="T7" fmla="*/ 2147483647 h 57"/>
                  <a:gd name="T8" fmla="*/ 2147483647 w 57"/>
                  <a:gd name="T9" fmla="*/ 2147483647 h 57"/>
                  <a:gd name="T10" fmla="*/ 2147483647 w 57"/>
                  <a:gd name="T11" fmla="*/ 2147483647 h 57"/>
                  <a:gd name="T12" fmla="*/ 2147483647 w 57"/>
                  <a:gd name="T13" fmla="*/ 2147483647 h 57"/>
                  <a:gd name="T14" fmla="*/ 2147483647 w 57"/>
                  <a:gd name="T15" fmla="*/ 2147483647 h 57"/>
                  <a:gd name="T16" fmla="*/ 2147483647 w 57"/>
                  <a:gd name="T17" fmla="*/ 2147483647 h 57"/>
                  <a:gd name="T18" fmla="*/ 2147483647 w 57"/>
                  <a:gd name="T19" fmla="*/ 2147483647 h 57"/>
                  <a:gd name="T20" fmla="*/ 2147483647 w 57"/>
                  <a:gd name="T21" fmla="*/ 2147483647 h 57"/>
                  <a:gd name="T22" fmla="*/ 2147483647 w 57"/>
                  <a:gd name="T23" fmla="*/ 2147483647 h 57"/>
                  <a:gd name="T24" fmla="*/ 2147483647 w 57"/>
                  <a:gd name="T25" fmla="*/ 2147483647 h 57"/>
                  <a:gd name="T26" fmla="*/ 2147483647 w 57"/>
                  <a:gd name="T27" fmla="*/ 2147483647 h 57"/>
                  <a:gd name="T28" fmla="*/ 2147483647 w 57"/>
                  <a:gd name="T29" fmla="*/ 2147483647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
                  <a:gd name="T46" fmla="*/ 0 h 57"/>
                  <a:gd name="T47" fmla="*/ 57 w 57"/>
                  <a:gd name="T48" fmla="*/ 57 h 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 h="57">
                    <a:moveTo>
                      <a:pt x="56" y="49"/>
                    </a:moveTo>
                    <a:cubicBezTo>
                      <a:pt x="51" y="38"/>
                      <a:pt x="40" y="31"/>
                      <a:pt x="30" y="29"/>
                    </a:cubicBezTo>
                    <a:cubicBezTo>
                      <a:pt x="28" y="26"/>
                      <a:pt x="25" y="22"/>
                      <a:pt x="20" y="21"/>
                    </a:cubicBezTo>
                    <a:cubicBezTo>
                      <a:pt x="18" y="17"/>
                      <a:pt x="13" y="8"/>
                      <a:pt x="12" y="8"/>
                    </a:cubicBezTo>
                    <a:cubicBezTo>
                      <a:pt x="11" y="5"/>
                      <a:pt x="6" y="0"/>
                      <a:pt x="4" y="1"/>
                    </a:cubicBezTo>
                    <a:cubicBezTo>
                      <a:pt x="4" y="1"/>
                      <a:pt x="3" y="1"/>
                      <a:pt x="3" y="1"/>
                    </a:cubicBezTo>
                    <a:cubicBezTo>
                      <a:pt x="1" y="2"/>
                      <a:pt x="0" y="5"/>
                      <a:pt x="1" y="8"/>
                    </a:cubicBezTo>
                    <a:cubicBezTo>
                      <a:pt x="11" y="30"/>
                      <a:pt x="11" y="30"/>
                      <a:pt x="11" y="30"/>
                    </a:cubicBezTo>
                    <a:cubicBezTo>
                      <a:pt x="15" y="30"/>
                      <a:pt x="15" y="30"/>
                      <a:pt x="15" y="30"/>
                    </a:cubicBezTo>
                    <a:cubicBezTo>
                      <a:pt x="17" y="30"/>
                      <a:pt x="18" y="30"/>
                      <a:pt x="22" y="35"/>
                    </a:cubicBezTo>
                    <a:cubicBezTo>
                      <a:pt x="24" y="39"/>
                      <a:pt x="24" y="39"/>
                      <a:pt x="24" y="39"/>
                    </a:cubicBezTo>
                    <a:cubicBezTo>
                      <a:pt x="27" y="39"/>
                      <a:pt x="27" y="39"/>
                      <a:pt x="27" y="39"/>
                    </a:cubicBezTo>
                    <a:cubicBezTo>
                      <a:pt x="34" y="39"/>
                      <a:pt x="43" y="46"/>
                      <a:pt x="46" y="54"/>
                    </a:cubicBezTo>
                    <a:cubicBezTo>
                      <a:pt x="48" y="56"/>
                      <a:pt x="51" y="57"/>
                      <a:pt x="53" y="56"/>
                    </a:cubicBezTo>
                    <a:cubicBezTo>
                      <a:pt x="56" y="55"/>
                      <a:pt x="57" y="52"/>
                      <a:pt x="56" y="49"/>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548" name="Freeform 2914"/>
              <p:cNvSpPr>
                <a:spLocks/>
              </p:cNvSpPr>
              <p:nvPr/>
            </p:nvSpPr>
            <p:spPr bwMode="auto">
              <a:xfrm>
                <a:off x="8610600" y="3721100"/>
                <a:ext cx="225425" cy="223838"/>
              </a:xfrm>
              <a:custGeom>
                <a:avLst/>
                <a:gdLst>
                  <a:gd name="T0" fmla="*/ 2147483647 w 55"/>
                  <a:gd name="T1" fmla="*/ 2147483647 h 55"/>
                  <a:gd name="T2" fmla="*/ 2147483647 w 55"/>
                  <a:gd name="T3" fmla="*/ 2147483647 h 55"/>
                  <a:gd name="T4" fmla="*/ 2147483647 w 55"/>
                  <a:gd name="T5" fmla="*/ 2147483647 h 55"/>
                  <a:gd name="T6" fmla="*/ 2147483647 w 55"/>
                  <a:gd name="T7" fmla="*/ 2147483647 h 55"/>
                  <a:gd name="T8" fmla="*/ 2147483647 w 55"/>
                  <a:gd name="T9" fmla="*/ 2147483647 h 55"/>
                  <a:gd name="T10" fmla="*/ 2147483647 w 55"/>
                  <a:gd name="T11" fmla="*/ 2147483647 h 55"/>
                  <a:gd name="T12" fmla="*/ 2147483647 w 55"/>
                  <a:gd name="T13" fmla="*/ 2147483647 h 55"/>
                  <a:gd name="T14" fmla="*/ 2147483647 w 55"/>
                  <a:gd name="T15" fmla="*/ 2147483647 h 55"/>
                  <a:gd name="T16" fmla="*/ 2147483647 w 55"/>
                  <a:gd name="T17" fmla="*/ 2147483647 h 55"/>
                  <a:gd name="T18" fmla="*/ 2147483647 w 55"/>
                  <a:gd name="T19" fmla="*/ 2147483647 h 55"/>
                  <a:gd name="T20" fmla="*/ 2147483647 w 55"/>
                  <a:gd name="T21" fmla="*/ 2147483647 h 55"/>
                  <a:gd name="T22" fmla="*/ 2147483647 w 55"/>
                  <a:gd name="T23" fmla="*/ 2147483647 h 55"/>
                  <a:gd name="T24" fmla="*/ 2147483647 w 55"/>
                  <a:gd name="T25" fmla="*/ 2147483647 h 55"/>
                  <a:gd name="T26" fmla="*/ 2147483647 w 55"/>
                  <a:gd name="T27" fmla="*/ 2147483647 h 55"/>
                  <a:gd name="T28" fmla="*/ 2147483647 w 55"/>
                  <a:gd name="T29" fmla="*/ 2147483647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55"/>
                  <a:gd name="T47" fmla="*/ 55 w 55"/>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55">
                    <a:moveTo>
                      <a:pt x="54" y="48"/>
                    </a:moveTo>
                    <a:cubicBezTo>
                      <a:pt x="49" y="38"/>
                      <a:pt x="38" y="30"/>
                      <a:pt x="28" y="29"/>
                    </a:cubicBezTo>
                    <a:cubicBezTo>
                      <a:pt x="27" y="26"/>
                      <a:pt x="24" y="23"/>
                      <a:pt x="21" y="23"/>
                    </a:cubicBezTo>
                    <a:cubicBezTo>
                      <a:pt x="19" y="18"/>
                      <a:pt x="14" y="11"/>
                      <a:pt x="12" y="11"/>
                    </a:cubicBezTo>
                    <a:cubicBezTo>
                      <a:pt x="11" y="9"/>
                      <a:pt x="5" y="0"/>
                      <a:pt x="3" y="1"/>
                    </a:cubicBezTo>
                    <a:cubicBezTo>
                      <a:pt x="3" y="0"/>
                      <a:pt x="3" y="0"/>
                      <a:pt x="2" y="1"/>
                    </a:cubicBezTo>
                    <a:cubicBezTo>
                      <a:pt x="1" y="1"/>
                      <a:pt x="0" y="4"/>
                      <a:pt x="1" y="6"/>
                    </a:cubicBezTo>
                    <a:cubicBezTo>
                      <a:pt x="11" y="28"/>
                      <a:pt x="11" y="28"/>
                      <a:pt x="11" y="28"/>
                    </a:cubicBezTo>
                    <a:cubicBezTo>
                      <a:pt x="14" y="28"/>
                      <a:pt x="14" y="28"/>
                      <a:pt x="14" y="28"/>
                    </a:cubicBezTo>
                    <a:cubicBezTo>
                      <a:pt x="17" y="28"/>
                      <a:pt x="18" y="29"/>
                      <a:pt x="22" y="34"/>
                    </a:cubicBezTo>
                    <a:cubicBezTo>
                      <a:pt x="24" y="37"/>
                      <a:pt x="24" y="37"/>
                      <a:pt x="24" y="37"/>
                    </a:cubicBezTo>
                    <a:cubicBezTo>
                      <a:pt x="26" y="37"/>
                      <a:pt x="26" y="37"/>
                      <a:pt x="26" y="37"/>
                    </a:cubicBezTo>
                    <a:cubicBezTo>
                      <a:pt x="33" y="37"/>
                      <a:pt x="42" y="44"/>
                      <a:pt x="46" y="52"/>
                    </a:cubicBezTo>
                    <a:cubicBezTo>
                      <a:pt x="47" y="54"/>
                      <a:pt x="50" y="55"/>
                      <a:pt x="52" y="54"/>
                    </a:cubicBezTo>
                    <a:cubicBezTo>
                      <a:pt x="54" y="53"/>
                      <a:pt x="55" y="51"/>
                      <a:pt x="54" y="48"/>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549" name="Freeform 2915"/>
              <p:cNvSpPr>
                <a:spLocks/>
              </p:cNvSpPr>
              <p:nvPr/>
            </p:nvSpPr>
            <p:spPr bwMode="auto">
              <a:xfrm>
                <a:off x="8610600" y="3724275"/>
                <a:ext cx="222250" cy="217488"/>
              </a:xfrm>
              <a:custGeom>
                <a:avLst/>
                <a:gdLst>
                  <a:gd name="T0" fmla="*/ 2147483647 w 54"/>
                  <a:gd name="T1" fmla="*/ 2147483647 h 53"/>
                  <a:gd name="T2" fmla="*/ 2147483647 w 54"/>
                  <a:gd name="T3" fmla="*/ 2147483647 h 53"/>
                  <a:gd name="T4" fmla="*/ 2147483647 w 54"/>
                  <a:gd name="T5" fmla="*/ 2147483647 h 53"/>
                  <a:gd name="T6" fmla="*/ 2147483647 w 54"/>
                  <a:gd name="T7" fmla="*/ 2147483647 h 53"/>
                  <a:gd name="T8" fmla="*/ 2147483647 w 54"/>
                  <a:gd name="T9" fmla="*/ 0 h 53"/>
                  <a:gd name="T10" fmla="*/ 2147483647 w 54"/>
                  <a:gd name="T11" fmla="*/ 0 h 53"/>
                  <a:gd name="T12" fmla="*/ 2147483647 w 54"/>
                  <a:gd name="T13" fmla="*/ 2147483647 h 53"/>
                  <a:gd name="T14" fmla="*/ 2147483647 w 54"/>
                  <a:gd name="T15" fmla="*/ 2147483647 h 53"/>
                  <a:gd name="T16" fmla="*/ 2147483647 w 54"/>
                  <a:gd name="T17" fmla="*/ 2147483647 h 53"/>
                  <a:gd name="T18" fmla="*/ 2147483647 w 54"/>
                  <a:gd name="T19" fmla="*/ 2147483647 h 53"/>
                  <a:gd name="T20" fmla="*/ 2147483647 w 54"/>
                  <a:gd name="T21" fmla="*/ 2147483647 h 53"/>
                  <a:gd name="T22" fmla="*/ 2147483647 w 54"/>
                  <a:gd name="T23" fmla="*/ 2147483647 h 53"/>
                  <a:gd name="T24" fmla="*/ 2147483647 w 54"/>
                  <a:gd name="T25" fmla="*/ 2147483647 h 53"/>
                  <a:gd name="T26" fmla="*/ 2147483647 w 54"/>
                  <a:gd name="T27" fmla="*/ 2147483647 h 53"/>
                  <a:gd name="T28" fmla="*/ 2147483647 w 54"/>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53"/>
                  <a:gd name="T47" fmla="*/ 54 w 54"/>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53">
                    <a:moveTo>
                      <a:pt x="53" y="48"/>
                    </a:moveTo>
                    <a:cubicBezTo>
                      <a:pt x="48" y="38"/>
                      <a:pt x="38" y="30"/>
                      <a:pt x="28" y="29"/>
                    </a:cubicBezTo>
                    <a:cubicBezTo>
                      <a:pt x="27" y="27"/>
                      <a:pt x="25" y="25"/>
                      <a:pt x="23" y="24"/>
                    </a:cubicBezTo>
                    <a:cubicBezTo>
                      <a:pt x="20" y="20"/>
                      <a:pt x="16" y="15"/>
                      <a:pt x="13" y="14"/>
                    </a:cubicBezTo>
                    <a:cubicBezTo>
                      <a:pt x="12" y="13"/>
                      <a:pt x="5" y="0"/>
                      <a:pt x="4" y="0"/>
                    </a:cubicBezTo>
                    <a:cubicBezTo>
                      <a:pt x="3" y="0"/>
                      <a:pt x="3" y="0"/>
                      <a:pt x="3" y="0"/>
                    </a:cubicBezTo>
                    <a:cubicBezTo>
                      <a:pt x="1" y="1"/>
                      <a:pt x="0" y="3"/>
                      <a:pt x="1" y="4"/>
                    </a:cubicBezTo>
                    <a:cubicBezTo>
                      <a:pt x="12" y="27"/>
                      <a:pt x="12" y="27"/>
                      <a:pt x="12" y="27"/>
                    </a:cubicBezTo>
                    <a:cubicBezTo>
                      <a:pt x="14" y="27"/>
                      <a:pt x="14" y="27"/>
                      <a:pt x="14" y="27"/>
                    </a:cubicBezTo>
                    <a:cubicBezTo>
                      <a:pt x="17" y="26"/>
                      <a:pt x="19" y="27"/>
                      <a:pt x="22" y="32"/>
                    </a:cubicBezTo>
                    <a:cubicBezTo>
                      <a:pt x="24" y="35"/>
                      <a:pt x="24" y="35"/>
                      <a:pt x="24" y="35"/>
                    </a:cubicBezTo>
                    <a:cubicBezTo>
                      <a:pt x="26" y="35"/>
                      <a:pt x="26" y="35"/>
                      <a:pt x="26" y="35"/>
                    </a:cubicBezTo>
                    <a:cubicBezTo>
                      <a:pt x="34" y="35"/>
                      <a:pt x="43" y="42"/>
                      <a:pt x="47" y="51"/>
                    </a:cubicBezTo>
                    <a:cubicBezTo>
                      <a:pt x="48" y="52"/>
                      <a:pt x="50" y="53"/>
                      <a:pt x="52" y="52"/>
                    </a:cubicBezTo>
                    <a:cubicBezTo>
                      <a:pt x="53" y="51"/>
                      <a:pt x="54" y="49"/>
                      <a:pt x="53" y="48"/>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550" name="Freeform 2916"/>
              <p:cNvSpPr>
                <a:spLocks/>
              </p:cNvSpPr>
              <p:nvPr/>
            </p:nvSpPr>
            <p:spPr bwMode="auto">
              <a:xfrm>
                <a:off x="8615363" y="3724275"/>
                <a:ext cx="212725" cy="212725"/>
              </a:xfrm>
              <a:custGeom>
                <a:avLst/>
                <a:gdLst>
                  <a:gd name="T0" fmla="*/ 2147483647 w 52"/>
                  <a:gd name="T1" fmla="*/ 2147483647 h 52"/>
                  <a:gd name="T2" fmla="*/ 2147483647 w 52"/>
                  <a:gd name="T3" fmla="*/ 2147483647 h 52"/>
                  <a:gd name="T4" fmla="*/ 2147483647 w 52"/>
                  <a:gd name="T5" fmla="*/ 2147483647 h 52"/>
                  <a:gd name="T6" fmla="*/ 2147483647 w 52"/>
                  <a:gd name="T7" fmla="*/ 2147483647 h 52"/>
                  <a:gd name="T8" fmla="*/ 2147483647 w 52"/>
                  <a:gd name="T9" fmla="*/ 2147483647 h 52"/>
                  <a:gd name="T10" fmla="*/ 2147483647 w 52"/>
                  <a:gd name="T11" fmla="*/ 2147483647 h 52"/>
                  <a:gd name="T12" fmla="*/ 2147483647 w 52"/>
                  <a:gd name="T13" fmla="*/ 2147483647 h 52"/>
                  <a:gd name="T14" fmla="*/ 2147483647 w 52"/>
                  <a:gd name="T15" fmla="*/ 2147483647 h 52"/>
                  <a:gd name="T16" fmla="*/ 2147483647 w 52"/>
                  <a:gd name="T17" fmla="*/ 2147483647 h 52"/>
                  <a:gd name="T18" fmla="*/ 2147483647 w 52"/>
                  <a:gd name="T19" fmla="*/ 2147483647 h 52"/>
                  <a:gd name="T20" fmla="*/ 2147483647 w 52"/>
                  <a:gd name="T21" fmla="*/ 2147483647 h 52"/>
                  <a:gd name="T22" fmla="*/ 2147483647 w 52"/>
                  <a:gd name="T23" fmla="*/ 2147483647 h 52"/>
                  <a:gd name="T24" fmla="*/ 2147483647 w 52"/>
                  <a:gd name="T25" fmla="*/ 2147483647 h 52"/>
                  <a:gd name="T26" fmla="*/ 2147483647 w 52"/>
                  <a:gd name="T27" fmla="*/ 2147483647 h 52"/>
                  <a:gd name="T28" fmla="*/ 2147483647 w 52"/>
                  <a:gd name="T29" fmla="*/ 2147483647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52"/>
                  <a:gd name="T47" fmla="*/ 52 w 52"/>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52">
                    <a:moveTo>
                      <a:pt x="51" y="48"/>
                    </a:moveTo>
                    <a:cubicBezTo>
                      <a:pt x="46" y="38"/>
                      <a:pt x="36" y="31"/>
                      <a:pt x="26" y="30"/>
                    </a:cubicBezTo>
                    <a:cubicBezTo>
                      <a:pt x="25" y="29"/>
                      <a:pt x="24" y="27"/>
                      <a:pt x="23" y="27"/>
                    </a:cubicBezTo>
                    <a:cubicBezTo>
                      <a:pt x="20" y="22"/>
                      <a:pt x="17" y="19"/>
                      <a:pt x="12" y="19"/>
                    </a:cubicBezTo>
                    <a:cubicBezTo>
                      <a:pt x="12" y="17"/>
                      <a:pt x="4" y="1"/>
                      <a:pt x="3" y="1"/>
                    </a:cubicBezTo>
                    <a:cubicBezTo>
                      <a:pt x="3" y="0"/>
                      <a:pt x="2" y="0"/>
                      <a:pt x="2" y="1"/>
                    </a:cubicBezTo>
                    <a:cubicBezTo>
                      <a:pt x="1" y="1"/>
                      <a:pt x="0" y="2"/>
                      <a:pt x="1" y="3"/>
                    </a:cubicBezTo>
                    <a:cubicBezTo>
                      <a:pt x="11" y="26"/>
                      <a:pt x="11" y="26"/>
                      <a:pt x="11" y="26"/>
                    </a:cubicBezTo>
                    <a:cubicBezTo>
                      <a:pt x="12" y="26"/>
                      <a:pt x="12" y="26"/>
                      <a:pt x="12" y="26"/>
                    </a:cubicBezTo>
                    <a:cubicBezTo>
                      <a:pt x="17" y="26"/>
                      <a:pt x="19" y="27"/>
                      <a:pt x="22" y="31"/>
                    </a:cubicBezTo>
                    <a:cubicBezTo>
                      <a:pt x="24" y="34"/>
                      <a:pt x="24" y="34"/>
                      <a:pt x="24" y="34"/>
                    </a:cubicBezTo>
                    <a:cubicBezTo>
                      <a:pt x="25" y="34"/>
                      <a:pt x="25" y="34"/>
                      <a:pt x="25" y="34"/>
                    </a:cubicBezTo>
                    <a:cubicBezTo>
                      <a:pt x="33" y="34"/>
                      <a:pt x="43" y="41"/>
                      <a:pt x="47" y="50"/>
                    </a:cubicBezTo>
                    <a:cubicBezTo>
                      <a:pt x="48" y="51"/>
                      <a:pt x="49" y="52"/>
                      <a:pt x="50" y="51"/>
                    </a:cubicBezTo>
                    <a:cubicBezTo>
                      <a:pt x="51" y="51"/>
                      <a:pt x="52" y="49"/>
                      <a:pt x="51" y="48"/>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551" name="Freeform 2917"/>
              <p:cNvSpPr>
                <a:spLocks/>
              </p:cNvSpPr>
              <p:nvPr/>
            </p:nvSpPr>
            <p:spPr bwMode="auto">
              <a:xfrm>
                <a:off x="8620125" y="3729038"/>
                <a:ext cx="200025" cy="204787"/>
              </a:xfrm>
              <a:custGeom>
                <a:avLst/>
                <a:gdLst>
                  <a:gd name="T0" fmla="*/ 2147483647 w 49"/>
                  <a:gd name="T1" fmla="*/ 2147483647 h 50"/>
                  <a:gd name="T2" fmla="*/ 2147483647 w 49"/>
                  <a:gd name="T3" fmla="*/ 2147483647 h 50"/>
                  <a:gd name="T4" fmla="*/ 2147483647 w 49"/>
                  <a:gd name="T5" fmla="*/ 2147483647 h 50"/>
                  <a:gd name="T6" fmla="*/ 2147483647 w 49"/>
                  <a:gd name="T7" fmla="*/ 2147483647 h 50"/>
                  <a:gd name="T8" fmla="*/ 2147483647 w 49"/>
                  <a:gd name="T9" fmla="*/ 2147483647 h 50"/>
                  <a:gd name="T10" fmla="*/ 2147483647 w 49"/>
                  <a:gd name="T11" fmla="*/ 0 h 50"/>
                  <a:gd name="T12" fmla="*/ 2147483647 w 49"/>
                  <a:gd name="T13" fmla="*/ 2147483647 h 50"/>
                  <a:gd name="T14" fmla="*/ 2147483647 w 49"/>
                  <a:gd name="T15" fmla="*/ 2147483647 h 50"/>
                  <a:gd name="T16" fmla="*/ 2147483647 w 49"/>
                  <a:gd name="T17" fmla="*/ 2147483647 h 50"/>
                  <a:gd name="T18" fmla="*/ 2147483647 w 49"/>
                  <a:gd name="T19" fmla="*/ 2147483647 h 50"/>
                  <a:gd name="T20" fmla="*/ 2147483647 w 49"/>
                  <a:gd name="T21" fmla="*/ 2147483647 h 50"/>
                  <a:gd name="T22" fmla="*/ 2147483647 w 49"/>
                  <a:gd name="T23" fmla="*/ 2147483647 h 50"/>
                  <a:gd name="T24" fmla="*/ 2147483647 w 49"/>
                  <a:gd name="T25" fmla="*/ 2147483647 h 50"/>
                  <a:gd name="T26" fmla="*/ 2147483647 w 49"/>
                  <a:gd name="T27" fmla="*/ 2147483647 h 50"/>
                  <a:gd name="T28" fmla="*/ 2147483647 w 49"/>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
                  <a:gd name="T46" fmla="*/ 0 h 50"/>
                  <a:gd name="T47" fmla="*/ 49 w 49"/>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 h="50">
                    <a:moveTo>
                      <a:pt x="49" y="48"/>
                    </a:moveTo>
                    <a:cubicBezTo>
                      <a:pt x="44" y="38"/>
                      <a:pt x="34" y="31"/>
                      <a:pt x="25" y="30"/>
                    </a:cubicBezTo>
                    <a:cubicBezTo>
                      <a:pt x="24" y="29"/>
                      <a:pt x="24" y="29"/>
                      <a:pt x="24" y="29"/>
                    </a:cubicBezTo>
                    <a:cubicBezTo>
                      <a:pt x="21" y="24"/>
                      <a:pt x="17" y="22"/>
                      <a:pt x="12" y="22"/>
                    </a:cubicBezTo>
                    <a:cubicBezTo>
                      <a:pt x="11" y="21"/>
                      <a:pt x="2" y="1"/>
                      <a:pt x="2" y="1"/>
                    </a:cubicBezTo>
                    <a:cubicBezTo>
                      <a:pt x="2" y="0"/>
                      <a:pt x="2" y="0"/>
                      <a:pt x="1" y="0"/>
                    </a:cubicBezTo>
                    <a:cubicBezTo>
                      <a:pt x="1" y="0"/>
                      <a:pt x="0" y="1"/>
                      <a:pt x="1" y="1"/>
                    </a:cubicBezTo>
                    <a:cubicBezTo>
                      <a:pt x="11" y="24"/>
                      <a:pt x="11" y="24"/>
                      <a:pt x="11" y="24"/>
                    </a:cubicBezTo>
                    <a:cubicBezTo>
                      <a:pt x="11" y="24"/>
                      <a:pt x="11" y="24"/>
                      <a:pt x="11" y="24"/>
                    </a:cubicBezTo>
                    <a:cubicBezTo>
                      <a:pt x="16" y="24"/>
                      <a:pt x="19" y="25"/>
                      <a:pt x="22" y="30"/>
                    </a:cubicBezTo>
                    <a:cubicBezTo>
                      <a:pt x="24" y="32"/>
                      <a:pt x="24" y="32"/>
                      <a:pt x="24" y="32"/>
                    </a:cubicBezTo>
                    <a:cubicBezTo>
                      <a:pt x="24" y="32"/>
                      <a:pt x="24" y="32"/>
                      <a:pt x="24" y="32"/>
                    </a:cubicBezTo>
                    <a:cubicBezTo>
                      <a:pt x="33" y="32"/>
                      <a:pt x="43" y="40"/>
                      <a:pt x="47" y="49"/>
                    </a:cubicBezTo>
                    <a:cubicBezTo>
                      <a:pt x="47" y="49"/>
                      <a:pt x="48" y="50"/>
                      <a:pt x="49" y="49"/>
                    </a:cubicBezTo>
                    <a:cubicBezTo>
                      <a:pt x="49" y="49"/>
                      <a:pt x="49" y="48"/>
                      <a:pt x="49" y="48"/>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552" name="Freeform 2918"/>
              <p:cNvSpPr>
                <a:spLocks/>
              </p:cNvSpPr>
              <p:nvPr/>
            </p:nvSpPr>
            <p:spPr bwMode="auto">
              <a:xfrm>
                <a:off x="8685213" y="3090863"/>
                <a:ext cx="293687" cy="163512"/>
              </a:xfrm>
              <a:custGeom>
                <a:avLst/>
                <a:gdLst>
                  <a:gd name="T0" fmla="*/ 2147483647 w 72"/>
                  <a:gd name="T1" fmla="*/ 2147483647 h 40"/>
                  <a:gd name="T2" fmla="*/ 2147483647 w 72"/>
                  <a:gd name="T3" fmla="*/ 2147483647 h 40"/>
                  <a:gd name="T4" fmla="*/ 2147483647 w 72"/>
                  <a:gd name="T5" fmla="*/ 2147483647 h 40"/>
                  <a:gd name="T6" fmla="*/ 2147483647 w 72"/>
                  <a:gd name="T7" fmla="*/ 2147483647 h 40"/>
                  <a:gd name="T8" fmla="*/ 2147483647 w 72"/>
                  <a:gd name="T9" fmla="*/ 2147483647 h 40"/>
                  <a:gd name="T10" fmla="*/ 2147483647 w 72"/>
                  <a:gd name="T11" fmla="*/ 2147483647 h 40"/>
                  <a:gd name="T12" fmla="*/ 2147483647 w 72"/>
                  <a:gd name="T13" fmla="*/ 2147483647 h 40"/>
                  <a:gd name="T14" fmla="*/ 2147483647 w 72"/>
                  <a:gd name="T15" fmla="*/ 2147483647 h 40"/>
                  <a:gd name="T16" fmla="*/ 2147483647 w 72"/>
                  <a:gd name="T17" fmla="*/ 2147483647 h 40"/>
                  <a:gd name="T18" fmla="*/ 2147483647 w 72"/>
                  <a:gd name="T19" fmla="*/ 2147483647 h 40"/>
                  <a:gd name="T20" fmla="*/ 2147483647 w 72"/>
                  <a:gd name="T21" fmla="*/ 2147483647 h 40"/>
                  <a:gd name="T22" fmla="*/ 2147483647 w 72"/>
                  <a:gd name="T23" fmla="*/ 2147483647 h 40"/>
                  <a:gd name="T24" fmla="*/ 2147483647 w 72"/>
                  <a:gd name="T25" fmla="*/ 2147483647 h 40"/>
                  <a:gd name="T26" fmla="*/ 2147483647 w 72"/>
                  <a:gd name="T27" fmla="*/ 2147483647 h 40"/>
                  <a:gd name="T28" fmla="*/ 2147483647 w 72"/>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40"/>
                  <a:gd name="T47" fmla="*/ 72 w 72"/>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40">
                    <a:moveTo>
                      <a:pt x="17" y="14"/>
                    </a:moveTo>
                    <a:cubicBezTo>
                      <a:pt x="2" y="28"/>
                      <a:pt x="2" y="28"/>
                      <a:pt x="2" y="28"/>
                    </a:cubicBezTo>
                    <a:cubicBezTo>
                      <a:pt x="0" y="30"/>
                      <a:pt x="0" y="34"/>
                      <a:pt x="2" y="37"/>
                    </a:cubicBezTo>
                    <a:cubicBezTo>
                      <a:pt x="4" y="40"/>
                      <a:pt x="8" y="40"/>
                      <a:pt x="11" y="37"/>
                    </a:cubicBezTo>
                    <a:cubicBezTo>
                      <a:pt x="11" y="37"/>
                      <a:pt x="20" y="29"/>
                      <a:pt x="23" y="26"/>
                    </a:cubicBezTo>
                    <a:cubicBezTo>
                      <a:pt x="29" y="27"/>
                      <a:pt x="34" y="24"/>
                      <a:pt x="38" y="21"/>
                    </a:cubicBezTo>
                    <a:cubicBezTo>
                      <a:pt x="48" y="23"/>
                      <a:pt x="61" y="19"/>
                      <a:pt x="70" y="12"/>
                    </a:cubicBezTo>
                    <a:cubicBezTo>
                      <a:pt x="72" y="9"/>
                      <a:pt x="72" y="5"/>
                      <a:pt x="70" y="3"/>
                    </a:cubicBezTo>
                    <a:cubicBezTo>
                      <a:pt x="68" y="0"/>
                      <a:pt x="64" y="0"/>
                      <a:pt x="61" y="2"/>
                    </a:cubicBezTo>
                    <a:cubicBezTo>
                      <a:pt x="55" y="8"/>
                      <a:pt x="45" y="11"/>
                      <a:pt x="38" y="8"/>
                    </a:cubicBezTo>
                    <a:cubicBezTo>
                      <a:pt x="36" y="7"/>
                      <a:pt x="36" y="7"/>
                      <a:pt x="36" y="7"/>
                    </a:cubicBezTo>
                    <a:cubicBezTo>
                      <a:pt x="31" y="11"/>
                      <a:pt x="31" y="11"/>
                      <a:pt x="31" y="11"/>
                    </a:cubicBezTo>
                    <a:cubicBezTo>
                      <a:pt x="26" y="14"/>
                      <a:pt x="25" y="14"/>
                      <a:pt x="24" y="13"/>
                    </a:cubicBezTo>
                    <a:cubicBezTo>
                      <a:pt x="20" y="12"/>
                      <a:pt x="20" y="12"/>
                      <a:pt x="20" y="12"/>
                    </a:cubicBezTo>
                    <a:lnTo>
                      <a:pt x="17" y="14"/>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553" name="Freeform 2919"/>
              <p:cNvSpPr>
                <a:spLocks/>
              </p:cNvSpPr>
              <p:nvPr/>
            </p:nvSpPr>
            <p:spPr bwMode="auto">
              <a:xfrm>
                <a:off x="8688388" y="3094038"/>
                <a:ext cx="287337" cy="155575"/>
              </a:xfrm>
              <a:custGeom>
                <a:avLst/>
                <a:gdLst>
                  <a:gd name="T0" fmla="*/ 2147483647 w 70"/>
                  <a:gd name="T1" fmla="*/ 2147483647 h 38"/>
                  <a:gd name="T2" fmla="*/ 2147483647 w 70"/>
                  <a:gd name="T3" fmla="*/ 2147483647 h 38"/>
                  <a:gd name="T4" fmla="*/ 2147483647 w 70"/>
                  <a:gd name="T5" fmla="*/ 2147483647 h 38"/>
                  <a:gd name="T6" fmla="*/ 2147483647 w 70"/>
                  <a:gd name="T7" fmla="*/ 2147483647 h 38"/>
                  <a:gd name="T8" fmla="*/ 2147483647 w 70"/>
                  <a:gd name="T9" fmla="*/ 2147483647 h 38"/>
                  <a:gd name="T10" fmla="*/ 2147483647 w 70"/>
                  <a:gd name="T11" fmla="*/ 2147483647 h 38"/>
                  <a:gd name="T12" fmla="*/ 2147483647 w 70"/>
                  <a:gd name="T13" fmla="*/ 2147483647 h 38"/>
                  <a:gd name="T14" fmla="*/ 2147483647 w 70"/>
                  <a:gd name="T15" fmla="*/ 2147483647 h 38"/>
                  <a:gd name="T16" fmla="*/ 0 w 70"/>
                  <a:gd name="T17" fmla="*/ 2147483647 h 38"/>
                  <a:gd name="T18" fmla="*/ 2147483647 w 70"/>
                  <a:gd name="T19" fmla="*/ 2147483647 h 38"/>
                  <a:gd name="T20" fmla="*/ 2147483647 w 70"/>
                  <a:gd name="T21" fmla="*/ 2147483647 h 38"/>
                  <a:gd name="T22" fmla="*/ 2147483647 w 70"/>
                  <a:gd name="T23" fmla="*/ 2147483647 h 38"/>
                  <a:gd name="T24" fmla="*/ 2147483647 w 70"/>
                  <a:gd name="T25" fmla="*/ 2147483647 h 38"/>
                  <a:gd name="T26" fmla="*/ 2147483647 w 70"/>
                  <a:gd name="T27" fmla="*/ 2147483647 h 38"/>
                  <a:gd name="T28" fmla="*/ 2147483647 w 70"/>
                  <a:gd name="T29" fmla="*/ 2147483647 h 38"/>
                  <a:gd name="T30" fmla="*/ 2147483647 w 70"/>
                  <a:gd name="T31" fmla="*/ 2147483647 h 38"/>
                  <a:gd name="T32" fmla="*/ 2147483647 w 70"/>
                  <a:gd name="T33" fmla="*/ 2147483647 h 38"/>
                  <a:gd name="T34" fmla="*/ 2147483647 w 70"/>
                  <a:gd name="T35" fmla="*/ 2147483647 h 38"/>
                  <a:gd name="T36" fmla="*/ 2147483647 w 70"/>
                  <a:gd name="T37" fmla="*/ 2147483647 h 38"/>
                  <a:gd name="T38" fmla="*/ 2147483647 w 70"/>
                  <a:gd name="T39" fmla="*/ 2147483647 h 38"/>
                  <a:gd name="T40" fmla="*/ 2147483647 w 70"/>
                  <a:gd name="T41" fmla="*/ 2147483647 h 38"/>
                  <a:gd name="T42" fmla="*/ 2147483647 w 70"/>
                  <a:gd name="T43" fmla="*/ 2147483647 h 38"/>
                  <a:gd name="T44" fmla="*/ 2147483647 w 70"/>
                  <a:gd name="T45" fmla="*/ 2147483647 h 38"/>
                  <a:gd name="T46" fmla="*/ 2147483647 w 70"/>
                  <a:gd name="T47" fmla="*/ 2147483647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0"/>
                  <a:gd name="T73" fmla="*/ 0 h 38"/>
                  <a:gd name="T74" fmla="*/ 70 w 70"/>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0" h="38">
                    <a:moveTo>
                      <a:pt x="31" y="10"/>
                    </a:moveTo>
                    <a:cubicBezTo>
                      <a:pt x="29" y="11"/>
                      <a:pt x="28" y="12"/>
                      <a:pt x="27" y="13"/>
                    </a:cubicBezTo>
                    <a:cubicBezTo>
                      <a:pt x="26" y="13"/>
                      <a:pt x="25" y="13"/>
                      <a:pt x="24" y="13"/>
                    </a:cubicBezTo>
                    <a:cubicBezTo>
                      <a:pt x="24" y="13"/>
                      <a:pt x="20" y="12"/>
                      <a:pt x="20" y="12"/>
                    </a:cubicBezTo>
                    <a:cubicBezTo>
                      <a:pt x="20" y="12"/>
                      <a:pt x="18" y="14"/>
                      <a:pt x="17" y="14"/>
                    </a:cubicBezTo>
                    <a:cubicBezTo>
                      <a:pt x="17" y="14"/>
                      <a:pt x="17" y="14"/>
                      <a:pt x="17" y="14"/>
                    </a:cubicBezTo>
                    <a:cubicBezTo>
                      <a:pt x="17" y="14"/>
                      <a:pt x="17" y="14"/>
                      <a:pt x="17" y="14"/>
                    </a:cubicBezTo>
                    <a:cubicBezTo>
                      <a:pt x="2" y="28"/>
                      <a:pt x="2" y="28"/>
                      <a:pt x="2" y="28"/>
                    </a:cubicBezTo>
                    <a:cubicBezTo>
                      <a:pt x="1" y="29"/>
                      <a:pt x="0" y="32"/>
                      <a:pt x="0" y="33"/>
                    </a:cubicBezTo>
                    <a:cubicBezTo>
                      <a:pt x="0" y="34"/>
                      <a:pt x="1" y="35"/>
                      <a:pt x="1" y="36"/>
                    </a:cubicBezTo>
                    <a:cubicBezTo>
                      <a:pt x="2" y="36"/>
                      <a:pt x="2" y="37"/>
                      <a:pt x="3" y="37"/>
                    </a:cubicBezTo>
                    <a:cubicBezTo>
                      <a:pt x="5" y="38"/>
                      <a:pt x="7" y="37"/>
                      <a:pt x="10" y="35"/>
                    </a:cubicBezTo>
                    <a:cubicBezTo>
                      <a:pt x="10" y="35"/>
                      <a:pt x="19" y="27"/>
                      <a:pt x="22" y="24"/>
                    </a:cubicBezTo>
                    <a:cubicBezTo>
                      <a:pt x="27" y="25"/>
                      <a:pt x="32" y="22"/>
                      <a:pt x="36" y="19"/>
                    </a:cubicBezTo>
                    <a:cubicBezTo>
                      <a:pt x="36" y="19"/>
                      <a:pt x="36" y="20"/>
                      <a:pt x="36" y="20"/>
                    </a:cubicBezTo>
                    <a:cubicBezTo>
                      <a:pt x="37" y="20"/>
                      <a:pt x="38" y="20"/>
                      <a:pt x="39" y="20"/>
                    </a:cubicBezTo>
                    <a:cubicBezTo>
                      <a:pt x="48" y="21"/>
                      <a:pt x="59" y="17"/>
                      <a:pt x="67" y="10"/>
                    </a:cubicBezTo>
                    <a:cubicBezTo>
                      <a:pt x="69" y="8"/>
                      <a:pt x="70" y="6"/>
                      <a:pt x="69" y="4"/>
                    </a:cubicBezTo>
                    <a:cubicBezTo>
                      <a:pt x="69" y="3"/>
                      <a:pt x="69" y="2"/>
                      <a:pt x="69" y="2"/>
                    </a:cubicBezTo>
                    <a:cubicBezTo>
                      <a:pt x="68" y="2"/>
                      <a:pt x="68" y="1"/>
                      <a:pt x="67" y="1"/>
                    </a:cubicBezTo>
                    <a:cubicBezTo>
                      <a:pt x="65" y="0"/>
                      <a:pt x="62" y="1"/>
                      <a:pt x="60" y="2"/>
                    </a:cubicBezTo>
                    <a:cubicBezTo>
                      <a:pt x="54" y="8"/>
                      <a:pt x="45" y="10"/>
                      <a:pt x="38" y="9"/>
                    </a:cubicBezTo>
                    <a:cubicBezTo>
                      <a:pt x="38" y="9"/>
                      <a:pt x="36" y="8"/>
                      <a:pt x="35" y="8"/>
                    </a:cubicBezTo>
                    <a:cubicBezTo>
                      <a:pt x="35" y="8"/>
                      <a:pt x="31" y="10"/>
                      <a:pt x="31" y="10"/>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554" name="Freeform 2920"/>
              <p:cNvSpPr>
                <a:spLocks/>
              </p:cNvSpPr>
              <p:nvPr/>
            </p:nvSpPr>
            <p:spPr bwMode="auto">
              <a:xfrm>
                <a:off x="8693150" y="3098800"/>
                <a:ext cx="277813" cy="147638"/>
              </a:xfrm>
              <a:custGeom>
                <a:avLst/>
                <a:gdLst>
                  <a:gd name="T0" fmla="*/ 2147483647 w 68"/>
                  <a:gd name="T1" fmla="*/ 2147483647 h 36"/>
                  <a:gd name="T2" fmla="*/ 2147483647 w 68"/>
                  <a:gd name="T3" fmla="*/ 2147483647 h 36"/>
                  <a:gd name="T4" fmla="*/ 2147483647 w 68"/>
                  <a:gd name="T5" fmla="*/ 2147483647 h 36"/>
                  <a:gd name="T6" fmla="*/ 2147483647 w 68"/>
                  <a:gd name="T7" fmla="*/ 2147483647 h 36"/>
                  <a:gd name="T8" fmla="*/ 2147483647 w 68"/>
                  <a:gd name="T9" fmla="*/ 2147483647 h 36"/>
                  <a:gd name="T10" fmla="*/ 2147483647 w 68"/>
                  <a:gd name="T11" fmla="*/ 2147483647 h 36"/>
                  <a:gd name="T12" fmla="*/ 2147483647 w 68"/>
                  <a:gd name="T13" fmla="*/ 2147483647 h 36"/>
                  <a:gd name="T14" fmla="*/ 2147483647 w 68"/>
                  <a:gd name="T15" fmla="*/ 2147483647 h 36"/>
                  <a:gd name="T16" fmla="*/ 0 w 68"/>
                  <a:gd name="T17" fmla="*/ 2147483647 h 36"/>
                  <a:gd name="T18" fmla="*/ 2147483647 w 68"/>
                  <a:gd name="T19" fmla="*/ 2147483647 h 36"/>
                  <a:gd name="T20" fmla="*/ 2147483647 w 68"/>
                  <a:gd name="T21" fmla="*/ 2147483647 h 36"/>
                  <a:gd name="T22" fmla="*/ 2147483647 w 68"/>
                  <a:gd name="T23" fmla="*/ 2147483647 h 36"/>
                  <a:gd name="T24" fmla="*/ 2147483647 w 68"/>
                  <a:gd name="T25" fmla="*/ 2147483647 h 36"/>
                  <a:gd name="T26" fmla="*/ 2147483647 w 68"/>
                  <a:gd name="T27" fmla="*/ 2147483647 h 36"/>
                  <a:gd name="T28" fmla="*/ 2147483647 w 68"/>
                  <a:gd name="T29" fmla="*/ 2147483647 h 36"/>
                  <a:gd name="T30" fmla="*/ 2147483647 w 68"/>
                  <a:gd name="T31" fmla="*/ 2147483647 h 36"/>
                  <a:gd name="T32" fmla="*/ 2147483647 w 68"/>
                  <a:gd name="T33" fmla="*/ 2147483647 h 36"/>
                  <a:gd name="T34" fmla="*/ 2147483647 w 68"/>
                  <a:gd name="T35" fmla="*/ 2147483647 h 36"/>
                  <a:gd name="T36" fmla="*/ 2147483647 w 68"/>
                  <a:gd name="T37" fmla="*/ 2147483647 h 36"/>
                  <a:gd name="T38" fmla="*/ 2147483647 w 68"/>
                  <a:gd name="T39" fmla="*/ 2147483647 h 36"/>
                  <a:gd name="T40" fmla="*/ 2147483647 w 68"/>
                  <a:gd name="T41" fmla="*/ 2147483647 h 36"/>
                  <a:gd name="T42" fmla="*/ 2147483647 w 68"/>
                  <a:gd name="T43" fmla="*/ 2147483647 h 36"/>
                  <a:gd name="T44" fmla="*/ 2147483647 w 68"/>
                  <a:gd name="T45" fmla="*/ 2147483647 h 36"/>
                  <a:gd name="T46" fmla="*/ 2147483647 w 68"/>
                  <a:gd name="T47" fmla="*/ 2147483647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8"/>
                  <a:gd name="T73" fmla="*/ 0 h 36"/>
                  <a:gd name="T74" fmla="*/ 68 w 68"/>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8" h="36">
                    <a:moveTo>
                      <a:pt x="31" y="10"/>
                    </a:moveTo>
                    <a:cubicBezTo>
                      <a:pt x="29" y="11"/>
                      <a:pt x="28" y="12"/>
                      <a:pt x="27" y="12"/>
                    </a:cubicBezTo>
                    <a:cubicBezTo>
                      <a:pt x="26" y="13"/>
                      <a:pt x="25" y="13"/>
                      <a:pt x="24" y="13"/>
                    </a:cubicBezTo>
                    <a:cubicBezTo>
                      <a:pt x="24" y="14"/>
                      <a:pt x="21" y="13"/>
                      <a:pt x="20" y="13"/>
                    </a:cubicBezTo>
                    <a:cubicBezTo>
                      <a:pt x="19" y="13"/>
                      <a:pt x="17" y="14"/>
                      <a:pt x="17" y="14"/>
                    </a:cubicBezTo>
                    <a:cubicBezTo>
                      <a:pt x="16" y="14"/>
                      <a:pt x="16" y="14"/>
                      <a:pt x="16" y="14"/>
                    </a:cubicBezTo>
                    <a:cubicBezTo>
                      <a:pt x="16" y="14"/>
                      <a:pt x="16" y="14"/>
                      <a:pt x="16" y="14"/>
                    </a:cubicBezTo>
                    <a:cubicBezTo>
                      <a:pt x="2" y="28"/>
                      <a:pt x="2" y="28"/>
                      <a:pt x="2" y="28"/>
                    </a:cubicBezTo>
                    <a:cubicBezTo>
                      <a:pt x="1" y="28"/>
                      <a:pt x="0" y="31"/>
                      <a:pt x="0" y="32"/>
                    </a:cubicBezTo>
                    <a:cubicBezTo>
                      <a:pt x="0" y="33"/>
                      <a:pt x="0" y="34"/>
                      <a:pt x="1" y="34"/>
                    </a:cubicBezTo>
                    <a:cubicBezTo>
                      <a:pt x="1" y="35"/>
                      <a:pt x="2" y="35"/>
                      <a:pt x="2" y="35"/>
                    </a:cubicBezTo>
                    <a:cubicBezTo>
                      <a:pt x="4" y="36"/>
                      <a:pt x="6" y="35"/>
                      <a:pt x="8" y="33"/>
                    </a:cubicBezTo>
                    <a:cubicBezTo>
                      <a:pt x="10" y="32"/>
                      <a:pt x="18" y="24"/>
                      <a:pt x="20" y="22"/>
                    </a:cubicBezTo>
                    <a:cubicBezTo>
                      <a:pt x="26" y="23"/>
                      <a:pt x="30" y="21"/>
                      <a:pt x="34" y="18"/>
                    </a:cubicBezTo>
                    <a:cubicBezTo>
                      <a:pt x="34" y="18"/>
                      <a:pt x="34" y="18"/>
                      <a:pt x="35" y="18"/>
                    </a:cubicBezTo>
                    <a:cubicBezTo>
                      <a:pt x="35" y="18"/>
                      <a:pt x="36" y="18"/>
                      <a:pt x="37" y="17"/>
                    </a:cubicBezTo>
                    <a:cubicBezTo>
                      <a:pt x="46" y="19"/>
                      <a:pt x="57" y="15"/>
                      <a:pt x="65" y="9"/>
                    </a:cubicBezTo>
                    <a:cubicBezTo>
                      <a:pt x="67" y="7"/>
                      <a:pt x="68" y="5"/>
                      <a:pt x="68" y="3"/>
                    </a:cubicBezTo>
                    <a:cubicBezTo>
                      <a:pt x="68" y="2"/>
                      <a:pt x="68" y="2"/>
                      <a:pt x="67" y="1"/>
                    </a:cubicBezTo>
                    <a:cubicBezTo>
                      <a:pt x="67" y="1"/>
                      <a:pt x="66" y="1"/>
                      <a:pt x="66" y="1"/>
                    </a:cubicBezTo>
                    <a:cubicBezTo>
                      <a:pt x="64" y="0"/>
                      <a:pt x="61" y="1"/>
                      <a:pt x="59" y="3"/>
                    </a:cubicBezTo>
                    <a:cubicBezTo>
                      <a:pt x="53" y="7"/>
                      <a:pt x="45" y="10"/>
                      <a:pt x="38" y="9"/>
                    </a:cubicBezTo>
                    <a:cubicBezTo>
                      <a:pt x="38" y="9"/>
                      <a:pt x="36" y="8"/>
                      <a:pt x="35" y="8"/>
                    </a:cubicBezTo>
                    <a:cubicBezTo>
                      <a:pt x="35" y="8"/>
                      <a:pt x="31" y="10"/>
                      <a:pt x="31" y="10"/>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555" name="Freeform 2921"/>
              <p:cNvSpPr>
                <a:spLocks/>
              </p:cNvSpPr>
              <p:nvPr/>
            </p:nvSpPr>
            <p:spPr bwMode="auto">
              <a:xfrm>
                <a:off x="8696325" y="3101975"/>
                <a:ext cx="271463" cy="139700"/>
              </a:xfrm>
              <a:custGeom>
                <a:avLst/>
                <a:gdLst>
                  <a:gd name="T0" fmla="*/ 2147483647 w 66"/>
                  <a:gd name="T1" fmla="*/ 2147483647 h 34"/>
                  <a:gd name="T2" fmla="*/ 2147483647 w 66"/>
                  <a:gd name="T3" fmla="*/ 2147483647 h 34"/>
                  <a:gd name="T4" fmla="*/ 2147483647 w 66"/>
                  <a:gd name="T5" fmla="*/ 2147483647 h 34"/>
                  <a:gd name="T6" fmla="*/ 2147483647 w 66"/>
                  <a:gd name="T7" fmla="*/ 2147483647 h 34"/>
                  <a:gd name="T8" fmla="*/ 2147483647 w 66"/>
                  <a:gd name="T9" fmla="*/ 2147483647 h 34"/>
                  <a:gd name="T10" fmla="*/ 2147483647 w 66"/>
                  <a:gd name="T11" fmla="*/ 2147483647 h 34"/>
                  <a:gd name="T12" fmla="*/ 2147483647 w 66"/>
                  <a:gd name="T13" fmla="*/ 2147483647 h 34"/>
                  <a:gd name="T14" fmla="*/ 2147483647 w 66"/>
                  <a:gd name="T15" fmla="*/ 2147483647 h 34"/>
                  <a:gd name="T16" fmla="*/ 0 w 66"/>
                  <a:gd name="T17" fmla="*/ 2147483647 h 34"/>
                  <a:gd name="T18" fmla="*/ 0 w 66"/>
                  <a:gd name="T19" fmla="*/ 2147483647 h 34"/>
                  <a:gd name="T20" fmla="*/ 2147483647 w 66"/>
                  <a:gd name="T21" fmla="*/ 2147483647 h 34"/>
                  <a:gd name="T22" fmla="*/ 2147483647 w 66"/>
                  <a:gd name="T23" fmla="*/ 2147483647 h 34"/>
                  <a:gd name="T24" fmla="*/ 2147483647 w 66"/>
                  <a:gd name="T25" fmla="*/ 2147483647 h 34"/>
                  <a:gd name="T26" fmla="*/ 2147483647 w 66"/>
                  <a:gd name="T27" fmla="*/ 2147483647 h 34"/>
                  <a:gd name="T28" fmla="*/ 2147483647 w 66"/>
                  <a:gd name="T29" fmla="*/ 2147483647 h 34"/>
                  <a:gd name="T30" fmla="*/ 2147483647 w 66"/>
                  <a:gd name="T31" fmla="*/ 2147483647 h 34"/>
                  <a:gd name="T32" fmla="*/ 2147483647 w 66"/>
                  <a:gd name="T33" fmla="*/ 2147483647 h 34"/>
                  <a:gd name="T34" fmla="*/ 2147483647 w 66"/>
                  <a:gd name="T35" fmla="*/ 2147483647 h 34"/>
                  <a:gd name="T36" fmla="*/ 2147483647 w 66"/>
                  <a:gd name="T37" fmla="*/ 2147483647 h 34"/>
                  <a:gd name="T38" fmla="*/ 2147483647 w 66"/>
                  <a:gd name="T39" fmla="*/ 0 h 34"/>
                  <a:gd name="T40" fmla="*/ 2147483647 w 66"/>
                  <a:gd name="T41" fmla="*/ 2147483647 h 34"/>
                  <a:gd name="T42" fmla="*/ 2147483647 w 66"/>
                  <a:gd name="T43" fmla="*/ 2147483647 h 34"/>
                  <a:gd name="T44" fmla="*/ 2147483647 w 66"/>
                  <a:gd name="T45" fmla="*/ 2147483647 h 34"/>
                  <a:gd name="T46" fmla="*/ 2147483647 w 66"/>
                  <a:gd name="T47" fmla="*/ 2147483647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34"/>
                  <a:gd name="T74" fmla="*/ 66 w 66"/>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34">
                    <a:moveTo>
                      <a:pt x="31" y="10"/>
                    </a:moveTo>
                    <a:cubicBezTo>
                      <a:pt x="30" y="10"/>
                      <a:pt x="28" y="12"/>
                      <a:pt x="27" y="12"/>
                    </a:cubicBezTo>
                    <a:cubicBezTo>
                      <a:pt x="26" y="13"/>
                      <a:pt x="25" y="13"/>
                      <a:pt x="24" y="13"/>
                    </a:cubicBezTo>
                    <a:cubicBezTo>
                      <a:pt x="23" y="14"/>
                      <a:pt x="21" y="13"/>
                      <a:pt x="20" y="13"/>
                    </a:cubicBezTo>
                    <a:cubicBezTo>
                      <a:pt x="19" y="14"/>
                      <a:pt x="17" y="14"/>
                      <a:pt x="16" y="14"/>
                    </a:cubicBezTo>
                    <a:cubicBezTo>
                      <a:pt x="16" y="14"/>
                      <a:pt x="16" y="14"/>
                      <a:pt x="16" y="14"/>
                    </a:cubicBezTo>
                    <a:cubicBezTo>
                      <a:pt x="16" y="14"/>
                      <a:pt x="16" y="14"/>
                      <a:pt x="16" y="14"/>
                    </a:cubicBezTo>
                    <a:cubicBezTo>
                      <a:pt x="2" y="27"/>
                      <a:pt x="2" y="27"/>
                      <a:pt x="2" y="27"/>
                    </a:cubicBezTo>
                    <a:cubicBezTo>
                      <a:pt x="1" y="28"/>
                      <a:pt x="0" y="30"/>
                      <a:pt x="0" y="31"/>
                    </a:cubicBezTo>
                    <a:cubicBezTo>
                      <a:pt x="0" y="32"/>
                      <a:pt x="0" y="32"/>
                      <a:pt x="0" y="33"/>
                    </a:cubicBezTo>
                    <a:cubicBezTo>
                      <a:pt x="1" y="33"/>
                      <a:pt x="1" y="34"/>
                      <a:pt x="2" y="34"/>
                    </a:cubicBezTo>
                    <a:cubicBezTo>
                      <a:pt x="3" y="34"/>
                      <a:pt x="5" y="33"/>
                      <a:pt x="7" y="31"/>
                    </a:cubicBezTo>
                    <a:cubicBezTo>
                      <a:pt x="9" y="29"/>
                      <a:pt x="17" y="22"/>
                      <a:pt x="19" y="20"/>
                    </a:cubicBezTo>
                    <a:cubicBezTo>
                      <a:pt x="24" y="21"/>
                      <a:pt x="28" y="19"/>
                      <a:pt x="32" y="16"/>
                    </a:cubicBezTo>
                    <a:cubicBezTo>
                      <a:pt x="32" y="16"/>
                      <a:pt x="32" y="16"/>
                      <a:pt x="33" y="16"/>
                    </a:cubicBezTo>
                    <a:cubicBezTo>
                      <a:pt x="33" y="16"/>
                      <a:pt x="34" y="16"/>
                      <a:pt x="35" y="15"/>
                    </a:cubicBezTo>
                    <a:cubicBezTo>
                      <a:pt x="43" y="17"/>
                      <a:pt x="55" y="14"/>
                      <a:pt x="62" y="7"/>
                    </a:cubicBezTo>
                    <a:cubicBezTo>
                      <a:pt x="64" y="6"/>
                      <a:pt x="65" y="4"/>
                      <a:pt x="66" y="2"/>
                    </a:cubicBezTo>
                    <a:cubicBezTo>
                      <a:pt x="66" y="2"/>
                      <a:pt x="66" y="1"/>
                      <a:pt x="66" y="1"/>
                    </a:cubicBezTo>
                    <a:cubicBezTo>
                      <a:pt x="65" y="0"/>
                      <a:pt x="65" y="0"/>
                      <a:pt x="64" y="0"/>
                    </a:cubicBezTo>
                    <a:cubicBezTo>
                      <a:pt x="62" y="0"/>
                      <a:pt x="60" y="1"/>
                      <a:pt x="58" y="3"/>
                    </a:cubicBezTo>
                    <a:cubicBezTo>
                      <a:pt x="53" y="7"/>
                      <a:pt x="44" y="10"/>
                      <a:pt x="38" y="9"/>
                    </a:cubicBezTo>
                    <a:cubicBezTo>
                      <a:pt x="37" y="9"/>
                      <a:pt x="36" y="9"/>
                      <a:pt x="35" y="9"/>
                    </a:cubicBezTo>
                    <a:cubicBezTo>
                      <a:pt x="34" y="9"/>
                      <a:pt x="32" y="10"/>
                      <a:pt x="31" y="10"/>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556" name="Freeform 2922"/>
              <p:cNvSpPr>
                <a:spLocks/>
              </p:cNvSpPr>
              <p:nvPr/>
            </p:nvSpPr>
            <p:spPr bwMode="auto">
              <a:xfrm>
                <a:off x="8696325" y="3106738"/>
                <a:ext cx="271463" cy="130175"/>
              </a:xfrm>
              <a:custGeom>
                <a:avLst/>
                <a:gdLst>
                  <a:gd name="T0" fmla="*/ 2147483647 w 66"/>
                  <a:gd name="T1" fmla="*/ 2147483647 h 32"/>
                  <a:gd name="T2" fmla="*/ 2147483647 w 66"/>
                  <a:gd name="T3" fmla="*/ 2147483647 h 32"/>
                  <a:gd name="T4" fmla="*/ 2147483647 w 66"/>
                  <a:gd name="T5" fmla="*/ 2147483647 h 32"/>
                  <a:gd name="T6" fmla="*/ 2147483647 w 66"/>
                  <a:gd name="T7" fmla="*/ 2147483647 h 32"/>
                  <a:gd name="T8" fmla="*/ 2147483647 w 66"/>
                  <a:gd name="T9" fmla="*/ 2147483647 h 32"/>
                  <a:gd name="T10" fmla="*/ 2147483647 w 66"/>
                  <a:gd name="T11" fmla="*/ 2147483647 h 32"/>
                  <a:gd name="T12" fmla="*/ 2147483647 w 66"/>
                  <a:gd name="T13" fmla="*/ 2147483647 h 32"/>
                  <a:gd name="T14" fmla="*/ 2147483647 w 66"/>
                  <a:gd name="T15" fmla="*/ 2147483647 h 32"/>
                  <a:gd name="T16" fmla="*/ 2147483647 w 66"/>
                  <a:gd name="T17" fmla="*/ 2147483647 h 32"/>
                  <a:gd name="T18" fmla="*/ 2147483647 w 66"/>
                  <a:gd name="T19" fmla="*/ 2147483647 h 32"/>
                  <a:gd name="T20" fmla="*/ 2147483647 w 66"/>
                  <a:gd name="T21" fmla="*/ 2147483647 h 32"/>
                  <a:gd name="T22" fmla="*/ 2147483647 w 66"/>
                  <a:gd name="T23" fmla="*/ 2147483647 h 32"/>
                  <a:gd name="T24" fmla="*/ 2147483647 w 66"/>
                  <a:gd name="T25" fmla="*/ 2147483647 h 32"/>
                  <a:gd name="T26" fmla="*/ 2147483647 w 66"/>
                  <a:gd name="T27" fmla="*/ 2147483647 h 32"/>
                  <a:gd name="T28" fmla="*/ 2147483647 w 66"/>
                  <a:gd name="T29" fmla="*/ 2147483647 h 32"/>
                  <a:gd name="T30" fmla="*/ 2147483647 w 66"/>
                  <a:gd name="T31" fmla="*/ 2147483647 h 32"/>
                  <a:gd name="T32" fmla="*/ 2147483647 w 66"/>
                  <a:gd name="T33" fmla="*/ 2147483647 h 32"/>
                  <a:gd name="T34" fmla="*/ 2147483647 w 66"/>
                  <a:gd name="T35" fmla="*/ 2147483647 h 32"/>
                  <a:gd name="T36" fmla="*/ 2147483647 w 66"/>
                  <a:gd name="T37" fmla="*/ 0 h 32"/>
                  <a:gd name="T38" fmla="*/ 2147483647 w 66"/>
                  <a:gd name="T39" fmla="*/ 0 h 32"/>
                  <a:gd name="T40" fmla="*/ 2147483647 w 66"/>
                  <a:gd name="T41" fmla="*/ 2147483647 h 32"/>
                  <a:gd name="T42" fmla="*/ 2147483647 w 66"/>
                  <a:gd name="T43" fmla="*/ 2147483647 h 32"/>
                  <a:gd name="T44" fmla="*/ 2147483647 w 66"/>
                  <a:gd name="T45" fmla="*/ 2147483647 h 32"/>
                  <a:gd name="T46" fmla="*/ 2147483647 w 66"/>
                  <a:gd name="T47" fmla="*/ 2147483647 h 32"/>
                  <a:gd name="T48" fmla="*/ 2147483647 w 66"/>
                  <a:gd name="T49" fmla="*/ 2147483647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32"/>
                  <a:gd name="T77" fmla="*/ 66 w 66"/>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32">
                    <a:moveTo>
                      <a:pt x="31" y="9"/>
                    </a:moveTo>
                    <a:cubicBezTo>
                      <a:pt x="31" y="10"/>
                      <a:pt x="29" y="11"/>
                      <a:pt x="29" y="11"/>
                    </a:cubicBezTo>
                    <a:cubicBezTo>
                      <a:pt x="27" y="12"/>
                      <a:pt x="26" y="13"/>
                      <a:pt x="25" y="13"/>
                    </a:cubicBezTo>
                    <a:cubicBezTo>
                      <a:pt x="24" y="14"/>
                      <a:pt x="22" y="14"/>
                      <a:pt x="21" y="14"/>
                    </a:cubicBezTo>
                    <a:cubicBezTo>
                      <a:pt x="20" y="14"/>
                      <a:pt x="18" y="14"/>
                      <a:pt x="17" y="14"/>
                    </a:cubicBezTo>
                    <a:cubicBezTo>
                      <a:pt x="16" y="14"/>
                      <a:pt x="16" y="14"/>
                      <a:pt x="16" y="14"/>
                    </a:cubicBezTo>
                    <a:cubicBezTo>
                      <a:pt x="16" y="14"/>
                      <a:pt x="16" y="14"/>
                      <a:pt x="16" y="14"/>
                    </a:cubicBezTo>
                    <a:cubicBezTo>
                      <a:pt x="3" y="27"/>
                      <a:pt x="3" y="27"/>
                      <a:pt x="3" y="27"/>
                    </a:cubicBezTo>
                    <a:cubicBezTo>
                      <a:pt x="2" y="27"/>
                      <a:pt x="0" y="30"/>
                      <a:pt x="1" y="30"/>
                    </a:cubicBezTo>
                    <a:cubicBezTo>
                      <a:pt x="0" y="31"/>
                      <a:pt x="0" y="31"/>
                      <a:pt x="1" y="32"/>
                    </a:cubicBezTo>
                    <a:cubicBezTo>
                      <a:pt x="1" y="32"/>
                      <a:pt x="2" y="32"/>
                      <a:pt x="2" y="32"/>
                    </a:cubicBezTo>
                    <a:cubicBezTo>
                      <a:pt x="3" y="32"/>
                      <a:pt x="4" y="31"/>
                      <a:pt x="6" y="29"/>
                    </a:cubicBezTo>
                    <a:cubicBezTo>
                      <a:pt x="10" y="26"/>
                      <a:pt x="17" y="19"/>
                      <a:pt x="18" y="18"/>
                    </a:cubicBezTo>
                    <a:cubicBezTo>
                      <a:pt x="23" y="20"/>
                      <a:pt x="27" y="17"/>
                      <a:pt x="31" y="15"/>
                    </a:cubicBezTo>
                    <a:cubicBezTo>
                      <a:pt x="31" y="15"/>
                      <a:pt x="32" y="14"/>
                      <a:pt x="32" y="14"/>
                    </a:cubicBezTo>
                    <a:cubicBezTo>
                      <a:pt x="32" y="14"/>
                      <a:pt x="33" y="14"/>
                      <a:pt x="34" y="13"/>
                    </a:cubicBezTo>
                    <a:cubicBezTo>
                      <a:pt x="42" y="15"/>
                      <a:pt x="53" y="12"/>
                      <a:pt x="61" y="6"/>
                    </a:cubicBezTo>
                    <a:cubicBezTo>
                      <a:pt x="63" y="5"/>
                      <a:pt x="64" y="3"/>
                      <a:pt x="65" y="2"/>
                    </a:cubicBezTo>
                    <a:cubicBezTo>
                      <a:pt x="66" y="1"/>
                      <a:pt x="65" y="0"/>
                      <a:pt x="65" y="0"/>
                    </a:cubicBezTo>
                    <a:cubicBezTo>
                      <a:pt x="65" y="0"/>
                      <a:pt x="64" y="0"/>
                      <a:pt x="64" y="0"/>
                    </a:cubicBezTo>
                    <a:cubicBezTo>
                      <a:pt x="62" y="1"/>
                      <a:pt x="60" y="1"/>
                      <a:pt x="59" y="3"/>
                    </a:cubicBezTo>
                    <a:cubicBezTo>
                      <a:pt x="53" y="7"/>
                      <a:pt x="45" y="10"/>
                      <a:pt x="39" y="10"/>
                    </a:cubicBezTo>
                    <a:cubicBezTo>
                      <a:pt x="38" y="10"/>
                      <a:pt x="37" y="10"/>
                      <a:pt x="36" y="9"/>
                    </a:cubicBezTo>
                    <a:cubicBezTo>
                      <a:pt x="35" y="9"/>
                      <a:pt x="33" y="10"/>
                      <a:pt x="32" y="10"/>
                    </a:cubicBezTo>
                    <a:lnTo>
                      <a:pt x="31" y="9"/>
                    </a:lnTo>
                    <a:close/>
                  </a:path>
                </a:pathLst>
              </a:custGeom>
              <a:solidFill>
                <a:srgbClr val="AECF8F"/>
              </a:solidFill>
              <a:ln w="9525">
                <a:noFill/>
                <a:round/>
                <a:headEnd/>
                <a:tailEnd/>
              </a:ln>
            </p:spPr>
            <p:txBody>
              <a:bodyPr/>
              <a:lstStyle/>
              <a:p>
                <a:endParaRPr lang="en-US">
                  <a:latin typeface="Calibri" pitchFamily="34" charset="0"/>
                </a:endParaRPr>
              </a:p>
            </p:txBody>
          </p:sp>
          <p:sp>
            <p:nvSpPr>
              <p:cNvPr id="143557" name="Freeform 2923"/>
              <p:cNvSpPr>
                <a:spLocks/>
              </p:cNvSpPr>
              <p:nvPr/>
            </p:nvSpPr>
            <p:spPr bwMode="auto">
              <a:xfrm>
                <a:off x="8701088" y="3106738"/>
                <a:ext cx="261937" cy="130175"/>
              </a:xfrm>
              <a:custGeom>
                <a:avLst/>
                <a:gdLst>
                  <a:gd name="T0" fmla="*/ 2147483647 w 64"/>
                  <a:gd name="T1" fmla="*/ 2147483647 h 32"/>
                  <a:gd name="T2" fmla="*/ 0 w 64"/>
                  <a:gd name="T3" fmla="*/ 2147483647 h 32"/>
                  <a:gd name="T4" fmla="*/ 0 w 64"/>
                  <a:gd name="T5" fmla="*/ 2147483647 h 32"/>
                  <a:gd name="T6" fmla="*/ 2147483647 w 64"/>
                  <a:gd name="T7" fmla="*/ 2147483647 h 32"/>
                  <a:gd name="T8" fmla="*/ 2147483647 w 64"/>
                  <a:gd name="T9" fmla="*/ 2147483647 h 32"/>
                  <a:gd name="T10" fmla="*/ 2147483647 w 64"/>
                  <a:gd name="T11" fmla="*/ 2147483647 h 32"/>
                  <a:gd name="T12" fmla="*/ 2147483647 w 64"/>
                  <a:gd name="T13" fmla="*/ 2147483647 h 32"/>
                  <a:gd name="T14" fmla="*/ 2147483647 w 64"/>
                  <a:gd name="T15" fmla="*/ 2147483647 h 32"/>
                  <a:gd name="T16" fmla="*/ 2147483647 w 64"/>
                  <a:gd name="T17" fmla="*/ 0 h 32"/>
                  <a:gd name="T18" fmla="*/ 2147483647 w 64"/>
                  <a:gd name="T19" fmla="*/ 0 h 32"/>
                  <a:gd name="T20" fmla="*/ 2147483647 w 64"/>
                  <a:gd name="T21" fmla="*/ 2147483647 h 32"/>
                  <a:gd name="T22" fmla="*/ 2147483647 w 64"/>
                  <a:gd name="T23" fmla="*/ 2147483647 h 32"/>
                  <a:gd name="T24" fmla="*/ 2147483647 w 64"/>
                  <a:gd name="T25" fmla="*/ 2147483647 h 32"/>
                  <a:gd name="T26" fmla="*/ 2147483647 w 64"/>
                  <a:gd name="T27" fmla="*/ 2147483647 h 32"/>
                  <a:gd name="T28" fmla="*/ 2147483647 w 64"/>
                  <a:gd name="T29" fmla="*/ 2147483647 h 32"/>
                  <a:gd name="T30" fmla="*/ 2147483647 w 64"/>
                  <a:gd name="T31" fmla="*/ 2147483647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
                  <a:gd name="T49" fmla="*/ 0 h 32"/>
                  <a:gd name="T50" fmla="*/ 64 w 64"/>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 h="32">
                    <a:moveTo>
                      <a:pt x="15" y="15"/>
                    </a:moveTo>
                    <a:cubicBezTo>
                      <a:pt x="0" y="30"/>
                      <a:pt x="0" y="30"/>
                      <a:pt x="0" y="30"/>
                    </a:cubicBezTo>
                    <a:cubicBezTo>
                      <a:pt x="0" y="30"/>
                      <a:pt x="0" y="31"/>
                      <a:pt x="0" y="31"/>
                    </a:cubicBezTo>
                    <a:cubicBezTo>
                      <a:pt x="1" y="32"/>
                      <a:pt x="1" y="32"/>
                      <a:pt x="2" y="31"/>
                    </a:cubicBezTo>
                    <a:cubicBezTo>
                      <a:pt x="2" y="31"/>
                      <a:pt x="16" y="18"/>
                      <a:pt x="16" y="17"/>
                    </a:cubicBezTo>
                    <a:cubicBezTo>
                      <a:pt x="21" y="19"/>
                      <a:pt x="25" y="17"/>
                      <a:pt x="30" y="14"/>
                    </a:cubicBezTo>
                    <a:cubicBezTo>
                      <a:pt x="30" y="14"/>
                      <a:pt x="31" y="13"/>
                      <a:pt x="32" y="12"/>
                    </a:cubicBezTo>
                    <a:cubicBezTo>
                      <a:pt x="41" y="15"/>
                      <a:pt x="56" y="9"/>
                      <a:pt x="63" y="2"/>
                    </a:cubicBezTo>
                    <a:cubicBezTo>
                      <a:pt x="64" y="2"/>
                      <a:pt x="64" y="1"/>
                      <a:pt x="64" y="0"/>
                    </a:cubicBezTo>
                    <a:cubicBezTo>
                      <a:pt x="63" y="0"/>
                      <a:pt x="63" y="0"/>
                      <a:pt x="62" y="0"/>
                    </a:cubicBezTo>
                    <a:cubicBezTo>
                      <a:pt x="55" y="7"/>
                      <a:pt x="40" y="13"/>
                      <a:pt x="32" y="10"/>
                    </a:cubicBezTo>
                    <a:cubicBezTo>
                      <a:pt x="31" y="10"/>
                      <a:pt x="31" y="10"/>
                      <a:pt x="31" y="10"/>
                    </a:cubicBezTo>
                    <a:cubicBezTo>
                      <a:pt x="29" y="12"/>
                      <a:pt x="29" y="12"/>
                      <a:pt x="29" y="12"/>
                    </a:cubicBezTo>
                    <a:cubicBezTo>
                      <a:pt x="24" y="15"/>
                      <a:pt x="21" y="17"/>
                      <a:pt x="17" y="15"/>
                    </a:cubicBezTo>
                    <a:cubicBezTo>
                      <a:pt x="16" y="15"/>
                      <a:pt x="16" y="15"/>
                      <a:pt x="16" y="15"/>
                    </a:cubicBezTo>
                    <a:lnTo>
                      <a:pt x="15" y="15"/>
                    </a:lnTo>
                    <a:close/>
                  </a:path>
                </a:pathLst>
              </a:custGeom>
              <a:solidFill>
                <a:srgbClr val="CFE4B5"/>
              </a:solidFill>
              <a:ln w="9525">
                <a:noFill/>
                <a:round/>
                <a:headEnd/>
                <a:tailEnd/>
              </a:ln>
            </p:spPr>
            <p:txBody>
              <a:bodyPr/>
              <a:lstStyle/>
              <a:p>
                <a:endParaRPr lang="en-US">
                  <a:latin typeface="Calibri" pitchFamily="34" charset="0"/>
                </a:endParaRPr>
              </a:p>
            </p:txBody>
          </p:sp>
          <p:sp>
            <p:nvSpPr>
              <p:cNvPr id="143558" name="Freeform 2924"/>
              <p:cNvSpPr>
                <a:spLocks/>
              </p:cNvSpPr>
              <p:nvPr/>
            </p:nvSpPr>
            <p:spPr bwMode="auto">
              <a:xfrm>
                <a:off x="8636000" y="2922588"/>
                <a:ext cx="184150" cy="285750"/>
              </a:xfrm>
              <a:custGeom>
                <a:avLst/>
                <a:gdLst>
                  <a:gd name="T0" fmla="*/ 2147483647 w 45"/>
                  <a:gd name="T1" fmla="*/ 2147483647 h 70"/>
                  <a:gd name="T2" fmla="*/ 2147483647 w 45"/>
                  <a:gd name="T3" fmla="*/ 2147483647 h 70"/>
                  <a:gd name="T4" fmla="*/ 2147483647 w 45"/>
                  <a:gd name="T5" fmla="*/ 2147483647 h 70"/>
                  <a:gd name="T6" fmla="*/ 2147483647 w 45"/>
                  <a:gd name="T7" fmla="*/ 2147483647 h 70"/>
                  <a:gd name="T8" fmla="*/ 2147483647 w 45"/>
                  <a:gd name="T9" fmla="*/ 2147483647 h 70"/>
                  <a:gd name="T10" fmla="*/ 2147483647 w 45"/>
                  <a:gd name="T11" fmla="*/ 2147483647 h 70"/>
                  <a:gd name="T12" fmla="*/ 2147483647 w 45"/>
                  <a:gd name="T13" fmla="*/ 2147483647 h 70"/>
                  <a:gd name="T14" fmla="*/ 2147483647 w 45"/>
                  <a:gd name="T15" fmla="*/ 2147483647 h 70"/>
                  <a:gd name="T16" fmla="*/ 2147483647 w 45"/>
                  <a:gd name="T17" fmla="*/ 2147483647 h 70"/>
                  <a:gd name="T18" fmla="*/ 2147483647 w 45"/>
                  <a:gd name="T19" fmla="*/ 2147483647 h 70"/>
                  <a:gd name="T20" fmla="*/ 2147483647 w 45"/>
                  <a:gd name="T21" fmla="*/ 2147483647 h 70"/>
                  <a:gd name="T22" fmla="*/ 2147483647 w 45"/>
                  <a:gd name="T23" fmla="*/ 2147483647 h 70"/>
                  <a:gd name="T24" fmla="*/ 2147483647 w 45"/>
                  <a:gd name="T25" fmla="*/ 2147483647 h 70"/>
                  <a:gd name="T26" fmla="*/ 2147483647 w 45"/>
                  <a:gd name="T27" fmla="*/ 2147483647 h 70"/>
                  <a:gd name="T28" fmla="*/ 2147483647 w 45"/>
                  <a:gd name="T29" fmla="*/ 2147483647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70"/>
                  <a:gd name="T47" fmla="*/ 45 w 45"/>
                  <a:gd name="T48" fmla="*/ 70 h 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70">
                    <a:moveTo>
                      <a:pt x="34" y="2"/>
                    </a:moveTo>
                    <a:cubicBezTo>
                      <a:pt x="25" y="10"/>
                      <a:pt x="20" y="22"/>
                      <a:pt x="21" y="33"/>
                    </a:cubicBezTo>
                    <a:cubicBezTo>
                      <a:pt x="18" y="37"/>
                      <a:pt x="15" y="41"/>
                      <a:pt x="16" y="47"/>
                    </a:cubicBezTo>
                    <a:cubicBezTo>
                      <a:pt x="12" y="50"/>
                      <a:pt x="3" y="58"/>
                      <a:pt x="3" y="58"/>
                    </a:cubicBezTo>
                    <a:cubicBezTo>
                      <a:pt x="1" y="61"/>
                      <a:pt x="0" y="64"/>
                      <a:pt x="3" y="67"/>
                    </a:cubicBezTo>
                    <a:cubicBezTo>
                      <a:pt x="3" y="67"/>
                      <a:pt x="3" y="67"/>
                      <a:pt x="3" y="67"/>
                    </a:cubicBezTo>
                    <a:cubicBezTo>
                      <a:pt x="5" y="70"/>
                      <a:pt x="9" y="70"/>
                      <a:pt x="12" y="68"/>
                    </a:cubicBezTo>
                    <a:cubicBezTo>
                      <a:pt x="30" y="51"/>
                      <a:pt x="30" y="51"/>
                      <a:pt x="30" y="51"/>
                    </a:cubicBezTo>
                    <a:cubicBezTo>
                      <a:pt x="28" y="47"/>
                      <a:pt x="28" y="47"/>
                      <a:pt x="28" y="47"/>
                    </a:cubicBezTo>
                    <a:cubicBezTo>
                      <a:pt x="28" y="46"/>
                      <a:pt x="28" y="45"/>
                      <a:pt x="32" y="40"/>
                    </a:cubicBezTo>
                    <a:cubicBezTo>
                      <a:pt x="35" y="36"/>
                      <a:pt x="35" y="36"/>
                      <a:pt x="35" y="36"/>
                    </a:cubicBezTo>
                    <a:cubicBezTo>
                      <a:pt x="34" y="33"/>
                      <a:pt x="34" y="33"/>
                      <a:pt x="34" y="33"/>
                    </a:cubicBezTo>
                    <a:cubicBezTo>
                      <a:pt x="32" y="27"/>
                      <a:pt x="36" y="17"/>
                      <a:pt x="42" y="11"/>
                    </a:cubicBezTo>
                    <a:cubicBezTo>
                      <a:pt x="45" y="9"/>
                      <a:pt x="45" y="5"/>
                      <a:pt x="43" y="2"/>
                    </a:cubicBezTo>
                    <a:cubicBezTo>
                      <a:pt x="40" y="0"/>
                      <a:pt x="36" y="0"/>
                      <a:pt x="34" y="2"/>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559" name="Freeform 2925"/>
              <p:cNvSpPr>
                <a:spLocks/>
              </p:cNvSpPr>
              <p:nvPr/>
            </p:nvSpPr>
            <p:spPr bwMode="auto">
              <a:xfrm>
                <a:off x="8639175" y="2927350"/>
                <a:ext cx="176213" cy="277813"/>
              </a:xfrm>
              <a:custGeom>
                <a:avLst/>
                <a:gdLst>
                  <a:gd name="T0" fmla="*/ 2147483647 w 43"/>
                  <a:gd name="T1" fmla="*/ 2147483647 h 68"/>
                  <a:gd name="T2" fmla="*/ 2147483647 w 43"/>
                  <a:gd name="T3" fmla="*/ 2147483647 h 68"/>
                  <a:gd name="T4" fmla="*/ 2147483647 w 43"/>
                  <a:gd name="T5" fmla="*/ 2147483647 h 68"/>
                  <a:gd name="T6" fmla="*/ 2147483647 w 43"/>
                  <a:gd name="T7" fmla="*/ 2147483647 h 68"/>
                  <a:gd name="T8" fmla="*/ 2147483647 w 43"/>
                  <a:gd name="T9" fmla="*/ 2147483647 h 68"/>
                  <a:gd name="T10" fmla="*/ 2147483647 w 43"/>
                  <a:gd name="T11" fmla="*/ 2147483647 h 68"/>
                  <a:gd name="T12" fmla="*/ 2147483647 w 43"/>
                  <a:gd name="T13" fmla="*/ 2147483647 h 68"/>
                  <a:gd name="T14" fmla="*/ 2147483647 w 43"/>
                  <a:gd name="T15" fmla="*/ 2147483647 h 68"/>
                  <a:gd name="T16" fmla="*/ 2147483647 w 43"/>
                  <a:gd name="T17" fmla="*/ 2147483647 h 68"/>
                  <a:gd name="T18" fmla="*/ 2147483647 w 43"/>
                  <a:gd name="T19" fmla="*/ 2147483647 h 68"/>
                  <a:gd name="T20" fmla="*/ 2147483647 w 43"/>
                  <a:gd name="T21" fmla="*/ 2147483647 h 68"/>
                  <a:gd name="T22" fmla="*/ 2147483647 w 43"/>
                  <a:gd name="T23" fmla="*/ 2147483647 h 68"/>
                  <a:gd name="T24" fmla="*/ 2147483647 w 43"/>
                  <a:gd name="T25" fmla="*/ 2147483647 h 68"/>
                  <a:gd name="T26" fmla="*/ 2147483647 w 43"/>
                  <a:gd name="T27" fmla="*/ 2147483647 h 68"/>
                  <a:gd name="T28" fmla="*/ 2147483647 w 43"/>
                  <a:gd name="T29" fmla="*/ 2147483647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68"/>
                  <a:gd name="T47" fmla="*/ 43 w 43"/>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68">
                    <a:moveTo>
                      <a:pt x="33" y="2"/>
                    </a:moveTo>
                    <a:cubicBezTo>
                      <a:pt x="25" y="10"/>
                      <a:pt x="20" y="22"/>
                      <a:pt x="21" y="32"/>
                    </a:cubicBezTo>
                    <a:cubicBezTo>
                      <a:pt x="19" y="36"/>
                      <a:pt x="16" y="39"/>
                      <a:pt x="17" y="44"/>
                    </a:cubicBezTo>
                    <a:cubicBezTo>
                      <a:pt x="13" y="47"/>
                      <a:pt x="6" y="54"/>
                      <a:pt x="6" y="55"/>
                    </a:cubicBezTo>
                    <a:cubicBezTo>
                      <a:pt x="4" y="57"/>
                      <a:pt x="0" y="63"/>
                      <a:pt x="2" y="65"/>
                    </a:cubicBezTo>
                    <a:cubicBezTo>
                      <a:pt x="2" y="66"/>
                      <a:pt x="2" y="66"/>
                      <a:pt x="2" y="66"/>
                    </a:cubicBezTo>
                    <a:cubicBezTo>
                      <a:pt x="4" y="68"/>
                      <a:pt x="7" y="68"/>
                      <a:pt x="10" y="66"/>
                    </a:cubicBezTo>
                    <a:cubicBezTo>
                      <a:pt x="28" y="50"/>
                      <a:pt x="28" y="50"/>
                      <a:pt x="28" y="50"/>
                    </a:cubicBezTo>
                    <a:cubicBezTo>
                      <a:pt x="27" y="47"/>
                      <a:pt x="27" y="47"/>
                      <a:pt x="27" y="47"/>
                    </a:cubicBezTo>
                    <a:cubicBezTo>
                      <a:pt x="26" y="44"/>
                      <a:pt x="26" y="43"/>
                      <a:pt x="30" y="39"/>
                    </a:cubicBezTo>
                    <a:cubicBezTo>
                      <a:pt x="33" y="35"/>
                      <a:pt x="33" y="35"/>
                      <a:pt x="33" y="35"/>
                    </a:cubicBezTo>
                    <a:cubicBezTo>
                      <a:pt x="32" y="33"/>
                      <a:pt x="32" y="33"/>
                      <a:pt x="32" y="33"/>
                    </a:cubicBezTo>
                    <a:cubicBezTo>
                      <a:pt x="30" y="26"/>
                      <a:pt x="34" y="16"/>
                      <a:pt x="40" y="10"/>
                    </a:cubicBezTo>
                    <a:cubicBezTo>
                      <a:pt x="43" y="8"/>
                      <a:pt x="43" y="4"/>
                      <a:pt x="41" y="2"/>
                    </a:cubicBezTo>
                    <a:cubicBezTo>
                      <a:pt x="39" y="0"/>
                      <a:pt x="35" y="0"/>
                      <a:pt x="33" y="2"/>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560" name="Freeform 2926"/>
              <p:cNvSpPr>
                <a:spLocks/>
              </p:cNvSpPr>
              <p:nvPr/>
            </p:nvSpPr>
            <p:spPr bwMode="auto">
              <a:xfrm>
                <a:off x="8643938" y="2930525"/>
                <a:ext cx="168275" cy="269875"/>
              </a:xfrm>
              <a:custGeom>
                <a:avLst/>
                <a:gdLst>
                  <a:gd name="T0" fmla="*/ 2147483647 w 41"/>
                  <a:gd name="T1" fmla="*/ 2147483647 h 66"/>
                  <a:gd name="T2" fmla="*/ 2147483647 w 41"/>
                  <a:gd name="T3" fmla="*/ 2147483647 h 66"/>
                  <a:gd name="T4" fmla="*/ 2147483647 w 41"/>
                  <a:gd name="T5" fmla="*/ 2147483647 h 66"/>
                  <a:gd name="T6" fmla="*/ 2147483647 w 41"/>
                  <a:gd name="T7" fmla="*/ 2147483647 h 66"/>
                  <a:gd name="T8" fmla="*/ 2147483647 w 41"/>
                  <a:gd name="T9" fmla="*/ 2147483647 h 66"/>
                  <a:gd name="T10" fmla="*/ 2147483647 w 41"/>
                  <a:gd name="T11" fmla="*/ 2147483647 h 66"/>
                  <a:gd name="T12" fmla="*/ 2147483647 w 41"/>
                  <a:gd name="T13" fmla="*/ 2147483647 h 66"/>
                  <a:gd name="T14" fmla="*/ 2147483647 w 41"/>
                  <a:gd name="T15" fmla="*/ 2147483647 h 66"/>
                  <a:gd name="T16" fmla="*/ 2147483647 w 41"/>
                  <a:gd name="T17" fmla="*/ 2147483647 h 66"/>
                  <a:gd name="T18" fmla="*/ 2147483647 w 41"/>
                  <a:gd name="T19" fmla="*/ 2147483647 h 66"/>
                  <a:gd name="T20" fmla="*/ 2147483647 w 41"/>
                  <a:gd name="T21" fmla="*/ 2147483647 h 66"/>
                  <a:gd name="T22" fmla="*/ 2147483647 w 41"/>
                  <a:gd name="T23" fmla="*/ 2147483647 h 66"/>
                  <a:gd name="T24" fmla="*/ 2147483647 w 41"/>
                  <a:gd name="T25" fmla="*/ 2147483647 h 66"/>
                  <a:gd name="T26" fmla="*/ 2147483647 w 41"/>
                  <a:gd name="T27" fmla="*/ 2147483647 h 66"/>
                  <a:gd name="T28" fmla="*/ 2147483647 w 41"/>
                  <a:gd name="T29" fmla="*/ 2147483647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66"/>
                  <a:gd name="T47" fmla="*/ 41 w 41"/>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66">
                    <a:moveTo>
                      <a:pt x="33" y="2"/>
                    </a:moveTo>
                    <a:cubicBezTo>
                      <a:pt x="25" y="9"/>
                      <a:pt x="20" y="22"/>
                      <a:pt x="21" y="32"/>
                    </a:cubicBezTo>
                    <a:cubicBezTo>
                      <a:pt x="20" y="34"/>
                      <a:pt x="17" y="37"/>
                      <a:pt x="18" y="40"/>
                    </a:cubicBezTo>
                    <a:cubicBezTo>
                      <a:pt x="14" y="44"/>
                      <a:pt x="9" y="50"/>
                      <a:pt x="9" y="53"/>
                    </a:cubicBezTo>
                    <a:cubicBezTo>
                      <a:pt x="7" y="54"/>
                      <a:pt x="0" y="62"/>
                      <a:pt x="2" y="64"/>
                    </a:cubicBezTo>
                    <a:cubicBezTo>
                      <a:pt x="1" y="64"/>
                      <a:pt x="1" y="64"/>
                      <a:pt x="2" y="65"/>
                    </a:cubicBezTo>
                    <a:cubicBezTo>
                      <a:pt x="3" y="66"/>
                      <a:pt x="6" y="66"/>
                      <a:pt x="8" y="65"/>
                    </a:cubicBezTo>
                    <a:cubicBezTo>
                      <a:pt x="26" y="49"/>
                      <a:pt x="26" y="49"/>
                      <a:pt x="26" y="49"/>
                    </a:cubicBezTo>
                    <a:cubicBezTo>
                      <a:pt x="25" y="46"/>
                      <a:pt x="25" y="46"/>
                      <a:pt x="25" y="46"/>
                    </a:cubicBezTo>
                    <a:cubicBezTo>
                      <a:pt x="24" y="43"/>
                      <a:pt x="24" y="42"/>
                      <a:pt x="28" y="37"/>
                    </a:cubicBezTo>
                    <a:cubicBezTo>
                      <a:pt x="30" y="34"/>
                      <a:pt x="30" y="34"/>
                      <a:pt x="30" y="34"/>
                    </a:cubicBezTo>
                    <a:cubicBezTo>
                      <a:pt x="30" y="32"/>
                      <a:pt x="30" y="32"/>
                      <a:pt x="30" y="32"/>
                    </a:cubicBezTo>
                    <a:cubicBezTo>
                      <a:pt x="28" y="24"/>
                      <a:pt x="32" y="14"/>
                      <a:pt x="39" y="8"/>
                    </a:cubicBezTo>
                    <a:cubicBezTo>
                      <a:pt x="40" y="6"/>
                      <a:pt x="41" y="4"/>
                      <a:pt x="39" y="2"/>
                    </a:cubicBezTo>
                    <a:cubicBezTo>
                      <a:pt x="37" y="0"/>
                      <a:pt x="35" y="0"/>
                      <a:pt x="33" y="2"/>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561" name="Freeform 2927"/>
              <p:cNvSpPr>
                <a:spLocks/>
              </p:cNvSpPr>
              <p:nvPr/>
            </p:nvSpPr>
            <p:spPr bwMode="auto">
              <a:xfrm>
                <a:off x="8648700" y="2935288"/>
                <a:ext cx="153988" cy="265112"/>
              </a:xfrm>
              <a:custGeom>
                <a:avLst/>
                <a:gdLst>
                  <a:gd name="T0" fmla="*/ 2147483647 w 38"/>
                  <a:gd name="T1" fmla="*/ 2147483647 h 65"/>
                  <a:gd name="T2" fmla="*/ 2147483647 w 38"/>
                  <a:gd name="T3" fmla="*/ 2147483647 h 65"/>
                  <a:gd name="T4" fmla="*/ 2147483647 w 38"/>
                  <a:gd name="T5" fmla="*/ 2147483647 h 65"/>
                  <a:gd name="T6" fmla="*/ 2147483647 w 38"/>
                  <a:gd name="T7" fmla="*/ 2147483647 h 65"/>
                  <a:gd name="T8" fmla="*/ 2147483647 w 38"/>
                  <a:gd name="T9" fmla="*/ 2147483647 h 65"/>
                  <a:gd name="T10" fmla="*/ 2147483647 w 38"/>
                  <a:gd name="T11" fmla="*/ 2147483647 h 65"/>
                  <a:gd name="T12" fmla="*/ 2147483647 w 38"/>
                  <a:gd name="T13" fmla="*/ 2147483647 h 65"/>
                  <a:gd name="T14" fmla="*/ 2147483647 w 38"/>
                  <a:gd name="T15" fmla="*/ 2147483647 h 65"/>
                  <a:gd name="T16" fmla="*/ 2147483647 w 38"/>
                  <a:gd name="T17" fmla="*/ 2147483647 h 65"/>
                  <a:gd name="T18" fmla="*/ 2147483647 w 38"/>
                  <a:gd name="T19" fmla="*/ 2147483647 h 65"/>
                  <a:gd name="T20" fmla="*/ 2147483647 w 38"/>
                  <a:gd name="T21" fmla="*/ 2147483647 h 65"/>
                  <a:gd name="T22" fmla="*/ 2147483647 w 38"/>
                  <a:gd name="T23" fmla="*/ 2147483647 h 65"/>
                  <a:gd name="T24" fmla="*/ 2147483647 w 38"/>
                  <a:gd name="T25" fmla="*/ 2147483647 h 65"/>
                  <a:gd name="T26" fmla="*/ 2147483647 w 38"/>
                  <a:gd name="T27" fmla="*/ 2147483647 h 65"/>
                  <a:gd name="T28" fmla="*/ 2147483647 w 38"/>
                  <a:gd name="T29" fmla="*/ 2147483647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
                  <a:gd name="T46" fmla="*/ 0 h 65"/>
                  <a:gd name="T47" fmla="*/ 38 w 38"/>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 h="65">
                    <a:moveTo>
                      <a:pt x="33" y="1"/>
                    </a:moveTo>
                    <a:cubicBezTo>
                      <a:pt x="24" y="9"/>
                      <a:pt x="20" y="21"/>
                      <a:pt x="22" y="31"/>
                    </a:cubicBezTo>
                    <a:cubicBezTo>
                      <a:pt x="20" y="33"/>
                      <a:pt x="19" y="35"/>
                      <a:pt x="19" y="37"/>
                    </a:cubicBezTo>
                    <a:cubicBezTo>
                      <a:pt x="15" y="41"/>
                      <a:pt x="11" y="47"/>
                      <a:pt x="12" y="50"/>
                    </a:cubicBezTo>
                    <a:cubicBezTo>
                      <a:pt x="11" y="51"/>
                      <a:pt x="0" y="61"/>
                      <a:pt x="1" y="62"/>
                    </a:cubicBezTo>
                    <a:cubicBezTo>
                      <a:pt x="1" y="63"/>
                      <a:pt x="1" y="63"/>
                      <a:pt x="1" y="63"/>
                    </a:cubicBezTo>
                    <a:cubicBezTo>
                      <a:pt x="2" y="64"/>
                      <a:pt x="4" y="65"/>
                      <a:pt x="6" y="63"/>
                    </a:cubicBezTo>
                    <a:cubicBezTo>
                      <a:pt x="24" y="47"/>
                      <a:pt x="24" y="47"/>
                      <a:pt x="24" y="47"/>
                    </a:cubicBezTo>
                    <a:cubicBezTo>
                      <a:pt x="23" y="45"/>
                      <a:pt x="23" y="45"/>
                      <a:pt x="23" y="45"/>
                    </a:cubicBezTo>
                    <a:cubicBezTo>
                      <a:pt x="22" y="42"/>
                      <a:pt x="23" y="40"/>
                      <a:pt x="26" y="35"/>
                    </a:cubicBezTo>
                    <a:cubicBezTo>
                      <a:pt x="28" y="33"/>
                      <a:pt x="28" y="33"/>
                      <a:pt x="28" y="33"/>
                    </a:cubicBezTo>
                    <a:cubicBezTo>
                      <a:pt x="28" y="31"/>
                      <a:pt x="28" y="31"/>
                      <a:pt x="28" y="31"/>
                    </a:cubicBezTo>
                    <a:cubicBezTo>
                      <a:pt x="26" y="23"/>
                      <a:pt x="30" y="13"/>
                      <a:pt x="37" y="6"/>
                    </a:cubicBezTo>
                    <a:cubicBezTo>
                      <a:pt x="38" y="5"/>
                      <a:pt x="38" y="3"/>
                      <a:pt x="37" y="2"/>
                    </a:cubicBezTo>
                    <a:cubicBezTo>
                      <a:pt x="36" y="0"/>
                      <a:pt x="34" y="0"/>
                      <a:pt x="33" y="1"/>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562" name="Freeform 2928"/>
              <p:cNvSpPr>
                <a:spLocks/>
              </p:cNvSpPr>
              <p:nvPr/>
            </p:nvSpPr>
            <p:spPr bwMode="auto">
              <a:xfrm>
                <a:off x="8651875" y="2938463"/>
                <a:ext cx="147638" cy="258762"/>
              </a:xfrm>
              <a:custGeom>
                <a:avLst/>
                <a:gdLst>
                  <a:gd name="T0" fmla="*/ 2147483647 w 36"/>
                  <a:gd name="T1" fmla="*/ 2147483647 h 63"/>
                  <a:gd name="T2" fmla="*/ 2147483647 w 36"/>
                  <a:gd name="T3" fmla="*/ 2147483647 h 63"/>
                  <a:gd name="T4" fmla="*/ 2147483647 w 36"/>
                  <a:gd name="T5" fmla="*/ 2147483647 h 63"/>
                  <a:gd name="T6" fmla="*/ 2147483647 w 36"/>
                  <a:gd name="T7" fmla="*/ 2147483647 h 63"/>
                  <a:gd name="T8" fmla="*/ 2147483647 w 36"/>
                  <a:gd name="T9" fmla="*/ 2147483647 h 63"/>
                  <a:gd name="T10" fmla="*/ 0 w 36"/>
                  <a:gd name="T11" fmla="*/ 2147483647 h 63"/>
                  <a:gd name="T12" fmla="*/ 2147483647 w 36"/>
                  <a:gd name="T13" fmla="*/ 2147483647 h 63"/>
                  <a:gd name="T14" fmla="*/ 2147483647 w 36"/>
                  <a:gd name="T15" fmla="*/ 2147483647 h 63"/>
                  <a:gd name="T16" fmla="*/ 2147483647 w 36"/>
                  <a:gd name="T17" fmla="*/ 2147483647 h 63"/>
                  <a:gd name="T18" fmla="*/ 2147483647 w 36"/>
                  <a:gd name="T19" fmla="*/ 2147483647 h 63"/>
                  <a:gd name="T20" fmla="*/ 2147483647 w 36"/>
                  <a:gd name="T21" fmla="*/ 2147483647 h 63"/>
                  <a:gd name="T22" fmla="*/ 2147483647 w 36"/>
                  <a:gd name="T23" fmla="*/ 2147483647 h 63"/>
                  <a:gd name="T24" fmla="*/ 2147483647 w 36"/>
                  <a:gd name="T25" fmla="*/ 2147483647 h 63"/>
                  <a:gd name="T26" fmla="*/ 2147483647 w 36"/>
                  <a:gd name="T27" fmla="*/ 2147483647 h 63"/>
                  <a:gd name="T28" fmla="*/ 2147483647 w 36"/>
                  <a:gd name="T29" fmla="*/ 2147483647 h 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63"/>
                  <a:gd name="T47" fmla="*/ 36 w 36"/>
                  <a:gd name="T48" fmla="*/ 63 h 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63">
                    <a:moveTo>
                      <a:pt x="32" y="1"/>
                    </a:moveTo>
                    <a:cubicBezTo>
                      <a:pt x="24" y="9"/>
                      <a:pt x="20" y="21"/>
                      <a:pt x="22" y="30"/>
                    </a:cubicBezTo>
                    <a:cubicBezTo>
                      <a:pt x="21" y="31"/>
                      <a:pt x="20" y="33"/>
                      <a:pt x="20" y="34"/>
                    </a:cubicBezTo>
                    <a:cubicBezTo>
                      <a:pt x="16" y="38"/>
                      <a:pt x="14" y="43"/>
                      <a:pt x="15" y="47"/>
                    </a:cubicBezTo>
                    <a:cubicBezTo>
                      <a:pt x="14" y="48"/>
                      <a:pt x="0" y="60"/>
                      <a:pt x="1" y="61"/>
                    </a:cubicBezTo>
                    <a:cubicBezTo>
                      <a:pt x="0" y="61"/>
                      <a:pt x="0" y="62"/>
                      <a:pt x="0" y="62"/>
                    </a:cubicBezTo>
                    <a:cubicBezTo>
                      <a:pt x="1" y="62"/>
                      <a:pt x="3" y="63"/>
                      <a:pt x="3" y="62"/>
                    </a:cubicBezTo>
                    <a:cubicBezTo>
                      <a:pt x="22" y="46"/>
                      <a:pt x="22" y="46"/>
                      <a:pt x="22" y="46"/>
                    </a:cubicBezTo>
                    <a:cubicBezTo>
                      <a:pt x="22" y="45"/>
                      <a:pt x="22" y="45"/>
                      <a:pt x="22" y="45"/>
                    </a:cubicBezTo>
                    <a:cubicBezTo>
                      <a:pt x="20" y="41"/>
                      <a:pt x="21" y="38"/>
                      <a:pt x="24" y="34"/>
                    </a:cubicBezTo>
                    <a:cubicBezTo>
                      <a:pt x="26" y="31"/>
                      <a:pt x="26" y="31"/>
                      <a:pt x="26" y="31"/>
                    </a:cubicBezTo>
                    <a:cubicBezTo>
                      <a:pt x="26" y="30"/>
                      <a:pt x="26" y="30"/>
                      <a:pt x="26" y="30"/>
                    </a:cubicBezTo>
                    <a:cubicBezTo>
                      <a:pt x="24" y="22"/>
                      <a:pt x="28" y="11"/>
                      <a:pt x="35" y="4"/>
                    </a:cubicBezTo>
                    <a:cubicBezTo>
                      <a:pt x="36" y="3"/>
                      <a:pt x="36" y="2"/>
                      <a:pt x="35" y="1"/>
                    </a:cubicBezTo>
                    <a:cubicBezTo>
                      <a:pt x="35" y="0"/>
                      <a:pt x="33" y="0"/>
                      <a:pt x="32" y="1"/>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563" name="Freeform 2929"/>
              <p:cNvSpPr>
                <a:spLocks/>
              </p:cNvSpPr>
              <p:nvPr/>
            </p:nvSpPr>
            <p:spPr bwMode="auto">
              <a:xfrm>
                <a:off x="8656638" y="2946400"/>
                <a:ext cx="138112" cy="246063"/>
              </a:xfrm>
              <a:custGeom>
                <a:avLst/>
                <a:gdLst>
                  <a:gd name="T0" fmla="*/ 2147483647 w 34"/>
                  <a:gd name="T1" fmla="*/ 0 h 60"/>
                  <a:gd name="T2" fmla="*/ 2147483647 w 34"/>
                  <a:gd name="T3" fmla="*/ 2147483647 h 60"/>
                  <a:gd name="T4" fmla="*/ 2147483647 w 34"/>
                  <a:gd name="T5" fmla="*/ 2147483647 h 60"/>
                  <a:gd name="T6" fmla="*/ 2147483647 w 34"/>
                  <a:gd name="T7" fmla="*/ 2147483647 h 60"/>
                  <a:gd name="T8" fmla="*/ 0 w 34"/>
                  <a:gd name="T9" fmla="*/ 2147483647 h 60"/>
                  <a:gd name="T10" fmla="*/ 0 w 34"/>
                  <a:gd name="T11" fmla="*/ 2147483647 h 60"/>
                  <a:gd name="T12" fmla="*/ 2147483647 w 34"/>
                  <a:gd name="T13" fmla="*/ 2147483647 h 60"/>
                  <a:gd name="T14" fmla="*/ 2147483647 w 34"/>
                  <a:gd name="T15" fmla="*/ 2147483647 h 60"/>
                  <a:gd name="T16" fmla="*/ 2147483647 w 34"/>
                  <a:gd name="T17" fmla="*/ 2147483647 h 60"/>
                  <a:gd name="T18" fmla="*/ 2147483647 w 34"/>
                  <a:gd name="T19" fmla="*/ 2147483647 h 60"/>
                  <a:gd name="T20" fmla="*/ 2147483647 w 34"/>
                  <a:gd name="T21" fmla="*/ 2147483647 h 60"/>
                  <a:gd name="T22" fmla="*/ 2147483647 w 34"/>
                  <a:gd name="T23" fmla="*/ 2147483647 h 60"/>
                  <a:gd name="T24" fmla="*/ 2147483647 w 34"/>
                  <a:gd name="T25" fmla="*/ 2147483647 h 60"/>
                  <a:gd name="T26" fmla="*/ 2147483647 w 34"/>
                  <a:gd name="T27" fmla="*/ 0 h 60"/>
                  <a:gd name="T28" fmla="*/ 2147483647 w 34"/>
                  <a:gd name="T29" fmla="*/ 0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60"/>
                  <a:gd name="T47" fmla="*/ 34 w 34"/>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60">
                    <a:moveTo>
                      <a:pt x="32" y="0"/>
                    </a:moveTo>
                    <a:cubicBezTo>
                      <a:pt x="24" y="7"/>
                      <a:pt x="20" y="19"/>
                      <a:pt x="22" y="29"/>
                    </a:cubicBezTo>
                    <a:cubicBezTo>
                      <a:pt x="21" y="29"/>
                      <a:pt x="21" y="30"/>
                      <a:pt x="21" y="30"/>
                    </a:cubicBezTo>
                    <a:cubicBezTo>
                      <a:pt x="17" y="34"/>
                      <a:pt x="17" y="38"/>
                      <a:pt x="18" y="43"/>
                    </a:cubicBezTo>
                    <a:cubicBezTo>
                      <a:pt x="17" y="44"/>
                      <a:pt x="0" y="58"/>
                      <a:pt x="0" y="58"/>
                    </a:cubicBezTo>
                    <a:cubicBezTo>
                      <a:pt x="0" y="59"/>
                      <a:pt x="0" y="59"/>
                      <a:pt x="0" y="60"/>
                    </a:cubicBezTo>
                    <a:cubicBezTo>
                      <a:pt x="0" y="60"/>
                      <a:pt x="1" y="60"/>
                      <a:pt x="1" y="60"/>
                    </a:cubicBezTo>
                    <a:cubicBezTo>
                      <a:pt x="20" y="44"/>
                      <a:pt x="20" y="44"/>
                      <a:pt x="20" y="44"/>
                    </a:cubicBezTo>
                    <a:cubicBezTo>
                      <a:pt x="20" y="43"/>
                      <a:pt x="20" y="43"/>
                      <a:pt x="20" y="43"/>
                    </a:cubicBezTo>
                    <a:cubicBezTo>
                      <a:pt x="19" y="38"/>
                      <a:pt x="19" y="35"/>
                      <a:pt x="23" y="31"/>
                    </a:cubicBezTo>
                    <a:cubicBezTo>
                      <a:pt x="24" y="29"/>
                      <a:pt x="24" y="29"/>
                      <a:pt x="24" y="29"/>
                    </a:cubicBezTo>
                    <a:cubicBezTo>
                      <a:pt x="24" y="29"/>
                      <a:pt x="24" y="29"/>
                      <a:pt x="24" y="29"/>
                    </a:cubicBezTo>
                    <a:cubicBezTo>
                      <a:pt x="22" y="20"/>
                      <a:pt x="26" y="8"/>
                      <a:pt x="34" y="2"/>
                    </a:cubicBezTo>
                    <a:cubicBezTo>
                      <a:pt x="34" y="1"/>
                      <a:pt x="34" y="0"/>
                      <a:pt x="34" y="0"/>
                    </a:cubicBezTo>
                    <a:cubicBezTo>
                      <a:pt x="33" y="0"/>
                      <a:pt x="33" y="0"/>
                      <a:pt x="32" y="0"/>
                    </a:cubicBezTo>
                    <a:close/>
                  </a:path>
                </a:pathLst>
              </a:custGeom>
              <a:solidFill>
                <a:srgbClr val="CFE4B5"/>
              </a:solidFill>
              <a:ln w="9525">
                <a:noFill/>
                <a:round/>
                <a:headEnd/>
                <a:tailEnd/>
              </a:ln>
            </p:spPr>
            <p:txBody>
              <a:bodyPr/>
              <a:lstStyle/>
              <a:p>
                <a:endParaRPr lang="en-US">
                  <a:latin typeface="Calibri" pitchFamily="34" charset="0"/>
                </a:endParaRPr>
              </a:p>
            </p:txBody>
          </p:sp>
          <p:pic>
            <p:nvPicPr>
              <p:cNvPr id="143564" name="Picture 2930"/>
              <p:cNvPicPr>
                <a:picLocks noChangeAspect="1" noChangeArrowheads="1"/>
              </p:cNvPicPr>
              <p:nvPr/>
            </p:nvPicPr>
            <p:blipFill>
              <a:blip r:embed="rId16"/>
              <a:srcRect/>
              <a:stretch>
                <a:fillRect/>
              </a:stretch>
            </p:blipFill>
            <p:spPr bwMode="auto">
              <a:xfrm>
                <a:off x="8039100" y="2954338"/>
                <a:ext cx="760413" cy="933450"/>
              </a:xfrm>
              <a:prstGeom prst="rect">
                <a:avLst/>
              </a:prstGeom>
              <a:noFill/>
              <a:ln w="9525">
                <a:noFill/>
                <a:miter lim="800000"/>
                <a:headEnd/>
                <a:tailEnd/>
              </a:ln>
            </p:spPr>
          </p:pic>
          <p:sp>
            <p:nvSpPr>
              <p:cNvPr id="143565" name="Freeform 2931"/>
              <p:cNvSpPr>
                <a:spLocks/>
              </p:cNvSpPr>
              <p:nvPr/>
            </p:nvSpPr>
            <p:spPr bwMode="auto">
              <a:xfrm>
                <a:off x="8058150" y="2971800"/>
                <a:ext cx="725488" cy="895350"/>
              </a:xfrm>
              <a:custGeom>
                <a:avLst/>
                <a:gdLst>
                  <a:gd name="T0" fmla="*/ 2147483647 w 177"/>
                  <a:gd name="T1" fmla="*/ 2147483647 h 219"/>
                  <a:gd name="T2" fmla="*/ 2147483647 w 177"/>
                  <a:gd name="T3" fmla="*/ 2147483647 h 219"/>
                  <a:gd name="T4" fmla="*/ 2147483647 w 177"/>
                  <a:gd name="T5" fmla="*/ 2147483647 h 219"/>
                  <a:gd name="T6" fmla="*/ 2147483647 w 177"/>
                  <a:gd name="T7" fmla="*/ 2147483647 h 219"/>
                  <a:gd name="T8" fmla="*/ 2147483647 w 177"/>
                  <a:gd name="T9" fmla="*/ 2147483647 h 219"/>
                  <a:gd name="T10" fmla="*/ 2147483647 w 177"/>
                  <a:gd name="T11" fmla="*/ 2147483647 h 219"/>
                  <a:gd name="T12" fmla="*/ 2147483647 w 177"/>
                  <a:gd name="T13" fmla="*/ 2147483647 h 219"/>
                  <a:gd name="T14" fmla="*/ 2147483647 w 177"/>
                  <a:gd name="T15" fmla="*/ 2147483647 h 219"/>
                  <a:gd name="T16" fmla="*/ 2147483647 w 177"/>
                  <a:gd name="T17" fmla="*/ 2147483647 h 219"/>
                  <a:gd name="T18" fmla="*/ 2147483647 w 177"/>
                  <a:gd name="T19" fmla="*/ 2147483647 h 219"/>
                  <a:gd name="T20" fmla="*/ 2147483647 w 177"/>
                  <a:gd name="T21" fmla="*/ 2147483647 h 219"/>
                  <a:gd name="T22" fmla="*/ 2147483647 w 177"/>
                  <a:gd name="T23" fmla="*/ 2147483647 h 219"/>
                  <a:gd name="T24" fmla="*/ 2147483647 w 177"/>
                  <a:gd name="T25" fmla="*/ 2147483647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7"/>
                  <a:gd name="T40" fmla="*/ 0 h 219"/>
                  <a:gd name="T41" fmla="*/ 177 w 177"/>
                  <a:gd name="T42" fmla="*/ 219 h 2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7" h="219">
                    <a:moveTo>
                      <a:pt x="169" y="70"/>
                    </a:moveTo>
                    <a:cubicBezTo>
                      <a:pt x="171" y="74"/>
                      <a:pt x="176" y="97"/>
                      <a:pt x="177" y="119"/>
                    </a:cubicBezTo>
                    <a:cubicBezTo>
                      <a:pt x="177" y="139"/>
                      <a:pt x="172" y="154"/>
                      <a:pt x="164" y="168"/>
                    </a:cubicBezTo>
                    <a:cubicBezTo>
                      <a:pt x="153" y="174"/>
                      <a:pt x="143" y="190"/>
                      <a:pt x="130" y="200"/>
                    </a:cubicBezTo>
                    <a:cubicBezTo>
                      <a:pt x="113" y="201"/>
                      <a:pt x="104" y="219"/>
                      <a:pt x="83" y="202"/>
                    </a:cubicBezTo>
                    <a:cubicBezTo>
                      <a:pt x="66" y="197"/>
                      <a:pt x="56" y="200"/>
                      <a:pt x="38" y="179"/>
                    </a:cubicBezTo>
                    <a:cubicBezTo>
                      <a:pt x="28" y="174"/>
                      <a:pt x="18" y="160"/>
                      <a:pt x="8" y="139"/>
                    </a:cubicBezTo>
                    <a:cubicBezTo>
                      <a:pt x="1" y="122"/>
                      <a:pt x="4" y="117"/>
                      <a:pt x="1" y="91"/>
                    </a:cubicBezTo>
                    <a:cubicBezTo>
                      <a:pt x="0" y="69"/>
                      <a:pt x="10" y="65"/>
                      <a:pt x="15" y="44"/>
                    </a:cubicBezTo>
                    <a:cubicBezTo>
                      <a:pt x="24" y="33"/>
                      <a:pt x="36" y="23"/>
                      <a:pt x="49" y="13"/>
                    </a:cubicBezTo>
                    <a:cubicBezTo>
                      <a:pt x="67" y="14"/>
                      <a:pt x="83" y="13"/>
                      <a:pt x="96" y="9"/>
                    </a:cubicBezTo>
                    <a:cubicBezTo>
                      <a:pt x="106" y="0"/>
                      <a:pt x="123" y="13"/>
                      <a:pt x="139" y="31"/>
                    </a:cubicBezTo>
                    <a:cubicBezTo>
                      <a:pt x="150" y="38"/>
                      <a:pt x="162" y="55"/>
                      <a:pt x="169" y="70"/>
                    </a:cubicBezTo>
                    <a:close/>
                  </a:path>
                </a:pathLst>
              </a:custGeom>
              <a:noFill/>
              <a:ln w="3175">
                <a:solidFill>
                  <a:srgbClr val="0E1E7D"/>
                </a:solidFill>
                <a:miter lim="800000"/>
                <a:headEnd/>
                <a:tailEnd/>
              </a:ln>
            </p:spPr>
            <p:txBody>
              <a:bodyPr/>
              <a:lstStyle/>
              <a:p>
                <a:endParaRPr lang="en-US">
                  <a:latin typeface="Calibri" pitchFamily="34" charset="0"/>
                </a:endParaRPr>
              </a:p>
            </p:txBody>
          </p:sp>
          <p:pic>
            <p:nvPicPr>
              <p:cNvPr id="143566" name="Picture 2932"/>
              <p:cNvPicPr>
                <a:picLocks noChangeAspect="1" noChangeArrowheads="1"/>
              </p:cNvPicPr>
              <p:nvPr/>
            </p:nvPicPr>
            <p:blipFill>
              <a:blip r:embed="rId17"/>
              <a:srcRect/>
              <a:stretch>
                <a:fillRect/>
              </a:stretch>
            </p:blipFill>
            <p:spPr bwMode="auto">
              <a:xfrm>
                <a:off x="8207375" y="3165475"/>
                <a:ext cx="381000" cy="417513"/>
              </a:xfrm>
              <a:prstGeom prst="rect">
                <a:avLst/>
              </a:prstGeom>
              <a:noFill/>
              <a:ln w="9525">
                <a:noFill/>
                <a:miter lim="800000"/>
                <a:headEnd/>
                <a:tailEnd/>
              </a:ln>
            </p:spPr>
          </p:pic>
          <p:sp>
            <p:nvSpPr>
              <p:cNvPr id="143567" name="Freeform 2933"/>
              <p:cNvSpPr>
                <a:spLocks/>
              </p:cNvSpPr>
              <p:nvPr/>
            </p:nvSpPr>
            <p:spPr bwMode="auto">
              <a:xfrm>
                <a:off x="8226425" y="3187700"/>
                <a:ext cx="339725" cy="377825"/>
              </a:xfrm>
              <a:custGeom>
                <a:avLst/>
                <a:gdLst>
                  <a:gd name="T0" fmla="*/ 2147483647 w 83"/>
                  <a:gd name="T1" fmla="*/ 2147483647 h 92"/>
                  <a:gd name="T2" fmla="*/ 2147483647 w 83"/>
                  <a:gd name="T3" fmla="*/ 2147483647 h 92"/>
                  <a:gd name="T4" fmla="*/ 2147483647 w 83"/>
                  <a:gd name="T5" fmla="*/ 2147483647 h 92"/>
                  <a:gd name="T6" fmla="*/ 2147483647 w 83"/>
                  <a:gd name="T7" fmla="*/ 2147483647 h 92"/>
                  <a:gd name="T8" fmla="*/ 2147483647 w 83"/>
                  <a:gd name="T9" fmla="*/ 2147483647 h 92"/>
                  <a:gd name="T10" fmla="*/ 2147483647 w 83"/>
                  <a:gd name="T11" fmla="*/ 2147483647 h 92"/>
                  <a:gd name="T12" fmla="*/ 2147483647 w 83"/>
                  <a:gd name="T13" fmla="*/ 2147483647 h 92"/>
                  <a:gd name="T14" fmla="*/ 2147483647 w 83"/>
                  <a:gd name="T15" fmla="*/ 2147483647 h 92"/>
                  <a:gd name="T16" fmla="*/ 2147483647 w 83"/>
                  <a:gd name="T17" fmla="*/ 2147483647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
                  <a:gd name="T28" fmla="*/ 0 h 92"/>
                  <a:gd name="T29" fmla="*/ 83 w 83"/>
                  <a:gd name="T30" fmla="*/ 92 h 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 h="92">
                    <a:moveTo>
                      <a:pt x="77" y="31"/>
                    </a:moveTo>
                    <a:cubicBezTo>
                      <a:pt x="83" y="46"/>
                      <a:pt x="79" y="48"/>
                      <a:pt x="78" y="62"/>
                    </a:cubicBezTo>
                    <a:cubicBezTo>
                      <a:pt x="74" y="71"/>
                      <a:pt x="68" y="82"/>
                      <a:pt x="58" y="85"/>
                    </a:cubicBezTo>
                    <a:cubicBezTo>
                      <a:pt x="49" y="90"/>
                      <a:pt x="39" y="92"/>
                      <a:pt x="28" y="84"/>
                    </a:cubicBezTo>
                    <a:cubicBezTo>
                      <a:pt x="19" y="81"/>
                      <a:pt x="9" y="68"/>
                      <a:pt x="6" y="61"/>
                    </a:cubicBezTo>
                    <a:cubicBezTo>
                      <a:pt x="3" y="54"/>
                      <a:pt x="0" y="36"/>
                      <a:pt x="5" y="30"/>
                    </a:cubicBezTo>
                    <a:cubicBezTo>
                      <a:pt x="9" y="22"/>
                      <a:pt x="17" y="15"/>
                      <a:pt x="24" y="7"/>
                    </a:cubicBezTo>
                    <a:cubicBezTo>
                      <a:pt x="35" y="4"/>
                      <a:pt x="44" y="0"/>
                      <a:pt x="55" y="8"/>
                    </a:cubicBezTo>
                    <a:cubicBezTo>
                      <a:pt x="66" y="18"/>
                      <a:pt x="70" y="15"/>
                      <a:pt x="77" y="31"/>
                    </a:cubicBezTo>
                    <a:close/>
                  </a:path>
                </a:pathLst>
              </a:custGeom>
              <a:noFill/>
              <a:ln w="3175">
                <a:solidFill>
                  <a:srgbClr val="3F007D"/>
                </a:solidFill>
                <a:miter lim="800000"/>
                <a:headEnd/>
                <a:tailEnd/>
              </a:ln>
            </p:spPr>
            <p:txBody>
              <a:bodyPr/>
              <a:lstStyle/>
              <a:p>
                <a:endParaRPr lang="en-US">
                  <a:latin typeface="Calibri" pitchFamily="34" charset="0"/>
                </a:endParaRPr>
              </a:p>
            </p:txBody>
          </p:sp>
          <p:sp>
            <p:nvSpPr>
              <p:cNvPr id="143568" name="Freeform 2934"/>
              <p:cNvSpPr>
                <a:spLocks/>
              </p:cNvSpPr>
              <p:nvPr/>
            </p:nvSpPr>
            <p:spPr bwMode="auto">
              <a:xfrm>
                <a:off x="7072313" y="2071688"/>
                <a:ext cx="193675" cy="119062"/>
              </a:xfrm>
              <a:custGeom>
                <a:avLst/>
                <a:gdLst>
                  <a:gd name="T0" fmla="*/ 2147483647 w 47"/>
                  <a:gd name="T1" fmla="*/ 2147483647 h 29"/>
                  <a:gd name="T2" fmla="*/ 2147483647 w 47"/>
                  <a:gd name="T3" fmla="*/ 2147483647 h 29"/>
                  <a:gd name="T4" fmla="*/ 2147483647 w 47"/>
                  <a:gd name="T5" fmla="*/ 2147483647 h 29"/>
                  <a:gd name="T6" fmla="*/ 2147483647 w 47"/>
                  <a:gd name="T7" fmla="*/ 2147483647 h 29"/>
                  <a:gd name="T8" fmla="*/ 2147483647 w 47"/>
                  <a:gd name="T9" fmla="*/ 2147483647 h 29"/>
                  <a:gd name="T10" fmla="*/ 2147483647 w 47"/>
                  <a:gd name="T11" fmla="*/ 2147483647 h 29"/>
                  <a:gd name="T12" fmla="*/ 2147483647 w 47"/>
                  <a:gd name="T13" fmla="*/ 0 h 29"/>
                  <a:gd name="T14" fmla="*/ 0 w 47"/>
                  <a:gd name="T15" fmla="*/ 2147483647 h 29"/>
                  <a:gd name="T16" fmla="*/ 2147483647 w 47"/>
                  <a:gd name="T17" fmla="*/ 2147483647 h 29"/>
                  <a:gd name="T18" fmla="*/ 2147483647 w 47"/>
                  <a:gd name="T19" fmla="*/ 2147483647 h 29"/>
                  <a:gd name="T20" fmla="*/ 2147483647 w 47"/>
                  <a:gd name="T21" fmla="*/ 2147483647 h 29"/>
                  <a:gd name="T22" fmla="*/ 2147483647 w 47"/>
                  <a:gd name="T23" fmla="*/ 2147483647 h 29"/>
                  <a:gd name="T24" fmla="*/ 2147483647 w 47"/>
                  <a:gd name="T25" fmla="*/ 2147483647 h 29"/>
                  <a:gd name="T26" fmla="*/ 2147483647 w 47"/>
                  <a:gd name="T27" fmla="*/ 2147483647 h 29"/>
                  <a:gd name="T28" fmla="*/ 2147483647 w 47"/>
                  <a:gd name="T29" fmla="*/ 2147483647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29"/>
                  <a:gd name="T47" fmla="*/ 47 w 47"/>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29">
                    <a:moveTo>
                      <a:pt x="28" y="27"/>
                    </a:moveTo>
                    <a:cubicBezTo>
                      <a:pt x="41" y="29"/>
                      <a:pt x="41" y="29"/>
                      <a:pt x="41" y="29"/>
                    </a:cubicBezTo>
                    <a:cubicBezTo>
                      <a:pt x="44" y="29"/>
                      <a:pt x="46" y="28"/>
                      <a:pt x="46" y="26"/>
                    </a:cubicBezTo>
                    <a:cubicBezTo>
                      <a:pt x="47" y="23"/>
                      <a:pt x="45" y="21"/>
                      <a:pt x="43" y="21"/>
                    </a:cubicBezTo>
                    <a:cubicBezTo>
                      <a:pt x="43" y="21"/>
                      <a:pt x="35" y="19"/>
                      <a:pt x="32" y="19"/>
                    </a:cubicBezTo>
                    <a:cubicBezTo>
                      <a:pt x="30" y="15"/>
                      <a:pt x="26" y="14"/>
                      <a:pt x="23" y="13"/>
                    </a:cubicBezTo>
                    <a:cubicBezTo>
                      <a:pt x="20" y="7"/>
                      <a:pt x="13" y="2"/>
                      <a:pt x="5" y="0"/>
                    </a:cubicBezTo>
                    <a:cubicBezTo>
                      <a:pt x="3" y="0"/>
                      <a:pt x="1" y="1"/>
                      <a:pt x="0" y="4"/>
                    </a:cubicBezTo>
                    <a:cubicBezTo>
                      <a:pt x="0" y="6"/>
                      <a:pt x="2" y="8"/>
                      <a:pt x="4" y="8"/>
                    </a:cubicBezTo>
                    <a:cubicBezTo>
                      <a:pt x="9" y="9"/>
                      <a:pt x="15" y="14"/>
                      <a:pt x="16" y="18"/>
                    </a:cubicBezTo>
                    <a:cubicBezTo>
                      <a:pt x="17" y="20"/>
                      <a:pt x="17" y="20"/>
                      <a:pt x="17" y="20"/>
                    </a:cubicBezTo>
                    <a:cubicBezTo>
                      <a:pt x="21" y="21"/>
                      <a:pt x="21" y="21"/>
                      <a:pt x="21" y="21"/>
                    </a:cubicBezTo>
                    <a:cubicBezTo>
                      <a:pt x="24" y="22"/>
                      <a:pt x="25" y="23"/>
                      <a:pt x="25" y="24"/>
                    </a:cubicBezTo>
                    <a:cubicBezTo>
                      <a:pt x="25" y="26"/>
                      <a:pt x="25" y="26"/>
                      <a:pt x="25" y="26"/>
                    </a:cubicBezTo>
                    <a:lnTo>
                      <a:pt x="28" y="27"/>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569" name="Freeform 2935"/>
              <p:cNvSpPr>
                <a:spLocks/>
              </p:cNvSpPr>
              <p:nvPr/>
            </p:nvSpPr>
            <p:spPr bwMode="auto">
              <a:xfrm>
                <a:off x="7077075" y="2074863"/>
                <a:ext cx="184150" cy="111125"/>
              </a:xfrm>
              <a:custGeom>
                <a:avLst/>
                <a:gdLst>
                  <a:gd name="T0" fmla="*/ 0 w 45"/>
                  <a:gd name="T1" fmla="*/ 2147483647 h 27"/>
                  <a:gd name="T2" fmla="*/ 0 w 45"/>
                  <a:gd name="T3" fmla="*/ 2147483647 h 27"/>
                  <a:gd name="T4" fmla="*/ 2147483647 w 45"/>
                  <a:gd name="T5" fmla="*/ 2147483647 h 27"/>
                  <a:gd name="T6" fmla="*/ 2147483647 w 45"/>
                  <a:gd name="T7" fmla="*/ 2147483647 h 27"/>
                  <a:gd name="T8" fmla="*/ 2147483647 w 45"/>
                  <a:gd name="T9" fmla="*/ 2147483647 h 27"/>
                  <a:gd name="T10" fmla="*/ 2147483647 w 45"/>
                  <a:gd name="T11" fmla="*/ 2147483647 h 27"/>
                  <a:gd name="T12" fmla="*/ 2147483647 w 45"/>
                  <a:gd name="T13" fmla="*/ 2147483647 h 27"/>
                  <a:gd name="T14" fmla="*/ 2147483647 w 45"/>
                  <a:gd name="T15" fmla="*/ 2147483647 h 27"/>
                  <a:gd name="T16" fmla="*/ 2147483647 w 45"/>
                  <a:gd name="T17" fmla="*/ 2147483647 h 27"/>
                  <a:gd name="T18" fmla="*/ 2147483647 w 45"/>
                  <a:gd name="T19" fmla="*/ 2147483647 h 27"/>
                  <a:gd name="T20" fmla="*/ 2147483647 w 45"/>
                  <a:gd name="T21" fmla="*/ 2147483647 h 27"/>
                  <a:gd name="T22" fmla="*/ 2147483647 w 45"/>
                  <a:gd name="T23" fmla="*/ 2147483647 h 27"/>
                  <a:gd name="T24" fmla="*/ 2147483647 w 45"/>
                  <a:gd name="T25" fmla="*/ 2147483647 h 27"/>
                  <a:gd name="T26" fmla="*/ 2147483647 w 45"/>
                  <a:gd name="T27" fmla="*/ 2147483647 h 27"/>
                  <a:gd name="T28" fmla="*/ 2147483647 w 45"/>
                  <a:gd name="T29" fmla="*/ 2147483647 h 27"/>
                  <a:gd name="T30" fmla="*/ 2147483647 w 45"/>
                  <a:gd name="T31" fmla="*/ 2147483647 h 27"/>
                  <a:gd name="T32" fmla="*/ 2147483647 w 45"/>
                  <a:gd name="T33" fmla="*/ 2147483647 h 27"/>
                  <a:gd name="T34" fmla="*/ 2147483647 w 45"/>
                  <a:gd name="T35" fmla="*/ 2147483647 h 27"/>
                  <a:gd name="T36" fmla="*/ 2147483647 w 45"/>
                  <a:gd name="T37" fmla="*/ 2147483647 h 27"/>
                  <a:gd name="T38" fmla="*/ 2147483647 w 45"/>
                  <a:gd name="T39" fmla="*/ 2147483647 h 27"/>
                  <a:gd name="T40" fmla="*/ 2147483647 w 45"/>
                  <a:gd name="T41" fmla="*/ 2147483647 h 27"/>
                  <a:gd name="T42" fmla="*/ 2147483647 w 45"/>
                  <a:gd name="T43" fmla="*/ 2147483647 h 27"/>
                  <a:gd name="T44" fmla="*/ 2147483647 w 45"/>
                  <a:gd name="T45" fmla="*/ 2147483647 h 27"/>
                  <a:gd name="T46" fmla="*/ 2147483647 w 45"/>
                  <a:gd name="T47" fmla="*/ 2147483647 h 27"/>
                  <a:gd name="T48" fmla="*/ 2147483647 w 45"/>
                  <a:gd name="T49" fmla="*/ 0 h 27"/>
                  <a:gd name="T50" fmla="*/ 0 w 45"/>
                  <a:gd name="T51" fmla="*/ 2147483647 h 27"/>
                  <a:gd name="T52" fmla="*/ 0 w 45"/>
                  <a:gd name="T53" fmla="*/ 2147483647 h 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5"/>
                  <a:gd name="T82" fmla="*/ 0 h 27"/>
                  <a:gd name="T83" fmla="*/ 45 w 45"/>
                  <a:gd name="T84" fmla="*/ 27 h 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5" h="27">
                    <a:moveTo>
                      <a:pt x="0" y="3"/>
                    </a:moveTo>
                    <a:cubicBezTo>
                      <a:pt x="0" y="3"/>
                      <a:pt x="0" y="3"/>
                      <a:pt x="0" y="4"/>
                    </a:cubicBezTo>
                    <a:cubicBezTo>
                      <a:pt x="0" y="5"/>
                      <a:pt x="2" y="7"/>
                      <a:pt x="4" y="7"/>
                    </a:cubicBezTo>
                    <a:cubicBezTo>
                      <a:pt x="5" y="7"/>
                      <a:pt x="6" y="8"/>
                      <a:pt x="7" y="8"/>
                    </a:cubicBezTo>
                    <a:cubicBezTo>
                      <a:pt x="10" y="9"/>
                      <a:pt x="12" y="11"/>
                      <a:pt x="14" y="13"/>
                    </a:cubicBezTo>
                    <a:cubicBezTo>
                      <a:pt x="14" y="13"/>
                      <a:pt x="14" y="13"/>
                      <a:pt x="14" y="13"/>
                    </a:cubicBezTo>
                    <a:cubicBezTo>
                      <a:pt x="14" y="14"/>
                      <a:pt x="15" y="14"/>
                      <a:pt x="15" y="14"/>
                    </a:cubicBezTo>
                    <a:cubicBezTo>
                      <a:pt x="16" y="15"/>
                      <a:pt x="17" y="16"/>
                      <a:pt x="18" y="18"/>
                    </a:cubicBezTo>
                    <a:cubicBezTo>
                      <a:pt x="18" y="18"/>
                      <a:pt x="18" y="19"/>
                      <a:pt x="18" y="20"/>
                    </a:cubicBezTo>
                    <a:cubicBezTo>
                      <a:pt x="19" y="20"/>
                      <a:pt x="19" y="20"/>
                      <a:pt x="19" y="20"/>
                    </a:cubicBezTo>
                    <a:cubicBezTo>
                      <a:pt x="20" y="20"/>
                      <a:pt x="20" y="20"/>
                      <a:pt x="20" y="20"/>
                    </a:cubicBezTo>
                    <a:cubicBezTo>
                      <a:pt x="22" y="21"/>
                      <a:pt x="22" y="21"/>
                      <a:pt x="22" y="21"/>
                    </a:cubicBezTo>
                    <a:cubicBezTo>
                      <a:pt x="24" y="22"/>
                      <a:pt x="25" y="22"/>
                      <a:pt x="25" y="23"/>
                    </a:cubicBezTo>
                    <a:cubicBezTo>
                      <a:pt x="26" y="25"/>
                      <a:pt x="26" y="25"/>
                      <a:pt x="26" y="25"/>
                    </a:cubicBezTo>
                    <a:cubicBezTo>
                      <a:pt x="28" y="25"/>
                      <a:pt x="28" y="25"/>
                      <a:pt x="28" y="25"/>
                    </a:cubicBezTo>
                    <a:cubicBezTo>
                      <a:pt x="41" y="27"/>
                      <a:pt x="41" y="27"/>
                      <a:pt x="41" y="27"/>
                    </a:cubicBezTo>
                    <a:cubicBezTo>
                      <a:pt x="42" y="27"/>
                      <a:pt x="43" y="27"/>
                      <a:pt x="44" y="26"/>
                    </a:cubicBezTo>
                    <a:cubicBezTo>
                      <a:pt x="45" y="26"/>
                      <a:pt x="45" y="25"/>
                      <a:pt x="45" y="24"/>
                    </a:cubicBezTo>
                    <a:cubicBezTo>
                      <a:pt x="45" y="24"/>
                      <a:pt x="45" y="24"/>
                      <a:pt x="45" y="23"/>
                    </a:cubicBezTo>
                    <a:cubicBezTo>
                      <a:pt x="45" y="22"/>
                      <a:pt x="43" y="21"/>
                      <a:pt x="42" y="20"/>
                    </a:cubicBezTo>
                    <a:cubicBezTo>
                      <a:pt x="41" y="20"/>
                      <a:pt x="33" y="19"/>
                      <a:pt x="31" y="19"/>
                    </a:cubicBezTo>
                    <a:cubicBezTo>
                      <a:pt x="29" y="15"/>
                      <a:pt x="25" y="14"/>
                      <a:pt x="22" y="13"/>
                    </a:cubicBezTo>
                    <a:cubicBezTo>
                      <a:pt x="22" y="13"/>
                      <a:pt x="22" y="12"/>
                      <a:pt x="21" y="12"/>
                    </a:cubicBezTo>
                    <a:cubicBezTo>
                      <a:pt x="20" y="8"/>
                      <a:pt x="16" y="5"/>
                      <a:pt x="13" y="3"/>
                    </a:cubicBezTo>
                    <a:cubicBezTo>
                      <a:pt x="10" y="2"/>
                      <a:pt x="7" y="1"/>
                      <a:pt x="5" y="0"/>
                    </a:cubicBezTo>
                    <a:cubicBezTo>
                      <a:pt x="3" y="0"/>
                      <a:pt x="1" y="0"/>
                      <a:pt x="0" y="2"/>
                    </a:cubicBezTo>
                    <a:cubicBezTo>
                      <a:pt x="0" y="2"/>
                      <a:pt x="0" y="2"/>
                      <a:pt x="0" y="3"/>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570" name="Freeform 2936"/>
              <p:cNvSpPr>
                <a:spLocks/>
              </p:cNvSpPr>
              <p:nvPr/>
            </p:nvSpPr>
            <p:spPr bwMode="auto">
              <a:xfrm>
                <a:off x="7077075" y="2079625"/>
                <a:ext cx="184150" cy="106363"/>
              </a:xfrm>
              <a:custGeom>
                <a:avLst/>
                <a:gdLst>
                  <a:gd name="T0" fmla="*/ 0 w 45"/>
                  <a:gd name="T1" fmla="*/ 2147483647 h 26"/>
                  <a:gd name="T2" fmla="*/ 0 w 45"/>
                  <a:gd name="T3" fmla="*/ 2147483647 h 26"/>
                  <a:gd name="T4" fmla="*/ 2147483647 w 45"/>
                  <a:gd name="T5" fmla="*/ 2147483647 h 26"/>
                  <a:gd name="T6" fmla="*/ 2147483647 w 45"/>
                  <a:gd name="T7" fmla="*/ 2147483647 h 26"/>
                  <a:gd name="T8" fmla="*/ 2147483647 w 45"/>
                  <a:gd name="T9" fmla="*/ 2147483647 h 26"/>
                  <a:gd name="T10" fmla="*/ 2147483647 w 45"/>
                  <a:gd name="T11" fmla="*/ 2147483647 h 26"/>
                  <a:gd name="T12" fmla="*/ 2147483647 w 45"/>
                  <a:gd name="T13" fmla="*/ 2147483647 h 26"/>
                  <a:gd name="T14" fmla="*/ 2147483647 w 45"/>
                  <a:gd name="T15" fmla="*/ 2147483647 h 26"/>
                  <a:gd name="T16" fmla="*/ 2147483647 w 45"/>
                  <a:gd name="T17" fmla="*/ 2147483647 h 26"/>
                  <a:gd name="T18" fmla="*/ 2147483647 w 45"/>
                  <a:gd name="T19" fmla="*/ 2147483647 h 26"/>
                  <a:gd name="T20" fmla="*/ 2147483647 w 45"/>
                  <a:gd name="T21" fmla="*/ 2147483647 h 26"/>
                  <a:gd name="T22" fmla="*/ 2147483647 w 45"/>
                  <a:gd name="T23" fmla="*/ 2147483647 h 26"/>
                  <a:gd name="T24" fmla="*/ 2147483647 w 45"/>
                  <a:gd name="T25" fmla="*/ 2147483647 h 26"/>
                  <a:gd name="T26" fmla="*/ 2147483647 w 45"/>
                  <a:gd name="T27" fmla="*/ 2147483647 h 26"/>
                  <a:gd name="T28" fmla="*/ 2147483647 w 45"/>
                  <a:gd name="T29" fmla="*/ 2147483647 h 26"/>
                  <a:gd name="T30" fmla="*/ 2147483647 w 45"/>
                  <a:gd name="T31" fmla="*/ 2147483647 h 26"/>
                  <a:gd name="T32" fmla="*/ 2147483647 w 45"/>
                  <a:gd name="T33" fmla="*/ 2147483647 h 26"/>
                  <a:gd name="T34" fmla="*/ 2147483647 w 45"/>
                  <a:gd name="T35" fmla="*/ 2147483647 h 26"/>
                  <a:gd name="T36" fmla="*/ 2147483647 w 45"/>
                  <a:gd name="T37" fmla="*/ 2147483647 h 26"/>
                  <a:gd name="T38" fmla="*/ 2147483647 w 45"/>
                  <a:gd name="T39" fmla="*/ 2147483647 h 26"/>
                  <a:gd name="T40" fmla="*/ 2147483647 w 45"/>
                  <a:gd name="T41" fmla="*/ 2147483647 h 26"/>
                  <a:gd name="T42" fmla="*/ 2147483647 w 45"/>
                  <a:gd name="T43" fmla="*/ 2147483647 h 26"/>
                  <a:gd name="T44" fmla="*/ 2147483647 w 45"/>
                  <a:gd name="T45" fmla="*/ 2147483647 h 26"/>
                  <a:gd name="T46" fmla="*/ 2147483647 w 45"/>
                  <a:gd name="T47" fmla="*/ 2147483647 h 26"/>
                  <a:gd name="T48" fmla="*/ 2147483647 w 45"/>
                  <a:gd name="T49" fmla="*/ 0 h 26"/>
                  <a:gd name="T50" fmla="*/ 2147483647 w 45"/>
                  <a:gd name="T51" fmla="*/ 2147483647 h 26"/>
                  <a:gd name="T52" fmla="*/ 0 w 45"/>
                  <a:gd name="T53" fmla="*/ 2147483647 h 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5"/>
                  <a:gd name="T82" fmla="*/ 0 h 26"/>
                  <a:gd name="T83" fmla="*/ 45 w 45"/>
                  <a:gd name="T84" fmla="*/ 26 h 2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5" h="26">
                    <a:moveTo>
                      <a:pt x="0" y="2"/>
                    </a:moveTo>
                    <a:cubicBezTo>
                      <a:pt x="0" y="2"/>
                      <a:pt x="0" y="2"/>
                      <a:pt x="0" y="3"/>
                    </a:cubicBezTo>
                    <a:cubicBezTo>
                      <a:pt x="1" y="4"/>
                      <a:pt x="3" y="5"/>
                      <a:pt x="5" y="6"/>
                    </a:cubicBezTo>
                    <a:cubicBezTo>
                      <a:pt x="6" y="6"/>
                      <a:pt x="7" y="7"/>
                      <a:pt x="8" y="7"/>
                    </a:cubicBezTo>
                    <a:cubicBezTo>
                      <a:pt x="11" y="9"/>
                      <a:pt x="14" y="11"/>
                      <a:pt x="15" y="13"/>
                    </a:cubicBezTo>
                    <a:cubicBezTo>
                      <a:pt x="15" y="13"/>
                      <a:pt x="15" y="13"/>
                      <a:pt x="15" y="13"/>
                    </a:cubicBezTo>
                    <a:cubicBezTo>
                      <a:pt x="16" y="13"/>
                      <a:pt x="17" y="14"/>
                      <a:pt x="17" y="14"/>
                    </a:cubicBezTo>
                    <a:cubicBezTo>
                      <a:pt x="18" y="15"/>
                      <a:pt x="19" y="16"/>
                      <a:pt x="20" y="17"/>
                    </a:cubicBezTo>
                    <a:cubicBezTo>
                      <a:pt x="20" y="17"/>
                      <a:pt x="21" y="19"/>
                      <a:pt x="21" y="19"/>
                    </a:cubicBezTo>
                    <a:cubicBezTo>
                      <a:pt x="21" y="20"/>
                      <a:pt x="21" y="20"/>
                      <a:pt x="21" y="20"/>
                    </a:cubicBezTo>
                    <a:cubicBezTo>
                      <a:pt x="22" y="20"/>
                      <a:pt x="22" y="20"/>
                      <a:pt x="22" y="20"/>
                    </a:cubicBezTo>
                    <a:cubicBezTo>
                      <a:pt x="23" y="20"/>
                      <a:pt x="23" y="20"/>
                      <a:pt x="23" y="20"/>
                    </a:cubicBezTo>
                    <a:cubicBezTo>
                      <a:pt x="26" y="21"/>
                      <a:pt x="26" y="21"/>
                      <a:pt x="26" y="22"/>
                    </a:cubicBezTo>
                    <a:cubicBezTo>
                      <a:pt x="27" y="23"/>
                      <a:pt x="27" y="23"/>
                      <a:pt x="27" y="23"/>
                    </a:cubicBezTo>
                    <a:cubicBezTo>
                      <a:pt x="29" y="24"/>
                      <a:pt x="29" y="24"/>
                      <a:pt x="29" y="24"/>
                    </a:cubicBezTo>
                    <a:cubicBezTo>
                      <a:pt x="41" y="26"/>
                      <a:pt x="41" y="26"/>
                      <a:pt x="41" y="26"/>
                    </a:cubicBezTo>
                    <a:cubicBezTo>
                      <a:pt x="42" y="26"/>
                      <a:pt x="43" y="25"/>
                      <a:pt x="44" y="25"/>
                    </a:cubicBezTo>
                    <a:cubicBezTo>
                      <a:pt x="44" y="25"/>
                      <a:pt x="45" y="24"/>
                      <a:pt x="45" y="23"/>
                    </a:cubicBezTo>
                    <a:cubicBezTo>
                      <a:pt x="45" y="23"/>
                      <a:pt x="45" y="23"/>
                      <a:pt x="44" y="22"/>
                    </a:cubicBezTo>
                    <a:cubicBezTo>
                      <a:pt x="44" y="21"/>
                      <a:pt x="43" y="20"/>
                      <a:pt x="41" y="20"/>
                    </a:cubicBezTo>
                    <a:cubicBezTo>
                      <a:pt x="40" y="20"/>
                      <a:pt x="32" y="19"/>
                      <a:pt x="30" y="18"/>
                    </a:cubicBezTo>
                    <a:cubicBezTo>
                      <a:pt x="29" y="15"/>
                      <a:pt x="25" y="14"/>
                      <a:pt x="22" y="13"/>
                    </a:cubicBezTo>
                    <a:cubicBezTo>
                      <a:pt x="22" y="12"/>
                      <a:pt x="22" y="12"/>
                      <a:pt x="21" y="12"/>
                    </a:cubicBezTo>
                    <a:cubicBezTo>
                      <a:pt x="20" y="8"/>
                      <a:pt x="16" y="5"/>
                      <a:pt x="13" y="3"/>
                    </a:cubicBezTo>
                    <a:cubicBezTo>
                      <a:pt x="10" y="2"/>
                      <a:pt x="8" y="1"/>
                      <a:pt x="5" y="0"/>
                    </a:cubicBezTo>
                    <a:cubicBezTo>
                      <a:pt x="3" y="0"/>
                      <a:pt x="2" y="0"/>
                      <a:pt x="1" y="1"/>
                    </a:cubicBezTo>
                    <a:cubicBezTo>
                      <a:pt x="1" y="1"/>
                      <a:pt x="0" y="1"/>
                      <a:pt x="0" y="2"/>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571" name="Freeform 2937"/>
              <p:cNvSpPr>
                <a:spLocks/>
              </p:cNvSpPr>
              <p:nvPr/>
            </p:nvSpPr>
            <p:spPr bwMode="auto">
              <a:xfrm>
                <a:off x="7081838" y="2079625"/>
                <a:ext cx="174625" cy="101600"/>
              </a:xfrm>
              <a:custGeom>
                <a:avLst/>
                <a:gdLst>
                  <a:gd name="T0" fmla="*/ 0 w 43"/>
                  <a:gd name="T1" fmla="*/ 2147483647 h 25"/>
                  <a:gd name="T2" fmla="*/ 0 w 43"/>
                  <a:gd name="T3" fmla="*/ 2147483647 h 25"/>
                  <a:gd name="T4" fmla="*/ 2147483647 w 43"/>
                  <a:gd name="T5" fmla="*/ 2147483647 h 25"/>
                  <a:gd name="T6" fmla="*/ 2147483647 w 43"/>
                  <a:gd name="T7" fmla="*/ 2147483647 h 25"/>
                  <a:gd name="T8" fmla="*/ 2147483647 w 43"/>
                  <a:gd name="T9" fmla="*/ 2147483647 h 25"/>
                  <a:gd name="T10" fmla="*/ 2147483647 w 43"/>
                  <a:gd name="T11" fmla="*/ 2147483647 h 25"/>
                  <a:gd name="T12" fmla="*/ 2147483647 w 43"/>
                  <a:gd name="T13" fmla="*/ 2147483647 h 25"/>
                  <a:gd name="T14" fmla="*/ 2147483647 w 43"/>
                  <a:gd name="T15" fmla="*/ 2147483647 h 25"/>
                  <a:gd name="T16" fmla="*/ 2147483647 w 43"/>
                  <a:gd name="T17" fmla="*/ 2147483647 h 25"/>
                  <a:gd name="T18" fmla="*/ 2147483647 w 43"/>
                  <a:gd name="T19" fmla="*/ 2147483647 h 25"/>
                  <a:gd name="T20" fmla="*/ 2147483647 w 43"/>
                  <a:gd name="T21" fmla="*/ 2147483647 h 25"/>
                  <a:gd name="T22" fmla="*/ 2147483647 w 43"/>
                  <a:gd name="T23" fmla="*/ 2147483647 h 25"/>
                  <a:gd name="T24" fmla="*/ 2147483647 w 43"/>
                  <a:gd name="T25" fmla="*/ 2147483647 h 25"/>
                  <a:gd name="T26" fmla="*/ 2147483647 w 43"/>
                  <a:gd name="T27" fmla="*/ 2147483647 h 25"/>
                  <a:gd name="T28" fmla="*/ 2147483647 w 43"/>
                  <a:gd name="T29" fmla="*/ 2147483647 h 25"/>
                  <a:gd name="T30" fmla="*/ 2147483647 w 43"/>
                  <a:gd name="T31" fmla="*/ 2147483647 h 25"/>
                  <a:gd name="T32" fmla="*/ 2147483647 w 43"/>
                  <a:gd name="T33" fmla="*/ 2147483647 h 25"/>
                  <a:gd name="T34" fmla="*/ 2147483647 w 43"/>
                  <a:gd name="T35" fmla="*/ 2147483647 h 25"/>
                  <a:gd name="T36" fmla="*/ 2147483647 w 43"/>
                  <a:gd name="T37" fmla="*/ 2147483647 h 25"/>
                  <a:gd name="T38" fmla="*/ 2147483647 w 43"/>
                  <a:gd name="T39" fmla="*/ 2147483647 h 25"/>
                  <a:gd name="T40" fmla="*/ 2147483647 w 43"/>
                  <a:gd name="T41" fmla="*/ 2147483647 h 25"/>
                  <a:gd name="T42" fmla="*/ 2147483647 w 43"/>
                  <a:gd name="T43" fmla="*/ 2147483647 h 25"/>
                  <a:gd name="T44" fmla="*/ 2147483647 w 43"/>
                  <a:gd name="T45" fmla="*/ 2147483647 h 25"/>
                  <a:gd name="T46" fmla="*/ 2147483647 w 43"/>
                  <a:gd name="T47" fmla="*/ 2147483647 h 25"/>
                  <a:gd name="T48" fmla="*/ 2147483647 w 43"/>
                  <a:gd name="T49" fmla="*/ 2147483647 h 25"/>
                  <a:gd name="T50" fmla="*/ 0 w 43"/>
                  <a:gd name="T51" fmla="*/ 2147483647 h 25"/>
                  <a:gd name="T52" fmla="*/ 0 w 43"/>
                  <a:gd name="T53" fmla="*/ 2147483647 h 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
                  <a:gd name="T82" fmla="*/ 0 h 25"/>
                  <a:gd name="T83" fmla="*/ 43 w 43"/>
                  <a:gd name="T84" fmla="*/ 25 h 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 h="25">
                    <a:moveTo>
                      <a:pt x="0" y="2"/>
                    </a:moveTo>
                    <a:cubicBezTo>
                      <a:pt x="0" y="2"/>
                      <a:pt x="0" y="3"/>
                      <a:pt x="0" y="3"/>
                    </a:cubicBezTo>
                    <a:cubicBezTo>
                      <a:pt x="1" y="4"/>
                      <a:pt x="3" y="5"/>
                      <a:pt x="6" y="6"/>
                    </a:cubicBezTo>
                    <a:cubicBezTo>
                      <a:pt x="7" y="6"/>
                      <a:pt x="8" y="7"/>
                      <a:pt x="9" y="7"/>
                    </a:cubicBezTo>
                    <a:cubicBezTo>
                      <a:pt x="12" y="9"/>
                      <a:pt x="14" y="11"/>
                      <a:pt x="16" y="14"/>
                    </a:cubicBezTo>
                    <a:cubicBezTo>
                      <a:pt x="16" y="14"/>
                      <a:pt x="16" y="14"/>
                      <a:pt x="16" y="14"/>
                    </a:cubicBezTo>
                    <a:cubicBezTo>
                      <a:pt x="16" y="14"/>
                      <a:pt x="17" y="15"/>
                      <a:pt x="17" y="15"/>
                    </a:cubicBezTo>
                    <a:cubicBezTo>
                      <a:pt x="19" y="16"/>
                      <a:pt x="20" y="16"/>
                      <a:pt x="21" y="18"/>
                    </a:cubicBezTo>
                    <a:cubicBezTo>
                      <a:pt x="22" y="18"/>
                      <a:pt x="22" y="19"/>
                      <a:pt x="22" y="20"/>
                    </a:cubicBezTo>
                    <a:cubicBezTo>
                      <a:pt x="23" y="20"/>
                      <a:pt x="23" y="20"/>
                      <a:pt x="23" y="20"/>
                    </a:cubicBezTo>
                    <a:cubicBezTo>
                      <a:pt x="23" y="20"/>
                      <a:pt x="23" y="20"/>
                      <a:pt x="23" y="20"/>
                    </a:cubicBezTo>
                    <a:cubicBezTo>
                      <a:pt x="24" y="21"/>
                      <a:pt x="24" y="21"/>
                      <a:pt x="24" y="21"/>
                    </a:cubicBezTo>
                    <a:cubicBezTo>
                      <a:pt x="26" y="21"/>
                      <a:pt x="27" y="21"/>
                      <a:pt x="27" y="22"/>
                    </a:cubicBezTo>
                    <a:cubicBezTo>
                      <a:pt x="27" y="23"/>
                      <a:pt x="27" y="23"/>
                      <a:pt x="27" y="23"/>
                    </a:cubicBezTo>
                    <a:cubicBezTo>
                      <a:pt x="29" y="23"/>
                      <a:pt x="29" y="23"/>
                      <a:pt x="29" y="23"/>
                    </a:cubicBezTo>
                    <a:cubicBezTo>
                      <a:pt x="40" y="25"/>
                      <a:pt x="40" y="25"/>
                      <a:pt x="40" y="25"/>
                    </a:cubicBezTo>
                    <a:cubicBezTo>
                      <a:pt x="40" y="25"/>
                      <a:pt x="42" y="25"/>
                      <a:pt x="42" y="24"/>
                    </a:cubicBezTo>
                    <a:cubicBezTo>
                      <a:pt x="43" y="24"/>
                      <a:pt x="43" y="24"/>
                      <a:pt x="43" y="23"/>
                    </a:cubicBezTo>
                    <a:cubicBezTo>
                      <a:pt x="43" y="23"/>
                      <a:pt x="43" y="22"/>
                      <a:pt x="43" y="22"/>
                    </a:cubicBezTo>
                    <a:cubicBezTo>
                      <a:pt x="43" y="22"/>
                      <a:pt x="42" y="21"/>
                      <a:pt x="40" y="21"/>
                    </a:cubicBezTo>
                    <a:cubicBezTo>
                      <a:pt x="37" y="20"/>
                      <a:pt x="31" y="19"/>
                      <a:pt x="29" y="19"/>
                    </a:cubicBezTo>
                    <a:cubicBezTo>
                      <a:pt x="28" y="16"/>
                      <a:pt x="24" y="14"/>
                      <a:pt x="21" y="13"/>
                    </a:cubicBezTo>
                    <a:cubicBezTo>
                      <a:pt x="21" y="13"/>
                      <a:pt x="20" y="13"/>
                      <a:pt x="20" y="12"/>
                    </a:cubicBezTo>
                    <a:cubicBezTo>
                      <a:pt x="19" y="9"/>
                      <a:pt x="16" y="6"/>
                      <a:pt x="12" y="4"/>
                    </a:cubicBezTo>
                    <a:cubicBezTo>
                      <a:pt x="10" y="3"/>
                      <a:pt x="7" y="2"/>
                      <a:pt x="4" y="1"/>
                    </a:cubicBezTo>
                    <a:cubicBezTo>
                      <a:pt x="3" y="0"/>
                      <a:pt x="1" y="1"/>
                      <a:pt x="0" y="1"/>
                    </a:cubicBezTo>
                    <a:cubicBezTo>
                      <a:pt x="0" y="1"/>
                      <a:pt x="0" y="2"/>
                      <a:pt x="0" y="2"/>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572" name="Freeform 2938"/>
              <p:cNvSpPr>
                <a:spLocks/>
              </p:cNvSpPr>
              <p:nvPr/>
            </p:nvSpPr>
            <p:spPr bwMode="auto">
              <a:xfrm>
                <a:off x="7081838" y="2084388"/>
                <a:ext cx="174625" cy="93662"/>
              </a:xfrm>
              <a:custGeom>
                <a:avLst/>
                <a:gdLst>
                  <a:gd name="T0" fmla="*/ 0 w 43"/>
                  <a:gd name="T1" fmla="*/ 2147483647 h 23"/>
                  <a:gd name="T2" fmla="*/ 0 w 43"/>
                  <a:gd name="T3" fmla="*/ 2147483647 h 23"/>
                  <a:gd name="T4" fmla="*/ 2147483647 w 43"/>
                  <a:gd name="T5" fmla="*/ 2147483647 h 23"/>
                  <a:gd name="T6" fmla="*/ 2147483647 w 43"/>
                  <a:gd name="T7" fmla="*/ 2147483647 h 23"/>
                  <a:gd name="T8" fmla="*/ 2147483647 w 43"/>
                  <a:gd name="T9" fmla="*/ 2147483647 h 23"/>
                  <a:gd name="T10" fmla="*/ 2147483647 w 43"/>
                  <a:gd name="T11" fmla="*/ 2147483647 h 23"/>
                  <a:gd name="T12" fmla="*/ 2147483647 w 43"/>
                  <a:gd name="T13" fmla="*/ 2147483647 h 23"/>
                  <a:gd name="T14" fmla="*/ 2147483647 w 43"/>
                  <a:gd name="T15" fmla="*/ 2147483647 h 23"/>
                  <a:gd name="T16" fmla="*/ 2147483647 w 43"/>
                  <a:gd name="T17" fmla="*/ 2147483647 h 23"/>
                  <a:gd name="T18" fmla="*/ 2147483647 w 43"/>
                  <a:gd name="T19" fmla="*/ 2147483647 h 23"/>
                  <a:gd name="T20" fmla="*/ 2147483647 w 43"/>
                  <a:gd name="T21" fmla="*/ 2147483647 h 23"/>
                  <a:gd name="T22" fmla="*/ 2147483647 w 43"/>
                  <a:gd name="T23" fmla="*/ 2147483647 h 23"/>
                  <a:gd name="T24" fmla="*/ 2147483647 w 43"/>
                  <a:gd name="T25" fmla="*/ 2147483647 h 23"/>
                  <a:gd name="T26" fmla="*/ 2147483647 w 43"/>
                  <a:gd name="T27" fmla="*/ 2147483647 h 23"/>
                  <a:gd name="T28" fmla="*/ 2147483647 w 43"/>
                  <a:gd name="T29" fmla="*/ 2147483647 h 23"/>
                  <a:gd name="T30" fmla="*/ 2147483647 w 43"/>
                  <a:gd name="T31" fmla="*/ 2147483647 h 23"/>
                  <a:gd name="T32" fmla="*/ 2147483647 w 43"/>
                  <a:gd name="T33" fmla="*/ 2147483647 h 23"/>
                  <a:gd name="T34" fmla="*/ 2147483647 w 43"/>
                  <a:gd name="T35" fmla="*/ 2147483647 h 23"/>
                  <a:gd name="T36" fmla="*/ 2147483647 w 43"/>
                  <a:gd name="T37" fmla="*/ 2147483647 h 23"/>
                  <a:gd name="T38" fmla="*/ 2147483647 w 43"/>
                  <a:gd name="T39" fmla="*/ 2147483647 h 23"/>
                  <a:gd name="T40" fmla="*/ 2147483647 w 43"/>
                  <a:gd name="T41" fmla="*/ 2147483647 h 23"/>
                  <a:gd name="T42" fmla="*/ 2147483647 w 43"/>
                  <a:gd name="T43" fmla="*/ 2147483647 h 23"/>
                  <a:gd name="T44" fmla="*/ 2147483647 w 43"/>
                  <a:gd name="T45" fmla="*/ 2147483647 h 23"/>
                  <a:gd name="T46" fmla="*/ 2147483647 w 43"/>
                  <a:gd name="T47" fmla="*/ 2147483647 h 23"/>
                  <a:gd name="T48" fmla="*/ 2147483647 w 43"/>
                  <a:gd name="T49" fmla="*/ 2147483647 h 23"/>
                  <a:gd name="T50" fmla="*/ 2147483647 w 43"/>
                  <a:gd name="T51" fmla="*/ 0 h 23"/>
                  <a:gd name="T52" fmla="*/ 0 w 43"/>
                  <a:gd name="T53" fmla="*/ 2147483647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
                  <a:gd name="T82" fmla="*/ 0 h 23"/>
                  <a:gd name="T83" fmla="*/ 43 w 43"/>
                  <a:gd name="T84" fmla="*/ 23 h 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 h="23">
                    <a:moveTo>
                      <a:pt x="0" y="1"/>
                    </a:moveTo>
                    <a:cubicBezTo>
                      <a:pt x="0" y="1"/>
                      <a:pt x="0" y="2"/>
                      <a:pt x="0" y="2"/>
                    </a:cubicBezTo>
                    <a:cubicBezTo>
                      <a:pt x="2" y="3"/>
                      <a:pt x="4" y="4"/>
                      <a:pt x="7" y="5"/>
                    </a:cubicBezTo>
                    <a:cubicBezTo>
                      <a:pt x="8" y="5"/>
                      <a:pt x="9" y="6"/>
                      <a:pt x="10" y="6"/>
                    </a:cubicBezTo>
                    <a:cubicBezTo>
                      <a:pt x="13" y="8"/>
                      <a:pt x="16" y="11"/>
                      <a:pt x="17" y="13"/>
                    </a:cubicBezTo>
                    <a:cubicBezTo>
                      <a:pt x="17" y="13"/>
                      <a:pt x="17" y="14"/>
                      <a:pt x="17" y="14"/>
                    </a:cubicBezTo>
                    <a:cubicBezTo>
                      <a:pt x="17" y="14"/>
                      <a:pt x="19" y="14"/>
                      <a:pt x="19" y="14"/>
                    </a:cubicBezTo>
                    <a:cubicBezTo>
                      <a:pt x="21" y="15"/>
                      <a:pt x="23" y="16"/>
                      <a:pt x="24" y="17"/>
                    </a:cubicBezTo>
                    <a:cubicBezTo>
                      <a:pt x="24" y="18"/>
                      <a:pt x="25" y="19"/>
                      <a:pt x="25" y="19"/>
                    </a:cubicBezTo>
                    <a:cubicBezTo>
                      <a:pt x="25" y="20"/>
                      <a:pt x="25" y="20"/>
                      <a:pt x="25" y="20"/>
                    </a:cubicBezTo>
                    <a:cubicBezTo>
                      <a:pt x="26" y="20"/>
                      <a:pt x="26" y="20"/>
                      <a:pt x="26" y="20"/>
                    </a:cubicBezTo>
                    <a:cubicBezTo>
                      <a:pt x="26" y="20"/>
                      <a:pt x="26" y="20"/>
                      <a:pt x="26" y="20"/>
                    </a:cubicBezTo>
                    <a:cubicBezTo>
                      <a:pt x="27" y="20"/>
                      <a:pt x="28" y="21"/>
                      <a:pt x="28" y="21"/>
                    </a:cubicBezTo>
                    <a:cubicBezTo>
                      <a:pt x="28" y="21"/>
                      <a:pt x="28" y="21"/>
                      <a:pt x="28" y="21"/>
                    </a:cubicBezTo>
                    <a:cubicBezTo>
                      <a:pt x="29" y="22"/>
                      <a:pt x="29" y="22"/>
                      <a:pt x="29" y="22"/>
                    </a:cubicBezTo>
                    <a:cubicBezTo>
                      <a:pt x="40" y="23"/>
                      <a:pt x="40" y="23"/>
                      <a:pt x="40" y="23"/>
                    </a:cubicBezTo>
                    <a:cubicBezTo>
                      <a:pt x="40" y="23"/>
                      <a:pt x="42" y="23"/>
                      <a:pt x="42" y="23"/>
                    </a:cubicBezTo>
                    <a:cubicBezTo>
                      <a:pt x="42" y="23"/>
                      <a:pt x="43" y="23"/>
                      <a:pt x="43" y="22"/>
                    </a:cubicBezTo>
                    <a:cubicBezTo>
                      <a:pt x="43" y="22"/>
                      <a:pt x="43" y="21"/>
                      <a:pt x="42" y="21"/>
                    </a:cubicBezTo>
                    <a:cubicBezTo>
                      <a:pt x="42" y="21"/>
                      <a:pt x="41" y="20"/>
                      <a:pt x="39" y="20"/>
                    </a:cubicBezTo>
                    <a:cubicBezTo>
                      <a:pt x="36" y="20"/>
                      <a:pt x="30" y="19"/>
                      <a:pt x="29" y="19"/>
                    </a:cubicBezTo>
                    <a:cubicBezTo>
                      <a:pt x="27" y="15"/>
                      <a:pt x="24" y="14"/>
                      <a:pt x="21" y="13"/>
                    </a:cubicBezTo>
                    <a:cubicBezTo>
                      <a:pt x="21" y="13"/>
                      <a:pt x="20" y="12"/>
                      <a:pt x="20" y="12"/>
                    </a:cubicBezTo>
                    <a:cubicBezTo>
                      <a:pt x="19" y="9"/>
                      <a:pt x="16" y="6"/>
                      <a:pt x="12" y="4"/>
                    </a:cubicBezTo>
                    <a:cubicBezTo>
                      <a:pt x="10" y="3"/>
                      <a:pt x="7" y="2"/>
                      <a:pt x="5" y="1"/>
                    </a:cubicBezTo>
                    <a:cubicBezTo>
                      <a:pt x="3" y="0"/>
                      <a:pt x="2" y="0"/>
                      <a:pt x="1" y="0"/>
                    </a:cubicBezTo>
                    <a:cubicBezTo>
                      <a:pt x="0" y="0"/>
                      <a:pt x="0" y="1"/>
                      <a:pt x="0" y="1"/>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573" name="Freeform 2939"/>
              <p:cNvSpPr>
                <a:spLocks/>
              </p:cNvSpPr>
              <p:nvPr/>
            </p:nvSpPr>
            <p:spPr bwMode="auto">
              <a:xfrm>
                <a:off x="7081838" y="2087563"/>
                <a:ext cx="174625" cy="90487"/>
              </a:xfrm>
              <a:custGeom>
                <a:avLst/>
                <a:gdLst>
                  <a:gd name="T0" fmla="*/ 2147483647 w 43"/>
                  <a:gd name="T1" fmla="*/ 2147483647 h 22"/>
                  <a:gd name="T2" fmla="*/ 2147483647 w 43"/>
                  <a:gd name="T3" fmla="*/ 2147483647 h 22"/>
                  <a:gd name="T4" fmla="*/ 2147483647 w 43"/>
                  <a:gd name="T5" fmla="*/ 2147483647 h 22"/>
                  <a:gd name="T6" fmla="*/ 2147483647 w 43"/>
                  <a:gd name="T7" fmla="*/ 2147483647 h 22"/>
                  <a:gd name="T8" fmla="*/ 2147483647 w 43"/>
                  <a:gd name="T9" fmla="*/ 2147483647 h 22"/>
                  <a:gd name="T10" fmla="*/ 2147483647 w 43"/>
                  <a:gd name="T11" fmla="*/ 2147483647 h 22"/>
                  <a:gd name="T12" fmla="*/ 2147483647 w 43"/>
                  <a:gd name="T13" fmla="*/ 2147483647 h 22"/>
                  <a:gd name="T14" fmla="*/ 2147483647 w 43"/>
                  <a:gd name="T15" fmla="*/ 2147483647 h 22"/>
                  <a:gd name="T16" fmla="*/ 2147483647 w 43"/>
                  <a:gd name="T17" fmla="*/ 0 h 22"/>
                  <a:gd name="T18" fmla="*/ 0 w 43"/>
                  <a:gd name="T19" fmla="*/ 0 h 22"/>
                  <a:gd name="T20" fmla="*/ 2147483647 w 43"/>
                  <a:gd name="T21" fmla="*/ 2147483647 h 22"/>
                  <a:gd name="T22" fmla="*/ 2147483647 w 43"/>
                  <a:gd name="T23" fmla="*/ 2147483647 h 22"/>
                  <a:gd name="T24" fmla="*/ 2147483647 w 43"/>
                  <a:gd name="T25" fmla="*/ 2147483647 h 22"/>
                  <a:gd name="T26" fmla="*/ 2147483647 w 43"/>
                  <a:gd name="T27" fmla="*/ 2147483647 h 22"/>
                  <a:gd name="T28" fmla="*/ 2147483647 w 43"/>
                  <a:gd name="T29" fmla="*/ 2147483647 h 22"/>
                  <a:gd name="T30" fmla="*/ 2147483647 w 43"/>
                  <a:gd name="T31" fmla="*/ 2147483647 h 22"/>
                  <a:gd name="T32" fmla="*/ 2147483647 w 43"/>
                  <a:gd name="T33" fmla="*/ 2147483647 h 22"/>
                  <a:gd name="T34" fmla="*/ 2147483647 w 43"/>
                  <a:gd name="T35" fmla="*/ 2147483647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
                  <a:gd name="T55" fmla="*/ 0 h 22"/>
                  <a:gd name="T56" fmla="*/ 43 w 43"/>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 h="22">
                    <a:moveTo>
                      <a:pt x="28" y="20"/>
                    </a:moveTo>
                    <a:cubicBezTo>
                      <a:pt x="42" y="22"/>
                      <a:pt x="42" y="22"/>
                      <a:pt x="42" y="22"/>
                    </a:cubicBezTo>
                    <a:cubicBezTo>
                      <a:pt x="42" y="22"/>
                      <a:pt x="43" y="21"/>
                      <a:pt x="43" y="21"/>
                    </a:cubicBezTo>
                    <a:cubicBezTo>
                      <a:pt x="43" y="21"/>
                      <a:pt x="42" y="20"/>
                      <a:pt x="42" y="20"/>
                    </a:cubicBezTo>
                    <a:cubicBezTo>
                      <a:pt x="42" y="20"/>
                      <a:pt x="29" y="18"/>
                      <a:pt x="28" y="18"/>
                    </a:cubicBezTo>
                    <a:cubicBezTo>
                      <a:pt x="27" y="15"/>
                      <a:pt x="25" y="14"/>
                      <a:pt x="21" y="13"/>
                    </a:cubicBezTo>
                    <a:cubicBezTo>
                      <a:pt x="21" y="13"/>
                      <a:pt x="20" y="12"/>
                      <a:pt x="20" y="12"/>
                    </a:cubicBezTo>
                    <a:cubicBezTo>
                      <a:pt x="19" y="9"/>
                      <a:pt x="16" y="6"/>
                      <a:pt x="12" y="4"/>
                    </a:cubicBezTo>
                    <a:cubicBezTo>
                      <a:pt x="9" y="2"/>
                      <a:pt x="5" y="0"/>
                      <a:pt x="1" y="0"/>
                    </a:cubicBezTo>
                    <a:cubicBezTo>
                      <a:pt x="1" y="0"/>
                      <a:pt x="0" y="0"/>
                      <a:pt x="0" y="0"/>
                    </a:cubicBezTo>
                    <a:cubicBezTo>
                      <a:pt x="0" y="1"/>
                      <a:pt x="1" y="1"/>
                      <a:pt x="1" y="1"/>
                    </a:cubicBezTo>
                    <a:cubicBezTo>
                      <a:pt x="4" y="2"/>
                      <a:pt x="8" y="3"/>
                      <a:pt x="12" y="5"/>
                    </a:cubicBezTo>
                    <a:cubicBezTo>
                      <a:pt x="15" y="7"/>
                      <a:pt x="18" y="10"/>
                      <a:pt x="19" y="13"/>
                    </a:cubicBezTo>
                    <a:cubicBezTo>
                      <a:pt x="19" y="13"/>
                      <a:pt x="19" y="13"/>
                      <a:pt x="19" y="13"/>
                    </a:cubicBezTo>
                    <a:cubicBezTo>
                      <a:pt x="21" y="14"/>
                      <a:pt x="21" y="14"/>
                      <a:pt x="21" y="14"/>
                    </a:cubicBezTo>
                    <a:cubicBezTo>
                      <a:pt x="24" y="15"/>
                      <a:pt x="27" y="16"/>
                      <a:pt x="27" y="19"/>
                    </a:cubicBezTo>
                    <a:cubicBezTo>
                      <a:pt x="27" y="20"/>
                      <a:pt x="27" y="20"/>
                      <a:pt x="27" y="20"/>
                    </a:cubicBezTo>
                    <a:lnTo>
                      <a:pt x="28" y="20"/>
                    </a:lnTo>
                    <a:close/>
                  </a:path>
                </a:pathLst>
              </a:custGeom>
              <a:solidFill>
                <a:srgbClr val="CFE4B5"/>
              </a:solidFill>
              <a:ln w="9525">
                <a:noFill/>
                <a:round/>
                <a:headEnd/>
                <a:tailEnd/>
              </a:ln>
            </p:spPr>
            <p:txBody>
              <a:bodyPr/>
              <a:lstStyle/>
              <a:p>
                <a:endParaRPr lang="en-US">
                  <a:latin typeface="Calibri" pitchFamily="34" charset="0"/>
                </a:endParaRPr>
              </a:p>
            </p:txBody>
          </p:sp>
          <p:sp>
            <p:nvSpPr>
              <p:cNvPr id="143574" name="Freeform 2940"/>
              <p:cNvSpPr>
                <a:spLocks/>
              </p:cNvSpPr>
              <p:nvPr/>
            </p:nvSpPr>
            <p:spPr bwMode="auto">
              <a:xfrm>
                <a:off x="7048500" y="2185988"/>
                <a:ext cx="212725" cy="77787"/>
              </a:xfrm>
              <a:custGeom>
                <a:avLst/>
                <a:gdLst>
                  <a:gd name="T0" fmla="*/ 2147483647 w 52"/>
                  <a:gd name="T1" fmla="*/ 2147483647 h 19"/>
                  <a:gd name="T2" fmla="*/ 2147483647 w 52"/>
                  <a:gd name="T3" fmla="*/ 2147483647 h 19"/>
                  <a:gd name="T4" fmla="*/ 2147483647 w 52"/>
                  <a:gd name="T5" fmla="*/ 2147483647 h 19"/>
                  <a:gd name="T6" fmla="*/ 2147483647 w 52"/>
                  <a:gd name="T7" fmla="*/ 2147483647 h 19"/>
                  <a:gd name="T8" fmla="*/ 2147483647 w 52"/>
                  <a:gd name="T9" fmla="*/ 2147483647 h 19"/>
                  <a:gd name="T10" fmla="*/ 2147483647 w 52"/>
                  <a:gd name="T11" fmla="*/ 2147483647 h 19"/>
                  <a:gd name="T12" fmla="*/ 2147483647 w 52"/>
                  <a:gd name="T13" fmla="*/ 2147483647 h 19"/>
                  <a:gd name="T14" fmla="*/ 2147483647 w 52"/>
                  <a:gd name="T15" fmla="*/ 0 h 19"/>
                  <a:gd name="T16" fmla="*/ 2147483647 w 52"/>
                  <a:gd name="T17" fmla="*/ 2147483647 h 19"/>
                  <a:gd name="T18" fmla="*/ 2147483647 w 52"/>
                  <a:gd name="T19" fmla="*/ 2147483647 h 19"/>
                  <a:gd name="T20" fmla="*/ 2147483647 w 52"/>
                  <a:gd name="T21" fmla="*/ 2147483647 h 19"/>
                  <a:gd name="T22" fmla="*/ 2147483647 w 52"/>
                  <a:gd name="T23" fmla="*/ 2147483647 h 19"/>
                  <a:gd name="T24" fmla="*/ 2147483647 w 52"/>
                  <a:gd name="T25" fmla="*/ 2147483647 h 19"/>
                  <a:gd name="T26" fmla="*/ 2147483647 w 52"/>
                  <a:gd name="T27" fmla="*/ 2147483647 h 19"/>
                  <a:gd name="T28" fmla="*/ 2147483647 w 52"/>
                  <a:gd name="T29" fmla="*/ 2147483647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19"/>
                  <a:gd name="T47" fmla="*/ 52 w 52"/>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19">
                    <a:moveTo>
                      <a:pt x="4" y="18"/>
                    </a:moveTo>
                    <a:cubicBezTo>
                      <a:pt x="12" y="19"/>
                      <a:pt x="21" y="17"/>
                      <a:pt x="26" y="12"/>
                    </a:cubicBezTo>
                    <a:cubicBezTo>
                      <a:pt x="29" y="12"/>
                      <a:pt x="32" y="12"/>
                      <a:pt x="35" y="9"/>
                    </a:cubicBezTo>
                    <a:cubicBezTo>
                      <a:pt x="38" y="10"/>
                      <a:pt x="46" y="11"/>
                      <a:pt x="46" y="11"/>
                    </a:cubicBezTo>
                    <a:cubicBezTo>
                      <a:pt x="49" y="12"/>
                      <a:pt x="51" y="10"/>
                      <a:pt x="51" y="8"/>
                    </a:cubicBezTo>
                    <a:cubicBezTo>
                      <a:pt x="51" y="8"/>
                      <a:pt x="51" y="8"/>
                      <a:pt x="51" y="8"/>
                    </a:cubicBezTo>
                    <a:cubicBezTo>
                      <a:pt x="52" y="6"/>
                      <a:pt x="50" y="3"/>
                      <a:pt x="48" y="3"/>
                    </a:cubicBezTo>
                    <a:cubicBezTo>
                      <a:pt x="32" y="0"/>
                      <a:pt x="32" y="0"/>
                      <a:pt x="32" y="0"/>
                    </a:cubicBezTo>
                    <a:cubicBezTo>
                      <a:pt x="30" y="3"/>
                      <a:pt x="30" y="3"/>
                      <a:pt x="30" y="3"/>
                    </a:cubicBezTo>
                    <a:cubicBezTo>
                      <a:pt x="30" y="3"/>
                      <a:pt x="29" y="4"/>
                      <a:pt x="25" y="4"/>
                    </a:cubicBezTo>
                    <a:cubicBezTo>
                      <a:pt x="22" y="4"/>
                      <a:pt x="22" y="4"/>
                      <a:pt x="22" y="4"/>
                    </a:cubicBezTo>
                    <a:cubicBezTo>
                      <a:pt x="21" y="5"/>
                      <a:pt x="21" y="5"/>
                      <a:pt x="21" y="5"/>
                    </a:cubicBezTo>
                    <a:cubicBezTo>
                      <a:pt x="18" y="9"/>
                      <a:pt x="11" y="11"/>
                      <a:pt x="6" y="10"/>
                    </a:cubicBezTo>
                    <a:cubicBezTo>
                      <a:pt x="3" y="9"/>
                      <a:pt x="1" y="11"/>
                      <a:pt x="1" y="13"/>
                    </a:cubicBezTo>
                    <a:cubicBezTo>
                      <a:pt x="0" y="16"/>
                      <a:pt x="2" y="18"/>
                      <a:pt x="4" y="18"/>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575" name="Freeform 2941"/>
              <p:cNvSpPr>
                <a:spLocks/>
              </p:cNvSpPr>
              <p:nvPr/>
            </p:nvSpPr>
            <p:spPr bwMode="auto">
              <a:xfrm>
                <a:off x="7053263" y="2190750"/>
                <a:ext cx="203200" cy="73025"/>
              </a:xfrm>
              <a:custGeom>
                <a:avLst/>
                <a:gdLst>
                  <a:gd name="T0" fmla="*/ 2147483647 w 50"/>
                  <a:gd name="T1" fmla="*/ 2147483647 h 18"/>
                  <a:gd name="T2" fmla="*/ 2147483647 w 50"/>
                  <a:gd name="T3" fmla="*/ 2147483647 h 18"/>
                  <a:gd name="T4" fmla="*/ 2147483647 w 50"/>
                  <a:gd name="T5" fmla="*/ 2147483647 h 18"/>
                  <a:gd name="T6" fmla="*/ 2147483647 w 50"/>
                  <a:gd name="T7" fmla="*/ 2147483647 h 18"/>
                  <a:gd name="T8" fmla="*/ 2147483647 w 50"/>
                  <a:gd name="T9" fmla="*/ 2147483647 h 18"/>
                  <a:gd name="T10" fmla="*/ 2147483647 w 50"/>
                  <a:gd name="T11" fmla="*/ 2147483647 h 18"/>
                  <a:gd name="T12" fmla="*/ 2147483647 w 50"/>
                  <a:gd name="T13" fmla="*/ 2147483647 h 18"/>
                  <a:gd name="T14" fmla="*/ 2147483647 w 50"/>
                  <a:gd name="T15" fmla="*/ 0 h 18"/>
                  <a:gd name="T16" fmla="*/ 2147483647 w 50"/>
                  <a:gd name="T17" fmla="*/ 2147483647 h 18"/>
                  <a:gd name="T18" fmla="*/ 2147483647 w 50"/>
                  <a:gd name="T19" fmla="*/ 2147483647 h 18"/>
                  <a:gd name="T20" fmla="*/ 2147483647 w 50"/>
                  <a:gd name="T21" fmla="*/ 2147483647 h 18"/>
                  <a:gd name="T22" fmla="*/ 2147483647 w 50"/>
                  <a:gd name="T23" fmla="*/ 2147483647 h 18"/>
                  <a:gd name="T24" fmla="*/ 2147483647 w 50"/>
                  <a:gd name="T25" fmla="*/ 2147483647 h 18"/>
                  <a:gd name="T26" fmla="*/ 2147483647 w 50"/>
                  <a:gd name="T27" fmla="*/ 2147483647 h 18"/>
                  <a:gd name="T28" fmla="*/ 2147483647 w 50"/>
                  <a:gd name="T29" fmla="*/ 2147483647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18"/>
                  <a:gd name="T47" fmla="*/ 50 w 50"/>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18">
                    <a:moveTo>
                      <a:pt x="3" y="16"/>
                    </a:moveTo>
                    <a:cubicBezTo>
                      <a:pt x="11" y="18"/>
                      <a:pt x="19" y="15"/>
                      <a:pt x="24" y="10"/>
                    </a:cubicBezTo>
                    <a:cubicBezTo>
                      <a:pt x="27" y="10"/>
                      <a:pt x="30" y="10"/>
                      <a:pt x="32" y="8"/>
                    </a:cubicBezTo>
                    <a:cubicBezTo>
                      <a:pt x="36" y="9"/>
                      <a:pt x="42" y="10"/>
                      <a:pt x="43" y="9"/>
                    </a:cubicBezTo>
                    <a:cubicBezTo>
                      <a:pt x="45" y="9"/>
                      <a:pt x="49" y="9"/>
                      <a:pt x="50" y="7"/>
                    </a:cubicBezTo>
                    <a:cubicBezTo>
                      <a:pt x="50" y="7"/>
                      <a:pt x="50" y="7"/>
                      <a:pt x="50" y="7"/>
                    </a:cubicBezTo>
                    <a:cubicBezTo>
                      <a:pt x="50" y="5"/>
                      <a:pt x="49" y="3"/>
                      <a:pt x="47" y="3"/>
                    </a:cubicBezTo>
                    <a:cubicBezTo>
                      <a:pt x="31" y="0"/>
                      <a:pt x="31" y="0"/>
                      <a:pt x="31" y="0"/>
                    </a:cubicBezTo>
                    <a:cubicBezTo>
                      <a:pt x="30" y="2"/>
                      <a:pt x="30" y="2"/>
                      <a:pt x="30" y="2"/>
                    </a:cubicBezTo>
                    <a:cubicBezTo>
                      <a:pt x="29" y="3"/>
                      <a:pt x="28" y="3"/>
                      <a:pt x="24" y="3"/>
                    </a:cubicBezTo>
                    <a:cubicBezTo>
                      <a:pt x="21" y="3"/>
                      <a:pt x="21" y="3"/>
                      <a:pt x="21" y="3"/>
                    </a:cubicBezTo>
                    <a:cubicBezTo>
                      <a:pt x="20" y="5"/>
                      <a:pt x="20" y="5"/>
                      <a:pt x="20" y="5"/>
                    </a:cubicBezTo>
                    <a:cubicBezTo>
                      <a:pt x="17" y="8"/>
                      <a:pt x="10" y="11"/>
                      <a:pt x="5" y="10"/>
                    </a:cubicBezTo>
                    <a:cubicBezTo>
                      <a:pt x="3" y="9"/>
                      <a:pt x="1" y="10"/>
                      <a:pt x="1" y="12"/>
                    </a:cubicBezTo>
                    <a:cubicBezTo>
                      <a:pt x="0" y="14"/>
                      <a:pt x="1" y="16"/>
                      <a:pt x="3" y="16"/>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576" name="Freeform 2942"/>
              <p:cNvSpPr>
                <a:spLocks/>
              </p:cNvSpPr>
              <p:nvPr/>
            </p:nvSpPr>
            <p:spPr bwMode="auto">
              <a:xfrm>
                <a:off x="7056438" y="2190750"/>
                <a:ext cx="200025" cy="68263"/>
              </a:xfrm>
              <a:custGeom>
                <a:avLst/>
                <a:gdLst>
                  <a:gd name="T0" fmla="*/ 2147483647 w 49"/>
                  <a:gd name="T1" fmla="*/ 2147483647 h 17"/>
                  <a:gd name="T2" fmla="*/ 2147483647 w 49"/>
                  <a:gd name="T3" fmla="*/ 2147483647 h 17"/>
                  <a:gd name="T4" fmla="*/ 2147483647 w 49"/>
                  <a:gd name="T5" fmla="*/ 2147483647 h 17"/>
                  <a:gd name="T6" fmla="*/ 2147483647 w 49"/>
                  <a:gd name="T7" fmla="*/ 2147483647 h 17"/>
                  <a:gd name="T8" fmla="*/ 2147483647 w 49"/>
                  <a:gd name="T9" fmla="*/ 2147483647 h 17"/>
                  <a:gd name="T10" fmla="*/ 2147483647 w 49"/>
                  <a:gd name="T11" fmla="*/ 2147483647 h 17"/>
                  <a:gd name="T12" fmla="*/ 2147483647 w 49"/>
                  <a:gd name="T13" fmla="*/ 2147483647 h 17"/>
                  <a:gd name="T14" fmla="*/ 2147483647 w 49"/>
                  <a:gd name="T15" fmla="*/ 0 h 17"/>
                  <a:gd name="T16" fmla="*/ 2147483647 w 49"/>
                  <a:gd name="T17" fmla="*/ 2147483647 h 17"/>
                  <a:gd name="T18" fmla="*/ 2147483647 w 49"/>
                  <a:gd name="T19" fmla="*/ 2147483647 h 17"/>
                  <a:gd name="T20" fmla="*/ 2147483647 w 49"/>
                  <a:gd name="T21" fmla="*/ 2147483647 h 17"/>
                  <a:gd name="T22" fmla="*/ 2147483647 w 49"/>
                  <a:gd name="T23" fmla="*/ 2147483647 h 17"/>
                  <a:gd name="T24" fmla="*/ 2147483647 w 49"/>
                  <a:gd name="T25" fmla="*/ 2147483647 h 17"/>
                  <a:gd name="T26" fmla="*/ 0 w 49"/>
                  <a:gd name="T27" fmla="*/ 2147483647 h 17"/>
                  <a:gd name="T28" fmla="*/ 2147483647 w 49"/>
                  <a:gd name="T29" fmla="*/ 2147483647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
                  <a:gd name="T46" fmla="*/ 0 h 17"/>
                  <a:gd name="T47" fmla="*/ 49 w 49"/>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 h="17">
                    <a:moveTo>
                      <a:pt x="3" y="16"/>
                    </a:moveTo>
                    <a:cubicBezTo>
                      <a:pt x="10" y="17"/>
                      <a:pt x="18" y="15"/>
                      <a:pt x="23" y="10"/>
                    </a:cubicBezTo>
                    <a:cubicBezTo>
                      <a:pt x="25" y="10"/>
                      <a:pt x="28" y="10"/>
                      <a:pt x="29" y="8"/>
                    </a:cubicBezTo>
                    <a:cubicBezTo>
                      <a:pt x="33" y="8"/>
                      <a:pt x="38" y="9"/>
                      <a:pt x="39" y="8"/>
                    </a:cubicBezTo>
                    <a:cubicBezTo>
                      <a:pt x="41" y="8"/>
                      <a:pt x="48" y="8"/>
                      <a:pt x="48" y="7"/>
                    </a:cubicBezTo>
                    <a:cubicBezTo>
                      <a:pt x="48" y="7"/>
                      <a:pt x="48" y="7"/>
                      <a:pt x="49" y="7"/>
                    </a:cubicBezTo>
                    <a:cubicBezTo>
                      <a:pt x="49" y="5"/>
                      <a:pt x="48" y="4"/>
                      <a:pt x="46" y="3"/>
                    </a:cubicBezTo>
                    <a:cubicBezTo>
                      <a:pt x="30" y="0"/>
                      <a:pt x="30" y="0"/>
                      <a:pt x="30" y="0"/>
                    </a:cubicBezTo>
                    <a:cubicBezTo>
                      <a:pt x="29" y="2"/>
                      <a:pt x="29" y="2"/>
                      <a:pt x="29" y="2"/>
                    </a:cubicBezTo>
                    <a:cubicBezTo>
                      <a:pt x="28" y="4"/>
                      <a:pt x="27" y="4"/>
                      <a:pt x="23" y="4"/>
                    </a:cubicBezTo>
                    <a:cubicBezTo>
                      <a:pt x="21" y="4"/>
                      <a:pt x="21" y="4"/>
                      <a:pt x="21" y="4"/>
                    </a:cubicBezTo>
                    <a:cubicBezTo>
                      <a:pt x="20" y="5"/>
                      <a:pt x="20" y="5"/>
                      <a:pt x="20" y="5"/>
                    </a:cubicBezTo>
                    <a:cubicBezTo>
                      <a:pt x="17" y="9"/>
                      <a:pt x="9" y="11"/>
                      <a:pt x="3" y="10"/>
                    </a:cubicBezTo>
                    <a:cubicBezTo>
                      <a:pt x="2" y="10"/>
                      <a:pt x="0" y="11"/>
                      <a:pt x="0" y="12"/>
                    </a:cubicBezTo>
                    <a:cubicBezTo>
                      <a:pt x="0" y="14"/>
                      <a:pt x="1" y="15"/>
                      <a:pt x="3" y="16"/>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577" name="Freeform 2943"/>
              <p:cNvSpPr>
                <a:spLocks/>
              </p:cNvSpPr>
              <p:nvPr/>
            </p:nvSpPr>
            <p:spPr bwMode="auto">
              <a:xfrm>
                <a:off x="7061200" y="2193925"/>
                <a:ext cx="192088" cy="61913"/>
              </a:xfrm>
              <a:custGeom>
                <a:avLst/>
                <a:gdLst>
                  <a:gd name="T0" fmla="*/ 2147483647 w 47"/>
                  <a:gd name="T1" fmla="*/ 2147483647 h 15"/>
                  <a:gd name="T2" fmla="*/ 2147483647 w 47"/>
                  <a:gd name="T3" fmla="*/ 2147483647 h 15"/>
                  <a:gd name="T4" fmla="*/ 2147483647 w 47"/>
                  <a:gd name="T5" fmla="*/ 2147483647 h 15"/>
                  <a:gd name="T6" fmla="*/ 2147483647 w 47"/>
                  <a:gd name="T7" fmla="*/ 2147483647 h 15"/>
                  <a:gd name="T8" fmla="*/ 2147483647 w 47"/>
                  <a:gd name="T9" fmla="*/ 2147483647 h 15"/>
                  <a:gd name="T10" fmla="*/ 2147483647 w 47"/>
                  <a:gd name="T11" fmla="*/ 2147483647 h 15"/>
                  <a:gd name="T12" fmla="*/ 2147483647 w 47"/>
                  <a:gd name="T13" fmla="*/ 2147483647 h 15"/>
                  <a:gd name="T14" fmla="*/ 2147483647 w 47"/>
                  <a:gd name="T15" fmla="*/ 0 h 15"/>
                  <a:gd name="T16" fmla="*/ 2147483647 w 47"/>
                  <a:gd name="T17" fmla="*/ 2147483647 h 15"/>
                  <a:gd name="T18" fmla="*/ 2147483647 w 47"/>
                  <a:gd name="T19" fmla="*/ 2147483647 h 15"/>
                  <a:gd name="T20" fmla="*/ 2147483647 w 47"/>
                  <a:gd name="T21" fmla="*/ 2147483647 h 15"/>
                  <a:gd name="T22" fmla="*/ 2147483647 w 47"/>
                  <a:gd name="T23" fmla="*/ 2147483647 h 15"/>
                  <a:gd name="T24" fmla="*/ 2147483647 w 47"/>
                  <a:gd name="T25" fmla="*/ 2147483647 h 15"/>
                  <a:gd name="T26" fmla="*/ 0 w 47"/>
                  <a:gd name="T27" fmla="*/ 2147483647 h 15"/>
                  <a:gd name="T28" fmla="*/ 2147483647 w 47"/>
                  <a:gd name="T29" fmla="*/ 2147483647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15"/>
                  <a:gd name="T47" fmla="*/ 47 w 47"/>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15">
                    <a:moveTo>
                      <a:pt x="2" y="14"/>
                    </a:moveTo>
                    <a:cubicBezTo>
                      <a:pt x="9" y="15"/>
                      <a:pt x="17" y="13"/>
                      <a:pt x="22" y="8"/>
                    </a:cubicBezTo>
                    <a:cubicBezTo>
                      <a:pt x="23" y="8"/>
                      <a:pt x="25" y="8"/>
                      <a:pt x="26" y="7"/>
                    </a:cubicBezTo>
                    <a:cubicBezTo>
                      <a:pt x="30" y="7"/>
                      <a:pt x="34" y="7"/>
                      <a:pt x="36" y="5"/>
                    </a:cubicBezTo>
                    <a:cubicBezTo>
                      <a:pt x="37" y="6"/>
                      <a:pt x="46" y="7"/>
                      <a:pt x="47" y="6"/>
                    </a:cubicBezTo>
                    <a:cubicBezTo>
                      <a:pt x="47" y="6"/>
                      <a:pt x="47" y="6"/>
                      <a:pt x="47" y="6"/>
                    </a:cubicBezTo>
                    <a:cubicBezTo>
                      <a:pt x="47" y="5"/>
                      <a:pt x="47" y="3"/>
                      <a:pt x="45" y="3"/>
                    </a:cubicBezTo>
                    <a:cubicBezTo>
                      <a:pt x="29" y="0"/>
                      <a:pt x="29" y="0"/>
                      <a:pt x="29" y="0"/>
                    </a:cubicBezTo>
                    <a:cubicBezTo>
                      <a:pt x="29" y="1"/>
                      <a:pt x="29" y="1"/>
                      <a:pt x="29" y="1"/>
                    </a:cubicBezTo>
                    <a:cubicBezTo>
                      <a:pt x="27" y="3"/>
                      <a:pt x="26" y="4"/>
                      <a:pt x="22" y="4"/>
                    </a:cubicBezTo>
                    <a:cubicBezTo>
                      <a:pt x="20" y="4"/>
                      <a:pt x="20" y="4"/>
                      <a:pt x="20" y="4"/>
                    </a:cubicBezTo>
                    <a:cubicBezTo>
                      <a:pt x="19" y="5"/>
                      <a:pt x="19" y="5"/>
                      <a:pt x="19" y="5"/>
                    </a:cubicBezTo>
                    <a:cubicBezTo>
                      <a:pt x="16" y="9"/>
                      <a:pt x="9" y="11"/>
                      <a:pt x="2" y="10"/>
                    </a:cubicBezTo>
                    <a:cubicBezTo>
                      <a:pt x="1" y="10"/>
                      <a:pt x="0" y="10"/>
                      <a:pt x="0" y="12"/>
                    </a:cubicBezTo>
                    <a:cubicBezTo>
                      <a:pt x="0" y="13"/>
                      <a:pt x="0" y="14"/>
                      <a:pt x="2" y="14"/>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578" name="Freeform 2944"/>
              <p:cNvSpPr>
                <a:spLocks/>
              </p:cNvSpPr>
              <p:nvPr/>
            </p:nvSpPr>
            <p:spPr bwMode="auto">
              <a:xfrm>
                <a:off x="7061200" y="2198688"/>
                <a:ext cx="192088" cy="57150"/>
              </a:xfrm>
              <a:custGeom>
                <a:avLst/>
                <a:gdLst>
                  <a:gd name="T0" fmla="*/ 2147483647 w 47"/>
                  <a:gd name="T1" fmla="*/ 2147483647 h 14"/>
                  <a:gd name="T2" fmla="*/ 2147483647 w 47"/>
                  <a:gd name="T3" fmla="*/ 2147483647 h 14"/>
                  <a:gd name="T4" fmla="*/ 2147483647 w 47"/>
                  <a:gd name="T5" fmla="*/ 2147483647 h 14"/>
                  <a:gd name="T6" fmla="*/ 2147483647 w 47"/>
                  <a:gd name="T7" fmla="*/ 2147483647 h 14"/>
                  <a:gd name="T8" fmla="*/ 2147483647 w 47"/>
                  <a:gd name="T9" fmla="*/ 2147483647 h 14"/>
                  <a:gd name="T10" fmla="*/ 2147483647 w 47"/>
                  <a:gd name="T11" fmla="*/ 2147483647 h 14"/>
                  <a:gd name="T12" fmla="*/ 2147483647 w 47"/>
                  <a:gd name="T13" fmla="*/ 2147483647 h 14"/>
                  <a:gd name="T14" fmla="*/ 2147483647 w 47"/>
                  <a:gd name="T15" fmla="*/ 0 h 14"/>
                  <a:gd name="T16" fmla="*/ 2147483647 w 47"/>
                  <a:gd name="T17" fmla="*/ 0 h 14"/>
                  <a:gd name="T18" fmla="*/ 2147483647 w 47"/>
                  <a:gd name="T19" fmla="*/ 2147483647 h 14"/>
                  <a:gd name="T20" fmla="*/ 2147483647 w 47"/>
                  <a:gd name="T21" fmla="*/ 2147483647 h 14"/>
                  <a:gd name="T22" fmla="*/ 2147483647 w 47"/>
                  <a:gd name="T23" fmla="*/ 2147483647 h 14"/>
                  <a:gd name="T24" fmla="*/ 2147483647 w 47"/>
                  <a:gd name="T25" fmla="*/ 2147483647 h 14"/>
                  <a:gd name="T26" fmla="*/ 2147483647 w 47"/>
                  <a:gd name="T27" fmla="*/ 2147483647 h 14"/>
                  <a:gd name="T28" fmla="*/ 2147483647 w 47"/>
                  <a:gd name="T29" fmla="*/ 2147483647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14"/>
                  <a:gd name="T47" fmla="*/ 47 w 47"/>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14">
                    <a:moveTo>
                      <a:pt x="2" y="12"/>
                    </a:moveTo>
                    <a:cubicBezTo>
                      <a:pt x="9" y="14"/>
                      <a:pt x="17" y="11"/>
                      <a:pt x="21" y="6"/>
                    </a:cubicBezTo>
                    <a:cubicBezTo>
                      <a:pt x="22" y="6"/>
                      <a:pt x="24" y="6"/>
                      <a:pt x="24" y="6"/>
                    </a:cubicBezTo>
                    <a:cubicBezTo>
                      <a:pt x="28" y="6"/>
                      <a:pt x="31" y="5"/>
                      <a:pt x="33" y="3"/>
                    </a:cubicBezTo>
                    <a:cubicBezTo>
                      <a:pt x="34" y="3"/>
                      <a:pt x="46" y="5"/>
                      <a:pt x="46" y="5"/>
                    </a:cubicBezTo>
                    <a:cubicBezTo>
                      <a:pt x="46" y="5"/>
                      <a:pt x="47" y="5"/>
                      <a:pt x="47" y="5"/>
                    </a:cubicBezTo>
                    <a:cubicBezTo>
                      <a:pt x="47" y="4"/>
                      <a:pt x="46" y="3"/>
                      <a:pt x="46" y="3"/>
                    </a:cubicBezTo>
                    <a:cubicBezTo>
                      <a:pt x="30" y="0"/>
                      <a:pt x="30" y="0"/>
                      <a:pt x="30" y="0"/>
                    </a:cubicBezTo>
                    <a:cubicBezTo>
                      <a:pt x="29" y="0"/>
                      <a:pt x="29" y="0"/>
                      <a:pt x="29" y="0"/>
                    </a:cubicBezTo>
                    <a:cubicBezTo>
                      <a:pt x="27" y="3"/>
                      <a:pt x="26" y="3"/>
                      <a:pt x="22" y="3"/>
                    </a:cubicBezTo>
                    <a:cubicBezTo>
                      <a:pt x="20" y="3"/>
                      <a:pt x="20" y="3"/>
                      <a:pt x="20" y="3"/>
                    </a:cubicBezTo>
                    <a:cubicBezTo>
                      <a:pt x="20" y="4"/>
                      <a:pt x="20" y="4"/>
                      <a:pt x="20" y="4"/>
                    </a:cubicBezTo>
                    <a:cubicBezTo>
                      <a:pt x="16" y="8"/>
                      <a:pt x="9" y="11"/>
                      <a:pt x="2" y="10"/>
                    </a:cubicBezTo>
                    <a:cubicBezTo>
                      <a:pt x="1" y="9"/>
                      <a:pt x="1" y="10"/>
                      <a:pt x="1" y="11"/>
                    </a:cubicBezTo>
                    <a:cubicBezTo>
                      <a:pt x="0" y="12"/>
                      <a:pt x="1" y="12"/>
                      <a:pt x="2" y="12"/>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579" name="Freeform 2945"/>
              <p:cNvSpPr>
                <a:spLocks/>
              </p:cNvSpPr>
              <p:nvPr/>
            </p:nvSpPr>
            <p:spPr bwMode="auto">
              <a:xfrm>
                <a:off x="7064375" y="2198688"/>
                <a:ext cx="184150" cy="52387"/>
              </a:xfrm>
              <a:custGeom>
                <a:avLst/>
                <a:gdLst>
                  <a:gd name="T0" fmla="*/ 2147483647 w 45"/>
                  <a:gd name="T1" fmla="*/ 2147483647 h 13"/>
                  <a:gd name="T2" fmla="*/ 2147483647 w 45"/>
                  <a:gd name="T3" fmla="*/ 2147483647 h 13"/>
                  <a:gd name="T4" fmla="*/ 2147483647 w 45"/>
                  <a:gd name="T5" fmla="*/ 2147483647 h 13"/>
                  <a:gd name="T6" fmla="*/ 2147483647 w 45"/>
                  <a:gd name="T7" fmla="*/ 2147483647 h 13"/>
                  <a:gd name="T8" fmla="*/ 2147483647 w 45"/>
                  <a:gd name="T9" fmla="*/ 2147483647 h 13"/>
                  <a:gd name="T10" fmla="*/ 2147483647 w 45"/>
                  <a:gd name="T11" fmla="*/ 2147483647 h 13"/>
                  <a:gd name="T12" fmla="*/ 2147483647 w 45"/>
                  <a:gd name="T13" fmla="*/ 2147483647 h 13"/>
                  <a:gd name="T14" fmla="*/ 2147483647 w 45"/>
                  <a:gd name="T15" fmla="*/ 0 h 13"/>
                  <a:gd name="T16" fmla="*/ 2147483647 w 45"/>
                  <a:gd name="T17" fmla="*/ 0 h 13"/>
                  <a:gd name="T18" fmla="*/ 2147483647 w 45"/>
                  <a:gd name="T19" fmla="*/ 2147483647 h 13"/>
                  <a:gd name="T20" fmla="*/ 2147483647 w 45"/>
                  <a:gd name="T21" fmla="*/ 2147483647 h 13"/>
                  <a:gd name="T22" fmla="*/ 2147483647 w 45"/>
                  <a:gd name="T23" fmla="*/ 2147483647 h 13"/>
                  <a:gd name="T24" fmla="*/ 2147483647 w 45"/>
                  <a:gd name="T25" fmla="*/ 2147483647 h 13"/>
                  <a:gd name="T26" fmla="*/ 0 w 45"/>
                  <a:gd name="T27" fmla="*/ 2147483647 h 13"/>
                  <a:gd name="T28" fmla="*/ 2147483647 w 45"/>
                  <a:gd name="T29" fmla="*/ 2147483647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13"/>
                  <a:gd name="T47" fmla="*/ 45 w 45"/>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13">
                    <a:moveTo>
                      <a:pt x="1" y="12"/>
                    </a:moveTo>
                    <a:cubicBezTo>
                      <a:pt x="8" y="13"/>
                      <a:pt x="16" y="10"/>
                      <a:pt x="20" y="6"/>
                    </a:cubicBezTo>
                    <a:cubicBezTo>
                      <a:pt x="21" y="6"/>
                      <a:pt x="21" y="6"/>
                      <a:pt x="21" y="6"/>
                    </a:cubicBezTo>
                    <a:cubicBezTo>
                      <a:pt x="25" y="6"/>
                      <a:pt x="27" y="4"/>
                      <a:pt x="29" y="2"/>
                    </a:cubicBezTo>
                    <a:cubicBezTo>
                      <a:pt x="30" y="2"/>
                      <a:pt x="45" y="5"/>
                      <a:pt x="45" y="5"/>
                    </a:cubicBezTo>
                    <a:cubicBezTo>
                      <a:pt x="45" y="5"/>
                      <a:pt x="45" y="5"/>
                      <a:pt x="45" y="4"/>
                    </a:cubicBezTo>
                    <a:cubicBezTo>
                      <a:pt x="45" y="4"/>
                      <a:pt x="45" y="4"/>
                      <a:pt x="45" y="4"/>
                    </a:cubicBezTo>
                    <a:cubicBezTo>
                      <a:pt x="29" y="0"/>
                      <a:pt x="29" y="0"/>
                      <a:pt x="29" y="0"/>
                    </a:cubicBezTo>
                    <a:cubicBezTo>
                      <a:pt x="28" y="0"/>
                      <a:pt x="28" y="0"/>
                      <a:pt x="28" y="0"/>
                    </a:cubicBezTo>
                    <a:cubicBezTo>
                      <a:pt x="27" y="3"/>
                      <a:pt x="25" y="4"/>
                      <a:pt x="21" y="4"/>
                    </a:cubicBezTo>
                    <a:cubicBezTo>
                      <a:pt x="20" y="4"/>
                      <a:pt x="20" y="4"/>
                      <a:pt x="20" y="4"/>
                    </a:cubicBezTo>
                    <a:cubicBezTo>
                      <a:pt x="19" y="4"/>
                      <a:pt x="19" y="4"/>
                      <a:pt x="19" y="4"/>
                    </a:cubicBezTo>
                    <a:cubicBezTo>
                      <a:pt x="16" y="9"/>
                      <a:pt x="8" y="11"/>
                      <a:pt x="1" y="10"/>
                    </a:cubicBezTo>
                    <a:cubicBezTo>
                      <a:pt x="1" y="10"/>
                      <a:pt x="0" y="10"/>
                      <a:pt x="0" y="11"/>
                    </a:cubicBezTo>
                    <a:cubicBezTo>
                      <a:pt x="0" y="11"/>
                      <a:pt x="0" y="12"/>
                      <a:pt x="1" y="12"/>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580" name="Freeform 2946"/>
              <p:cNvSpPr>
                <a:spLocks/>
              </p:cNvSpPr>
              <p:nvPr/>
            </p:nvSpPr>
            <p:spPr bwMode="auto">
              <a:xfrm>
                <a:off x="7507288" y="2447925"/>
                <a:ext cx="65087" cy="212725"/>
              </a:xfrm>
              <a:custGeom>
                <a:avLst/>
                <a:gdLst>
                  <a:gd name="T0" fmla="*/ 2147483647 w 16"/>
                  <a:gd name="T1" fmla="*/ 2147483647 h 52"/>
                  <a:gd name="T2" fmla="*/ 2147483647 w 16"/>
                  <a:gd name="T3" fmla="*/ 2147483647 h 52"/>
                  <a:gd name="T4" fmla="*/ 2147483647 w 16"/>
                  <a:gd name="T5" fmla="*/ 0 h 52"/>
                  <a:gd name="T6" fmla="*/ 2147483647 w 16"/>
                  <a:gd name="T7" fmla="*/ 2147483647 h 52"/>
                  <a:gd name="T8" fmla="*/ 2147483647 w 16"/>
                  <a:gd name="T9" fmla="*/ 2147483647 h 52"/>
                  <a:gd name="T10" fmla="*/ 2147483647 w 16"/>
                  <a:gd name="T11" fmla="*/ 2147483647 h 52"/>
                  <a:gd name="T12" fmla="*/ 2147483647 w 16"/>
                  <a:gd name="T13" fmla="*/ 2147483647 h 52"/>
                  <a:gd name="T14" fmla="*/ 2147483647 w 16"/>
                  <a:gd name="T15" fmla="*/ 2147483647 h 52"/>
                  <a:gd name="T16" fmla="*/ 2147483647 w 16"/>
                  <a:gd name="T17" fmla="*/ 2147483647 h 52"/>
                  <a:gd name="T18" fmla="*/ 2147483647 w 16"/>
                  <a:gd name="T19" fmla="*/ 2147483647 h 52"/>
                  <a:gd name="T20" fmla="*/ 2147483647 w 16"/>
                  <a:gd name="T21" fmla="*/ 2147483647 h 52"/>
                  <a:gd name="T22" fmla="*/ 2147483647 w 16"/>
                  <a:gd name="T23" fmla="*/ 2147483647 h 52"/>
                  <a:gd name="T24" fmla="*/ 2147483647 w 16"/>
                  <a:gd name="T25" fmla="*/ 2147483647 h 52"/>
                  <a:gd name="T26" fmla="*/ 2147483647 w 16"/>
                  <a:gd name="T27" fmla="*/ 2147483647 h 52"/>
                  <a:gd name="T28" fmla="*/ 2147483647 w 16"/>
                  <a:gd name="T29" fmla="*/ 2147483647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52"/>
                  <a:gd name="T47" fmla="*/ 16 w 16"/>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52">
                    <a:moveTo>
                      <a:pt x="15" y="16"/>
                    </a:moveTo>
                    <a:cubicBezTo>
                      <a:pt x="11" y="3"/>
                      <a:pt x="11" y="3"/>
                      <a:pt x="11" y="3"/>
                    </a:cubicBezTo>
                    <a:cubicBezTo>
                      <a:pt x="10" y="1"/>
                      <a:pt x="7" y="0"/>
                      <a:pt x="5" y="0"/>
                    </a:cubicBezTo>
                    <a:cubicBezTo>
                      <a:pt x="3" y="1"/>
                      <a:pt x="2" y="4"/>
                      <a:pt x="3" y="6"/>
                    </a:cubicBezTo>
                    <a:cubicBezTo>
                      <a:pt x="3" y="6"/>
                      <a:pt x="5" y="13"/>
                      <a:pt x="6" y="16"/>
                    </a:cubicBezTo>
                    <a:cubicBezTo>
                      <a:pt x="4" y="20"/>
                      <a:pt x="5" y="23"/>
                      <a:pt x="5" y="26"/>
                    </a:cubicBezTo>
                    <a:cubicBezTo>
                      <a:pt x="1" y="32"/>
                      <a:pt x="0" y="41"/>
                      <a:pt x="3" y="49"/>
                    </a:cubicBezTo>
                    <a:cubicBezTo>
                      <a:pt x="3" y="51"/>
                      <a:pt x="6" y="52"/>
                      <a:pt x="8" y="51"/>
                    </a:cubicBezTo>
                    <a:cubicBezTo>
                      <a:pt x="10" y="50"/>
                      <a:pt x="11" y="48"/>
                      <a:pt x="11" y="46"/>
                    </a:cubicBezTo>
                    <a:cubicBezTo>
                      <a:pt x="9" y="41"/>
                      <a:pt x="10" y="34"/>
                      <a:pt x="13" y="30"/>
                    </a:cubicBezTo>
                    <a:cubicBezTo>
                      <a:pt x="14" y="29"/>
                      <a:pt x="14" y="29"/>
                      <a:pt x="14" y="29"/>
                    </a:cubicBezTo>
                    <a:cubicBezTo>
                      <a:pt x="14" y="25"/>
                      <a:pt x="14" y="25"/>
                      <a:pt x="14" y="25"/>
                    </a:cubicBezTo>
                    <a:cubicBezTo>
                      <a:pt x="13" y="21"/>
                      <a:pt x="13" y="21"/>
                      <a:pt x="14" y="20"/>
                    </a:cubicBezTo>
                    <a:cubicBezTo>
                      <a:pt x="16" y="18"/>
                      <a:pt x="16" y="18"/>
                      <a:pt x="16" y="18"/>
                    </a:cubicBezTo>
                    <a:lnTo>
                      <a:pt x="15" y="16"/>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581" name="Freeform 2947"/>
              <p:cNvSpPr>
                <a:spLocks/>
              </p:cNvSpPr>
              <p:nvPr/>
            </p:nvSpPr>
            <p:spPr bwMode="auto">
              <a:xfrm>
                <a:off x="7510463" y="2452688"/>
                <a:ext cx="57150" cy="203200"/>
              </a:xfrm>
              <a:custGeom>
                <a:avLst/>
                <a:gdLst>
                  <a:gd name="T0" fmla="*/ 2147483647 w 14"/>
                  <a:gd name="T1" fmla="*/ 0 h 50"/>
                  <a:gd name="T2" fmla="*/ 2147483647 w 14"/>
                  <a:gd name="T3" fmla="*/ 0 h 50"/>
                  <a:gd name="T4" fmla="*/ 2147483647 w 14"/>
                  <a:gd name="T5" fmla="*/ 2147483647 h 50"/>
                  <a:gd name="T6" fmla="*/ 2147483647 w 14"/>
                  <a:gd name="T7" fmla="*/ 2147483647 h 50"/>
                  <a:gd name="T8" fmla="*/ 2147483647 w 14"/>
                  <a:gd name="T9" fmla="*/ 2147483647 h 50"/>
                  <a:gd name="T10" fmla="*/ 2147483647 w 14"/>
                  <a:gd name="T11" fmla="*/ 2147483647 h 50"/>
                  <a:gd name="T12" fmla="*/ 2147483647 w 14"/>
                  <a:gd name="T13" fmla="*/ 2147483647 h 50"/>
                  <a:gd name="T14" fmla="*/ 2147483647 w 14"/>
                  <a:gd name="T15" fmla="*/ 2147483647 h 50"/>
                  <a:gd name="T16" fmla="*/ 2147483647 w 14"/>
                  <a:gd name="T17" fmla="*/ 2147483647 h 50"/>
                  <a:gd name="T18" fmla="*/ 2147483647 w 14"/>
                  <a:gd name="T19" fmla="*/ 2147483647 h 50"/>
                  <a:gd name="T20" fmla="*/ 2147483647 w 14"/>
                  <a:gd name="T21" fmla="*/ 2147483647 h 50"/>
                  <a:gd name="T22" fmla="*/ 2147483647 w 14"/>
                  <a:gd name="T23" fmla="*/ 2147483647 h 50"/>
                  <a:gd name="T24" fmla="*/ 2147483647 w 14"/>
                  <a:gd name="T25" fmla="*/ 2147483647 h 50"/>
                  <a:gd name="T26" fmla="*/ 2147483647 w 14"/>
                  <a:gd name="T27" fmla="*/ 2147483647 h 50"/>
                  <a:gd name="T28" fmla="*/ 2147483647 w 14"/>
                  <a:gd name="T29" fmla="*/ 2147483647 h 50"/>
                  <a:gd name="T30" fmla="*/ 2147483647 w 14"/>
                  <a:gd name="T31" fmla="*/ 2147483647 h 50"/>
                  <a:gd name="T32" fmla="*/ 2147483647 w 14"/>
                  <a:gd name="T33" fmla="*/ 2147483647 h 50"/>
                  <a:gd name="T34" fmla="*/ 2147483647 w 14"/>
                  <a:gd name="T35" fmla="*/ 2147483647 h 50"/>
                  <a:gd name="T36" fmla="*/ 2147483647 w 14"/>
                  <a:gd name="T37" fmla="*/ 2147483647 h 50"/>
                  <a:gd name="T38" fmla="*/ 2147483647 w 14"/>
                  <a:gd name="T39" fmla="*/ 2147483647 h 50"/>
                  <a:gd name="T40" fmla="*/ 2147483647 w 14"/>
                  <a:gd name="T41" fmla="*/ 2147483647 h 50"/>
                  <a:gd name="T42" fmla="*/ 2147483647 w 14"/>
                  <a:gd name="T43" fmla="*/ 0 h 50"/>
                  <a:gd name="T44" fmla="*/ 2147483647 w 14"/>
                  <a:gd name="T45" fmla="*/ 0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
                  <a:gd name="T70" fmla="*/ 0 h 50"/>
                  <a:gd name="T71" fmla="*/ 14 w 14"/>
                  <a:gd name="T72" fmla="*/ 50 h 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 h="50">
                    <a:moveTo>
                      <a:pt x="4" y="0"/>
                    </a:moveTo>
                    <a:cubicBezTo>
                      <a:pt x="4" y="0"/>
                      <a:pt x="4" y="0"/>
                      <a:pt x="3" y="0"/>
                    </a:cubicBezTo>
                    <a:cubicBezTo>
                      <a:pt x="2" y="1"/>
                      <a:pt x="2" y="3"/>
                      <a:pt x="2" y="5"/>
                    </a:cubicBezTo>
                    <a:cubicBezTo>
                      <a:pt x="3" y="6"/>
                      <a:pt x="5" y="12"/>
                      <a:pt x="6" y="14"/>
                    </a:cubicBezTo>
                    <a:cubicBezTo>
                      <a:pt x="6" y="15"/>
                      <a:pt x="6" y="15"/>
                      <a:pt x="6" y="15"/>
                    </a:cubicBezTo>
                    <a:cubicBezTo>
                      <a:pt x="4" y="18"/>
                      <a:pt x="4" y="21"/>
                      <a:pt x="5" y="24"/>
                    </a:cubicBezTo>
                    <a:cubicBezTo>
                      <a:pt x="5" y="24"/>
                      <a:pt x="5" y="25"/>
                      <a:pt x="5" y="25"/>
                    </a:cubicBezTo>
                    <a:cubicBezTo>
                      <a:pt x="1" y="31"/>
                      <a:pt x="0" y="40"/>
                      <a:pt x="2" y="48"/>
                    </a:cubicBezTo>
                    <a:cubicBezTo>
                      <a:pt x="3" y="49"/>
                      <a:pt x="5" y="50"/>
                      <a:pt x="7" y="50"/>
                    </a:cubicBezTo>
                    <a:cubicBezTo>
                      <a:pt x="9" y="49"/>
                      <a:pt x="10" y="47"/>
                      <a:pt x="9" y="45"/>
                    </a:cubicBezTo>
                    <a:cubicBezTo>
                      <a:pt x="7" y="40"/>
                      <a:pt x="8" y="33"/>
                      <a:pt x="11" y="30"/>
                    </a:cubicBezTo>
                    <a:cubicBezTo>
                      <a:pt x="11" y="30"/>
                      <a:pt x="12" y="28"/>
                      <a:pt x="12" y="28"/>
                    </a:cubicBezTo>
                    <a:cubicBezTo>
                      <a:pt x="12" y="28"/>
                      <a:pt x="12" y="25"/>
                      <a:pt x="12" y="25"/>
                    </a:cubicBezTo>
                    <a:cubicBezTo>
                      <a:pt x="12" y="24"/>
                      <a:pt x="12" y="24"/>
                      <a:pt x="12" y="24"/>
                    </a:cubicBezTo>
                    <a:cubicBezTo>
                      <a:pt x="12" y="23"/>
                      <a:pt x="12" y="22"/>
                      <a:pt x="12" y="22"/>
                    </a:cubicBezTo>
                    <a:cubicBezTo>
                      <a:pt x="11" y="21"/>
                      <a:pt x="12" y="20"/>
                      <a:pt x="12" y="20"/>
                    </a:cubicBezTo>
                    <a:cubicBezTo>
                      <a:pt x="12" y="19"/>
                      <a:pt x="14" y="18"/>
                      <a:pt x="14" y="17"/>
                    </a:cubicBezTo>
                    <a:cubicBezTo>
                      <a:pt x="14" y="17"/>
                      <a:pt x="13" y="15"/>
                      <a:pt x="13" y="15"/>
                    </a:cubicBezTo>
                    <a:cubicBezTo>
                      <a:pt x="13" y="15"/>
                      <a:pt x="13" y="15"/>
                      <a:pt x="13" y="15"/>
                    </a:cubicBezTo>
                    <a:cubicBezTo>
                      <a:pt x="13" y="15"/>
                      <a:pt x="13" y="15"/>
                      <a:pt x="13" y="15"/>
                    </a:cubicBezTo>
                    <a:cubicBezTo>
                      <a:pt x="9" y="2"/>
                      <a:pt x="9" y="2"/>
                      <a:pt x="9" y="2"/>
                    </a:cubicBezTo>
                    <a:cubicBezTo>
                      <a:pt x="9" y="1"/>
                      <a:pt x="7" y="0"/>
                      <a:pt x="6" y="0"/>
                    </a:cubicBezTo>
                    <a:cubicBezTo>
                      <a:pt x="6" y="0"/>
                      <a:pt x="5" y="0"/>
                      <a:pt x="4" y="0"/>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582" name="Freeform 2948"/>
              <p:cNvSpPr>
                <a:spLocks/>
              </p:cNvSpPr>
              <p:nvPr/>
            </p:nvSpPr>
            <p:spPr bwMode="auto">
              <a:xfrm>
                <a:off x="7515225" y="2452688"/>
                <a:ext cx="49213" cy="203200"/>
              </a:xfrm>
              <a:custGeom>
                <a:avLst/>
                <a:gdLst>
                  <a:gd name="T0" fmla="*/ 2147483647 w 12"/>
                  <a:gd name="T1" fmla="*/ 0 h 50"/>
                  <a:gd name="T2" fmla="*/ 2147483647 w 12"/>
                  <a:gd name="T3" fmla="*/ 2147483647 h 50"/>
                  <a:gd name="T4" fmla="*/ 2147483647 w 12"/>
                  <a:gd name="T5" fmla="*/ 2147483647 h 50"/>
                  <a:gd name="T6" fmla="*/ 2147483647 w 12"/>
                  <a:gd name="T7" fmla="*/ 2147483647 h 50"/>
                  <a:gd name="T8" fmla="*/ 2147483647 w 12"/>
                  <a:gd name="T9" fmla="*/ 2147483647 h 50"/>
                  <a:gd name="T10" fmla="*/ 2147483647 w 12"/>
                  <a:gd name="T11" fmla="*/ 2147483647 h 50"/>
                  <a:gd name="T12" fmla="*/ 2147483647 w 12"/>
                  <a:gd name="T13" fmla="*/ 2147483647 h 50"/>
                  <a:gd name="T14" fmla="*/ 2147483647 w 12"/>
                  <a:gd name="T15" fmla="*/ 2147483647 h 50"/>
                  <a:gd name="T16" fmla="*/ 2147483647 w 12"/>
                  <a:gd name="T17" fmla="*/ 2147483647 h 50"/>
                  <a:gd name="T18" fmla="*/ 2147483647 w 12"/>
                  <a:gd name="T19" fmla="*/ 2147483647 h 50"/>
                  <a:gd name="T20" fmla="*/ 2147483647 w 12"/>
                  <a:gd name="T21" fmla="*/ 2147483647 h 50"/>
                  <a:gd name="T22" fmla="*/ 2147483647 w 12"/>
                  <a:gd name="T23" fmla="*/ 2147483647 h 50"/>
                  <a:gd name="T24" fmla="*/ 2147483647 w 12"/>
                  <a:gd name="T25" fmla="*/ 2147483647 h 50"/>
                  <a:gd name="T26" fmla="*/ 2147483647 w 12"/>
                  <a:gd name="T27" fmla="*/ 2147483647 h 50"/>
                  <a:gd name="T28" fmla="*/ 2147483647 w 12"/>
                  <a:gd name="T29" fmla="*/ 2147483647 h 50"/>
                  <a:gd name="T30" fmla="*/ 2147483647 w 12"/>
                  <a:gd name="T31" fmla="*/ 2147483647 h 50"/>
                  <a:gd name="T32" fmla="*/ 2147483647 w 12"/>
                  <a:gd name="T33" fmla="*/ 2147483647 h 50"/>
                  <a:gd name="T34" fmla="*/ 2147483647 w 12"/>
                  <a:gd name="T35" fmla="*/ 2147483647 h 50"/>
                  <a:gd name="T36" fmla="*/ 2147483647 w 12"/>
                  <a:gd name="T37" fmla="*/ 2147483647 h 50"/>
                  <a:gd name="T38" fmla="*/ 2147483647 w 12"/>
                  <a:gd name="T39" fmla="*/ 2147483647 h 50"/>
                  <a:gd name="T40" fmla="*/ 2147483647 w 12"/>
                  <a:gd name="T41" fmla="*/ 2147483647 h 50"/>
                  <a:gd name="T42" fmla="*/ 2147483647 w 12"/>
                  <a:gd name="T43" fmla="*/ 0 h 50"/>
                  <a:gd name="T44" fmla="*/ 2147483647 w 12"/>
                  <a:gd name="T45" fmla="*/ 0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
                  <a:gd name="T70" fmla="*/ 0 h 50"/>
                  <a:gd name="T71" fmla="*/ 12 w 12"/>
                  <a:gd name="T72" fmla="*/ 50 h 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 h="50">
                    <a:moveTo>
                      <a:pt x="3" y="0"/>
                    </a:moveTo>
                    <a:cubicBezTo>
                      <a:pt x="3" y="0"/>
                      <a:pt x="3" y="1"/>
                      <a:pt x="3" y="1"/>
                    </a:cubicBezTo>
                    <a:cubicBezTo>
                      <a:pt x="2" y="1"/>
                      <a:pt x="2" y="3"/>
                      <a:pt x="2" y="5"/>
                    </a:cubicBezTo>
                    <a:cubicBezTo>
                      <a:pt x="3" y="7"/>
                      <a:pt x="5" y="12"/>
                      <a:pt x="6" y="15"/>
                    </a:cubicBezTo>
                    <a:cubicBezTo>
                      <a:pt x="6" y="15"/>
                      <a:pt x="5" y="15"/>
                      <a:pt x="5" y="16"/>
                    </a:cubicBezTo>
                    <a:cubicBezTo>
                      <a:pt x="4" y="18"/>
                      <a:pt x="4" y="21"/>
                      <a:pt x="4" y="24"/>
                    </a:cubicBezTo>
                    <a:cubicBezTo>
                      <a:pt x="5" y="24"/>
                      <a:pt x="5" y="25"/>
                      <a:pt x="5" y="26"/>
                    </a:cubicBezTo>
                    <a:cubicBezTo>
                      <a:pt x="1" y="31"/>
                      <a:pt x="0" y="41"/>
                      <a:pt x="2" y="48"/>
                    </a:cubicBezTo>
                    <a:cubicBezTo>
                      <a:pt x="3" y="49"/>
                      <a:pt x="4" y="50"/>
                      <a:pt x="6" y="49"/>
                    </a:cubicBezTo>
                    <a:cubicBezTo>
                      <a:pt x="7" y="49"/>
                      <a:pt x="8" y="47"/>
                      <a:pt x="8" y="46"/>
                    </a:cubicBezTo>
                    <a:cubicBezTo>
                      <a:pt x="6" y="41"/>
                      <a:pt x="6" y="34"/>
                      <a:pt x="9" y="30"/>
                    </a:cubicBezTo>
                    <a:cubicBezTo>
                      <a:pt x="9" y="30"/>
                      <a:pt x="10" y="29"/>
                      <a:pt x="10" y="28"/>
                    </a:cubicBezTo>
                    <a:cubicBezTo>
                      <a:pt x="10" y="28"/>
                      <a:pt x="10" y="25"/>
                      <a:pt x="10" y="25"/>
                    </a:cubicBezTo>
                    <a:cubicBezTo>
                      <a:pt x="10" y="25"/>
                      <a:pt x="10" y="25"/>
                      <a:pt x="10" y="25"/>
                    </a:cubicBezTo>
                    <a:cubicBezTo>
                      <a:pt x="10" y="24"/>
                      <a:pt x="10" y="22"/>
                      <a:pt x="10" y="22"/>
                    </a:cubicBezTo>
                    <a:cubicBezTo>
                      <a:pt x="10" y="21"/>
                      <a:pt x="10" y="21"/>
                      <a:pt x="10" y="20"/>
                    </a:cubicBezTo>
                    <a:cubicBezTo>
                      <a:pt x="10" y="20"/>
                      <a:pt x="11" y="18"/>
                      <a:pt x="11" y="18"/>
                    </a:cubicBezTo>
                    <a:cubicBezTo>
                      <a:pt x="12" y="17"/>
                      <a:pt x="11" y="16"/>
                      <a:pt x="12" y="15"/>
                    </a:cubicBezTo>
                    <a:cubicBezTo>
                      <a:pt x="12" y="15"/>
                      <a:pt x="12" y="15"/>
                      <a:pt x="12" y="15"/>
                    </a:cubicBezTo>
                    <a:cubicBezTo>
                      <a:pt x="12" y="15"/>
                      <a:pt x="12" y="15"/>
                      <a:pt x="12" y="15"/>
                    </a:cubicBezTo>
                    <a:cubicBezTo>
                      <a:pt x="7" y="3"/>
                      <a:pt x="7" y="3"/>
                      <a:pt x="7" y="3"/>
                    </a:cubicBezTo>
                    <a:cubicBezTo>
                      <a:pt x="7" y="2"/>
                      <a:pt x="6" y="0"/>
                      <a:pt x="5" y="0"/>
                    </a:cubicBezTo>
                    <a:cubicBezTo>
                      <a:pt x="5" y="0"/>
                      <a:pt x="4" y="0"/>
                      <a:pt x="3" y="0"/>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583" name="Freeform 2949"/>
              <p:cNvSpPr>
                <a:spLocks/>
              </p:cNvSpPr>
              <p:nvPr/>
            </p:nvSpPr>
            <p:spPr bwMode="auto">
              <a:xfrm>
                <a:off x="7518400" y="2452688"/>
                <a:ext cx="41275" cy="200025"/>
              </a:xfrm>
              <a:custGeom>
                <a:avLst/>
                <a:gdLst>
                  <a:gd name="T0" fmla="*/ 2147483647 w 10"/>
                  <a:gd name="T1" fmla="*/ 0 h 49"/>
                  <a:gd name="T2" fmla="*/ 2147483647 w 10"/>
                  <a:gd name="T3" fmla="*/ 2147483647 h 49"/>
                  <a:gd name="T4" fmla="*/ 2147483647 w 10"/>
                  <a:gd name="T5" fmla="*/ 2147483647 h 49"/>
                  <a:gd name="T6" fmla="*/ 2147483647 w 10"/>
                  <a:gd name="T7" fmla="*/ 2147483647 h 49"/>
                  <a:gd name="T8" fmla="*/ 2147483647 w 10"/>
                  <a:gd name="T9" fmla="*/ 2147483647 h 49"/>
                  <a:gd name="T10" fmla="*/ 2147483647 w 10"/>
                  <a:gd name="T11" fmla="*/ 2147483647 h 49"/>
                  <a:gd name="T12" fmla="*/ 2147483647 w 10"/>
                  <a:gd name="T13" fmla="*/ 2147483647 h 49"/>
                  <a:gd name="T14" fmla="*/ 2147483647 w 10"/>
                  <a:gd name="T15" fmla="*/ 2147483647 h 49"/>
                  <a:gd name="T16" fmla="*/ 2147483647 w 10"/>
                  <a:gd name="T17" fmla="*/ 2147483647 h 49"/>
                  <a:gd name="T18" fmla="*/ 2147483647 w 10"/>
                  <a:gd name="T19" fmla="*/ 2147483647 h 49"/>
                  <a:gd name="T20" fmla="*/ 2147483647 w 10"/>
                  <a:gd name="T21" fmla="*/ 2147483647 h 49"/>
                  <a:gd name="T22" fmla="*/ 2147483647 w 10"/>
                  <a:gd name="T23" fmla="*/ 2147483647 h 49"/>
                  <a:gd name="T24" fmla="*/ 2147483647 w 10"/>
                  <a:gd name="T25" fmla="*/ 2147483647 h 49"/>
                  <a:gd name="T26" fmla="*/ 2147483647 w 10"/>
                  <a:gd name="T27" fmla="*/ 2147483647 h 49"/>
                  <a:gd name="T28" fmla="*/ 2147483647 w 10"/>
                  <a:gd name="T29" fmla="*/ 2147483647 h 49"/>
                  <a:gd name="T30" fmla="*/ 2147483647 w 10"/>
                  <a:gd name="T31" fmla="*/ 2147483647 h 49"/>
                  <a:gd name="T32" fmla="*/ 2147483647 w 10"/>
                  <a:gd name="T33" fmla="*/ 2147483647 h 49"/>
                  <a:gd name="T34" fmla="*/ 2147483647 w 10"/>
                  <a:gd name="T35" fmla="*/ 2147483647 h 49"/>
                  <a:gd name="T36" fmla="*/ 2147483647 w 10"/>
                  <a:gd name="T37" fmla="*/ 2147483647 h 49"/>
                  <a:gd name="T38" fmla="*/ 2147483647 w 10"/>
                  <a:gd name="T39" fmla="*/ 2147483647 h 49"/>
                  <a:gd name="T40" fmla="*/ 2147483647 w 10"/>
                  <a:gd name="T41" fmla="*/ 2147483647 h 49"/>
                  <a:gd name="T42" fmla="*/ 2147483647 w 10"/>
                  <a:gd name="T43" fmla="*/ 2147483647 h 49"/>
                  <a:gd name="T44" fmla="*/ 2147483647 w 10"/>
                  <a:gd name="T45" fmla="*/ 0 h 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
                  <a:gd name="T70" fmla="*/ 0 h 49"/>
                  <a:gd name="T71" fmla="*/ 10 w 10"/>
                  <a:gd name="T72" fmla="*/ 49 h 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 h="49">
                    <a:moveTo>
                      <a:pt x="3" y="0"/>
                    </a:moveTo>
                    <a:cubicBezTo>
                      <a:pt x="2" y="1"/>
                      <a:pt x="2" y="1"/>
                      <a:pt x="2" y="1"/>
                    </a:cubicBezTo>
                    <a:cubicBezTo>
                      <a:pt x="1" y="2"/>
                      <a:pt x="1" y="3"/>
                      <a:pt x="2" y="5"/>
                    </a:cubicBezTo>
                    <a:cubicBezTo>
                      <a:pt x="3" y="7"/>
                      <a:pt x="5" y="13"/>
                      <a:pt x="5" y="15"/>
                    </a:cubicBezTo>
                    <a:cubicBezTo>
                      <a:pt x="5" y="15"/>
                      <a:pt x="5" y="15"/>
                      <a:pt x="5" y="16"/>
                    </a:cubicBezTo>
                    <a:cubicBezTo>
                      <a:pt x="3" y="18"/>
                      <a:pt x="4" y="21"/>
                      <a:pt x="4" y="24"/>
                    </a:cubicBezTo>
                    <a:cubicBezTo>
                      <a:pt x="4" y="24"/>
                      <a:pt x="4" y="25"/>
                      <a:pt x="4" y="26"/>
                    </a:cubicBezTo>
                    <a:cubicBezTo>
                      <a:pt x="0" y="31"/>
                      <a:pt x="0" y="41"/>
                      <a:pt x="2" y="48"/>
                    </a:cubicBezTo>
                    <a:cubicBezTo>
                      <a:pt x="2" y="49"/>
                      <a:pt x="4" y="49"/>
                      <a:pt x="5" y="49"/>
                    </a:cubicBezTo>
                    <a:cubicBezTo>
                      <a:pt x="6" y="49"/>
                      <a:pt x="6" y="47"/>
                      <a:pt x="6" y="46"/>
                    </a:cubicBezTo>
                    <a:cubicBezTo>
                      <a:pt x="4" y="41"/>
                      <a:pt x="5" y="35"/>
                      <a:pt x="7" y="30"/>
                    </a:cubicBezTo>
                    <a:cubicBezTo>
                      <a:pt x="7" y="30"/>
                      <a:pt x="8" y="29"/>
                      <a:pt x="8" y="29"/>
                    </a:cubicBezTo>
                    <a:cubicBezTo>
                      <a:pt x="8" y="28"/>
                      <a:pt x="8" y="26"/>
                      <a:pt x="8" y="25"/>
                    </a:cubicBezTo>
                    <a:cubicBezTo>
                      <a:pt x="9" y="25"/>
                      <a:pt x="9" y="25"/>
                      <a:pt x="9" y="25"/>
                    </a:cubicBezTo>
                    <a:cubicBezTo>
                      <a:pt x="8" y="25"/>
                      <a:pt x="8" y="23"/>
                      <a:pt x="8" y="23"/>
                    </a:cubicBezTo>
                    <a:cubicBezTo>
                      <a:pt x="8" y="22"/>
                      <a:pt x="8" y="21"/>
                      <a:pt x="8" y="20"/>
                    </a:cubicBezTo>
                    <a:cubicBezTo>
                      <a:pt x="8" y="20"/>
                      <a:pt x="9" y="18"/>
                      <a:pt x="9" y="18"/>
                    </a:cubicBezTo>
                    <a:cubicBezTo>
                      <a:pt x="9" y="17"/>
                      <a:pt x="9" y="16"/>
                      <a:pt x="10" y="15"/>
                    </a:cubicBezTo>
                    <a:cubicBezTo>
                      <a:pt x="10" y="15"/>
                      <a:pt x="10" y="15"/>
                      <a:pt x="10" y="15"/>
                    </a:cubicBezTo>
                    <a:cubicBezTo>
                      <a:pt x="10" y="15"/>
                      <a:pt x="10" y="15"/>
                      <a:pt x="10" y="15"/>
                    </a:cubicBezTo>
                    <a:cubicBezTo>
                      <a:pt x="6" y="3"/>
                      <a:pt x="6" y="3"/>
                      <a:pt x="6" y="3"/>
                    </a:cubicBezTo>
                    <a:cubicBezTo>
                      <a:pt x="5" y="2"/>
                      <a:pt x="4" y="1"/>
                      <a:pt x="4" y="1"/>
                    </a:cubicBezTo>
                    <a:cubicBezTo>
                      <a:pt x="4" y="0"/>
                      <a:pt x="3" y="0"/>
                      <a:pt x="3" y="0"/>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584" name="Freeform 2950"/>
              <p:cNvSpPr>
                <a:spLocks/>
              </p:cNvSpPr>
              <p:nvPr/>
            </p:nvSpPr>
            <p:spPr bwMode="auto">
              <a:xfrm>
                <a:off x="7523163" y="2455863"/>
                <a:ext cx="31750" cy="196850"/>
              </a:xfrm>
              <a:custGeom>
                <a:avLst/>
                <a:gdLst>
                  <a:gd name="T0" fmla="*/ 2147483647 w 8"/>
                  <a:gd name="T1" fmla="*/ 0 h 48"/>
                  <a:gd name="T2" fmla="*/ 2147483647 w 8"/>
                  <a:gd name="T3" fmla="*/ 2147483647 h 48"/>
                  <a:gd name="T4" fmla="*/ 2147483647 w 8"/>
                  <a:gd name="T5" fmla="*/ 2147483647 h 48"/>
                  <a:gd name="T6" fmla="*/ 2147483647 w 8"/>
                  <a:gd name="T7" fmla="*/ 2147483647 h 48"/>
                  <a:gd name="T8" fmla="*/ 2147483647 w 8"/>
                  <a:gd name="T9" fmla="*/ 2147483647 h 48"/>
                  <a:gd name="T10" fmla="*/ 2147483647 w 8"/>
                  <a:gd name="T11" fmla="*/ 2147483647 h 48"/>
                  <a:gd name="T12" fmla="*/ 2147483647 w 8"/>
                  <a:gd name="T13" fmla="*/ 2147483647 h 48"/>
                  <a:gd name="T14" fmla="*/ 2147483647 w 8"/>
                  <a:gd name="T15" fmla="*/ 2147483647 h 48"/>
                  <a:gd name="T16" fmla="*/ 2147483647 w 8"/>
                  <a:gd name="T17" fmla="*/ 2147483647 h 48"/>
                  <a:gd name="T18" fmla="*/ 2147483647 w 8"/>
                  <a:gd name="T19" fmla="*/ 2147483647 h 48"/>
                  <a:gd name="T20" fmla="*/ 2147483647 w 8"/>
                  <a:gd name="T21" fmla="*/ 2147483647 h 48"/>
                  <a:gd name="T22" fmla="*/ 2147483647 w 8"/>
                  <a:gd name="T23" fmla="*/ 2147483647 h 48"/>
                  <a:gd name="T24" fmla="*/ 2147483647 w 8"/>
                  <a:gd name="T25" fmla="*/ 2147483647 h 48"/>
                  <a:gd name="T26" fmla="*/ 2147483647 w 8"/>
                  <a:gd name="T27" fmla="*/ 2147483647 h 48"/>
                  <a:gd name="T28" fmla="*/ 2147483647 w 8"/>
                  <a:gd name="T29" fmla="*/ 2147483647 h 48"/>
                  <a:gd name="T30" fmla="*/ 2147483647 w 8"/>
                  <a:gd name="T31" fmla="*/ 2147483647 h 48"/>
                  <a:gd name="T32" fmla="*/ 2147483647 w 8"/>
                  <a:gd name="T33" fmla="*/ 2147483647 h 48"/>
                  <a:gd name="T34" fmla="*/ 2147483647 w 8"/>
                  <a:gd name="T35" fmla="*/ 2147483647 h 48"/>
                  <a:gd name="T36" fmla="*/ 2147483647 w 8"/>
                  <a:gd name="T37" fmla="*/ 2147483647 h 48"/>
                  <a:gd name="T38" fmla="*/ 2147483647 w 8"/>
                  <a:gd name="T39" fmla="*/ 2147483647 h 48"/>
                  <a:gd name="T40" fmla="*/ 2147483647 w 8"/>
                  <a:gd name="T41" fmla="*/ 2147483647 h 48"/>
                  <a:gd name="T42" fmla="*/ 2147483647 w 8"/>
                  <a:gd name="T43" fmla="*/ 0 h 48"/>
                  <a:gd name="T44" fmla="*/ 2147483647 w 8"/>
                  <a:gd name="T45" fmla="*/ 0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
                  <a:gd name="T70" fmla="*/ 0 h 48"/>
                  <a:gd name="T71" fmla="*/ 8 w 8"/>
                  <a:gd name="T72" fmla="*/ 48 h 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 h="48">
                    <a:moveTo>
                      <a:pt x="2" y="0"/>
                    </a:moveTo>
                    <a:cubicBezTo>
                      <a:pt x="1" y="0"/>
                      <a:pt x="1" y="0"/>
                      <a:pt x="1" y="1"/>
                    </a:cubicBezTo>
                    <a:cubicBezTo>
                      <a:pt x="1" y="1"/>
                      <a:pt x="1" y="2"/>
                      <a:pt x="2" y="4"/>
                    </a:cubicBezTo>
                    <a:cubicBezTo>
                      <a:pt x="3" y="7"/>
                      <a:pt x="5" y="13"/>
                      <a:pt x="5" y="14"/>
                    </a:cubicBezTo>
                    <a:cubicBezTo>
                      <a:pt x="5" y="14"/>
                      <a:pt x="5" y="14"/>
                      <a:pt x="5" y="15"/>
                    </a:cubicBezTo>
                    <a:cubicBezTo>
                      <a:pt x="3" y="17"/>
                      <a:pt x="3" y="20"/>
                      <a:pt x="4" y="23"/>
                    </a:cubicBezTo>
                    <a:cubicBezTo>
                      <a:pt x="4" y="23"/>
                      <a:pt x="4" y="24"/>
                      <a:pt x="4" y="25"/>
                    </a:cubicBezTo>
                    <a:cubicBezTo>
                      <a:pt x="0" y="30"/>
                      <a:pt x="0" y="40"/>
                      <a:pt x="2" y="47"/>
                    </a:cubicBezTo>
                    <a:cubicBezTo>
                      <a:pt x="2" y="47"/>
                      <a:pt x="3" y="48"/>
                      <a:pt x="4" y="48"/>
                    </a:cubicBezTo>
                    <a:cubicBezTo>
                      <a:pt x="4" y="47"/>
                      <a:pt x="5" y="47"/>
                      <a:pt x="4" y="46"/>
                    </a:cubicBezTo>
                    <a:cubicBezTo>
                      <a:pt x="3" y="41"/>
                      <a:pt x="3" y="34"/>
                      <a:pt x="5" y="30"/>
                    </a:cubicBezTo>
                    <a:cubicBezTo>
                      <a:pt x="5" y="29"/>
                      <a:pt x="5" y="28"/>
                      <a:pt x="5" y="28"/>
                    </a:cubicBezTo>
                    <a:cubicBezTo>
                      <a:pt x="6" y="27"/>
                      <a:pt x="6" y="25"/>
                      <a:pt x="7" y="25"/>
                    </a:cubicBezTo>
                    <a:cubicBezTo>
                      <a:pt x="7" y="25"/>
                      <a:pt x="7" y="25"/>
                      <a:pt x="7" y="25"/>
                    </a:cubicBezTo>
                    <a:cubicBezTo>
                      <a:pt x="7" y="24"/>
                      <a:pt x="7" y="22"/>
                      <a:pt x="7" y="22"/>
                    </a:cubicBezTo>
                    <a:cubicBezTo>
                      <a:pt x="6" y="21"/>
                      <a:pt x="6" y="21"/>
                      <a:pt x="6" y="20"/>
                    </a:cubicBezTo>
                    <a:cubicBezTo>
                      <a:pt x="6" y="19"/>
                      <a:pt x="7" y="17"/>
                      <a:pt x="7" y="17"/>
                    </a:cubicBezTo>
                    <a:cubicBezTo>
                      <a:pt x="7" y="16"/>
                      <a:pt x="7" y="15"/>
                      <a:pt x="8" y="15"/>
                    </a:cubicBezTo>
                    <a:cubicBezTo>
                      <a:pt x="8" y="14"/>
                      <a:pt x="8" y="14"/>
                      <a:pt x="8" y="14"/>
                    </a:cubicBezTo>
                    <a:cubicBezTo>
                      <a:pt x="8" y="14"/>
                      <a:pt x="8" y="14"/>
                      <a:pt x="8" y="14"/>
                    </a:cubicBezTo>
                    <a:cubicBezTo>
                      <a:pt x="4" y="2"/>
                      <a:pt x="4" y="2"/>
                      <a:pt x="4" y="2"/>
                    </a:cubicBezTo>
                    <a:cubicBezTo>
                      <a:pt x="4" y="2"/>
                      <a:pt x="3" y="0"/>
                      <a:pt x="3" y="0"/>
                    </a:cubicBezTo>
                    <a:cubicBezTo>
                      <a:pt x="2" y="0"/>
                      <a:pt x="2" y="0"/>
                      <a:pt x="2" y="0"/>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585" name="Freeform 2951"/>
              <p:cNvSpPr>
                <a:spLocks/>
              </p:cNvSpPr>
              <p:nvPr/>
            </p:nvSpPr>
            <p:spPr bwMode="auto">
              <a:xfrm>
                <a:off x="7523163" y="2455863"/>
                <a:ext cx="31750" cy="192087"/>
              </a:xfrm>
              <a:custGeom>
                <a:avLst/>
                <a:gdLst>
                  <a:gd name="T0" fmla="*/ 2147483647 w 8"/>
                  <a:gd name="T1" fmla="*/ 2147483647 h 47"/>
                  <a:gd name="T2" fmla="*/ 2147483647 w 8"/>
                  <a:gd name="T3" fmla="*/ 2147483647 h 47"/>
                  <a:gd name="T4" fmla="*/ 2147483647 w 8"/>
                  <a:gd name="T5" fmla="*/ 0 h 47"/>
                  <a:gd name="T6" fmla="*/ 2147483647 w 8"/>
                  <a:gd name="T7" fmla="*/ 2147483647 h 47"/>
                  <a:gd name="T8" fmla="*/ 2147483647 w 8"/>
                  <a:gd name="T9" fmla="*/ 2147483647 h 47"/>
                  <a:gd name="T10" fmla="*/ 2147483647 w 8"/>
                  <a:gd name="T11" fmla="*/ 2147483647 h 47"/>
                  <a:gd name="T12" fmla="*/ 2147483647 w 8"/>
                  <a:gd name="T13" fmla="*/ 2147483647 h 47"/>
                  <a:gd name="T14" fmla="*/ 2147483647 w 8"/>
                  <a:gd name="T15" fmla="*/ 2147483647 h 47"/>
                  <a:gd name="T16" fmla="*/ 2147483647 w 8"/>
                  <a:gd name="T17" fmla="*/ 2147483647 h 47"/>
                  <a:gd name="T18" fmla="*/ 2147483647 w 8"/>
                  <a:gd name="T19" fmla="*/ 2147483647 h 47"/>
                  <a:gd name="T20" fmla="*/ 2147483647 w 8"/>
                  <a:gd name="T21" fmla="*/ 2147483647 h 47"/>
                  <a:gd name="T22" fmla="*/ 2147483647 w 8"/>
                  <a:gd name="T23" fmla="*/ 2147483647 h 47"/>
                  <a:gd name="T24" fmla="*/ 2147483647 w 8"/>
                  <a:gd name="T25" fmla="*/ 2147483647 h 47"/>
                  <a:gd name="T26" fmla="*/ 2147483647 w 8"/>
                  <a:gd name="T27" fmla="*/ 2147483647 h 47"/>
                  <a:gd name="T28" fmla="*/ 2147483647 w 8"/>
                  <a:gd name="T29" fmla="*/ 2147483647 h 47"/>
                  <a:gd name="T30" fmla="*/ 2147483647 w 8"/>
                  <a:gd name="T31" fmla="*/ 214748364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
                  <a:gd name="T49" fmla="*/ 0 h 47"/>
                  <a:gd name="T50" fmla="*/ 8 w 8"/>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 h="47">
                    <a:moveTo>
                      <a:pt x="7" y="14"/>
                    </a:moveTo>
                    <a:cubicBezTo>
                      <a:pt x="3" y="1"/>
                      <a:pt x="3" y="1"/>
                      <a:pt x="3" y="1"/>
                    </a:cubicBezTo>
                    <a:cubicBezTo>
                      <a:pt x="2" y="0"/>
                      <a:pt x="2" y="0"/>
                      <a:pt x="2" y="0"/>
                    </a:cubicBezTo>
                    <a:cubicBezTo>
                      <a:pt x="1" y="0"/>
                      <a:pt x="1" y="1"/>
                      <a:pt x="1" y="1"/>
                    </a:cubicBezTo>
                    <a:cubicBezTo>
                      <a:pt x="1" y="1"/>
                      <a:pt x="6" y="13"/>
                      <a:pt x="6" y="14"/>
                    </a:cubicBezTo>
                    <a:cubicBezTo>
                      <a:pt x="4" y="16"/>
                      <a:pt x="4" y="20"/>
                      <a:pt x="4" y="23"/>
                    </a:cubicBezTo>
                    <a:cubicBezTo>
                      <a:pt x="4" y="23"/>
                      <a:pt x="5" y="24"/>
                      <a:pt x="5" y="25"/>
                    </a:cubicBezTo>
                    <a:cubicBezTo>
                      <a:pt x="1" y="29"/>
                      <a:pt x="0" y="40"/>
                      <a:pt x="3" y="47"/>
                    </a:cubicBezTo>
                    <a:cubicBezTo>
                      <a:pt x="3" y="47"/>
                      <a:pt x="3" y="47"/>
                      <a:pt x="4" y="47"/>
                    </a:cubicBezTo>
                    <a:cubicBezTo>
                      <a:pt x="4" y="47"/>
                      <a:pt x="4" y="47"/>
                      <a:pt x="4" y="46"/>
                    </a:cubicBezTo>
                    <a:cubicBezTo>
                      <a:pt x="2" y="40"/>
                      <a:pt x="2" y="30"/>
                      <a:pt x="6" y="25"/>
                    </a:cubicBezTo>
                    <a:cubicBezTo>
                      <a:pt x="6" y="25"/>
                      <a:pt x="6" y="25"/>
                      <a:pt x="6" y="25"/>
                    </a:cubicBezTo>
                    <a:cubicBezTo>
                      <a:pt x="6" y="23"/>
                      <a:pt x="6" y="23"/>
                      <a:pt x="6" y="23"/>
                    </a:cubicBezTo>
                    <a:cubicBezTo>
                      <a:pt x="5" y="19"/>
                      <a:pt x="5" y="17"/>
                      <a:pt x="7" y="15"/>
                    </a:cubicBezTo>
                    <a:cubicBezTo>
                      <a:pt x="8" y="14"/>
                      <a:pt x="8" y="14"/>
                      <a:pt x="8" y="14"/>
                    </a:cubicBezTo>
                    <a:lnTo>
                      <a:pt x="7" y="14"/>
                    </a:lnTo>
                    <a:close/>
                  </a:path>
                </a:pathLst>
              </a:custGeom>
              <a:solidFill>
                <a:srgbClr val="CFE4B5"/>
              </a:solidFill>
              <a:ln w="9525">
                <a:noFill/>
                <a:round/>
                <a:headEnd/>
                <a:tailEnd/>
              </a:ln>
            </p:spPr>
            <p:txBody>
              <a:bodyPr/>
              <a:lstStyle/>
              <a:p>
                <a:endParaRPr lang="en-US">
                  <a:latin typeface="Calibri" pitchFamily="34" charset="0"/>
                </a:endParaRPr>
              </a:p>
            </p:txBody>
          </p:sp>
          <p:sp>
            <p:nvSpPr>
              <p:cNvPr id="143586" name="Freeform 2952"/>
              <p:cNvSpPr>
                <a:spLocks/>
              </p:cNvSpPr>
              <p:nvPr/>
            </p:nvSpPr>
            <p:spPr bwMode="auto">
              <a:xfrm>
                <a:off x="7551738" y="2432050"/>
                <a:ext cx="147637" cy="174625"/>
              </a:xfrm>
              <a:custGeom>
                <a:avLst/>
                <a:gdLst>
                  <a:gd name="T0" fmla="*/ 2147483647 w 36"/>
                  <a:gd name="T1" fmla="*/ 2147483647 h 43"/>
                  <a:gd name="T2" fmla="*/ 2147483647 w 36"/>
                  <a:gd name="T3" fmla="*/ 2147483647 h 43"/>
                  <a:gd name="T4" fmla="*/ 2147483647 w 36"/>
                  <a:gd name="T5" fmla="*/ 2147483647 h 43"/>
                  <a:gd name="T6" fmla="*/ 2147483647 w 36"/>
                  <a:gd name="T7" fmla="*/ 2147483647 h 43"/>
                  <a:gd name="T8" fmla="*/ 2147483647 w 36"/>
                  <a:gd name="T9" fmla="*/ 0 h 43"/>
                  <a:gd name="T10" fmla="*/ 2147483647 w 36"/>
                  <a:gd name="T11" fmla="*/ 0 h 43"/>
                  <a:gd name="T12" fmla="*/ 2147483647 w 36"/>
                  <a:gd name="T13" fmla="*/ 2147483647 h 43"/>
                  <a:gd name="T14" fmla="*/ 2147483647 w 36"/>
                  <a:gd name="T15" fmla="*/ 2147483647 h 43"/>
                  <a:gd name="T16" fmla="*/ 2147483647 w 36"/>
                  <a:gd name="T17" fmla="*/ 2147483647 h 43"/>
                  <a:gd name="T18" fmla="*/ 2147483647 w 36"/>
                  <a:gd name="T19" fmla="*/ 2147483647 h 43"/>
                  <a:gd name="T20" fmla="*/ 2147483647 w 36"/>
                  <a:gd name="T21" fmla="*/ 2147483647 h 43"/>
                  <a:gd name="T22" fmla="*/ 2147483647 w 36"/>
                  <a:gd name="T23" fmla="*/ 2147483647 h 43"/>
                  <a:gd name="T24" fmla="*/ 2147483647 w 36"/>
                  <a:gd name="T25" fmla="*/ 2147483647 h 43"/>
                  <a:gd name="T26" fmla="*/ 2147483647 w 36"/>
                  <a:gd name="T27" fmla="*/ 2147483647 h 43"/>
                  <a:gd name="T28" fmla="*/ 2147483647 w 36"/>
                  <a:gd name="T29" fmla="*/ 2147483647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43"/>
                  <a:gd name="T47" fmla="*/ 36 w 36"/>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43">
                    <a:moveTo>
                      <a:pt x="35" y="37"/>
                    </a:moveTo>
                    <a:cubicBezTo>
                      <a:pt x="33" y="29"/>
                      <a:pt x="27" y="23"/>
                      <a:pt x="20" y="21"/>
                    </a:cubicBezTo>
                    <a:cubicBezTo>
                      <a:pt x="18" y="18"/>
                      <a:pt x="16" y="15"/>
                      <a:pt x="13" y="14"/>
                    </a:cubicBezTo>
                    <a:cubicBezTo>
                      <a:pt x="12" y="11"/>
                      <a:pt x="9" y="3"/>
                      <a:pt x="9" y="3"/>
                    </a:cubicBezTo>
                    <a:cubicBezTo>
                      <a:pt x="8" y="1"/>
                      <a:pt x="6" y="0"/>
                      <a:pt x="4" y="0"/>
                    </a:cubicBezTo>
                    <a:cubicBezTo>
                      <a:pt x="4" y="0"/>
                      <a:pt x="4" y="0"/>
                      <a:pt x="4" y="0"/>
                    </a:cubicBezTo>
                    <a:cubicBezTo>
                      <a:pt x="2" y="1"/>
                      <a:pt x="0" y="4"/>
                      <a:pt x="1" y="6"/>
                    </a:cubicBezTo>
                    <a:cubicBezTo>
                      <a:pt x="6" y="21"/>
                      <a:pt x="6" y="21"/>
                      <a:pt x="6" y="21"/>
                    </a:cubicBezTo>
                    <a:cubicBezTo>
                      <a:pt x="9" y="21"/>
                      <a:pt x="9" y="21"/>
                      <a:pt x="9" y="21"/>
                    </a:cubicBezTo>
                    <a:cubicBezTo>
                      <a:pt x="10" y="22"/>
                      <a:pt x="11" y="22"/>
                      <a:pt x="13" y="25"/>
                    </a:cubicBezTo>
                    <a:cubicBezTo>
                      <a:pt x="14" y="28"/>
                      <a:pt x="14" y="28"/>
                      <a:pt x="14" y="28"/>
                    </a:cubicBezTo>
                    <a:cubicBezTo>
                      <a:pt x="16" y="29"/>
                      <a:pt x="16" y="29"/>
                      <a:pt x="16" y="29"/>
                    </a:cubicBezTo>
                    <a:cubicBezTo>
                      <a:pt x="21" y="29"/>
                      <a:pt x="26" y="34"/>
                      <a:pt x="27" y="40"/>
                    </a:cubicBezTo>
                    <a:cubicBezTo>
                      <a:pt x="28" y="42"/>
                      <a:pt x="30" y="43"/>
                      <a:pt x="33" y="42"/>
                    </a:cubicBezTo>
                    <a:cubicBezTo>
                      <a:pt x="35" y="41"/>
                      <a:pt x="36" y="39"/>
                      <a:pt x="35" y="37"/>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587" name="Freeform 2953"/>
              <p:cNvSpPr>
                <a:spLocks/>
              </p:cNvSpPr>
              <p:nvPr/>
            </p:nvSpPr>
            <p:spPr bwMode="auto">
              <a:xfrm>
                <a:off x="7554913" y="2432050"/>
                <a:ext cx="139700" cy="171450"/>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2147483647 w 34"/>
                  <a:gd name="T9" fmla="*/ 2147483647 h 42"/>
                  <a:gd name="T10" fmla="*/ 2147483647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42"/>
                  <a:gd name="T47" fmla="*/ 34 w 34"/>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42">
                    <a:moveTo>
                      <a:pt x="34" y="37"/>
                    </a:moveTo>
                    <a:cubicBezTo>
                      <a:pt x="31" y="30"/>
                      <a:pt x="25" y="24"/>
                      <a:pt x="18" y="22"/>
                    </a:cubicBezTo>
                    <a:cubicBezTo>
                      <a:pt x="17" y="19"/>
                      <a:pt x="15" y="17"/>
                      <a:pt x="13" y="16"/>
                    </a:cubicBezTo>
                    <a:cubicBezTo>
                      <a:pt x="11" y="13"/>
                      <a:pt x="9" y="6"/>
                      <a:pt x="8" y="6"/>
                    </a:cubicBezTo>
                    <a:cubicBezTo>
                      <a:pt x="8" y="4"/>
                      <a:pt x="5" y="0"/>
                      <a:pt x="3" y="1"/>
                    </a:cubicBezTo>
                    <a:cubicBezTo>
                      <a:pt x="3" y="1"/>
                      <a:pt x="3" y="1"/>
                      <a:pt x="3" y="1"/>
                    </a:cubicBezTo>
                    <a:cubicBezTo>
                      <a:pt x="1" y="1"/>
                      <a:pt x="0" y="3"/>
                      <a:pt x="1" y="5"/>
                    </a:cubicBezTo>
                    <a:cubicBezTo>
                      <a:pt x="6" y="21"/>
                      <a:pt x="6" y="21"/>
                      <a:pt x="6" y="21"/>
                    </a:cubicBezTo>
                    <a:cubicBezTo>
                      <a:pt x="8" y="21"/>
                      <a:pt x="8" y="21"/>
                      <a:pt x="8" y="21"/>
                    </a:cubicBezTo>
                    <a:cubicBezTo>
                      <a:pt x="10" y="21"/>
                      <a:pt x="10" y="22"/>
                      <a:pt x="12" y="25"/>
                    </a:cubicBezTo>
                    <a:cubicBezTo>
                      <a:pt x="14" y="28"/>
                      <a:pt x="14" y="28"/>
                      <a:pt x="14" y="28"/>
                    </a:cubicBezTo>
                    <a:cubicBezTo>
                      <a:pt x="15" y="28"/>
                      <a:pt x="15" y="28"/>
                      <a:pt x="15" y="28"/>
                    </a:cubicBezTo>
                    <a:cubicBezTo>
                      <a:pt x="20" y="29"/>
                      <a:pt x="25" y="34"/>
                      <a:pt x="27" y="39"/>
                    </a:cubicBezTo>
                    <a:cubicBezTo>
                      <a:pt x="28" y="41"/>
                      <a:pt x="30" y="42"/>
                      <a:pt x="31" y="41"/>
                    </a:cubicBezTo>
                    <a:cubicBezTo>
                      <a:pt x="33" y="41"/>
                      <a:pt x="34" y="39"/>
                      <a:pt x="34" y="37"/>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588" name="Freeform 2954"/>
              <p:cNvSpPr>
                <a:spLocks/>
              </p:cNvSpPr>
              <p:nvPr/>
            </p:nvSpPr>
            <p:spPr bwMode="auto">
              <a:xfrm>
                <a:off x="7559675" y="2435225"/>
                <a:ext cx="131763" cy="163513"/>
              </a:xfrm>
              <a:custGeom>
                <a:avLst/>
                <a:gdLst>
                  <a:gd name="T0" fmla="*/ 2147483647 w 32"/>
                  <a:gd name="T1" fmla="*/ 2147483647 h 40"/>
                  <a:gd name="T2" fmla="*/ 2147483647 w 32"/>
                  <a:gd name="T3" fmla="*/ 2147483647 h 40"/>
                  <a:gd name="T4" fmla="*/ 2147483647 w 32"/>
                  <a:gd name="T5" fmla="*/ 2147483647 h 40"/>
                  <a:gd name="T6" fmla="*/ 2147483647 w 32"/>
                  <a:gd name="T7" fmla="*/ 2147483647 h 40"/>
                  <a:gd name="T8" fmla="*/ 2147483647 w 32"/>
                  <a:gd name="T9" fmla="*/ 0 h 40"/>
                  <a:gd name="T10" fmla="*/ 2147483647 w 32"/>
                  <a:gd name="T11" fmla="*/ 0 h 40"/>
                  <a:gd name="T12" fmla="*/ 0 w 32"/>
                  <a:gd name="T13" fmla="*/ 2147483647 h 40"/>
                  <a:gd name="T14" fmla="*/ 2147483647 w 32"/>
                  <a:gd name="T15" fmla="*/ 2147483647 h 40"/>
                  <a:gd name="T16" fmla="*/ 2147483647 w 32"/>
                  <a:gd name="T17" fmla="*/ 2147483647 h 40"/>
                  <a:gd name="T18" fmla="*/ 2147483647 w 32"/>
                  <a:gd name="T19" fmla="*/ 2147483647 h 40"/>
                  <a:gd name="T20" fmla="*/ 2147483647 w 32"/>
                  <a:gd name="T21" fmla="*/ 2147483647 h 40"/>
                  <a:gd name="T22" fmla="*/ 2147483647 w 32"/>
                  <a:gd name="T23" fmla="*/ 2147483647 h 40"/>
                  <a:gd name="T24" fmla="*/ 2147483647 w 32"/>
                  <a:gd name="T25" fmla="*/ 2147483647 h 40"/>
                  <a:gd name="T26" fmla="*/ 2147483647 w 32"/>
                  <a:gd name="T27" fmla="*/ 2147483647 h 40"/>
                  <a:gd name="T28" fmla="*/ 2147483647 w 32"/>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40"/>
                  <a:gd name="T47" fmla="*/ 32 w 32"/>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40">
                    <a:moveTo>
                      <a:pt x="32" y="36"/>
                    </a:moveTo>
                    <a:cubicBezTo>
                      <a:pt x="29" y="29"/>
                      <a:pt x="23" y="23"/>
                      <a:pt x="17" y="21"/>
                    </a:cubicBezTo>
                    <a:cubicBezTo>
                      <a:pt x="16" y="19"/>
                      <a:pt x="15" y="17"/>
                      <a:pt x="12" y="16"/>
                    </a:cubicBezTo>
                    <a:cubicBezTo>
                      <a:pt x="11" y="13"/>
                      <a:pt x="9" y="8"/>
                      <a:pt x="7" y="8"/>
                    </a:cubicBezTo>
                    <a:cubicBezTo>
                      <a:pt x="7" y="6"/>
                      <a:pt x="4" y="0"/>
                      <a:pt x="3" y="0"/>
                    </a:cubicBezTo>
                    <a:cubicBezTo>
                      <a:pt x="2" y="0"/>
                      <a:pt x="2" y="0"/>
                      <a:pt x="2" y="0"/>
                    </a:cubicBezTo>
                    <a:cubicBezTo>
                      <a:pt x="1" y="1"/>
                      <a:pt x="0" y="2"/>
                      <a:pt x="0" y="4"/>
                    </a:cubicBezTo>
                    <a:cubicBezTo>
                      <a:pt x="5" y="19"/>
                      <a:pt x="5" y="19"/>
                      <a:pt x="5" y="19"/>
                    </a:cubicBezTo>
                    <a:cubicBezTo>
                      <a:pt x="7" y="19"/>
                      <a:pt x="7" y="19"/>
                      <a:pt x="7" y="19"/>
                    </a:cubicBezTo>
                    <a:cubicBezTo>
                      <a:pt x="9" y="20"/>
                      <a:pt x="10" y="20"/>
                      <a:pt x="12" y="24"/>
                    </a:cubicBezTo>
                    <a:cubicBezTo>
                      <a:pt x="13" y="26"/>
                      <a:pt x="13" y="26"/>
                      <a:pt x="13" y="26"/>
                    </a:cubicBezTo>
                    <a:cubicBezTo>
                      <a:pt x="14" y="26"/>
                      <a:pt x="14" y="26"/>
                      <a:pt x="14" y="26"/>
                    </a:cubicBezTo>
                    <a:cubicBezTo>
                      <a:pt x="19" y="27"/>
                      <a:pt x="25" y="32"/>
                      <a:pt x="27" y="38"/>
                    </a:cubicBezTo>
                    <a:cubicBezTo>
                      <a:pt x="27" y="40"/>
                      <a:pt x="29" y="40"/>
                      <a:pt x="30" y="40"/>
                    </a:cubicBezTo>
                    <a:cubicBezTo>
                      <a:pt x="32" y="39"/>
                      <a:pt x="32" y="38"/>
                      <a:pt x="32" y="36"/>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589" name="Freeform 2955"/>
              <p:cNvSpPr>
                <a:spLocks/>
              </p:cNvSpPr>
              <p:nvPr/>
            </p:nvSpPr>
            <p:spPr bwMode="auto">
              <a:xfrm>
                <a:off x="7559675" y="2435225"/>
                <a:ext cx="131763" cy="163513"/>
              </a:xfrm>
              <a:custGeom>
                <a:avLst/>
                <a:gdLst>
                  <a:gd name="T0" fmla="*/ 2147483647 w 32"/>
                  <a:gd name="T1" fmla="*/ 2147483647 h 40"/>
                  <a:gd name="T2" fmla="*/ 2147483647 w 32"/>
                  <a:gd name="T3" fmla="*/ 2147483647 h 40"/>
                  <a:gd name="T4" fmla="*/ 2147483647 w 32"/>
                  <a:gd name="T5" fmla="*/ 2147483647 h 40"/>
                  <a:gd name="T6" fmla="*/ 2147483647 w 32"/>
                  <a:gd name="T7" fmla="*/ 2147483647 h 40"/>
                  <a:gd name="T8" fmla="*/ 2147483647 w 32"/>
                  <a:gd name="T9" fmla="*/ 2147483647 h 40"/>
                  <a:gd name="T10" fmla="*/ 2147483647 w 32"/>
                  <a:gd name="T11" fmla="*/ 2147483647 h 40"/>
                  <a:gd name="T12" fmla="*/ 2147483647 w 32"/>
                  <a:gd name="T13" fmla="*/ 2147483647 h 40"/>
                  <a:gd name="T14" fmla="*/ 2147483647 w 32"/>
                  <a:gd name="T15" fmla="*/ 2147483647 h 40"/>
                  <a:gd name="T16" fmla="*/ 2147483647 w 32"/>
                  <a:gd name="T17" fmla="*/ 2147483647 h 40"/>
                  <a:gd name="T18" fmla="*/ 2147483647 w 32"/>
                  <a:gd name="T19" fmla="*/ 2147483647 h 40"/>
                  <a:gd name="T20" fmla="*/ 2147483647 w 32"/>
                  <a:gd name="T21" fmla="*/ 2147483647 h 40"/>
                  <a:gd name="T22" fmla="*/ 2147483647 w 32"/>
                  <a:gd name="T23" fmla="*/ 2147483647 h 40"/>
                  <a:gd name="T24" fmla="*/ 2147483647 w 32"/>
                  <a:gd name="T25" fmla="*/ 2147483647 h 40"/>
                  <a:gd name="T26" fmla="*/ 2147483647 w 32"/>
                  <a:gd name="T27" fmla="*/ 2147483647 h 40"/>
                  <a:gd name="T28" fmla="*/ 2147483647 w 32"/>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40"/>
                  <a:gd name="T47" fmla="*/ 32 w 32"/>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40">
                    <a:moveTo>
                      <a:pt x="31" y="37"/>
                    </a:moveTo>
                    <a:cubicBezTo>
                      <a:pt x="29" y="29"/>
                      <a:pt x="23" y="23"/>
                      <a:pt x="16" y="22"/>
                    </a:cubicBezTo>
                    <a:cubicBezTo>
                      <a:pt x="16" y="20"/>
                      <a:pt x="15" y="19"/>
                      <a:pt x="13" y="18"/>
                    </a:cubicBezTo>
                    <a:cubicBezTo>
                      <a:pt x="12" y="15"/>
                      <a:pt x="10" y="11"/>
                      <a:pt x="7" y="11"/>
                    </a:cubicBezTo>
                    <a:cubicBezTo>
                      <a:pt x="7" y="10"/>
                      <a:pt x="4" y="1"/>
                      <a:pt x="3" y="1"/>
                    </a:cubicBezTo>
                    <a:cubicBezTo>
                      <a:pt x="3" y="1"/>
                      <a:pt x="2" y="0"/>
                      <a:pt x="2" y="1"/>
                    </a:cubicBezTo>
                    <a:cubicBezTo>
                      <a:pt x="1" y="1"/>
                      <a:pt x="0" y="2"/>
                      <a:pt x="1" y="3"/>
                    </a:cubicBezTo>
                    <a:cubicBezTo>
                      <a:pt x="6" y="19"/>
                      <a:pt x="6" y="19"/>
                      <a:pt x="6" y="19"/>
                    </a:cubicBezTo>
                    <a:cubicBezTo>
                      <a:pt x="7" y="19"/>
                      <a:pt x="7" y="19"/>
                      <a:pt x="7" y="19"/>
                    </a:cubicBezTo>
                    <a:cubicBezTo>
                      <a:pt x="9" y="19"/>
                      <a:pt x="11" y="20"/>
                      <a:pt x="12" y="23"/>
                    </a:cubicBezTo>
                    <a:cubicBezTo>
                      <a:pt x="14" y="25"/>
                      <a:pt x="14" y="25"/>
                      <a:pt x="14" y="25"/>
                    </a:cubicBezTo>
                    <a:cubicBezTo>
                      <a:pt x="15" y="26"/>
                      <a:pt x="15" y="26"/>
                      <a:pt x="15" y="26"/>
                    </a:cubicBezTo>
                    <a:cubicBezTo>
                      <a:pt x="20" y="27"/>
                      <a:pt x="25" y="32"/>
                      <a:pt x="27" y="38"/>
                    </a:cubicBezTo>
                    <a:cubicBezTo>
                      <a:pt x="28" y="39"/>
                      <a:pt x="29" y="40"/>
                      <a:pt x="30" y="39"/>
                    </a:cubicBezTo>
                    <a:cubicBezTo>
                      <a:pt x="31" y="39"/>
                      <a:pt x="32" y="38"/>
                      <a:pt x="31" y="37"/>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590" name="Freeform 2956"/>
              <p:cNvSpPr>
                <a:spLocks/>
              </p:cNvSpPr>
              <p:nvPr/>
            </p:nvSpPr>
            <p:spPr bwMode="auto">
              <a:xfrm>
                <a:off x="7564438" y="2439988"/>
                <a:ext cx="122237" cy="155575"/>
              </a:xfrm>
              <a:custGeom>
                <a:avLst/>
                <a:gdLst>
                  <a:gd name="T0" fmla="*/ 2147483647 w 30"/>
                  <a:gd name="T1" fmla="*/ 2147483647 h 38"/>
                  <a:gd name="T2" fmla="*/ 2147483647 w 30"/>
                  <a:gd name="T3" fmla="*/ 2147483647 h 38"/>
                  <a:gd name="T4" fmla="*/ 2147483647 w 30"/>
                  <a:gd name="T5" fmla="*/ 2147483647 h 38"/>
                  <a:gd name="T6" fmla="*/ 2147483647 w 30"/>
                  <a:gd name="T7" fmla="*/ 2147483647 h 38"/>
                  <a:gd name="T8" fmla="*/ 2147483647 w 30"/>
                  <a:gd name="T9" fmla="*/ 0 h 38"/>
                  <a:gd name="T10" fmla="*/ 2147483647 w 30"/>
                  <a:gd name="T11" fmla="*/ 0 h 38"/>
                  <a:gd name="T12" fmla="*/ 0 w 30"/>
                  <a:gd name="T13" fmla="*/ 2147483647 h 38"/>
                  <a:gd name="T14" fmla="*/ 2147483647 w 30"/>
                  <a:gd name="T15" fmla="*/ 2147483647 h 38"/>
                  <a:gd name="T16" fmla="*/ 2147483647 w 30"/>
                  <a:gd name="T17" fmla="*/ 2147483647 h 38"/>
                  <a:gd name="T18" fmla="*/ 2147483647 w 30"/>
                  <a:gd name="T19" fmla="*/ 2147483647 h 38"/>
                  <a:gd name="T20" fmla="*/ 2147483647 w 30"/>
                  <a:gd name="T21" fmla="*/ 2147483647 h 38"/>
                  <a:gd name="T22" fmla="*/ 2147483647 w 30"/>
                  <a:gd name="T23" fmla="*/ 2147483647 h 38"/>
                  <a:gd name="T24" fmla="*/ 2147483647 w 30"/>
                  <a:gd name="T25" fmla="*/ 2147483647 h 38"/>
                  <a:gd name="T26" fmla="*/ 2147483647 w 30"/>
                  <a:gd name="T27" fmla="*/ 2147483647 h 38"/>
                  <a:gd name="T28" fmla="*/ 2147483647 w 30"/>
                  <a:gd name="T29" fmla="*/ 2147483647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38"/>
                  <a:gd name="T47" fmla="*/ 30 w 30"/>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38">
                    <a:moveTo>
                      <a:pt x="30" y="36"/>
                    </a:moveTo>
                    <a:cubicBezTo>
                      <a:pt x="27" y="29"/>
                      <a:pt x="21" y="23"/>
                      <a:pt x="15" y="21"/>
                    </a:cubicBezTo>
                    <a:cubicBezTo>
                      <a:pt x="14" y="21"/>
                      <a:pt x="14" y="19"/>
                      <a:pt x="13" y="19"/>
                    </a:cubicBezTo>
                    <a:cubicBezTo>
                      <a:pt x="11" y="16"/>
                      <a:pt x="9" y="13"/>
                      <a:pt x="7" y="13"/>
                    </a:cubicBezTo>
                    <a:cubicBezTo>
                      <a:pt x="6" y="12"/>
                      <a:pt x="2" y="0"/>
                      <a:pt x="2" y="0"/>
                    </a:cubicBezTo>
                    <a:cubicBezTo>
                      <a:pt x="2" y="0"/>
                      <a:pt x="2" y="0"/>
                      <a:pt x="1" y="0"/>
                    </a:cubicBezTo>
                    <a:cubicBezTo>
                      <a:pt x="1" y="0"/>
                      <a:pt x="0" y="1"/>
                      <a:pt x="0" y="2"/>
                    </a:cubicBezTo>
                    <a:cubicBezTo>
                      <a:pt x="5" y="17"/>
                      <a:pt x="5" y="17"/>
                      <a:pt x="5" y="17"/>
                    </a:cubicBezTo>
                    <a:cubicBezTo>
                      <a:pt x="6" y="18"/>
                      <a:pt x="6" y="18"/>
                      <a:pt x="6" y="18"/>
                    </a:cubicBezTo>
                    <a:cubicBezTo>
                      <a:pt x="9" y="18"/>
                      <a:pt x="10" y="19"/>
                      <a:pt x="12" y="22"/>
                    </a:cubicBezTo>
                    <a:cubicBezTo>
                      <a:pt x="13" y="24"/>
                      <a:pt x="13" y="24"/>
                      <a:pt x="13" y="24"/>
                    </a:cubicBezTo>
                    <a:cubicBezTo>
                      <a:pt x="14" y="24"/>
                      <a:pt x="14" y="24"/>
                      <a:pt x="14" y="24"/>
                    </a:cubicBezTo>
                    <a:cubicBezTo>
                      <a:pt x="19" y="25"/>
                      <a:pt x="25" y="30"/>
                      <a:pt x="27" y="37"/>
                    </a:cubicBezTo>
                    <a:cubicBezTo>
                      <a:pt x="27" y="37"/>
                      <a:pt x="28" y="38"/>
                      <a:pt x="29" y="38"/>
                    </a:cubicBezTo>
                    <a:cubicBezTo>
                      <a:pt x="30" y="37"/>
                      <a:pt x="30" y="36"/>
                      <a:pt x="30" y="36"/>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591" name="Freeform 2957"/>
              <p:cNvSpPr>
                <a:spLocks/>
              </p:cNvSpPr>
              <p:nvPr/>
            </p:nvSpPr>
            <p:spPr bwMode="auto">
              <a:xfrm>
                <a:off x="7567613" y="2439988"/>
                <a:ext cx="114300" cy="150812"/>
              </a:xfrm>
              <a:custGeom>
                <a:avLst/>
                <a:gdLst>
                  <a:gd name="T0" fmla="*/ 2147483647 w 28"/>
                  <a:gd name="T1" fmla="*/ 2147483647 h 37"/>
                  <a:gd name="T2" fmla="*/ 2147483647 w 28"/>
                  <a:gd name="T3" fmla="*/ 2147483647 h 37"/>
                  <a:gd name="T4" fmla="*/ 2147483647 w 28"/>
                  <a:gd name="T5" fmla="*/ 2147483647 h 37"/>
                  <a:gd name="T6" fmla="*/ 2147483647 w 28"/>
                  <a:gd name="T7" fmla="*/ 2147483647 h 37"/>
                  <a:gd name="T8" fmla="*/ 2147483647 w 28"/>
                  <a:gd name="T9" fmla="*/ 2147483647 h 37"/>
                  <a:gd name="T10" fmla="*/ 0 w 28"/>
                  <a:gd name="T11" fmla="*/ 0 h 37"/>
                  <a:gd name="T12" fmla="*/ 0 w 28"/>
                  <a:gd name="T13" fmla="*/ 2147483647 h 37"/>
                  <a:gd name="T14" fmla="*/ 2147483647 w 28"/>
                  <a:gd name="T15" fmla="*/ 2147483647 h 37"/>
                  <a:gd name="T16" fmla="*/ 2147483647 w 28"/>
                  <a:gd name="T17" fmla="*/ 2147483647 h 37"/>
                  <a:gd name="T18" fmla="*/ 2147483647 w 28"/>
                  <a:gd name="T19" fmla="*/ 2147483647 h 37"/>
                  <a:gd name="T20" fmla="*/ 2147483647 w 28"/>
                  <a:gd name="T21" fmla="*/ 2147483647 h 37"/>
                  <a:gd name="T22" fmla="*/ 2147483647 w 28"/>
                  <a:gd name="T23" fmla="*/ 2147483647 h 37"/>
                  <a:gd name="T24" fmla="*/ 2147483647 w 28"/>
                  <a:gd name="T25" fmla="*/ 2147483647 h 37"/>
                  <a:gd name="T26" fmla="*/ 2147483647 w 28"/>
                  <a:gd name="T27" fmla="*/ 2147483647 h 37"/>
                  <a:gd name="T28" fmla="*/ 2147483647 w 28"/>
                  <a:gd name="T29" fmla="*/ 2147483647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37"/>
                  <a:gd name="T47" fmla="*/ 28 w 28"/>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37">
                    <a:moveTo>
                      <a:pt x="28" y="36"/>
                    </a:moveTo>
                    <a:cubicBezTo>
                      <a:pt x="26" y="29"/>
                      <a:pt x="20" y="23"/>
                      <a:pt x="13" y="22"/>
                    </a:cubicBezTo>
                    <a:cubicBezTo>
                      <a:pt x="13" y="22"/>
                      <a:pt x="13" y="21"/>
                      <a:pt x="13" y="21"/>
                    </a:cubicBezTo>
                    <a:cubicBezTo>
                      <a:pt x="11" y="18"/>
                      <a:pt x="9" y="16"/>
                      <a:pt x="6" y="16"/>
                    </a:cubicBezTo>
                    <a:cubicBezTo>
                      <a:pt x="5" y="15"/>
                      <a:pt x="1" y="1"/>
                      <a:pt x="1" y="1"/>
                    </a:cubicBezTo>
                    <a:cubicBezTo>
                      <a:pt x="1" y="0"/>
                      <a:pt x="1" y="0"/>
                      <a:pt x="0" y="0"/>
                    </a:cubicBezTo>
                    <a:cubicBezTo>
                      <a:pt x="0" y="0"/>
                      <a:pt x="0" y="1"/>
                      <a:pt x="0" y="1"/>
                    </a:cubicBezTo>
                    <a:cubicBezTo>
                      <a:pt x="5" y="17"/>
                      <a:pt x="5" y="17"/>
                      <a:pt x="5" y="17"/>
                    </a:cubicBezTo>
                    <a:cubicBezTo>
                      <a:pt x="5" y="17"/>
                      <a:pt x="5" y="17"/>
                      <a:pt x="5" y="17"/>
                    </a:cubicBezTo>
                    <a:cubicBezTo>
                      <a:pt x="8" y="17"/>
                      <a:pt x="10" y="18"/>
                      <a:pt x="12" y="22"/>
                    </a:cubicBezTo>
                    <a:cubicBezTo>
                      <a:pt x="12" y="23"/>
                      <a:pt x="12" y="23"/>
                      <a:pt x="12" y="23"/>
                    </a:cubicBezTo>
                    <a:cubicBezTo>
                      <a:pt x="13" y="23"/>
                      <a:pt x="13" y="23"/>
                      <a:pt x="13" y="23"/>
                    </a:cubicBezTo>
                    <a:cubicBezTo>
                      <a:pt x="18" y="24"/>
                      <a:pt x="24" y="30"/>
                      <a:pt x="27" y="36"/>
                    </a:cubicBezTo>
                    <a:cubicBezTo>
                      <a:pt x="27" y="37"/>
                      <a:pt x="27" y="37"/>
                      <a:pt x="28" y="37"/>
                    </a:cubicBezTo>
                    <a:cubicBezTo>
                      <a:pt x="28" y="37"/>
                      <a:pt x="28" y="36"/>
                      <a:pt x="28" y="36"/>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592" name="Freeform 2958"/>
              <p:cNvSpPr>
                <a:spLocks/>
              </p:cNvSpPr>
              <p:nvPr/>
            </p:nvSpPr>
            <p:spPr bwMode="auto">
              <a:xfrm>
                <a:off x="7650163" y="2046288"/>
                <a:ext cx="207962" cy="85725"/>
              </a:xfrm>
              <a:custGeom>
                <a:avLst/>
                <a:gdLst>
                  <a:gd name="T0" fmla="*/ 2147483647 w 51"/>
                  <a:gd name="T1" fmla="*/ 2147483647 h 21"/>
                  <a:gd name="T2" fmla="*/ 2147483647 w 51"/>
                  <a:gd name="T3" fmla="*/ 2147483647 h 21"/>
                  <a:gd name="T4" fmla="*/ 2147483647 w 51"/>
                  <a:gd name="T5" fmla="*/ 2147483647 h 21"/>
                  <a:gd name="T6" fmla="*/ 2147483647 w 51"/>
                  <a:gd name="T7" fmla="*/ 2147483647 h 21"/>
                  <a:gd name="T8" fmla="*/ 2147483647 w 51"/>
                  <a:gd name="T9" fmla="*/ 2147483647 h 21"/>
                  <a:gd name="T10" fmla="*/ 2147483647 w 51"/>
                  <a:gd name="T11" fmla="*/ 2147483647 h 21"/>
                  <a:gd name="T12" fmla="*/ 2147483647 w 51"/>
                  <a:gd name="T13" fmla="*/ 2147483647 h 21"/>
                  <a:gd name="T14" fmla="*/ 2147483647 w 51"/>
                  <a:gd name="T15" fmla="*/ 2147483647 h 21"/>
                  <a:gd name="T16" fmla="*/ 2147483647 w 51"/>
                  <a:gd name="T17" fmla="*/ 2147483647 h 21"/>
                  <a:gd name="T18" fmla="*/ 2147483647 w 51"/>
                  <a:gd name="T19" fmla="*/ 2147483647 h 21"/>
                  <a:gd name="T20" fmla="*/ 2147483647 w 51"/>
                  <a:gd name="T21" fmla="*/ 2147483647 h 21"/>
                  <a:gd name="T22" fmla="*/ 2147483647 w 51"/>
                  <a:gd name="T23" fmla="*/ 2147483647 h 21"/>
                  <a:gd name="T24" fmla="*/ 2147483647 w 51"/>
                  <a:gd name="T25" fmla="*/ 2147483647 h 21"/>
                  <a:gd name="T26" fmla="*/ 2147483647 w 51"/>
                  <a:gd name="T27" fmla="*/ 2147483647 h 21"/>
                  <a:gd name="T28" fmla="*/ 2147483647 w 51"/>
                  <a:gd name="T29" fmla="*/ 2147483647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
                  <a:gd name="T46" fmla="*/ 0 h 21"/>
                  <a:gd name="T47" fmla="*/ 51 w 51"/>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 h="21">
                    <a:moveTo>
                      <a:pt x="14" y="5"/>
                    </a:moveTo>
                    <a:cubicBezTo>
                      <a:pt x="3" y="13"/>
                      <a:pt x="3" y="13"/>
                      <a:pt x="3" y="13"/>
                    </a:cubicBezTo>
                    <a:cubicBezTo>
                      <a:pt x="1" y="15"/>
                      <a:pt x="0" y="17"/>
                      <a:pt x="2" y="19"/>
                    </a:cubicBezTo>
                    <a:cubicBezTo>
                      <a:pt x="3" y="21"/>
                      <a:pt x="6" y="21"/>
                      <a:pt x="8" y="20"/>
                    </a:cubicBezTo>
                    <a:cubicBezTo>
                      <a:pt x="8" y="20"/>
                      <a:pt x="14" y="15"/>
                      <a:pt x="17" y="14"/>
                    </a:cubicBezTo>
                    <a:cubicBezTo>
                      <a:pt x="21" y="15"/>
                      <a:pt x="24" y="13"/>
                      <a:pt x="27" y="12"/>
                    </a:cubicBezTo>
                    <a:cubicBezTo>
                      <a:pt x="33" y="14"/>
                      <a:pt x="42" y="12"/>
                      <a:pt x="49" y="8"/>
                    </a:cubicBezTo>
                    <a:cubicBezTo>
                      <a:pt x="51" y="7"/>
                      <a:pt x="51" y="4"/>
                      <a:pt x="50" y="2"/>
                    </a:cubicBezTo>
                    <a:cubicBezTo>
                      <a:pt x="48" y="0"/>
                      <a:pt x="46" y="0"/>
                      <a:pt x="44" y="1"/>
                    </a:cubicBezTo>
                    <a:cubicBezTo>
                      <a:pt x="39" y="4"/>
                      <a:pt x="32" y="5"/>
                      <a:pt x="28" y="3"/>
                    </a:cubicBezTo>
                    <a:cubicBezTo>
                      <a:pt x="26" y="2"/>
                      <a:pt x="26" y="2"/>
                      <a:pt x="26" y="2"/>
                    </a:cubicBezTo>
                    <a:cubicBezTo>
                      <a:pt x="23" y="4"/>
                      <a:pt x="23" y="4"/>
                      <a:pt x="23" y="4"/>
                    </a:cubicBezTo>
                    <a:cubicBezTo>
                      <a:pt x="20" y="6"/>
                      <a:pt x="19" y="6"/>
                      <a:pt x="18" y="5"/>
                    </a:cubicBezTo>
                    <a:cubicBezTo>
                      <a:pt x="16" y="4"/>
                      <a:pt x="16" y="4"/>
                      <a:pt x="16" y="4"/>
                    </a:cubicBezTo>
                    <a:lnTo>
                      <a:pt x="14" y="5"/>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593" name="Freeform 2959"/>
              <p:cNvSpPr>
                <a:spLocks/>
              </p:cNvSpPr>
              <p:nvPr/>
            </p:nvSpPr>
            <p:spPr bwMode="auto">
              <a:xfrm>
                <a:off x="7653338" y="2051050"/>
                <a:ext cx="201612" cy="77788"/>
              </a:xfrm>
              <a:custGeom>
                <a:avLst/>
                <a:gdLst>
                  <a:gd name="T0" fmla="*/ 2147483647 w 49"/>
                  <a:gd name="T1" fmla="*/ 2147483647 h 19"/>
                  <a:gd name="T2" fmla="*/ 2147483647 w 49"/>
                  <a:gd name="T3" fmla="*/ 2147483647 h 19"/>
                  <a:gd name="T4" fmla="*/ 2147483647 w 49"/>
                  <a:gd name="T5" fmla="*/ 2147483647 h 19"/>
                  <a:gd name="T6" fmla="*/ 2147483647 w 49"/>
                  <a:gd name="T7" fmla="*/ 2147483647 h 19"/>
                  <a:gd name="T8" fmla="*/ 2147483647 w 49"/>
                  <a:gd name="T9" fmla="*/ 2147483647 h 19"/>
                  <a:gd name="T10" fmla="*/ 2147483647 w 49"/>
                  <a:gd name="T11" fmla="*/ 2147483647 h 19"/>
                  <a:gd name="T12" fmla="*/ 2147483647 w 49"/>
                  <a:gd name="T13" fmla="*/ 2147483647 h 19"/>
                  <a:gd name="T14" fmla="*/ 2147483647 w 49"/>
                  <a:gd name="T15" fmla="*/ 2147483647 h 19"/>
                  <a:gd name="T16" fmla="*/ 2147483647 w 49"/>
                  <a:gd name="T17" fmla="*/ 2147483647 h 19"/>
                  <a:gd name="T18" fmla="*/ 2147483647 w 49"/>
                  <a:gd name="T19" fmla="*/ 2147483647 h 19"/>
                  <a:gd name="T20" fmla="*/ 2147483647 w 49"/>
                  <a:gd name="T21" fmla="*/ 2147483647 h 19"/>
                  <a:gd name="T22" fmla="*/ 2147483647 w 49"/>
                  <a:gd name="T23" fmla="*/ 2147483647 h 19"/>
                  <a:gd name="T24" fmla="*/ 2147483647 w 49"/>
                  <a:gd name="T25" fmla="*/ 2147483647 h 19"/>
                  <a:gd name="T26" fmla="*/ 2147483647 w 49"/>
                  <a:gd name="T27" fmla="*/ 2147483647 h 19"/>
                  <a:gd name="T28" fmla="*/ 2147483647 w 49"/>
                  <a:gd name="T29" fmla="*/ 2147483647 h 19"/>
                  <a:gd name="T30" fmla="*/ 2147483647 w 49"/>
                  <a:gd name="T31" fmla="*/ 2147483647 h 19"/>
                  <a:gd name="T32" fmla="*/ 2147483647 w 49"/>
                  <a:gd name="T33" fmla="*/ 2147483647 h 19"/>
                  <a:gd name="T34" fmla="*/ 2147483647 w 49"/>
                  <a:gd name="T35" fmla="*/ 0 h 19"/>
                  <a:gd name="T36" fmla="*/ 2147483647 w 49"/>
                  <a:gd name="T37" fmla="*/ 2147483647 h 19"/>
                  <a:gd name="T38" fmla="*/ 2147483647 w 49"/>
                  <a:gd name="T39" fmla="*/ 2147483647 h 19"/>
                  <a:gd name="T40" fmla="*/ 2147483647 w 49"/>
                  <a:gd name="T41" fmla="*/ 2147483647 h 19"/>
                  <a:gd name="T42" fmla="*/ 2147483647 w 49"/>
                  <a:gd name="T43" fmla="*/ 2147483647 h 19"/>
                  <a:gd name="T44" fmla="*/ 2147483647 w 49"/>
                  <a:gd name="T45" fmla="*/ 2147483647 h 19"/>
                  <a:gd name="T46" fmla="*/ 2147483647 w 49"/>
                  <a:gd name="T47" fmla="*/ 2147483647 h 19"/>
                  <a:gd name="T48" fmla="*/ 2147483647 w 49"/>
                  <a:gd name="T49" fmla="*/ 2147483647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19"/>
                  <a:gd name="T77" fmla="*/ 49 w 49"/>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19">
                    <a:moveTo>
                      <a:pt x="18" y="5"/>
                    </a:moveTo>
                    <a:cubicBezTo>
                      <a:pt x="18" y="5"/>
                      <a:pt x="16" y="4"/>
                      <a:pt x="16" y="4"/>
                    </a:cubicBezTo>
                    <a:cubicBezTo>
                      <a:pt x="16" y="4"/>
                      <a:pt x="14" y="5"/>
                      <a:pt x="14" y="5"/>
                    </a:cubicBezTo>
                    <a:cubicBezTo>
                      <a:pt x="14" y="5"/>
                      <a:pt x="5" y="11"/>
                      <a:pt x="5" y="11"/>
                    </a:cubicBezTo>
                    <a:cubicBezTo>
                      <a:pt x="4" y="11"/>
                      <a:pt x="4" y="11"/>
                      <a:pt x="4" y="11"/>
                    </a:cubicBezTo>
                    <a:cubicBezTo>
                      <a:pt x="4" y="11"/>
                      <a:pt x="4" y="11"/>
                      <a:pt x="4" y="11"/>
                    </a:cubicBezTo>
                    <a:cubicBezTo>
                      <a:pt x="3" y="12"/>
                      <a:pt x="0" y="16"/>
                      <a:pt x="1" y="17"/>
                    </a:cubicBezTo>
                    <a:cubicBezTo>
                      <a:pt x="1" y="17"/>
                      <a:pt x="1" y="18"/>
                      <a:pt x="1" y="18"/>
                    </a:cubicBezTo>
                    <a:cubicBezTo>
                      <a:pt x="1" y="18"/>
                      <a:pt x="2" y="18"/>
                      <a:pt x="2" y="19"/>
                    </a:cubicBezTo>
                    <a:cubicBezTo>
                      <a:pt x="3" y="19"/>
                      <a:pt x="5" y="19"/>
                      <a:pt x="6" y="18"/>
                    </a:cubicBezTo>
                    <a:cubicBezTo>
                      <a:pt x="7" y="18"/>
                      <a:pt x="13" y="13"/>
                      <a:pt x="15" y="12"/>
                    </a:cubicBezTo>
                    <a:cubicBezTo>
                      <a:pt x="15" y="12"/>
                      <a:pt x="15" y="12"/>
                      <a:pt x="16" y="12"/>
                    </a:cubicBezTo>
                    <a:cubicBezTo>
                      <a:pt x="19" y="13"/>
                      <a:pt x="22" y="11"/>
                      <a:pt x="25" y="10"/>
                    </a:cubicBezTo>
                    <a:cubicBezTo>
                      <a:pt x="26" y="10"/>
                      <a:pt x="26" y="10"/>
                      <a:pt x="27" y="10"/>
                    </a:cubicBezTo>
                    <a:cubicBezTo>
                      <a:pt x="33" y="12"/>
                      <a:pt x="41" y="10"/>
                      <a:pt x="47" y="7"/>
                    </a:cubicBezTo>
                    <a:cubicBezTo>
                      <a:pt x="48" y="6"/>
                      <a:pt x="49" y="4"/>
                      <a:pt x="49" y="2"/>
                    </a:cubicBezTo>
                    <a:cubicBezTo>
                      <a:pt x="49" y="2"/>
                      <a:pt x="49" y="2"/>
                      <a:pt x="48" y="1"/>
                    </a:cubicBezTo>
                    <a:cubicBezTo>
                      <a:pt x="48" y="1"/>
                      <a:pt x="48" y="1"/>
                      <a:pt x="47" y="0"/>
                    </a:cubicBezTo>
                    <a:cubicBezTo>
                      <a:pt x="46" y="0"/>
                      <a:pt x="44" y="0"/>
                      <a:pt x="43" y="1"/>
                    </a:cubicBezTo>
                    <a:cubicBezTo>
                      <a:pt x="38" y="4"/>
                      <a:pt x="32" y="5"/>
                      <a:pt x="28" y="3"/>
                    </a:cubicBezTo>
                    <a:cubicBezTo>
                      <a:pt x="28" y="3"/>
                      <a:pt x="26" y="2"/>
                      <a:pt x="26" y="2"/>
                    </a:cubicBezTo>
                    <a:cubicBezTo>
                      <a:pt x="26" y="2"/>
                      <a:pt x="23" y="4"/>
                      <a:pt x="23" y="4"/>
                    </a:cubicBezTo>
                    <a:cubicBezTo>
                      <a:pt x="22" y="4"/>
                      <a:pt x="21" y="4"/>
                      <a:pt x="21" y="4"/>
                    </a:cubicBezTo>
                    <a:cubicBezTo>
                      <a:pt x="21" y="4"/>
                      <a:pt x="20" y="4"/>
                      <a:pt x="20" y="5"/>
                    </a:cubicBezTo>
                    <a:cubicBezTo>
                      <a:pt x="20" y="5"/>
                      <a:pt x="19" y="5"/>
                      <a:pt x="18" y="5"/>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594" name="Freeform 2960"/>
              <p:cNvSpPr>
                <a:spLocks/>
              </p:cNvSpPr>
              <p:nvPr/>
            </p:nvSpPr>
            <p:spPr bwMode="auto">
              <a:xfrm>
                <a:off x="7658100" y="2055813"/>
                <a:ext cx="192088" cy="73025"/>
              </a:xfrm>
              <a:custGeom>
                <a:avLst/>
                <a:gdLst>
                  <a:gd name="T0" fmla="*/ 2147483647 w 47"/>
                  <a:gd name="T1" fmla="*/ 2147483647 h 18"/>
                  <a:gd name="T2" fmla="*/ 2147483647 w 47"/>
                  <a:gd name="T3" fmla="*/ 2147483647 h 18"/>
                  <a:gd name="T4" fmla="*/ 2147483647 w 47"/>
                  <a:gd name="T5" fmla="*/ 2147483647 h 18"/>
                  <a:gd name="T6" fmla="*/ 2147483647 w 47"/>
                  <a:gd name="T7" fmla="*/ 2147483647 h 18"/>
                  <a:gd name="T8" fmla="*/ 2147483647 w 47"/>
                  <a:gd name="T9" fmla="*/ 2147483647 h 18"/>
                  <a:gd name="T10" fmla="*/ 2147483647 w 47"/>
                  <a:gd name="T11" fmla="*/ 2147483647 h 18"/>
                  <a:gd name="T12" fmla="*/ 0 w 47"/>
                  <a:gd name="T13" fmla="*/ 2147483647 h 18"/>
                  <a:gd name="T14" fmla="*/ 0 w 47"/>
                  <a:gd name="T15" fmla="*/ 2147483647 h 18"/>
                  <a:gd name="T16" fmla="*/ 2147483647 w 47"/>
                  <a:gd name="T17" fmla="*/ 2147483647 h 18"/>
                  <a:gd name="T18" fmla="*/ 2147483647 w 47"/>
                  <a:gd name="T19" fmla="*/ 2147483647 h 18"/>
                  <a:gd name="T20" fmla="*/ 2147483647 w 47"/>
                  <a:gd name="T21" fmla="*/ 2147483647 h 18"/>
                  <a:gd name="T22" fmla="*/ 2147483647 w 47"/>
                  <a:gd name="T23" fmla="*/ 2147483647 h 18"/>
                  <a:gd name="T24" fmla="*/ 2147483647 w 47"/>
                  <a:gd name="T25" fmla="*/ 2147483647 h 18"/>
                  <a:gd name="T26" fmla="*/ 2147483647 w 47"/>
                  <a:gd name="T27" fmla="*/ 2147483647 h 18"/>
                  <a:gd name="T28" fmla="*/ 2147483647 w 47"/>
                  <a:gd name="T29" fmla="*/ 2147483647 h 18"/>
                  <a:gd name="T30" fmla="*/ 2147483647 w 47"/>
                  <a:gd name="T31" fmla="*/ 2147483647 h 18"/>
                  <a:gd name="T32" fmla="*/ 2147483647 w 47"/>
                  <a:gd name="T33" fmla="*/ 0 h 18"/>
                  <a:gd name="T34" fmla="*/ 2147483647 w 47"/>
                  <a:gd name="T35" fmla="*/ 0 h 18"/>
                  <a:gd name="T36" fmla="*/ 2147483647 w 47"/>
                  <a:gd name="T37" fmla="*/ 2147483647 h 18"/>
                  <a:gd name="T38" fmla="*/ 2147483647 w 47"/>
                  <a:gd name="T39" fmla="*/ 2147483647 h 18"/>
                  <a:gd name="T40" fmla="*/ 2147483647 w 47"/>
                  <a:gd name="T41" fmla="*/ 2147483647 h 18"/>
                  <a:gd name="T42" fmla="*/ 2147483647 w 47"/>
                  <a:gd name="T43" fmla="*/ 2147483647 h 18"/>
                  <a:gd name="T44" fmla="*/ 2147483647 w 47"/>
                  <a:gd name="T45" fmla="*/ 2147483647 h 18"/>
                  <a:gd name="T46" fmla="*/ 2147483647 w 47"/>
                  <a:gd name="T47" fmla="*/ 2147483647 h 18"/>
                  <a:gd name="T48" fmla="*/ 2147483647 w 47"/>
                  <a:gd name="T49" fmla="*/ 2147483647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18"/>
                  <a:gd name="T77" fmla="*/ 47 w 47"/>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18">
                    <a:moveTo>
                      <a:pt x="19" y="4"/>
                    </a:moveTo>
                    <a:cubicBezTo>
                      <a:pt x="18" y="4"/>
                      <a:pt x="17" y="4"/>
                      <a:pt x="17" y="4"/>
                    </a:cubicBezTo>
                    <a:cubicBezTo>
                      <a:pt x="16" y="4"/>
                      <a:pt x="15" y="5"/>
                      <a:pt x="15" y="5"/>
                    </a:cubicBezTo>
                    <a:cubicBezTo>
                      <a:pt x="14" y="5"/>
                      <a:pt x="7" y="10"/>
                      <a:pt x="6" y="9"/>
                    </a:cubicBezTo>
                    <a:cubicBezTo>
                      <a:pt x="6" y="9"/>
                      <a:pt x="6" y="9"/>
                      <a:pt x="6" y="9"/>
                    </a:cubicBezTo>
                    <a:cubicBezTo>
                      <a:pt x="6" y="9"/>
                      <a:pt x="6" y="9"/>
                      <a:pt x="6" y="9"/>
                    </a:cubicBezTo>
                    <a:cubicBezTo>
                      <a:pt x="4" y="10"/>
                      <a:pt x="0" y="15"/>
                      <a:pt x="0" y="16"/>
                    </a:cubicBezTo>
                    <a:cubicBezTo>
                      <a:pt x="0" y="16"/>
                      <a:pt x="0" y="16"/>
                      <a:pt x="0" y="17"/>
                    </a:cubicBezTo>
                    <a:cubicBezTo>
                      <a:pt x="1" y="17"/>
                      <a:pt x="1" y="17"/>
                      <a:pt x="1" y="17"/>
                    </a:cubicBezTo>
                    <a:cubicBezTo>
                      <a:pt x="2" y="18"/>
                      <a:pt x="4" y="18"/>
                      <a:pt x="5" y="17"/>
                    </a:cubicBezTo>
                    <a:cubicBezTo>
                      <a:pt x="6" y="16"/>
                      <a:pt x="12" y="11"/>
                      <a:pt x="14" y="10"/>
                    </a:cubicBezTo>
                    <a:cubicBezTo>
                      <a:pt x="14" y="10"/>
                      <a:pt x="14" y="10"/>
                      <a:pt x="14" y="10"/>
                    </a:cubicBezTo>
                    <a:cubicBezTo>
                      <a:pt x="18" y="11"/>
                      <a:pt x="21" y="10"/>
                      <a:pt x="24" y="9"/>
                    </a:cubicBezTo>
                    <a:cubicBezTo>
                      <a:pt x="24" y="9"/>
                      <a:pt x="25" y="9"/>
                      <a:pt x="25" y="9"/>
                    </a:cubicBezTo>
                    <a:cubicBezTo>
                      <a:pt x="31" y="10"/>
                      <a:pt x="39" y="9"/>
                      <a:pt x="45" y="5"/>
                    </a:cubicBezTo>
                    <a:cubicBezTo>
                      <a:pt x="46" y="4"/>
                      <a:pt x="47" y="3"/>
                      <a:pt x="47" y="2"/>
                    </a:cubicBezTo>
                    <a:cubicBezTo>
                      <a:pt x="47" y="1"/>
                      <a:pt x="47" y="1"/>
                      <a:pt x="47" y="0"/>
                    </a:cubicBezTo>
                    <a:cubicBezTo>
                      <a:pt x="47" y="0"/>
                      <a:pt x="46" y="0"/>
                      <a:pt x="46" y="0"/>
                    </a:cubicBezTo>
                    <a:cubicBezTo>
                      <a:pt x="45" y="0"/>
                      <a:pt x="43" y="0"/>
                      <a:pt x="42" y="1"/>
                    </a:cubicBezTo>
                    <a:cubicBezTo>
                      <a:pt x="38" y="3"/>
                      <a:pt x="32" y="4"/>
                      <a:pt x="28" y="3"/>
                    </a:cubicBezTo>
                    <a:cubicBezTo>
                      <a:pt x="27" y="3"/>
                      <a:pt x="26" y="3"/>
                      <a:pt x="26" y="3"/>
                    </a:cubicBezTo>
                    <a:cubicBezTo>
                      <a:pt x="25" y="2"/>
                      <a:pt x="23" y="3"/>
                      <a:pt x="23" y="3"/>
                    </a:cubicBezTo>
                    <a:cubicBezTo>
                      <a:pt x="22" y="4"/>
                      <a:pt x="21" y="4"/>
                      <a:pt x="21" y="4"/>
                    </a:cubicBezTo>
                    <a:cubicBezTo>
                      <a:pt x="21" y="4"/>
                      <a:pt x="21" y="4"/>
                      <a:pt x="20" y="4"/>
                    </a:cubicBezTo>
                    <a:cubicBezTo>
                      <a:pt x="20" y="4"/>
                      <a:pt x="19" y="4"/>
                      <a:pt x="19" y="4"/>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595" name="Freeform 2961"/>
              <p:cNvSpPr>
                <a:spLocks/>
              </p:cNvSpPr>
              <p:nvPr/>
            </p:nvSpPr>
            <p:spPr bwMode="auto">
              <a:xfrm>
                <a:off x="7658100" y="2055813"/>
                <a:ext cx="192088" cy="68262"/>
              </a:xfrm>
              <a:custGeom>
                <a:avLst/>
                <a:gdLst>
                  <a:gd name="T0" fmla="*/ 2147483647 w 47"/>
                  <a:gd name="T1" fmla="*/ 2147483647 h 17"/>
                  <a:gd name="T2" fmla="*/ 2147483647 w 47"/>
                  <a:gd name="T3" fmla="*/ 2147483647 h 17"/>
                  <a:gd name="T4" fmla="*/ 2147483647 w 47"/>
                  <a:gd name="T5" fmla="*/ 2147483647 h 17"/>
                  <a:gd name="T6" fmla="*/ 2147483647 w 47"/>
                  <a:gd name="T7" fmla="*/ 2147483647 h 17"/>
                  <a:gd name="T8" fmla="*/ 2147483647 w 47"/>
                  <a:gd name="T9" fmla="*/ 2147483647 h 17"/>
                  <a:gd name="T10" fmla="*/ 2147483647 w 47"/>
                  <a:gd name="T11" fmla="*/ 2147483647 h 17"/>
                  <a:gd name="T12" fmla="*/ 2147483647 w 47"/>
                  <a:gd name="T13" fmla="*/ 2147483647 h 17"/>
                  <a:gd name="T14" fmla="*/ 2147483647 w 47"/>
                  <a:gd name="T15" fmla="*/ 2147483647 h 17"/>
                  <a:gd name="T16" fmla="*/ 2147483647 w 47"/>
                  <a:gd name="T17" fmla="*/ 2147483647 h 17"/>
                  <a:gd name="T18" fmla="*/ 2147483647 w 47"/>
                  <a:gd name="T19" fmla="*/ 2147483647 h 17"/>
                  <a:gd name="T20" fmla="*/ 2147483647 w 47"/>
                  <a:gd name="T21" fmla="*/ 2147483647 h 17"/>
                  <a:gd name="T22" fmla="*/ 2147483647 w 47"/>
                  <a:gd name="T23" fmla="*/ 2147483647 h 17"/>
                  <a:gd name="T24" fmla="*/ 2147483647 w 47"/>
                  <a:gd name="T25" fmla="*/ 2147483647 h 17"/>
                  <a:gd name="T26" fmla="*/ 2147483647 w 47"/>
                  <a:gd name="T27" fmla="*/ 2147483647 h 17"/>
                  <a:gd name="T28" fmla="*/ 2147483647 w 47"/>
                  <a:gd name="T29" fmla="*/ 2147483647 h 17"/>
                  <a:gd name="T30" fmla="*/ 2147483647 w 47"/>
                  <a:gd name="T31" fmla="*/ 2147483647 h 17"/>
                  <a:gd name="T32" fmla="*/ 2147483647 w 47"/>
                  <a:gd name="T33" fmla="*/ 2147483647 h 17"/>
                  <a:gd name="T34" fmla="*/ 2147483647 w 47"/>
                  <a:gd name="T35" fmla="*/ 0 h 17"/>
                  <a:gd name="T36" fmla="*/ 2147483647 w 47"/>
                  <a:gd name="T37" fmla="*/ 2147483647 h 17"/>
                  <a:gd name="T38" fmla="*/ 2147483647 w 47"/>
                  <a:gd name="T39" fmla="*/ 2147483647 h 17"/>
                  <a:gd name="T40" fmla="*/ 2147483647 w 47"/>
                  <a:gd name="T41" fmla="*/ 2147483647 h 17"/>
                  <a:gd name="T42" fmla="*/ 2147483647 w 47"/>
                  <a:gd name="T43" fmla="*/ 2147483647 h 17"/>
                  <a:gd name="T44" fmla="*/ 2147483647 w 47"/>
                  <a:gd name="T45" fmla="*/ 2147483647 h 17"/>
                  <a:gd name="T46" fmla="*/ 2147483647 w 47"/>
                  <a:gd name="T47" fmla="*/ 2147483647 h 17"/>
                  <a:gd name="T48" fmla="*/ 2147483647 w 47"/>
                  <a:gd name="T49" fmla="*/ 2147483647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17"/>
                  <a:gd name="T77" fmla="*/ 47 w 47"/>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17">
                    <a:moveTo>
                      <a:pt x="20" y="5"/>
                    </a:moveTo>
                    <a:cubicBezTo>
                      <a:pt x="19" y="5"/>
                      <a:pt x="18" y="4"/>
                      <a:pt x="18" y="5"/>
                    </a:cubicBezTo>
                    <a:cubicBezTo>
                      <a:pt x="18" y="5"/>
                      <a:pt x="16" y="5"/>
                      <a:pt x="16" y="6"/>
                    </a:cubicBezTo>
                    <a:cubicBezTo>
                      <a:pt x="15" y="6"/>
                      <a:pt x="10" y="9"/>
                      <a:pt x="9" y="8"/>
                    </a:cubicBezTo>
                    <a:cubicBezTo>
                      <a:pt x="8" y="8"/>
                      <a:pt x="8" y="8"/>
                      <a:pt x="8" y="8"/>
                    </a:cubicBezTo>
                    <a:cubicBezTo>
                      <a:pt x="8" y="9"/>
                      <a:pt x="8" y="9"/>
                      <a:pt x="8" y="9"/>
                    </a:cubicBezTo>
                    <a:cubicBezTo>
                      <a:pt x="7" y="9"/>
                      <a:pt x="0" y="15"/>
                      <a:pt x="1" y="16"/>
                    </a:cubicBezTo>
                    <a:cubicBezTo>
                      <a:pt x="0" y="16"/>
                      <a:pt x="0" y="16"/>
                      <a:pt x="1" y="16"/>
                    </a:cubicBezTo>
                    <a:cubicBezTo>
                      <a:pt x="1" y="17"/>
                      <a:pt x="1" y="17"/>
                      <a:pt x="2" y="17"/>
                    </a:cubicBezTo>
                    <a:cubicBezTo>
                      <a:pt x="2" y="17"/>
                      <a:pt x="4" y="17"/>
                      <a:pt x="5" y="16"/>
                    </a:cubicBezTo>
                    <a:cubicBezTo>
                      <a:pt x="7" y="15"/>
                      <a:pt x="12" y="11"/>
                      <a:pt x="14" y="9"/>
                    </a:cubicBezTo>
                    <a:cubicBezTo>
                      <a:pt x="14" y="9"/>
                      <a:pt x="14" y="9"/>
                      <a:pt x="14" y="9"/>
                    </a:cubicBezTo>
                    <a:cubicBezTo>
                      <a:pt x="17" y="11"/>
                      <a:pt x="20" y="9"/>
                      <a:pt x="23" y="8"/>
                    </a:cubicBezTo>
                    <a:cubicBezTo>
                      <a:pt x="24" y="8"/>
                      <a:pt x="24" y="8"/>
                      <a:pt x="25" y="8"/>
                    </a:cubicBezTo>
                    <a:cubicBezTo>
                      <a:pt x="30" y="10"/>
                      <a:pt x="38" y="8"/>
                      <a:pt x="44" y="5"/>
                    </a:cubicBezTo>
                    <a:cubicBezTo>
                      <a:pt x="45" y="4"/>
                      <a:pt x="46" y="3"/>
                      <a:pt x="47" y="2"/>
                    </a:cubicBezTo>
                    <a:cubicBezTo>
                      <a:pt x="47" y="1"/>
                      <a:pt x="47" y="1"/>
                      <a:pt x="47" y="1"/>
                    </a:cubicBezTo>
                    <a:cubicBezTo>
                      <a:pt x="46" y="0"/>
                      <a:pt x="46" y="0"/>
                      <a:pt x="46" y="0"/>
                    </a:cubicBezTo>
                    <a:cubicBezTo>
                      <a:pt x="44" y="0"/>
                      <a:pt x="43" y="1"/>
                      <a:pt x="42" y="1"/>
                    </a:cubicBezTo>
                    <a:cubicBezTo>
                      <a:pt x="38" y="4"/>
                      <a:pt x="32" y="5"/>
                      <a:pt x="28" y="4"/>
                    </a:cubicBezTo>
                    <a:cubicBezTo>
                      <a:pt x="28" y="4"/>
                      <a:pt x="27" y="4"/>
                      <a:pt x="26" y="4"/>
                    </a:cubicBezTo>
                    <a:cubicBezTo>
                      <a:pt x="26" y="4"/>
                      <a:pt x="24" y="4"/>
                      <a:pt x="23" y="4"/>
                    </a:cubicBezTo>
                    <a:cubicBezTo>
                      <a:pt x="23" y="4"/>
                      <a:pt x="22" y="4"/>
                      <a:pt x="22" y="4"/>
                    </a:cubicBezTo>
                    <a:cubicBezTo>
                      <a:pt x="22" y="4"/>
                      <a:pt x="22" y="4"/>
                      <a:pt x="22" y="4"/>
                    </a:cubicBezTo>
                    <a:cubicBezTo>
                      <a:pt x="21" y="4"/>
                      <a:pt x="20" y="5"/>
                      <a:pt x="20" y="5"/>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596" name="Freeform 2962"/>
              <p:cNvSpPr>
                <a:spLocks/>
              </p:cNvSpPr>
              <p:nvPr/>
            </p:nvSpPr>
            <p:spPr bwMode="auto">
              <a:xfrm>
                <a:off x="7661275" y="2055813"/>
                <a:ext cx="184150" cy="68262"/>
              </a:xfrm>
              <a:custGeom>
                <a:avLst/>
                <a:gdLst>
                  <a:gd name="T0" fmla="*/ 2147483647 w 45"/>
                  <a:gd name="T1" fmla="*/ 2147483647 h 17"/>
                  <a:gd name="T2" fmla="*/ 2147483647 w 45"/>
                  <a:gd name="T3" fmla="*/ 2147483647 h 17"/>
                  <a:gd name="T4" fmla="*/ 2147483647 w 45"/>
                  <a:gd name="T5" fmla="*/ 2147483647 h 17"/>
                  <a:gd name="T6" fmla="*/ 2147483647 w 45"/>
                  <a:gd name="T7" fmla="*/ 2147483647 h 17"/>
                  <a:gd name="T8" fmla="*/ 2147483647 w 45"/>
                  <a:gd name="T9" fmla="*/ 2147483647 h 17"/>
                  <a:gd name="T10" fmla="*/ 2147483647 w 45"/>
                  <a:gd name="T11" fmla="*/ 2147483647 h 17"/>
                  <a:gd name="T12" fmla="*/ 0 w 45"/>
                  <a:gd name="T13" fmla="*/ 2147483647 h 17"/>
                  <a:gd name="T14" fmla="*/ 0 w 45"/>
                  <a:gd name="T15" fmla="*/ 2147483647 h 17"/>
                  <a:gd name="T16" fmla="*/ 2147483647 w 45"/>
                  <a:gd name="T17" fmla="*/ 2147483647 h 17"/>
                  <a:gd name="T18" fmla="*/ 2147483647 w 45"/>
                  <a:gd name="T19" fmla="*/ 2147483647 h 17"/>
                  <a:gd name="T20" fmla="*/ 2147483647 w 45"/>
                  <a:gd name="T21" fmla="*/ 2147483647 h 17"/>
                  <a:gd name="T22" fmla="*/ 2147483647 w 45"/>
                  <a:gd name="T23" fmla="*/ 2147483647 h 17"/>
                  <a:gd name="T24" fmla="*/ 2147483647 w 45"/>
                  <a:gd name="T25" fmla="*/ 2147483647 h 17"/>
                  <a:gd name="T26" fmla="*/ 2147483647 w 45"/>
                  <a:gd name="T27" fmla="*/ 2147483647 h 17"/>
                  <a:gd name="T28" fmla="*/ 2147483647 w 45"/>
                  <a:gd name="T29" fmla="*/ 2147483647 h 17"/>
                  <a:gd name="T30" fmla="*/ 2147483647 w 45"/>
                  <a:gd name="T31" fmla="*/ 2147483647 h 17"/>
                  <a:gd name="T32" fmla="*/ 2147483647 w 45"/>
                  <a:gd name="T33" fmla="*/ 2147483647 h 17"/>
                  <a:gd name="T34" fmla="*/ 2147483647 w 45"/>
                  <a:gd name="T35" fmla="*/ 2147483647 h 17"/>
                  <a:gd name="T36" fmla="*/ 2147483647 w 45"/>
                  <a:gd name="T37" fmla="*/ 2147483647 h 17"/>
                  <a:gd name="T38" fmla="*/ 2147483647 w 45"/>
                  <a:gd name="T39" fmla="*/ 2147483647 h 17"/>
                  <a:gd name="T40" fmla="*/ 2147483647 w 45"/>
                  <a:gd name="T41" fmla="*/ 2147483647 h 17"/>
                  <a:gd name="T42" fmla="*/ 2147483647 w 45"/>
                  <a:gd name="T43" fmla="*/ 2147483647 h 17"/>
                  <a:gd name="T44" fmla="*/ 2147483647 w 45"/>
                  <a:gd name="T45" fmla="*/ 2147483647 h 17"/>
                  <a:gd name="T46" fmla="*/ 2147483647 w 45"/>
                  <a:gd name="T47" fmla="*/ 2147483647 h 17"/>
                  <a:gd name="T48" fmla="*/ 2147483647 w 45"/>
                  <a:gd name="T49" fmla="*/ 2147483647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
                  <a:gd name="T76" fmla="*/ 0 h 17"/>
                  <a:gd name="T77" fmla="*/ 45 w 45"/>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 h="17">
                    <a:moveTo>
                      <a:pt x="20" y="5"/>
                    </a:moveTo>
                    <a:cubicBezTo>
                      <a:pt x="19" y="5"/>
                      <a:pt x="18" y="5"/>
                      <a:pt x="18" y="5"/>
                    </a:cubicBezTo>
                    <a:cubicBezTo>
                      <a:pt x="18" y="6"/>
                      <a:pt x="17" y="6"/>
                      <a:pt x="16" y="6"/>
                    </a:cubicBezTo>
                    <a:cubicBezTo>
                      <a:pt x="15" y="7"/>
                      <a:pt x="11" y="8"/>
                      <a:pt x="10" y="7"/>
                    </a:cubicBezTo>
                    <a:cubicBezTo>
                      <a:pt x="10" y="7"/>
                      <a:pt x="10" y="7"/>
                      <a:pt x="10" y="7"/>
                    </a:cubicBezTo>
                    <a:cubicBezTo>
                      <a:pt x="9" y="8"/>
                      <a:pt x="9" y="8"/>
                      <a:pt x="9" y="8"/>
                    </a:cubicBezTo>
                    <a:cubicBezTo>
                      <a:pt x="9" y="8"/>
                      <a:pt x="0" y="15"/>
                      <a:pt x="0" y="15"/>
                    </a:cubicBezTo>
                    <a:cubicBezTo>
                      <a:pt x="0" y="16"/>
                      <a:pt x="0" y="16"/>
                      <a:pt x="0" y="16"/>
                    </a:cubicBezTo>
                    <a:cubicBezTo>
                      <a:pt x="0" y="17"/>
                      <a:pt x="1" y="17"/>
                      <a:pt x="1" y="17"/>
                    </a:cubicBezTo>
                    <a:cubicBezTo>
                      <a:pt x="1" y="17"/>
                      <a:pt x="2" y="16"/>
                      <a:pt x="4" y="15"/>
                    </a:cubicBezTo>
                    <a:cubicBezTo>
                      <a:pt x="6" y="13"/>
                      <a:pt x="11" y="10"/>
                      <a:pt x="12" y="9"/>
                    </a:cubicBezTo>
                    <a:cubicBezTo>
                      <a:pt x="13" y="9"/>
                      <a:pt x="13" y="9"/>
                      <a:pt x="13" y="9"/>
                    </a:cubicBezTo>
                    <a:cubicBezTo>
                      <a:pt x="16" y="10"/>
                      <a:pt x="19" y="9"/>
                      <a:pt x="22" y="7"/>
                    </a:cubicBezTo>
                    <a:cubicBezTo>
                      <a:pt x="22" y="8"/>
                      <a:pt x="23" y="7"/>
                      <a:pt x="23" y="7"/>
                    </a:cubicBezTo>
                    <a:cubicBezTo>
                      <a:pt x="28" y="9"/>
                      <a:pt x="36" y="8"/>
                      <a:pt x="42" y="4"/>
                    </a:cubicBezTo>
                    <a:cubicBezTo>
                      <a:pt x="43" y="4"/>
                      <a:pt x="44" y="3"/>
                      <a:pt x="45" y="2"/>
                    </a:cubicBezTo>
                    <a:cubicBezTo>
                      <a:pt x="45" y="2"/>
                      <a:pt x="45" y="1"/>
                      <a:pt x="45" y="1"/>
                    </a:cubicBezTo>
                    <a:cubicBezTo>
                      <a:pt x="45" y="1"/>
                      <a:pt x="45" y="0"/>
                      <a:pt x="44" y="1"/>
                    </a:cubicBezTo>
                    <a:cubicBezTo>
                      <a:pt x="43" y="1"/>
                      <a:pt x="42" y="1"/>
                      <a:pt x="41" y="2"/>
                    </a:cubicBezTo>
                    <a:cubicBezTo>
                      <a:pt x="37" y="4"/>
                      <a:pt x="32" y="5"/>
                      <a:pt x="28" y="5"/>
                    </a:cubicBezTo>
                    <a:cubicBezTo>
                      <a:pt x="27" y="5"/>
                      <a:pt x="27" y="5"/>
                      <a:pt x="26" y="5"/>
                    </a:cubicBezTo>
                    <a:cubicBezTo>
                      <a:pt x="25" y="5"/>
                      <a:pt x="24" y="5"/>
                      <a:pt x="23" y="5"/>
                    </a:cubicBezTo>
                    <a:cubicBezTo>
                      <a:pt x="23" y="5"/>
                      <a:pt x="22" y="5"/>
                      <a:pt x="22" y="5"/>
                    </a:cubicBezTo>
                    <a:cubicBezTo>
                      <a:pt x="22" y="5"/>
                      <a:pt x="22" y="4"/>
                      <a:pt x="22" y="4"/>
                    </a:cubicBezTo>
                    <a:cubicBezTo>
                      <a:pt x="21" y="5"/>
                      <a:pt x="20" y="5"/>
                      <a:pt x="20" y="5"/>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597" name="Freeform 2963"/>
              <p:cNvSpPr>
                <a:spLocks/>
              </p:cNvSpPr>
              <p:nvPr/>
            </p:nvSpPr>
            <p:spPr bwMode="auto">
              <a:xfrm>
                <a:off x="7661275" y="2058988"/>
                <a:ext cx="184150" cy="61912"/>
              </a:xfrm>
              <a:custGeom>
                <a:avLst/>
                <a:gdLst>
                  <a:gd name="T0" fmla="*/ 2147483647 w 45"/>
                  <a:gd name="T1" fmla="*/ 2147483647 h 15"/>
                  <a:gd name="T2" fmla="*/ 0 w 45"/>
                  <a:gd name="T3" fmla="*/ 2147483647 h 15"/>
                  <a:gd name="T4" fmla="*/ 0 w 45"/>
                  <a:gd name="T5" fmla="*/ 2147483647 h 15"/>
                  <a:gd name="T6" fmla="*/ 2147483647 w 45"/>
                  <a:gd name="T7" fmla="*/ 2147483647 h 15"/>
                  <a:gd name="T8" fmla="*/ 2147483647 w 45"/>
                  <a:gd name="T9" fmla="*/ 2147483647 h 15"/>
                  <a:gd name="T10" fmla="*/ 2147483647 w 45"/>
                  <a:gd name="T11" fmla="*/ 2147483647 h 15"/>
                  <a:gd name="T12" fmla="*/ 2147483647 w 45"/>
                  <a:gd name="T13" fmla="*/ 2147483647 h 15"/>
                  <a:gd name="T14" fmla="*/ 2147483647 w 45"/>
                  <a:gd name="T15" fmla="*/ 2147483647 h 15"/>
                  <a:gd name="T16" fmla="*/ 2147483647 w 45"/>
                  <a:gd name="T17" fmla="*/ 0 h 15"/>
                  <a:gd name="T18" fmla="*/ 2147483647 w 45"/>
                  <a:gd name="T19" fmla="*/ 0 h 15"/>
                  <a:gd name="T20" fmla="*/ 2147483647 w 45"/>
                  <a:gd name="T21" fmla="*/ 2147483647 h 15"/>
                  <a:gd name="T22" fmla="*/ 2147483647 w 45"/>
                  <a:gd name="T23" fmla="*/ 2147483647 h 15"/>
                  <a:gd name="T24" fmla="*/ 2147483647 w 45"/>
                  <a:gd name="T25" fmla="*/ 2147483647 h 15"/>
                  <a:gd name="T26" fmla="*/ 2147483647 w 45"/>
                  <a:gd name="T27" fmla="*/ 2147483647 h 15"/>
                  <a:gd name="T28" fmla="*/ 2147483647 w 45"/>
                  <a:gd name="T29" fmla="*/ 2147483647 h 15"/>
                  <a:gd name="T30" fmla="*/ 2147483647 w 45"/>
                  <a:gd name="T31" fmla="*/ 2147483647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15"/>
                  <a:gd name="T50" fmla="*/ 45 w 45"/>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15">
                    <a:moveTo>
                      <a:pt x="12" y="6"/>
                    </a:moveTo>
                    <a:cubicBezTo>
                      <a:pt x="0" y="14"/>
                      <a:pt x="0" y="14"/>
                      <a:pt x="0" y="14"/>
                    </a:cubicBezTo>
                    <a:cubicBezTo>
                      <a:pt x="0" y="14"/>
                      <a:pt x="0" y="15"/>
                      <a:pt x="0" y="15"/>
                    </a:cubicBezTo>
                    <a:cubicBezTo>
                      <a:pt x="1" y="15"/>
                      <a:pt x="1" y="15"/>
                      <a:pt x="1" y="15"/>
                    </a:cubicBezTo>
                    <a:cubicBezTo>
                      <a:pt x="1" y="15"/>
                      <a:pt x="12" y="7"/>
                      <a:pt x="12" y="7"/>
                    </a:cubicBezTo>
                    <a:cubicBezTo>
                      <a:pt x="15" y="9"/>
                      <a:pt x="18" y="8"/>
                      <a:pt x="21" y="6"/>
                    </a:cubicBezTo>
                    <a:cubicBezTo>
                      <a:pt x="21" y="6"/>
                      <a:pt x="22" y="5"/>
                      <a:pt x="23" y="5"/>
                    </a:cubicBezTo>
                    <a:cubicBezTo>
                      <a:pt x="29" y="8"/>
                      <a:pt x="39" y="5"/>
                      <a:pt x="45" y="1"/>
                    </a:cubicBezTo>
                    <a:cubicBezTo>
                      <a:pt x="45" y="1"/>
                      <a:pt x="45" y="0"/>
                      <a:pt x="45" y="0"/>
                    </a:cubicBezTo>
                    <a:cubicBezTo>
                      <a:pt x="45" y="0"/>
                      <a:pt x="44" y="0"/>
                      <a:pt x="44" y="0"/>
                    </a:cubicBezTo>
                    <a:cubicBezTo>
                      <a:pt x="38" y="4"/>
                      <a:pt x="28" y="6"/>
                      <a:pt x="23" y="4"/>
                    </a:cubicBezTo>
                    <a:cubicBezTo>
                      <a:pt x="23" y="4"/>
                      <a:pt x="23" y="4"/>
                      <a:pt x="23" y="4"/>
                    </a:cubicBezTo>
                    <a:cubicBezTo>
                      <a:pt x="21" y="5"/>
                      <a:pt x="21" y="5"/>
                      <a:pt x="21" y="5"/>
                    </a:cubicBezTo>
                    <a:cubicBezTo>
                      <a:pt x="18" y="6"/>
                      <a:pt x="15" y="7"/>
                      <a:pt x="12" y="6"/>
                    </a:cubicBezTo>
                    <a:cubicBezTo>
                      <a:pt x="12" y="5"/>
                      <a:pt x="12" y="5"/>
                      <a:pt x="12" y="5"/>
                    </a:cubicBezTo>
                    <a:lnTo>
                      <a:pt x="12" y="6"/>
                    </a:lnTo>
                    <a:close/>
                  </a:path>
                </a:pathLst>
              </a:custGeom>
              <a:solidFill>
                <a:srgbClr val="CFE4B5"/>
              </a:solidFill>
              <a:ln w="9525">
                <a:noFill/>
                <a:round/>
                <a:headEnd/>
                <a:tailEnd/>
              </a:ln>
            </p:spPr>
            <p:txBody>
              <a:bodyPr/>
              <a:lstStyle/>
              <a:p>
                <a:endParaRPr lang="en-US">
                  <a:latin typeface="Calibri" pitchFamily="34" charset="0"/>
                </a:endParaRPr>
              </a:p>
            </p:txBody>
          </p:sp>
          <p:sp>
            <p:nvSpPr>
              <p:cNvPr id="143598" name="Freeform 2964"/>
              <p:cNvSpPr>
                <a:spLocks/>
              </p:cNvSpPr>
              <p:nvPr/>
            </p:nvSpPr>
            <p:spPr bwMode="auto">
              <a:xfrm>
                <a:off x="7624763" y="1919288"/>
                <a:ext cx="139700" cy="180975"/>
              </a:xfrm>
              <a:custGeom>
                <a:avLst/>
                <a:gdLst>
                  <a:gd name="T0" fmla="*/ 2147483647 w 34"/>
                  <a:gd name="T1" fmla="*/ 2147483647 h 44"/>
                  <a:gd name="T2" fmla="*/ 2147483647 w 34"/>
                  <a:gd name="T3" fmla="*/ 2147483647 h 44"/>
                  <a:gd name="T4" fmla="*/ 2147483647 w 34"/>
                  <a:gd name="T5" fmla="*/ 2147483647 h 44"/>
                  <a:gd name="T6" fmla="*/ 2147483647 w 34"/>
                  <a:gd name="T7" fmla="*/ 2147483647 h 44"/>
                  <a:gd name="T8" fmla="*/ 2147483647 w 34"/>
                  <a:gd name="T9" fmla="*/ 2147483647 h 44"/>
                  <a:gd name="T10" fmla="*/ 2147483647 w 34"/>
                  <a:gd name="T11" fmla="*/ 2147483647 h 44"/>
                  <a:gd name="T12" fmla="*/ 2147483647 w 34"/>
                  <a:gd name="T13" fmla="*/ 2147483647 h 44"/>
                  <a:gd name="T14" fmla="*/ 2147483647 w 34"/>
                  <a:gd name="T15" fmla="*/ 2147483647 h 44"/>
                  <a:gd name="T16" fmla="*/ 2147483647 w 34"/>
                  <a:gd name="T17" fmla="*/ 2147483647 h 44"/>
                  <a:gd name="T18" fmla="*/ 2147483647 w 34"/>
                  <a:gd name="T19" fmla="*/ 2147483647 h 44"/>
                  <a:gd name="T20" fmla="*/ 2147483647 w 34"/>
                  <a:gd name="T21" fmla="*/ 2147483647 h 44"/>
                  <a:gd name="T22" fmla="*/ 2147483647 w 34"/>
                  <a:gd name="T23" fmla="*/ 2147483647 h 44"/>
                  <a:gd name="T24" fmla="*/ 2147483647 w 34"/>
                  <a:gd name="T25" fmla="*/ 2147483647 h 44"/>
                  <a:gd name="T26" fmla="*/ 2147483647 w 34"/>
                  <a:gd name="T27" fmla="*/ 2147483647 h 44"/>
                  <a:gd name="T28" fmla="*/ 2147483647 w 34"/>
                  <a:gd name="T29" fmla="*/ 2147483647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44"/>
                  <a:gd name="T47" fmla="*/ 34 w 34"/>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44">
                    <a:moveTo>
                      <a:pt x="27" y="1"/>
                    </a:moveTo>
                    <a:cubicBezTo>
                      <a:pt x="21" y="6"/>
                      <a:pt x="16" y="14"/>
                      <a:pt x="16" y="21"/>
                    </a:cubicBezTo>
                    <a:cubicBezTo>
                      <a:pt x="14" y="23"/>
                      <a:pt x="12" y="26"/>
                      <a:pt x="11" y="30"/>
                    </a:cubicBezTo>
                    <a:cubicBezTo>
                      <a:pt x="9" y="31"/>
                      <a:pt x="2" y="36"/>
                      <a:pt x="2" y="36"/>
                    </a:cubicBezTo>
                    <a:cubicBezTo>
                      <a:pt x="0" y="37"/>
                      <a:pt x="0" y="40"/>
                      <a:pt x="1" y="42"/>
                    </a:cubicBezTo>
                    <a:cubicBezTo>
                      <a:pt x="1" y="42"/>
                      <a:pt x="1" y="42"/>
                      <a:pt x="1" y="42"/>
                    </a:cubicBezTo>
                    <a:cubicBezTo>
                      <a:pt x="3" y="44"/>
                      <a:pt x="5" y="44"/>
                      <a:pt x="7" y="43"/>
                    </a:cubicBezTo>
                    <a:cubicBezTo>
                      <a:pt x="20" y="34"/>
                      <a:pt x="20" y="34"/>
                      <a:pt x="20" y="34"/>
                    </a:cubicBezTo>
                    <a:cubicBezTo>
                      <a:pt x="20" y="31"/>
                      <a:pt x="20" y="31"/>
                      <a:pt x="20" y="31"/>
                    </a:cubicBezTo>
                    <a:cubicBezTo>
                      <a:pt x="20" y="30"/>
                      <a:pt x="20" y="29"/>
                      <a:pt x="23" y="27"/>
                    </a:cubicBezTo>
                    <a:cubicBezTo>
                      <a:pt x="25" y="24"/>
                      <a:pt x="25" y="24"/>
                      <a:pt x="25" y="24"/>
                    </a:cubicBezTo>
                    <a:cubicBezTo>
                      <a:pt x="25" y="22"/>
                      <a:pt x="25" y="22"/>
                      <a:pt x="25" y="22"/>
                    </a:cubicBezTo>
                    <a:cubicBezTo>
                      <a:pt x="24" y="18"/>
                      <a:pt x="27" y="12"/>
                      <a:pt x="32" y="8"/>
                    </a:cubicBezTo>
                    <a:cubicBezTo>
                      <a:pt x="34" y="7"/>
                      <a:pt x="34" y="4"/>
                      <a:pt x="33" y="3"/>
                    </a:cubicBezTo>
                    <a:cubicBezTo>
                      <a:pt x="32" y="1"/>
                      <a:pt x="29" y="0"/>
                      <a:pt x="27" y="1"/>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599" name="Freeform 2965"/>
              <p:cNvSpPr>
                <a:spLocks/>
              </p:cNvSpPr>
              <p:nvPr/>
            </p:nvSpPr>
            <p:spPr bwMode="auto">
              <a:xfrm>
                <a:off x="7624763" y="1924050"/>
                <a:ext cx="139700" cy="176213"/>
              </a:xfrm>
              <a:custGeom>
                <a:avLst/>
                <a:gdLst>
                  <a:gd name="T0" fmla="*/ 2147483647 w 34"/>
                  <a:gd name="T1" fmla="*/ 2147483647 h 43"/>
                  <a:gd name="T2" fmla="*/ 2147483647 w 34"/>
                  <a:gd name="T3" fmla="*/ 2147483647 h 43"/>
                  <a:gd name="T4" fmla="*/ 2147483647 w 34"/>
                  <a:gd name="T5" fmla="*/ 2147483647 h 43"/>
                  <a:gd name="T6" fmla="*/ 2147483647 w 34"/>
                  <a:gd name="T7" fmla="*/ 2147483647 h 43"/>
                  <a:gd name="T8" fmla="*/ 2147483647 w 34"/>
                  <a:gd name="T9" fmla="*/ 2147483647 h 43"/>
                  <a:gd name="T10" fmla="*/ 2147483647 w 34"/>
                  <a:gd name="T11" fmla="*/ 2147483647 h 43"/>
                  <a:gd name="T12" fmla="*/ 2147483647 w 34"/>
                  <a:gd name="T13" fmla="*/ 2147483647 h 43"/>
                  <a:gd name="T14" fmla="*/ 2147483647 w 34"/>
                  <a:gd name="T15" fmla="*/ 2147483647 h 43"/>
                  <a:gd name="T16" fmla="*/ 2147483647 w 34"/>
                  <a:gd name="T17" fmla="*/ 2147483647 h 43"/>
                  <a:gd name="T18" fmla="*/ 2147483647 w 34"/>
                  <a:gd name="T19" fmla="*/ 2147483647 h 43"/>
                  <a:gd name="T20" fmla="*/ 2147483647 w 34"/>
                  <a:gd name="T21" fmla="*/ 2147483647 h 43"/>
                  <a:gd name="T22" fmla="*/ 2147483647 w 34"/>
                  <a:gd name="T23" fmla="*/ 2147483647 h 43"/>
                  <a:gd name="T24" fmla="*/ 2147483647 w 34"/>
                  <a:gd name="T25" fmla="*/ 2147483647 h 43"/>
                  <a:gd name="T26" fmla="*/ 2147483647 w 34"/>
                  <a:gd name="T27" fmla="*/ 2147483647 h 43"/>
                  <a:gd name="T28" fmla="*/ 2147483647 w 34"/>
                  <a:gd name="T29" fmla="*/ 2147483647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43"/>
                  <a:gd name="T47" fmla="*/ 34 w 34"/>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43">
                    <a:moveTo>
                      <a:pt x="28" y="1"/>
                    </a:moveTo>
                    <a:cubicBezTo>
                      <a:pt x="21" y="6"/>
                      <a:pt x="17" y="13"/>
                      <a:pt x="17" y="20"/>
                    </a:cubicBezTo>
                    <a:cubicBezTo>
                      <a:pt x="15" y="22"/>
                      <a:pt x="13" y="24"/>
                      <a:pt x="13" y="27"/>
                    </a:cubicBezTo>
                    <a:cubicBezTo>
                      <a:pt x="10" y="29"/>
                      <a:pt x="5" y="33"/>
                      <a:pt x="5" y="34"/>
                    </a:cubicBezTo>
                    <a:cubicBezTo>
                      <a:pt x="3" y="35"/>
                      <a:pt x="0" y="39"/>
                      <a:pt x="1" y="40"/>
                    </a:cubicBezTo>
                    <a:cubicBezTo>
                      <a:pt x="1" y="41"/>
                      <a:pt x="1" y="41"/>
                      <a:pt x="2" y="41"/>
                    </a:cubicBezTo>
                    <a:cubicBezTo>
                      <a:pt x="3" y="42"/>
                      <a:pt x="5" y="43"/>
                      <a:pt x="6" y="42"/>
                    </a:cubicBezTo>
                    <a:cubicBezTo>
                      <a:pt x="20" y="32"/>
                      <a:pt x="20" y="32"/>
                      <a:pt x="20" y="32"/>
                    </a:cubicBezTo>
                    <a:cubicBezTo>
                      <a:pt x="19" y="30"/>
                      <a:pt x="19" y="30"/>
                      <a:pt x="19" y="30"/>
                    </a:cubicBezTo>
                    <a:cubicBezTo>
                      <a:pt x="19" y="29"/>
                      <a:pt x="19" y="28"/>
                      <a:pt x="22" y="25"/>
                    </a:cubicBezTo>
                    <a:cubicBezTo>
                      <a:pt x="24" y="23"/>
                      <a:pt x="24" y="23"/>
                      <a:pt x="24" y="23"/>
                    </a:cubicBezTo>
                    <a:cubicBezTo>
                      <a:pt x="24" y="21"/>
                      <a:pt x="24" y="21"/>
                      <a:pt x="24" y="21"/>
                    </a:cubicBezTo>
                    <a:cubicBezTo>
                      <a:pt x="24" y="16"/>
                      <a:pt x="27" y="10"/>
                      <a:pt x="32" y="7"/>
                    </a:cubicBezTo>
                    <a:cubicBezTo>
                      <a:pt x="33" y="6"/>
                      <a:pt x="34" y="3"/>
                      <a:pt x="32" y="2"/>
                    </a:cubicBezTo>
                    <a:cubicBezTo>
                      <a:pt x="31" y="0"/>
                      <a:pt x="29" y="0"/>
                      <a:pt x="28" y="1"/>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600" name="Freeform 2966"/>
              <p:cNvSpPr>
                <a:spLocks/>
              </p:cNvSpPr>
              <p:nvPr/>
            </p:nvSpPr>
            <p:spPr bwMode="auto">
              <a:xfrm>
                <a:off x="7629525" y="1928813"/>
                <a:ext cx="130175" cy="166687"/>
              </a:xfrm>
              <a:custGeom>
                <a:avLst/>
                <a:gdLst>
                  <a:gd name="T0" fmla="*/ 2147483647 w 32"/>
                  <a:gd name="T1" fmla="*/ 2147483647 h 41"/>
                  <a:gd name="T2" fmla="*/ 2147483647 w 32"/>
                  <a:gd name="T3" fmla="*/ 2147483647 h 41"/>
                  <a:gd name="T4" fmla="*/ 2147483647 w 32"/>
                  <a:gd name="T5" fmla="*/ 2147483647 h 41"/>
                  <a:gd name="T6" fmla="*/ 2147483647 w 32"/>
                  <a:gd name="T7" fmla="*/ 2147483647 h 41"/>
                  <a:gd name="T8" fmla="*/ 2147483647 w 32"/>
                  <a:gd name="T9" fmla="*/ 2147483647 h 41"/>
                  <a:gd name="T10" fmla="*/ 2147483647 w 32"/>
                  <a:gd name="T11" fmla="*/ 2147483647 h 41"/>
                  <a:gd name="T12" fmla="*/ 2147483647 w 32"/>
                  <a:gd name="T13" fmla="*/ 2147483647 h 41"/>
                  <a:gd name="T14" fmla="*/ 2147483647 w 32"/>
                  <a:gd name="T15" fmla="*/ 2147483647 h 41"/>
                  <a:gd name="T16" fmla="*/ 2147483647 w 32"/>
                  <a:gd name="T17" fmla="*/ 2147483647 h 41"/>
                  <a:gd name="T18" fmla="*/ 2147483647 w 32"/>
                  <a:gd name="T19" fmla="*/ 2147483647 h 41"/>
                  <a:gd name="T20" fmla="*/ 2147483647 w 32"/>
                  <a:gd name="T21" fmla="*/ 2147483647 h 41"/>
                  <a:gd name="T22" fmla="*/ 2147483647 w 32"/>
                  <a:gd name="T23" fmla="*/ 2147483647 h 41"/>
                  <a:gd name="T24" fmla="*/ 2147483647 w 32"/>
                  <a:gd name="T25" fmla="*/ 2147483647 h 41"/>
                  <a:gd name="T26" fmla="*/ 2147483647 w 32"/>
                  <a:gd name="T27" fmla="*/ 2147483647 h 41"/>
                  <a:gd name="T28" fmla="*/ 2147483647 w 32"/>
                  <a:gd name="T29" fmla="*/ 2147483647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41"/>
                  <a:gd name="T47" fmla="*/ 32 w 32"/>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41">
                    <a:moveTo>
                      <a:pt x="27" y="1"/>
                    </a:moveTo>
                    <a:cubicBezTo>
                      <a:pt x="21" y="5"/>
                      <a:pt x="17" y="13"/>
                      <a:pt x="17" y="19"/>
                    </a:cubicBezTo>
                    <a:cubicBezTo>
                      <a:pt x="15" y="21"/>
                      <a:pt x="14" y="23"/>
                      <a:pt x="13" y="25"/>
                    </a:cubicBezTo>
                    <a:cubicBezTo>
                      <a:pt x="11" y="27"/>
                      <a:pt x="7" y="31"/>
                      <a:pt x="7" y="32"/>
                    </a:cubicBezTo>
                    <a:cubicBezTo>
                      <a:pt x="5" y="33"/>
                      <a:pt x="0" y="38"/>
                      <a:pt x="1" y="39"/>
                    </a:cubicBezTo>
                    <a:cubicBezTo>
                      <a:pt x="1" y="39"/>
                      <a:pt x="1" y="39"/>
                      <a:pt x="1" y="40"/>
                    </a:cubicBezTo>
                    <a:cubicBezTo>
                      <a:pt x="2" y="41"/>
                      <a:pt x="3" y="41"/>
                      <a:pt x="5" y="40"/>
                    </a:cubicBezTo>
                    <a:cubicBezTo>
                      <a:pt x="18" y="31"/>
                      <a:pt x="18" y="31"/>
                      <a:pt x="18" y="31"/>
                    </a:cubicBezTo>
                    <a:cubicBezTo>
                      <a:pt x="18" y="29"/>
                      <a:pt x="18" y="29"/>
                      <a:pt x="18" y="29"/>
                    </a:cubicBezTo>
                    <a:cubicBezTo>
                      <a:pt x="18" y="27"/>
                      <a:pt x="18" y="26"/>
                      <a:pt x="21" y="24"/>
                    </a:cubicBezTo>
                    <a:cubicBezTo>
                      <a:pt x="23" y="22"/>
                      <a:pt x="23" y="22"/>
                      <a:pt x="23" y="22"/>
                    </a:cubicBezTo>
                    <a:cubicBezTo>
                      <a:pt x="22" y="20"/>
                      <a:pt x="22" y="20"/>
                      <a:pt x="22" y="20"/>
                    </a:cubicBezTo>
                    <a:cubicBezTo>
                      <a:pt x="22" y="15"/>
                      <a:pt x="25" y="9"/>
                      <a:pt x="30" y="5"/>
                    </a:cubicBezTo>
                    <a:cubicBezTo>
                      <a:pt x="31" y="4"/>
                      <a:pt x="32" y="3"/>
                      <a:pt x="31" y="1"/>
                    </a:cubicBezTo>
                    <a:cubicBezTo>
                      <a:pt x="30" y="0"/>
                      <a:pt x="28" y="0"/>
                      <a:pt x="27" y="1"/>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601" name="Freeform 2967"/>
              <p:cNvSpPr>
                <a:spLocks/>
              </p:cNvSpPr>
              <p:nvPr/>
            </p:nvSpPr>
            <p:spPr bwMode="auto">
              <a:xfrm>
                <a:off x="7632700" y="1931988"/>
                <a:ext cx="123825" cy="163512"/>
              </a:xfrm>
              <a:custGeom>
                <a:avLst/>
                <a:gdLst>
                  <a:gd name="T0" fmla="*/ 2147483647 w 30"/>
                  <a:gd name="T1" fmla="*/ 0 h 40"/>
                  <a:gd name="T2" fmla="*/ 2147483647 w 30"/>
                  <a:gd name="T3" fmla="*/ 2147483647 h 40"/>
                  <a:gd name="T4" fmla="*/ 2147483647 w 30"/>
                  <a:gd name="T5" fmla="*/ 2147483647 h 40"/>
                  <a:gd name="T6" fmla="*/ 2147483647 w 30"/>
                  <a:gd name="T7" fmla="*/ 2147483647 h 40"/>
                  <a:gd name="T8" fmla="*/ 0 w 30"/>
                  <a:gd name="T9" fmla="*/ 2147483647 h 40"/>
                  <a:gd name="T10" fmla="*/ 0 w 30"/>
                  <a:gd name="T11" fmla="*/ 2147483647 h 40"/>
                  <a:gd name="T12" fmla="*/ 2147483647 w 30"/>
                  <a:gd name="T13" fmla="*/ 2147483647 h 40"/>
                  <a:gd name="T14" fmla="*/ 2147483647 w 30"/>
                  <a:gd name="T15" fmla="*/ 2147483647 h 40"/>
                  <a:gd name="T16" fmla="*/ 2147483647 w 30"/>
                  <a:gd name="T17" fmla="*/ 2147483647 h 40"/>
                  <a:gd name="T18" fmla="*/ 2147483647 w 30"/>
                  <a:gd name="T19" fmla="*/ 2147483647 h 40"/>
                  <a:gd name="T20" fmla="*/ 2147483647 w 30"/>
                  <a:gd name="T21" fmla="*/ 2147483647 h 40"/>
                  <a:gd name="T22" fmla="*/ 2147483647 w 30"/>
                  <a:gd name="T23" fmla="*/ 2147483647 h 40"/>
                  <a:gd name="T24" fmla="*/ 2147483647 w 30"/>
                  <a:gd name="T25" fmla="*/ 2147483647 h 40"/>
                  <a:gd name="T26" fmla="*/ 2147483647 w 30"/>
                  <a:gd name="T27" fmla="*/ 2147483647 h 40"/>
                  <a:gd name="T28" fmla="*/ 2147483647 w 30"/>
                  <a:gd name="T29" fmla="*/ 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40"/>
                  <a:gd name="T47" fmla="*/ 30 w 30"/>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40">
                    <a:moveTo>
                      <a:pt x="26" y="0"/>
                    </a:moveTo>
                    <a:cubicBezTo>
                      <a:pt x="20" y="5"/>
                      <a:pt x="16" y="12"/>
                      <a:pt x="16" y="19"/>
                    </a:cubicBezTo>
                    <a:cubicBezTo>
                      <a:pt x="15" y="20"/>
                      <a:pt x="14" y="21"/>
                      <a:pt x="14" y="23"/>
                    </a:cubicBezTo>
                    <a:cubicBezTo>
                      <a:pt x="11" y="25"/>
                      <a:pt x="8" y="28"/>
                      <a:pt x="9" y="30"/>
                    </a:cubicBezTo>
                    <a:cubicBezTo>
                      <a:pt x="8" y="31"/>
                      <a:pt x="0" y="37"/>
                      <a:pt x="0" y="38"/>
                    </a:cubicBezTo>
                    <a:cubicBezTo>
                      <a:pt x="0" y="38"/>
                      <a:pt x="0" y="38"/>
                      <a:pt x="0" y="38"/>
                    </a:cubicBezTo>
                    <a:cubicBezTo>
                      <a:pt x="1" y="39"/>
                      <a:pt x="2" y="40"/>
                      <a:pt x="3" y="39"/>
                    </a:cubicBezTo>
                    <a:cubicBezTo>
                      <a:pt x="17" y="30"/>
                      <a:pt x="17" y="30"/>
                      <a:pt x="17" y="30"/>
                    </a:cubicBezTo>
                    <a:cubicBezTo>
                      <a:pt x="16" y="28"/>
                      <a:pt x="16" y="28"/>
                      <a:pt x="16" y="28"/>
                    </a:cubicBezTo>
                    <a:cubicBezTo>
                      <a:pt x="16" y="26"/>
                      <a:pt x="16" y="25"/>
                      <a:pt x="19" y="22"/>
                    </a:cubicBezTo>
                    <a:cubicBezTo>
                      <a:pt x="21" y="20"/>
                      <a:pt x="21" y="20"/>
                      <a:pt x="21" y="20"/>
                    </a:cubicBezTo>
                    <a:cubicBezTo>
                      <a:pt x="21" y="19"/>
                      <a:pt x="21" y="19"/>
                      <a:pt x="21" y="19"/>
                    </a:cubicBezTo>
                    <a:cubicBezTo>
                      <a:pt x="20" y="14"/>
                      <a:pt x="24" y="7"/>
                      <a:pt x="29" y="4"/>
                    </a:cubicBezTo>
                    <a:cubicBezTo>
                      <a:pt x="30" y="3"/>
                      <a:pt x="30" y="2"/>
                      <a:pt x="29" y="1"/>
                    </a:cubicBezTo>
                    <a:cubicBezTo>
                      <a:pt x="29" y="0"/>
                      <a:pt x="27" y="0"/>
                      <a:pt x="26" y="0"/>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602" name="Freeform 2968"/>
              <p:cNvSpPr>
                <a:spLocks/>
              </p:cNvSpPr>
              <p:nvPr/>
            </p:nvSpPr>
            <p:spPr bwMode="auto">
              <a:xfrm>
                <a:off x="7632700" y="1931988"/>
                <a:ext cx="119063" cy="160337"/>
              </a:xfrm>
              <a:custGeom>
                <a:avLst/>
                <a:gdLst>
                  <a:gd name="T0" fmla="*/ 2147483647 w 29"/>
                  <a:gd name="T1" fmla="*/ 2147483647 h 39"/>
                  <a:gd name="T2" fmla="*/ 2147483647 w 29"/>
                  <a:gd name="T3" fmla="*/ 2147483647 h 39"/>
                  <a:gd name="T4" fmla="*/ 2147483647 w 29"/>
                  <a:gd name="T5" fmla="*/ 2147483647 h 39"/>
                  <a:gd name="T6" fmla="*/ 2147483647 w 29"/>
                  <a:gd name="T7" fmla="*/ 2147483647 h 39"/>
                  <a:gd name="T8" fmla="*/ 2147483647 w 29"/>
                  <a:gd name="T9" fmla="*/ 2147483647 h 39"/>
                  <a:gd name="T10" fmla="*/ 0 w 29"/>
                  <a:gd name="T11" fmla="*/ 2147483647 h 39"/>
                  <a:gd name="T12" fmla="*/ 2147483647 w 29"/>
                  <a:gd name="T13" fmla="*/ 2147483647 h 39"/>
                  <a:gd name="T14" fmla="*/ 2147483647 w 29"/>
                  <a:gd name="T15" fmla="*/ 2147483647 h 39"/>
                  <a:gd name="T16" fmla="*/ 2147483647 w 29"/>
                  <a:gd name="T17" fmla="*/ 2147483647 h 39"/>
                  <a:gd name="T18" fmla="*/ 2147483647 w 29"/>
                  <a:gd name="T19" fmla="*/ 2147483647 h 39"/>
                  <a:gd name="T20" fmla="*/ 2147483647 w 29"/>
                  <a:gd name="T21" fmla="*/ 2147483647 h 39"/>
                  <a:gd name="T22" fmla="*/ 2147483647 w 29"/>
                  <a:gd name="T23" fmla="*/ 2147483647 h 39"/>
                  <a:gd name="T24" fmla="*/ 2147483647 w 29"/>
                  <a:gd name="T25" fmla="*/ 2147483647 h 39"/>
                  <a:gd name="T26" fmla="*/ 2147483647 w 29"/>
                  <a:gd name="T27" fmla="*/ 2147483647 h 39"/>
                  <a:gd name="T28" fmla="*/ 2147483647 w 29"/>
                  <a:gd name="T29" fmla="*/ 2147483647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
                  <a:gd name="T46" fmla="*/ 0 h 39"/>
                  <a:gd name="T47" fmla="*/ 29 w 29"/>
                  <a:gd name="T48" fmla="*/ 39 h 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 h="39">
                    <a:moveTo>
                      <a:pt x="27" y="1"/>
                    </a:moveTo>
                    <a:cubicBezTo>
                      <a:pt x="21" y="5"/>
                      <a:pt x="17" y="13"/>
                      <a:pt x="17" y="19"/>
                    </a:cubicBezTo>
                    <a:cubicBezTo>
                      <a:pt x="17" y="20"/>
                      <a:pt x="16" y="21"/>
                      <a:pt x="16" y="21"/>
                    </a:cubicBezTo>
                    <a:cubicBezTo>
                      <a:pt x="13" y="24"/>
                      <a:pt x="11" y="27"/>
                      <a:pt x="11" y="29"/>
                    </a:cubicBezTo>
                    <a:cubicBezTo>
                      <a:pt x="11" y="30"/>
                      <a:pt x="0" y="37"/>
                      <a:pt x="1" y="37"/>
                    </a:cubicBezTo>
                    <a:cubicBezTo>
                      <a:pt x="0" y="38"/>
                      <a:pt x="0" y="38"/>
                      <a:pt x="0" y="38"/>
                    </a:cubicBezTo>
                    <a:cubicBezTo>
                      <a:pt x="1" y="39"/>
                      <a:pt x="2" y="39"/>
                      <a:pt x="2" y="39"/>
                    </a:cubicBezTo>
                    <a:cubicBezTo>
                      <a:pt x="16" y="29"/>
                      <a:pt x="16" y="29"/>
                      <a:pt x="16" y="29"/>
                    </a:cubicBezTo>
                    <a:cubicBezTo>
                      <a:pt x="16" y="29"/>
                      <a:pt x="16" y="29"/>
                      <a:pt x="16" y="29"/>
                    </a:cubicBezTo>
                    <a:cubicBezTo>
                      <a:pt x="15" y="26"/>
                      <a:pt x="16" y="24"/>
                      <a:pt x="19" y="22"/>
                    </a:cubicBezTo>
                    <a:cubicBezTo>
                      <a:pt x="20" y="20"/>
                      <a:pt x="20" y="20"/>
                      <a:pt x="20" y="20"/>
                    </a:cubicBezTo>
                    <a:cubicBezTo>
                      <a:pt x="20" y="19"/>
                      <a:pt x="20" y="19"/>
                      <a:pt x="20" y="19"/>
                    </a:cubicBezTo>
                    <a:cubicBezTo>
                      <a:pt x="19" y="14"/>
                      <a:pt x="23" y="7"/>
                      <a:pt x="28" y="3"/>
                    </a:cubicBezTo>
                    <a:cubicBezTo>
                      <a:pt x="29" y="3"/>
                      <a:pt x="29" y="2"/>
                      <a:pt x="29" y="1"/>
                    </a:cubicBezTo>
                    <a:cubicBezTo>
                      <a:pt x="28" y="0"/>
                      <a:pt x="27" y="0"/>
                      <a:pt x="27" y="1"/>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603" name="Freeform 2969"/>
              <p:cNvSpPr>
                <a:spLocks/>
              </p:cNvSpPr>
              <p:nvPr/>
            </p:nvSpPr>
            <p:spPr bwMode="auto">
              <a:xfrm>
                <a:off x="7637463" y="1936750"/>
                <a:ext cx="111125" cy="150813"/>
              </a:xfrm>
              <a:custGeom>
                <a:avLst/>
                <a:gdLst>
                  <a:gd name="T0" fmla="*/ 2147483647 w 27"/>
                  <a:gd name="T1" fmla="*/ 0 h 37"/>
                  <a:gd name="T2" fmla="*/ 2147483647 w 27"/>
                  <a:gd name="T3" fmla="*/ 2147483647 h 37"/>
                  <a:gd name="T4" fmla="*/ 2147483647 w 27"/>
                  <a:gd name="T5" fmla="*/ 2147483647 h 37"/>
                  <a:gd name="T6" fmla="*/ 2147483647 w 27"/>
                  <a:gd name="T7" fmla="*/ 2147483647 h 37"/>
                  <a:gd name="T8" fmla="*/ 0 w 27"/>
                  <a:gd name="T9" fmla="*/ 2147483647 h 37"/>
                  <a:gd name="T10" fmla="*/ 0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37"/>
                  <a:gd name="T47" fmla="*/ 27 w 27"/>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37">
                    <a:moveTo>
                      <a:pt x="26" y="0"/>
                    </a:moveTo>
                    <a:cubicBezTo>
                      <a:pt x="20" y="5"/>
                      <a:pt x="16" y="12"/>
                      <a:pt x="17" y="18"/>
                    </a:cubicBezTo>
                    <a:cubicBezTo>
                      <a:pt x="17" y="19"/>
                      <a:pt x="16" y="19"/>
                      <a:pt x="16" y="19"/>
                    </a:cubicBezTo>
                    <a:cubicBezTo>
                      <a:pt x="14" y="22"/>
                      <a:pt x="13" y="24"/>
                      <a:pt x="13" y="28"/>
                    </a:cubicBezTo>
                    <a:cubicBezTo>
                      <a:pt x="13" y="28"/>
                      <a:pt x="0" y="36"/>
                      <a:pt x="0" y="36"/>
                    </a:cubicBezTo>
                    <a:cubicBezTo>
                      <a:pt x="0" y="36"/>
                      <a:pt x="0" y="37"/>
                      <a:pt x="0" y="37"/>
                    </a:cubicBezTo>
                    <a:cubicBezTo>
                      <a:pt x="0" y="37"/>
                      <a:pt x="0" y="37"/>
                      <a:pt x="1" y="37"/>
                    </a:cubicBezTo>
                    <a:cubicBezTo>
                      <a:pt x="15" y="28"/>
                      <a:pt x="15" y="28"/>
                      <a:pt x="15" y="28"/>
                    </a:cubicBezTo>
                    <a:cubicBezTo>
                      <a:pt x="15" y="28"/>
                      <a:pt x="15" y="28"/>
                      <a:pt x="15" y="28"/>
                    </a:cubicBezTo>
                    <a:cubicBezTo>
                      <a:pt x="14" y="25"/>
                      <a:pt x="14" y="23"/>
                      <a:pt x="17" y="20"/>
                    </a:cubicBezTo>
                    <a:cubicBezTo>
                      <a:pt x="18" y="19"/>
                      <a:pt x="18" y="19"/>
                      <a:pt x="18" y="19"/>
                    </a:cubicBezTo>
                    <a:cubicBezTo>
                      <a:pt x="18" y="19"/>
                      <a:pt x="18" y="19"/>
                      <a:pt x="18" y="19"/>
                    </a:cubicBezTo>
                    <a:cubicBezTo>
                      <a:pt x="18" y="13"/>
                      <a:pt x="21" y="5"/>
                      <a:pt x="27" y="1"/>
                    </a:cubicBezTo>
                    <a:cubicBezTo>
                      <a:pt x="27" y="1"/>
                      <a:pt x="27" y="1"/>
                      <a:pt x="27" y="1"/>
                    </a:cubicBezTo>
                    <a:cubicBezTo>
                      <a:pt x="27" y="0"/>
                      <a:pt x="27" y="0"/>
                      <a:pt x="26" y="0"/>
                    </a:cubicBezTo>
                    <a:close/>
                  </a:path>
                </a:pathLst>
              </a:custGeom>
              <a:solidFill>
                <a:srgbClr val="CFE4B5"/>
              </a:solidFill>
              <a:ln w="9525">
                <a:noFill/>
                <a:round/>
                <a:headEnd/>
                <a:tailEnd/>
              </a:ln>
            </p:spPr>
            <p:txBody>
              <a:bodyPr/>
              <a:lstStyle/>
              <a:p>
                <a:endParaRPr lang="en-US">
                  <a:latin typeface="Calibri" pitchFamily="34" charset="0"/>
                </a:endParaRPr>
              </a:p>
            </p:txBody>
          </p:sp>
          <p:pic>
            <p:nvPicPr>
              <p:cNvPr id="143604" name="Picture 2970"/>
              <p:cNvPicPr>
                <a:picLocks noChangeAspect="1" noChangeArrowheads="1"/>
              </p:cNvPicPr>
              <p:nvPr/>
            </p:nvPicPr>
            <p:blipFill>
              <a:blip r:embed="rId18"/>
              <a:srcRect/>
              <a:stretch>
                <a:fillRect/>
              </a:stretch>
            </p:blipFill>
            <p:spPr bwMode="auto">
              <a:xfrm>
                <a:off x="7202488" y="1912938"/>
                <a:ext cx="515937" cy="627062"/>
              </a:xfrm>
              <a:prstGeom prst="rect">
                <a:avLst/>
              </a:prstGeom>
              <a:noFill/>
              <a:ln w="9525">
                <a:noFill/>
                <a:miter lim="800000"/>
                <a:headEnd/>
                <a:tailEnd/>
              </a:ln>
            </p:spPr>
          </p:pic>
          <p:sp>
            <p:nvSpPr>
              <p:cNvPr id="143605" name="Freeform 2971"/>
              <p:cNvSpPr>
                <a:spLocks/>
              </p:cNvSpPr>
              <p:nvPr/>
            </p:nvSpPr>
            <p:spPr bwMode="auto">
              <a:xfrm>
                <a:off x="7219950" y="1928813"/>
                <a:ext cx="482600" cy="592137"/>
              </a:xfrm>
              <a:custGeom>
                <a:avLst/>
                <a:gdLst>
                  <a:gd name="T0" fmla="*/ 2147483647 w 118"/>
                  <a:gd name="T1" fmla="*/ 2147483647 h 145"/>
                  <a:gd name="T2" fmla="*/ 2147483647 w 118"/>
                  <a:gd name="T3" fmla="*/ 2147483647 h 145"/>
                  <a:gd name="T4" fmla="*/ 2147483647 w 118"/>
                  <a:gd name="T5" fmla="*/ 2147483647 h 145"/>
                  <a:gd name="T6" fmla="*/ 2147483647 w 118"/>
                  <a:gd name="T7" fmla="*/ 2147483647 h 145"/>
                  <a:gd name="T8" fmla="*/ 2147483647 w 118"/>
                  <a:gd name="T9" fmla="*/ 2147483647 h 145"/>
                  <a:gd name="T10" fmla="*/ 2147483647 w 118"/>
                  <a:gd name="T11" fmla="*/ 2147483647 h 145"/>
                  <a:gd name="T12" fmla="*/ 2147483647 w 118"/>
                  <a:gd name="T13" fmla="*/ 2147483647 h 145"/>
                  <a:gd name="T14" fmla="*/ 2147483647 w 118"/>
                  <a:gd name="T15" fmla="*/ 2147483647 h 145"/>
                  <a:gd name="T16" fmla="*/ 2147483647 w 118"/>
                  <a:gd name="T17" fmla="*/ 2147483647 h 145"/>
                  <a:gd name="T18" fmla="*/ 2147483647 w 118"/>
                  <a:gd name="T19" fmla="*/ 2147483647 h 145"/>
                  <a:gd name="T20" fmla="*/ 2147483647 w 118"/>
                  <a:gd name="T21" fmla="*/ 2147483647 h 145"/>
                  <a:gd name="T22" fmla="*/ 2147483647 w 118"/>
                  <a:gd name="T23" fmla="*/ 2147483647 h 145"/>
                  <a:gd name="T24" fmla="*/ 2147483647 w 118"/>
                  <a:gd name="T25" fmla="*/ 2147483647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8"/>
                  <a:gd name="T40" fmla="*/ 0 h 145"/>
                  <a:gd name="T41" fmla="*/ 118 w 118"/>
                  <a:gd name="T42" fmla="*/ 145 h 1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8" h="145">
                    <a:moveTo>
                      <a:pt x="116" y="52"/>
                    </a:moveTo>
                    <a:cubicBezTo>
                      <a:pt x="116" y="54"/>
                      <a:pt x="118" y="70"/>
                      <a:pt x="117" y="85"/>
                    </a:cubicBezTo>
                    <a:cubicBezTo>
                      <a:pt x="115" y="98"/>
                      <a:pt x="110" y="108"/>
                      <a:pt x="104" y="116"/>
                    </a:cubicBezTo>
                    <a:cubicBezTo>
                      <a:pt x="96" y="119"/>
                      <a:pt x="88" y="129"/>
                      <a:pt x="79" y="134"/>
                    </a:cubicBezTo>
                    <a:cubicBezTo>
                      <a:pt x="67" y="134"/>
                      <a:pt x="60" y="145"/>
                      <a:pt x="47" y="132"/>
                    </a:cubicBezTo>
                    <a:cubicBezTo>
                      <a:pt x="37" y="127"/>
                      <a:pt x="30" y="128"/>
                      <a:pt x="20" y="112"/>
                    </a:cubicBezTo>
                    <a:cubicBezTo>
                      <a:pt x="14" y="109"/>
                      <a:pt x="8" y="99"/>
                      <a:pt x="3" y="84"/>
                    </a:cubicBezTo>
                    <a:cubicBezTo>
                      <a:pt x="0" y="72"/>
                      <a:pt x="2" y="69"/>
                      <a:pt x="3" y="51"/>
                    </a:cubicBezTo>
                    <a:cubicBezTo>
                      <a:pt x="4" y="37"/>
                      <a:pt x="11" y="35"/>
                      <a:pt x="16" y="22"/>
                    </a:cubicBezTo>
                    <a:cubicBezTo>
                      <a:pt x="23" y="15"/>
                      <a:pt x="32" y="9"/>
                      <a:pt x="41" y="4"/>
                    </a:cubicBezTo>
                    <a:cubicBezTo>
                      <a:pt x="53" y="6"/>
                      <a:pt x="64" y="7"/>
                      <a:pt x="72" y="6"/>
                    </a:cubicBezTo>
                    <a:cubicBezTo>
                      <a:pt x="80" y="0"/>
                      <a:pt x="90" y="10"/>
                      <a:pt x="99" y="24"/>
                    </a:cubicBezTo>
                    <a:cubicBezTo>
                      <a:pt x="106" y="29"/>
                      <a:pt x="113" y="41"/>
                      <a:pt x="116" y="52"/>
                    </a:cubicBezTo>
                    <a:close/>
                  </a:path>
                </a:pathLst>
              </a:custGeom>
              <a:noFill/>
              <a:ln w="3175">
                <a:solidFill>
                  <a:srgbClr val="0E1E7D"/>
                </a:solidFill>
                <a:miter lim="800000"/>
                <a:headEnd/>
                <a:tailEnd/>
              </a:ln>
            </p:spPr>
            <p:txBody>
              <a:bodyPr/>
              <a:lstStyle/>
              <a:p>
                <a:endParaRPr lang="en-US">
                  <a:latin typeface="Calibri" pitchFamily="34" charset="0"/>
                </a:endParaRPr>
              </a:p>
            </p:txBody>
          </p:sp>
          <p:pic>
            <p:nvPicPr>
              <p:cNvPr id="143606" name="Picture 2972"/>
              <p:cNvPicPr>
                <a:picLocks noChangeAspect="1" noChangeArrowheads="1"/>
              </p:cNvPicPr>
              <p:nvPr/>
            </p:nvPicPr>
            <p:blipFill>
              <a:blip r:embed="rId19"/>
              <a:srcRect/>
              <a:stretch>
                <a:fillRect/>
              </a:stretch>
            </p:blipFill>
            <p:spPr bwMode="auto">
              <a:xfrm>
                <a:off x="7321550" y="2047875"/>
                <a:ext cx="257175" cy="282575"/>
              </a:xfrm>
              <a:prstGeom prst="rect">
                <a:avLst/>
              </a:prstGeom>
              <a:noFill/>
              <a:ln w="9525">
                <a:noFill/>
                <a:miter lim="800000"/>
                <a:headEnd/>
                <a:tailEnd/>
              </a:ln>
            </p:spPr>
          </p:pic>
          <p:sp>
            <p:nvSpPr>
              <p:cNvPr id="143607" name="Freeform 2973"/>
              <p:cNvSpPr>
                <a:spLocks/>
              </p:cNvSpPr>
              <p:nvPr/>
            </p:nvSpPr>
            <p:spPr bwMode="auto">
              <a:xfrm>
                <a:off x="7339013" y="2063750"/>
                <a:ext cx="225425" cy="249238"/>
              </a:xfrm>
              <a:custGeom>
                <a:avLst/>
                <a:gdLst>
                  <a:gd name="T0" fmla="*/ 2147483647 w 55"/>
                  <a:gd name="T1" fmla="*/ 2147483647 h 61"/>
                  <a:gd name="T2" fmla="*/ 2147483647 w 55"/>
                  <a:gd name="T3" fmla="*/ 2147483647 h 61"/>
                  <a:gd name="T4" fmla="*/ 2147483647 w 55"/>
                  <a:gd name="T5" fmla="*/ 2147483647 h 61"/>
                  <a:gd name="T6" fmla="*/ 2147483647 w 55"/>
                  <a:gd name="T7" fmla="*/ 2147483647 h 61"/>
                  <a:gd name="T8" fmla="*/ 2147483647 w 55"/>
                  <a:gd name="T9" fmla="*/ 2147483647 h 61"/>
                  <a:gd name="T10" fmla="*/ 2147483647 w 55"/>
                  <a:gd name="T11" fmla="*/ 2147483647 h 61"/>
                  <a:gd name="T12" fmla="*/ 2147483647 w 55"/>
                  <a:gd name="T13" fmla="*/ 2147483647 h 61"/>
                  <a:gd name="T14" fmla="*/ 2147483647 w 55"/>
                  <a:gd name="T15" fmla="*/ 2147483647 h 61"/>
                  <a:gd name="T16" fmla="*/ 2147483647 w 55"/>
                  <a:gd name="T17" fmla="*/ 2147483647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61"/>
                  <a:gd name="T29" fmla="*/ 55 w 55"/>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61">
                    <a:moveTo>
                      <a:pt x="51" y="24"/>
                    </a:moveTo>
                    <a:cubicBezTo>
                      <a:pt x="55" y="34"/>
                      <a:pt x="52" y="35"/>
                      <a:pt x="50" y="44"/>
                    </a:cubicBezTo>
                    <a:cubicBezTo>
                      <a:pt x="46" y="50"/>
                      <a:pt x="42" y="57"/>
                      <a:pt x="35" y="58"/>
                    </a:cubicBezTo>
                    <a:cubicBezTo>
                      <a:pt x="28" y="60"/>
                      <a:pt x="21" y="61"/>
                      <a:pt x="15" y="54"/>
                    </a:cubicBezTo>
                    <a:cubicBezTo>
                      <a:pt x="9" y="52"/>
                      <a:pt x="3" y="42"/>
                      <a:pt x="2" y="38"/>
                    </a:cubicBezTo>
                    <a:cubicBezTo>
                      <a:pt x="1" y="32"/>
                      <a:pt x="0" y="20"/>
                      <a:pt x="4" y="17"/>
                    </a:cubicBezTo>
                    <a:cubicBezTo>
                      <a:pt x="7" y="12"/>
                      <a:pt x="13" y="8"/>
                      <a:pt x="19" y="3"/>
                    </a:cubicBezTo>
                    <a:cubicBezTo>
                      <a:pt x="26" y="2"/>
                      <a:pt x="32" y="0"/>
                      <a:pt x="39" y="7"/>
                    </a:cubicBezTo>
                    <a:cubicBezTo>
                      <a:pt x="46" y="14"/>
                      <a:pt x="48" y="12"/>
                      <a:pt x="51" y="24"/>
                    </a:cubicBezTo>
                    <a:close/>
                  </a:path>
                </a:pathLst>
              </a:custGeom>
              <a:noFill/>
              <a:ln w="3175">
                <a:solidFill>
                  <a:srgbClr val="3F007D"/>
                </a:solidFill>
                <a:miter lim="800000"/>
                <a:headEnd/>
                <a:tailEnd/>
              </a:ln>
            </p:spPr>
            <p:txBody>
              <a:bodyPr/>
              <a:lstStyle/>
              <a:p>
                <a:endParaRPr lang="en-US">
                  <a:latin typeface="Calibri" pitchFamily="34" charset="0"/>
                </a:endParaRPr>
              </a:p>
            </p:txBody>
          </p:sp>
          <p:sp>
            <p:nvSpPr>
              <p:cNvPr id="143608" name="Freeform 2974"/>
              <p:cNvSpPr>
                <a:spLocks/>
              </p:cNvSpPr>
              <p:nvPr/>
            </p:nvSpPr>
            <p:spPr bwMode="auto">
              <a:xfrm>
                <a:off x="8312150" y="4849813"/>
                <a:ext cx="25400" cy="44450"/>
              </a:xfrm>
              <a:custGeom>
                <a:avLst/>
                <a:gdLst>
                  <a:gd name="T0" fmla="*/ 2147483647 w 6"/>
                  <a:gd name="T1" fmla="*/ 2147483647 h 11"/>
                  <a:gd name="T2" fmla="*/ 2147483647 w 6"/>
                  <a:gd name="T3" fmla="*/ 2147483647 h 11"/>
                  <a:gd name="T4" fmla="*/ 2147483647 w 6"/>
                  <a:gd name="T5" fmla="*/ 2147483647 h 11"/>
                  <a:gd name="T6" fmla="*/ 2147483647 w 6"/>
                  <a:gd name="T7" fmla="*/ 2147483647 h 11"/>
                  <a:gd name="T8" fmla="*/ 2147483647 w 6"/>
                  <a:gd name="T9" fmla="*/ 2147483647 h 11"/>
                  <a:gd name="T10" fmla="*/ 2147483647 w 6"/>
                  <a:gd name="T11" fmla="*/ 2147483647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1" y="9"/>
                    </a:moveTo>
                    <a:cubicBezTo>
                      <a:pt x="1" y="6"/>
                      <a:pt x="3" y="4"/>
                      <a:pt x="3" y="2"/>
                    </a:cubicBezTo>
                    <a:cubicBezTo>
                      <a:pt x="4" y="0"/>
                      <a:pt x="6" y="0"/>
                      <a:pt x="6" y="2"/>
                    </a:cubicBezTo>
                    <a:cubicBezTo>
                      <a:pt x="5" y="4"/>
                      <a:pt x="6" y="4"/>
                      <a:pt x="6" y="6"/>
                    </a:cubicBezTo>
                    <a:cubicBezTo>
                      <a:pt x="6" y="8"/>
                      <a:pt x="4" y="11"/>
                      <a:pt x="4" y="11"/>
                    </a:cubicBezTo>
                    <a:cubicBezTo>
                      <a:pt x="4" y="11"/>
                      <a:pt x="0" y="11"/>
                      <a:pt x="1" y="9"/>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609" name="Freeform 2975"/>
              <p:cNvSpPr>
                <a:spLocks/>
              </p:cNvSpPr>
              <p:nvPr/>
            </p:nvSpPr>
            <p:spPr bwMode="auto">
              <a:xfrm>
                <a:off x="8283575" y="4841875"/>
                <a:ext cx="25400" cy="49213"/>
              </a:xfrm>
              <a:custGeom>
                <a:avLst/>
                <a:gdLst>
                  <a:gd name="T0" fmla="*/ 2147483647 w 6"/>
                  <a:gd name="T1" fmla="*/ 2147483647 h 12"/>
                  <a:gd name="T2" fmla="*/ 2147483647 w 6"/>
                  <a:gd name="T3" fmla="*/ 2147483647 h 12"/>
                  <a:gd name="T4" fmla="*/ 2147483647 w 6"/>
                  <a:gd name="T5" fmla="*/ 2147483647 h 12"/>
                  <a:gd name="T6" fmla="*/ 2147483647 w 6"/>
                  <a:gd name="T7" fmla="*/ 2147483647 h 12"/>
                  <a:gd name="T8" fmla="*/ 2147483647 w 6"/>
                  <a:gd name="T9" fmla="*/ 2147483647 h 12"/>
                  <a:gd name="T10" fmla="*/ 2147483647 w 6"/>
                  <a:gd name="T11" fmla="*/ 2147483647 h 12"/>
                  <a:gd name="T12" fmla="*/ 0 60000 65536"/>
                  <a:gd name="T13" fmla="*/ 0 60000 65536"/>
                  <a:gd name="T14" fmla="*/ 0 60000 65536"/>
                  <a:gd name="T15" fmla="*/ 0 60000 65536"/>
                  <a:gd name="T16" fmla="*/ 0 60000 65536"/>
                  <a:gd name="T17" fmla="*/ 0 60000 65536"/>
                  <a:gd name="T18" fmla="*/ 0 w 6"/>
                  <a:gd name="T19" fmla="*/ 0 h 12"/>
                  <a:gd name="T20" fmla="*/ 6 w 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 h="12">
                    <a:moveTo>
                      <a:pt x="1" y="10"/>
                    </a:moveTo>
                    <a:cubicBezTo>
                      <a:pt x="1" y="7"/>
                      <a:pt x="3" y="4"/>
                      <a:pt x="3" y="2"/>
                    </a:cubicBezTo>
                    <a:cubicBezTo>
                      <a:pt x="4" y="0"/>
                      <a:pt x="6" y="1"/>
                      <a:pt x="6" y="2"/>
                    </a:cubicBezTo>
                    <a:cubicBezTo>
                      <a:pt x="6" y="4"/>
                      <a:pt x="6" y="4"/>
                      <a:pt x="6" y="6"/>
                    </a:cubicBezTo>
                    <a:cubicBezTo>
                      <a:pt x="6" y="8"/>
                      <a:pt x="4" y="12"/>
                      <a:pt x="4" y="12"/>
                    </a:cubicBezTo>
                    <a:cubicBezTo>
                      <a:pt x="4" y="12"/>
                      <a:pt x="0" y="12"/>
                      <a:pt x="1" y="10"/>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610" name="Freeform 2976"/>
              <p:cNvSpPr>
                <a:spLocks/>
              </p:cNvSpPr>
              <p:nvPr/>
            </p:nvSpPr>
            <p:spPr bwMode="auto">
              <a:xfrm>
                <a:off x="8267700" y="4979988"/>
                <a:ext cx="20638" cy="53975"/>
              </a:xfrm>
              <a:custGeom>
                <a:avLst/>
                <a:gdLst>
                  <a:gd name="T0" fmla="*/ 2147483647 w 5"/>
                  <a:gd name="T1" fmla="*/ 2147483647 h 13"/>
                  <a:gd name="T2" fmla="*/ 2147483647 w 5"/>
                  <a:gd name="T3" fmla="*/ 2147483647 h 13"/>
                  <a:gd name="T4" fmla="*/ 2147483647 w 5"/>
                  <a:gd name="T5" fmla="*/ 2147483647 h 13"/>
                  <a:gd name="T6" fmla="*/ 0 w 5"/>
                  <a:gd name="T7" fmla="*/ 2147483647 h 13"/>
                  <a:gd name="T8" fmla="*/ 0 w 5"/>
                  <a:gd name="T9" fmla="*/ 2147483647 h 13"/>
                  <a:gd name="T10" fmla="*/ 2147483647 w 5"/>
                  <a:gd name="T11" fmla="*/ 2147483647 h 13"/>
                  <a:gd name="T12" fmla="*/ 0 60000 65536"/>
                  <a:gd name="T13" fmla="*/ 0 60000 65536"/>
                  <a:gd name="T14" fmla="*/ 0 60000 65536"/>
                  <a:gd name="T15" fmla="*/ 0 60000 65536"/>
                  <a:gd name="T16" fmla="*/ 0 60000 65536"/>
                  <a:gd name="T17" fmla="*/ 0 60000 65536"/>
                  <a:gd name="T18" fmla="*/ 0 w 5"/>
                  <a:gd name="T19" fmla="*/ 0 h 13"/>
                  <a:gd name="T20" fmla="*/ 5 w 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 h="13">
                    <a:moveTo>
                      <a:pt x="4" y="3"/>
                    </a:moveTo>
                    <a:cubicBezTo>
                      <a:pt x="5" y="6"/>
                      <a:pt x="4" y="9"/>
                      <a:pt x="4" y="11"/>
                    </a:cubicBezTo>
                    <a:cubicBezTo>
                      <a:pt x="3" y="13"/>
                      <a:pt x="2" y="13"/>
                      <a:pt x="1" y="11"/>
                    </a:cubicBezTo>
                    <a:cubicBezTo>
                      <a:pt x="1" y="9"/>
                      <a:pt x="1" y="10"/>
                      <a:pt x="0" y="8"/>
                    </a:cubicBezTo>
                    <a:cubicBezTo>
                      <a:pt x="0" y="6"/>
                      <a:pt x="0" y="2"/>
                      <a:pt x="0" y="2"/>
                    </a:cubicBezTo>
                    <a:cubicBezTo>
                      <a:pt x="0" y="2"/>
                      <a:pt x="4" y="0"/>
                      <a:pt x="4" y="3"/>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611" name="Freeform 2977"/>
              <p:cNvSpPr>
                <a:spLocks/>
              </p:cNvSpPr>
              <p:nvPr/>
            </p:nvSpPr>
            <p:spPr bwMode="auto">
              <a:xfrm>
                <a:off x="8291513" y="4979988"/>
                <a:ext cx="20637" cy="53975"/>
              </a:xfrm>
              <a:custGeom>
                <a:avLst/>
                <a:gdLst>
                  <a:gd name="T0" fmla="*/ 2147483647 w 5"/>
                  <a:gd name="T1" fmla="*/ 2147483647 h 13"/>
                  <a:gd name="T2" fmla="*/ 2147483647 w 5"/>
                  <a:gd name="T3" fmla="*/ 2147483647 h 13"/>
                  <a:gd name="T4" fmla="*/ 2147483647 w 5"/>
                  <a:gd name="T5" fmla="*/ 2147483647 h 13"/>
                  <a:gd name="T6" fmla="*/ 2147483647 w 5"/>
                  <a:gd name="T7" fmla="*/ 2147483647 h 13"/>
                  <a:gd name="T8" fmla="*/ 2147483647 w 5"/>
                  <a:gd name="T9" fmla="*/ 2147483647 h 13"/>
                  <a:gd name="T10" fmla="*/ 2147483647 w 5"/>
                  <a:gd name="T11" fmla="*/ 2147483647 h 13"/>
                  <a:gd name="T12" fmla="*/ 0 60000 65536"/>
                  <a:gd name="T13" fmla="*/ 0 60000 65536"/>
                  <a:gd name="T14" fmla="*/ 0 60000 65536"/>
                  <a:gd name="T15" fmla="*/ 0 60000 65536"/>
                  <a:gd name="T16" fmla="*/ 0 60000 65536"/>
                  <a:gd name="T17" fmla="*/ 0 60000 65536"/>
                  <a:gd name="T18" fmla="*/ 0 w 5"/>
                  <a:gd name="T19" fmla="*/ 0 h 13"/>
                  <a:gd name="T20" fmla="*/ 5 w 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 h="13">
                    <a:moveTo>
                      <a:pt x="5" y="2"/>
                    </a:moveTo>
                    <a:cubicBezTo>
                      <a:pt x="5" y="5"/>
                      <a:pt x="5" y="8"/>
                      <a:pt x="4" y="10"/>
                    </a:cubicBezTo>
                    <a:cubicBezTo>
                      <a:pt x="4" y="13"/>
                      <a:pt x="2" y="13"/>
                      <a:pt x="2" y="11"/>
                    </a:cubicBezTo>
                    <a:cubicBezTo>
                      <a:pt x="2" y="9"/>
                      <a:pt x="2" y="9"/>
                      <a:pt x="1" y="7"/>
                    </a:cubicBezTo>
                    <a:cubicBezTo>
                      <a:pt x="0" y="6"/>
                      <a:pt x="1" y="1"/>
                      <a:pt x="1" y="1"/>
                    </a:cubicBezTo>
                    <a:cubicBezTo>
                      <a:pt x="1" y="1"/>
                      <a:pt x="4" y="0"/>
                      <a:pt x="5"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612" name="Freeform 2978"/>
              <p:cNvSpPr>
                <a:spLocks/>
              </p:cNvSpPr>
              <p:nvPr/>
            </p:nvSpPr>
            <p:spPr bwMode="auto">
              <a:xfrm>
                <a:off x="8340725" y="4940300"/>
                <a:ext cx="49213" cy="20638"/>
              </a:xfrm>
              <a:custGeom>
                <a:avLst/>
                <a:gdLst>
                  <a:gd name="T0" fmla="*/ 2147483647 w 12"/>
                  <a:gd name="T1" fmla="*/ 0 h 5"/>
                  <a:gd name="T2" fmla="*/ 2147483647 w 12"/>
                  <a:gd name="T3" fmla="*/ 2147483647 h 5"/>
                  <a:gd name="T4" fmla="*/ 2147483647 w 12"/>
                  <a:gd name="T5" fmla="*/ 2147483647 h 5"/>
                  <a:gd name="T6" fmla="*/ 2147483647 w 12"/>
                  <a:gd name="T7" fmla="*/ 2147483647 h 5"/>
                  <a:gd name="T8" fmla="*/ 2147483647 w 12"/>
                  <a:gd name="T9" fmla="*/ 2147483647 h 5"/>
                  <a:gd name="T10" fmla="*/ 2147483647 w 12"/>
                  <a:gd name="T11" fmla="*/ 0 h 5"/>
                  <a:gd name="T12" fmla="*/ 0 60000 65536"/>
                  <a:gd name="T13" fmla="*/ 0 60000 65536"/>
                  <a:gd name="T14" fmla="*/ 0 60000 65536"/>
                  <a:gd name="T15" fmla="*/ 0 60000 65536"/>
                  <a:gd name="T16" fmla="*/ 0 60000 65536"/>
                  <a:gd name="T17" fmla="*/ 0 60000 65536"/>
                  <a:gd name="T18" fmla="*/ 0 w 12"/>
                  <a:gd name="T19" fmla="*/ 0 h 5"/>
                  <a:gd name="T20" fmla="*/ 12 w 12"/>
                  <a:gd name="T21" fmla="*/ 5 h 5"/>
                </a:gdLst>
                <a:ahLst/>
                <a:cxnLst>
                  <a:cxn ang="T12">
                    <a:pos x="T0" y="T1"/>
                  </a:cxn>
                  <a:cxn ang="T13">
                    <a:pos x="T2" y="T3"/>
                  </a:cxn>
                  <a:cxn ang="T14">
                    <a:pos x="T4" y="T5"/>
                  </a:cxn>
                  <a:cxn ang="T15">
                    <a:pos x="T6" y="T7"/>
                  </a:cxn>
                  <a:cxn ang="T16">
                    <a:pos x="T8" y="T9"/>
                  </a:cxn>
                  <a:cxn ang="T17">
                    <a:pos x="T10" y="T11"/>
                  </a:cxn>
                </a:cxnLst>
                <a:rect l="T18" t="T19" r="T20" b="T21"/>
                <a:pathLst>
                  <a:path w="12" h="5">
                    <a:moveTo>
                      <a:pt x="3" y="0"/>
                    </a:moveTo>
                    <a:cubicBezTo>
                      <a:pt x="5" y="0"/>
                      <a:pt x="8" y="1"/>
                      <a:pt x="10" y="2"/>
                    </a:cubicBezTo>
                    <a:cubicBezTo>
                      <a:pt x="12" y="2"/>
                      <a:pt x="12" y="4"/>
                      <a:pt x="10" y="4"/>
                    </a:cubicBezTo>
                    <a:cubicBezTo>
                      <a:pt x="8" y="4"/>
                      <a:pt x="9" y="4"/>
                      <a:pt x="7" y="4"/>
                    </a:cubicBezTo>
                    <a:cubicBezTo>
                      <a:pt x="5" y="5"/>
                      <a:pt x="1" y="4"/>
                      <a:pt x="1" y="4"/>
                    </a:cubicBezTo>
                    <a:cubicBezTo>
                      <a:pt x="1" y="4"/>
                      <a:pt x="0" y="0"/>
                      <a:pt x="3" y="0"/>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613" name="Freeform 2979"/>
              <p:cNvSpPr>
                <a:spLocks/>
              </p:cNvSpPr>
              <p:nvPr/>
            </p:nvSpPr>
            <p:spPr bwMode="auto">
              <a:xfrm>
                <a:off x="8345488" y="4914900"/>
                <a:ext cx="49212" cy="20638"/>
              </a:xfrm>
              <a:custGeom>
                <a:avLst/>
                <a:gdLst>
                  <a:gd name="T0" fmla="*/ 2147483647 w 12"/>
                  <a:gd name="T1" fmla="*/ 0 h 5"/>
                  <a:gd name="T2" fmla="*/ 2147483647 w 12"/>
                  <a:gd name="T3" fmla="*/ 2147483647 h 5"/>
                  <a:gd name="T4" fmla="*/ 2147483647 w 12"/>
                  <a:gd name="T5" fmla="*/ 2147483647 h 5"/>
                  <a:gd name="T6" fmla="*/ 2147483647 w 12"/>
                  <a:gd name="T7" fmla="*/ 2147483647 h 5"/>
                  <a:gd name="T8" fmla="*/ 2147483647 w 12"/>
                  <a:gd name="T9" fmla="*/ 2147483647 h 5"/>
                  <a:gd name="T10" fmla="*/ 2147483647 w 12"/>
                  <a:gd name="T11" fmla="*/ 0 h 5"/>
                  <a:gd name="T12" fmla="*/ 0 60000 65536"/>
                  <a:gd name="T13" fmla="*/ 0 60000 65536"/>
                  <a:gd name="T14" fmla="*/ 0 60000 65536"/>
                  <a:gd name="T15" fmla="*/ 0 60000 65536"/>
                  <a:gd name="T16" fmla="*/ 0 60000 65536"/>
                  <a:gd name="T17" fmla="*/ 0 60000 65536"/>
                  <a:gd name="T18" fmla="*/ 0 w 12"/>
                  <a:gd name="T19" fmla="*/ 0 h 5"/>
                  <a:gd name="T20" fmla="*/ 12 w 12"/>
                  <a:gd name="T21" fmla="*/ 5 h 5"/>
                </a:gdLst>
                <a:ahLst/>
                <a:cxnLst>
                  <a:cxn ang="T12">
                    <a:pos x="T0" y="T1"/>
                  </a:cxn>
                  <a:cxn ang="T13">
                    <a:pos x="T2" y="T3"/>
                  </a:cxn>
                  <a:cxn ang="T14">
                    <a:pos x="T4" y="T5"/>
                  </a:cxn>
                  <a:cxn ang="T15">
                    <a:pos x="T6" y="T7"/>
                  </a:cxn>
                  <a:cxn ang="T16">
                    <a:pos x="T8" y="T9"/>
                  </a:cxn>
                  <a:cxn ang="T17">
                    <a:pos x="T10" y="T11"/>
                  </a:cxn>
                </a:cxnLst>
                <a:rect l="T18" t="T19" r="T20" b="T21"/>
                <a:pathLst>
                  <a:path w="12" h="5">
                    <a:moveTo>
                      <a:pt x="2" y="0"/>
                    </a:moveTo>
                    <a:cubicBezTo>
                      <a:pt x="5" y="0"/>
                      <a:pt x="8" y="1"/>
                      <a:pt x="10" y="2"/>
                    </a:cubicBezTo>
                    <a:cubicBezTo>
                      <a:pt x="12" y="3"/>
                      <a:pt x="12" y="4"/>
                      <a:pt x="10" y="4"/>
                    </a:cubicBezTo>
                    <a:cubicBezTo>
                      <a:pt x="8" y="4"/>
                      <a:pt x="8" y="4"/>
                      <a:pt x="7" y="5"/>
                    </a:cubicBezTo>
                    <a:cubicBezTo>
                      <a:pt x="5" y="5"/>
                      <a:pt x="1" y="4"/>
                      <a:pt x="1" y="4"/>
                    </a:cubicBezTo>
                    <a:cubicBezTo>
                      <a:pt x="1" y="4"/>
                      <a:pt x="0" y="0"/>
                      <a:pt x="2" y="0"/>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614" name="Freeform 2980"/>
              <p:cNvSpPr>
                <a:spLocks/>
              </p:cNvSpPr>
              <p:nvPr/>
            </p:nvSpPr>
            <p:spPr bwMode="auto">
              <a:xfrm>
                <a:off x="8194675" y="4902200"/>
                <a:ext cx="52388" cy="25400"/>
              </a:xfrm>
              <a:custGeom>
                <a:avLst/>
                <a:gdLst>
                  <a:gd name="T0" fmla="*/ 2147483647 w 13"/>
                  <a:gd name="T1" fmla="*/ 2147483647 h 6"/>
                  <a:gd name="T2" fmla="*/ 2147483647 w 13"/>
                  <a:gd name="T3" fmla="*/ 2147483647 h 6"/>
                  <a:gd name="T4" fmla="*/ 2147483647 w 13"/>
                  <a:gd name="T5" fmla="*/ 2147483647 h 6"/>
                  <a:gd name="T6" fmla="*/ 2147483647 w 13"/>
                  <a:gd name="T7" fmla="*/ 2147483647 h 6"/>
                  <a:gd name="T8" fmla="*/ 2147483647 w 13"/>
                  <a:gd name="T9" fmla="*/ 2147483647 h 6"/>
                  <a:gd name="T10" fmla="*/ 2147483647 w 13"/>
                  <a:gd name="T11" fmla="*/ 2147483647 h 6"/>
                  <a:gd name="T12" fmla="*/ 0 60000 65536"/>
                  <a:gd name="T13" fmla="*/ 0 60000 65536"/>
                  <a:gd name="T14" fmla="*/ 0 60000 65536"/>
                  <a:gd name="T15" fmla="*/ 0 60000 65536"/>
                  <a:gd name="T16" fmla="*/ 0 60000 65536"/>
                  <a:gd name="T17" fmla="*/ 0 60000 65536"/>
                  <a:gd name="T18" fmla="*/ 0 w 13"/>
                  <a:gd name="T19" fmla="*/ 0 h 6"/>
                  <a:gd name="T20" fmla="*/ 13 w 13"/>
                  <a:gd name="T21" fmla="*/ 6 h 6"/>
                </a:gdLst>
                <a:ahLst/>
                <a:cxnLst>
                  <a:cxn ang="T12">
                    <a:pos x="T0" y="T1"/>
                  </a:cxn>
                  <a:cxn ang="T13">
                    <a:pos x="T2" y="T3"/>
                  </a:cxn>
                  <a:cxn ang="T14">
                    <a:pos x="T4" y="T5"/>
                  </a:cxn>
                  <a:cxn ang="T15">
                    <a:pos x="T6" y="T7"/>
                  </a:cxn>
                  <a:cxn ang="T16">
                    <a:pos x="T8" y="T9"/>
                  </a:cxn>
                  <a:cxn ang="T17">
                    <a:pos x="T10" y="T11"/>
                  </a:cxn>
                </a:cxnLst>
                <a:rect l="T18" t="T19" r="T20" b="T21"/>
                <a:pathLst>
                  <a:path w="13" h="6">
                    <a:moveTo>
                      <a:pt x="11" y="5"/>
                    </a:moveTo>
                    <a:cubicBezTo>
                      <a:pt x="8" y="5"/>
                      <a:pt x="5" y="4"/>
                      <a:pt x="3" y="3"/>
                    </a:cubicBezTo>
                    <a:cubicBezTo>
                      <a:pt x="0" y="3"/>
                      <a:pt x="1" y="1"/>
                      <a:pt x="3" y="1"/>
                    </a:cubicBezTo>
                    <a:cubicBezTo>
                      <a:pt x="5" y="1"/>
                      <a:pt x="4" y="1"/>
                      <a:pt x="6" y="1"/>
                    </a:cubicBezTo>
                    <a:cubicBezTo>
                      <a:pt x="8" y="0"/>
                      <a:pt x="13" y="1"/>
                      <a:pt x="13" y="1"/>
                    </a:cubicBezTo>
                    <a:cubicBezTo>
                      <a:pt x="13" y="1"/>
                      <a:pt x="13" y="6"/>
                      <a:pt x="11" y="5"/>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615" name="Freeform 2981"/>
              <p:cNvSpPr>
                <a:spLocks/>
              </p:cNvSpPr>
              <p:nvPr/>
            </p:nvSpPr>
            <p:spPr bwMode="auto">
              <a:xfrm>
                <a:off x="8194675" y="4927600"/>
                <a:ext cx="47625" cy="20638"/>
              </a:xfrm>
              <a:custGeom>
                <a:avLst/>
                <a:gdLst>
                  <a:gd name="T0" fmla="*/ 2147483647 w 12"/>
                  <a:gd name="T1" fmla="*/ 2147483647 h 5"/>
                  <a:gd name="T2" fmla="*/ 2147483647 w 12"/>
                  <a:gd name="T3" fmla="*/ 2147483647 h 5"/>
                  <a:gd name="T4" fmla="*/ 2147483647 w 12"/>
                  <a:gd name="T5" fmla="*/ 2147483647 h 5"/>
                  <a:gd name="T6" fmla="*/ 2147483647 w 12"/>
                  <a:gd name="T7" fmla="*/ 0 h 5"/>
                  <a:gd name="T8" fmla="*/ 2147483647 w 12"/>
                  <a:gd name="T9" fmla="*/ 2147483647 h 5"/>
                  <a:gd name="T10" fmla="*/ 2147483647 w 12"/>
                  <a:gd name="T11" fmla="*/ 2147483647 h 5"/>
                  <a:gd name="T12" fmla="*/ 0 60000 65536"/>
                  <a:gd name="T13" fmla="*/ 0 60000 65536"/>
                  <a:gd name="T14" fmla="*/ 0 60000 65536"/>
                  <a:gd name="T15" fmla="*/ 0 60000 65536"/>
                  <a:gd name="T16" fmla="*/ 0 60000 65536"/>
                  <a:gd name="T17" fmla="*/ 0 60000 65536"/>
                  <a:gd name="T18" fmla="*/ 0 w 12"/>
                  <a:gd name="T19" fmla="*/ 0 h 5"/>
                  <a:gd name="T20" fmla="*/ 12 w 12"/>
                  <a:gd name="T21" fmla="*/ 5 h 5"/>
                </a:gdLst>
                <a:ahLst/>
                <a:cxnLst>
                  <a:cxn ang="T12">
                    <a:pos x="T0" y="T1"/>
                  </a:cxn>
                  <a:cxn ang="T13">
                    <a:pos x="T2" y="T3"/>
                  </a:cxn>
                  <a:cxn ang="T14">
                    <a:pos x="T4" y="T5"/>
                  </a:cxn>
                  <a:cxn ang="T15">
                    <a:pos x="T6" y="T7"/>
                  </a:cxn>
                  <a:cxn ang="T16">
                    <a:pos x="T8" y="T9"/>
                  </a:cxn>
                  <a:cxn ang="T17">
                    <a:pos x="T10" y="T11"/>
                  </a:cxn>
                </a:cxnLst>
                <a:rect l="T18" t="T19" r="T20" b="T21"/>
                <a:pathLst>
                  <a:path w="12" h="5">
                    <a:moveTo>
                      <a:pt x="10" y="5"/>
                    </a:moveTo>
                    <a:cubicBezTo>
                      <a:pt x="7" y="5"/>
                      <a:pt x="4" y="4"/>
                      <a:pt x="2" y="3"/>
                    </a:cubicBezTo>
                    <a:cubicBezTo>
                      <a:pt x="0" y="2"/>
                      <a:pt x="0" y="1"/>
                      <a:pt x="2" y="1"/>
                    </a:cubicBezTo>
                    <a:cubicBezTo>
                      <a:pt x="4" y="1"/>
                      <a:pt x="3" y="0"/>
                      <a:pt x="6" y="0"/>
                    </a:cubicBezTo>
                    <a:cubicBezTo>
                      <a:pt x="8" y="0"/>
                      <a:pt x="12" y="1"/>
                      <a:pt x="12" y="1"/>
                    </a:cubicBezTo>
                    <a:cubicBezTo>
                      <a:pt x="12" y="1"/>
                      <a:pt x="12" y="5"/>
                      <a:pt x="10" y="5"/>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616" name="Freeform 2982"/>
              <p:cNvSpPr>
                <a:spLocks/>
              </p:cNvSpPr>
              <p:nvPr/>
            </p:nvSpPr>
            <p:spPr bwMode="auto">
              <a:xfrm>
                <a:off x="8231188" y="4878388"/>
                <a:ext cx="134937" cy="122237"/>
              </a:xfrm>
              <a:custGeom>
                <a:avLst/>
                <a:gdLst>
                  <a:gd name="T0" fmla="*/ 2147483647 w 33"/>
                  <a:gd name="T1" fmla="*/ 2147483647 h 30"/>
                  <a:gd name="T2" fmla="*/ 2147483647 w 33"/>
                  <a:gd name="T3" fmla="*/ 2147483647 h 30"/>
                  <a:gd name="T4" fmla="*/ 2147483647 w 33"/>
                  <a:gd name="T5" fmla="*/ 2147483647 h 30"/>
                  <a:gd name="T6" fmla="*/ 2147483647 w 33"/>
                  <a:gd name="T7" fmla="*/ 2147483647 h 30"/>
                  <a:gd name="T8" fmla="*/ 2147483647 w 33"/>
                  <a:gd name="T9" fmla="*/ 2147483647 h 30"/>
                  <a:gd name="T10" fmla="*/ 2147483647 w 33"/>
                  <a:gd name="T11" fmla="*/ 2147483647 h 30"/>
                  <a:gd name="T12" fmla="*/ 2147483647 w 33"/>
                  <a:gd name="T13" fmla="*/ 2147483647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26" y="23"/>
                    </a:moveTo>
                    <a:cubicBezTo>
                      <a:pt x="21" y="28"/>
                      <a:pt x="19" y="30"/>
                      <a:pt x="12" y="28"/>
                    </a:cubicBezTo>
                    <a:cubicBezTo>
                      <a:pt x="5" y="27"/>
                      <a:pt x="4" y="25"/>
                      <a:pt x="2" y="18"/>
                    </a:cubicBezTo>
                    <a:cubicBezTo>
                      <a:pt x="0" y="12"/>
                      <a:pt x="0" y="10"/>
                      <a:pt x="5" y="5"/>
                    </a:cubicBezTo>
                    <a:cubicBezTo>
                      <a:pt x="9" y="0"/>
                      <a:pt x="10" y="0"/>
                      <a:pt x="17" y="1"/>
                    </a:cubicBezTo>
                    <a:cubicBezTo>
                      <a:pt x="24" y="2"/>
                      <a:pt x="25" y="2"/>
                      <a:pt x="29" y="8"/>
                    </a:cubicBezTo>
                    <a:cubicBezTo>
                      <a:pt x="33" y="14"/>
                      <a:pt x="30" y="17"/>
                      <a:pt x="26" y="23"/>
                    </a:cubicBezTo>
                    <a:close/>
                  </a:path>
                </a:pathLst>
              </a:custGeom>
              <a:solidFill>
                <a:srgbClr val="C4D077"/>
              </a:solidFill>
              <a:ln w="11113">
                <a:solidFill>
                  <a:srgbClr val="94B25A"/>
                </a:solidFill>
                <a:miter lim="800000"/>
                <a:headEnd/>
                <a:tailEnd/>
              </a:ln>
            </p:spPr>
            <p:txBody>
              <a:bodyPr/>
              <a:lstStyle/>
              <a:p>
                <a:endParaRPr lang="en-US">
                  <a:latin typeface="Calibri" pitchFamily="34" charset="0"/>
                </a:endParaRPr>
              </a:p>
            </p:txBody>
          </p:sp>
          <p:sp>
            <p:nvSpPr>
              <p:cNvPr id="143617" name="Freeform 2983"/>
              <p:cNvSpPr>
                <a:spLocks/>
              </p:cNvSpPr>
              <p:nvPr/>
            </p:nvSpPr>
            <p:spPr bwMode="auto">
              <a:xfrm>
                <a:off x="8234363" y="4883150"/>
                <a:ext cx="127000" cy="109538"/>
              </a:xfrm>
              <a:custGeom>
                <a:avLst/>
                <a:gdLst>
                  <a:gd name="T0" fmla="*/ 2147483647 w 31"/>
                  <a:gd name="T1" fmla="*/ 2147483647 h 27"/>
                  <a:gd name="T2" fmla="*/ 2147483647 w 31"/>
                  <a:gd name="T3" fmla="*/ 2147483647 h 27"/>
                  <a:gd name="T4" fmla="*/ 2147483647 w 31"/>
                  <a:gd name="T5" fmla="*/ 2147483647 h 27"/>
                  <a:gd name="T6" fmla="*/ 2147483647 w 31"/>
                  <a:gd name="T7" fmla="*/ 2147483647 h 27"/>
                  <a:gd name="T8" fmla="*/ 2147483647 w 31"/>
                  <a:gd name="T9" fmla="*/ 2147483647 h 27"/>
                  <a:gd name="T10" fmla="*/ 2147483647 w 31"/>
                  <a:gd name="T11" fmla="*/ 2147483647 h 27"/>
                  <a:gd name="T12" fmla="*/ 2147483647 w 31"/>
                  <a:gd name="T13" fmla="*/ 2147483647 h 27"/>
                  <a:gd name="T14" fmla="*/ 0 60000 65536"/>
                  <a:gd name="T15" fmla="*/ 0 60000 65536"/>
                  <a:gd name="T16" fmla="*/ 0 60000 65536"/>
                  <a:gd name="T17" fmla="*/ 0 60000 65536"/>
                  <a:gd name="T18" fmla="*/ 0 60000 65536"/>
                  <a:gd name="T19" fmla="*/ 0 60000 65536"/>
                  <a:gd name="T20" fmla="*/ 0 60000 65536"/>
                  <a:gd name="T21" fmla="*/ 0 w 31"/>
                  <a:gd name="T22" fmla="*/ 0 h 27"/>
                  <a:gd name="T23" fmla="*/ 31 w 3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7">
                    <a:moveTo>
                      <a:pt x="24" y="21"/>
                    </a:moveTo>
                    <a:cubicBezTo>
                      <a:pt x="20" y="26"/>
                      <a:pt x="18" y="27"/>
                      <a:pt x="12" y="26"/>
                    </a:cubicBezTo>
                    <a:cubicBezTo>
                      <a:pt x="6" y="25"/>
                      <a:pt x="5" y="23"/>
                      <a:pt x="2" y="17"/>
                    </a:cubicBezTo>
                    <a:cubicBezTo>
                      <a:pt x="0" y="11"/>
                      <a:pt x="1" y="10"/>
                      <a:pt x="5" y="5"/>
                    </a:cubicBezTo>
                    <a:cubicBezTo>
                      <a:pt x="9" y="0"/>
                      <a:pt x="10" y="0"/>
                      <a:pt x="16" y="1"/>
                    </a:cubicBezTo>
                    <a:cubicBezTo>
                      <a:pt x="22" y="2"/>
                      <a:pt x="23" y="2"/>
                      <a:pt x="27" y="8"/>
                    </a:cubicBezTo>
                    <a:cubicBezTo>
                      <a:pt x="31" y="13"/>
                      <a:pt x="28" y="16"/>
                      <a:pt x="24" y="21"/>
                    </a:cubicBezTo>
                    <a:close/>
                  </a:path>
                </a:pathLst>
              </a:custGeom>
              <a:solidFill>
                <a:srgbClr val="CAD277"/>
              </a:solidFill>
              <a:ln w="9525">
                <a:noFill/>
                <a:round/>
                <a:headEnd/>
                <a:tailEnd/>
              </a:ln>
            </p:spPr>
            <p:txBody>
              <a:bodyPr/>
              <a:lstStyle/>
              <a:p>
                <a:endParaRPr lang="en-US">
                  <a:latin typeface="Calibri" pitchFamily="34" charset="0"/>
                </a:endParaRPr>
              </a:p>
            </p:txBody>
          </p:sp>
          <p:sp>
            <p:nvSpPr>
              <p:cNvPr id="143618" name="Freeform 2984"/>
              <p:cNvSpPr>
                <a:spLocks/>
              </p:cNvSpPr>
              <p:nvPr/>
            </p:nvSpPr>
            <p:spPr bwMode="auto">
              <a:xfrm>
                <a:off x="8242300" y="4886325"/>
                <a:ext cx="111125" cy="103188"/>
              </a:xfrm>
              <a:custGeom>
                <a:avLst/>
                <a:gdLst>
                  <a:gd name="T0" fmla="*/ 2147483647 w 27"/>
                  <a:gd name="T1" fmla="*/ 2147483647 h 25"/>
                  <a:gd name="T2" fmla="*/ 2147483647 w 27"/>
                  <a:gd name="T3" fmla="*/ 2147483647 h 25"/>
                  <a:gd name="T4" fmla="*/ 2147483647 w 27"/>
                  <a:gd name="T5" fmla="*/ 2147483647 h 25"/>
                  <a:gd name="T6" fmla="*/ 2147483647 w 27"/>
                  <a:gd name="T7" fmla="*/ 2147483647 h 25"/>
                  <a:gd name="T8" fmla="*/ 2147483647 w 27"/>
                  <a:gd name="T9" fmla="*/ 2147483647 h 25"/>
                  <a:gd name="T10" fmla="*/ 2147483647 w 27"/>
                  <a:gd name="T11" fmla="*/ 2147483647 h 25"/>
                  <a:gd name="T12" fmla="*/ 2147483647 w 27"/>
                  <a:gd name="T13" fmla="*/ 2147483647 h 25"/>
                  <a:gd name="T14" fmla="*/ 0 60000 65536"/>
                  <a:gd name="T15" fmla="*/ 0 60000 65536"/>
                  <a:gd name="T16" fmla="*/ 0 60000 65536"/>
                  <a:gd name="T17" fmla="*/ 0 60000 65536"/>
                  <a:gd name="T18" fmla="*/ 0 60000 65536"/>
                  <a:gd name="T19" fmla="*/ 0 60000 65536"/>
                  <a:gd name="T20" fmla="*/ 0 60000 65536"/>
                  <a:gd name="T21" fmla="*/ 0 w 27"/>
                  <a:gd name="T22" fmla="*/ 0 h 25"/>
                  <a:gd name="T23" fmla="*/ 27 w 2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5">
                    <a:moveTo>
                      <a:pt x="21" y="19"/>
                    </a:moveTo>
                    <a:cubicBezTo>
                      <a:pt x="17" y="23"/>
                      <a:pt x="16" y="25"/>
                      <a:pt x="10" y="24"/>
                    </a:cubicBezTo>
                    <a:cubicBezTo>
                      <a:pt x="5" y="23"/>
                      <a:pt x="4" y="21"/>
                      <a:pt x="2" y="16"/>
                    </a:cubicBezTo>
                    <a:cubicBezTo>
                      <a:pt x="0" y="10"/>
                      <a:pt x="0" y="9"/>
                      <a:pt x="4" y="5"/>
                    </a:cubicBezTo>
                    <a:cubicBezTo>
                      <a:pt x="8" y="0"/>
                      <a:pt x="9" y="0"/>
                      <a:pt x="14" y="1"/>
                    </a:cubicBezTo>
                    <a:cubicBezTo>
                      <a:pt x="20" y="2"/>
                      <a:pt x="20" y="2"/>
                      <a:pt x="24" y="7"/>
                    </a:cubicBezTo>
                    <a:cubicBezTo>
                      <a:pt x="27" y="12"/>
                      <a:pt x="24" y="14"/>
                      <a:pt x="21" y="19"/>
                    </a:cubicBezTo>
                    <a:close/>
                  </a:path>
                </a:pathLst>
              </a:custGeom>
              <a:solidFill>
                <a:srgbClr val="D1D577"/>
              </a:solidFill>
              <a:ln w="9525">
                <a:noFill/>
                <a:round/>
                <a:headEnd/>
                <a:tailEnd/>
              </a:ln>
            </p:spPr>
            <p:txBody>
              <a:bodyPr/>
              <a:lstStyle/>
              <a:p>
                <a:endParaRPr lang="en-US">
                  <a:latin typeface="Calibri" pitchFamily="34" charset="0"/>
                </a:endParaRPr>
              </a:p>
            </p:txBody>
          </p:sp>
          <p:sp>
            <p:nvSpPr>
              <p:cNvPr id="143619" name="Freeform 2985"/>
              <p:cNvSpPr>
                <a:spLocks/>
              </p:cNvSpPr>
              <p:nvPr/>
            </p:nvSpPr>
            <p:spPr bwMode="auto">
              <a:xfrm>
                <a:off x="8251825" y="4891088"/>
                <a:ext cx="93663" cy="88900"/>
              </a:xfrm>
              <a:custGeom>
                <a:avLst/>
                <a:gdLst>
                  <a:gd name="T0" fmla="*/ 2147483647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2147483647 h 22"/>
                  <a:gd name="T12" fmla="*/ 2147483647 w 23"/>
                  <a:gd name="T13" fmla="*/ 2147483647 h 22"/>
                  <a:gd name="T14" fmla="*/ 0 60000 65536"/>
                  <a:gd name="T15" fmla="*/ 0 60000 65536"/>
                  <a:gd name="T16" fmla="*/ 0 60000 65536"/>
                  <a:gd name="T17" fmla="*/ 0 60000 65536"/>
                  <a:gd name="T18" fmla="*/ 0 60000 65536"/>
                  <a:gd name="T19" fmla="*/ 0 60000 65536"/>
                  <a:gd name="T20" fmla="*/ 0 60000 65536"/>
                  <a:gd name="T21" fmla="*/ 0 w 23"/>
                  <a:gd name="T22" fmla="*/ 0 h 22"/>
                  <a:gd name="T23" fmla="*/ 23 w 2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2">
                    <a:moveTo>
                      <a:pt x="18" y="17"/>
                    </a:moveTo>
                    <a:cubicBezTo>
                      <a:pt x="14" y="21"/>
                      <a:pt x="13" y="22"/>
                      <a:pt x="9" y="21"/>
                    </a:cubicBezTo>
                    <a:cubicBezTo>
                      <a:pt x="4" y="20"/>
                      <a:pt x="3" y="19"/>
                      <a:pt x="1" y="14"/>
                    </a:cubicBezTo>
                    <a:cubicBezTo>
                      <a:pt x="0" y="9"/>
                      <a:pt x="0" y="8"/>
                      <a:pt x="3" y="4"/>
                    </a:cubicBezTo>
                    <a:cubicBezTo>
                      <a:pt x="6" y="0"/>
                      <a:pt x="7" y="1"/>
                      <a:pt x="12" y="1"/>
                    </a:cubicBezTo>
                    <a:cubicBezTo>
                      <a:pt x="17" y="2"/>
                      <a:pt x="18" y="2"/>
                      <a:pt x="20" y="6"/>
                    </a:cubicBezTo>
                    <a:cubicBezTo>
                      <a:pt x="23" y="11"/>
                      <a:pt x="21" y="13"/>
                      <a:pt x="18" y="17"/>
                    </a:cubicBezTo>
                    <a:close/>
                  </a:path>
                </a:pathLst>
              </a:custGeom>
              <a:solidFill>
                <a:srgbClr val="D7D777"/>
              </a:solidFill>
              <a:ln w="9525">
                <a:noFill/>
                <a:round/>
                <a:headEnd/>
                <a:tailEnd/>
              </a:ln>
            </p:spPr>
            <p:txBody>
              <a:bodyPr/>
              <a:lstStyle/>
              <a:p>
                <a:endParaRPr lang="en-US">
                  <a:latin typeface="Calibri" pitchFamily="34" charset="0"/>
                </a:endParaRPr>
              </a:p>
            </p:txBody>
          </p:sp>
          <p:sp>
            <p:nvSpPr>
              <p:cNvPr id="143620" name="Freeform 2986"/>
              <p:cNvSpPr>
                <a:spLocks/>
              </p:cNvSpPr>
              <p:nvPr/>
            </p:nvSpPr>
            <p:spPr bwMode="auto">
              <a:xfrm>
                <a:off x="8255000" y="4899025"/>
                <a:ext cx="82550" cy="77788"/>
              </a:xfrm>
              <a:custGeom>
                <a:avLst/>
                <a:gdLst>
                  <a:gd name="T0" fmla="*/ 2147483647 w 20"/>
                  <a:gd name="T1" fmla="*/ 2147483647 h 19"/>
                  <a:gd name="T2" fmla="*/ 2147483647 w 20"/>
                  <a:gd name="T3" fmla="*/ 2147483647 h 19"/>
                  <a:gd name="T4" fmla="*/ 2147483647 w 20"/>
                  <a:gd name="T5" fmla="*/ 2147483647 h 19"/>
                  <a:gd name="T6" fmla="*/ 2147483647 w 20"/>
                  <a:gd name="T7" fmla="*/ 2147483647 h 19"/>
                  <a:gd name="T8" fmla="*/ 2147483647 w 20"/>
                  <a:gd name="T9" fmla="*/ 2147483647 h 19"/>
                  <a:gd name="T10" fmla="*/ 2147483647 w 20"/>
                  <a:gd name="T11" fmla="*/ 2147483647 h 19"/>
                  <a:gd name="T12" fmla="*/ 2147483647 w 20"/>
                  <a:gd name="T13" fmla="*/ 2147483647 h 19"/>
                  <a:gd name="T14" fmla="*/ 0 60000 65536"/>
                  <a:gd name="T15" fmla="*/ 0 60000 65536"/>
                  <a:gd name="T16" fmla="*/ 0 60000 65536"/>
                  <a:gd name="T17" fmla="*/ 0 60000 65536"/>
                  <a:gd name="T18" fmla="*/ 0 60000 65536"/>
                  <a:gd name="T19" fmla="*/ 0 60000 65536"/>
                  <a:gd name="T20" fmla="*/ 0 60000 65536"/>
                  <a:gd name="T21" fmla="*/ 0 w 20"/>
                  <a:gd name="T22" fmla="*/ 0 h 19"/>
                  <a:gd name="T23" fmla="*/ 20 w 2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9">
                    <a:moveTo>
                      <a:pt x="16" y="14"/>
                    </a:moveTo>
                    <a:cubicBezTo>
                      <a:pt x="13" y="17"/>
                      <a:pt x="12" y="19"/>
                      <a:pt x="8" y="18"/>
                    </a:cubicBezTo>
                    <a:cubicBezTo>
                      <a:pt x="4" y="17"/>
                      <a:pt x="3" y="16"/>
                      <a:pt x="2" y="12"/>
                    </a:cubicBezTo>
                    <a:cubicBezTo>
                      <a:pt x="0" y="7"/>
                      <a:pt x="1" y="7"/>
                      <a:pt x="3" y="3"/>
                    </a:cubicBezTo>
                    <a:cubicBezTo>
                      <a:pt x="6" y="0"/>
                      <a:pt x="7" y="0"/>
                      <a:pt x="11" y="1"/>
                    </a:cubicBezTo>
                    <a:cubicBezTo>
                      <a:pt x="15" y="1"/>
                      <a:pt x="16" y="1"/>
                      <a:pt x="18" y="5"/>
                    </a:cubicBezTo>
                    <a:cubicBezTo>
                      <a:pt x="20" y="8"/>
                      <a:pt x="18" y="10"/>
                      <a:pt x="16" y="14"/>
                    </a:cubicBezTo>
                    <a:close/>
                  </a:path>
                </a:pathLst>
              </a:custGeom>
              <a:solidFill>
                <a:srgbClr val="DDD977"/>
              </a:solidFill>
              <a:ln w="9525">
                <a:noFill/>
                <a:round/>
                <a:headEnd/>
                <a:tailEnd/>
              </a:ln>
            </p:spPr>
            <p:txBody>
              <a:bodyPr/>
              <a:lstStyle/>
              <a:p>
                <a:endParaRPr lang="en-US">
                  <a:latin typeface="Calibri" pitchFamily="34" charset="0"/>
                </a:endParaRPr>
              </a:p>
            </p:txBody>
          </p:sp>
          <p:sp>
            <p:nvSpPr>
              <p:cNvPr id="143621" name="Freeform 2987"/>
              <p:cNvSpPr>
                <a:spLocks/>
              </p:cNvSpPr>
              <p:nvPr/>
            </p:nvSpPr>
            <p:spPr bwMode="auto">
              <a:xfrm>
                <a:off x="8262938" y="4902200"/>
                <a:ext cx="69850" cy="66675"/>
              </a:xfrm>
              <a:custGeom>
                <a:avLst/>
                <a:gdLst>
                  <a:gd name="T0" fmla="*/ 2147483647 w 17"/>
                  <a:gd name="T1" fmla="*/ 2147483647 h 16"/>
                  <a:gd name="T2" fmla="*/ 2147483647 w 17"/>
                  <a:gd name="T3" fmla="*/ 2147483647 h 16"/>
                  <a:gd name="T4" fmla="*/ 2147483647 w 17"/>
                  <a:gd name="T5" fmla="*/ 2147483647 h 16"/>
                  <a:gd name="T6" fmla="*/ 2147483647 w 17"/>
                  <a:gd name="T7" fmla="*/ 2147483647 h 16"/>
                  <a:gd name="T8" fmla="*/ 2147483647 w 17"/>
                  <a:gd name="T9" fmla="*/ 2147483647 h 16"/>
                  <a:gd name="T10" fmla="*/ 2147483647 w 17"/>
                  <a:gd name="T11" fmla="*/ 2147483647 h 16"/>
                  <a:gd name="T12" fmla="*/ 2147483647 w 17"/>
                  <a:gd name="T13" fmla="*/ 2147483647 h 16"/>
                  <a:gd name="T14" fmla="*/ 0 60000 65536"/>
                  <a:gd name="T15" fmla="*/ 0 60000 65536"/>
                  <a:gd name="T16" fmla="*/ 0 60000 65536"/>
                  <a:gd name="T17" fmla="*/ 0 60000 65536"/>
                  <a:gd name="T18" fmla="*/ 0 60000 65536"/>
                  <a:gd name="T19" fmla="*/ 0 60000 65536"/>
                  <a:gd name="T20" fmla="*/ 0 60000 65536"/>
                  <a:gd name="T21" fmla="*/ 0 w 17"/>
                  <a:gd name="T22" fmla="*/ 0 h 16"/>
                  <a:gd name="T23" fmla="*/ 17 w 1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6">
                    <a:moveTo>
                      <a:pt x="12" y="12"/>
                    </a:moveTo>
                    <a:cubicBezTo>
                      <a:pt x="10" y="15"/>
                      <a:pt x="10" y="16"/>
                      <a:pt x="6" y="15"/>
                    </a:cubicBezTo>
                    <a:cubicBezTo>
                      <a:pt x="3" y="15"/>
                      <a:pt x="2" y="14"/>
                      <a:pt x="1" y="10"/>
                    </a:cubicBezTo>
                    <a:cubicBezTo>
                      <a:pt x="0" y="7"/>
                      <a:pt x="0" y="6"/>
                      <a:pt x="3" y="3"/>
                    </a:cubicBezTo>
                    <a:cubicBezTo>
                      <a:pt x="5" y="0"/>
                      <a:pt x="5" y="0"/>
                      <a:pt x="9" y="1"/>
                    </a:cubicBezTo>
                    <a:cubicBezTo>
                      <a:pt x="12" y="1"/>
                      <a:pt x="13" y="1"/>
                      <a:pt x="15" y="4"/>
                    </a:cubicBezTo>
                    <a:cubicBezTo>
                      <a:pt x="17" y="7"/>
                      <a:pt x="15" y="9"/>
                      <a:pt x="12" y="12"/>
                    </a:cubicBezTo>
                    <a:close/>
                  </a:path>
                </a:pathLst>
              </a:custGeom>
              <a:solidFill>
                <a:srgbClr val="E3DC77"/>
              </a:solidFill>
              <a:ln w="9525">
                <a:noFill/>
                <a:round/>
                <a:headEnd/>
                <a:tailEnd/>
              </a:ln>
            </p:spPr>
            <p:txBody>
              <a:bodyPr/>
              <a:lstStyle/>
              <a:p>
                <a:endParaRPr lang="en-US">
                  <a:latin typeface="Calibri" pitchFamily="34" charset="0"/>
                </a:endParaRPr>
              </a:p>
            </p:txBody>
          </p:sp>
          <p:sp>
            <p:nvSpPr>
              <p:cNvPr id="143622" name="Freeform 2988"/>
              <p:cNvSpPr>
                <a:spLocks/>
              </p:cNvSpPr>
              <p:nvPr/>
            </p:nvSpPr>
            <p:spPr bwMode="auto">
              <a:xfrm>
                <a:off x="8251825" y="4927600"/>
                <a:ext cx="19050" cy="20638"/>
              </a:xfrm>
              <a:custGeom>
                <a:avLst/>
                <a:gdLst>
                  <a:gd name="T0" fmla="*/ 2147483647 w 5"/>
                  <a:gd name="T1" fmla="*/ 2147483647 h 5"/>
                  <a:gd name="T2" fmla="*/ 2147483647 w 5"/>
                  <a:gd name="T3" fmla="*/ 2147483647 h 5"/>
                  <a:gd name="T4" fmla="*/ 2147483647 w 5"/>
                  <a:gd name="T5" fmla="*/ 2147483647 h 5"/>
                  <a:gd name="T6" fmla="*/ 0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1"/>
                    </a:moveTo>
                    <a:cubicBezTo>
                      <a:pt x="4" y="1"/>
                      <a:pt x="5" y="2"/>
                      <a:pt x="5" y="3"/>
                    </a:cubicBezTo>
                    <a:cubicBezTo>
                      <a:pt x="5" y="4"/>
                      <a:pt x="3" y="5"/>
                      <a:pt x="2" y="5"/>
                    </a:cubicBezTo>
                    <a:cubicBezTo>
                      <a:pt x="1" y="5"/>
                      <a:pt x="0" y="4"/>
                      <a:pt x="0" y="2"/>
                    </a:cubicBezTo>
                    <a:cubicBezTo>
                      <a:pt x="1" y="1"/>
                      <a:pt x="2" y="0"/>
                      <a:pt x="3" y="1"/>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623" name="Freeform 2989"/>
              <p:cNvSpPr>
                <a:spLocks/>
              </p:cNvSpPr>
              <p:nvPr/>
            </p:nvSpPr>
            <p:spPr bwMode="auto">
              <a:xfrm>
                <a:off x="8283575" y="4951413"/>
                <a:ext cx="25400" cy="25400"/>
              </a:xfrm>
              <a:custGeom>
                <a:avLst/>
                <a:gdLst>
                  <a:gd name="T0" fmla="*/ 2147483647 w 6"/>
                  <a:gd name="T1" fmla="*/ 0 h 6"/>
                  <a:gd name="T2" fmla="*/ 2147483647 w 6"/>
                  <a:gd name="T3" fmla="*/ 2147483647 h 6"/>
                  <a:gd name="T4" fmla="*/ 2147483647 w 6"/>
                  <a:gd name="T5" fmla="*/ 2147483647 h 6"/>
                  <a:gd name="T6" fmla="*/ 0 w 6"/>
                  <a:gd name="T7" fmla="*/ 2147483647 h 6"/>
                  <a:gd name="T8" fmla="*/ 2147483647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0"/>
                    </a:moveTo>
                    <a:cubicBezTo>
                      <a:pt x="5" y="1"/>
                      <a:pt x="6" y="2"/>
                      <a:pt x="6" y="4"/>
                    </a:cubicBezTo>
                    <a:cubicBezTo>
                      <a:pt x="6" y="5"/>
                      <a:pt x="4" y="6"/>
                      <a:pt x="3" y="6"/>
                    </a:cubicBezTo>
                    <a:cubicBezTo>
                      <a:pt x="1" y="6"/>
                      <a:pt x="0" y="4"/>
                      <a:pt x="0" y="3"/>
                    </a:cubicBezTo>
                    <a:cubicBezTo>
                      <a:pt x="1" y="1"/>
                      <a:pt x="2" y="0"/>
                      <a:pt x="4"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624" name="Freeform 2990"/>
              <p:cNvSpPr>
                <a:spLocks/>
              </p:cNvSpPr>
              <p:nvPr/>
            </p:nvSpPr>
            <p:spPr bwMode="auto">
              <a:xfrm>
                <a:off x="8301038" y="4902200"/>
                <a:ext cx="23812" cy="20638"/>
              </a:xfrm>
              <a:custGeom>
                <a:avLst/>
                <a:gdLst>
                  <a:gd name="T0" fmla="*/ 2147483647 w 6"/>
                  <a:gd name="T1" fmla="*/ 0 h 5"/>
                  <a:gd name="T2" fmla="*/ 2147483647 w 6"/>
                  <a:gd name="T3" fmla="*/ 2147483647 h 5"/>
                  <a:gd name="T4" fmla="*/ 2147483647 w 6"/>
                  <a:gd name="T5" fmla="*/ 2147483647 h 5"/>
                  <a:gd name="T6" fmla="*/ 0 w 6"/>
                  <a:gd name="T7" fmla="*/ 2147483647 h 5"/>
                  <a:gd name="T8" fmla="*/ 2147483647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3" y="0"/>
                    </a:moveTo>
                    <a:cubicBezTo>
                      <a:pt x="5" y="0"/>
                      <a:pt x="6" y="2"/>
                      <a:pt x="5" y="3"/>
                    </a:cubicBezTo>
                    <a:cubicBezTo>
                      <a:pt x="5" y="5"/>
                      <a:pt x="4" y="5"/>
                      <a:pt x="2" y="5"/>
                    </a:cubicBezTo>
                    <a:cubicBezTo>
                      <a:pt x="1" y="5"/>
                      <a:pt x="0" y="4"/>
                      <a:pt x="0" y="2"/>
                    </a:cubicBezTo>
                    <a:cubicBezTo>
                      <a:pt x="1" y="1"/>
                      <a:pt x="2" y="0"/>
                      <a:pt x="3"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625" name="Freeform 2991"/>
              <p:cNvSpPr>
                <a:spLocks/>
              </p:cNvSpPr>
              <p:nvPr/>
            </p:nvSpPr>
            <p:spPr bwMode="auto">
              <a:xfrm>
                <a:off x="8275638" y="4902200"/>
                <a:ext cx="12700" cy="12700"/>
              </a:xfrm>
              <a:custGeom>
                <a:avLst/>
                <a:gdLst>
                  <a:gd name="T0" fmla="*/ 2147483647 w 3"/>
                  <a:gd name="T1" fmla="*/ 0 h 3"/>
                  <a:gd name="T2" fmla="*/ 2147483647 w 3"/>
                  <a:gd name="T3" fmla="*/ 2147483647 h 3"/>
                  <a:gd name="T4" fmla="*/ 2147483647 w 3"/>
                  <a:gd name="T5" fmla="*/ 2147483647 h 3"/>
                  <a:gd name="T6" fmla="*/ 0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0"/>
                    </a:moveTo>
                    <a:cubicBezTo>
                      <a:pt x="2" y="0"/>
                      <a:pt x="3" y="1"/>
                      <a:pt x="3" y="2"/>
                    </a:cubicBezTo>
                    <a:cubicBezTo>
                      <a:pt x="3" y="3"/>
                      <a:pt x="2" y="3"/>
                      <a:pt x="1" y="3"/>
                    </a:cubicBezTo>
                    <a:cubicBezTo>
                      <a:pt x="0" y="3"/>
                      <a:pt x="0" y="2"/>
                      <a:pt x="0" y="1"/>
                    </a:cubicBezTo>
                    <a:cubicBezTo>
                      <a:pt x="0" y="1"/>
                      <a:pt x="1" y="0"/>
                      <a:pt x="1"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626" name="Freeform 2992"/>
              <p:cNvSpPr>
                <a:spLocks/>
              </p:cNvSpPr>
              <p:nvPr/>
            </p:nvSpPr>
            <p:spPr bwMode="auto">
              <a:xfrm>
                <a:off x="8308975" y="4932363"/>
                <a:ext cx="15875" cy="19050"/>
              </a:xfrm>
              <a:custGeom>
                <a:avLst/>
                <a:gdLst>
                  <a:gd name="T0" fmla="*/ 2147483647 w 4"/>
                  <a:gd name="T1" fmla="*/ 0 h 5"/>
                  <a:gd name="T2" fmla="*/ 2147483647 w 4"/>
                  <a:gd name="T3" fmla="*/ 2147483647 h 5"/>
                  <a:gd name="T4" fmla="*/ 2147483647 w 4"/>
                  <a:gd name="T5" fmla="*/ 2147483647 h 5"/>
                  <a:gd name="T6" fmla="*/ 0 w 4"/>
                  <a:gd name="T7" fmla="*/ 2147483647 h 5"/>
                  <a:gd name="T8" fmla="*/ 2147483647 w 4"/>
                  <a:gd name="T9" fmla="*/ 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0"/>
                    </a:moveTo>
                    <a:cubicBezTo>
                      <a:pt x="4" y="1"/>
                      <a:pt x="4" y="2"/>
                      <a:pt x="4" y="3"/>
                    </a:cubicBezTo>
                    <a:cubicBezTo>
                      <a:pt x="4" y="4"/>
                      <a:pt x="3" y="5"/>
                      <a:pt x="2" y="5"/>
                    </a:cubicBezTo>
                    <a:cubicBezTo>
                      <a:pt x="0" y="5"/>
                      <a:pt x="0" y="4"/>
                      <a:pt x="0" y="2"/>
                    </a:cubicBezTo>
                    <a:cubicBezTo>
                      <a:pt x="0" y="1"/>
                      <a:pt x="1" y="0"/>
                      <a:pt x="2"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627" name="Freeform 2993"/>
              <p:cNvSpPr>
                <a:spLocks/>
              </p:cNvSpPr>
              <p:nvPr/>
            </p:nvSpPr>
            <p:spPr bwMode="auto">
              <a:xfrm>
                <a:off x="8283575" y="4922838"/>
                <a:ext cx="7938" cy="9525"/>
              </a:xfrm>
              <a:custGeom>
                <a:avLst/>
                <a:gdLst>
                  <a:gd name="T0" fmla="*/ 2147483647 w 2"/>
                  <a:gd name="T1" fmla="*/ 2147483647 h 2"/>
                  <a:gd name="T2" fmla="*/ 2147483647 w 2"/>
                  <a:gd name="T3" fmla="*/ 2147483647 h 2"/>
                  <a:gd name="T4" fmla="*/ 2147483647 w 2"/>
                  <a:gd name="T5" fmla="*/ 2147483647 h 2"/>
                  <a:gd name="T6" fmla="*/ 0 w 2"/>
                  <a:gd name="T7" fmla="*/ 2147483647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1"/>
                    </a:moveTo>
                    <a:cubicBezTo>
                      <a:pt x="1" y="1"/>
                      <a:pt x="2" y="1"/>
                      <a:pt x="2" y="2"/>
                    </a:cubicBezTo>
                    <a:cubicBezTo>
                      <a:pt x="2" y="2"/>
                      <a:pt x="1" y="2"/>
                      <a:pt x="1" y="2"/>
                    </a:cubicBezTo>
                    <a:cubicBezTo>
                      <a:pt x="0" y="2"/>
                      <a:pt x="0" y="2"/>
                      <a:pt x="0" y="1"/>
                    </a:cubicBezTo>
                    <a:cubicBezTo>
                      <a:pt x="0" y="1"/>
                      <a:pt x="0" y="0"/>
                      <a:pt x="1" y="1"/>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628" name="Freeform 2994"/>
              <p:cNvSpPr>
                <a:spLocks/>
              </p:cNvSpPr>
              <p:nvPr/>
            </p:nvSpPr>
            <p:spPr bwMode="auto">
              <a:xfrm>
                <a:off x="7759700" y="1654175"/>
                <a:ext cx="61913" cy="212725"/>
              </a:xfrm>
              <a:custGeom>
                <a:avLst/>
                <a:gdLst>
                  <a:gd name="T0" fmla="*/ 2147483647 w 15"/>
                  <a:gd name="T1" fmla="*/ 2147483647 h 52"/>
                  <a:gd name="T2" fmla="*/ 2147483647 w 15"/>
                  <a:gd name="T3" fmla="*/ 2147483647 h 52"/>
                  <a:gd name="T4" fmla="*/ 2147483647 w 15"/>
                  <a:gd name="T5" fmla="*/ 2147483647 h 52"/>
                  <a:gd name="T6" fmla="*/ 2147483647 w 15"/>
                  <a:gd name="T7" fmla="*/ 2147483647 h 52"/>
                  <a:gd name="T8" fmla="*/ 2147483647 w 15"/>
                  <a:gd name="T9" fmla="*/ 2147483647 h 52"/>
                  <a:gd name="T10" fmla="*/ 2147483647 w 15"/>
                  <a:gd name="T11" fmla="*/ 2147483647 h 52"/>
                  <a:gd name="T12" fmla="*/ 2147483647 w 15"/>
                  <a:gd name="T13" fmla="*/ 2147483647 h 52"/>
                  <a:gd name="T14" fmla="*/ 2147483647 w 15"/>
                  <a:gd name="T15" fmla="*/ 2147483647 h 52"/>
                  <a:gd name="T16" fmla="*/ 2147483647 w 15"/>
                  <a:gd name="T17" fmla="*/ 2147483647 h 52"/>
                  <a:gd name="T18" fmla="*/ 2147483647 w 15"/>
                  <a:gd name="T19" fmla="*/ 2147483647 h 52"/>
                  <a:gd name="T20" fmla="*/ 0 w 15"/>
                  <a:gd name="T21" fmla="*/ 2147483647 h 52"/>
                  <a:gd name="T22" fmla="*/ 2147483647 w 15"/>
                  <a:gd name="T23" fmla="*/ 2147483647 h 52"/>
                  <a:gd name="T24" fmla="*/ 2147483647 w 15"/>
                  <a:gd name="T25" fmla="*/ 2147483647 h 52"/>
                  <a:gd name="T26" fmla="*/ 0 w 15"/>
                  <a:gd name="T27" fmla="*/ 2147483647 h 52"/>
                  <a:gd name="T28" fmla="*/ 2147483647 w 15"/>
                  <a:gd name="T29" fmla="*/ 2147483647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52"/>
                  <a:gd name="T47" fmla="*/ 15 w 15"/>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52">
                    <a:moveTo>
                      <a:pt x="1" y="37"/>
                    </a:moveTo>
                    <a:cubicBezTo>
                      <a:pt x="6" y="49"/>
                      <a:pt x="6" y="49"/>
                      <a:pt x="6" y="49"/>
                    </a:cubicBezTo>
                    <a:cubicBezTo>
                      <a:pt x="7" y="52"/>
                      <a:pt x="10" y="52"/>
                      <a:pt x="12" y="52"/>
                    </a:cubicBezTo>
                    <a:cubicBezTo>
                      <a:pt x="14" y="51"/>
                      <a:pt x="15" y="48"/>
                      <a:pt x="14" y="46"/>
                    </a:cubicBezTo>
                    <a:cubicBezTo>
                      <a:pt x="14" y="46"/>
                      <a:pt x="11" y="39"/>
                      <a:pt x="9" y="36"/>
                    </a:cubicBezTo>
                    <a:cubicBezTo>
                      <a:pt x="11" y="32"/>
                      <a:pt x="10" y="29"/>
                      <a:pt x="9" y="26"/>
                    </a:cubicBezTo>
                    <a:cubicBezTo>
                      <a:pt x="13" y="19"/>
                      <a:pt x="13" y="10"/>
                      <a:pt x="10" y="3"/>
                    </a:cubicBezTo>
                    <a:cubicBezTo>
                      <a:pt x="9" y="1"/>
                      <a:pt x="6" y="0"/>
                      <a:pt x="4" y="1"/>
                    </a:cubicBezTo>
                    <a:cubicBezTo>
                      <a:pt x="2" y="2"/>
                      <a:pt x="1" y="5"/>
                      <a:pt x="2" y="7"/>
                    </a:cubicBezTo>
                    <a:cubicBezTo>
                      <a:pt x="4" y="12"/>
                      <a:pt x="4" y="19"/>
                      <a:pt x="1" y="22"/>
                    </a:cubicBezTo>
                    <a:cubicBezTo>
                      <a:pt x="0" y="24"/>
                      <a:pt x="0" y="24"/>
                      <a:pt x="0" y="24"/>
                    </a:cubicBezTo>
                    <a:cubicBezTo>
                      <a:pt x="1" y="28"/>
                      <a:pt x="1" y="28"/>
                      <a:pt x="1" y="28"/>
                    </a:cubicBezTo>
                    <a:cubicBezTo>
                      <a:pt x="2" y="31"/>
                      <a:pt x="2" y="32"/>
                      <a:pt x="1" y="33"/>
                    </a:cubicBezTo>
                    <a:cubicBezTo>
                      <a:pt x="0" y="35"/>
                      <a:pt x="0" y="35"/>
                      <a:pt x="0" y="35"/>
                    </a:cubicBezTo>
                    <a:lnTo>
                      <a:pt x="1" y="37"/>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629" name="Freeform 2995"/>
              <p:cNvSpPr>
                <a:spLocks/>
              </p:cNvSpPr>
              <p:nvPr/>
            </p:nvSpPr>
            <p:spPr bwMode="auto">
              <a:xfrm>
                <a:off x="7764463" y="1658938"/>
                <a:ext cx="52387" cy="207962"/>
              </a:xfrm>
              <a:custGeom>
                <a:avLst/>
                <a:gdLst>
                  <a:gd name="T0" fmla="*/ 2147483647 w 13"/>
                  <a:gd name="T1" fmla="*/ 2147483647 h 51"/>
                  <a:gd name="T2" fmla="*/ 2147483647 w 13"/>
                  <a:gd name="T3" fmla="*/ 2147483647 h 51"/>
                  <a:gd name="T4" fmla="*/ 2147483647 w 13"/>
                  <a:gd name="T5" fmla="*/ 2147483647 h 51"/>
                  <a:gd name="T6" fmla="*/ 2147483647 w 13"/>
                  <a:gd name="T7" fmla="*/ 2147483647 h 51"/>
                  <a:gd name="T8" fmla="*/ 0 w 13"/>
                  <a:gd name="T9" fmla="*/ 2147483647 h 51"/>
                  <a:gd name="T10" fmla="*/ 2147483647 w 13"/>
                  <a:gd name="T11" fmla="*/ 2147483647 h 51"/>
                  <a:gd name="T12" fmla="*/ 2147483647 w 13"/>
                  <a:gd name="T13" fmla="*/ 2147483647 h 51"/>
                  <a:gd name="T14" fmla="*/ 2147483647 w 13"/>
                  <a:gd name="T15" fmla="*/ 2147483647 h 51"/>
                  <a:gd name="T16" fmla="*/ 2147483647 w 13"/>
                  <a:gd name="T17" fmla="*/ 2147483647 h 51"/>
                  <a:gd name="T18" fmla="*/ 0 w 13"/>
                  <a:gd name="T19" fmla="*/ 2147483647 h 51"/>
                  <a:gd name="T20" fmla="*/ 0 w 13"/>
                  <a:gd name="T21" fmla="*/ 2147483647 h 51"/>
                  <a:gd name="T22" fmla="*/ 0 w 13"/>
                  <a:gd name="T23" fmla="*/ 2147483647 h 51"/>
                  <a:gd name="T24" fmla="*/ 0 w 13"/>
                  <a:gd name="T25" fmla="*/ 2147483647 h 51"/>
                  <a:gd name="T26" fmla="*/ 2147483647 w 13"/>
                  <a:gd name="T27" fmla="*/ 2147483647 h 51"/>
                  <a:gd name="T28" fmla="*/ 2147483647 w 13"/>
                  <a:gd name="T29" fmla="*/ 2147483647 h 51"/>
                  <a:gd name="T30" fmla="*/ 2147483647 w 13"/>
                  <a:gd name="T31" fmla="*/ 2147483647 h 51"/>
                  <a:gd name="T32" fmla="*/ 2147483647 w 13"/>
                  <a:gd name="T33" fmla="*/ 2147483647 h 51"/>
                  <a:gd name="T34" fmla="*/ 2147483647 w 13"/>
                  <a:gd name="T35" fmla="*/ 2147483647 h 51"/>
                  <a:gd name="T36" fmla="*/ 2147483647 w 13"/>
                  <a:gd name="T37" fmla="*/ 2147483647 h 51"/>
                  <a:gd name="T38" fmla="*/ 2147483647 w 13"/>
                  <a:gd name="T39" fmla="*/ 2147483647 h 51"/>
                  <a:gd name="T40" fmla="*/ 2147483647 w 13"/>
                  <a:gd name="T41" fmla="*/ 2147483647 h 51"/>
                  <a:gd name="T42" fmla="*/ 2147483647 w 13"/>
                  <a:gd name="T43" fmla="*/ 2147483647 h 51"/>
                  <a:gd name="T44" fmla="*/ 2147483647 w 13"/>
                  <a:gd name="T45" fmla="*/ 2147483647 h 51"/>
                  <a:gd name="T46" fmla="*/ 2147483647 w 13"/>
                  <a:gd name="T47" fmla="*/ 2147483647 h 51"/>
                  <a:gd name="T48" fmla="*/ 2147483647 w 13"/>
                  <a:gd name="T49" fmla="*/ 0 h 51"/>
                  <a:gd name="T50" fmla="*/ 2147483647 w 13"/>
                  <a:gd name="T51" fmla="*/ 2147483647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
                  <a:gd name="T79" fmla="*/ 0 h 51"/>
                  <a:gd name="T80" fmla="*/ 13 w 13"/>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 h="51">
                    <a:moveTo>
                      <a:pt x="3" y="1"/>
                    </a:moveTo>
                    <a:cubicBezTo>
                      <a:pt x="3" y="1"/>
                      <a:pt x="3" y="1"/>
                      <a:pt x="2" y="1"/>
                    </a:cubicBezTo>
                    <a:cubicBezTo>
                      <a:pt x="1" y="3"/>
                      <a:pt x="1" y="4"/>
                      <a:pt x="2" y="6"/>
                    </a:cubicBezTo>
                    <a:cubicBezTo>
                      <a:pt x="4" y="11"/>
                      <a:pt x="4" y="17"/>
                      <a:pt x="1" y="21"/>
                    </a:cubicBezTo>
                    <a:cubicBezTo>
                      <a:pt x="1" y="21"/>
                      <a:pt x="0" y="23"/>
                      <a:pt x="0" y="23"/>
                    </a:cubicBezTo>
                    <a:cubicBezTo>
                      <a:pt x="0" y="23"/>
                      <a:pt x="1" y="26"/>
                      <a:pt x="1" y="26"/>
                    </a:cubicBezTo>
                    <a:cubicBezTo>
                      <a:pt x="1" y="26"/>
                      <a:pt x="1" y="26"/>
                      <a:pt x="1" y="26"/>
                    </a:cubicBezTo>
                    <a:cubicBezTo>
                      <a:pt x="1" y="28"/>
                      <a:pt x="1" y="29"/>
                      <a:pt x="1" y="29"/>
                    </a:cubicBezTo>
                    <a:cubicBezTo>
                      <a:pt x="2" y="30"/>
                      <a:pt x="1" y="31"/>
                      <a:pt x="1" y="31"/>
                    </a:cubicBezTo>
                    <a:cubicBezTo>
                      <a:pt x="1" y="31"/>
                      <a:pt x="0" y="33"/>
                      <a:pt x="0" y="33"/>
                    </a:cubicBezTo>
                    <a:cubicBezTo>
                      <a:pt x="0" y="34"/>
                      <a:pt x="0" y="35"/>
                      <a:pt x="0" y="36"/>
                    </a:cubicBezTo>
                    <a:cubicBezTo>
                      <a:pt x="0" y="36"/>
                      <a:pt x="0" y="36"/>
                      <a:pt x="0" y="36"/>
                    </a:cubicBezTo>
                    <a:cubicBezTo>
                      <a:pt x="0" y="36"/>
                      <a:pt x="0" y="36"/>
                      <a:pt x="0" y="36"/>
                    </a:cubicBezTo>
                    <a:cubicBezTo>
                      <a:pt x="6" y="48"/>
                      <a:pt x="6" y="48"/>
                      <a:pt x="6" y="48"/>
                    </a:cubicBezTo>
                    <a:cubicBezTo>
                      <a:pt x="6" y="49"/>
                      <a:pt x="8" y="50"/>
                      <a:pt x="9" y="50"/>
                    </a:cubicBezTo>
                    <a:cubicBezTo>
                      <a:pt x="10" y="51"/>
                      <a:pt x="10" y="50"/>
                      <a:pt x="11" y="50"/>
                    </a:cubicBezTo>
                    <a:cubicBezTo>
                      <a:pt x="11" y="50"/>
                      <a:pt x="11" y="50"/>
                      <a:pt x="12" y="49"/>
                    </a:cubicBezTo>
                    <a:cubicBezTo>
                      <a:pt x="13" y="48"/>
                      <a:pt x="13" y="47"/>
                      <a:pt x="12" y="45"/>
                    </a:cubicBezTo>
                    <a:cubicBezTo>
                      <a:pt x="12" y="44"/>
                      <a:pt x="9" y="37"/>
                      <a:pt x="8" y="35"/>
                    </a:cubicBezTo>
                    <a:cubicBezTo>
                      <a:pt x="8" y="35"/>
                      <a:pt x="8" y="35"/>
                      <a:pt x="8" y="35"/>
                    </a:cubicBezTo>
                    <a:cubicBezTo>
                      <a:pt x="9" y="32"/>
                      <a:pt x="8" y="28"/>
                      <a:pt x="8" y="25"/>
                    </a:cubicBezTo>
                    <a:cubicBezTo>
                      <a:pt x="8" y="25"/>
                      <a:pt x="8" y="25"/>
                      <a:pt x="8" y="25"/>
                    </a:cubicBezTo>
                    <a:cubicBezTo>
                      <a:pt x="8" y="24"/>
                      <a:pt x="8" y="24"/>
                      <a:pt x="8" y="23"/>
                    </a:cubicBezTo>
                    <a:cubicBezTo>
                      <a:pt x="11" y="17"/>
                      <a:pt x="11" y="10"/>
                      <a:pt x="8" y="3"/>
                    </a:cubicBezTo>
                    <a:cubicBezTo>
                      <a:pt x="8" y="2"/>
                      <a:pt x="6" y="1"/>
                      <a:pt x="5" y="0"/>
                    </a:cubicBezTo>
                    <a:cubicBezTo>
                      <a:pt x="4" y="0"/>
                      <a:pt x="4" y="0"/>
                      <a:pt x="3" y="1"/>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630" name="Freeform 2996"/>
              <p:cNvSpPr>
                <a:spLocks/>
              </p:cNvSpPr>
              <p:nvPr/>
            </p:nvSpPr>
            <p:spPr bwMode="auto">
              <a:xfrm>
                <a:off x="7767638" y="1662113"/>
                <a:ext cx="46037" cy="200025"/>
              </a:xfrm>
              <a:custGeom>
                <a:avLst/>
                <a:gdLst>
                  <a:gd name="T0" fmla="*/ 2147483647 w 11"/>
                  <a:gd name="T1" fmla="*/ 0 h 49"/>
                  <a:gd name="T2" fmla="*/ 2147483647 w 11"/>
                  <a:gd name="T3" fmla="*/ 2147483647 h 49"/>
                  <a:gd name="T4" fmla="*/ 2147483647 w 11"/>
                  <a:gd name="T5" fmla="*/ 2147483647 h 49"/>
                  <a:gd name="T6" fmla="*/ 2147483647 w 11"/>
                  <a:gd name="T7" fmla="*/ 2147483647 h 49"/>
                  <a:gd name="T8" fmla="*/ 0 w 11"/>
                  <a:gd name="T9" fmla="*/ 2147483647 h 49"/>
                  <a:gd name="T10" fmla="*/ 0 w 11"/>
                  <a:gd name="T11" fmla="*/ 2147483647 h 49"/>
                  <a:gd name="T12" fmla="*/ 0 w 11"/>
                  <a:gd name="T13" fmla="*/ 2147483647 h 49"/>
                  <a:gd name="T14" fmla="*/ 2147483647 w 11"/>
                  <a:gd name="T15" fmla="*/ 2147483647 h 49"/>
                  <a:gd name="T16" fmla="*/ 2147483647 w 11"/>
                  <a:gd name="T17" fmla="*/ 2147483647 h 49"/>
                  <a:gd name="T18" fmla="*/ 0 w 11"/>
                  <a:gd name="T19" fmla="*/ 2147483647 h 49"/>
                  <a:gd name="T20" fmla="*/ 0 w 11"/>
                  <a:gd name="T21" fmla="*/ 2147483647 h 49"/>
                  <a:gd name="T22" fmla="*/ 0 w 11"/>
                  <a:gd name="T23" fmla="*/ 2147483647 h 49"/>
                  <a:gd name="T24" fmla="*/ 0 w 11"/>
                  <a:gd name="T25" fmla="*/ 2147483647 h 49"/>
                  <a:gd name="T26" fmla="*/ 2147483647 w 11"/>
                  <a:gd name="T27" fmla="*/ 2147483647 h 49"/>
                  <a:gd name="T28" fmla="*/ 2147483647 w 11"/>
                  <a:gd name="T29" fmla="*/ 2147483647 h 49"/>
                  <a:gd name="T30" fmla="*/ 2147483647 w 11"/>
                  <a:gd name="T31" fmla="*/ 2147483647 h 49"/>
                  <a:gd name="T32" fmla="*/ 2147483647 w 11"/>
                  <a:gd name="T33" fmla="*/ 2147483647 h 49"/>
                  <a:gd name="T34" fmla="*/ 2147483647 w 11"/>
                  <a:gd name="T35" fmla="*/ 2147483647 h 49"/>
                  <a:gd name="T36" fmla="*/ 2147483647 w 11"/>
                  <a:gd name="T37" fmla="*/ 2147483647 h 49"/>
                  <a:gd name="T38" fmla="*/ 2147483647 w 11"/>
                  <a:gd name="T39" fmla="*/ 2147483647 h 49"/>
                  <a:gd name="T40" fmla="*/ 2147483647 w 11"/>
                  <a:gd name="T41" fmla="*/ 2147483647 h 49"/>
                  <a:gd name="T42" fmla="*/ 2147483647 w 11"/>
                  <a:gd name="T43" fmla="*/ 2147483647 h 49"/>
                  <a:gd name="T44" fmla="*/ 2147483647 w 11"/>
                  <a:gd name="T45" fmla="*/ 2147483647 h 49"/>
                  <a:gd name="T46" fmla="*/ 2147483647 w 11"/>
                  <a:gd name="T47" fmla="*/ 2147483647 h 49"/>
                  <a:gd name="T48" fmla="*/ 2147483647 w 11"/>
                  <a:gd name="T49" fmla="*/ 0 h 49"/>
                  <a:gd name="T50" fmla="*/ 2147483647 w 11"/>
                  <a:gd name="T51" fmla="*/ 0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
                  <a:gd name="T79" fmla="*/ 0 h 49"/>
                  <a:gd name="T80" fmla="*/ 11 w 11"/>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 h="49">
                    <a:moveTo>
                      <a:pt x="2" y="0"/>
                    </a:moveTo>
                    <a:cubicBezTo>
                      <a:pt x="2" y="0"/>
                      <a:pt x="2" y="1"/>
                      <a:pt x="2" y="1"/>
                    </a:cubicBezTo>
                    <a:cubicBezTo>
                      <a:pt x="1" y="2"/>
                      <a:pt x="1" y="4"/>
                      <a:pt x="2" y="5"/>
                    </a:cubicBezTo>
                    <a:cubicBezTo>
                      <a:pt x="3" y="10"/>
                      <a:pt x="3" y="16"/>
                      <a:pt x="1" y="20"/>
                    </a:cubicBezTo>
                    <a:cubicBezTo>
                      <a:pt x="1" y="20"/>
                      <a:pt x="0" y="21"/>
                      <a:pt x="0" y="22"/>
                    </a:cubicBezTo>
                    <a:cubicBezTo>
                      <a:pt x="0" y="22"/>
                      <a:pt x="1" y="25"/>
                      <a:pt x="0" y="25"/>
                    </a:cubicBezTo>
                    <a:cubicBezTo>
                      <a:pt x="0" y="25"/>
                      <a:pt x="0" y="25"/>
                      <a:pt x="0" y="25"/>
                    </a:cubicBezTo>
                    <a:cubicBezTo>
                      <a:pt x="1" y="26"/>
                      <a:pt x="1" y="27"/>
                      <a:pt x="1" y="28"/>
                    </a:cubicBezTo>
                    <a:cubicBezTo>
                      <a:pt x="1" y="29"/>
                      <a:pt x="1" y="29"/>
                      <a:pt x="1" y="30"/>
                    </a:cubicBezTo>
                    <a:cubicBezTo>
                      <a:pt x="1" y="30"/>
                      <a:pt x="0" y="32"/>
                      <a:pt x="0" y="32"/>
                    </a:cubicBezTo>
                    <a:cubicBezTo>
                      <a:pt x="0" y="33"/>
                      <a:pt x="0" y="34"/>
                      <a:pt x="0" y="34"/>
                    </a:cubicBezTo>
                    <a:cubicBezTo>
                      <a:pt x="0" y="35"/>
                      <a:pt x="0" y="35"/>
                      <a:pt x="0" y="35"/>
                    </a:cubicBezTo>
                    <a:cubicBezTo>
                      <a:pt x="0" y="35"/>
                      <a:pt x="0" y="35"/>
                      <a:pt x="0" y="35"/>
                    </a:cubicBezTo>
                    <a:cubicBezTo>
                      <a:pt x="5" y="47"/>
                      <a:pt x="5" y="47"/>
                      <a:pt x="5" y="47"/>
                    </a:cubicBezTo>
                    <a:cubicBezTo>
                      <a:pt x="6" y="47"/>
                      <a:pt x="7" y="49"/>
                      <a:pt x="8" y="49"/>
                    </a:cubicBezTo>
                    <a:cubicBezTo>
                      <a:pt x="9" y="49"/>
                      <a:pt x="9" y="49"/>
                      <a:pt x="10" y="49"/>
                    </a:cubicBezTo>
                    <a:cubicBezTo>
                      <a:pt x="10" y="49"/>
                      <a:pt x="10" y="48"/>
                      <a:pt x="10" y="48"/>
                    </a:cubicBezTo>
                    <a:cubicBezTo>
                      <a:pt x="11" y="47"/>
                      <a:pt x="11" y="46"/>
                      <a:pt x="10" y="44"/>
                    </a:cubicBezTo>
                    <a:cubicBezTo>
                      <a:pt x="10" y="43"/>
                      <a:pt x="7" y="36"/>
                      <a:pt x="6" y="34"/>
                    </a:cubicBezTo>
                    <a:cubicBezTo>
                      <a:pt x="6" y="34"/>
                      <a:pt x="6" y="34"/>
                      <a:pt x="6" y="34"/>
                    </a:cubicBezTo>
                    <a:cubicBezTo>
                      <a:pt x="8" y="31"/>
                      <a:pt x="7" y="28"/>
                      <a:pt x="6" y="24"/>
                    </a:cubicBezTo>
                    <a:cubicBezTo>
                      <a:pt x="6" y="24"/>
                      <a:pt x="6" y="24"/>
                      <a:pt x="6" y="24"/>
                    </a:cubicBezTo>
                    <a:cubicBezTo>
                      <a:pt x="6" y="24"/>
                      <a:pt x="6" y="23"/>
                      <a:pt x="6" y="23"/>
                    </a:cubicBezTo>
                    <a:cubicBezTo>
                      <a:pt x="9" y="17"/>
                      <a:pt x="9" y="9"/>
                      <a:pt x="7" y="3"/>
                    </a:cubicBezTo>
                    <a:cubicBezTo>
                      <a:pt x="6" y="1"/>
                      <a:pt x="5" y="0"/>
                      <a:pt x="4" y="0"/>
                    </a:cubicBezTo>
                    <a:cubicBezTo>
                      <a:pt x="3" y="0"/>
                      <a:pt x="3" y="0"/>
                      <a:pt x="2" y="0"/>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631" name="Freeform 2997"/>
              <p:cNvSpPr>
                <a:spLocks/>
              </p:cNvSpPr>
              <p:nvPr/>
            </p:nvSpPr>
            <p:spPr bwMode="auto">
              <a:xfrm>
                <a:off x="7772400" y="1662113"/>
                <a:ext cx="41275" cy="200025"/>
              </a:xfrm>
              <a:custGeom>
                <a:avLst/>
                <a:gdLst>
                  <a:gd name="T0" fmla="*/ 2147483647 w 10"/>
                  <a:gd name="T1" fmla="*/ 0 h 49"/>
                  <a:gd name="T2" fmla="*/ 2147483647 w 10"/>
                  <a:gd name="T3" fmla="*/ 2147483647 h 49"/>
                  <a:gd name="T4" fmla="*/ 2147483647 w 10"/>
                  <a:gd name="T5" fmla="*/ 2147483647 h 49"/>
                  <a:gd name="T6" fmla="*/ 2147483647 w 10"/>
                  <a:gd name="T7" fmla="*/ 2147483647 h 49"/>
                  <a:gd name="T8" fmla="*/ 0 w 10"/>
                  <a:gd name="T9" fmla="*/ 2147483647 h 49"/>
                  <a:gd name="T10" fmla="*/ 0 w 10"/>
                  <a:gd name="T11" fmla="*/ 2147483647 h 49"/>
                  <a:gd name="T12" fmla="*/ 0 w 10"/>
                  <a:gd name="T13" fmla="*/ 2147483647 h 49"/>
                  <a:gd name="T14" fmla="*/ 2147483647 w 10"/>
                  <a:gd name="T15" fmla="*/ 2147483647 h 49"/>
                  <a:gd name="T16" fmla="*/ 2147483647 w 10"/>
                  <a:gd name="T17" fmla="*/ 2147483647 h 49"/>
                  <a:gd name="T18" fmla="*/ 0 w 10"/>
                  <a:gd name="T19" fmla="*/ 2147483647 h 49"/>
                  <a:gd name="T20" fmla="*/ 0 w 10"/>
                  <a:gd name="T21" fmla="*/ 2147483647 h 49"/>
                  <a:gd name="T22" fmla="*/ 0 w 10"/>
                  <a:gd name="T23" fmla="*/ 2147483647 h 49"/>
                  <a:gd name="T24" fmla="*/ 0 w 10"/>
                  <a:gd name="T25" fmla="*/ 2147483647 h 49"/>
                  <a:gd name="T26" fmla="*/ 2147483647 w 10"/>
                  <a:gd name="T27" fmla="*/ 2147483647 h 49"/>
                  <a:gd name="T28" fmla="*/ 2147483647 w 10"/>
                  <a:gd name="T29" fmla="*/ 2147483647 h 49"/>
                  <a:gd name="T30" fmla="*/ 2147483647 w 10"/>
                  <a:gd name="T31" fmla="*/ 2147483647 h 49"/>
                  <a:gd name="T32" fmla="*/ 2147483647 w 10"/>
                  <a:gd name="T33" fmla="*/ 2147483647 h 49"/>
                  <a:gd name="T34" fmla="*/ 2147483647 w 10"/>
                  <a:gd name="T35" fmla="*/ 2147483647 h 49"/>
                  <a:gd name="T36" fmla="*/ 2147483647 w 10"/>
                  <a:gd name="T37" fmla="*/ 2147483647 h 49"/>
                  <a:gd name="T38" fmla="*/ 2147483647 w 10"/>
                  <a:gd name="T39" fmla="*/ 2147483647 h 49"/>
                  <a:gd name="T40" fmla="*/ 2147483647 w 10"/>
                  <a:gd name="T41" fmla="*/ 2147483647 h 49"/>
                  <a:gd name="T42" fmla="*/ 2147483647 w 10"/>
                  <a:gd name="T43" fmla="*/ 2147483647 h 49"/>
                  <a:gd name="T44" fmla="*/ 2147483647 w 10"/>
                  <a:gd name="T45" fmla="*/ 2147483647 h 49"/>
                  <a:gd name="T46" fmla="*/ 2147483647 w 10"/>
                  <a:gd name="T47" fmla="*/ 2147483647 h 49"/>
                  <a:gd name="T48" fmla="*/ 2147483647 w 10"/>
                  <a:gd name="T49" fmla="*/ 0 h 49"/>
                  <a:gd name="T50" fmla="*/ 2147483647 w 10"/>
                  <a:gd name="T51" fmla="*/ 0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
                  <a:gd name="T79" fmla="*/ 0 h 49"/>
                  <a:gd name="T80" fmla="*/ 10 w 10"/>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 h="49">
                    <a:moveTo>
                      <a:pt x="2" y="0"/>
                    </a:moveTo>
                    <a:cubicBezTo>
                      <a:pt x="1" y="1"/>
                      <a:pt x="1" y="1"/>
                      <a:pt x="1" y="1"/>
                    </a:cubicBezTo>
                    <a:cubicBezTo>
                      <a:pt x="1" y="2"/>
                      <a:pt x="1" y="4"/>
                      <a:pt x="1" y="5"/>
                    </a:cubicBezTo>
                    <a:cubicBezTo>
                      <a:pt x="3" y="10"/>
                      <a:pt x="3" y="16"/>
                      <a:pt x="1" y="20"/>
                    </a:cubicBezTo>
                    <a:cubicBezTo>
                      <a:pt x="1" y="20"/>
                      <a:pt x="1" y="21"/>
                      <a:pt x="0" y="21"/>
                    </a:cubicBezTo>
                    <a:cubicBezTo>
                      <a:pt x="0" y="22"/>
                      <a:pt x="0" y="24"/>
                      <a:pt x="0" y="24"/>
                    </a:cubicBezTo>
                    <a:cubicBezTo>
                      <a:pt x="0" y="25"/>
                      <a:pt x="0" y="25"/>
                      <a:pt x="0" y="25"/>
                    </a:cubicBezTo>
                    <a:cubicBezTo>
                      <a:pt x="0" y="25"/>
                      <a:pt x="1" y="27"/>
                      <a:pt x="1" y="27"/>
                    </a:cubicBezTo>
                    <a:cubicBezTo>
                      <a:pt x="1" y="28"/>
                      <a:pt x="1" y="29"/>
                      <a:pt x="1" y="29"/>
                    </a:cubicBezTo>
                    <a:cubicBezTo>
                      <a:pt x="1" y="30"/>
                      <a:pt x="0" y="32"/>
                      <a:pt x="0" y="32"/>
                    </a:cubicBezTo>
                    <a:cubicBezTo>
                      <a:pt x="0" y="33"/>
                      <a:pt x="0" y="34"/>
                      <a:pt x="0" y="34"/>
                    </a:cubicBezTo>
                    <a:cubicBezTo>
                      <a:pt x="0" y="35"/>
                      <a:pt x="0" y="35"/>
                      <a:pt x="0" y="35"/>
                    </a:cubicBezTo>
                    <a:cubicBezTo>
                      <a:pt x="0" y="35"/>
                      <a:pt x="0" y="35"/>
                      <a:pt x="0" y="35"/>
                    </a:cubicBezTo>
                    <a:cubicBezTo>
                      <a:pt x="5" y="46"/>
                      <a:pt x="5" y="46"/>
                      <a:pt x="5" y="46"/>
                    </a:cubicBezTo>
                    <a:cubicBezTo>
                      <a:pt x="5" y="47"/>
                      <a:pt x="7" y="48"/>
                      <a:pt x="7" y="48"/>
                    </a:cubicBezTo>
                    <a:cubicBezTo>
                      <a:pt x="7" y="49"/>
                      <a:pt x="8" y="49"/>
                      <a:pt x="8" y="48"/>
                    </a:cubicBezTo>
                    <a:cubicBezTo>
                      <a:pt x="9" y="48"/>
                      <a:pt x="9" y="48"/>
                      <a:pt x="9" y="48"/>
                    </a:cubicBezTo>
                    <a:cubicBezTo>
                      <a:pt x="10" y="47"/>
                      <a:pt x="9" y="46"/>
                      <a:pt x="9" y="44"/>
                    </a:cubicBezTo>
                    <a:cubicBezTo>
                      <a:pt x="8" y="42"/>
                      <a:pt x="5" y="36"/>
                      <a:pt x="4" y="34"/>
                    </a:cubicBezTo>
                    <a:cubicBezTo>
                      <a:pt x="4" y="34"/>
                      <a:pt x="4" y="34"/>
                      <a:pt x="4" y="34"/>
                    </a:cubicBezTo>
                    <a:cubicBezTo>
                      <a:pt x="6" y="31"/>
                      <a:pt x="5" y="28"/>
                      <a:pt x="4" y="25"/>
                    </a:cubicBezTo>
                    <a:cubicBezTo>
                      <a:pt x="4" y="25"/>
                      <a:pt x="4" y="25"/>
                      <a:pt x="4" y="24"/>
                    </a:cubicBezTo>
                    <a:cubicBezTo>
                      <a:pt x="5" y="24"/>
                      <a:pt x="4" y="23"/>
                      <a:pt x="5" y="23"/>
                    </a:cubicBezTo>
                    <a:cubicBezTo>
                      <a:pt x="7" y="18"/>
                      <a:pt x="7" y="10"/>
                      <a:pt x="5" y="4"/>
                    </a:cubicBezTo>
                    <a:cubicBezTo>
                      <a:pt x="5" y="2"/>
                      <a:pt x="4" y="1"/>
                      <a:pt x="3" y="0"/>
                    </a:cubicBezTo>
                    <a:cubicBezTo>
                      <a:pt x="2" y="0"/>
                      <a:pt x="2" y="0"/>
                      <a:pt x="2" y="0"/>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632" name="Freeform 2998"/>
              <p:cNvSpPr>
                <a:spLocks/>
              </p:cNvSpPr>
              <p:nvPr/>
            </p:nvSpPr>
            <p:spPr bwMode="auto">
              <a:xfrm>
                <a:off x="7772400" y="1666875"/>
                <a:ext cx="36513" cy="192088"/>
              </a:xfrm>
              <a:custGeom>
                <a:avLst/>
                <a:gdLst>
                  <a:gd name="T0" fmla="*/ 2147483647 w 9"/>
                  <a:gd name="T1" fmla="*/ 0 h 47"/>
                  <a:gd name="T2" fmla="*/ 2147483647 w 9"/>
                  <a:gd name="T3" fmla="*/ 2147483647 h 47"/>
                  <a:gd name="T4" fmla="*/ 2147483647 w 9"/>
                  <a:gd name="T5" fmla="*/ 2147483647 h 47"/>
                  <a:gd name="T6" fmla="*/ 2147483647 w 9"/>
                  <a:gd name="T7" fmla="*/ 2147483647 h 47"/>
                  <a:gd name="T8" fmla="*/ 2147483647 w 9"/>
                  <a:gd name="T9" fmla="*/ 2147483647 h 47"/>
                  <a:gd name="T10" fmla="*/ 2147483647 w 9"/>
                  <a:gd name="T11" fmla="*/ 2147483647 h 47"/>
                  <a:gd name="T12" fmla="*/ 2147483647 w 9"/>
                  <a:gd name="T13" fmla="*/ 2147483647 h 47"/>
                  <a:gd name="T14" fmla="*/ 2147483647 w 9"/>
                  <a:gd name="T15" fmla="*/ 2147483647 h 47"/>
                  <a:gd name="T16" fmla="*/ 2147483647 w 9"/>
                  <a:gd name="T17" fmla="*/ 2147483647 h 47"/>
                  <a:gd name="T18" fmla="*/ 2147483647 w 9"/>
                  <a:gd name="T19" fmla="*/ 2147483647 h 47"/>
                  <a:gd name="T20" fmla="*/ 2147483647 w 9"/>
                  <a:gd name="T21" fmla="*/ 2147483647 h 47"/>
                  <a:gd name="T22" fmla="*/ 0 w 9"/>
                  <a:gd name="T23" fmla="*/ 2147483647 h 47"/>
                  <a:gd name="T24" fmla="*/ 0 w 9"/>
                  <a:gd name="T25" fmla="*/ 2147483647 h 47"/>
                  <a:gd name="T26" fmla="*/ 2147483647 w 9"/>
                  <a:gd name="T27" fmla="*/ 2147483647 h 47"/>
                  <a:gd name="T28" fmla="*/ 2147483647 w 9"/>
                  <a:gd name="T29" fmla="*/ 2147483647 h 47"/>
                  <a:gd name="T30" fmla="*/ 2147483647 w 9"/>
                  <a:gd name="T31" fmla="*/ 2147483647 h 47"/>
                  <a:gd name="T32" fmla="*/ 2147483647 w 9"/>
                  <a:gd name="T33" fmla="*/ 2147483647 h 47"/>
                  <a:gd name="T34" fmla="*/ 2147483647 w 9"/>
                  <a:gd name="T35" fmla="*/ 2147483647 h 47"/>
                  <a:gd name="T36" fmla="*/ 2147483647 w 9"/>
                  <a:gd name="T37" fmla="*/ 2147483647 h 47"/>
                  <a:gd name="T38" fmla="*/ 2147483647 w 9"/>
                  <a:gd name="T39" fmla="*/ 2147483647 h 47"/>
                  <a:gd name="T40" fmla="*/ 2147483647 w 9"/>
                  <a:gd name="T41" fmla="*/ 2147483647 h 47"/>
                  <a:gd name="T42" fmla="*/ 2147483647 w 9"/>
                  <a:gd name="T43" fmla="*/ 2147483647 h 47"/>
                  <a:gd name="T44" fmla="*/ 2147483647 w 9"/>
                  <a:gd name="T45" fmla="*/ 2147483647 h 47"/>
                  <a:gd name="T46" fmla="*/ 2147483647 w 9"/>
                  <a:gd name="T47" fmla="*/ 2147483647 h 47"/>
                  <a:gd name="T48" fmla="*/ 2147483647 w 9"/>
                  <a:gd name="T49" fmla="*/ 0 h 47"/>
                  <a:gd name="T50" fmla="*/ 2147483647 w 9"/>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
                  <a:gd name="T79" fmla="*/ 0 h 47"/>
                  <a:gd name="T80" fmla="*/ 9 w 9"/>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 h="47">
                    <a:moveTo>
                      <a:pt x="2" y="0"/>
                    </a:moveTo>
                    <a:cubicBezTo>
                      <a:pt x="1" y="0"/>
                      <a:pt x="1" y="0"/>
                      <a:pt x="1" y="1"/>
                    </a:cubicBezTo>
                    <a:cubicBezTo>
                      <a:pt x="1" y="2"/>
                      <a:pt x="2" y="3"/>
                      <a:pt x="2" y="5"/>
                    </a:cubicBezTo>
                    <a:cubicBezTo>
                      <a:pt x="3" y="9"/>
                      <a:pt x="4" y="15"/>
                      <a:pt x="2" y="19"/>
                    </a:cubicBezTo>
                    <a:cubicBezTo>
                      <a:pt x="2" y="19"/>
                      <a:pt x="2" y="20"/>
                      <a:pt x="2" y="20"/>
                    </a:cubicBezTo>
                    <a:cubicBezTo>
                      <a:pt x="1" y="21"/>
                      <a:pt x="1" y="22"/>
                      <a:pt x="1" y="23"/>
                    </a:cubicBezTo>
                    <a:cubicBezTo>
                      <a:pt x="1" y="23"/>
                      <a:pt x="1" y="23"/>
                      <a:pt x="1" y="23"/>
                    </a:cubicBezTo>
                    <a:cubicBezTo>
                      <a:pt x="1" y="23"/>
                      <a:pt x="1" y="25"/>
                      <a:pt x="1" y="25"/>
                    </a:cubicBezTo>
                    <a:cubicBezTo>
                      <a:pt x="1" y="26"/>
                      <a:pt x="2" y="27"/>
                      <a:pt x="2" y="28"/>
                    </a:cubicBezTo>
                    <a:cubicBezTo>
                      <a:pt x="2" y="29"/>
                      <a:pt x="2" y="30"/>
                      <a:pt x="1" y="31"/>
                    </a:cubicBezTo>
                    <a:cubicBezTo>
                      <a:pt x="1" y="32"/>
                      <a:pt x="1" y="33"/>
                      <a:pt x="1" y="33"/>
                    </a:cubicBezTo>
                    <a:cubicBezTo>
                      <a:pt x="0" y="34"/>
                      <a:pt x="0" y="34"/>
                      <a:pt x="0" y="34"/>
                    </a:cubicBezTo>
                    <a:cubicBezTo>
                      <a:pt x="0" y="34"/>
                      <a:pt x="0" y="34"/>
                      <a:pt x="0" y="34"/>
                    </a:cubicBezTo>
                    <a:cubicBezTo>
                      <a:pt x="6" y="45"/>
                      <a:pt x="6" y="45"/>
                      <a:pt x="6" y="45"/>
                    </a:cubicBezTo>
                    <a:cubicBezTo>
                      <a:pt x="6" y="45"/>
                      <a:pt x="7" y="47"/>
                      <a:pt x="7" y="47"/>
                    </a:cubicBezTo>
                    <a:cubicBezTo>
                      <a:pt x="7" y="47"/>
                      <a:pt x="8" y="47"/>
                      <a:pt x="8" y="47"/>
                    </a:cubicBezTo>
                    <a:cubicBezTo>
                      <a:pt x="9" y="47"/>
                      <a:pt x="9" y="47"/>
                      <a:pt x="9" y="46"/>
                    </a:cubicBezTo>
                    <a:cubicBezTo>
                      <a:pt x="9" y="46"/>
                      <a:pt x="9" y="45"/>
                      <a:pt x="8" y="43"/>
                    </a:cubicBezTo>
                    <a:cubicBezTo>
                      <a:pt x="7" y="40"/>
                      <a:pt x="4" y="35"/>
                      <a:pt x="3" y="33"/>
                    </a:cubicBezTo>
                    <a:cubicBezTo>
                      <a:pt x="3" y="33"/>
                      <a:pt x="3" y="33"/>
                      <a:pt x="3" y="33"/>
                    </a:cubicBezTo>
                    <a:cubicBezTo>
                      <a:pt x="5" y="31"/>
                      <a:pt x="5" y="27"/>
                      <a:pt x="4" y="24"/>
                    </a:cubicBezTo>
                    <a:cubicBezTo>
                      <a:pt x="4" y="24"/>
                      <a:pt x="4" y="24"/>
                      <a:pt x="4" y="24"/>
                    </a:cubicBezTo>
                    <a:cubicBezTo>
                      <a:pt x="4" y="24"/>
                      <a:pt x="4" y="23"/>
                      <a:pt x="4" y="22"/>
                    </a:cubicBezTo>
                    <a:cubicBezTo>
                      <a:pt x="7" y="18"/>
                      <a:pt x="7" y="10"/>
                      <a:pt x="5" y="4"/>
                    </a:cubicBezTo>
                    <a:cubicBezTo>
                      <a:pt x="4" y="2"/>
                      <a:pt x="3" y="1"/>
                      <a:pt x="3" y="0"/>
                    </a:cubicBezTo>
                    <a:cubicBezTo>
                      <a:pt x="2" y="0"/>
                      <a:pt x="2" y="0"/>
                      <a:pt x="2" y="0"/>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633" name="Freeform 2999"/>
              <p:cNvSpPr>
                <a:spLocks/>
              </p:cNvSpPr>
              <p:nvPr/>
            </p:nvSpPr>
            <p:spPr bwMode="auto">
              <a:xfrm>
                <a:off x="7777163" y="1666875"/>
                <a:ext cx="31750" cy="192088"/>
              </a:xfrm>
              <a:custGeom>
                <a:avLst/>
                <a:gdLst>
                  <a:gd name="T0" fmla="*/ 0 w 8"/>
                  <a:gd name="T1" fmla="*/ 2147483647 h 47"/>
                  <a:gd name="T2" fmla="*/ 2147483647 w 8"/>
                  <a:gd name="T3" fmla="*/ 2147483647 h 47"/>
                  <a:gd name="T4" fmla="*/ 2147483647 w 8"/>
                  <a:gd name="T5" fmla="*/ 2147483647 h 47"/>
                  <a:gd name="T6" fmla="*/ 2147483647 w 8"/>
                  <a:gd name="T7" fmla="*/ 2147483647 h 47"/>
                  <a:gd name="T8" fmla="*/ 2147483647 w 8"/>
                  <a:gd name="T9" fmla="*/ 2147483647 h 47"/>
                  <a:gd name="T10" fmla="*/ 2147483647 w 8"/>
                  <a:gd name="T11" fmla="*/ 2147483647 h 47"/>
                  <a:gd name="T12" fmla="*/ 2147483647 w 8"/>
                  <a:gd name="T13" fmla="*/ 2147483647 h 47"/>
                  <a:gd name="T14" fmla="*/ 2147483647 w 8"/>
                  <a:gd name="T15" fmla="*/ 2147483647 h 47"/>
                  <a:gd name="T16" fmla="*/ 2147483647 w 8"/>
                  <a:gd name="T17" fmla="*/ 0 h 47"/>
                  <a:gd name="T18" fmla="*/ 0 w 8"/>
                  <a:gd name="T19" fmla="*/ 2147483647 h 47"/>
                  <a:gd name="T20" fmla="*/ 0 w 8"/>
                  <a:gd name="T21" fmla="*/ 2147483647 h 47"/>
                  <a:gd name="T22" fmla="*/ 0 w 8"/>
                  <a:gd name="T23" fmla="*/ 2147483647 h 47"/>
                  <a:gd name="T24" fmla="*/ 2147483647 w 8"/>
                  <a:gd name="T25" fmla="*/ 2147483647 h 47"/>
                  <a:gd name="T26" fmla="*/ 0 w 8"/>
                  <a:gd name="T27" fmla="*/ 2147483647 h 47"/>
                  <a:gd name="T28" fmla="*/ 0 w 8"/>
                  <a:gd name="T29" fmla="*/ 2147483647 h 47"/>
                  <a:gd name="T30" fmla="*/ 0 w 8"/>
                  <a:gd name="T31" fmla="*/ 214748364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
                  <a:gd name="T49" fmla="*/ 0 h 47"/>
                  <a:gd name="T50" fmla="*/ 8 w 8"/>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 h="47">
                    <a:moveTo>
                      <a:pt x="0" y="34"/>
                    </a:moveTo>
                    <a:cubicBezTo>
                      <a:pt x="6" y="46"/>
                      <a:pt x="6" y="46"/>
                      <a:pt x="6" y="46"/>
                    </a:cubicBezTo>
                    <a:cubicBezTo>
                      <a:pt x="6" y="47"/>
                      <a:pt x="7" y="47"/>
                      <a:pt x="7" y="47"/>
                    </a:cubicBezTo>
                    <a:cubicBezTo>
                      <a:pt x="8" y="47"/>
                      <a:pt x="8" y="46"/>
                      <a:pt x="8" y="46"/>
                    </a:cubicBezTo>
                    <a:cubicBezTo>
                      <a:pt x="8" y="46"/>
                      <a:pt x="2" y="34"/>
                      <a:pt x="2" y="34"/>
                    </a:cubicBezTo>
                    <a:cubicBezTo>
                      <a:pt x="4" y="31"/>
                      <a:pt x="3" y="28"/>
                      <a:pt x="2" y="24"/>
                    </a:cubicBezTo>
                    <a:cubicBezTo>
                      <a:pt x="2" y="24"/>
                      <a:pt x="2" y="23"/>
                      <a:pt x="2" y="23"/>
                    </a:cubicBezTo>
                    <a:cubicBezTo>
                      <a:pt x="5" y="18"/>
                      <a:pt x="5" y="7"/>
                      <a:pt x="2" y="1"/>
                    </a:cubicBezTo>
                    <a:cubicBezTo>
                      <a:pt x="2" y="0"/>
                      <a:pt x="1" y="0"/>
                      <a:pt x="1" y="0"/>
                    </a:cubicBezTo>
                    <a:cubicBezTo>
                      <a:pt x="0" y="0"/>
                      <a:pt x="0" y="1"/>
                      <a:pt x="0" y="1"/>
                    </a:cubicBezTo>
                    <a:cubicBezTo>
                      <a:pt x="3" y="7"/>
                      <a:pt x="4" y="18"/>
                      <a:pt x="0" y="22"/>
                    </a:cubicBezTo>
                    <a:cubicBezTo>
                      <a:pt x="0" y="23"/>
                      <a:pt x="0" y="23"/>
                      <a:pt x="0" y="23"/>
                    </a:cubicBezTo>
                    <a:cubicBezTo>
                      <a:pt x="1" y="25"/>
                      <a:pt x="1" y="25"/>
                      <a:pt x="1" y="25"/>
                    </a:cubicBezTo>
                    <a:cubicBezTo>
                      <a:pt x="2" y="28"/>
                      <a:pt x="2" y="31"/>
                      <a:pt x="0" y="33"/>
                    </a:cubicBezTo>
                    <a:cubicBezTo>
                      <a:pt x="0" y="33"/>
                      <a:pt x="0" y="33"/>
                      <a:pt x="0" y="33"/>
                    </a:cubicBezTo>
                    <a:lnTo>
                      <a:pt x="0" y="34"/>
                    </a:lnTo>
                    <a:close/>
                  </a:path>
                </a:pathLst>
              </a:custGeom>
              <a:solidFill>
                <a:srgbClr val="CFE4B5"/>
              </a:solidFill>
              <a:ln w="9525">
                <a:noFill/>
                <a:round/>
                <a:headEnd/>
                <a:tailEnd/>
              </a:ln>
            </p:spPr>
            <p:txBody>
              <a:bodyPr/>
              <a:lstStyle/>
              <a:p>
                <a:endParaRPr lang="en-US">
                  <a:latin typeface="Calibri" pitchFamily="34" charset="0"/>
                </a:endParaRPr>
              </a:p>
            </p:txBody>
          </p:sp>
          <p:sp>
            <p:nvSpPr>
              <p:cNvPr id="143634" name="Freeform 3000"/>
              <p:cNvSpPr>
                <a:spLocks/>
              </p:cNvSpPr>
              <p:nvPr/>
            </p:nvSpPr>
            <p:spPr bwMode="auto">
              <a:xfrm>
                <a:off x="7624763" y="1724025"/>
                <a:ext cx="160337" cy="163513"/>
              </a:xfrm>
              <a:custGeom>
                <a:avLst/>
                <a:gdLst>
                  <a:gd name="T0" fmla="*/ 2147483647 w 39"/>
                  <a:gd name="T1" fmla="*/ 2147483647 h 40"/>
                  <a:gd name="T2" fmla="*/ 2147483647 w 39"/>
                  <a:gd name="T3" fmla="*/ 2147483647 h 40"/>
                  <a:gd name="T4" fmla="*/ 2147483647 w 39"/>
                  <a:gd name="T5" fmla="*/ 2147483647 h 40"/>
                  <a:gd name="T6" fmla="*/ 2147483647 w 39"/>
                  <a:gd name="T7" fmla="*/ 2147483647 h 40"/>
                  <a:gd name="T8" fmla="*/ 2147483647 w 39"/>
                  <a:gd name="T9" fmla="*/ 2147483647 h 40"/>
                  <a:gd name="T10" fmla="*/ 2147483647 w 39"/>
                  <a:gd name="T11" fmla="*/ 2147483647 h 40"/>
                  <a:gd name="T12" fmla="*/ 2147483647 w 39"/>
                  <a:gd name="T13" fmla="*/ 2147483647 h 40"/>
                  <a:gd name="T14" fmla="*/ 2147483647 w 39"/>
                  <a:gd name="T15" fmla="*/ 2147483647 h 40"/>
                  <a:gd name="T16" fmla="*/ 2147483647 w 39"/>
                  <a:gd name="T17" fmla="*/ 2147483647 h 40"/>
                  <a:gd name="T18" fmla="*/ 2147483647 w 39"/>
                  <a:gd name="T19" fmla="*/ 2147483647 h 40"/>
                  <a:gd name="T20" fmla="*/ 2147483647 w 39"/>
                  <a:gd name="T21" fmla="*/ 2147483647 h 40"/>
                  <a:gd name="T22" fmla="*/ 2147483647 w 39"/>
                  <a:gd name="T23" fmla="*/ 2147483647 h 40"/>
                  <a:gd name="T24" fmla="*/ 2147483647 w 39"/>
                  <a:gd name="T25" fmla="*/ 2147483647 h 40"/>
                  <a:gd name="T26" fmla="*/ 2147483647 w 39"/>
                  <a:gd name="T27" fmla="*/ 2147483647 h 40"/>
                  <a:gd name="T28" fmla="*/ 2147483647 w 39"/>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40"/>
                  <a:gd name="T47" fmla="*/ 39 w 39"/>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40">
                    <a:moveTo>
                      <a:pt x="1" y="6"/>
                    </a:moveTo>
                    <a:cubicBezTo>
                      <a:pt x="4" y="14"/>
                      <a:pt x="11" y="19"/>
                      <a:pt x="18" y="21"/>
                    </a:cubicBezTo>
                    <a:cubicBezTo>
                      <a:pt x="20" y="23"/>
                      <a:pt x="22" y="26"/>
                      <a:pt x="25" y="27"/>
                    </a:cubicBezTo>
                    <a:cubicBezTo>
                      <a:pt x="27" y="30"/>
                      <a:pt x="30" y="37"/>
                      <a:pt x="30" y="37"/>
                    </a:cubicBezTo>
                    <a:cubicBezTo>
                      <a:pt x="31" y="39"/>
                      <a:pt x="33" y="40"/>
                      <a:pt x="35" y="39"/>
                    </a:cubicBezTo>
                    <a:cubicBezTo>
                      <a:pt x="36" y="39"/>
                      <a:pt x="36" y="39"/>
                      <a:pt x="36" y="39"/>
                    </a:cubicBezTo>
                    <a:cubicBezTo>
                      <a:pt x="38" y="38"/>
                      <a:pt x="39" y="36"/>
                      <a:pt x="38" y="34"/>
                    </a:cubicBezTo>
                    <a:cubicBezTo>
                      <a:pt x="31" y="19"/>
                      <a:pt x="31" y="19"/>
                      <a:pt x="31" y="19"/>
                    </a:cubicBezTo>
                    <a:cubicBezTo>
                      <a:pt x="28" y="19"/>
                      <a:pt x="28" y="19"/>
                      <a:pt x="28" y="19"/>
                    </a:cubicBezTo>
                    <a:cubicBezTo>
                      <a:pt x="27" y="19"/>
                      <a:pt x="27" y="19"/>
                      <a:pt x="25" y="15"/>
                    </a:cubicBezTo>
                    <a:cubicBezTo>
                      <a:pt x="23" y="13"/>
                      <a:pt x="23" y="13"/>
                      <a:pt x="23" y="13"/>
                    </a:cubicBezTo>
                    <a:cubicBezTo>
                      <a:pt x="21" y="13"/>
                      <a:pt x="21" y="13"/>
                      <a:pt x="21" y="13"/>
                    </a:cubicBezTo>
                    <a:cubicBezTo>
                      <a:pt x="16" y="12"/>
                      <a:pt x="11" y="8"/>
                      <a:pt x="8" y="3"/>
                    </a:cubicBezTo>
                    <a:cubicBezTo>
                      <a:pt x="8" y="1"/>
                      <a:pt x="5" y="0"/>
                      <a:pt x="3" y="1"/>
                    </a:cubicBezTo>
                    <a:cubicBezTo>
                      <a:pt x="1" y="2"/>
                      <a:pt x="0" y="4"/>
                      <a:pt x="1" y="6"/>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635" name="Freeform 3001"/>
              <p:cNvSpPr>
                <a:spLocks/>
              </p:cNvSpPr>
              <p:nvPr/>
            </p:nvSpPr>
            <p:spPr bwMode="auto">
              <a:xfrm>
                <a:off x="7629525" y="1727200"/>
                <a:ext cx="150813" cy="160338"/>
              </a:xfrm>
              <a:custGeom>
                <a:avLst/>
                <a:gdLst>
                  <a:gd name="T0" fmla="*/ 0 w 37"/>
                  <a:gd name="T1" fmla="*/ 2147483647 h 39"/>
                  <a:gd name="T2" fmla="*/ 2147483647 w 37"/>
                  <a:gd name="T3" fmla="*/ 2147483647 h 39"/>
                  <a:gd name="T4" fmla="*/ 2147483647 w 37"/>
                  <a:gd name="T5" fmla="*/ 2147483647 h 39"/>
                  <a:gd name="T6" fmla="*/ 2147483647 w 37"/>
                  <a:gd name="T7" fmla="*/ 2147483647 h 39"/>
                  <a:gd name="T8" fmla="*/ 2147483647 w 37"/>
                  <a:gd name="T9" fmla="*/ 2147483647 h 39"/>
                  <a:gd name="T10" fmla="*/ 2147483647 w 37"/>
                  <a:gd name="T11" fmla="*/ 2147483647 h 39"/>
                  <a:gd name="T12" fmla="*/ 2147483647 w 37"/>
                  <a:gd name="T13" fmla="*/ 2147483647 h 39"/>
                  <a:gd name="T14" fmla="*/ 2147483647 w 37"/>
                  <a:gd name="T15" fmla="*/ 2147483647 h 39"/>
                  <a:gd name="T16" fmla="*/ 2147483647 w 37"/>
                  <a:gd name="T17" fmla="*/ 2147483647 h 39"/>
                  <a:gd name="T18" fmla="*/ 2147483647 w 37"/>
                  <a:gd name="T19" fmla="*/ 2147483647 h 39"/>
                  <a:gd name="T20" fmla="*/ 2147483647 w 37"/>
                  <a:gd name="T21" fmla="*/ 2147483647 h 39"/>
                  <a:gd name="T22" fmla="*/ 2147483647 w 37"/>
                  <a:gd name="T23" fmla="*/ 2147483647 h 39"/>
                  <a:gd name="T24" fmla="*/ 2147483647 w 37"/>
                  <a:gd name="T25" fmla="*/ 2147483647 h 39"/>
                  <a:gd name="T26" fmla="*/ 2147483647 w 37"/>
                  <a:gd name="T27" fmla="*/ 0 h 39"/>
                  <a:gd name="T28" fmla="*/ 0 w 37"/>
                  <a:gd name="T29" fmla="*/ 2147483647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39"/>
                  <a:gd name="T47" fmla="*/ 37 w 37"/>
                  <a:gd name="T48" fmla="*/ 39 h 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39">
                    <a:moveTo>
                      <a:pt x="0" y="5"/>
                    </a:moveTo>
                    <a:cubicBezTo>
                      <a:pt x="4" y="12"/>
                      <a:pt x="10" y="18"/>
                      <a:pt x="17" y="19"/>
                    </a:cubicBezTo>
                    <a:cubicBezTo>
                      <a:pt x="19" y="21"/>
                      <a:pt x="21" y="24"/>
                      <a:pt x="23" y="24"/>
                    </a:cubicBezTo>
                    <a:cubicBezTo>
                      <a:pt x="25" y="27"/>
                      <a:pt x="28" y="33"/>
                      <a:pt x="29" y="33"/>
                    </a:cubicBezTo>
                    <a:cubicBezTo>
                      <a:pt x="30" y="35"/>
                      <a:pt x="33" y="39"/>
                      <a:pt x="34" y="38"/>
                    </a:cubicBezTo>
                    <a:cubicBezTo>
                      <a:pt x="34" y="38"/>
                      <a:pt x="34" y="38"/>
                      <a:pt x="35" y="38"/>
                    </a:cubicBezTo>
                    <a:cubicBezTo>
                      <a:pt x="36" y="37"/>
                      <a:pt x="37" y="35"/>
                      <a:pt x="36" y="33"/>
                    </a:cubicBezTo>
                    <a:cubicBezTo>
                      <a:pt x="30" y="19"/>
                      <a:pt x="30" y="19"/>
                      <a:pt x="30" y="19"/>
                    </a:cubicBezTo>
                    <a:cubicBezTo>
                      <a:pt x="27" y="19"/>
                      <a:pt x="27" y="19"/>
                      <a:pt x="27" y="19"/>
                    </a:cubicBezTo>
                    <a:cubicBezTo>
                      <a:pt x="26" y="19"/>
                      <a:pt x="25" y="18"/>
                      <a:pt x="23" y="15"/>
                    </a:cubicBezTo>
                    <a:cubicBezTo>
                      <a:pt x="21" y="12"/>
                      <a:pt x="21" y="12"/>
                      <a:pt x="21" y="12"/>
                    </a:cubicBezTo>
                    <a:cubicBezTo>
                      <a:pt x="20" y="12"/>
                      <a:pt x="20" y="12"/>
                      <a:pt x="20" y="12"/>
                    </a:cubicBezTo>
                    <a:cubicBezTo>
                      <a:pt x="15" y="12"/>
                      <a:pt x="9" y="7"/>
                      <a:pt x="7" y="2"/>
                    </a:cubicBezTo>
                    <a:cubicBezTo>
                      <a:pt x="6" y="0"/>
                      <a:pt x="4" y="0"/>
                      <a:pt x="2" y="0"/>
                    </a:cubicBezTo>
                    <a:cubicBezTo>
                      <a:pt x="0" y="1"/>
                      <a:pt x="0" y="3"/>
                      <a:pt x="0" y="5"/>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636" name="Freeform 3002"/>
              <p:cNvSpPr>
                <a:spLocks/>
              </p:cNvSpPr>
              <p:nvPr/>
            </p:nvSpPr>
            <p:spPr bwMode="auto">
              <a:xfrm>
                <a:off x="7629525" y="1727200"/>
                <a:ext cx="147638" cy="155575"/>
              </a:xfrm>
              <a:custGeom>
                <a:avLst/>
                <a:gdLst>
                  <a:gd name="T0" fmla="*/ 2147483647 w 36"/>
                  <a:gd name="T1" fmla="*/ 2147483647 h 38"/>
                  <a:gd name="T2" fmla="*/ 2147483647 w 36"/>
                  <a:gd name="T3" fmla="*/ 2147483647 h 38"/>
                  <a:gd name="T4" fmla="*/ 2147483647 w 36"/>
                  <a:gd name="T5" fmla="*/ 2147483647 h 38"/>
                  <a:gd name="T6" fmla="*/ 2147483647 w 36"/>
                  <a:gd name="T7" fmla="*/ 2147483647 h 38"/>
                  <a:gd name="T8" fmla="*/ 2147483647 w 36"/>
                  <a:gd name="T9" fmla="*/ 2147483647 h 38"/>
                  <a:gd name="T10" fmla="*/ 2147483647 w 36"/>
                  <a:gd name="T11" fmla="*/ 2147483647 h 38"/>
                  <a:gd name="T12" fmla="*/ 2147483647 w 36"/>
                  <a:gd name="T13" fmla="*/ 2147483647 h 38"/>
                  <a:gd name="T14" fmla="*/ 2147483647 w 36"/>
                  <a:gd name="T15" fmla="*/ 2147483647 h 38"/>
                  <a:gd name="T16" fmla="*/ 2147483647 w 36"/>
                  <a:gd name="T17" fmla="*/ 2147483647 h 38"/>
                  <a:gd name="T18" fmla="*/ 2147483647 w 36"/>
                  <a:gd name="T19" fmla="*/ 2147483647 h 38"/>
                  <a:gd name="T20" fmla="*/ 2147483647 w 36"/>
                  <a:gd name="T21" fmla="*/ 2147483647 h 38"/>
                  <a:gd name="T22" fmla="*/ 2147483647 w 36"/>
                  <a:gd name="T23" fmla="*/ 2147483647 h 38"/>
                  <a:gd name="T24" fmla="*/ 2147483647 w 36"/>
                  <a:gd name="T25" fmla="*/ 2147483647 h 38"/>
                  <a:gd name="T26" fmla="*/ 2147483647 w 36"/>
                  <a:gd name="T27" fmla="*/ 2147483647 h 38"/>
                  <a:gd name="T28" fmla="*/ 2147483647 w 36"/>
                  <a:gd name="T29" fmla="*/ 2147483647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38"/>
                  <a:gd name="T47" fmla="*/ 36 w 36"/>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38">
                    <a:moveTo>
                      <a:pt x="1" y="5"/>
                    </a:moveTo>
                    <a:cubicBezTo>
                      <a:pt x="4" y="12"/>
                      <a:pt x="11" y="17"/>
                      <a:pt x="18" y="18"/>
                    </a:cubicBezTo>
                    <a:cubicBezTo>
                      <a:pt x="19" y="20"/>
                      <a:pt x="20" y="22"/>
                      <a:pt x="22" y="23"/>
                    </a:cubicBezTo>
                    <a:cubicBezTo>
                      <a:pt x="24" y="26"/>
                      <a:pt x="27" y="30"/>
                      <a:pt x="28" y="30"/>
                    </a:cubicBezTo>
                    <a:cubicBezTo>
                      <a:pt x="29" y="32"/>
                      <a:pt x="33" y="38"/>
                      <a:pt x="34" y="38"/>
                    </a:cubicBezTo>
                    <a:cubicBezTo>
                      <a:pt x="34" y="38"/>
                      <a:pt x="34" y="38"/>
                      <a:pt x="34" y="38"/>
                    </a:cubicBezTo>
                    <a:cubicBezTo>
                      <a:pt x="36" y="37"/>
                      <a:pt x="36" y="35"/>
                      <a:pt x="36" y="34"/>
                    </a:cubicBezTo>
                    <a:cubicBezTo>
                      <a:pt x="29" y="19"/>
                      <a:pt x="29" y="19"/>
                      <a:pt x="29" y="19"/>
                    </a:cubicBezTo>
                    <a:cubicBezTo>
                      <a:pt x="27" y="19"/>
                      <a:pt x="27" y="19"/>
                      <a:pt x="27" y="19"/>
                    </a:cubicBezTo>
                    <a:cubicBezTo>
                      <a:pt x="26" y="19"/>
                      <a:pt x="25" y="19"/>
                      <a:pt x="22" y="15"/>
                    </a:cubicBezTo>
                    <a:cubicBezTo>
                      <a:pt x="21" y="13"/>
                      <a:pt x="21" y="13"/>
                      <a:pt x="21" y="13"/>
                    </a:cubicBezTo>
                    <a:cubicBezTo>
                      <a:pt x="20" y="13"/>
                      <a:pt x="20" y="13"/>
                      <a:pt x="20" y="13"/>
                    </a:cubicBezTo>
                    <a:cubicBezTo>
                      <a:pt x="15" y="13"/>
                      <a:pt x="9" y="8"/>
                      <a:pt x="6" y="2"/>
                    </a:cubicBezTo>
                    <a:cubicBezTo>
                      <a:pt x="6" y="1"/>
                      <a:pt x="4" y="0"/>
                      <a:pt x="2" y="1"/>
                    </a:cubicBezTo>
                    <a:cubicBezTo>
                      <a:pt x="1" y="2"/>
                      <a:pt x="0" y="3"/>
                      <a:pt x="1" y="5"/>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637" name="Freeform 3003"/>
              <p:cNvSpPr>
                <a:spLocks/>
              </p:cNvSpPr>
              <p:nvPr/>
            </p:nvSpPr>
            <p:spPr bwMode="auto">
              <a:xfrm>
                <a:off x="7632700" y="1731963"/>
                <a:ext cx="144463" cy="150812"/>
              </a:xfrm>
              <a:custGeom>
                <a:avLst/>
                <a:gdLst>
                  <a:gd name="T0" fmla="*/ 2147483647 w 35"/>
                  <a:gd name="T1" fmla="*/ 2147483647 h 37"/>
                  <a:gd name="T2" fmla="*/ 2147483647 w 35"/>
                  <a:gd name="T3" fmla="*/ 2147483647 h 37"/>
                  <a:gd name="T4" fmla="*/ 2147483647 w 35"/>
                  <a:gd name="T5" fmla="*/ 2147483647 h 37"/>
                  <a:gd name="T6" fmla="*/ 2147483647 w 35"/>
                  <a:gd name="T7" fmla="*/ 2147483647 h 37"/>
                  <a:gd name="T8" fmla="*/ 2147483647 w 35"/>
                  <a:gd name="T9" fmla="*/ 2147483647 h 37"/>
                  <a:gd name="T10" fmla="*/ 2147483647 w 35"/>
                  <a:gd name="T11" fmla="*/ 2147483647 h 37"/>
                  <a:gd name="T12" fmla="*/ 2147483647 w 35"/>
                  <a:gd name="T13" fmla="*/ 2147483647 h 37"/>
                  <a:gd name="T14" fmla="*/ 2147483647 w 35"/>
                  <a:gd name="T15" fmla="*/ 2147483647 h 37"/>
                  <a:gd name="T16" fmla="*/ 2147483647 w 35"/>
                  <a:gd name="T17" fmla="*/ 2147483647 h 37"/>
                  <a:gd name="T18" fmla="*/ 2147483647 w 35"/>
                  <a:gd name="T19" fmla="*/ 2147483647 h 37"/>
                  <a:gd name="T20" fmla="*/ 2147483647 w 35"/>
                  <a:gd name="T21" fmla="*/ 2147483647 h 37"/>
                  <a:gd name="T22" fmla="*/ 2147483647 w 35"/>
                  <a:gd name="T23" fmla="*/ 2147483647 h 37"/>
                  <a:gd name="T24" fmla="*/ 2147483647 w 35"/>
                  <a:gd name="T25" fmla="*/ 2147483647 h 37"/>
                  <a:gd name="T26" fmla="*/ 2147483647 w 35"/>
                  <a:gd name="T27" fmla="*/ 2147483647 h 37"/>
                  <a:gd name="T28" fmla="*/ 2147483647 w 35"/>
                  <a:gd name="T29" fmla="*/ 2147483647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37"/>
                  <a:gd name="T47" fmla="*/ 35 w 35"/>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37">
                    <a:moveTo>
                      <a:pt x="1" y="3"/>
                    </a:moveTo>
                    <a:cubicBezTo>
                      <a:pt x="4" y="10"/>
                      <a:pt x="11" y="16"/>
                      <a:pt x="17" y="17"/>
                    </a:cubicBezTo>
                    <a:cubicBezTo>
                      <a:pt x="18" y="18"/>
                      <a:pt x="19" y="19"/>
                      <a:pt x="20" y="20"/>
                    </a:cubicBezTo>
                    <a:cubicBezTo>
                      <a:pt x="22" y="23"/>
                      <a:pt x="25" y="26"/>
                      <a:pt x="27" y="27"/>
                    </a:cubicBezTo>
                    <a:cubicBezTo>
                      <a:pt x="28" y="28"/>
                      <a:pt x="32" y="37"/>
                      <a:pt x="33" y="36"/>
                    </a:cubicBezTo>
                    <a:cubicBezTo>
                      <a:pt x="33" y="36"/>
                      <a:pt x="33" y="36"/>
                      <a:pt x="33" y="36"/>
                    </a:cubicBezTo>
                    <a:cubicBezTo>
                      <a:pt x="34" y="36"/>
                      <a:pt x="35" y="35"/>
                      <a:pt x="34" y="34"/>
                    </a:cubicBezTo>
                    <a:cubicBezTo>
                      <a:pt x="28" y="18"/>
                      <a:pt x="28" y="18"/>
                      <a:pt x="28" y="18"/>
                    </a:cubicBezTo>
                    <a:cubicBezTo>
                      <a:pt x="27" y="18"/>
                      <a:pt x="27" y="18"/>
                      <a:pt x="27" y="18"/>
                    </a:cubicBezTo>
                    <a:cubicBezTo>
                      <a:pt x="24" y="18"/>
                      <a:pt x="23" y="18"/>
                      <a:pt x="21" y="15"/>
                    </a:cubicBezTo>
                    <a:cubicBezTo>
                      <a:pt x="20" y="13"/>
                      <a:pt x="20" y="13"/>
                      <a:pt x="20" y="13"/>
                    </a:cubicBezTo>
                    <a:cubicBezTo>
                      <a:pt x="19" y="13"/>
                      <a:pt x="19" y="13"/>
                      <a:pt x="19" y="13"/>
                    </a:cubicBezTo>
                    <a:cubicBezTo>
                      <a:pt x="13" y="12"/>
                      <a:pt x="7" y="7"/>
                      <a:pt x="5" y="2"/>
                    </a:cubicBezTo>
                    <a:cubicBezTo>
                      <a:pt x="4" y="1"/>
                      <a:pt x="3" y="0"/>
                      <a:pt x="2" y="1"/>
                    </a:cubicBezTo>
                    <a:cubicBezTo>
                      <a:pt x="1" y="1"/>
                      <a:pt x="0" y="2"/>
                      <a:pt x="1" y="3"/>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638" name="Freeform 3004"/>
              <p:cNvSpPr>
                <a:spLocks/>
              </p:cNvSpPr>
              <p:nvPr/>
            </p:nvSpPr>
            <p:spPr bwMode="auto">
              <a:xfrm>
                <a:off x="7637463" y="1735138"/>
                <a:ext cx="134937" cy="144462"/>
              </a:xfrm>
              <a:custGeom>
                <a:avLst/>
                <a:gdLst>
                  <a:gd name="T0" fmla="*/ 0 w 33"/>
                  <a:gd name="T1" fmla="*/ 2147483647 h 35"/>
                  <a:gd name="T2" fmla="*/ 2147483647 w 33"/>
                  <a:gd name="T3" fmla="*/ 2147483647 h 35"/>
                  <a:gd name="T4" fmla="*/ 2147483647 w 33"/>
                  <a:gd name="T5" fmla="*/ 2147483647 h 35"/>
                  <a:gd name="T6" fmla="*/ 2147483647 w 33"/>
                  <a:gd name="T7" fmla="*/ 2147483647 h 35"/>
                  <a:gd name="T8" fmla="*/ 2147483647 w 33"/>
                  <a:gd name="T9" fmla="*/ 2147483647 h 35"/>
                  <a:gd name="T10" fmla="*/ 2147483647 w 33"/>
                  <a:gd name="T11" fmla="*/ 2147483647 h 35"/>
                  <a:gd name="T12" fmla="*/ 2147483647 w 33"/>
                  <a:gd name="T13" fmla="*/ 2147483647 h 35"/>
                  <a:gd name="T14" fmla="*/ 2147483647 w 33"/>
                  <a:gd name="T15" fmla="*/ 2147483647 h 35"/>
                  <a:gd name="T16" fmla="*/ 2147483647 w 33"/>
                  <a:gd name="T17" fmla="*/ 2147483647 h 35"/>
                  <a:gd name="T18" fmla="*/ 2147483647 w 33"/>
                  <a:gd name="T19" fmla="*/ 2147483647 h 35"/>
                  <a:gd name="T20" fmla="*/ 2147483647 w 33"/>
                  <a:gd name="T21" fmla="*/ 2147483647 h 35"/>
                  <a:gd name="T22" fmla="*/ 2147483647 w 33"/>
                  <a:gd name="T23" fmla="*/ 2147483647 h 35"/>
                  <a:gd name="T24" fmla="*/ 2147483647 w 33"/>
                  <a:gd name="T25" fmla="*/ 2147483647 h 35"/>
                  <a:gd name="T26" fmla="*/ 2147483647 w 33"/>
                  <a:gd name="T27" fmla="*/ 0 h 35"/>
                  <a:gd name="T28" fmla="*/ 0 w 33"/>
                  <a:gd name="T29" fmla="*/ 2147483647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35"/>
                  <a:gd name="T47" fmla="*/ 33 w 33"/>
                  <a:gd name="T48" fmla="*/ 35 h 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35">
                    <a:moveTo>
                      <a:pt x="0" y="2"/>
                    </a:moveTo>
                    <a:cubicBezTo>
                      <a:pt x="3" y="9"/>
                      <a:pt x="10" y="14"/>
                      <a:pt x="17" y="15"/>
                    </a:cubicBezTo>
                    <a:cubicBezTo>
                      <a:pt x="17" y="16"/>
                      <a:pt x="18" y="17"/>
                      <a:pt x="18" y="17"/>
                    </a:cubicBezTo>
                    <a:cubicBezTo>
                      <a:pt x="20" y="20"/>
                      <a:pt x="23" y="22"/>
                      <a:pt x="26" y="23"/>
                    </a:cubicBezTo>
                    <a:cubicBezTo>
                      <a:pt x="26" y="24"/>
                      <a:pt x="31" y="35"/>
                      <a:pt x="31" y="35"/>
                    </a:cubicBezTo>
                    <a:cubicBezTo>
                      <a:pt x="32" y="35"/>
                      <a:pt x="32" y="35"/>
                      <a:pt x="32" y="35"/>
                    </a:cubicBezTo>
                    <a:cubicBezTo>
                      <a:pt x="33" y="35"/>
                      <a:pt x="33" y="34"/>
                      <a:pt x="33" y="33"/>
                    </a:cubicBezTo>
                    <a:cubicBezTo>
                      <a:pt x="27" y="18"/>
                      <a:pt x="27" y="18"/>
                      <a:pt x="27" y="18"/>
                    </a:cubicBezTo>
                    <a:cubicBezTo>
                      <a:pt x="26" y="18"/>
                      <a:pt x="26" y="18"/>
                      <a:pt x="26" y="18"/>
                    </a:cubicBezTo>
                    <a:cubicBezTo>
                      <a:pt x="23" y="18"/>
                      <a:pt x="21" y="17"/>
                      <a:pt x="19" y="14"/>
                    </a:cubicBezTo>
                    <a:cubicBezTo>
                      <a:pt x="18" y="12"/>
                      <a:pt x="18" y="12"/>
                      <a:pt x="18" y="12"/>
                    </a:cubicBezTo>
                    <a:cubicBezTo>
                      <a:pt x="17" y="12"/>
                      <a:pt x="17" y="12"/>
                      <a:pt x="17" y="12"/>
                    </a:cubicBezTo>
                    <a:cubicBezTo>
                      <a:pt x="12" y="12"/>
                      <a:pt x="6" y="7"/>
                      <a:pt x="3" y="1"/>
                    </a:cubicBezTo>
                    <a:cubicBezTo>
                      <a:pt x="3" y="0"/>
                      <a:pt x="2" y="0"/>
                      <a:pt x="1" y="0"/>
                    </a:cubicBezTo>
                    <a:cubicBezTo>
                      <a:pt x="0" y="1"/>
                      <a:pt x="0" y="1"/>
                      <a:pt x="0" y="2"/>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639" name="Freeform 3005"/>
              <p:cNvSpPr>
                <a:spLocks/>
              </p:cNvSpPr>
              <p:nvPr/>
            </p:nvSpPr>
            <p:spPr bwMode="auto">
              <a:xfrm>
                <a:off x="7642225" y="1739900"/>
                <a:ext cx="130175" cy="139700"/>
              </a:xfrm>
              <a:custGeom>
                <a:avLst/>
                <a:gdLst>
                  <a:gd name="T0" fmla="*/ 0 w 32"/>
                  <a:gd name="T1" fmla="*/ 2147483647 h 34"/>
                  <a:gd name="T2" fmla="*/ 2147483647 w 32"/>
                  <a:gd name="T3" fmla="*/ 2147483647 h 34"/>
                  <a:gd name="T4" fmla="*/ 2147483647 w 32"/>
                  <a:gd name="T5" fmla="*/ 2147483647 h 34"/>
                  <a:gd name="T6" fmla="*/ 2147483647 w 32"/>
                  <a:gd name="T7" fmla="*/ 2147483647 h 34"/>
                  <a:gd name="T8" fmla="*/ 2147483647 w 32"/>
                  <a:gd name="T9" fmla="*/ 2147483647 h 34"/>
                  <a:gd name="T10" fmla="*/ 2147483647 w 32"/>
                  <a:gd name="T11" fmla="*/ 2147483647 h 34"/>
                  <a:gd name="T12" fmla="*/ 2147483647 w 32"/>
                  <a:gd name="T13" fmla="*/ 2147483647 h 34"/>
                  <a:gd name="T14" fmla="*/ 2147483647 w 32"/>
                  <a:gd name="T15" fmla="*/ 2147483647 h 34"/>
                  <a:gd name="T16" fmla="*/ 2147483647 w 32"/>
                  <a:gd name="T17" fmla="*/ 2147483647 h 34"/>
                  <a:gd name="T18" fmla="*/ 2147483647 w 32"/>
                  <a:gd name="T19" fmla="*/ 2147483647 h 34"/>
                  <a:gd name="T20" fmla="*/ 2147483647 w 32"/>
                  <a:gd name="T21" fmla="*/ 2147483647 h 34"/>
                  <a:gd name="T22" fmla="*/ 2147483647 w 32"/>
                  <a:gd name="T23" fmla="*/ 2147483647 h 34"/>
                  <a:gd name="T24" fmla="*/ 2147483647 w 32"/>
                  <a:gd name="T25" fmla="*/ 0 h 34"/>
                  <a:gd name="T26" fmla="*/ 0 w 32"/>
                  <a:gd name="T27" fmla="*/ 0 h 34"/>
                  <a:gd name="T28" fmla="*/ 0 w 32"/>
                  <a:gd name="T29" fmla="*/ 2147483647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4"/>
                  <a:gd name="T47" fmla="*/ 32 w 32"/>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4">
                    <a:moveTo>
                      <a:pt x="0" y="1"/>
                    </a:moveTo>
                    <a:cubicBezTo>
                      <a:pt x="3" y="8"/>
                      <a:pt x="10" y="13"/>
                      <a:pt x="16" y="13"/>
                    </a:cubicBezTo>
                    <a:cubicBezTo>
                      <a:pt x="16" y="14"/>
                      <a:pt x="16" y="14"/>
                      <a:pt x="16" y="14"/>
                    </a:cubicBezTo>
                    <a:cubicBezTo>
                      <a:pt x="19" y="17"/>
                      <a:pt x="21" y="19"/>
                      <a:pt x="24" y="19"/>
                    </a:cubicBezTo>
                    <a:cubicBezTo>
                      <a:pt x="25" y="19"/>
                      <a:pt x="30" y="33"/>
                      <a:pt x="30" y="33"/>
                    </a:cubicBezTo>
                    <a:cubicBezTo>
                      <a:pt x="30" y="34"/>
                      <a:pt x="31" y="34"/>
                      <a:pt x="31" y="34"/>
                    </a:cubicBezTo>
                    <a:cubicBezTo>
                      <a:pt x="31" y="34"/>
                      <a:pt x="32" y="33"/>
                      <a:pt x="31" y="33"/>
                    </a:cubicBezTo>
                    <a:cubicBezTo>
                      <a:pt x="25" y="17"/>
                      <a:pt x="25" y="17"/>
                      <a:pt x="25" y="17"/>
                    </a:cubicBezTo>
                    <a:cubicBezTo>
                      <a:pt x="25" y="17"/>
                      <a:pt x="25" y="17"/>
                      <a:pt x="25" y="17"/>
                    </a:cubicBezTo>
                    <a:cubicBezTo>
                      <a:pt x="22" y="17"/>
                      <a:pt x="20" y="17"/>
                      <a:pt x="18" y="13"/>
                    </a:cubicBezTo>
                    <a:cubicBezTo>
                      <a:pt x="17" y="12"/>
                      <a:pt x="17" y="12"/>
                      <a:pt x="17" y="12"/>
                    </a:cubicBezTo>
                    <a:cubicBezTo>
                      <a:pt x="16" y="12"/>
                      <a:pt x="16" y="12"/>
                      <a:pt x="16" y="12"/>
                    </a:cubicBezTo>
                    <a:cubicBezTo>
                      <a:pt x="11" y="12"/>
                      <a:pt x="4" y="7"/>
                      <a:pt x="1" y="0"/>
                    </a:cubicBezTo>
                    <a:cubicBezTo>
                      <a:pt x="1" y="0"/>
                      <a:pt x="1" y="0"/>
                      <a:pt x="0" y="0"/>
                    </a:cubicBezTo>
                    <a:cubicBezTo>
                      <a:pt x="0" y="0"/>
                      <a:pt x="0" y="1"/>
                      <a:pt x="0" y="1"/>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640" name="Freeform 3006"/>
              <p:cNvSpPr>
                <a:spLocks/>
              </p:cNvSpPr>
              <p:nvPr/>
            </p:nvSpPr>
            <p:spPr bwMode="auto">
              <a:xfrm>
                <a:off x="7554913" y="2230438"/>
                <a:ext cx="184150" cy="139700"/>
              </a:xfrm>
              <a:custGeom>
                <a:avLst/>
                <a:gdLst>
                  <a:gd name="T0" fmla="*/ 2147483647 w 45"/>
                  <a:gd name="T1" fmla="*/ 2147483647 h 34"/>
                  <a:gd name="T2" fmla="*/ 2147483647 w 45"/>
                  <a:gd name="T3" fmla="*/ 2147483647 h 34"/>
                  <a:gd name="T4" fmla="*/ 2147483647 w 45"/>
                  <a:gd name="T5" fmla="*/ 2147483647 h 34"/>
                  <a:gd name="T6" fmla="*/ 2147483647 w 45"/>
                  <a:gd name="T7" fmla="*/ 2147483647 h 34"/>
                  <a:gd name="T8" fmla="*/ 2147483647 w 45"/>
                  <a:gd name="T9" fmla="*/ 2147483647 h 34"/>
                  <a:gd name="T10" fmla="*/ 2147483647 w 45"/>
                  <a:gd name="T11" fmla="*/ 2147483647 h 34"/>
                  <a:gd name="T12" fmla="*/ 2147483647 w 45"/>
                  <a:gd name="T13" fmla="*/ 2147483647 h 34"/>
                  <a:gd name="T14" fmla="*/ 2147483647 w 45"/>
                  <a:gd name="T15" fmla="*/ 2147483647 h 34"/>
                  <a:gd name="T16" fmla="*/ 2147483647 w 45"/>
                  <a:gd name="T17" fmla="*/ 2147483647 h 34"/>
                  <a:gd name="T18" fmla="*/ 2147483647 w 45"/>
                  <a:gd name="T19" fmla="*/ 2147483647 h 34"/>
                  <a:gd name="T20" fmla="*/ 2147483647 w 45"/>
                  <a:gd name="T21" fmla="*/ 2147483647 h 34"/>
                  <a:gd name="T22" fmla="*/ 2147483647 w 45"/>
                  <a:gd name="T23" fmla="*/ 2147483647 h 34"/>
                  <a:gd name="T24" fmla="*/ 2147483647 w 45"/>
                  <a:gd name="T25" fmla="*/ 2147483647 h 34"/>
                  <a:gd name="T26" fmla="*/ 2147483647 w 45"/>
                  <a:gd name="T27" fmla="*/ 2147483647 h 34"/>
                  <a:gd name="T28" fmla="*/ 2147483647 w 45"/>
                  <a:gd name="T29" fmla="*/ 2147483647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34"/>
                  <a:gd name="T47" fmla="*/ 45 w 45"/>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34">
                    <a:moveTo>
                      <a:pt x="36" y="18"/>
                    </a:moveTo>
                    <a:cubicBezTo>
                      <a:pt x="44" y="8"/>
                      <a:pt x="44" y="8"/>
                      <a:pt x="44" y="8"/>
                    </a:cubicBezTo>
                    <a:cubicBezTo>
                      <a:pt x="45" y="6"/>
                      <a:pt x="45" y="3"/>
                      <a:pt x="43" y="2"/>
                    </a:cubicBezTo>
                    <a:cubicBezTo>
                      <a:pt x="41" y="0"/>
                      <a:pt x="39" y="1"/>
                      <a:pt x="37" y="3"/>
                    </a:cubicBezTo>
                    <a:cubicBezTo>
                      <a:pt x="37" y="3"/>
                      <a:pt x="32" y="9"/>
                      <a:pt x="30" y="12"/>
                    </a:cubicBezTo>
                    <a:cubicBezTo>
                      <a:pt x="27" y="12"/>
                      <a:pt x="24" y="14"/>
                      <a:pt x="22" y="17"/>
                    </a:cubicBezTo>
                    <a:cubicBezTo>
                      <a:pt x="14" y="16"/>
                      <a:pt x="6" y="20"/>
                      <a:pt x="2" y="27"/>
                    </a:cubicBezTo>
                    <a:cubicBezTo>
                      <a:pt x="0" y="29"/>
                      <a:pt x="1" y="31"/>
                      <a:pt x="3" y="33"/>
                    </a:cubicBezTo>
                    <a:cubicBezTo>
                      <a:pt x="4" y="34"/>
                      <a:pt x="7" y="34"/>
                      <a:pt x="8" y="32"/>
                    </a:cubicBezTo>
                    <a:cubicBezTo>
                      <a:pt x="12" y="27"/>
                      <a:pt x="18" y="24"/>
                      <a:pt x="23" y="25"/>
                    </a:cubicBezTo>
                    <a:cubicBezTo>
                      <a:pt x="25" y="25"/>
                      <a:pt x="25" y="25"/>
                      <a:pt x="25" y="25"/>
                    </a:cubicBezTo>
                    <a:cubicBezTo>
                      <a:pt x="27" y="23"/>
                      <a:pt x="27" y="23"/>
                      <a:pt x="27" y="23"/>
                    </a:cubicBezTo>
                    <a:cubicBezTo>
                      <a:pt x="30" y="20"/>
                      <a:pt x="31" y="20"/>
                      <a:pt x="31" y="20"/>
                    </a:cubicBezTo>
                    <a:cubicBezTo>
                      <a:pt x="34" y="21"/>
                      <a:pt x="34" y="21"/>
                      <a:pt x="34" y="21"/>
                    </a:cubicBezTo>
                    <a:lnTo>
                      <a:pt x="36" y="18"/>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641" name="Freeform 3007"/>
              <p:cNvSpPr>
                <a:spLocks/>
              </p:cNvSpPr>
              <p:nvPr/>
            </p:nvSpPr>
            <p:spPr bwMode="auto">
              <a:xfrm>
                <a:off x="7559675" y="2235200"/>
                <a:ext cx="176213" cy="130175"/>
              </a:xfrm>
              <a:custGeom>
                <a:avLst/>
                <a:gdLst>
                  <a:gd name="T0" fmla="*/ 2147483647 w 43"/>
                  <a:gd name="T1" fmla="*/ 2147483647 h 32"/>
                  <a:gd name="T2" fmla="*/ 2147483647 w 43"/>
                  <a:gd name="T3" fmla="*/ 2147483647 h 32"/>
                  <a:gd name="T4" fmla="*/ 2147483647 w 43"/>
                  <a:gd name="T5" fmla="*/ 2147483647 h 32"/>
                  <a:gd name="T6" fmla="*/ 2147483647 w 43"/>
                  <a:gd name="T7" fmla="*/ 2147483647 h 32"/>
                  <a:gd name="T8" fmla="*/ 2147483647 w 43"/>
                  <a:gd name="T9" fmla="*/ 2147483647 h 32"/>
                  <a:gd name="T10" fmla="*/ 2147483647 w 43"/>
                  <a:gd name="T11" fmla="*/ 2147483647 h 32"/>
                  <a:gd name="T12" fmla="*/ 2147483647 w 43"/>
                  <a:gd name="T13" fmla="*/ 2147483647 h 32"/>
                  <a:gd name="T14" fmla="*/ 2147483647 w 43"/>
                  <a:gd name="T15" fmla="*/ 2147483647 h 32"/>
                  <a:gd name="T16" fmla="*/ 2147483647 w 43"/>
                  <a:gd name="T17" fmla="*/ 2147483647 h 32"/>
                  <a:gd name="T18" fmla="*/ 2147483647 w 43"/>
                  <a:gd name="T19" fmla="*/ 2147483647 h 32"/>
                  <a:gd name="T20" fmla="*/ 2147483647 w 43"/>
                  <a:gd name="T21" fmla="*/ 2147483647 h 32"/>
                  <a:gd name="T22" fmla="*/ 2147483647 w 43"/>
                  <a:gd name="T23" fmla="*/ 2147483647 h 32"/>
                  <a:gd name="T24" fmla="*/ 2147483647 w 43"/>
                  <a:gd name="T25" fmla="*/ 2147483647 h 32"/>
                  <a:gd name="T26" fmla="*/ 2147483647 w 43"/>
                  <a:gd name="T27" fmla="*/ 2147483647 h 32"/>
                  <a:gd name="T28" fmla="*/ 2147483647 w 43"/>
                  <a:gd name="T29" fmla="*/ 2147483647 h 32"/>
                  <a:gd name="T30" fmla="*/ 2147483647 w 43"/>
                  <a:gd name="T31" fmla="*/ 2147483647 h 32"/>
                  <a:gd name="T32" fmla="*/ 2147483647 w 43"/>
                  <a:gd name="T33" fmla="*/ 2147483647 h 32"/>
                  <a:gd name="T34" fmla="*/ 2147483647 w 43"/>
                  <a:gd name="T35" fmla="*/ 2147483647 h 32"/>
                  <a:gd name="T36" fmla="*/ 2147483647 w 43"/>
                  <a:gd name="T37" fmla="*/ 2147483647 h 32"/>
                  <a:gd name="T38" fmla="*/ 2147483647 w 43"/>
                  <a:gd name="T39" fmla="*/ 2147483647 h 32"/>
                  <a:gd name="T40" fmla="*/ 2147483647 w 43"/>
                  <a:gd name="T41" fmla="*/ 2147483647 h 32"/>
                  <a:gd name="T42" fmla="*/ 2147483647 w 43"/>
                  <a:gd name="T43" fmla="*/ 2147483647 h 32"/>
                  <a:gd name="T44" fmla="*/ 2147483647 w 43"/>
                  <a:gd name="T45" fmla="*/ 2147483647 h 32"/>
                  <a:gd name="T46" fmla="*/ 2147483647 w 43"/>
                  <a:gd name="T47" fmla="*/ 2147483647 h 32"/>
                  <a:gd name="T48" fmla="*/ 2147483647 w 43"/>
                  <a:gd name="T49" fmla="*/ 2147483647 h 32"/>
                  <a:gd name="T50" fmla="*/ 2147483647 w 43"/>
                  <a:gd name="T51" fmla="*/ 2147483647 h 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
                  <a:gd name="T79" fmla="*/ 0 h 32"/>
                  <a:gd name="T80" fmla="*/ 43 w 43"/>
                  <a:gd name="T81" fmla="*/ 32 h 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 h="32">
                    <a:moveTo>
                      <a:pt x="42" y="1"/>
                    </a:moveTo>
                    <a:cubicBezTo>
                      <a:pt x="41" y="1"/>
                      <a:pt x="41" y="1"/>
                      <a:pt x="41" y="1"/>
                    </a:cubicBezTo>
                    <a:cubicBezTo>
                      <a:pt x="39" y="0"/>
                      <a:pt x="38" y="1"/>
                      <a:pt x="37" y="2"/>
                    </a:cubicBezTo>
                    <a:cubicBezTo>
                      <a:pt x="36" y="3"/>
                      <a:pt x="31" y="9"/>
                      <a:pt x="30" y="11"/>
                    </a:cubicBezTo>
                    <a:cubicBezTo>
                      <a:pt x="26" y="11"/>
                      <a:pt x="23" y="14"/>
                      <a:pt x="21" y="16"/>
                    </a:cubicBezTo>
                    <a:cubicBezTo>
                      <a:pt x="21" y="16"/>
                      <a:pt x="20" y="16"/>
                      <a:pt x="20" y="16"/>
                    </a:cubicBezTo>
                    <a:cubicBezTo>
                      <a:pt x="16" y="16"/>
                      <a:pt x="12" y="18"/>
                      <a:pt x="8" y="20"/>
                    </a:cubicBezTo>
                    <a:cubicBezTo>
                      <a:pt x="6" y="22"/>
                      <a:pt x="3" y="24"/>
                      <a:pt x="2" y="26"/>
                    </a:cubicBezTo>
                    <a:cubicBezTo>
                      <a:pt x="1" y="27"/>
                      <a:pt x="0" y="29"/>
                      <a:pt x="1" y="30"/>
                    </a:cubicBezTo>
                    <a:cubicBezTo>
                      <a:pt x="1" y="31"/>
                      <a:pt x="1" y="31"/>
                      <a:pt x="2" y="31"/>
                    </a:cubicBezTo>
                    <a:cubicBezTo>
                      <a:pt x="2" y="32"/>
                      <a:pt x="3" y="32"/>
                      <a:pt x="3" y="32"/>
                    </a:cubicBezTo>
                    <a:cubicBezTo>
                      <a:pt x="4" y="32"/>
                      <a:pt x="6" y="31"/>
                      <a:pt x="7" y="30"/>
                    </a:cubicBezTo>
                    <a:cubicBezTo>
                      <a:pt x="11" y="26"/>
                      <a:pt x="17" y="23"/>
                      <a:pt x="21" y="23"/>
                    </a:cubicBezTo>
                    <a:cubicBezTo>
                      <a:pt x="21" y="23"/>
                      <a:pt x="23" y="23"/>
                      <a:pt x="23" y="23"/>
                    </a:cubicBezTo>
                    <a:cubicBezTo>
                      <a:pt x="23" y="23"/>
                      <a:pt x="24" y="23"/>
                      <a:pt x="24" y="23"/>
                    </a:cubicBezTo>
                    <a:cubicBezTo>
                      <a:pt x="24" y="23"/>
                      <a:pt x="24" y="23"/>
                      <a:pt x="24" y="23"/>
                    </a:cubicBezTo>
                    <a:cubicBezTo>
                      <a:pt x="26" y="21"/>
                      <a:pt x="26" y="21"/>
                      <a:pt x="26" y="21"/>
                    </a:cubicBezTo>
                    <a:cubicBezTo>
                      <a:pt x="26" y="21"/>
                      <a:pt x="26" y="21"/>
                      <a:pt x="26" y="21"/>
                    </a:cubicBezTo>
                    <a:cubicBezTo>
                      <a:pt x="28" y="19"/>
                      <a:pt x="29" y="18"/>
                      <a:pt x="30" y="18"/>
                    </a:cubicBezTo>
                    <a:cubicBezTo>
                      <a:pt x="30" y="18"/>
                      <a:pt x="32" y="19"/>
                      <a:pt x="33" y="19"/>
                    </a:cubicBezTo>
                    <a:cubicBezTo>
                      <a:pt x="33" y="19"/>
                      <a:pt x="34" y="17"/>
                      <a:pt x="34" y="18"/>
                    </a:cubicBezTo>
                    <a:cubicBezTo>
                      <a:pt x="34" y="17"/>
                      <a:pt x="34" y="17"/>
                      <a:pt x="34" y="17"/>
                    </a:cubicBezTo>
                    <a:cubicBezTo>
                      <a:pt x="34" y="17"/>
                      <a:pt x="34" y="17"/>
                      <a:pt x="34" y="17"/>
                    </a:cubicBezTo>
                    <a:cubicBezTo>
                      <a:pt x="42" y="6"/>
                      <a:pt x="42" y="6"/>
                      <a:pt x="42" y="6"/>
                    </a:cubicBezTo>
                    <a:cubicBezTo>
                      <a:pt x="43" y="5"/>
                      <a:pt x="43" y="4"/>
                      <a:pt x="43" y="2"/>
                    </a:cubicBezTo>
                    <a:cubicBezTo>
                      <a:pt x="43" y="2"/>
                      <a:pt x="42" y="1"/>
                      <a:pt x="42" y="1"/>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642" name="Freeform 3008"/>
              <p:cNvSpPr>
                <a:spLocks/>
              </p:cNvSpPr>
              <p:nvPr/>
            </p:nvSpPr>
            <p:spPr bwMode="auto">
              <a:xfrm>
                <a:off x="7564438" y="2239963"/>
                <a:ext cx="171450" cy="122237"/>
              </a:xfrm>
              <a:custGeom>
                <a:avLst/>
                <a:gdLst>
                  <a:gd name="T0" fmla="*/ 2147483647 w 42"/>
                  <a:gd name="T1" fmla="*/ 0 h 30"/>
                  <a:gd name="T2" fmla="*/ 2147483647 w 42"/>
                  <a:gd name="T3" fmla="*/ 0 h 30"/>
                  <a:gd name="T4" fmla="*/ 2147483647 w 42"/>
                  <a:gd name="T5" fmla="*/ 2147483647 h 30"/>
                  <a:gd name="T6" fmla="*/ 2147483647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2147483647 h 30"/>
                  <a:gd name="T18" fmla="*/ 2147483647 w 42"/>
                  <a:gd name="T19" fmla="*/ 2147483647 h 30"/>
                  <a:gd name="T20" fmla="*/ 2147483647 w 42"/>
                  <a:gd name="T21" fmla="*/ 2147483647 h 30"/>
                  <a:gd name="T22" fmla="*/ 2147483647 w 42"/>
                  <a:gd name="T23" fmla="*/ 2147483647 h 30"/>
                  <a:gd name="T24" fmla="*/ 2147483647 w 42"/>
                  <a:gd name="T25" fmla="*/ 2147483647 h 30"/>
                  <a:gd name="T26" fmla="*/ 2147483647 w 42"/>
                  <a:gd name="T27" fmla="*/ 2147483647 h 30"/>
                  <a:gd name="T28" fmla="*/ 2147483647 w 42"/>
                  <a:gd name="T29" fmla="*/ 2147483647 h 30"/>
                  <a:gd name="T30" fmla="*/ 2147483647 w 42"/>
                  <a:gd name="T31" fmla="*/ 2147483647 h 30"/>
                  <a:gd name="T32" fmla="*/ 2147483647 w 42"/>
                  <a:gd name="T33" fmla="*/ 2147483647 h 30"/>
                  <a:gd name="T34" fmla="*/ 2147483647 w 42"/>
                  <a:gd name="T35" fmla="*/ 2147483647 h 30"/>
                  <a:gd name="T36" fmla="*/ 2147483647 w 42"/>
                  <a:gd name="T37" fmla="*/ 2147483647 h 30"/>
                  <a:gd name="T38" fmla="*/ 2147483647 w 42"/>
                  <a:gd name="T39" fmla="*/ 2147483647 h 30"/>
                  <a:gd name="T40" fmla="*/ 2147483647 w 42"/>
                  <a:gd name="T41" fmla="*/ 2147483647 h 30"/>
                  <a:gd name="T42" fmla="*/ 2147483647 w 42"/>
                  <a:gd name="T43" fmla="*/ 2147483647 h 30"/>
                  <a:gd name="T44" fmla="*/ 2147483647 w 42"/>
                  <a:gd name="T45" fmla="*/ 2147483647 h 30"/>
                  <a:gd name="T46" fmla="*/ 2147483647 w 42"/>
                  <a:gd name="T47" fmla="*/ 2147483647 h 30"/>
                  <a:gd name="T48" fmla="*/ 2147483647 w 42"/>
                  <a:gd name="T49" fmla="*/ 2147483647 h 30"/>
                  <a:gd name="T50" fmla="*/ 2147483647 w 42"/>
                  <a:gd name="T51" fmla="*/ 0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30"/>
                  <a:gd name="T80" fmla="*/ 42 w 42"/>
                  <a:gd name="T81" fmla="*/ 30 h 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30">
                    <a:moveTo>
                      <a:pt x="41" y="0"/>
                    </a:moveTo>
                    <a:cubicBezTo>
                      <a:pt x="40" y="0"/>
                      <a:pt x="40" y="0"/>
                      <a:pt x="40" y="0"/>
                    </a:cubicBezTo>
                    <a:cubicBezTo>
                      <a:pt x="39" y="0"/>
                      <a:pt x="37" y="0"/>
                      <a:pt x="36" y="2"/>
                    </a:cubicBezTo>
                    <a:cubicBezTo>
                      <a:pt x="35" y="3"/>
                      <a:pt x="31" y="9"/>
                      <a:pt x="29" y="11"/>
                    </a:cubicBezTo>
                    <a:cubicBezTo>
                      <a:pt x="26" y="11"/>
                      <a:pt x="23" y="13"/>
                      <a:pt x="21" y="15"/>
                    </a:cubicBezTo>
                    <a:cubicBezTo>
                      <a:pt x="20" y="15"/>
                      <a:pt x="20" y="16"/>
                      <a:pt x="19" y="16"/>
                    </a:cubicBezTo>
                    <a:cubicBezTo>
                      <a:pt x="16" y="16"/>
                      <a:pt x="12" y="17"/>
                      <a:pt x="8" y="19"/>
                    </a:cubicBezTo>
                    <a:cubicBezTo>
                      <a:pt x="6" y="21"/>
                      <a:pt x="3" y="23"/>
                      <a:pt x="2" y="25"/>
                    </a:cubicBezTo>
                    <a:cubicBezTo>
                      <a:pt x="1" y="26"/>
                      <a:pt x="0" y="28"/>
                      <a:pt x="1" y="29"/>
                    </a:cubicBezTo>
                    <a:cubicBezTo>
                      <a:pt x="1" y="29"/>
                      <a:pt x="1" y="30"/>
                      <a:pt x="1" y="30"/>
                    </a:cubicBezTo>
                    <a:cubicBezTo>
                      <a:pt x="1" y="30"/>
                      <a:pt x="2" y="30"/>
                      <a:pt x="2" y="30"/>
                    </a:cubicBezTo>
                    <a:cubicBezTo>
                      <a:pt x="4" y="30"/>
                      <a:pt x="5" y="29"/>
                      <a:pt x="6" y="28"/>
                    </a:cubicBezTo>
                    <a:cubicBezTo>
                      <a:pt x="10" y="24"/>
                      <a:pt x="15" y="21"/>
                      <a:pt x="20" y="21"/>
                    </a:cubicBezTo>
                    <a:cubicBezTo>
                      <a:pt x="20" y="21"/>
                      <a:pt x="22" y="21"/>
                      <a:pt x="22" y="21"/>
                    </a:cubicBezTo>
                    <a:cubicBezTo>
                      <a:pt x="22" y="21"/>
                      <a:pt x="22" y="21"/>
                      <a:pt x="22" y="21"/>
                    </a:cubicBezTo>
                    <a:cubicBezTo>
                      <a:pt x="23" y="21"/>
                      <a:pt x="23" y="21"/>
                      <a:pt x="23" y="21"/>
                    </a:cubicBezTo>
                    <a:cubicBezTo>
                      <a:pt x="24" y="19"/>
                      <a:pt x="24" y="19"/>
                      <a:pt x="24" y="19"/>
                    </a:cubicBezTo>
                    <a:cubicBezTo>
                      <a:pt x="25" y="19"/>
                      <a:pt x="25" y="19"/>
                      <a:pt x="25" y="19"/>
                    </a:cubicBezTo>
                    <a:cubicBezTo>
                      <a:pt x="27" y="17"/>
                      <a:pt x="28" y="17"/>
                      <a:pt x="29" y="17"/>
                    </a:cubicBezTo>
                    <a:cubicBezTo>
                      <a:pt x="29" y="16"/>
                      <a:pt x="31" y="17"/>
                      <a:pt x="31" y="17"/>
                    </a:cubicBezTo>
                    <a:cubicBezTo>
                      <a:pt x="31" y="17"/>
                      <a:pt x="32" y="16"/>
                      <a:pt x="32" y="16"/>
                    </a:cubicBezTo>
                    <a:cubicBezTo>
                      <a:pt x="33" y="16"/>
                      <a:pt x="33" y="16"/>
                      <a:pt x="33" y="16"/>
                    </a:cubicBezTo>
                    <a:cubicBezTo>
                      <a:pt x="33" y="15"/>
                      <a:pt x="33" y="15"/>
                      <a:pt x="33" y="15"/>
                    </a:cubicBezTo>
                    <a:cubicBezTo>
                      <a:pt x="41" y="5"/>
                      <a:pt x="41" y="5"/>
                      <a:pt x="41" y="5"/>
                    </a:cubicBezTo>
                    <a:cubicBezTo>
                      <a:pt x="41" y="4"/>
                      <a:pt x="42" y="2"/>
                      <a:pt x="41" y="2"/>
                    </a:cubicBezTo>
                    <a:cubicBezTo>
                      <a:pt x="41" y="1"/>
                      <a:pt x="41" y="1"/>
                      <a:pt x="41" y="0"/>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643" name="Freeform 3009"/>
              <p:cNvSpPr>
                <a:spLocks/>
              </p:cNvSpPr>
              <p:nvPr/>
            </p:nvSpPr>
            <p:spPr bwMode="auto">
              <a:xfrm>
                <a:off x="7567613" y="2239963"/>
                <a:ext cx="163512" cy="122237"/>
              </a:xfrm>
              <a:custGeom>
                <a:avLst/>
                <a:gdLst>
                  <a:gd name="T0" fmla="*/ 2147483647 w 40"/>
                  <a:gd name="T1" fmla="*/ 2147483647 h 30"/>
                  <a:gd name="T2" fmla="*/ 2147483647 w 40"/>
                  <a:gd name="T3" fmla="*/ 0 h 30"/>
                  <a:gd name="T4" fmla="*/ 2147483647 w 40"/>
                  <a:gd name="T5" fmla="*/ 2147483647 h 30"/>
                  <a:gd name="T6" fmla="*/ 2147483647 w 40"/>
                  <a:gd name="T7" fmla="*/ 2147483647 h 30"/>
                  <a:gd name="T8" fmla="*/ 2147483647 w 40"/>
                  <a:gd name="T9" fmla="*/ 2147483647 h 30"/>
                  <a:gd name="T10" fmla="*/ 2147483647 w 40"/>
                  <a:gd name="T11" fmla="*/ 2147483647 h 30"/>
                  <a:gd name="T12" fmla="*/ 2147483647 w 40"/>
                  <a:gd name="T13" fmla="*/ 2147483647 h 30"/>
                  <a:gd name="T14" fmla="*/ 2147483647 w 40"/>
                  <a:gd name="T15" fmla="*/ 2147483647 h 30"/>
                  <a:gd name="T16" fmla="*/ 0 w 40"/>
                  <a:gd name="T17" fmla="*/ 2147483647 h 30"/>
                  <a:gd name="T18" fmla="*/ 0 w 40"/>
                  <a:gd name="T19" fmla="*/ 2147483647 h 30"/>
                  <a:gd name="T20" fmla="*/ 2147483647 w 40"/>
                  <a:gd name="T21" fmla="*/ 2147483647 h 30"/>
                  <a:gd name="T22" fmla="*/ 2147483647 w 40"/>
                  <a:gd name="T23" fmla="*/ 2147483647 h 30"/>
                  <a:gd name="T24" fmla="*/ 2147483647 w 40"/>
                  <a:gd name="T25" fmla="*/ 2147483647 h 30"/>
                  <a:gd name="T26" fmla="*/ 2147483647 w 40"/>
                  <a:gd name="T27" fmla="*/ 2147483647 h 30"/>
                  <a:gd name="T28" fmla="*/ 2147483647 w 40"/>
                  <a:gd name="T29" fmla="*/ 2147483647 h 30"/>
                  <a:gd name="T30" fmla="*/ 2147483647 w 40"/>
                  <a:gd name="T31" fmla="*/ 2147483647 h 30"/>
                  <a:gd name="T32" fmla="*/ 2147483647 w 40"/>
                  <a:gd name="T33" fmla="*/ 2147483647 h 30"/>
                  <a:gd name="T34" fmla="*/ 2147483647 w 40"/>
                  <a:gd name="T35" fmla="*/ 2147483647 h 30"/>
                  <a:gd name="T36" fmla="*/ 2147483647 w 40"/>
                  <a:gd name="T37" fmla="*/ 2147483647 h 30"/>
                  <a:gd name="T38" fmla="*/ 2147483647 w 40"/>
                  <a:gd name="T39" fmla="*/ 2147483647 h 30"/>
                  <a:gd name="T40" fmla="*/ 2147483647 w 40"/>
                  <a:gd name="T41" fmla="*/ 2147483647 h 30"/>
                  <a:gd name="T42" fmla="*/ 2147483647 w 40"/>
                  <a:gd name="T43" fmla="*/ 2147483647 h 30"/>
                  <a:gd name="T44" fmla="*/ 2147483647 w 40"/>
                  <a:gd name="T45" fmla="*/ 2147483647 h 30"/>
                  <a:gd name="T46" fmla="*/ 2147483647 w 40"/>
                  <a:gd name="T47" fmla="*/ 2147483647 h 30"/>
                  <a:gd name="T48" fmla="*/ 2147483647 w 40"/>
                  <a:gd name="T49" fmla="*/ 2147483647 h 30"/>
                  <a:gd name="T50" fmla="*/ 2147483647 w 40"/>
                  <a:gd name="T51" fmla="*/ 2147483647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30"/>
                  <a:gd name="T80" fmla="*/ 40 w 40"/>
                  <a:gd name="T81" fmla="*/ 30 h 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30">
                    <a:moveTo>
                      <a:pt x="39" y="1"/>
                    </a:moveTo>
                    <a:cubicBezTo>
                      <a:pt x="39" y="0"/>
                      <a:pt x="39" y="0"/>
                      <a:pt x="38" y="0"/>
                    </a:cubicBezTo>
                    <a:cubicBezTo>
                      <a:pt x="38" y="0"/>
                      <a:pt x="36" y="1"/>
                      <a:pt x="35" y="3"/>
                    </a:cubicBezTo>
                    <a:cubicBezTo>
                      <a:pt x="34" y="4"/>
                      <a:pt x="30" y="10"/>
                      <a:pt x="29" y="11"/>
                    </a:cubicBezTo>
                    <a:cubicBezTo>
                      <a:pt x="25" y="11"/>
                      <a:pt x="23" y="13"/>
                      <a:pt x="20" y="16"/>
                    </a:cubicBezTo>
                    <a:cubicBezTo>
                      <a:pt x="20" y="16"/>
                      <a:pt x="19" y="16"/>
                      <a:pt x="19" y="16"/>
                    </a:cubicBezTo>
                    <a:cubicBezTo>
                      <a:pt x="16" y="16"/>
                      <a:pt x="12" y="18"/>
                      <a:pt x="8" y="20"/>
                    </a:cubicBezTo>
                    <a:cubicBezTo>
                      <a:pt x="6" y="21"/>
                      <a:pt x="3" y="23"/>
                      <a:pt x="2" y="25"/>
                    </a:cubicBezTo>
                    <a:cubicBezTo>
                      <a:pt x="1" y="26"/>
                      <a:pt x="0" y="28"/>
                      <a:pt x="0" y="29"/>
                    </a:cubicBezTo>
                    <a:cubicBezTo>
                      <a:pt x="0" y="29"/>
                      <a:pt x="0" y="29"/>
                      <a:pt x="0" y="30"/>
                    </a:cubicBezTo>
                    <a:cubicBezTo>
                      <a:pt x="1" y="30"/>
                      <a:pt x="1" y="30"/>
                      <a:pt x="1" y="30"/>
                    </a:cubicBezTo>
                    <a:cubicBezTo>
                      <a:pt x="3" y="29"/>
                      <a:pt x="4" y="29"/>
                      <a:pt x="5" y="27"/>
                    </a:cubicBezTo>
                    <a:cubicBezTo>
                      <a:pt x="9" y="24"/>
                      <a:pt x="14" y="21"/>
                      <a:pt x="19" y="20"/>
                    </a:cubicBezTo>
                    <a:cubicBezTo>
                      <a:pt x="19" y="20"/>
                      <a:pt x="20" y="21"/>
                      <a:pt x="21" y="21"/>
                    </a:cubicBezTo>
                    <a:cubicBezTo>
                      <a:pt x="21" y="21"/>
                      <a:pt x="21" y="20"/>
                      <a:pt x="21" y="20"/>
                    </a:cubicBezTo>
                    <a:cubicBezTo>
                      <a:pt x="21" y="20"/>
                      <a:pt x="21" y="20"/>
                      <a:pt x="21" y="20"/>
                    </a:cubicBezTo>
                    <a:cubicBezTo>
                      <a:pt x="23" y="19"/>
                      <a:pt x="23" y="19"/>
                      <a:pt x="23" y="19"/>
                    </a:cubicBezTo>
                    <a:cubicBezTo>
                      <a:pt x="23" y="19"/>
                      <a:pt x="23" y="19"/>
                      <a:pt x="23" y="18"/>
                    </a:cubicBezTo>
                    <a:cubicBezTo>
                      <a:pt x="25" y="17"/>
                      <a:pt x="26" y="16"/>
                      <a:pt x="27" y="16"/>
                    </a:cubicBezTo>
                    <a:cubicBezTo>
                      <a:pt x="28" y="16"/>
                      <a:pt x="29" y="16"/>
                      <a:pt x="30" y="16"/>
                    </a:cubicBezTo>
                    <a:cubicBezTo>
                      <a:pt x="30" y="16"/>
                      <a:pt x="31" y="15"/>
                      <a:pt x="31" y="15"/>
                    </a:cubicBezTo>
                    <a:cubicBezTo>
                      <a:pt x="31" y="15"/>
                      <a:pt x="31" y="15"/>
                      <a:pt x="31" y="15"/>
                    </a:cubicBezTo>
                    <a:cubicBezTo>
                      <a:pt x="32" y="15"/>
                      <a:pt x="32" y="15"/>
                      <a:pt x="32" y="15"/>
                    </a:cubicBezTo>
                    <a:cubicBezTo>
                      <a:pt x="39" y="5"/>
                      <a:pt x="39" y="5"/>
                      <a:pt x="39" y="5"/>
                    </a:cubicBezTo>
                    <a:cubicBezTo>
                      <a:pt x="39" y="4"/>
                      <a:pt x="40" y="2"/>
                      <a:pt x="40" y="2"/>
                    </a:cubicBezTo>
                    <a:cubicBezTo>
                      <a:pt x="40" y="1"/>
                      <a:pt x="40" y="1"/>
                      <a:pt x="39" y="1"/>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644" name="Freeform 3010"/>
              <p:cNvSpPr>
                <a:spLocks/>
              </p:cNvSpPr>
              <p:nvPr/>
            </p:nvSpPr>
            <p:spPr bwMode="auto">
              <a:xfrm>
                <a:off x="7567613" y="2243138"/>
                <a:ext cx="163512" cy="119062"/>
              </a:xfrm>
              <a:custGeom>
                <a:avLst/>
                <a:gdLst>
                  <a:gd name="T0" fmla="*/ 2147483647 w 40"/>
                  <a:gd name="T1" fmla="*/ 0 h 29"/>
                  <a:gd name="T2" fmla="*/ 2147483647 w 40"/>
                  <a:gd name="T3" fmla="*/ 0 h 29"/>
                  <a:gd name="T4" fmla="*/ 2147483647 w 40"/>
                  <a:gd name="T5" fmla="*/ 2147483647 h 29"/>
                  <a:gd name="T6" fmla="*/ 2147483647 w 40"/>
                  <a:gd name="T7" fmla="*/ 2147483647 h 29"/>
                  <a:gd name="T8" fmla="*/ 2147483647 w 40"/>
                  <a:gd name="T9" fmla="*/ 2147483647 h 29"/>
                  <a:gd name="T10" fmla="*/ 2147483647 w 40"/>
                  <a:gd name="T11" fmla="*/ 2147483647 h 29"/>
                  <a:gd name="T12" fmla="*/ 2147483647 w 40"/>
                  <a:gd name="T13" fmla="*/ 2147483647 h 29"/>
                  <a:gd name="T14" fmla="*/ 2147483647 w 40"/>
                  <a:gd name="T15" fmla="*/ 2147483647 h 29"/>
                  <a:gd name="T16" fmla="*/ 0 w 40"/>
                  <a:gd name="T17" fmla="*/ 2147483647 h 29"/>
                  <a:gd name="T18" fmla="*/ 2147483647 w 40"/>
                  <a:gd name="T19" fmla="*/ 2147483647 h 29"/>
                  <a:gd name="T20" fmla="*/ 2147483647 w 40"/>
                  <a:gd name="T21" fmla="*/ 2147483647 h 29"/>
                  <a:gd name="T22" fmla="*/ 2147483647 w 40"/>
                  <a:gd name="T23" fmla="*/ 2147483647 h 29"/>
                  <a:gd name="T24" fmla="*/ 2147483647 w 40"/>
                  <a:gd name="T25" fmla="*/ 2147483647 h 29"/>
                  <a:gd name="T26" fmla="*/ 2147483647 w 40"/>
                  <a:gd name="T27" fmla="*/ 2147483647 h 29"/>
                  <a:gd name="T28" fmla="*/ 2147483647 w 40"/>
                  <a:gd name="T29" fmla="*/ 2147483647 h 29"/>
                  <a:gd name="T30" fmla="*/ 2147483647 w 40"/>
                  <a:gd name="T31" fmla="*/ 2147483647 h 29"/>
                  <a:gd name="T32" fmla="*/ 2147483647 w 40"/>
                  <a:gd name="T33" fmla="*/ 2147483647 h 29"/>
                  <a:gd name="T34" fmla="*/ 2147483647 w 40"/>
                  <a:gd name="T35" fmla="*/ 2147483647 h 29"/>
                  <a:gd name="T36" fmla="*/ 2147483647 w 40"/>
                  <a:gd name="T37" fmla="*/ 2147483647 h 29"/>
                  <a:gd name="T38" fmla="*/ 2147483647 w 40"/>
                  <a:gd name="T39" fmla="*/ 2147483647 h 29"/>
                  <a:gd name="T40" fmla="*/ 2147483647 w 40"/>
                  <a:gd name="T41" fmla="*/ 2147483647 h 29"/>
                  <a:gd name="T42" fmla="*/ 2147483647 w 40"/>
                  <a:gd name="T43" fmla="*/ 2147483647 h 29"/>
                  <a:gd name="T44" fmla="*/ 2147483647 w 40"/>
                  <a:gd name="T45" fmla="*/ 2147483647 h 29"/>
                  <a:gd name="T46" fmla="*/ 2147483647 w 40"/>
                  <a:gd name="T47" fmla="*/ 2147483647 h 29"/>
                  <a:gd name="T48" fmla="*/ 2147483647 w 40"/>
                  <a:gd name="T49" fmla="*/ 2147483647 h 29"/>
                  <a:gd name="T50" fmla="*/ 2147483647 w 40"/>
                  <a:gd name="T51" fmla="*/ 0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29"/>
                  <a:gd name="T80" fmla="*/ 40 w 40"/>
                  <a:gd name="T81" fmla="*/ 29 h 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29">
                    <a:moveTo>
                      <a:pt x="39" y="0"/>
                    </a:moveTo>
                    <a:cubicBezTo>
                      <a:pt x="39" y="0"/>
                      <a:pt x="38" y="0"/>
                      <a:pt x="38" y="0"/>
                    </a:cubicBezTo>
                    <a:cubicBezTo>
                      <a:pt x="38" y="0"/>
                      <a:pt x="37" y="1"/>
                      <a:pt x="36" y="2"/>
                    </a:cubicBezTo>
                    <a:cubicBezTo>
                      <a:pt x="34" y="5"/>
                      <a:pt x="30" y="10"/>
                      <a:pt x="29" y="11"/>
                    </a:cubicBezTo>
                    <a:cubicBezTo>
                      <a:pt x="26" y="10"/>
                      <a:pt x="23" y="13"/>
                      <a:pt x="21" y="15"/>
                    </a:cubicBezTo>
                    <a:cubicBezTo>
                      <a:pt x="21" y="15"/>
                      <a:pt x="20" y="16"/>
                      <a:pt x="20" y="16"/>
                    </a:cubicBezTo>
                    <a:cubicBezTo>
                      <a:pt x="16" y="16"/>
                      <a:pt x="13" y="17"/>
                      <a:pt x="9" y="19"/>
                    </a:cubicBezTo>
                    <a:cubicBezTo>
                      <a:pt x="7" y="20"/>
                      <a:pt x="4" y="22"/>
                      <a:pt x="3" y="24"/>
                    </a:cubicBezTo>
                    <a:cubicBezTo>
                      <a:pt x="2" y="25"/>
                      <a:pt x="1" y="26"/>
                      <a:pt x="0" y="27"/>
                    </a:cubicBezTo>
                    <a:cubicBezTo>
                      <a:pt x="0" y="28"/>
                      <a:pt x="0" y="28"/>
                      <a:pt x="1" y="28"/>
                    </a:cubicBezTo>
                    <a:cubicBezTo>
                      <a:pt x="1" y="29"/>
                      <a:pt x="1" y="29"/>
                      <a:pt x="2" y="28"/>
                    </a:cubicBezTo>
                    <a:cubicBezTo>
                      <a:pt x="3" y="28"/>
                      <a:pt x="4" y="27"/>
                      <a:pt x="5" y="26"/>
                    </a:cubicBezTo>
                    <a:cubicBezTo>
                      <a:pt x="9" y="22"/>
                      <a:pt x="14" y="19"/>
                      <a:pt x="18" y="19"/>
                    </a:cubicBezTo>
                    <a:cubicBezTo>
                      <a:pt x="19" y="19"/>
                      <a:pt x="20" y="19"/>
                      <a:pt x="20" y="19"/>
                    </a:cubicBezTo>
                    <a:cubicBezTo>
                      <a:pt x="20" y="19"/>
                      <a:pt x="21" y="19"/>
                      <a:pt x="21" y="19"/>
                    </a:cubicBezTo>
                    <a:cubicBezTo>
                      <a:pt x="21" y="19"/>
                      <a:pt x="21" y="19"/>
                      <a:pt x="21" y="19"/>
                    </a:cubicBezTo>
                    <a:cubicBezTo>
                      <a:pt x="23" y="17"/>
                      <a:pt x="23" y="17"/>
                      <a:pt x="23" y="17"/>
                    </a:cubicBezTo>
                    <a:cubicBezTo>
                      <a:pt x="23" y="17"/>
                      <a:pt x="23" y="17"/>
                      <a:pt x="23" y="17"/>
                    </a:cubicBezTo>
                    <a:cubicBezTo>
                      <a:pt x="25" y="15"/>
                      <a:pt x="26" y="14"/>
                      <a:pt x="27" y="14"/>
                    </a:cubicBezTo>
                    <a:cubicBezTo>
                      <a:pt x="27" y="14"/>
                      <a:pt x="28" y="14"/>
                      <a:pt x="29" y="14"/>
                    </a:cubicBezTo>
                    <a:cubicBezTo>
                      <a:pt x="29" y="14"/>
                      <a:pt x="30" y="13"/>
                      <a:pt x="31" y="14"/>
                    </a:cubicBezTo>
                    <a:cubicBezTo>
                      <a:pt x="31" y="14"/>
                      <a:pt x="31" y="14"/>
                      <a:pt x="31" y="14"/>
                    </a:cubicBezTo>
                    <a:cubicBezTo>
                      <a:pt x="31" y="13"/>
                      <a:pt x="31" y="13"/>
                      <a:pt x="31" y="13"/>
                    </a:cubicBezTo>
                    <a:cubicBezTo>
                      <a:pt x="38" y="3"/>
                      <a:pt x="38" y="3"/>
                      <a:pt x="38" y="3"/>
                    </a:cubicBezTo>
                    <a:cubicBezTo>
                      <a:pt x="38" y="3"/>
                      <a:pt x="40" y="1"/>
                      <a:pt x="39" y="1"/>
                    </a:cubicBezTo>
                    <a:cubicBezTo>
                      <a:pt x="40" y="1"/>
                      <a:pt x="39" y="0"/>
                      <a:pt x="39" y="0"/>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645" name="Freeform 3011"/>
              <p:cNvSpPr>
                <a:spLocks/>
              </p:cNvSpPr>
              <p:nvPr/>
            </p:nvSpPr>
            <p:spPr bwMode="auto">
              <a:xfrm>
                <a:off x="7572375" y="2243138"/>
                <a:ext cx="155575" cy="114300"/>
              </a:xfrm>
              <a:custGeom>
                <a:avLst/>
                <a:gdLst>
                  <a:gd name="T0" fmla="*/ 2147483647 w 38"/>
                  <a:gd name="T1" fmla="*/ 2147483647 h 28"/>
                  <a:gd name="T2" fmla="*/ 2147483647 w 38"/>
                  <a:gd name="T3" fmla="*/ 2147483647 h 28"/>
                  <a:gd name="T4" fmla="*/ 2147483647 w 38"/>
                  <a:gd name="T5" fmla="*/ 0 h 28"/>
                  <a:gd name="T6" fmla="*/ 2147483647 w 38"/>
                  <a:gd name="T7" fmla="*/ 0 h 28"/>
                  <a:gd name="T8" fmla="*/ 2147483647 w 38"/>
                  <a:gd name="T9" fmla="*/ 2147483647 h 28"/>
                  <a:gd name="T10" fmla="*/ 2147483647 w 38"/>
                  <a:gd name="T11" fmla="*/ 2147483647 h 28"/>
                  <a:gd name="T12" fmla="*/ 2147483647 w 38"/>
                  <a:gd name="T13" fmla="*/ 2147483647 h 28"/>
                  <a:gd name="T14" fmla="*/ 2147483647 w 38"/>
                  <a:gd name="T15" fmla="*/ 2147483647 h 28"/>
                  <a:gd name="T16" fmla="*/ 0 w 38"/>
                  <a:gd name="T17" fmla="*/ 2147483647 h 28"/>
                  <a:gd name="T18" fmla="*/ 0 w 38"/>
                  <a:gd name="T19" fmla="*/ 2147483647 h 28"/>
                  <a:gd name="T20" fmla="*/ 2147483647 w 38"/>
                  <a:gd name="T21" fmla="*/ 2147483647 h 28"/>
                  <a:gd name="T22" fmla="*/ 2147483647 w 38"/>
                  <a:gd name="T23" fmla="*/ 2147483647 h 28"/>
                  <a:gd name="T24" fmla="*/ 2147483647 w 38"/>
                  <a:gd name="T25" fmla="*/ 2147483647 h 28"/>
                  <a:gd name="T26" fmla="*/ 2147483647 w 38"/>
                  <a:gd name="T27" fmla="*/ 2147483647 h 28"/>
                  <a:gd name="T28" fmla="*/ 2147483647 w 38"/>
                  <a:gd name="T29" fmla="*/ 2147483647 h 28"/>
                  <a:gd name="T30" fmla="*/ 2147483647 w 38"/>
                  <a:gd name="T31" fmla="*/ 2147483647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
                  <a:gd name="T49" fmla="*/ 0 h 28"/>
                  <a:gd name="T50" fmla="*/ 38 w 38"/>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 h="28">
                    <a:moveTo>
                      <a:pt x="30" y="13"/>
                    </a:moveTo>
                    <a:cubicBezTo>
                      <a:pt x="38" y="1"/>
                      <a:pt x="38" y="1"/>
                      <a:pt x="38" y="1"/>
                    </a:cubicBezTo>
                    <a:cubicBezTo>
                      <a:pt x="38" y="1"/>
                      <a:pt x="38" y="0"/>
                      <a:pt x="38" y="0"/>
                    </a:cubicBezTo>
                    <a:cubicBezTo>
                      <a:pt x="38" y="0"/>
                      <a:pt x="37" y="0"/>
                      <a:pt x="37" y="0"/>
                    </a:cubicBezTo>
                    <a:cubicBezTo>
                      <a:pt x="37" y="0"/>
                      <a:pt x="29" y="11"/>
                      <a:pt x="29" y="11"/>
                    </a:cubicBezTo>
                    <a:cubicBezTo>
                      <a:pt x="26" y="11"/>
                      <a:pt x="23" y="13"/>
                      <a:pt x="20" y="15"/>
                    </a:cubicBezTo>
                    <a:cubicBezTo>
                      <a:pt x="20" y="15"/>
                      <a:pt x="20" y="16"/>
                      <a:pt x="19" y="16"/>
                    </a:cubicBezTo>
                    <a:cubicBezTo>
                      <a:pt x="16" y="16"/>
                      <a:pt x="12" y="17"/>
                      <a:pt x="9" y="19"/>
                    </a:cubicBezTo>
                    <a:cubicBezTo>
                      <a:pt x="5" y="21"/>
                      <a:pt x="2" y="24"/>
                      <a:pt x="0" y="27"/>
                    </a:cubicBezTo>
                    <a:cubicBezTo>
                      <a:pt x="0" y="27"/>
                      <a:pt x="0" y="28"/>
                      <a:pt x="0" y="28"/>
                    </a:cubicBezTo>
                    <a:cubicBezTo>
                      <a:pt x="0" y="28"/>
                      <a:pt x="1" y="28"/>
                      <a:pt x="1" y="28"/>
                    </a:cubicBezTo>
                    <a:cubicBezTo>
                      <a:pt x="5" y="23"/>
                      <a:pt x="14" y="17"/>
                      <a:pt x="20" y="18"/>
                    </a:cubicBezTo>
                    <a:cubicBezTo>
                      <a:pt x="20" y="18"/>
                      <a:pt x="20" y="18"/>
                      <a:pt x="20" y="18"/>
                    </a:cubicBezTo>
                    <a:cubicBezTo>
                      <a:pt x="21" y="16"/>
                      <a:pt x="21" y="16"/>
                      <a:pt x="21" y="16"/>
                    </a:cubicBezTo>
                    <a:cubicBezTo>
                      <a:pt x="24" y="14"/>
                      <a:pt x="26" y="12"/>
                      <a:pt x="29" y="13"/>
                    </a:cubicBezTo>
                    <a:cubicBezTo>
                      <a:pt x="30" y="13"/>
                      <a:pt x="30" y="13"/>
                      <a:pt x="30" y="13"/>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646" name="Freeform 3012"/>
              <p:cNvSpPr>
                <a:spLocks/>
              </p:cNvSpPr>
              <p:nvPr/>
            </p:nvSpPr>
            <p:spPr bwMode="auto">
              <a:xfrm>
                <a:off x="7681913" y="2255838"/>
                <a:ext cx="95250" cy="204787"/>
              </a:xfrm>
              <a:custGeom>
                <a:avLst/>
                <a:gdLst>
                  <a:gd name="T0" fmla="*/ 2147483647 w 23"/>
                  <a:gd name="T1" fmla="*/ 2147483647 h 50"/>
                  <a:gd name="T2" fmla="*/ 2147483647 w 23"/>
                  <a:gd name="T3" fmla="*/ 2147483647 h 50"/>
                  <a:gd name="T4" fmla="*/ 2147483647 w 23"/>
                  <a:gd name="T5" fmla="*/ 2147483647 h 50"/>
                  <a:gd name="T6" fmla="*/ 2147483647 w 23"/>
                  <a:gd name="T7" fmla="*/ 2147483647 h 50"/>
                  <a:gd name="T8" fmla="*/ 2147483647 w 23"/>
                  <a:gd name="T9" fmla="*/ 2147483647 h 50"/>
                  <a:gd name="T10" fmla="*/ 2147483647 w 23"/>
                  <a:gd name="T11" fmla="*/ 2147483647 h 50"/>
                  <a:gd name="T12" fmla="*/ 2147483647 w 23"/>
                  <a:gd name="T13" fmla="*/ 2147483647 h 50"/>
                  <a:gd name="T14" fmla="*/ 2147483647 w 23"/>
                  <a:gd name="T15" fmla="*/ 2147483647 h 50"/>
                  <a:gd name="T16" fmla="*/ 2147483647 w 23"/>
                  <a:gd name="T17" fmla="*/ 2147483647 h 50"/>
                  <a:gd name="T18" fmla="*/ 2147483647 w 23"/>
                  <a:gd name="T19" fmla="*/ 2147483647 h 50"/>
                  <a:gd name="T20" fmla="*/ 2147483647 w 23"/>
                  <a:gd name="T21" fmla="*/ 2147483647 h 50"/>
                  <a:gd name="T22" fmla="*/ 2147483647 w 23"/>
                  <a:gd name="T23" fmla="*/ 2147483647 h 50"/>
                  <a:gd name="T24" fmla="*/ 2147483647 w 23"/>
                  <a:gd name="T25" fmla="*/ 2147483647 h 50"/>
                  <a:gd name="T26" fmla="*/ 2147483647 w 23"/>
                  <a:gd name="T27" fmla="*/ 2147483647 h 50"/>
                  <a:gd name="T28" fmla="*/ 2147483647 w 23"/>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
                  <a:gd name="T46" fmla="*/ 0 h 50"/>
                  <a:gd name="T47" fmla="*/ 23 w 23"/>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 h="50">
                    <a:moveTo>
                      <a:pt x="8" y="48"/>
                    </a:moveTo>
                    <a:cubicBezTo>
                      <a:pt x="13" y="42"/>
                      <a:pt x="15" y="33"/>
                      <a:pt x="13" y="26"/>
                    </a:cubicBezTo>
                    <a:cubicBezTo>
                      <a:pt x="14" y="23"/>
                      <a:pt x="16" y="20"/>
                      <a:pt x="15" y="16"/>
                    </a:cubicBezTo>
                    <a:cubicBezTo>
                      <a:pt x="17" y="14"/>
                      <a:pt x="22" y="7"/>
                      <a:pt x="22" y="7"/>
                    </a:cubicBezTo>
                    <a:cubicBezTo>
                      <a:pt x="23" y="6"/>
                      <a:pt x="23" y="3"/>
                      <a:pt x="21" y="2"/>
                    </a:cubicBezTo>
                    <a:cubicBezTo>
                      <a:pt x="21" y="2"/>
                      <a:pt x="21" y="2"/>
                      <a:pt x="21" y="2"/>
                    </a:cubicBezTo>
                    <a:cubicBezTo>
                      <a:pt x="19" y="0"/>
                      <a:pt x="16" y="0"/>
                      <a:pt x="15" y="2"/>
                    </a:cubicBezTo>
                    <a:cubicBezTo>
                      <a:pt x="5" y="15"/>
                      <a:pt x="5" y="15"/>
                      <a:pt x="5" y="15"/>
                    </a:cubicBezTo>
                    <a:cubicBezTo>
                      <a:pt x="6" y="18"/>
                      <a:pt x="6" y="18"/>
                      <a:pt x="6" y="18"/>
                    </a:cubicBezTo>
                    <a:cubicBezTo>
                      <a:pt x="7" y="19"/>
                      <a:pt x="7" y="19"/>
                      <a:pt x="5" y="23"/>
                    </a:cubicBezTo>
                    <a:cubicBezTo>
                      <a:pt x="4" y="26"/>
                      <a:pt x="4" y="26"/>
                      <a:pt x="4" y="26"/>
                    </a:cubicBezTo>
                    <a:cubicBezTo>
                      <a:pt x="4" y="28"/>
                      <a:pt x="4" y="28"/>
                      <a:pt x="4" y="28"/>
                    </a:cubicBezTo>
                    <a:cubicBezTo>
                      <a:pt x="6" y="32"/>
                      <a:pt x="5" y="38"/>
                      <a:pt x="2" y="43"/>
                    </a:cubicBezTo>
                    <a:cubicBezTo>
                      <a:pt x="0" y="45"/>
                      <a:pt x="1" y="47"/>
                      <a:pt x="2" y="49"/>
                    </a:cubicBezTo>
                    <a:cubicBezTo>
                      <a:pt x="4" y="50"/>
                      <a:pt x="7" y="50"/>
                      <a:pt x="8" y="48"/>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647" name="Freeform 3013"/>
              <p:cNvSpPr>
                <a:spLocks/>
              </p:cNvSpPr>
              <p:nvPr/>
            </p:nvSpPr>
            <p:spPr bwMode="auto">
              <a:xfrm>
                <a:off x="7686675" y="2259013"/>
                <a:ext cx="85725" cy="196850"/>
              </a:xfrm>
              <a:custGeom>
                <a:avLst/>
                <a:gdLst>
                  <a:gd name="T0" fmla="*/ 2147483647 w 21"/>
                  <a:gd name="T1" fmla="*/ 2147483647 h 48"/>
                  <a:gd name="T2" fmla="*/ 2147483647 w 21"/>
                  <a:gd name="T3" fmla="*/ 2147483647 h 48"/>
                  <a:gd name="T4" fmla="*/ 2147483647 w 21"/>
                  <a:gd name="T5" fmla="*/ 2147483647 h 48"/>
                  <a:gd name="T6" fmla="*/ 2147483647 w 21"/>
                  <a:gd name="T7" fmla="*/ 2147483647 h 48"/>
                  <a:gd name="T8" fmla="*/ 2147483647 w 21"/>
                  <a:gd name="T9" fmla="*/ 2147483647 h 48"/>
                  <a:gd name="T10" fmla="*/ 2147483647 w 21"/>
                  <a:gd name="T11" fmla="*/ 2147483647 h 48"/>
                  <a:gd name="T12" fmla="*/ 2147483647 w 21"/>
                  <a:gd name="T13" fmla="*/ 2147483647 h 48"/>
                  <a:gd name="T14" fmla="*/ 2147483647 w 21"/>
                  <a:gd name="T15" fmla="*/ 2147483647 h 48"/>
                  <a:gd name="T16" fmla="*/ 2147483647 w 21"/>
                  <a:gd name="T17" fmla="*/ 2147483647 h 48"/>
                  <a:gd name="T18" fmla="*/ 2147483647 w 21"/>
                  <a:gd name="T19" fmla="*/ 2147483647 h 48"/>
                  <a:gd name="T20" fmla="*/ 2147483647 w 21"/>
                  <a:gd name="T21" fmla="*/ 2147483647 h 48"/>
                  <a:gd name="T22" fmla="*/ 2147483647 w 21"/>
                  <a:gd name="T23" fmla="*/ 2147483647 h 48"/>
                  <a:gd name="T24" fmla="*/ 2147483647 w 21"/>
                  <a:gd name="T25" fmla="*/ 2147483647 h 48"/>
                  <a:gd name="T26" fmla="*/ 2147483647 w 21"/>
                  <a:gd name="T27" fmla="*/ 2147483647 h 48"/>
                  <a:gd name="T28" fmla="*/ 2147483647 w 21"/>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48"/>
                  <a:gd name="T47" fmla="*/ 21 w 21"/>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48">
                    <a:moveTo>
                      <a:pt x="7" y="47"/>
                    </a:moveTo>
                    <a:cubicBezTo>
                      <a:pt x="11" y="40"/>
                      <a:pt x="13" y="32"/>
                      <a:pt x="11" y="25"/>
                    </a:cubicBezTo>
                    <a:cubicBezTo>
                      <a:pt x="12" y="23"/>
                      <a:pt x="13" y="20"/>
                      <a:pt x="13" y="17"/>
                    </a:cubicBezTo>
                    <a:cubicBezTo>
                      <a:pt x="15" y="14"/>
                      <a:pt x="18" y="9"/>
                      <a:pt x="18" y="8"/>
                    </a:cubicBezTo>
                    <a:cubicBezTo>
                      <a:pt x="19" y="7"/>
                      <a:pt x="21" y="2"/>
                      <a:pt x="20" y="1"/>
                    </a:cubicBezTo>
                    <a:cubicBezTo>
                      <a:pt x="20" y="1"/>
                      <a:pt x="20" y="1"/>
                      <a:pt x="19" y="1"/>
                    </a:cubicBezTo>
                    <a:cubicBezTo>
                      <a:pt x="18" y="0"/>
                      <a:pt x="16" y="0"/>
                      <a:pt x="15" y="1"/>
                    </a:cubicBezTo>
                    <a:cubicBezTo>
                      <a:pt x="5" y="14"/>
                      <a:pt x="5" y="14"/>
                      <a:pt x="5" y="14"/>
                    </a:cubicBezTo>
                    <a:cubicBezTo>
                      <a:pt x="6" y="16"/>
                      <a:pt x="6" y="16"/>
                      <a:pt x="6" y="16"/>
                    </a:cubicBezTo>
                    <a:cubicBezTo>
                      <a:pt x="7" y="18"/>
                      <a:pt x="7" y="19"/>
                      <a:pt x="5" y="22"/>
                    </a:cubicBezTo>
                    <a:cubicBezTo>
                      <a:pt x="3" y="25"/>
                      <a:pt x="3" y="25"/>
                      <a:pt x="3" y="25"/>
                    </a:cubicBezTo>
                    <a:cubicBezTo>
                      <a:pt x="4" y="26"/>
                      <a:pt x="4" y="26"/>
                      <a:pt x="4" y="26"/>
                    </a:cubicBezTo>
                    <a:cubicBezTo>
                      <a:pt x="6" y="31"/>
                      <a:pt x="5" y="38"/>
                      <a:pt x="1" y="42"/>
                    </a:cubicBezTo>
                    <a:cubicBezTo>
                      <a:pt x="0" y="44"/>
                      <a:pt x="0" y="46"/>
                      <a:pt x="2" y="47"/>
                    </a:cubicBezTo>
                    <a:cubicBezTo>
                      <a:pt x="3" y="48"/>
                      <a:pt x="6" y="48"/>
                      <a:pt x="7" y="47"/>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648" name="Freeform 3014"/>
              <p:cNvSpPr>
                <a:spLocks/>
              </p:cNvSpPr>
              <p:nvPr/>
            </p:nvSpPr>
            <p:spPr bwMode="auto">
              <a:xfrm>
                <a:off x="7691438" y="2259013"/>
                <a:ext cx="76200" cy="196850"/>
              </a:xfrm>
              <a:custGeom>
                <a:avLst/>
                <a:gdLst>
                  <a:gd name="T0" fmla="*/ 2147483647 w 19"/>
                  <a:gd name="T1" fmla="*/ 2147483647 h 48"/>
                  <a:gd name="T2" fmla="*/ 2147483647 w 19"/>
                  <a:gd name="T3" fmla="*/ 2147483647 h 48"/>
                  <a:gd name="T4" fmla="*/ 2147483647 w 19"/>
                  <a:gd name="T5" fmla="*/ 2147483647 h 48"/>
                  <a:gd name="T6" fmla="*/ 2147483647 w 19"/>
                  <a:gd name="T7" fmla="*/ 2147483647 h 48"/>
                  <a:gd name="T8" fmla="*/ 2147483647 w 19"/>
                  <a:gd name="T9" fmla="*/ 2147483647 h 48"/>
                  <a:gd name="T10" fmla="*/ 2147483647 w 19"/>
                  <a:gd name="T11" fmla="*/ 2147483647 h 48"/>
                  <a:gd name="T12" fmla="*/ 2147483647 w 19"/>
                  <a:gd name="T13" fmla="*/ 2147483647 h 48"/>
                  <a:gd name="T14" fmla="*/ 2147483647 w 19"/>
                  <a:gd name="T15" fmla="*/ 2147483647 h 48"/>
                  <a:gd name="T16" fmla="*/ 2147483647 w 19"/>
                  <a:gd name="T17" fmla="*/ 2147483647 h 48"/>
                  <a:gd name="T18" fmla="*/ 2147483647 w 19"/>
                  <a:gd name="T19" fmla="*/ 2147483647 h 48"/>
                  <a:gd name="T20" fmla="*/ 2147483647 w 19"/>
                  <a:gd name="T21" fmla="*/ 2147483647 h 48"/>
                  <a:gd name="T22" fmla="*/ 2147483647 w 19"/>
                  <a:gd name="T23" fmla="*/ 2147483647 h 48"/>
                  <a:gd name="T24" fmla="*/ 2147483647 w 19"/>
                  <a:gd name="T25" fmla="*/ 2147483647 h 48"/>
                  <a:gd name="T26" fmla="*/ 2147483647 w 19"/>
                  <a:gd name="T27" fmla="*/ 2147483647 h 48"/>
                  <a:gd name="T28" fmla="*/ 2147483647 w 19"/>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48"/>
                  <a:gd name="T47" fmla="*/ 19 w 19"/>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48">
                    <a:moveTo>
                      <a:pt x="5" y="46"/>
                    </a:moveTo>
                    <a:cubicBezTo>
                      <a:pt x="10" y="40"/>
                      <a:pt x="11" y="31"/>
                      <a:pt x="9" y="25"/>
                    </a:cubicBezTo>
                    <a:cubicBezTo>
                      <a:pt x="10" y="23"/>
                      <a:pt x="11" y="21"/>
                      <a:pt x="11" y="19"/>
                    </a:cubicBezTo>
                    <a:cubicBezTo>
                      <a:pt x="12" y="16"/>
                      <a:pt x="15" y="11"/>
                      <a:pt x="15" y="10"/>
                    </a:cubicBezTo>
                    <a:cubicBezTo>
                      <a:pt x="16" y="9"/>
                      <a:pt x="19" y="2"/>
                      <a:pt x="18" y="2"/>
                    </a:cubicBezTo>
                    <a:cubicBezTo>
                      <a:pt x="18" y="1"/>
                      <a:pt x="18" y="1"/>
                      <a:pt x="18" y="1"/>
                    </a:cubicBezTo>
                    <a:cubicBezTo>
                      <a:pt x="17" y="0"/>
                      <a:pt x="15" y="0"/>
                      <a:pt x="14" y="2"/>
                    </a:cubicBezTo>
                    <a:cubicBezTo>
                      <a:pt x="4" y="15"/>
                      <a:pt x="4" y="15"/>
                      <a:pt x="4" y="15"/>
                    </a:cubicBezTo>
                    <a:cubicBezTo>
                      <a:pt x="5" y="16"/>
                      <a:pt x="5" y="16"/>
                      <a:pt x="5" y="16"/>
                    </a:cubicBezTo>
                    <a:cubicBezTo>
                      <a:pt x="6" y="18"/>
                      <a:pt x="6" y="19"/>
                      <a:pt x="4" y="22"/>
                    </a:cubicBezTo>
                    <a:cubicBezTo>
                      <a:pt x="3" y="25"/>
                      <a:pt x="3" y="25"/>
                      <a:pt x="3" y="25"/>
                    </a:cubicBezTo>
                    <a:cubicBezTo>
                      <a:pt x="4" y="26"/>
                      <a:pt x="4" y="26"/>
                      <a:pt x="4" y="26"/>
                    </a:cubicBezTo>
                    <a:cubicBezTo>
                      <a:pt x="6" y="31"/>
                      <a:pt x="4" y="38"/>
                      <a:pt x="1" y="43"/>
                    </a:cubicBezTo>
                    <a:cubicBezTo>
                      <a:pt x="0" y="44"/>
                      <a:pt x="0" y="46"/>
                      <a:pt x="1" y="47"/>
                    </a:cubicBezTo>
                    <a:cubicBezTo>
                      <a:pt x="3" y="48"/>
                      <a:pt x="4" y="47"/>
                      <a:pt x="5" y="46"/>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649" name="Freeform 3015"/>
              <p:cNvSpPr>
                <a:spLocks/>
              </p:cNvSpPr>
              <p:nvPr/>
            </p:nvSpPr>
            <p:spPr bwMode="auto">
              <a:xfrm>
                <a:off x="7694613" y="2263775"/>
                <a:ext cx="73025" cy="188913"/>
              </a:xfrm>
              <a:custGeom>
                <a:avLst/>
                <a:gdLst>
                  <a:gd name="T0" fmla="*/ 2147483647 w 18"/>
                  <a:gd name="T1" fmla="*/ 2147483647 h 46"/>
                  <a:gd name="T2" fmla="*/ 2147483647 w 18"/>
                  <a:gd name="T3" fmla="*/ 2147483647 h 46"/>
                  <a:gd name="T4" fmla="*/ 2147483647 w 18"/>
                  <a:gd name="T5" fmla="*/ 2147483647 h 46"/>
                  <a:gd name="T6" fmla="*/ 2147483647 w 18"/>
                  <a:gd name="T7" fmla="*/ 2147483647 h 46"/>
                  <a:gd name="T8" fmla="*/ 2147483647 w 18"/>
                  <a:gd name="T9" fmla="*/ 2147483647 h 46"/>
                  <a:gd name="T10" fmla="*/ 2147483647 w 18"/>
                  <a:gd name="T11" fmla="*/ 0 h 46"/>
                  <a:gd name="T12" fmla="*/ 2147483647 w 18"/>
                  <a:gd name="T13" fmla="*/ 2147483647 h 46"/>
                  <a:gd name="T14" fmla="*/ 2147483647 w 18"/>
                  <a:gd name="T15" fmla="*/ 2147483647 h 46"/>
                  <a:gd name="T16" fmla="*/ 2147483647 w 18"/>
                  <a:gd name="T17" fmla="*/ 2147483647 h 46"/>
                  <a:gd name="T18" fmla="*/ 2147483647 w 18"/>
                  <a:gd name="T19" fmla="*/ 2147483647 h 46"/>
                  <a:gd name="T20" fmla="*/ 2147483647 w 18"/>
                  <a:gd name="T21" fmla="*/ 2147483647 h 46"/>
                  <a:gd name="T22" fmla="*/ 2147483647 w 18"/>
                  <a:gd name="T23" fmla="*/ 2147483647 h 46"/>
                  <a:gd name="T24" fmla="*/ 0 w 18"/>
                  <a:gd name="T25" fmla="*/ 2147483647 h 46"/>
                  <a:gd name="T26" fmla="*/ 2147483647 w 18"/>
                  <a:gd name="T27" fmla="*/ 2147483647 h 46"/>
                  <a:gd name="T28" fmla="*/ 2147483647 w 18"/>
                  <a:gd name="T29" fmla="*/ 2147483647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46"/>
                  <a:gd name="T47" fmla="*/ 18 w 18"/>
                  <a:gd name="T48" fmla="*/ 46 h 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46">
                    <a:moveTo>
                      <a:pt x="4" y="45"/>
                    </a:moveTo>
                    <a:cubicBezTo>
                      <a:pt x="8" y="39"/>
                      <a:pt x="10" y="30"/>
                      <a:pt x="7" y="24"/>
                    </a:cubicBezTo>
                    <a:cubicBezTo>
                      <a:pt x="8" y="23"/>
                      <a:pt x="9" y="21"/>
                      <a:pt x="9" y="20"/>
                    </a:cubicBezTo>
                    <a:cubicBezTo>
                      <a:pt x="10" y="17"/>
                      <a:pt x="12" y="13"/>
                      <a:pt x="11" y="11"/>
                    </a:cubicBezTo>
                    <a:cubicBezTo>
                      <a:pt x="12" y="10"/>
                      <a:pt x="18" y="2"/>
                      <a:pt x="17" y="1"/>
                    </a:cubicBezTo>
                    <a:cubicBezTo>
                      <a:pt x="17" y="1"/>
                      <a:pt x="17" y="0"/>
                      <a:pt x="17" y="0"/>
                    </a:cubicBezTo>
                    <a:cubicBezTo>
                      <a:pt x="16" y="0"/>
                      <a:pt x="15" y="0"/>
                      <a:pt x="14" y="1"/>
                    </a:cubicBezTo>
                    <a:cubicBezTo>
                      <a:pt x="4" y="14"/>
                      <a:pt x="4" y="14"/>
                      <a:pt x="4" y="14"/>
                    </a:cubicBezTo>
                    <a:cubicBezTo>
                      <a:pt x="5" y="15"/>
                      <a:pt x="5" y="15"/>
                      <a:pt x="5" y="15"/>
                    </a:cubicBezTo>
                    <a:cubicBezTo>
                      <a:pt x="6" y="17"/>
                      <a:pt x="6" y="18"/>
                      <a:pt x="4" y="22"/>
                    </a:cubicBezTo>
                    <a:cubicBezTo>
                      <a:pt x="3" y="24"/>
                      <a:pt x="3" y="24"/>
                      <a:pt x="3" y="24"/>
                    </a:cubicBezTo>
                    <a:cubicBezTo>
                      <a:pt x="3" y="25"/>
                      <a:pt x="3" y="25"/>
                      <a:pt x="3" y="25"/>
                    </a:cubicBezTo>
                    <a:cubicBezTo>
                      <a:pt x="5" y="30"/>
                      <a:pt x="4" y="37"/>
                      <a:pt x="0" y="42"/>
                    </a:cubicBezTo>
                    <a:cubicBezTo>
                      <a:pt x="0" y="43"/>
                      <a:pt x="0" y="44"/>
                      <a:pt x="1" y="45"/>
                    </a:cubicBezTo>
                    <a:cubicBezTo>
                      <a:pt x="2" y="46"/>
                      <a:pt x="3" y="46"/>
                      <a:pt x="4" y="45"/>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650" name="Freeform 3016"/>
              <p:cNvSpPr>
                <a:spLocks/>
              </p:cNvSpPr>
              <p:nvPr/>
            </p:nvSpPr>
            <p:spPr bwMode="auto">
              <a:xfrm>
                <a:off x="7694613" y="2263775"/>
                <a:ext cx="69850" cy="184150"/>
              </a:xfrm>
              <a:custGeom>
                <a:avLst/>
                <a:gdLst>
                  <a:gd name="T0" fmla="*/ 2147483647 w 17"/>
                  <a:gd name="T1" fmla="*/ 2147483647 h 45"/>
                  <a:gd name="T2" fmla="*/ 2147483647 w 17"/>
                  <a:gd name="T3" fmla="*/ 2147483647 h 45"/>
                  <a:gd name="T4" fmla="*/ 2147483647 w 17"/>
                  <a:gd name="T5" fmla="*/ 2147483647 h 45"/>
                  <a:gd name="T6" fmla="*/ 2147483647 w 17"/>
                  <a:gd name="T7" fmla="*/ 2147483647 h 45"/>
                  <a:gd name="T8" fmla="*/ 2147483647 w 17"/>
                  <a:gd name="T9" fmla="*/ 2147483647 h 45"/>
                  <a:gd name="T10" fmla="*/ 2147483647 w 17"/>
                  <a:gd name="T11" fmla="*/ 2147483647 h 45"/>
                  <a:gd name="T12" fmla="*/ 2147483647 w 17"/>
                  <a:gd name="T13" fmla="*/ 2147483647 h 45"/>
                  <a:gd name="T14" fmla="*/ 2147483647 w 17"/>
                  <a:gd name="T15" fmla="*/ 2147483647 h 45"/>
                  <a:gd name="T16" fmla="*/ 2147483647 w 17"/>
                  <a:gd name="T17" fmla="*/ 2147483647 h 45"/>
                  <a:gd name="T18" fmla="*/ 2147483647 w 17"/>
                  <a:gd name="T19" fmla="*/ 2147483647 h 45"/>
                  <a:gd name="T20" fmla="*/ 2147483647 w 17"/>
                  <a:gd name="T21" fmla="*/ 2147483647 h 45"/>
                  <a:gd name="T22" fmla="*/ 2147483647 w 17"/>
                  <a:gd name="T23" fmla="*/ 2147483647 h 45"/>
                  <a:gd name="T24" fmla="*/ 2147483647 w 17"/>
                  <a:gd name="T25" fmla="*/ 2147483647 h 45"/>
                  <a:gd name="T26" fmla="*/ 2147483647 w 17"/>
                  <a:gd name="T27" fmla="*/ 2147483647 h 45"/>
                  <a:gd name="T28" fmla="*/ 2147483647 w 17"/>
                  <a:gd name="T29" fmla="*/ 2147483647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45"/>
                  <a:gd name="T47" fmla="*/ 17 w 17"/>
                  <a:gd name="T48" fmla="*/ 45 h 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45">
                    <a:moveTo>
                      <a:pt x="3" y="44"/>
                    </a:moveTo>
                    <a:cubicBezTo>
                      <a:pt x="8" y="38"/>
                      <a:pt x="9" y="30"/>
                      <a:pt x="7" y="24"/>
                    </a:cubicBezTo>
                    <a:cubicBezTo>
                      <a:pt x="7" y="23"/>
                      <a:pt x="8" y="22"/>
                      <a:pt x="7" y="21"/>
                    </a:cubicBezTo>
                    <a:cubicBezTo>
                      <a:pt x="9" y="18"/>
                      <a:pt x="10" y="15"/>
                      <a:pt x="9" y="12"/>
                    </a:cubicBezTo>
                    <a:cubicBezTo>
                      <a:pt x="10" y="11"/>
                      <a:pt x="17" y="2"/>
                      <a:pt x="17" y="1"/>
                    </a:cubicBezTo>
                    <a:cubicBezTo>
                      <a:pt x="17" y="1"/>
                      <a:pt x="17" y="1"/>
                      <a:pt x="17" y="1"/>
                    </a:cubicBezTo>
                    <a:cubicBezTo>
                      <a:pt x="16" y="0"/>
                      <a:pt x="15" y="0"/>
                      <a:pt x="15" y="1"/>
                    </a:cubicBezTo>
                    <a:cubicBezTo>
                      <a:pt x="4" y="14"/>
                      <a:pt x="4" y="14"/>
                      <a:pt x="4" y="14"/>
                    </a:cubicBezTo>
                    <a:cubicBezTo>
                      <a:pt x="5" y="14"/>
                      <a:pt x="5" y="14"/>
                      <a:pt x="5" y="14"/>
                    </a:cubicBezTo>
                    <a:cubicBezTo>
                      <a:pt x="6" y="17"/>
                      <a:pt x="6" y="19"/>
                      <a:pt x="5" y="22"/>
                    </a:cubicBezTo>
                    <a:cubicBezTo>
                      <a:pt x="4" y="24"/>
                      <a:pt x="4" y="24"/>
                      <a:pt x="4" y="24"/>
                    </a:cubicBezTo>
                    <a:cubicBezTo>
                      <a:pt x="4" y="24"/>
                      <a:pt x="4" y="24"/>
                      <a:pt x="4" y="24"/>
                    </a:cubicBezTo>
                    <a:cubicBezTo>
                      <a:pt x="6" y="29"/>
                      <a:pt x="5" y="37"/>
                      <a:pt x="1" y="43"/>
                    </a:cubicBezTo>
                    <a:cubicBezTo>
                      <a:pt x="0" y="43"/>
                      <a:pt x="1" y="44"/>
                      <a:pt x="1" y="45"/>
                    </a:cubicBezTo>
                    <a:cubicBezTo>
                      <a:pt x="2" y="45"/>
                      <a:pt x="3" y="45"/>
                      <a:pt x="3" y="44"/>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651" name="Freeform 3017"/>
              <p:cNvSpPr>
                <a:spLocks/>
              </p:cNvSpPr>
              <p:nvPr/>
            </p:nvSpPr>
            <p:spPr bwMode="auto">
              <a:xfrm>
                <a:off x="7699375" y="2268538"/>
                <a:ext cx="65088" cy="174625"/>
              </a:xfrm>
              <a:custGeom>
                <a:avLst/>
                <a:gdLst>
                  <a:gd name="T0" fmla="*/ 2147483647 w 16"/>
                  <a:gd name="T1" fmla="*/ 2147483647 h 43"/>
                  <a:gd name="T2" fmla="*/ 2147483647 w 16"/>
                  <a:gd name="T3" fmla="*/ 2147483647 h 43"/>
                  <a:gd name="T4" fmla="*/ 2147483647 w 16"/>
                  <a:gd name="T5" fmla="*/ 2147483647 h 43"/>
                  <a:gd name="T6" fmla="*/ 2147483647 w 16"/>
                  <a:gd name="T7" fmla="*/ 2147483647 h 43"/>
                  <a:gd name="T8" fmla="*/ 2147483647 w 16"/>
                  <a:gd name="T9" fmla="*/ 2147483647 h 43"/>
                  <a:gd name="T10" fmla="*/ 2147483647 w 16"/>
                  <a:gd name="T11" fmla="*/ 0 h 43"/>
                  <a:gd name="T12" fmla="*/ 2147483647 w 16"/>
                  <a:gd name="T13" fmla="*/ 0 h 43"/>
                  <a:gd name="T14" fmla="*/ 2147483647 w 16"/>
                  <a:gd name="T15" fmla="*/ 2147483647 h 43"/>
                  <a:gd name="T16" fmla="*/ 2147483647 w 16"/>
                  <a:gd name="T17" fmla="*/ 2147483647 h 43"/>
                  <a:gd name="T18" fmla="*/ 2147483647 w 16"/>
                  <a:gd name="T19" fmla="*/ 2147483647 h 43"/>
                  <a:gd name="T20" fmla="*/ 2147483647 w 16"/>
                  <a:gd name="T21" fmla="*/ 2147483647 h 43"/>
                  <a:gd name="T22" fmla="*/ 2147483647 w 16"/>
                  <a:gd name="T23" fmla="*/ 2147483647 h 43"/>
                  <a:gd name="T24" fmla="*/ 0 w 16"/>
                  <a:gd name="T25" fmla="*/ 2147483647 h 43"/>
                  <a:gd name="T26" fmla="*/ 2147483647 w 16"/>
                  <a:gd name="T27" fmla="*/ 2147483647 h 43"/>
                  <a:gd name="T28" fmla="*/ 2147483647 w 16"/>
                  <a:gd name="T29" fmla="*/ 2147483647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43"/>
                  <a:gd name="T47" fmla="*/ 16 w 16"/>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43">
                    <a:moveTo>
                      <a:pt x="2" y="43"/>
                    </a:moveTo>
                    <a:cubicBezTo>
                      <a:pt x="6" y="37"/>
                      <a:pt x="7" y="29"/>
                      <a:pt x="5" y="23"/>
                    </a:cubicBezTo>
                    <a:cubicBezTo>
                      <a:pt x="5" y="23"/>
                      <a:pt x="5" y="22"/>
                      <a:pt x="5" y="22"/>
                    </a:cubicBezTo>
                    <a:cubicBezTo>
                      <a:pt x="7" y="19"/>
                      <a:pt x="7" y="16"/>
                      <a:pt x="6" y="13"/>
                    </a:cubicBezTo>
                    <a:cubicBezTo>
                      <a:pt x="6" y="12"/>
                      <a:pt x="16" y="1"/>
                      <a:pt x="16" y="1"/>
                    </a:cubicBezTo>
                    <a:cubicBezTo>
                      <a:pt x="16" y="1"/>
                      <a:pt x="16" y="0"/>
                      <a:pt x="16" y="0"/>
                    </a:cubicBezTo>
                    <a:cubicBezTo>
                      <a:pt x="16" y="0"/>
                      <a:pt x="15" y="0"/>
                      <a:pt x="15" y="0"/>
                    </a:cubicBezTo>
                    <a:cubicBezTo>
                      <a:pt x="4" y="13"/>
                      <a:pt x="4" y="13"/>
                      <a:pt x="4" y="13"/>
                    </a:cubicBezTo>
                    <a:cubicBezTo>
                      <a:pt x="4" y="13"/>
                      <a:pt x="4" y="13"/>
                      <a:pt x="4" y="13"/>
                    </a:cubicBezTo>
                    <a:cubicBezTo>
                      <a:pt x="6" y="16"/>
                      <a:pt x="6" y="18"/>
                      <a:pt x="4" y="21"/>
                    </a:cubicBezTo>
                    <a:cubicBezTo>
                      <a:pt x="3" y="23"/>
                      <a:pt x="3" y="23"/>
                      <a:pt x="3" y="23"/>
                    </a:cubicBezTo>
                    <a:cubicBezTo>
                      <a:pt x="4" y="23"/>
                      <a:pt x="4" y="23"/>
                      <a:pt x="4" y="23"/>
                    </a:cubicBezTo>
                    <a:cubicBezTo>
                      <a:pt x="6" y="28"/>
                      <a:pt x="5" y="37"/>
                      <a:pt x="0" y="42"/>
                    </a:cubicBezTo>
                    <a:cubicBezTo>
                      <a:pt x="0" y="42"/>
                      <a:pt x="0" y="43"/>
                      <a:pt x="1" y="43"/>
                    </a:cubicBezTo>
                    <a:cubicBezTo>
                      <a:pt x="1" y="43"/>
                      <a:pt x="1" y="43"/>
                      <a:pt x="2" y="43"/>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652" name="Freeform 3018"/>
              <p:cNvSpPr>
                <a:spLocks/>
              </p:cNvSpPr>
              <p:nvPr/>
            </p:nvSpPr>
            <p:spPr bwMode="auto">
              <a:xfrm>
                <a:off x="8070850" y="2149475"/>
                <a:ext cx="171450" cy="150813"/>
              </a:xfrm>
              <a:custGeom>
                <a:avLst/>
                <a:gdLst>
                  <a:gd name="T0" fmla="*/ 2147483647 w 42"/>
                  <a:gd name="T1" fmla="*/ 2147483647 h 37"/>
                  <a:gd name="T2" fmla="*/ 2147483647 w 42"/>
                  <a:gd name="T3" fmla="*/ 2147483647 h 37"/>
                  <a:gd name="T4" fmla="*/ 0 w 42"/>
                  <a:gd name="T5" fmla="*/ 2147483647 h 37"/>
                  <a:gd name="T6" fmla="*/ 2147483647 w 42"/>
                  <a:gd name="T7" fmla="*/ 2147483647 h 37"/>
                  <a:gd name="T8" fmla="*/ 2147483647 w 42"/>
                  <a:gd name="T9" fmla="*/ 2147483647 h 37"/>
                  <a:gd name="T10" fmla="*/ 2147483647 w 42"/>
                  <a:gd name="T11" fmla="*/ 2147483647 h 37"/>
                  <a:gd name="T12" fmla="*/ 2147483647 w 42"/>
                  <a:gd name="T13" fmla="*/ 2147483647 h 37"/>
                  <a:gd name="T14" fmla="*/ 2147483647 w 42"/>
                  <a:gd name="T15" fmla="*/ 2147483647 h 37"/>
                  <a:gd name="T16" fmla="*/ 2147483647 w 42"/>
                  <a:gd name="T17" fmla="*/ 2147483647 h 37"/>
                  <a:gd name="T18" fmla="*/ 2147483647 w 42"/>
                  <a:gd name="T19" fmla="*/ 2147483647 h 37"/>
                  <a:gd name="T20" fmla="*/ 2147483647 w 42"/>
                  <a:gd name="T21" fmla="*/ 2147483647 h 37"/>
                  <a:gd name="T22" fmla="*/ 2147483647 w 42"/>
                  <a:gd name="T23" fmla="*/ 2147483647 h 37"/>
                  <a:gd name="T24" fmla="*/ 2147483647 w 42"/>
                  <a:gd name="T25" fmla="*/ 2147483647 h 37"/>
                  <a:gd name="T26" fmla="*/ 2147483647 w 42"/>
                  <a:gd name="T27" fmla="*/ 2147483647 h 37"/>
                  <a:gd name="T28" fmla="*/ 2147483647 w 42"/>
                  <a:gd name="T29" fmla="*/ 2147483647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37"/>
                  <a:gd name="T47" fmla="*/ 42 w 42"/>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37">
                    <a:moveTo>
                      <a:pt x="18" y="5"/>
                    </a:moveTo>
                    <a:cubicBezTo>
                      <a:pt x="6" y="1"/>
                      <a:pt x="6" y="1"/>
                      <a:pt x="6" y="1"/>
                    </a:cubicBezTo>
                    <a:cubicBezTo>
                      <a:pt x="4" y="0"/>
                      <a:pt x="1" y="1"/>
                      <a:pt x="0" y="3"/>
                    </a:cubicBezTo>
                    <a:cubicBezTo>
                      <a:pt x="0" y="5"/>
                      <a:pt x="1" y="8"/>
                      <a:pt x="3" y="9"/>
                    </a:cubicBezTo>
                    <a:cubicBezTo>
                      <a:pt x="3" y="9"/>
                      <a:pt x="10" y="11"/>
                      <a:pt x="13" y="12"/>
                    </a:cubicBezTo>
                    <a:cubicBezTo>
                      <a:pt x="15" y="16"/>
                      <a:pt x="18" y="18"/>
                      <a:pt x="21" y="20"/>
                    </a:cubicBezTo>
                    <a:cubicBezTo>
                      <a:pt x="23" y="26"/>
                      <a:pt x="29" y="33"/>
                      <a:pt x="36" y="36"/>
                    </a:cubicBezTo>
                    <a:cubicBezTo>
                      <a:pt x="38" y="37"/>
                      <a:pt x="41" y="35"/>
                      <a:pt x="41" y="33"/>
                    </a:cubicBezTo>
                    <a:cubicBezTo>
                      <a:pt x="42" y="31"/>
                      <a:pt x="41" y="29"/>
                      <a:pt x="39" y="28"/>
                    </a:cubicBezTo>
                    <a:cubicBezTo>
                      <a:pt x="34" y="26"/>
                      <a:pt x="29" y="21"/>
                      <a:pt x="28" y="16"/>
                    </a:cubicBezTo>
                    <a:cubicBezTo>
                      <a:pt x="28" y="14"/>
                      <a:pt x="28" y="14"/>
                      <a:pt x="28" y="14"/>
                    </a:cubicBezTo>
                    <a:cubicBezTo>
                      <a:pt x="25" y="12"/>
                      <a:pt x="25" y="12"/>
                      <a:pt x="25" y="12"/>
                    </a:cubicBezTo>
                    <a:cubicBezTo>
                      <a:pt x="22" y="10"/>
                      <a:pt x="21" y="10"/>
                      <a:pt x="21" y="9"/>
                    </a:cubicBezTo>
                    <a:cubicBezTo>
                      <a:pt x="21" y="6"/>
                      <a:pt x="21" y="6"/>
                      <a:pt x="21" y="6"/>
                    </a:cubicBezTo>
                    <a:lnTo>
                      <a:pt x="18" y="5"/>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653" name="Freeform 3019"/>
              <p:cNvSpPr>
                <a:spLocks/>
              </p:cNvSpPr>
              <p:nvPr/>
            </p:nvSpPr>
            <p:spPr bwMode="auto">
              <a:xfrm>
                <a:off x="8075613" y="2152650"/>
                <a:ext cx="163512" cy="139700"/>
              </a:xfrm>
              <a:custGeom>
                <a:avLst/>
                <a:gdLst>
                  <a:gd name="T0" fmla="*/ 0 w 40"/>
                  <a:gd name="T1" fmla="*/ 2147483647 h 34"/>
                  <a:gd name="T2" fmla="*/ 0 w 40"/>
                  <a:gd name="T3" fmla="*/ 2147483647 h 34"/>
                  <a:gd name="T4" fmla="*/ 2147483647 w 40"/>
                  <a:gd name="T5" fmla="*/ 2147483647 h 34"/>
                  <a:gd name="T6" fmla="*/ 2147483647 w 40"/>
                  <a:gd name="T7" fmla="*/ 2147483647 h 34"/>
                  <a:gd name="T8" fmla="*/ 2147483647 w 40"/>
                  <a:gd name="T9" fmla="*/ 2147483647 h 34"/>
                  <a:gd name="T10" fmla="*/ 2147483647 w 40"/>
                  <a:gd name="T11" fmla="*/ 2147483647 h 34"/>
                  <a:gd name="T12" fmla="*/ 2147483647 w 40"/>
                  <a:gd name="T13" fmla="*/ 2147483647 h 34"/>
                  <a:gd name="T14" fmla="*/ 2147483647 w 40"/>
                  <a:gd name="T15" fmla="*/ 2147483647 h 34"/>
                  <a:gd name="T16" fmla="*/ 2147483647 w 40"/>
                  <a:gd name="T17" fmla="*/ 2147483647 h 34"/>
                  <a:gd name="T18" fmla="*/ 2147483647 w 40"/>
                  <a:gd name="T19" fmla="*/ 2147483647 h 34"/>
                  <a:gd name="T20" fmla="*/ 2147483647 w 40"/>
                  <a:gd name="T21" fmla="*/ 2147483647 h 34"/>
                  <a:gd name="T22" fmla="*/ 2147483647 w 40"/>
                  <a:gd name="T23" fmla="*/ 2147483647 h 34"/>
                  <a:gd name="T24" fmla="*/ 2147483647 w 40"/>
                  <a:gd name="T25" fmla="*/ 2147483647 h 34"/>
                  <a:gd name="T26" fmla="*/ 2147483647 w 40"/>
                  <a:gd name="T27" fmla="*/ 2147483647 h 34"/>
                  <a:gd name="T28" fmla="*/ 2147483647 w 40"/>
                  <a:gd name="T29" fmla="*/ 2147483647 h 34"/>
                  <a:gd name="T30" fmla="*/ 2147483647 w 40"/>
                  <a:gd name="T31" fmla="*/ 2147483647 h 34"/>
                  <a:gd name="T32" fmla="*/ 2147483647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0 h 34"/>
                  <a:gd name="T54" fmla="*/ 2147483647 w 40"/>
                  <a:gd name="T55" fmla="*/ 2147483647 h 34"/>
                  <a:gd name="T56" fmla="*/ 0 w 40"/>
                  <a:gd name="T57" fmla="*/ 2147483647 h 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
                  <a:gd name="T88" fmla="*/ 0 h 34"/>
                  <a:gd name="T89" fmla="*/ 40 w 40"/>
                  <a:gd name="T90" fmla="*/ 34 h 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 h="34">
                    <a:moveTo>
                      <a:pt x="0" y="2"/>
                    </a:moveTo>
                    <a:cubicBezTo>
                      <a:pt x="0" y="3"/>
                      <a:pt x="0" y="3"/>
                      <a:pt x="0" y="3"/>
                    </a:cubicBezTo>
                    <a:cubicBezTo>
                      <a:pt x="0" y="5"/>
                      <a:pt x="1" y="6"/>
                      <a:pt x="2" y="7"/>
                    </a:cubicBezTo>
                    <a:cubicBezTo>
                      <a:pt x="3" y="7"/>
                      <a:pt x="10" y="10"/>
                      <a:pt x="13" y="11"/>
                    </a:cubicBezTo>
                    <a:cubicBezTo>
                      <a:pt x="13" y="11"/>
                      <a:pt x="13" y="11"/>
                      <a:pt x="13" y="11"/>
                    </a:cubicBezTo>
                    <a:cubicBezTo>
                      <a:pt x="14" y="14"/>
                      <a:pt x="17" y="16"/>
                      <a:pt x="20" y="18"/>
                    </a:cubicBezTo>
                    <a:cubicBezTo>
                      <a:pt x="20" y="18"/>
                      <a:pt x="20" y="18"/>
                      <a:pt x="20" y="18"/>
                    </a:cubicBezTo>
                    <a:cubicBezTo>
                      <a:pt x="20" y="19"/>
                      <a:pt x="20" y="19"/>
                      <a:pt x="21" y="20"/>
                    </a:cubicBezTo>
                    <a:cubicBezTo>
                      <a:pt x="22" y="23"/>
                      <a:pt x="24" y="27"/>
                      <a:pt x="28" y="29"/>
                    </a:cubicBezTo>
                    <a:cubicBezTo>
                      <a:pt x="30" y="31"/>
                      <a:pt x="32" y="33"/>
                      <a:pt x="35" y="34"/>
                    </a:cubicBezTo>
                    <a:cubicBezTo>
                      <a:pt x="36" y="34"/>
                      <a:pt x="38" y="34"/>
                      <a:pt x="39" y="33"/>
                    </a:cubicBezTo>
                    <a:cubicBezTo>
                      <a:pt x="40" y="33"/>
                      <a:pt x="40" y="32"/>
                      <a:pt x="40" y="32"/>
                    </a:cubicBezTo>
                    <a:cubicBezTo>
                      <a:pt x="40" y="32"/>
                      <a:pt x="40" y="31"/>
                      <a:pt x="40" y="31"/>
                    </a:cubicBezTo>
                    <a:cubicBezTo>
                      <a:pt x="40" y="29"/>
                      <a:pt x="39" y="28"/>
                      <a:pt x="37" y="27"/>
                    </a:cubicBezTo>
                    <a:cubicBezTo>
                      <a:pt x="35" y="26"/>
                      <a:pt x="33" y="25"/>
                      <a:pt x="31" y="23"/>
                    </a:cubicBezTo>
                    <a:cubicBezTo>
                      <a:pt x="29" y="21"/>
                      <a:pt x="27" y="18"/>
                      <a:pt x="27" y="16"/>
                    </a:cubicBezTo>
                    <a:cubicBezTo>
                      <a:pt x="27" y="16"/>
                      <a:pt x="26" y="14"/>
                      <a:pt x="26" y="14"/>
                    </a:cubicBezTo>
                    <a:cubicBezTo>
                      <a:pt x="26" y="14"/>
                      <a:pt x="26" y="14"/>
                      <a:pt x="26" y="13"/>
                    </a:cubicBezTo>
                    <a:cubicBezTo>
                      <a:pt x="26" y="13"/>
                      <a:pt x="26" y="13"/>
                      <a:pt x="26" y="13"/>
                    </a:cubicBezTo>
                    <a:cubicBezTo>
                      <a:pt x="24" y="12"/>
                      <a:pt x="24" y="12"/>
                      <a:pt x="24" y="12"/>
                    </a:cubicBezTo>
                    <a:cubicBezTo>
                      <a:pt x="24" y="12"/>
                      <a:pt x="23" y="12"/>
                      <a:pt x="23" y="12"/>
                    </a:cubicBezTo>
                    <a:cubicBezTo>
                      <a:pt x="20" y="10"/>
                      <a:pt x="20" y="10"/>
                      <a:pt x="20" y="9"/>
                    </a:cubicBezTo>
                    <a:cubicBezTo>
                      <a:pt x="19" y="9"/>
                      <a:pt x="19" y="6"/>
                      <a:pt x="19" y="6"/>
                    </a:cubicBezTo>
                    <a:cubicBezTo>
                      <a:pt x="19" y="6"/>
                      <a:pt x="18" y="5"/>
                      <a:pt x="18" y="5"/>
                    </a:cubicBezTo>
                    <a:cubicBezTo>
                      <a:pt x="17" y="5"/>
                      <a:pt x="17" y="5"/>
                      <a:pt x="17" y="5"/>
                    </a:cubicBezTo>
                    <a:cubicBezTo>
                      <a:pt x="17" y="5"/>
                      <a:pt x="17" y="5"/>
                      <a:pt x="17" y="5"/>
                    </a:cubicBezTo>
                    <a:cubicBezTo>
                      <a:pt x="5" y="0"/>
                      <a:pt x="5" y="0"/>
                      <a:pt x="5" y="0"/>
                    </a:cubicBezTo>
                    <a:cubicBezTo>
                      <a:pt x="3" y="0"/>
                      <a:pt x="2" y="0"/>
                      <a:pt x="1" y="1"/>
                    </a:cubicBezTo>
                    <a:cubicBezTo>
                      <a:pt x="0" y="1"/>
                      <a:pt x="0" y="2"/>
                      <a:pt x="0" y="2"/>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654" name="Freeform 3020"/>
              <p:cNvSpPr>
                <a:spLocks/>
              </p:cNvSpPr>
              <p:nvPr/>
            </p:nvSpPr>
            <p:spPr bwMode="auto">
              <a:xfrm>
                <a:off x="8075613" y="2157413"/>
                <a:ext cx="163512" cy="134937"/>
              </a:xfrm>
              <a:custGeom>
                <a:avLst/>
                <a:gdLst>
                  <a:gd name="T0" fmla="*/ 0 w 40"/>
                  <a:gd name="T1" fmla="*/ 2147483647 h 33"/>
                  <a:gd name="T2" fmla="*/ 0 w 40"/>
                  <a:gd name="T3" fmla="*/ 2147483647 h 33"/>
                  <a:gd name="T4" fmla="*/ 2147483647 w 40"/>
                  <a:gd name="T5" fmla="*/ 2147483647 h 33"/>
                  <a:gd name="T6" fmla="*/ 2147483647 w 40"/>
                  <a:gd name="T7" fmla="*/ 2147483647 h 33"/>
                  <a:gd name="T8" fmla="*/ 2147483647 w 40"/>
                  <a:gd name="T9" fmla="*/ 2147483647 h 33"/>
                  <a:gd name="T10" fmla="*/ 2147483647 w 40"/>
                  <a:gd name="T11" fmla="*/ 2147483647 h 33"/>
                  <a:gd name="T12" fmla="*/ 2147483647 w 40"/>
                  <a:gd name="T13" fmla="*/ 2147483647 h 33"/>
                  <a:gd name="T14" fmla="*/ 2147483647 w 40"/>
                  <a:gd name="T15" fmla="*/ 2147483647 h 33"/>
                  <a:gd name="T16" fmla="*/ 2147483647 w 40"/>
                  <a:gd name="T17" fmla="*/ 2147483647 h 33"/>
                  <a:gd name="T18" fmla="*/ 2147483647 w 40"/>
                  <a:gd name="T19" fmla="*/ 2147483647 h 33"/>
                  <a:gd name="T20" fmla="*/ 2147483647 w 40"/>
                  <a:gd name="T21" fmla="*/ 2147483647 h 33"/>
                  <a:gd name="T22" fmla="*/ 2147483647 w 40"/>
                  <a:gd name="T23" fmla="*/ 2147483647 h 33"/>
                  <a:gd name="T24" fmla="*/ 2147483647 w 40"/>
                  <a:gd name="T25" fmla="*/ 2147483647 h 33"/>
                  <a:gd name="T26" fmla="*/ 2147483647 w 40"/>
                  <a:gd name="T27" fmla="*/ 2147483647 h 33"/>
                  <a:gd name="T28" fmla="*/ 2147483647 w 40"/>
                  <a:gd name="T29" fmla="*/ 2147483647 h 33"/>
                  <a:gd name="T30" fmla="*/ 2147483647 w 40"/>
                  <a:gd name="T31" fmla="*/ 2147483647 h 33"/>
                  <a:gd name="T32" fmla="*/ 2147483647 w 40"/>
                  <a:gd name="T33" fmla="*/ 2147483647 h 33"/>
                  <a:gd name="T34" fmla="*/ 2147483647 w 40"/>
                  <a:gd name="T35" fmla="*/ 2147483647 h 33"/>
                  <a:gd name="T36" fmla="*/ 2147483647 w 40"/>
                  <a:gd name="T37" fmla="*/ 2147483647 h 33"/>
                  <a:gd name="T38" fmla="*/ 2147483647 w 40"/>
                  <a:gd name="T39" fmla="*/ 2147483647 h 33"/>
                  <a:gd name="T40" fmla="*/ 2147483647 w 40"/>
                  <a:gd name="T41" fmla="*/ 2147483647 h 33"/>
                  <a:gd name="T42" fmla="*/ 2147483647 w 40"/>
                  <a:gd name="T43" fmla="*/ 2147483647 h 33"/>
                  <a:gd name="T44" fmla="*/ 2147483647 w 40"/>
                  <a:gd name="T45" fmla="*/ 2147483647 h 33"/>
                  <a:gd name="T46" fmla="*/ 2147483647 w 40"/>
                  <a:gd name="T47" fmla="*/ 2147483647 h 33"/>
                  <a:gd name="T48" fmla="*/ 2147483647 w 40"/>
                  <a:gd name="T49" fmla="*/ 2147483647 h 33"/>
                  <a:gd name="T50" fmla="*/ 2147483647 w 40"/>
                  <a:gd name="T51" fmla="*/ 2147483647 h 33"/>
                  <a:gd name="T52" fmla="*/ 2147483647 w 40"/>
                  <a:gd name="T53" fmla="*/ 0 h 33"/>
                  <a:gd name="T54" fmla="*/ 2147483647 w 40"/>
                  <a:gd name="T55" fmla="*/ 0 h 33"/>
                  <a:gd name="T56" fmla="*/ 0 w 40"/>
                  <a:gd name="T57" fmla="*/ 2147483647 h 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
                  <a:gd name="T88" fmla="*/ 0 h 33"/>
                  <a:gd name="T89" fmla="*/ 40 w 40"/>
                  <a:gd name="T90" fmla="*/ 33 h 3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 h="33">
                    <a:moveTo>
                      <a:pt x="0" y="1"/>
                    </a:moveTo>
                    <a:cubicBezTo>
                      <a:pt x="0" y="2"/>
                      <a:pt x="0" y="2"/>
                      <a:pt x="0" y="3"/>
                    </a:cubicBezTo>
                    <a:cubicBezTo>
                      <a:pt x="0" y="4"/>
                      <a:pt x="1" y="5"/>
                      <a:pt x="3" y="5"/>
                    </a:cubicBezTo>
                    <a:cubicBezTo>
                      <a:pt x="4" y="6"/>
                      <a:pt x="11" y="8"/>
                      <a:pt x="13" y="9"/>
                    </a:cubicBezTo>
                    <a:cubicBezTo>
                      <a:pt x="13" y="9"/>
                      <a:pt x="13" y="9"/>
                      <a:pt x="13" y="9"/>
                    </a:cubicBezTo>
                    <a:cubicBezTo>
                      <a:pt x="14" y="13"/>
                      <a:pt x="17" y="15"/>
                      <a:pt x="20" y="16"/>
                    </a:cubicBezTo>
                    <a:cubicBezTo>
                      <a:pt x="20" y="16"/>
                      <a:pt x="20" y="16"/>
                      <a:pt x="20" y="16"/>
                    </a:cubicBezTo>
                    <a:cubicBezTo>
                      <a:pt x="20" y="17"/>
                      <a:pt x="21" y="17"/>
                      <a:pt x="21" y="18"/>
                    </a:cubicBezTo>
                    <a:cubicBezTo>
                      <a:pt x="22" y="21"/>
                      <a:pt x="24" y="25"/>
                      <a:pt x="28" y="27"/>
                    </a:cubicBezTo>
                    <a:cubicBezTo>
                      <a:pt x="30" y="29"/>
                      <a:pt x="32" y="31"/>
                      <a:pt x="35" y="32"/>
                    </a:cubicBezTo>
                    <a:cubicBezTo>
                      <a:pt x="36" y="33"/>
                      <a:pt x="38" y="32"/>
                      <a:pt x="39" y="32"/>
                    </a:cubicBezTo>
                    <a:cubicBezTo>
                      <a:pt x="39" y="32"/>
                      <a:pt x="39" y="31"/>
                      <a:pt x="40" y="31"/>
                    </a:cubicBezTo>
                    <a:cubicBezTo>
                      <a:pt x="40" y="31"/>
                      <a:pt x="40" y="30"/>
                      <a:pt x="40" y="30"/>
                    </a:cubicBezTo>
                    <a:cubicBezTo>
                      <a:pt x="39" y="29"/>
                      <a:pt x="38" y="27"/>
                      <a:pt x="36" y="27"/>
                    </a:cubicBezTo>
                    <a:cubicBezTo>
                      <a:pt x="34" y="26"/>
                      <a:pt x="32" y="24"/>
                      <a:pt x="30" y="22"/>
                    </a:cubicBezTo>
                    <a:cubicBezTo>
                      <a:pt x="28" y="20"/>
                      <a:pt x="27" y="18"/>
                      <a:pt x="26" y="15"/>
                    </a:cubicBezTo>
                    <a:cubicBezTo>
                      <a:pt x="26" y="15"/>
                      <a:pt x="26" y="14"/>
                      <a:pt x="26" y="13"/>
                    </a:cubicBezTo>
                    <a:cubicBezTo>
                      <a:pt x="26" y="13"/>
                      <a:pt x="25" y="13"/>
                      <a:pt x="25" y="13"/>
                    </a:cubicBezTo>
                    <a:cubicBezTo>
                      <a:pt x="25" y="13"/>
                      <a:pt x="25" y="13"/>
                      <a:pt x="25" y="13"/>
                    </a:cubicBezTo>
                    <a:cubicBezTo>
                      <a:pt x="23" y="11"/>
                      <a:pt x="23" y="11"/>
                      <a:pt x="23" y="11"/>
                    </a:cubicBezTo>
                    <a:cubicBezTo>
                      <a:pt x="23" y="11"/>
                      <a:pt x="23" y="11"/>
                      <a:pt x="23" y="11"/>
                    </a:cubicBezTo>
                    <a:cubicBezTo>
                      <a:pt x="20" y="10"/>
                      <a:pt x="19" y="9"/>
                      <a:pt x="19" y="8"/>
                    </a:cubicBezTo>
                    <a:cubicBezTo>
                      <a:pt x="19" y="8"/>
                      <a:pt x="18" y="6"/>
                      <a:pt x="18" y="6"/>
                    </a:cubicBezTo>
                    <a:cubicBezTo>
                      <a:pt x="18" y="6"/>
                      <a:pt x="17" y="5"/>
                      <a:pt x="17" y="5"/>
                    </a:cubicBezTo>
                    <a:cubicBezTo>
                      <a:pt x="17" y="5"/>
                      <a:pt x="17" y="5"/>
                      <a:pt x="17" y="5"/>
                    </a:cubicBezTo>
                    <a:cubicBezTo>
                      <a:pt x="17" y="4"/>
                      <a:pt x="17" y="4"/>
                      <a:pt x="17" y="4"/>
                    </a:cubicBezTo>
                    <a:cubicBezTo>
                      <a:pt x="5" y="0"/>
                      <a:pt x="5" y="0"/>
                      <a:pt x="5" y="0"/>
                    </a:cubicBezTo>
                    <a:cubicBezTo>
                      <a:pt x="4" y="0"/>
                      <a:pt x="2" y="0"/>
                      <a:pt x="1" y="0"/>
                    </a:cubicBezTo>
                    <a:cubicBezTo>
                      <a:pt x="1" y="1"/>
                      <a:pt x="0" y="1"/>
                      <a:pt x="0" y="1"/>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655" name="Freeform 3021"/>
              <p:cNvSpPr>
                <a:spLocks/>
              </p:cNvSpPr>
              <p:nvPr/>
            </p:nvSpPr>
            <p:spPr bwMode="auto">
              <a:xfrm>
                <a:off x="8075613" y="2157413"/>
                <a:ext cx="158750" cy="130175"/>
              </a:xfrm>
              <a:custGeom>
                <a:avLst/>
                <a:gdLst>
                  <a:gd name="T0" fmla="*/ 0 w 39"/>
                  <a:gd name="T1" fmla="*/ 2147483647 h 32"/>
                  <a:gd name="T2" fmla="*/ 2147483647 w 39"/>
                  <a:gd name="T3" fmla="*/ 2147483647 h 32"/>
                  <a:gd name="T4" fmla="*/ 2147483647 w 39"/>
                  <a:gd name="T5" fmla="*/ 2147483647 h 32"/>
                  <a:gd name="T6" fmla="*/ 2147483647 w 39"/>
                  <a:gd name="T7" fmla="*/ 2147483647 h 32"/>
                  <a:gd name="T8" fmla="*/ 2147483647 w 39"/>
                  <a:gd name="T9" fmla="*/ 2147483647 h 32"/>
                  <a:gd name="T10" fmla="*/ 2147483647 w 39"/>
                  <a:gd name="T11" fmla="*/ 2147483647 h 32"/>
                  <a:gd name="T12" fmla="*/ 2147483647 w 39"/>
                  <a:gd name="T13" fmla="*/ 2147483647 h 32"/>
                  <a:gd name="T14" fmla="*/ 2147483647 w 39"/>
                  <a:gd name="T15" fmla="*/ 2147483647 h 32"/>
                  <a:gd name="T16" fmla="*/ 2147483647 w 39"/>
                  <a:gd name="T17" fmla="*/ 2147483647 h 32"/>
                  <a:gd name="T18" fmla="*/ 2147483647 w 39"/>
                  <a:gd name="T19" fmla="*/ 2147483647 h 32"/>
                  <a:gd name="T20" fmla="*/ 2147483647 w 39"/>
                  <a:gd name="T21" fmla="*/ 2147483647 h 32"/>
                  <a:gd name="T22" fmla="*/ 2147483647 w 39"/>
                  <a:gd name="T23" fmla="*/ 2147483647 h 32"/>
                  <a:gd name="T24" fmla="*/ 2147483647 w 39"/>
                  <a:gd name="T25" fmla="*/ 2147483647 h 32"/>
                  <a:gd name="T26" fmla="*/ 2147483647 w 39"/>
                  <a:gd name="T27" fmla="*/ 2147483647 h 32"/>
                  <a:gd name="T28" fmla="*/ 2147483647 w 39"/>
                  <a:gd name="T29" fmla="*/ 2147483647 h 32"/>
                  <a:gd name="T30" fmla="*/ 2147483647 w 39"/>
                  <a:gd name="T31" fmla="*/ 2147483647 h 32"/>
                  <a:gd name="T32" fmla="*/ 2147483647 w 39"/>
                  <a:gd name="T33" fmla="*/ 2147483647 h 32"/>
                  <a:gd name="T34" fmla="*/ 2147483647 w 39"/>
                  <a:gd name="T35" fmla="*/ 2147483647 h 32"/>
                  <a:gd name="T36" fmla="*/ 2147483647 w 39"/>
                  <a:gd name="T37" fmla="*/ 2147483647 h 32"/>
                  <a:gd name="T38" fmla="*/ 2147483647 w 39"/>
                  <a:gd name="T39" fmla="*/ 2147483647 h 32"/>
                  <a:gd name="T40" fmla="*/ 2147483647 w 39"/>
                  <a:gd name="T41" fmla="*/ 2147483647 h 32"/>
                  <a:gd name="T42" fmla="*/ 2147483647 w 39"/>
                  <a:gd name="T43" fmla="*/ 2147483647 h 32"/>
                  <a:gd name="T44" fmla="*/ 2147483647 w 39"/>
                  <a:gd name="T45" fmla="*/ 2147483647 h 32"/>
                  <a:gd name="T46" fmla="*/ 2147483647 w 39"/>
                  <a:gd name="T47" fmla="*/ 2147483647 h 32"/>
                  <a:gd name="T48" fmla="*/ 2147483647 w 39"/>
                  <a:gd name="T49" fmla="*/ 2147483647 h 32"/>
                  <a:gd name="T50" fmla="*/ 2147483647 w 39"/>
                  <a:gd name="T51" fmla="*/ 2147483647 h 32"/>
                  <a:gd name="T52" fmla="*/ 2147483647 w 39"/>
                  <a:gd name="T53" fmla="*/ 2147483647 h 32"/>
                  <a:gd name="T54" fmla="*/ 2147483647 w 39"/>
                  <a:gd name="T55" fmla="*/ 2147483647 h 32"/>
                  <a:gd name="T56" fmla="*/ 0 w 39"/>
                  <a:gd name="T57" fmla="*/ 2147483647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9"/>
                  <a:gd name="T88" fmla="*/ 0 h 32"/>
                  <a:gd name="T89" fmla="*/ 39 w 39"/>
                  <a:gd name="T90" fmla="*/ 32 h 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9" h="32">
                    <a:moveTo>
                      <a:pt x="0" y="2"/>
                    </a:moveTo>
                    <a:cubicBezTo>
                      <a:pt x="0" y="2"/>
                      <a:pt x="0" y="2"/>
                      <a:pt x="1" y="3"/>
                    </a:cubicBezTo>
                    <a:cubicBezTo>
                      <a:pt x="1" y="3"/>
                      <a:pt x="2" y="4"/>
                      <a:pt x="3" y="5"/>
                    </a:cubicBezTo>
                    <a:cubicBezTo>
                      <a:pt x="6" y="6"/>
                      <a:pt x="12" y="8"/>
                      <a:pt x="14" y="9"/>
                    </a:cubicBezTo>
                    <a:cubicBezTo>
                      <a:pt x="14" y="9"/>
                      <a:pt x="14" y="9"/>
                      <a:pt x="14" y="9"/>
                    </a:cubicBezTo>
                    <a:cubicBezTo>
                      <a:pt x="14" y="12"/>
                      <a:pt x="17" y="14"/>
                      <a:pt x="20" y="15"/>
                    </a:cubicBezTo>
                    <a:cubicBezTo>
                      <a:pt x="20" y="16"/>
                      <a:pt x="20" y="16"/>
                      <a:pt x="20" y="16"/>
                    </a:cubicBezTo>
                    <a:cubicBezTo>
                      <a:pt x="20" y="16"/>
                      <a:pt x="21" y="16"/>
                      <a:pt x="21" y="17"/>
                    </a:cubicBezTo>
                    <a:cubicBezTo>
                      <a:pt x="22" y="20"/>
                      <a:pt x="25" y="24"/>
                      <a:pt x="28" y="26"/>
                    </a:cubicBezTo>
                    <a:cubicBezTo>
                      <a:pt x="30" y="28"/>
                      <a:pt x="32" y="30"/>
                      <a:pt x="34" y="31"/>
                    </a:cubicBezTo>
                    <a:cubicBezTo>
                      <a:pt x="36" y="32"/>
                      <a:pt x="37" y="32"/>
                      <a:pt x="38" y="31"/>
                    </a:cubicBezTo>
                    <a:cubicBezTo>
                      <a:pt x="39" y="31"/>
                      <a:pt x="39" y="31"/>
                      <a:pt x="39" y="31"/>
                    </a:cubicBezTo>
                    <a:cubicBezTo>
                      <a:pt x="39" y="30"/>
                      <a:pt x="39" y="30"/>
                      <a:pt x="39" y="30"/>
                    </a:cubicBezTo>
                    <a:cubicBezTo>
                      <a:pt x="38" y="29"/>
                      <a:pt x="37" y="28"/>
                      <a:pt x="36" y="27"/>
                    </a:cubicBezTo>
                    <a:cubicBezTo>
                      <a:pt x="34" y="26"/>
                      <a:pt x="31" y="24"/>
                      <a:pt x="30" y="23"/>
                    </a:cubicBezTo>
                    <a:cubicBezTo>
                      <a:pt x="28" y="20"/>
                      <a:pt x="26" y="18"/>
                      <a:pt x="25" y="16"/>
                    </a:cubicBezTo>
                    <a:cubicBezTo>
                      <a:pt x="25" y="15"/>
                      <a:pt x="25" y="14"/>
                      <a:pt x="25" y="14"/>
                    </a:cubicBezTo>
                    <a:cubicBezTo>
                      <a:pt x="25" y="14"/>
                      <a:pt x="25" y="14"/>
                      <a:pt x="25" y="13"/>
                    </a:cubicBezTo>
                    <a:cubicBezTo>
                      <a:pt x="25" y="13"/>
                      <a:pt x="25" y="13"/>
                      <a:pt x="25" y="13"/>
                    </a:cubicBezTo>
                    <a:cubicBezTo>
                      <a:pt x="22" y="12"/>
                      <a:pt x="22" y="12"/>
                      <a:pt x="22" y="12"/>
                    </a:cubicBezTo>
                    <a:cubicBezTo>
                      <a:pt x="22" y="12"/>
                      <a:pt x="22" y="12"/>
                      <a:pt x="22" y="12"/>
                    </a:cubicBezTo>
                    <a:cubicBezTo>
                      <a:pt x="20" y="11"/>
                      <a:pt x="19" y="10"/>
                      <a:pt x="18" y="9"/>
                    </a:cubicBezTo>
                    <a:cubicBezTo>
                      <a:pt x="18" y="9"/>
                      <a:pt x="18" y="7"/>
                      <a:pt x="18" y="7"/>
                    </a:cubicBezTo>
                    <a:cubicBezTo>
                      <a:pt x="18" y="6"/>
                      <a:pt x="17" y="6"/>
                      <a:pt x="17" y="6"/>
                    </a:cubicBezTo>
                    <a:cubicBezTo>
                      <a:pt x="17" y="5"/>
                      <a:pt x="17" y="5"/>
                      <a:pt x="17" y="5"/>
                    </a:cubicBezTo>
                    <a:cubicBezTo>
                      <a:pt x="16" y="5"/>
                      <a:pt x="16" y="5"/>
                      <a:pt x="16" y="5"/>
                    </a:cubicBezTo>
                    <a:cubicBezTo>
                      <a:pt x="4" y="1"/>
                      <a:pt x="4" y="1"/>
                      <a:pt x="4" y="1"/>
                    </a:cubicBezTo>
                    <a:cubicBezTo>
                      <a:pt x="4" y="1"/>
                      <a:pt x="2" y="0"/>
                      <a:pt x="1" y="1"/>
                    </a:cubicBezTo>
                    <a:cubicBezTo>
                      <a:pt x="1" y="1"/>
                      <a:pt x="1" y="1"/>
                      <a:pt x="0" y="2"/>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656" name="Freeform 3022"/>
              <p:cNvSpPr>
                <a:spLocks/>
              </p:cNvSpPr>
              <p:nvPr/>
            </p:nvSpPr>
            <p:spPr bwMode="auto">
              <a:xfrm>
                <a:off x="8078788" y="2162175"/>
                <a:ext cx="155575" cy="122238"/>
              </a:xfrm>
              <a:custGeom>
                <a:avLst/>
                <a:gdLst>
                  <a:gd name="T0" fmla="*/ 0 w 38"/>
                  <a:gd name="T1" fmla="*/ 2147483647 h 30"/>
                  <a:gd name="T2" fmla="*/ 0 w 38"/>
                  <a:gd name="T3" fmla="*/ 2147483647 h 30"/>
                  <a:gd name="T4" fmla="*/ 2147483647 w 38"/>
                  <a:gd name="T5" fmla="*/ 2147483647 h 30"/>
                  <a:gd name="T6" fmla="*/ 2147483647 w 38"/>
                  <a:gd name="T7" fmla="*/ 2147483647 h 30"/>
                  <a:gd name="T8" fmla="*/ 2147483647 w 38"/>
                  <a:gd name="T9" fmla="*/ 2147483647 h 30"/>
                  <a:gd name="T10" fmla="*/ 2147483647 w 38"/>
                  <a:gd name="T11" fmla="*/ 2147483647 h 30"/>
                  <a:gd name="T12" fmla="*/ 2147483647 w 38"/>
                  <a:gd name="T13" fmla="*/ 2147483647 h 30"/>
                  <a:gd name="T14" fmla="*/ 2147483647 w 38"/>
                  <a:gd name="T15" fmla="*/ 2147483647 h 30"/>
                  <a:gd name="T16" fmla="*/ 2147483647 w 38"/>
                  <a:gd name="T17" fmla="*/ 2147483647 h 30"/>
                  <a:gd name="T18" fmla="*/ 2147483647 w 38"/>
                  <a:gd name="T19" fmla="*/ 2147483647 h 30"/>
                  <a:gd name="T20" fmla="*/ 2147483647 w 38"/>
                  <a:gd name="T21" fmla="*/ 2147483647 h 30"/>
                  <a:gd name="T22" fmla="*/ 2147483647 w 38"/>
                  <a:gd name="T23" fmla="*/ 2147483647 h 30"/>
                  <a:gd name="T24" fmla="*/ 2147483647 w 38"/>
                  <a:gd name="T25" fmla="*/ 2147483647 h 30"/>
                  <a:gd name="T26" fmla="*/ 2147483647 w 38"/>
                  <a:gd name="T27" fmla="*/ 2147483647 h 30"/>
                  <a:gd name="T28" fmla="*/ 2147483647 w 38"/>
                  <a:gd name="T29" fmla="*/ 2147483647 h 30"/>
                  <a:gd name="T30" fmla="*/ 2147483647 w 38"/>
                  <a:gd name="T31" fmla="*/ 2147483647 h 30"/>
                  <a:gd name="T32" fmla="*/ 2147483647 w 38"/>
                  <a:gd name="T33" fmla="*/ 2147483647 h 30"/>
                  <a:gd name="T34" fmla="*/ 2147483647 w 38"/>
                  <a:gd name="T35" fmla="*/ 2147483647 h 30"/>
                  <a:gd name="T36" fmla="*/ 2147483647 w 38"/>
                  <a:gd name="T37" fmla="*/ 2147483647 h 30"/>
                  <a:gd name="T38" fmla="*/ 2147483647 w 38"/>
                  <a:gd name="T39" fmla="*/ 2147483647 h 30"/>
                  <a:gd name="T40" fmla="*/ 2147483647 w 38"/>
                  <a:gd name="T41" fmla="*/ 2147483647 h 30"/>
                  <a:gd name="T42" fmla="*/ 2147483647 w 38"/>
                  <a:gd name="T43" fmla="*/ 2147483647 h 30"/>
                  <a:gd name="T44" fmla="*/ 2147483647 w 38"/>
                  <a:gd name="T45" fmla="*/ 2147483647 h 30"/>
                  <a:gd name="T46" fmla="*/ 2147483647 w 38"/>
                  <a:gd name="T47" fmla="*/ 2147483647 h 30"/>
                  <a:gd name="T48" fmla="*/ 2147483647 w 38"/>
                  <a:gd name="T49" fmla="*/ 2147483647 h 30"/>
                  <a:gd name="T50" fmla="*/ 2147483647 w 38"/>
                  <a:gd name="T51" fmla="*/ 2147483647 h 30"/>
                  <a:gd name="T52" fmla="*/ 2147483647 w 38"/>
                  <a:gd name="T53" fmla="*/ 2147483647 h 30"/>
                  <a:gd name="T54" fmla="*/ 2147483647 w 38"/>
                  <a:gd name="T55" fmla="*/ 0 h 30"/>
                  <a:gd name="T56" fmla="*/ 0 w 38"/>
                  <a:gd name="T57" fmla="*/ 2147483647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30"/>
                  <a:gd name="T89" fmla="*/ 38 w 38"/>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30">
                    <a:moveTo>
                      <a:pt x="0" y="1"/>
                    </a:moveTo>
                    <a:cubicBezTo>
                      <a:pt x="0" y="1"/>
                      <a:pt x="0" y="2"/>
                      <a:pt x="0" y="2"/>
                    </a:cubicBezTo>
                    <a:cubicBezTo>
                      <a:pt x="0" y="2"/>
                      <a:pt x="1" y="3"/>
                      <a:pt x="3" y="3"/>
                    </a:cubicBezTo>
                    <a:cubicBezTo>
                      <a:pt x="6" y="4"/>
                      <a:pt x="12" y="6"/>
                      <a:pt x="13" y="7"/>
                    </a:cubicBezTo>
                    <a:cubicBezTo>
                      <a:pt x="13" y="7"/>
                      <a:pt x="13" y="7"/>
                      <a:pt x="13" y="7"/>
                    </a:cubicBezTo>
                    <a:cubicBezTo>
                      <a:pt x="14" y="10"/>
                      <a:pt x="16" y="12"/>
                      <a:pt x="19" y="14"/>
                    </a:cubicBezTo>
                    <a:cubicBezTo>
                      <a:pt x="19" y="14"/>
                      <a:pt x="19" y="14"/>
                      <a:pt x="19" y="14"/>
                    </a:cubicBezTo>
                    <a:cubicBezTo>
                      <a:pt x="19" y="14"/>
                      <a:pt x="20" y="15"/>
                      <a:pt x="21" y="15"/>
                    </a:cubicBezTo>
                    <a:cubicBezTo>
                      <a:pt x="21" y="18"/>
                      <a:pt x="24" y="21"/>
                      <a:pt x="27" y="24"/>
                    </a:cubicBezTo>
                    <a:cubicBezTo>
                      <a:pt x="29" y="26"/>
                      <a:pt x="31" y="28"/>
                      <a:pt x="33" y="29"/>
                    </a:cubicBezTo>
                    <a:cubicBezTo>
                      <a:pt x="35" y="30"/>
                      <a:pt x="36" y="30"/>
                      <a:pt x="37" y="30"/>
                    </a:cubicBezTo>
                    <a:cubicBezTo>
                      <a:pt x="37" y="30"/>
                      <a:pt x="38" y="30"/>
                      <a:pt x="38" y="30"/>
                    </a:cubicBezTo>
                    <a:cubicBezTo>
                      <a:pt x="38" y="29"/>
                      <a:pt x="38" y="29"/>
                      <a:pt x="38" y="29"/>
                    </a:cubicBezTo>
                    <a:cubicBezTo>
                      <a:pt x="37" y="28"/>
                      <a:pt x="35" y="27"/>
                      <a:pt x="34" y="26"/>
                    </a:cubicBezTo>
                    <a:cubicBezTo>
                      <a:pt x="32" y="25"/>
                      <a:pt x="30" y="24"/>
                      <a:pt x="28" y="22"/>
                    </a:cubicBezTo>
                    <a:cubicBezTo>
                      <a:pt x="26" y="20"/>
                      <a:pt x="24" y="18"/>
                      <a:pt x="24" y="15"/>
                    </a:cubicBezTo>
                    <a:cubicBezTo>
                      <a:pt x="23" y="15"/>
                      <a:pt x="23" y="14"/>
                      <a:pt x="23" y="14"/>
                    </a:cubicBezTo>
                    <a:cubicBezTo>
                      <a:pt x="23" y="13"/>
                      <a:pt x="23" y="13"/>
                      <a:pt x="23" y="13"/>
                    </a:cubicBezTo>
                    <a:cubicBezTo>
                      <a:pt x="23" y="13"/>
                      <a:pt x="23" y="13"/>
                      <a:pt x="23" y="13"/>
                    </a:cubicBezTo>
                    <a:cubicBezTo>
                      <a:pt x="21" y="12"/>
                      <a:pt x="21" y="12"/>
                      <a:pt x="21" y="12"/>
                    </a:cubicBezTo>
                    <a:cubicBezTo>
                      <a:pt x="21" y="11"/>
                      <a:pt x="20" y="11"/>
                      <a:pt x="20" y="11"/>
                    </a:cubicBezTo>
                    <a:cubicBezTo>
                      <a:pt x="19" y="10"/>
                      <a:pt x="17" y="10"/>
                      <a:pt x="17" y="9"/>
                    </a:cubicBezTo>
                    <a:cubicBezTo>
                      <a:pt x="16" y="8"/>
                      <a:pt x="16" y="7"/>
                      <a:pt x="16" y="6"/>
                    </a:cubicBezTo>
                    <a:cubicBezTo>
                      <a:pt x="16" y="6"/>
                      <a:pt x="15" y="6"/>
                      <a:pt x="15" y="5"/>
                    </a:cubicBezTo>
                    <a:cubicBezTo>
                      <a:pt x="15" y="5"/>
                      <a:pt x="15" y="5"/>
                      <a:pt x="15" y="5"/>
                    </a:cubicBezTo>
                    <a:cubicBezTo>
                      <a:pt x="15" y="5"/>
                      <a:pt x="15" y="5"/>
                      <a:pt x="15" y="5"/>
                    </a:cubicBezTo>
                    <a:cubicBezTo>
                      <a:pt x="3" y="1"/>
                      <a:pt x="3" y="1"/>
                      <a:pt x="3" y="1"/>
                    </a:cubicBezTo>
                    <a:cubicBezTo>
                      <a:pt x="3" y="0"/>
                      <a:pt x="1" y="0"/>
                      <a:pt x="1" y="0"/>
                    </a:cubicBezTo>
                    <a:cubicBezTo>
                      <a:pt x="0" y="0"/>
                      <a:pt x="0" y="0"/>
                      <a:pt x="0" y="1"/>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657" name="Freeform 3023"/>
              <p:cNvSpPr>
                <a:spLocks/>
              </p:cNvSpPr>
              <p:nvPr/>
            </p:nvSpPr>
            <p:spPr bwMode="auto">
              <a:xfrm>
                <a:off x="8078788" y="2162175"/>
                <a:ext cx="155575" cy="122238"/>
              </a:xfrm>
              <a:custGeom>
                <a:avLst/>
                <a:gdLst>
                  <a:gd name="T0" fmla="*/ 2147483647 w 38"/>
                  <a:gd name="T1" fmla="*/ 2147483647 h 30"/>
                  <a:gd name="T2" fmla="*/ 2147483647 w 38"/>
                  <a:gd name="T3" fmla="*/ 2147483647 h 30"/>
                  <a:gd name="T4" fmla="*/ 0 w 38"/>
                  <a:gd name="T5" fmla="*/ 2147483647 h 30"/>
                  <a:gd name="T6" fmla="*/ 0 w 38"/>
                  <a:gd name="T7" fmla="*/ 2147483647 h 30"/>
                  <a:gd name="T8" fmla="*/ 2147483647 w 38"/>
                  <a:gd name="T9" fmla="*/ 2147483647 h 30"/>
                  <a:gd name="T10" fmla="*/ 2147483647 w 38"/>
                  <a:gd name="T11" fmla="*/ 2147483647 h 30"/>
                  <a:gd name="T12" fmla="*/ 2147483647 w 38"/>
                  <a:gd name="T13" fmla="*/ 2147483647 h 30"/>
                  <a:gd name="T14" fmla="*/ 2147483647 w 38"/>
                  <a:gd name="T15" fmla="*/ 2147483647 h 30"/>
                  <a:gd name="T16" fmla="*/ 2147483647 w 38"/>
                  <a:gd name="T17" fmla="*/ 2147483647 h 30"/>
                  <a:gd name="T18" fmla="*/ 2147483647 w 38"/>
                  <a:gd name="T19" fmla="*/ 2147483647 h 30"/>
                  <a:gd name="T20" fmla="*/ 2147483647 w 38"/>
                  <a:gd name="T21" fmla="*/ 2147483647 h 30"/>
                  <a:gd name="T22" fmla="*/ 2147483647 w 38"/>
                  <a:gd name="T23" fmla="*/ 2147483647 h 30"/>
                  <a:gd name="T24" fmla="*/ 2147483647 w 38"/>
                  <a:gd name="T25" fmla="*/ 2147483647 h 30"/>
                  <a:gd name="T26" fmla="*/ 2147483647 w 38"/>
                  <a:gd name="T27" fmla="*/ 2147483647 h 30"/>
                  <a:gd name="T28" fmla="*/ 2147483647 w 38"/>
                  <a:gd name="T29" fmla="*/ 2147483647 h 30"/>
                  <a:gd name="T30" fmla="*/ 2147483647 w 38"/>
                  <a:gd name="T31" fmla="*/ 2147483647 h 30"/>
                  <a:gd name="T32" fmla="*/ 2147483647 w 38"/>
                  <a:gd name="T33" fmla="*/ 2147483647 h 30"/>
                  <a:gd name="T34" fmla="*/ 2147483647 w 38"/>
                  <a:gd name="T35" fmla="*/ 2147483647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
                  <a:gd name="T55" fmla="*/ 0 h 30"/>
                  <a:gd name="T56" fmla="*/ 38 w 38"/>
                  <a:gd name="T57" fmla="*/ 30 h 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 h="30">
                    <a:moveTo>
                      <a:pt x="14" y="5"/>
                    </a:moveTo>
                    <a:cubicBezTo>
                      <a:pt x="1" y="1"/>
                      <a:pt x="1" y="1"/>
                      <a:pt x="1" y="1"/>
                    </a:cubicBezTo>
                    <a:cubicBezTo>
                      <a:pt x="1" y="0"/>
                      <a:pt x="0" y="1"/>
                      <a:pt x="0" y="1"/>
                    </a:cubicBezTo>
                    <a:cubicBezTo>
                      <a:pt x="0" y="1"/>
                      <a:pt x="0" y="2"/>
                      <a:pt x="0" y="2"/>
                    </a:cubicBezTo>
                    <a:cubicBezTo>
                      <a:pt x="0" y="2"/>
                      <a:pt x="13" y="6"/>
                      <a:pt x="13" y="6"/>
                    </a:cubicBezTo>
                    <a:cubicBezTo>
                      <a:pt x="14" y="10"/>
                      <a:pt x="16" y="12"/>
                      <a:pt x="20" y="13"/>
                    </a:cubicBezTo>
                    <a:cubicBezTo>
                      <a:pt x="20" y="13"/>
                      <a:pt x="20" y="14"/>
                      <a:pt x="21" y="14"/>
                    </a:cubicBezTo>
                    <a:cubicBezTo>
                      <a:pt x="21" y="17"/>
                      <a:pt x="24" y="20"/>
                      <a:pt x="27" y="23"/>
                    </a:cubicBezTo>
                    <a:cubicBezTo>
                      <a:pt x="30" y="26"/>
                      <a:pt x="33" y="28"/>
                      <a:pt x="37" y="30"/>
                    </a:cubicBezTo>
                    <a:cubicBezTo>
                      <a:pt x="37" y="30"/>
                      <a:pt x="37" y="30"/>
                      <a:pt x="38" y="29"/>
                    </a:cubicBezTo>
                    <a:cubicBezTo>
                      <a:pt x="38" y="29"/>
                      <a:pt x="38" y="29"/>
                      <a:pt x="37" y="28"/>
                    </a:cubicBezTo>
                    <a:cubicBezTo>
                      <a:pt x="34" y="27"/>
                      <a:pt x="30" y="25"/>
                      <a:pt x="28" y="22"/>
                    </a:cubicBezTo>
                    <a:cubicBezTo>
                      <a:pt x="25" y="20"/>
                      <a:pt x="23" y="16"/>
                      <a:pt x="22" y="13"/>
                    </a:cubicBezTo>
                    <a:cubicBezTo>
                      <a:pt x="22" y="13"/>
                      <a:pt x="22" y="13"/>
                      <a:pt x="22" y="13"/>
                    </a:cubicBezTo>
                    <a:cubicBezTo>
                      <a:pt x="20" y="12"/>
                      <a:pt x="20" y="12"/>
                      <a:pt x="20" y="12"/>
                    </a:cubicBezTo>
                    <a:cubicBezTo>
                      <a:pt x="17" y="10"/>
                      <a:pt x="15" y="9"/>
                      <a:pt x="15" y="6"/>
                    </a:cubicBezTo>
                    <a:cubicBezTo>
                      <a:pt x="15" y="5"/>
                      <a:pt x="15" y="5"/>
                      <a:pt x="15" y="5"/>
                    </a:cubicBezTo>
                    <a:lnTo>
                      <a:pt x="14" y="5"/>
                    </a:lnTo>
                    <a:close/>
                  </a:path>
                </a:pathLst>
              </a:custGeom>
              <a:solidFill>
                <a:srgbClr val="CFE4B5"/>
              </a:solidFill>
              <a:ln w="9525">
                <a:noFill/>
                <a:round/>
                <a:headEnd/>
                <a:tailEnd/>
              </a:ln>
            </p:spPr>
            <p:txBody>
              <a:bodyPr/>
              <a:lstStyle/>
              <a:p>
                <a:endParaRPr lang="en-US">
                  <a:latin typeface="Calibri" pitchFamily="34" charset="0"/>
                </a:endParaRPr>
              </a:p>
            </p:txBody>
          </p:sp>
          <p:sp>
            <p:nvSpPr>
              <p:cNvPr id="143658" name="Freeform 3024"/>
              <p:cNvSpPr>
                <a:spLocks/>
              </p:cNvSpPr>
              <p:nvPr/>
            </p:nvSpPr>
            <p:spPr bwMode="auto">
              <a:xfrm>
                <a:off x="8083550" y="2103438"/>
                <a:ext cx="212725" cy="61912"/>
              </a:xfrm>
              <a:custGeom>
                <a:avLst/>
                <a:gdLst>
                  <a:gd name="T0" fmla="*/ 2147483647 w 52"/>
                  <a:gd name="T1" fmla="*/ 2147483647 h 15"/>
                  <a:gd name="T2" fmla="*/ 2147483647 w 52"/>
                  <a:gd name="T3" fmla="*/ 2147483647 h 15"/>
                  <a:gd name="T4" fmla="*/ 2147483647 w 52"/>
                  <a:gd name="T5" fmla="*/ 2147483647 h 15"/>
                  <a:gd name="T6" fmla="*/ 2147483647 w 52"/>
                  <a:gd name="T7" fmla="*/ 2147483647 h 15"/>
                  <a:gd name="T8" fmla="*/ 2147483647 w 52"/>
                  <a:gd name="T9" fmla="*/ 2147483647 h 15"/>
                  <a:gd name="T10" fmla="*/ 0 w 52"/>
                  <a:gd name="T11" fmla="*/ 2147483647 h 15"/>
                  <a:gd name="T12" fmla="*/ 2147483647 w 52"/>
                  <a:gd name="T13" fmla="*/ 2147483647 h 15"/>
                  <a:gd name="T14" fmla="*/ 2147483647 w 52"/>
                  <a:gd name="T15" fmla="*/ 2147483647 h 15"/>
                  <a:gd name="T16" fmla="*/ 2147483647 w 52"/>
                  <a:gd name="T17" fmla="*/ 2147483647 h 15"/>
                  <a:gd name="T18" fmla="*/ 2147483647 w 52"/>
                  <a:gd name="T19" fmla="*/ 2147483647 h 15"/>
                  <a:gd name="T20" fmla="*/ 2147483647 w 52"/>
                  <a:gd name="T21" fmla="*/ 2147483647 h 15"/>
                  <a:gd name="T22" fmla="*/ 2147483647 w 52"/>
                  <a:gd name="T23" fmla="*/ 2147483647 h 15"/>
                  <a:gd name="T24" fmla="*/ 2147483647 w 52"/>
                  <a:gd name="T25" fmla="*/ 2147483647 h 15"/>
                  <a:gd name="T26" fmla="*/ 2147483647 w 52"/>
                  <a:gd name="T27" fmla="*/ 2147483647 h 15"/>
                  <a:gd name="T28" fmla="*/ 2147483647 w 52"/>
                  <a:gd name="T29" fmla="*/ 2147483647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15"/>
                  <a:gd name="T47" fmla="*/ 52 w 52"/>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15">
                    <a:moveTo>
                      <a:pt x="48" y="3"/>
                    </a:moveTo>
                    <a:cubicBezTo>
                      <a:pt x="41" y="0"/>
                      <a:pt x="32" y="1"/>
                      <a:pt x="26" y="5"/>
                    </a:cubicBezTo>
                    <a:cubicBezTo>
                      <a:pt x="23" y="4"/>
                      <a:pt x="20" y="4"/>
                      <a:pt x="16" y="6"/>
                    </a:cubicBezTo>
                    <a:cubicBezTo>
                      <a:pt x="13" y="5"/>
                      <a:pt x="6" y="2"/>
                      <a:pt x="6" y="2"/>
                    </a:cubicBezTo>
                    <a:cubicBezTo>
                      <a:pt x="4" y="1"/>
                      <a:pt x="1" y="2"/>
                      <a:pt x="1" y="4"/>
                    </a:cubicBezTo>
                    <a:cubicBezTo>
                      <a:pt x="0" y="4"/>
                      <a:pt x="0" y="4"/>
                      <a:pt x="0" y="4"/>
                    </a:cubicBezTo>
                    <a:cubicBezTo>
                      <a:pt x="0" y="6"/>
                      <a:pt x="1" y="9"/>
                      <a:pt x="3" y="10"/>
                    </a:cubicBezTo>
                    <a:cubicBezTo>
                      <a:pt x="18" y="15"/>
                      <a:pt x="18" y="15"/>
                      <a:pt x="18" y="15"/>
                    </a:cubicBezTo>
                    <a:cubicBezTo>
                      <a:pt x="20" y="13"/>
                      <a:pt x="20" y="13"/>
                      <a:pt x="20" y="13"/>
                    </a:cubicBezTo>
                    <a:cubicBezTo>
                      <a:pt x="21" y="13"/>
                      <a:pt x="21" y="12"/>
                      <a:pt x="25" y="13"/>
                    </a:cubicBezTo>
                    <a:cubicBezTo>
                      <a:pt x="28" y="14"/>
                      <a:pt x="28" y="14"/>
                      <a:pt x="28" y="14"/>
                    </a:cubicBezTo>
                    <a:cubicBezTo>
                      <a:pt x="30" y="13"/>
                      <a:pt x="30" y="13"/>
                      <a:pt x="30" y="13"/>
                    </a:cubicBezTo>
                    <a:cubicBezTo>
                      <a:pt x="33" y="10"/>
                      <a:pt x="40" y="9"/>
                      <a:pt x="46" y="11"/>
                    </a:cubicBezTo>
                    <a:cubicBezTo>
                      <a:pt x="48" y="12"/>
                      <a:pt x="50" y="11"/>
                      <a:pt x="51" y="8"/>
                    </a:cubicBezTo>
                    <a:cubicBezTo>
                      <a:pt x="52" y="6"/>
                      <a:pt x="51" y="4"/>
                      <a:pt x="48" y="3"/>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659" name="Freeform 3025"/>
              <p:cNvSpPr>
                <a:spLocks/>
              </p:cNvSpPr>
              <p:nvPr/>
            </p:nvSpPr>
            <p:spPr bwMode="auto">
              <a:xfrm>
                <a:off x="8083550" y="2108200"/>
                <a:ext cx="207963" cy="57150"/>
              </a:xfrm>
              <a:custGeom>
                <a:avLst/>
                <a:gdLst>
                  <a:gd name="T0" fmla="*/ 2147483647 w 51"/>
                  <a:gd name="T1" fmla="*/ 2147483647 h 14"/>
                  <a:gd name="T2" fmla="*/ 2147483647 w 51"/>
                  <a:gd name="T3" fmla="*/ 2147483647 h 14"/>
                  <a:gd name="T4" fmla="*/ 2147483647 w 51"/>
                  <a:gd name="T5" fmla="*/ 2147483647 h 14"/>
                  <a:gd name="T6" fmla="*/ 2147483647 w 51"/>
                  <a:gd name="T7" fmla="*/ 2147483647 h 14"/>
                  <a:gd name="T8" fmla="*/ 2147483647 w 51"/>
                  <a:gd name="T9" fmla="*/ 2147483647 h 14"/>
                  <a:gd name="T10" fmla="*/ 2147483647 w 51"/>
                  <a:gd name="T11" fmla="*/ 2147483647 h 14"/>
                  <a:gd name="T12" fmla="*/ 2147483647 w 51"/>
                  <a:gd name="T13" fmla="*/ 2147483647 h 14"/>
                  <a:gd name="T14" fmla="*/ 2147483647 w 51"/>
                  <a:gd name="T15" fmla="*/ 2147483647 h 14"/>
                  <a:gd name="T16" fmla="*/ 2147483647 w 51"/>
                  <a:gd name="T17" fmla="*/ 2147483647 h 14"/>
                  <a:gd name="T18" fmla="*/ 2147483647 w 51"/>
                  <a:gd name="T19" fmla="*/ 2147483647 h 14"/>
                  <a:gd name="T20" fmla="*/ 2147483647 w 51"/>
                  <a:gd name="T21" fmla="*/ 2147483647 h 14"/>
                  <a:gd name="T22" fmla="*/ 2147483647 w 51"/>
                  <a:gd name="T23" fmla="*/ 2147483647 h 14"/>
                  <a:gd name="T24" fmla="*/ 2147483647 w 51"/>
                  <a:gd name="T25" fmla="*/ 2147483647 h 14"/>
                  <a:gd name="T26" fmla="*/ 2147483647 w 51"/>
                  <a:gd name="T27" fmla="*/ 2147483647 h 14"/>
                  <a:gd name="T28" fmla="*/ 2147483647 w 51"/>
                  <a:gd name="T29" fmla="*/ 2147483647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
                  <a:gd name="T46" fmla="*/ 0 h 14"/>
                  <a:gd name="T47" fmla="*/ 51 w 51"/>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 h="14">
                    <a:moveTo>
                      <a:pt x="48" y="3"/>
                    </a:moveTo>
                    <a:cubicBezTo>
                      <a:pt x="41" y="0"/>
                      <a:pt x="32" y="1"/>
                      <a:pt x="27" y="5"/>
                    </a:cubicBezTo>
                    <a:cubicBezTo>
                      <a:pt x="24" y="4"/>
                      <a:pt x="21" y="4"/>
                      <a:pt x="18" y="5"/>
                    </a:cubicBezTo>
                    <a:cubicBezTo>
                      <a:pt x="15" y="4"/>
                      <a:pt x="9" y="2"/>
                      <a:pt x="8" y="3"/>
                    </a:cubicBezTo>
                    <a:cubicBezTo>
                      <a:pt x="6" y="2"/>
                      <a:pt x="2" y="1"/>
                      <a:pt x="1" y="3"/>
                    </a:cubicBezTo>
                    <a:cubicBezTo>
                      <a:pt x="1" y="3"/>
                      <a:pt x="1" y="3"/>
                      <a:pt x="1" y="3"/>
                    </a:cubicBezTo>
                    <a:cubicBezTo>
                      <a:pt x="0" y="5"/>
                      <a:pt x="1" y="7"/>
                      <a:pt x="3" y="8"/>
                    </a:cubicBezTo>
                    <a:cubicBezTo>
                      <a:pt x="18" y="14"/>
                      <a:pt x="18" y="14"/>
                      <a:pt x="18" y="14"/>
                    </a:cubicBezTo>
                    <a:cubicBezTo>
                      <a:pt x="20" y="12"/>
                      <a:pt x="20" y="12"/>
                      <a:pt x="20" y="12"/>
                    </a:cubicBezTo>
                    <a:cubicBezTo>
                      <a:pt x="21" y="11"/>
                      <a:pt x="21" y="11"/>
                      <a:pt x="25" y="12"/>
                    </a:cubicBezTo>
                    <a:cubicBezTo>
                      <a:pt x="28" y="12"/>
                      <a:pt x="28" y="12"/>
                      <a:pt x="28" y="12"/>
                    </a:cubicBezTo>
                    <a:cubicBezTo>
                      <a:pt x="30" y="11"/>
                      <a:pt x="30" y="11"/>
                      <a:pt x="30" y="11"/>
                    </a:cubicBezTo>
                    <a:cubicBezTo>
                      <a:pt x="33" y="8"/>
                      <a:pt x="40" y="7"/>
                      <a:pt x="46" y="9"/>
                    </a:cubicBezTo>
                    <a:cubicBezTo>
                      <a:pt x="48" y="10"/>
                      <a:pt x="50" y="9"/>
                      <a:pt x="50" y="7"/>
                    </a:cubicBezTo>
                    <a:cubicBezTo>
                      <a:pt x="51" y="5"/>
                      <a:pt x="50" y="3"/>
                      <a:pt x="48" y="3"/>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660" name="Freeform 3026"/>
              <p:cNvSpPr>
                <a:spLocks/>
              </p:cNvSpPr>
              <p:nvPr/>
            </p:nvSpPr>
            <p:spPr bwMode="auto">
              <a:xfrm>
                <a:off x="8088313" y="2112963"/>
                <a:ext cx="200025" cy="49212"/>
              </a:xfrm>
              <a:custGeom>
                <a:avLst/>
                <a:gdLst>
                  <a:gd name="T0" fmla="*/ 2147483647 w 49"/>
                  <a:gd name="T1" fmla="*/ 2147483647 h 12"/>
                  <a:gd name="T2" fmla="*/ 2147483647 w 49"/>
                  <a:gd name="T3" fmla="*/ 2147483647 h 12"/>
                  <a:gd name="T4" fmla="*/ 2147483647 w 49"/>
                  <a:gd name="T5" fmla="*/ 2147483647 h 12"/>
                  <a:gd name="T6" fmla="*/ 2147483647 w 49"/>
                  <a:gd name="T7" fmla="*/ 2147483647 h 12"/>
                  <a:gd name="T8" fmla="*/ 0 w 49"/>
                  <a:gd name="T9" fmla="*/ 2147483647 h 12"/>
                  <a:gd name="T10" fmla="*/ 0 w 49"/>
                  <a:gd name="T11" fmla="*/ 2147483647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2147483647 w 49"/>
                  <a:gd name="T27" fmla="*/ 2147483647 h 12"/>
                  <a:gd name="T28" fmla="*/ 2147483647 w 49"/>
                  <a:gd name="T29" fmla="*/ 2147483647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
                  <a:gd name="T46" fmla="*/ 0 h 12"/>
                  <a:gd name="T47" fmla="*/ 49 w 49"/>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 h="12">
                    <a:moveTo>
                      <a:pt x="47" y="2"/>
                    </a:moveTo>
                    <a:cubicBezTo>
                      <a:pt x="40" y="0"/>
                      <a:pt x="31" y="0"/>
                      <a:pt x="26" y="4"/>
                    </a:cubicBezTo>
                    <a:cubicBezTo>
                      <a:pt x="24" y="4"/>
                      <a:pt x="21" y="4"/>
                      <a:pt x="19" y="5"/>
                    </a:cubicBezTo>
                    <a:cubicBezTo>
                      <a:pt x="16" y="4"/>
                      <a:pt x="11" y="2"/>
                      <a:pt x="9" y="3"/>
                    </a:cubicBezTo>
                    <a:cubicBezTo>
                      <a:pt x="8" y="3"/>
                      <a:pt x="1" y="1"/>
                      <a:pt x="0" y="2"/>
                    </a:cubicBezTo>
                    <a:cubicBezTo>
                      <a:pt x="0" y="2"/>
                      <a:pt x="0" y="2"/>
                      <a:pt x="0" y="3"/>
                    </a:cubicBezTo>
                    <a:cubicBezTo>
                      <a:pt x="0" y="4"/>
                      <a:pt x="0" y="6"/>
                      <a:pt x="2" y="6"/>
                    </a:cubicBezTo>
                    <a:cubicBezTo>
                      <a:pt x="17" y="12"/>
                      <a:pt x="17" y="12"/>
                      <a:pt x="17" y="12"/>
                    </a:cubicBezTo>
                    <a:cubicBezTo>
                      <a:pt x="18" y="11"/>
                      <a:pt x="18" y="11"/>
                      <a:pt x="18" y="11"/>
                    </a:cubicBezTo>
                    <a:cubicBezTo>
                      <a:pt x="20" y="9"/>
                      <a:pt x="21" y="9"/>
                      <a:pt x="24" y="10"/>
                    </a:cubicBezTo>
                    <a:cubicBezTo>
                      <a:pt x="27" y="10"/>
                      <a:pt x="27" y="10"/>
                      <a:pt x="27" y="10"/>
                    </a:cubicBezTo>
                    <a:cubicBezTo>
                      <a:pt x="28" y="10"/>
                      <a:pt x="28" y="10"/>
                      <a:pt x="28" y="10"/>
                    </a:cubicBezTo>
                    <a:cubicBezTo>
                      <a:pt x="32" y="6"/>
                      <a:pt x="39" y="5"/>
                      <a:pt x="45" y="8"/>
                    </a:cubicBezTo>
                    <a:cubicBezTo>
                      <a:pt x="46" y="8"/>
                      <a:pt x="48" y="7"/>
                      <a:pt x="49" y="6"/>
                    </a:cubicBezTo>
                    <a:cubicBezTo>
                      <a:pt x="49" y="4"/>
                      <a:pt x="48" y="3"/>
                      <a:pt x="47" y="2"/>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661" name="Freeform 3027"/>
              <p:cNvSpPr>
                <a:spLocks/>
              </p:cNvSpPr>
              <p:nvPr/>
            </p:nvSpPr>
            <p:spPr bwMode="auto">
              <a:xfrm>
                <a:off x="8088313" y="2112963"/>
                <a:ext cx="195262" cy="49212"/>
              </a:xfrm>
              <a:custGeom>
                <a:avLst/>
                <a:gdLst>
                  <a:gd name="T0" fmla="*/ 2147483647 w 48"/>
                  <a:gd name="T1" fmla="*/ 2147483647 h 12"/>
                  <a:gd name="T2" fmla="*/ 2147483647 w 48"/>
                  <a:gd name="T3" fmla="*/ 2147483647 h 12"/>
                  <a:gd name="T4" fmla="*/ 2147483647 w 48"/>
                  <a:gd name="T5" fmla="*/ 2147483647 h 12"/>
                  <a:gd name="T6" fmla="*/ 2147483647 w 48"/>
                  <a:gd name="T7" fmla="*/ 2147483647 h 12"/>
                  <a:gd name="T8" fmla="*/ 2147483647 w 48"/>
                  <a:gd name="T9" fmla="*/ 2147483647 h 12"/>
                  <a:gd name="T10" fmla="*/ 0 w 48"/>
                  <a:gd name="T11" fmla="*/ 2147483647 h 12"/>
                  <a:gd name="T12" fmla="*/ 2147483647 w 48"/>
                  <a:gd name="T13" fmla="*/ 2147483647 h 12"/>
                  <a:gd name="T14" fmla="*/ 2147483647 w 48"/>
                  <a:gd name="T15" fmla="*/ 2147483647 h 12"/>
                  <a:gd name="T16" fmla="*/ 2147483647 w 48"/>
                  <a:gd name="T17" fmla="*/ 2147483647 h 12"/>
                  <a:gd name="T18" fmla="*/ 2147483647 w 48"/>
                  <a:gd name="T19" fmla="*/ 2147483647 h 12"/>
                  <a:gd name="T20" fmla="*/ 2147483647 w 48"/>
                  <a:gd name="T21" fmla="*/ 2147483647 h 12"/>
                  <a:gd name="T22" fmla="*/ 2147483647 w 48"/>
                  <a:gd name="T23" fmla="*/ 2147483647 h 12"/>
                  <a:gd name="T24" fmla="*/ 2147483647 w 48"/>
                  <a:gd name="T25" fmla="*/ 2147483647 h 12"/>
                  <a:gd name="T26" fmla="*/ 2147483647 w 48"/>
                  <a:gd name="T27" fmla="*/ 2147483647 h 12"/>
                  <a:gd name="T28" fmla="*/ 2147483647 w 48"/>
                  <a:gd name="T29" fmla="*/ 2147483647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12"/>
                  <a:gd name="T47" fmla="*/ 48 w 48"/>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12">
                    <a:moveTo>
                      <a:pt x="47" y="3"/>
                    </a:moveTo>
                    <a:cubicBezTo>
                      <a:pt x="40" y="0"/>
                      <a:pt x="31" y="1"/>
                      <a:pt x="26" y="5"/>
                    </a:cubicBezTo>
                    <a:cubicBezTo>
                      <a:pt x="24" y="5"/>
                      <a:pt x="23" y="5"/>
                      <a:pt x="21" y="5"/>
                    </a:cubicBezTo>
                    <a:cubicBezTo>
                      <a:pt x="18" y="4"/>
                      <a:pt x="13" y="4"/>
                      <a:pt x="12" y="5"/>
                    </a:cubicBezTo>
                    <a:cubicBezTo>
                      <a:pt x="11" y="5"/>
                      <a:pt x="1" y="2"/>
                      <a:pt x="1" y="2"/>
                    </a:cubicBezTo>
                    <a:cubicBezTo>
                      <a:pt x="1" y="2"/>
                      <a:pt x="1" y="2"/>
                      <a:pt x="0" y="3"/>
                    </a:cubicBezTo>
                    <a:cubicBezTo>
                      <a:pt x="0" y="4"/>
                      <a:pt x="1" y="5"/>
                      <a:pt x="2" y="5"/>
                    </a:cubicBezTo>
                    <a:cubicBezTo>
                      <a:pt x="17" y="12"/>
                      <a:pt x="17" y="12"/>
                      <a:pt x="17" y="12"/>
                    </a:cubicBezTo>
                    <a:cubicBezTo>
                      <a:pt x="18" y="11"/>
                      <a:pt x="18" y="11"/>
                      <a:pt x="18" y="11"/>
                    </a:cubicBezTo>
                    <a:cubicBezTo>
                      <a:pt x="20" y="9"/>
                      <a:pt x="21" y="8"/>
                      <a:pt x="25" y="9"/>
                    </a:cubicBezTo>
                    <a:cubicBezTo>
                      <a:pt x="27" y="10"/>
                      <a:pt x="27" y="10"/>
                      <a:pt x="27" y="10"/>
                    </a:cubicBezTo>
                    <a:cubicBezTo>
                      <a:pt x="28" y="9"/>
                      <a:pt x="28" y="9"/>
                      <a:pt x="28" y="9"/>
                    </a:cubicBezTo>
                    <a:cubicBezTo>
                      <a:pt x="32" y="6"/>
                      <a:pt x="39" y="5"/>
                      <a:pt x="45" y="7"/>
                    </a:cubicBezTo>
                    <a:cubicBezTo>
                      <a:pt x="46" y="7"/>
                      <a:pt x="48" y="7"/>
                      <a:pt x="48" y="6"/>
                    </a:cubicBezTo>
                    <a:cubicBezTo>
                      <a:pt x="48" y="5"/>
                      <a:pt x="48" y="3"/>
                      <a:pt x="47" y="3"/>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662" name="Freeform 3028"/>
              <p:cNvSpPr>
                <a:spLocks/>
              </p:cNvSpPr>
              <p:nvPr/>
            </p:nvSpPr>
            <p:spPr bwMode="auto">
              <a:xfrm>
                <a:off x="8091488" y="2116138"/>
                <a:ext cx="192087" cy="41275"/>
              </a:xfrm>
              <a:custGeom>
                <a:avLst/>
                <a:gdLst>
                  <a:gd name="T0" fmla="*/ 2147483647 w 47"/>
                  <a:gd name="T1" fmla="*/ 2147483647 h 10"/>
                  <a:gd name="T2" fmla="*/ 2147483647 w 47"/>
                  <a:gd name="T3" fmla="*/ 2147483647 h 10"/>
                  <a:gd name="T4" fmla="*/ 2147483647 w 47"/>
                  <a:gd name="T5" fmla="*/ 2147483647 h 10"/>
                  <a:gd name="T6" fmla="*/ 2147483647 w 47"/>
                  <a:gd name="T7" fmla="*/ 2147483647 h 10"/>
                  <a:gd name="T8" fmla="*/ 0 w 47"/>
                  <a:gd name="T9" fmla="*/ 2147483647 h 10"/>
                  <a:gd name="T10" fmla="*/ 0 w 47"/>
                  <a:gd name="T11" fmla="*/ 2147483647 h 10"/>
                  <a:gd name="T12" fmla="*/ 2147483647 w 47"/>
                  <a:gd name="T13" fmla="*/ 2147483647 h 10"/>
                  <a:gd name="T14" fmla="*/ 2147483647 w 47"/>
                  <a:gd name="T15" fmla="*/ 2147483647 h 10"/>
                  <a:gd name="T16" fmla="*/ 2147483647 w 47"/>
                  <a:gd name="T17" fmla="*/ 2147483647 h 10"/>
                  <a:gd name="T18" fmla="*/ 2147483647 w 47"/>
                  <a:gd name="T19" fmla="*/ 2147483647 h 10"/>
                  <a:gd name="T20" fmla="*/ 2147483647 w 47"/>
                  <a:gd name="T21" fmla="*/ 2147483647 h 10"/>
                  <a:gd name="T22" fmla="*/ 2147483647 w 47"/>
                  <a:gd name="T23" fmla="*/ 2147483647 h 10"/>
                  <a:gd name="T24" fmla="*/ 2147483647 w 47"/>
                  <a:gd name="T25" fmla="*/ 2147483647 h 10"/>
                  <a:gd name="T26" fmla="*/ 2147483647 w 47"/>
                  <a:gd name="T27" fmla="*/ 2147483647 h 10"/>
                  <a:gd name="T28" fmla="*/ 2147483647 w 47"/>
                  <a:gd name="T29" fmla="*/ 2147483647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10"/>
                  <a:gd name="T47" fmla="*/ 47 w 47"/>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10">
                    <a:moveTo>
                      <a:pt x="46" y="3"/>
                    </a:moveTo>
                    <a:cubicBezTo>
                      <a:pt x="39" y="0"/>
                      <a:pt x="30" y="1"/>
                      <a:pt x="25" y="5"/>
                    </a:cubicBezTo>
                    <a:cubicBezTo>
                      <a:pt x="24" y="5"/>
                      <a:pt x="23" y="5"/>
                      <a:pt x="22" y="5"/>
                    </a:cubicBezTo>
                    <a:cubicBezTo>
                      <a:pt x="19" y="4"/>
                      <a:pt x="15" y="4"/>
                      <a:pt x="13" y="6"/>
                    </a:cubicBezTo>
                    <a:cubicBezTo>
                      <a:pt x="12" y="6"/>
                      <a:pt x="1" y="1"/>
                      <a:pt x="0" y="1"/>
                    </a:cubicBezTo>
                    <a:cubicBezTo>
                      <a:pt x="0" y="1"/>
                      <a:pt x="0" y="2"/>
                      <a:pt x="0" y="2"/>
                    </a:cubicBezTo>
                    <a:cubicBezTo>
                      <a:pt x="0" y="2"/>
                      <a:pt x="0" y="3"/>
                      <a:pt x="1" y="4"/>
                    </a:cubicBezTo>
                    <a:cubicBezTo>
                      <a:pt x="16" y="10"/>
                      <a:pt x="16" y="10"/>
                      <a:pt x="16" y="10"/>
                    </a:cubicBezTo>
                    <a:cubicBezTo>
                      <a:pt x="16" y="9"/>
                      <a:pt x="16" y="9"/>
                      <a:pt x="16" y="9"/>
                    </a:cubicBezTo>
                    <a:cubicBezTo>
                      <a:pt x="18" y="7"/>
                      <a:pt x="20" y="7"/>
                      <a:pt x="24" y="8"/>
                    </a:cubicBezTo>
                    <a:cubicBezTo>
                      <a:pt x="26" y="8"/>
                      <a:pt x="26" y="8"/>
                      <a:pt x="26" y="8"/>
                    </a:cubicBezTo>
                    <a:cubicBezTo>
                      <a:pt x="26" y="7"/>
                      <a:pt x="26" y="7"/>
                      <a:pt x="26" y="7"/>
                    </a:cubicBezTo>
                    <a:cubicBezTo>
                      <a:pt x="30" y="4"/>
                      <a:pt x="38" y="3"/>
                      <a:pt x="45" y="5"/>
                    </a:cubicBezTo>
                    <a:cubicBezTo>
                      <a:pt x="45" y="5"/>
                      <a:pt x="46" y="5"/>
                      <a:pt x="46" y="4"/>
                    </a:cubicBezTo>
                    <a:cubicBezTo>
                      <a:pt x="47" y="4"/>
                      <a:pt x="46" y="3"/>
                      <a:pt x="46" y="3"/>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663" name="Freeform 3029"/>
              <p:cNvSpPr>
                <a:spLocks/>
              </p:cNvSpPr>
              <p:nvPr/>
            </p:nvSpPr>
            <p:spPr bwMode="auto">
              <a:xfrm>
                <a:off x="8091488" y="2120900"/>
                <a:ext cx="188912" cy="31750"/>
              </a:xfrm>
              <a:custGeom>
                <a:avLst/>
                <a:gdLst>
                  <a:gd name="T0" fmla="*/ 2147483647 w 46"/>
                  <a:gd name="T1" fmla="*/ 2147483647 h 8"/>
                  <a:gd name="T2" fmla="*/ 2147483647 w 46"/>
                  <a:gd name="T3" fmla="*/ 2147483647 h 8"/>
                  <a:gd name="T4" fmla="*/ 2147483647 w 46"/>
                  <a:gd name="T5" fmla="*/ 2147483647 h 8"/>
                  <a:gd name="T6" fmla="*/ 2147483647 w 46"/>
                  <a:gd name="T7" fmla="*/ 2147483647 h 8"/>
                  <a:gd name="T8" fmla="*/ 2147483647 w 46"/>
                  <a:gd name="T9" fmla="*/ 2147483647 h 8"/>
                  <a:gd name="T10" fmla="*/ 0 w 46"/>
                  <a:gd name="T11" fmla="*/ 2147483647 h 8"/>
                  <a:gd name="T12" fmla="*/ 0 w 46"/>
                  <a:gd name="T13" fmla="*/ 2147483647 h 8"/>
                  <a:gd name="T14" fmla="*/ 2147483647 w 46"/>
                  <a:gd name="T15" fmla="*/ 2147483647 h 8"/>
                  <a:gd name="T16" fmla="*/ 2147483647 w 46"/>
                  <a:gd name="T17" fmla="*/ 2147483647 h 8"/>
                  <a:gd name="T18" fmla="*/ 2147483647 w 46"/>
                  <a:gd name="T19" fmla="*/ 2147483647 h 8"/>
                  <a:gd name="T20" fmla="*/ 2147483647 w 46"/>
                  <a:gd name="T21" fmla="*/ 2147483647 h 8"/>
                  <a:gd name="T22" fmla="*/ 2147483647 w 46"/>
                  <a:gd name="T23" fmla="*/ 2147483647 h 8"/>
                  <a:gd name="T24" fmla="*/ 2147483647 w 46"/>
                  <a:gd name="T25" fmla="*/ 2147483647 h 8"/>
                  <a:gd name="T26" fmla="*/ 2147483647 w 46"/>
                  <a:gd name="T27" fmla="*/ 2147483647 h 8"/>
                  <a:gd name="T28" fmla="*/ 2147483647 w 46"/>
                  <a:gd name="T29" fmla="*/ 2147483647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8"/>
                  <a:gd name="T47" fmla="*/ 46 w 46"/>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8">
                    <a:moveTo>
                      <a:pt x="45" y="2"/>
                    </a:moveTo>
                    <a:cubicBezTo>
                      <a:pt x="38" y="0"/>
                      <a:pt x="30" y="1"/>
                      <a:pt x="25" y="5"/>
                    </a:cubicBezTo>
                    <a:cubicBezTo>
                      <a:pt x="25" y="5"/>
                      <a:pt x="24" y="4"/>
                      <a:pt x="24" y="4"/>
                    </a:cubicBezTo>
                    <a:cubicBezTo>
                      <a:pt x="21" y="4"/>
                      <a:pt x="18" y="4"/>
                      <a:pt x="15" y="7"/>
                    </a:cubicBezTo>
                    <a:cubicBezTo>
                      <a:pt x="15" y="7"/>
                      <a:pt x="1" y="1"/>
                      <a:pt x="1" y="1"/>
                    </a:cubicBezTo>
                    <a:cubicBezTo>
                      <a:pt x="1" y="0"/>
                      <a:pt x="0" y="1"/>
                      <a:pt x="0" y="1"/>
                    </a:cubicBezTo>
                    <a:cubicBezTo>
                      <a:pt x="0" y="1"/>
                      <a:pt x="0" y="2"/>
                      <a:pt x="0" y="2"/>
                    </a:cubicBezTo>
                    <a:cubicBezTo>
                      <a:pt x="16" y="8"/>
                      <a:pt x="16" y="8"/>
                      <a:pt x="16" y="8"/>
                    </a:cubicBezTo>
                    <a:cubicBezTo>
                      <a:pt x="16" y="8"/>
                      <a:pt x="16" y="8"/>
                      <a:pt x="16" y="8"/>
                    </a:cubicBezTo>
                    <a:cubicBezTo>
                      <a:pt x="18" y="6"/>
                      <a:pt x="20" y="5"/>
                      <a:pt x="24" y="6"/>
                    </a:cubicBezTo>
                    <a:cubicBezTo>
                      <a:pt x="25" y="6"/>
                      <a:pt x="25" y="6"/>
                      <a:pt x="25" y="6"/>
                    </a:cubicBezTo>
                    <a:cubicBezTo>
                      <a:pt x="26" y="6"/>
                      <a:pt x="26" y="6"/>
                      <a:pt x="26" y="6"/>
                    </a:cubicBezTo>
                    <a:cubicBezTo>
                      <a:pt x="30" y="2"/>
                      <a:pt x="38" y="1"/>
                      <a:pt x="45" y="4"/>
                    </a:cubicBezTo>
                    <a:cubicBezTo>
                      <a:pt x="45" y="4"/>
                      <a:pt x="46" y="3"/>
                      <a:pt x="46" y="3"/>
                    </a:cubicBezTo>
                    <a:cubicBezTo>
                      <a:pt x="46" y="3"/>
                      <a:pt x="46" y="2"/>
                      <a:pt x="45" y="2"/>
                    </a:cubicBezTo>
                    <a:close/>
                  </a:path>
                </a:pathLst>
              </a:custGeom>
              <a:solidFill>
                <a:srgbClr val="CFE4B5"/>
              </a:solidFill>
              <a:ln w="9525">
                <a:noFill/>
                <a:round/>
                <a:headEnd/>
                <a:tailEnd/>
              </a:ln>
            </p:spPr>
            <p:txBody>
              <a:bodyPr/>
              <a:lstStyle/>
              <a:p>
                <a:endParaRPr lang="en-US">
                  <a:latin typeface="Calibri" pitchFamily="34" charset="0"/>
                </a:endParaRPr>
              </a:p>
            </p:txBody>
          </p:sp>
          <p:pic>
            <p:nvPicPr>
              <p:cNvPr id="143664" name="Picture 3030"/>
              <p:cNvPicPr>
                <a:picLocks noChangeAspect="1" noChangeArrowheads="1"/>
              </p:cNvPicPr>
              <p:nvPr/>
            </p:nvPicPr>
            <p:blipFill>
              <a:blip r:embed="rId20"/>
              <a:srcRect/>
              <a:stretch>
                <a:fillRect/>
              </a:stretch>
            </p:blipFill>
            <p:spPr bwMode="auto">
              <a:xfrm>
                <a:off x="7607300" y="1765300"/>
                <a:ext cx="588963" cy="565150"/>
              </a:xfrm>
              <a:prstGeom prst="rect">
                <a:avLst/>
              </a:prstGeom>
              <a:noFill/>
              <a:ln w="9525">
                <a:noFill/>
                <a:miter lim="800000"/>
                <a:headEnd/>
                <a:tailEnd/>
              </a:ln>
            </p:spPr>
          </p:pic>
          <p:sp>
            <p:nvSpPr>
              <p:cNvPr id="143665" name="Freeform 3031"/>
              <p:cNvSpPr>
                <a:spLocks/>
              </p:cNvSpPr>
              <p:nvPr/>
            </p:nvSpPr>
            <p:spPr bwMode="auto">
              <a:xfrm>
                <a:off x="7624763" y="1789113"/>
                <a:ext cx="549275" cy="523875"/>
              </a:xfrm>
              <a:custGeom>
                <a:avLst/>
                <a:gdLst>
                  <a:gd name="T0" fmla="*/ 2147483647 w 134"/>
                  <a:gd name="T1" fmla="*/ 2147483647 h 128"/>
                  <a:gd name="T2" fmla="*/ 2147483647 w 134"/>
                  <a:gd name="T3" fmla="*/ 2147483647 h 128"/>
                  <a:gd name="T4" fmla="*/ 2147483647 w 134"/>
                  <a:gd name="T5" fmla="*/ 2147483647 h 128"/>
                  <a:gd name="T6" fmla="*/ 2147483647 w 134"/>
                  <a:gd name="T7" fmla="*/ 2147483647 h 128"/>
                  <a:gd name="T8" fmla="*/ 2147483647 w 134"/>
                  <a:gd name="T9" fmla="*/ 2147483647 h 128"/>
                  <a:gd name="T10" fmla="*/ 2147483647 w 134"/>
                  <a:gd name="T11" fmla="*/ 2147483647 h 128"/>
                  <a:gd name="T12" fmla="*/ 2147483647 w 134"/>
                  <a:gd name="T13" fmla="*/ 2147483647 h 128"/>
                  <a:gd name="T14" fmla="*/ 2147483647 w 134"/>
                  <a:gd name="T15" fmla="*/ 2147483647 h 128"/>
                  <a:gd name="T16" fmla="*/ 2147483647 w 134"/>
                  <a:gd name="T17" fmla="*/ 2147483647 h 128"/>
                  <a:gd name="T18" fmla="*/ 2147483647 w 134"/>
                  <a:gd name="T19" fmla="*/ 2147483647 h 128"/>
                  <a:gd name="T20" fmla="*/ 2147483647 w 134"/>
                  <a:gd name="T21" fmla="*/ 2147483647 h 128"/>
                  <a:gd name="T22" fmla="*/ 2147483647 w 134"/>
                  <a:gd name="T23" fmla="*/ 2147483647 h 128"/>
                  <a:gd name="T24" fmla="*/ 2147483647 w 134"/>
                  <a:gd name="T25" fmla="*/ 2147483647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128"/>
                  <a:gd name="T41" fmla="*/ 134 w 134"/>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128">
                    <a:moveTo>
                      <a:pt x="111" y="100"/>
                    </a:moveTo>
                    <a:cubicBezTo>
                      <a:pt x="110" y="103"/>
                      <a:pt x="97" y="113"/>
                      <a:pt x="85" y="120"/>
                    </a:cubicBezTo>
                    <a:cubicBezTo>
                      <a:pt x="73" y="126"/>
                      <a:pt x="62" y="128"/>
                      <a:pt x="52" y="127"/>
                    </a:cubicBezTo>
                    <a:cubicBezTo>
                      <a:pt x="44" y="122"/>
                      <a:pt x="32" y="121"/>
                      <a:pt x="22" y="116"/>
                    </a:cubicBezTo>
                    <a:cubicBezTo>
                      <a:pt x="16" y="107"/>
                      <a:pt x="3" y="107"/>
                      <a:pt x="7" y="89"/>
                    </a:cubicBezTo>
                    <a:cubicBezTo>
                      <a:pt x="5" y="78"/>
                      <a:pt x="0" y="72"/>
                      <a:pt x="7" y="56"/>
                    </a:cubicBezTo>
                    <a:cubicBezTo>
                      <a:pt x="7" y="48"/>
                      <a:pt x="12" y="38"/>
                      <a:pt x="22" y="26"/>
                    </a:cubicBezTo>
                    <a:cubicBezTo>
                      <a:pt x="30" y="17"/>
                      <a:pt x="33" y="16"/>
                      <a:pt x="48" y="7"/>
                    </a:cubicBezTo>
                    <a:cubicBezTo>
                      <a:pt x="61" y="0"/>
                      <a:pt x="66" y="5"/>
                      <a:pt x="80" y="1"/>
                    </a:cubicBezTo>
                    <a:cubicBezTo>
                      <a:pt x="89" y="3"/>
                      <a:pt x="99" y="7"/>
                      <a:pt x="109" y="12"/>
                    </a:cubicBezTo>
                    <a:cubicBezTo>
                      <a:pt x="114" y="23"/>
                      <a:pt x="119" y="32"/>
                      <a:pt x="125" y="39"/>
                    </a:cubicBezTo>
                    <a:cubicBezTo>
                      <a:pt x="134" y="42"/>
                      <a:pt x="131" y="56"/>
                      <a:pt x="125" y="71"/>
                    </a:cubicBezTo>
                    <a:cubicBezTo>
                      <a:pt x="125" y="80"/>
                      <a:pt x="118" y="92"/>
                      <a:pt x="111" y="100"/>
                    </a:cubicBezTo>
                    <a:close/>
                  </a:path>
                </a:pathLst>
              </a:custGeom>
              <a:noFill/>
              <a:ln w="3175">
                <a:solidFill>
                  <a:srgbClr val="0E1E7D"/>
                </a:solidFill>
                <a:miter lim="800000"/>
                <a:headEnd/>
                <a:tailEnd/>
              </a:ln>
            </p:spPr>
            <p:txBody>
              <a:bodyPr/>
              <a:lstStyle/>
              <a:p>
                <a:endParaRPr lang="en-US">
                  <a:latin typeface="Calibri" pitchFamily="34" charset="0"/>
                </a:endParaRPr>
              </a:p>
            </p:txBody>
          </p:sp>
          <p:pic>
            <p:nvPicPr>
              <p:cNvPr id="143666" name="Picture 3032"/>
              <p:cNvPicPr>
                <a:picLocks noChangeAspect="1" noChangeArrowheads="1"/>
              </p:cNvPicPr>
              <p:nvPr/>
            </p:nvPicPr>
            <p:blipFill>
              <a:blip r:embed="rId21"/>
              <a:srcRect/>
              <a:stretch>
                <a:fillRect/>
              </a:stretch>
            </p:blipFill>
            <p:spPr bwMode="auto">
              <a:xfrm>
                <a:off x="7770813" y="1897063"/>
                <a:ext cx="269875" cy="257175"/>
              </a:xfrm>
              <a:prstGeom prst="rect">
                <a:avLst/>
              </a:prstGeom>
              <a:noFill/>
              <a:ln w="9525">
                <a:noFill/>
                <a:miter lim="800000"/>
                <a:headEnd/>
                <a:tailEnd/>
              </a:ln>
            </p:spPr>
          </p:pic>
          <p:sp>
            <p:nvSpPr>
              <p:cNvPr id="143667" name="Freeform 3033"/>
              <p:cNvSpPr>
                <a:spLocks/>
              </p:cNvSpPr>
              <p:nvPr/>
            </p:nvSpPr>
            <p:spPr bwMode="auto">
              <a:xfrm>
                <a:off x="7788275" y="1911350"/>
                <a:ext cx="230188" cy="225425"/>
              </a:xfrm>
              <a:custGeom>
                <a:avLst/>
                <a:gdLst>
                  <a:gd name="T0" fmla="*/ 2147483647 w 56"/>
                  <a:gd name="T1" fmla="*/ 2147483647 h 55"/>
                  <a:gd name="T2" fmla="*/ 2147483647 w 56"/>
                  <a:gd name="T3" fmla="*/ 2147483647 h 55"/>
                  <a:gd name="T4" fmla="*/ 2147483647 w 56"/>
                  <a:gd name="T5" fmla="*/ 2147483647 h 55"/>
                  <a:gd name="T6" fmla="*/ 2147483647 w 56"/>
                  <a:gd name="T7" fmla="*/ 2147483647 h 55"/>
                  <a:gd name="T8" fmla="*/ 2147483647 w 56"/>
                  <a:gd name="T9" fmla="*/ 2147483647 h 55"/>
                  <a:gd name="T10" fmla="*/ 2147483647 w 56"/>
                  <a:gd name="T11" fmla="*/ 2147483647 h 55"/>
                  <a:gd name="T12" fmla="*/ 2147483647 w 56"/>
                  <a:gd name="T13" fmla="*/ 2147483647 h 55"/>
                  <a:gd name="T14" fmla="*/ 2147483647 w 56"/>
                  <a:gd name="T15" fmla="*/ 2147483647 h 55"/>
                  <a:gd name="T16" fmla="*/ 2147483647 w 56"/>
                  <a:gd name="T17" fmla="*/ 2147483647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55"/>
                  <a:gd name="T29" fmla="*/ 56 w 56"/>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55">
                    <a:moveTo>
                      <a:pt x="48" y="44"/>
                    </a:moveTo>
                    <a:cubicBezTo>
                      <a:pt x="40" y="53"/>
                      <a:pt x="38" y="51"/>
                      <a:pt x="29" y="54"/>
                    </a:cubicBezTo>
                    <a:cubicBezTo>
                      <a:pt x="23" y="55"/>
                      <a:pt x="15" y="55"/>
                      <a:pt x="10" y="50"/>
                    </a:cubicBezTo>
                    <a:cubicBezTo>
                      <a:pt x="4" y="45"/>
                      <a:pt x="0" y="40"/>
                      <a:pt x="1" y="31"/>
                    </a:cubicBezTo>
                    <a:cubicBezTo>
                      <a:pt x="0" y="25"/>
                      <a:pt x="5" y="15"/>
                      <a:pt x="8" y="11"/>
                    </a:cubicBezTo>
                    <a:cubicBezTo>
                      <a:pt x="12" y="7"/>
                      <a:pt x="21" y="0"/>
                      <a:pt x="27" y="1"/>
                    </a:cubicBezTo>
                    <a:cubicBezTo>
                      <a:pt x="32" y="1"/>
                      <a:pt x="39" y="4"/>
                      <a:pt x="46" y="6"/>
                    </a:cubicBezTo>
                    <a:cubicBezTo>
                      <a:pt x="51" y="11"/>
                      <a:pt x="56" y="15"/>
                      <a:pt x="54" y="24"/>
                    </a:cubicBezTo>
                    <a:cubicBezTo>
                      <a:pt x="52" y="34"/>
                      <a:pt x="55" y="35"/>
                      <a:pt x="48" y="44"/>
                    </a:cubicBezTo>
                    <a:close/>
                  </a:path>
                </a:pathLst>
              </a:custGeom>
              <a:noFill/>
              <a:ln w="3175">
                <a:solidFill>
                  <a:srgbClr val="3F007D"/>
                </a:solidFill>
                <a:miter lim="800000"/>
                <a:headEnd/>
                <a:tailEnd/>
              </a:ln>
            </p:spPr>
            <p:txBody>
              <a:bodyPr/>
              <a:lstStyle/>
              <a:p>
                <a:endParaRPr lang="en-US">
                  <a:latin typeface="Calibri" pitchFamily="34" charset="0"/>
                </a:endParaRPr>
              </a:p>
            </p:txBody>
          </p:sp>
          <p:sp>
            <p:nvSpPr>
              <p:cNvPr id="143668" name="Freeform 3034"/>
              <p:cNvSpPr>
                <a:spLocks/>
              </p:cNvSpPr>
              <p:nvPr/>
            </p:nvSpPr>
            <p:spPr bwMode="auto">
              <a:xfrm>
                <a:off x="7854950" y="4437063"/>
                <a:ext cx="298450" cy="158750"/>
              </a:xfrm>
              <a:custGeom>
                <a:avLst/>
                <a:gdLst>
                  <a:gd name="T0" fmla="*/ 2147483647 w 73"/>
                  <a:gd name="T1" fmla="*/ 2147483647 h 39"/>
                  <a:gd name="T2" fmla="*/ 2147483647 w 73"/>
                  <a:gd name="T3" fmla="*/ 2147483647 h 39"/>
                  <a:gd name="T4" fmla="*/ 2147483647 w 73"/>
                  <a:gd name="T5" fmla="*/ 2147483647 h 39"/>
                  <a:gd name="T6" fmla="*/ 2147483647 w 73"/>
                  <a:gd name="T7" fmla="*/ 2147483647 h 39"/>
                  <a:gd name="T8" fmla="*/ 2147483647 w 73"/>
                  <a:gd name="T9" fmla="*/ 2147483647 h 39"/>
                  <a:gd name="T10" fmla="*/ 2147483647 w 73"/>
                  <a:gd name="T11" fmla="*/ 2147483647 h 39"/>
                  <a:gd name="T12" fmla="*/ 2147483647 w 73"/>
                  <a:gd name="T13" fmla="*/ 2147483647 h 39"/>
                  <a:gd name="T14" fmla="*/ 2147483647 w 73"/>
                  <a:gd name="T15" fmla="*/ 2147483647 h 39"/>
                  <a:gd name="T16" fmla="*/ 2147483647 w 73"/>
                  <a:gd name="T17" fmla="*/ 2147483647 h 39"/>
                  <a:gd name="T18" fmla="*/ 2147483647 w 73"/>
                  <a:gd name="T19" fmla="*/ 2147483647 h 39"/>
                  <a:gd name="T20" fmla="*/ 2147483647 w 73"/>
                  <a:gd name="T21" fmla="*/ 2147483647 h 39"/>
                  <a:gd name="T22" fmla="*/ 2147483647 w 73"/>
                  <a:gd name="T23" fmla="*/ 2147483647 h 39"/>
                  <a:gd name="T24" fmla="*/ 2147483647 w 73"/>
                  <a:gd name="T25" fmla="*/ 2147483647 h 39"/>
                  <a:gd name="T26" fmla="*/ 2147483647 w 73"/>
                  <a:gd name="T27" fmla="*/ 2147483647 h 39"/>
                  <a:gd name="T28" fmla="*/ 2147483647 w 73"/>
                  <a:gd name="T29" fmla="*/ 2147483647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
                  <a:gd name="T46" fmla="*/ 0 h 39"/>
                  <a:gd name="T47" fmla="*/ 73 w 73"/>
                  <a:gd name="T48" fmla="*/ 39 h 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 h="39">
                    <a:moveTo>
                      <a:pt x="18" y="14"/>
                    </a:moveTo>
                    <a:cubicBezTo>
                      <a:pt x="3" y="27"/>
                      <a:pt x="3" y="27"/>
                      <a:pt x="3" y="27"/>
                    </a:cubicBezTo>
                    <a:cubicBezTo>
                      <a:pt x="0" y="29"/>
                      <a:pt x="0" y="33"/>
                      <a:pt x="2" y="36"/>
                    </a:cubicBezTo>
                    <a:cubicBezTo>
                      <a:pt x="5" y="39"/>
                      <a:pt x="9" y="39"/>
                      <a:pt x="11" y="36"/>
                    </a:cubicBezTo>
                    <a:cubicBezTo>
                      <a:pt x="11" y="36"/>
                      <a:pt x="20" y="28"/>
                      <a:pt x="24" y="25"/>
                    </a:cubicBezTo>
                    <a:cubicBezTo>
                      <a:pt x="30" y="26"/>
                      <a:pt x="34" y="23"/>
                      <a:pt x="38" y="21"/>
                    </a:cubicBezTo>
                    <a:cubicBezTo>
                      <a:pt x="49" y="23"/>
                      <a:pt x="62" y="19"/>
                      <a:pt x="71" y="11"/>
                    </a:cubicBezTo>
                    <a:cubicBezTo>
                      <a:pt x="73" y="9"/>
                      <a:pt x="73" y="5"/>
                      <a:pt x="71" y="3"/>
                    </a:cubicBezTo>
                    <a:cubicBezTo>
                      <a:pt x="69" y="0"/>
                      <a:pt x="65" y="0"/>
                      <a:pt x="62" y="2"/>
                    </a:cubicBezTo>
                    <a:cubicBezTo>
                      <a:pt x="56" y="8"/>
                      <a:pt x="46" y="10"/>
                      <a:pt x="39" y="8"/>
                    </a:cubicBezTo>
                    <a:cubicBezTo>
                      <a:pt x="36" y="7"/>
                      <a:pt x="36" y="7"/>
                      <a:pt x="36" y="7"/>
                    </a:cubicBezTo>
                    <a:cubicBezTo>
                      <a:pt x="32" y="10"/>
                      <a:pt x="32" y="10"/>
                      <a:pt x="32" y="10"/>
                    </a:cubicBezTo>
                    <a:cubicBezTo>
                      <a:pt x="27" y="13"/>
                      <a:pt x="26" y="13"/>
                      <a:pt x="25" y="13"/>
                    </a:cubicBezTo>
                    <a:cubicBezTo>
                      <a:pt x="21" y="11"/>
                      <a:pt x="21" y="11"/>
                      <a:pt x="21" y="11"/>
                    </a:cubicBezTo>
                    <a:lnTo>
                      <a:pt x="18" y="14"/>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669" name="Freeform 3035"/>
              <p:cNvSpPr>
                <a:spLocks/>
              </p:cNvSpPr>
              <p:nvPr/>
            </p:nvSpPr>
            <p:spPr bwMode="auto">
              <a:xfrm>
                <a:off x="7858125" y="4440238"/>
                <a:ext cx="290513" cy="152400"/>
              </a:xfrm>
              <a:custGeom>
                <a:avLst/>
                <a:gdLst>
                  <a:gd name="T0" fmla="*/ 2147483647 w 71"/>
                  <a:gd name="T1" fmla="*/ 2147483647 h 37"/>
                  <a:gd name="T2" fmla="*/ 2147483647 w 71"/>
                  <a:gd name="T3" fmla="*/ 2147483647 h 37"/>
                  <a:gd name="T4" fmla="*/ 2147483647 w 71"/>
                  <a:gd name="T5" fmla="*/ 2147483647 h 37"/>
                  <a:gd name="T6" fmla="*/ 2147483647 w 71"/>
                  <a:gd name="T7" fmla="*/ 2147483647 h 37"/>
                  <a:gd name="T8" fmla="*/ 2147483647 w 71"/>
                  <a:gd name="T9" fmla="*/ 2147483647 h 37"/>
                  <a:gd name="T10" fmla="*/ 2147483647 w 71"/>
                  <a:gd name="T11" fmla="*/ 2147483647 h 37"/>
                  <a:gd name="T12" fmla="*/ 2147483647 w 71"/>
                  <a:gd name="T13" fmla="*/ 2147483647 h 37"/>
                  <a:gd name="T14" fmla="*/ 2147483647 w 71"/>
                  <a:gd name="T15" fmla="*/ 2147483647 h 37"/>
                  <a:gd name="T16" fmla="*/ 2147483647 w 71"/>
                  <a:gd name="T17" fmla="*/ 2147483647 h 37"/>
                  <a:gd name="T18" fmla="*/ 2147483647 w 71"/>
                  <a:gd name="T19" fmla="*/ 2147483647 h 37"/>
                  <a:gd name="T20" fmla="*/ 2147483647 w 71"/>
                  <a:gd name="T21" fmla="*/ 2147483647 h 37"/>
                  <a:gd name="T22" fmla="*/ 2147483647 w 71"/>
                  <a:gd name="T23" fmla="*/ 2147483647 h 37"/>
                  <a:gd name="T24" fmla="*/ 2147483647 w 71"/>
                  <a:gd name="T25" fmla="*/ 2147483647 h 37"/>
                  <a:gd name="T26" fmla="*/ 2147483647 w 71"/>
                  <a:gd name="T27" fmla="*/ 2147483647 h 37"/>
                  <a:gd name="T28" fmla="*/ 2147483647 w 71"/>
                  <a:gd name="T29" fmla="*/ 2147483647 h 37"/>
                  <a:gd name="T30" fmla="*/ 2147483647 w 71"/>
                  <a:gd name="T31" fmla="*/ 2147483647 h 37"/>
                  <a:gd name="T32" fmla="*/ 2147483647 w 71"/>
                  <a:gd name="T33" fmla="*/ 2147483647 h 37"/>
                  <a:gd name="T34" fmla="*/ 2147483647 w 71"/>
                  <a:gd name="T35" fmla="*/ 2147483647 h 37"/>
                  <a:gd name="T36" fmla="*/ 2147483647 w 71"/>
                  <a:gd name="T37" fmla="*/ 2147483647 h 37"/>
                  <a:gd name="T38" fmla="*/ 2147483647 w 71"/>
                  <a:gd name="T39" fmla="*/ 2147483647 h 37"/>
                  <a:gd name="T40" fmla="*/ 2147483647 w 71"/>
                  <a:gd name="T41" fmla="*/ 2147483647 h 37"/>
                  <a:gd name="T42" fmla="*/ 2147483647 w 71"/>
                  <a:gd name="T43" fmla="*/ 2147483647 h 37"/>
                  <a:gd name="T44" fmla="*/ 2147483647 w 71"/>
                  <a:gd name="T45" fmla="*/ 2147483647 h 37"/>
                  <a:gd name="T46" fmla="*/ 2147483647 w 71"/>
                  <a:gd name="T47" fmla="*/ 2147483647 h 37"/>
                  <a:gd name="T48" fmla="*/ 2147483647 w 71"/>
                  <a:gd name="T49" fmla="*/ 2147483647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
                  <a:gd name="T76" fmla="*/ 0 h 37"/>
                  <a:gd name="T77" fmla="*/ 71 w 71"/>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 h="37">
                    <a:moveTo>
                      <a:pt x="31" y="10"/>
                    </a:moveTo>
                    <a:cubicBezTo>
                      <a:pt x="30" y="11"/>
                      <a:pt x="28" y="12"/>
                      <a:pt x="28" y="12"/>
                    </a:cubicBezTo>
                    <a:cubicBezTo>
                      <a:pt x="26" y="13"/>
                      <a:pt x="26" y="13"/>
                      <a:pt x="25" y="13"/>
                    </a:cubicBezTo>
                    <a:cubicBezTo>
                      <a:pt x="25" y="13"/>
                      <a:pt x="21" y="11"/>
                      <a:pt x="21" y="11"/>
                    </a:cubicBezTo>
                    <a:cubicBezTo>
                      <a:pt x="21" y="12"/>
                      <a:pt x="18" y="13"/>
                      <a:pt x="18" y="13"/>
                    </a:cubicBezTo>
                    <a:cubicBezTo>
                      <a:pt x="18" y="13"/>
                      <a:pt x="18" y="13"/>
                      <a:pt x="18" y="13"/>
                    </a:cubicBezTo>
                    <a:cubicBezTo>
                      <a:pt x="17" y="14"/>
                      <a:pt x="17" y="14"/>
                      <a:pt x="17" y="14"/>
                    </a:cubicBezTo>
                    <a:cubicBezTo>
                      <a:pt x="3" y="27"/>
                      <a:pt x="3" y="27"/>
                      <a:pt x="3" y="27"/>
                    </a:cubicBezTo>
                    <a:cubicBezTo>
                      <a:pt x="1" y="28"/>
                      <a:pt x="0" y="30"/>
                      <a:pt x="1" y="32"/>
                    </a:cubicBezTo>
                    <a:cubicBezTo>
                      <a:pt x="1" y="33"/>
                      <a:pt x="1" y="34"/>
                      <a:pt x="2" y="35"/>
                    </a:cubicBezTo>
                    <a:cubicBezTo>
                      <a:pt x="2" y="35"/>
                      <a:pt x="3" y="35"/>
                      <a:pt x="3" y="36"/>
                    </a:cubicBezTo>
                    <a:cubicBezTo>
                      <a:pt x="5" y="37"/>
                      <a:pt x="8" y="36"/>
                      <a:pt x="10" y="34"/>
                    </a:cubicBezTo>
                    <a:cubicBezTo>
                      <a:pt x="11" y="34"/>
                      <a:pt x="19" y="26"/>
                      <a:pt x="22" y="23"/>
                    </a:cubicBezTo>
                    <a:cubicBezTo>
                      <a:pt x="28" y="24"/>
                      <a:pt x="33" y="22"/>
                      <a:pt x="37" y="19"/>
                    </a:cubicBezTo>
                    <a:cubicBezTo>
                      <a:pt x="37" y="19"/>
                      <a:pt x="37" y="19"/>
                      <a:pt x="37" y="19"/>
                    </a:cubicBezTo>
                    <a:cubicBezTo>
                      <a:pt x="38" y="19"/>
                      <a:pt x="39" y="19"/>
                      <a:pt x="39" y="19"/>
                    </a:cubicBezTo>
                    <a:cubicBezTo>
                      <a:pt x="49" y="20"/>
                      <a:pt x="60" y="17"/>
                      <a:pt x="68" y="10"/>
                    </a:cubicBezTo>
                    <a:cubicBezTo>
                      <a:pt x="70" y="8"/>
                      <a:pt x="71" y="6"/>
                      <a:pt x="70" y="4"/>
                    </a:cubicBezTo>
                    <a:cubicBezTo>
                      <a:pt x="70" y="3"/>
                      <a:pt x="70" y="2"/>
                      <a:pt x="70" y="2"/>
                    </a:cubicBezTo>
                    <a:cubicBezTo>
                      <a:pt x="69" y="1"/>
                      <a:pt x="69" y="1"/>
                      <a:pt x="68" y="1"/>
                    </a:cubicBezTo>
                    <a:cubicBezTo>
                      <a:pt x="66" y="0"/>
                      <a:pt x="63" y="1"/>
                      <a:pt x="61" y="2"/>
                    </a:cubicBezTo>
                    <a:cubicBezTo>
                      <a:pt x="55" y="7"/>
                      <a:pt x="46" y="10"/>
                      <a:pt x="39" y="8"/>
                    </a:cubicBezTo>
                    <a:cubicBezTo>
                      <a:pt x="39" y="8"/>
                      <a:pt x="36" y="7"/>
                      <a:pt x="36" y="7"/>
                    </a:cubicBezTo>
                    <a:cubicBezTo>
                      <a:pt x="36" y="7"/>
                      <a:pt x="32" y="10"/>
                      <a:pt x="32" y="10"/>
                    </a:cubicBezTo>
                    <a:lnTo>
                      <a:pt x="31" y="10"/>
                    </a:lnTo>
                    <a:close/>
                  </a:path>
                </a:pathLst>
              </a:custGeom>
              <a:solidFill>
                <a:srgbClr val="4D933A"/>
              </a:solidFill>
              <a:ln w="9525">
                <a:noFill/>
                <a:round/>
                <a:headEnd/>
                <a:tailEnd/>
              </a:ln>
            </p:spPr>
            <p:txBody>
              <a:bodyPr/>
              <a:lstStyle/>
              <a:p>
                <a:endParaRPr lang="en-US">
                  <a:latin typeface="Calibri" pitchFamily="34" charset="0"/>
                </a:endParaRPr>
              </a:p>
            </p:txBody>
          </p:sp>
          <p:sp>
            <p:nvSpPr>
              <p:cNvPr id="143670" name="Freeform 3036"/>
              <p:cNvSpPr>
                <a:spLocks/>
              </p:cNvSpPr>
              <p:nvPr/>
            </p:nvSpPr>
            <p:spPr bwMode="auto">
              <a:xfrm>
                <a:off x="7862888" y="4445000"/>
                <a:ext cx="282575" cy="142875"/>
              </a:xfrm>
              <a:custGeom>
                <a:avLst/>
                <a:gdLst>
                  <a:gd name="T0" fmla="*/ 2147483647 w 69"/>
                  <a:gd name="T1" fmla="*/ 2147483647 h 35"/>
                  <a:gd name="T2" fmla="*/ 2147483647 w 69"/>
                  <a:gd name="T3" fmla="*/ 2147483647 h 35"/>
                  <a:gd name="T4" fmla="*/ 2147483647 w 69"/>
                  <a:gd name="T5" fmla="*/ 2147483647 h 35"/>
                  <a:gd name="T6" fmla="*/ 2147483647 w 69"/>
                  <a:gd name="T7" fmla="*/ 2147483647 h 35"/>
                  <a:gd name="T8" fmla="*/ 2147483647 w 69"/>
                  <a:gd name="T9" fmla="*/ 2147483647 h 35"/>
                  <a:gd name="T10" fmla="*/ 2147483647 w 69"/>
                  <a:gd name="T11" fmla="*/ 2147483647 h 35"/>
                  <a:gd name="T12" fmla="*/ 2147483647 w 69"/>
                  <a:gd name="T13" fmla="*/ 2147483647 h 35"/>
                  <a:gd name="T14" fmla="*/ 2147483647 w 69"/>
                  <a:gd name="T15" fmla="*/ 2147483647 h 35"/>
                  <a:gd name="T16" fmla="*/ 2147483647 w 69"/>
                  <a:gd name="T17" fmla="*/ 2147483647 h 35"/>
                  <a:gd name="T18" fmla="*/ 2147483647 w 69"/>
                  <a:gd name="T19" fmla="*/ 2147483647 h 35"/>
                  <a:gd name="T20" fmla="*/ 2147483647 w 69"/>
                  <a:gd name="T21" fmla="*/ 2147483647 h 35"/>
                  <a:gd name="T22" fmla="*/ 2147483647 w 69"/>
                  <a:gd name="T23" fmla="*/ 2147483647 h 35"/>
                  <a:gd name="T24" fmla="*/ 2147483647 w 69"/>
                  <a:gd name="T25" fmla="*/ 2147483647 h 35"/>
                  <a:gd name="T26" fmla="*/ 2147483647 w 69"/>
                  <a:gd name="T27" fmla="*/ 2147483647 h 35"/>
                  <a:gd name="T28" fmla="*/ 2147483647 w 69"/>
                  <a:gd name="T29" fmla="*/ 2147483647 h 35"/>
                  <a:gd name="T30" fmla="*/ 2147483647 w 69"/>
                  <a:gd name="T31" fmla="*/ 2147483647 h 35"/>
                  <a:gd name="T32" fmla="*/ 2147483647 w 69"/>
                  <a:gd name="T33" fmla="*/ 2147483647 h 35"/>
                  <a:gd name="T34" fmla="*/ 2147483647 w 69"/>
                  <a:gd name="T35" fmla="*/ 2147483647 h 35"/>
                  <a:gd name="T36" fmla="*/ 2147483647 w 69"/>
                  <a:gd name="T37" fmla="*/ 2147483647 h 35"/>
                  <a:gd name="T38" fmla="*/ 2147483647 w 69"/>
                  <a:gd name="T39" fmla="*/ 0 h 35"/>
                  <a:gd name="T40" fmla="*/ 2147483647 w 69"/>
                  <a:gd name="T41" fmla="*/ 2147483647 h 35"/>
                  <a:gd name="T42" fmla="*/ 2147483647 w 69"/>
                  <a:gd name="T43" fmla="*/ 2147483647 h 35"/>
                  <a:gd name="T44" fmla="*/ 2147483647 w 69"/>
                  <a:gd name="T45" fmla="*/ 2147483647 h 35"/>
                  <a:gd name="T46" fmla="*/ 2147483647 w 69"/>
                  <a:gd name="T47" fmla="*/ 2147483647 h 35"/>
                  <a:gd name="T48" fmla="*/ 2147483647 w 69"/>
                  <a:gd name="T49" fmla="*/ 2147483647 h 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
                  <a:gd name="T76" fmla="*/ 0 h 35"/>
                  <a:gd name="T77" fmla="*/ 69 w 69"/>
                  <a:gd name="T78" fmla="*/ 35 h 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 h="35">
                    <a:moveTo>
                      <a:pt x="31" y="9"/>
                    </a:moveTo>
                    <a:cubicBezTo>
                      <a:pt x="30" y="10"/>
                      <a:pt x="29" y="11"/>
                      <a:pt x="28" y="12"/>
                    </a:cubicBezTo>
                    <a:cubicBezTo>
                      <a:pt x="27" y="12"/>
                      <a:pt x="26" y="12"/>
                      <a:pt x="25" y="12"/>
                    </a:cubicBezTo>
                    <a:cubicBezTo>
                      <a:pt x="24" y="13"/>
                      <a:pt x="21" y="12"/>
                      <a:pt x="21" y="12"/>
                    </a:cubicBezTo>
                    <a:cubicBezTo>
                      <a:pt x="20" y="12"/>
                      <a:pt x="18" y="13"/>
                      <a:pt x="18" y="13"/>
                    </a:cubicBezTo>
                    <a:cubicBezTo>
                      <a:pt x="17" y="13"/>
                      <a:pt x="17" y="13"/>
                      <a:pt x="17" y="13"/>
                    </a:cubicBezTo>
                    <a:cubicBezTo>
                      <a:pt x="17" y="14"/>
                      <a:pt x="17" y="14"/>
                      <a:pt x="17" y="14"/>
                    </a:cubicBezTo>
                    <a:cubicBezTo>
                      <a:pt x="3" y="26"/>
                      <a:pt x="3" y="26"/>
                      <a:pt x="3" y="26"/>
                    </a:cubicBezTo>
                    <a:cubicBezTo>
                      <a:pt x="2" y="27"/>
                      <a:pt x="0" y="30"/>
                      <a:pt x="1" y="31"/>
                    </a:cubicBezTo>
                    <a:cubicBezTo>
                      <a:pt x="1" y="32"/>
                      <a:pt x="1" y="33"/>
                      <a:pt x="1" y="33"/>
                    </a:cubicBezTo>
                    <a:cubicBezTo>
                      <a:pt x="2" y="34"/>
                      <a:pt x="2" y="34"/>
                      <a:pt x="3" y="34"/>
                    </a:cubicBezTo>
                    <a:cubicBezTo>
                      <a:pt x="4" y="35"/>
                      <a:pt x="7" y="34"/>
                      <a:pt x="9" y="32"/>
                    </a:cubicBezTo>
                    <a:cubicBezTo>
                      <a:pt x="10" y="31"/>
                      <a:pt x="19" y="23"/>
                      <a:pt x="21" y="21"/>
                    </a:cubicBezTo>
                    <a:cubicBezTo>
                      <a:pt x="26" y="22"/>
                      <a:pt x="31" y="20"/>
                      <a:pt x="35" y="17"/>
                    </a:cubicBezTo>
                    <a:cubicBezTo>
                      <a:pt x="35" y="17"/>
                      <a:pt x="35" y="17"/>
                      <a:pt x="35" y="17"/>
                    </a:cubicBezTo>
                    <a:cubicBezTo>
                      <a:pt x="36" y="17"/>
                      <a:pt x="37" y="17"/>
                      <a:pt x="37" y="17"/>
                    </a:cubicBezTo>
                    <a:cubicBezTo>
                      <a:pt x="46" y="19"/>
                      <a:pt x="58" y="15"/>
                      <a:pt x="66" y="9"/>
                    </a:cubicBezTo>
                    <a:cubicBezTo>
                      <a:pt x="68" y="7"/>
                      <a:pt x="69" y="5"/>
                      <a:pt x="69" y="3"/>
                    </a:cubicBezTo>
                    <a:cubicBezTo>
                      <a:pt x="69" y="2"/>
                      <a:pt x="68" y="2"/>
                      <a:pt x="68" y="1"/>
                    </a:cubicBezTo>
                    <a:cubicBezTo>
                      <a:pt x="68" y="1"/>
                      <a:pt x="67" y="1"/>
                      <a:pt x="66" y="0"/>
                    </a:cubicBezTo>
                    <a:cubicBezTo>
                      <a:pt x="65" y="0"/>
                      <a:pt x="62" y="1"/>
                      <a:pt x="60" y="2"/>
                    </a:cubicBezTo>
                    <a:cubicBezTo>
                      <a:pt x="54" y="7"/>
                      <a:pt x="45" y="10"/>
                      <a:pt x="39" y="8"/>
                    </a:cubicBezTo>
                    <a:cubicBezTo>
                      <a:pt x="39" y="9"/>
                      <a:pt x="36" y="8"/>
                      <a:pt x="36" y="8"/>
                    </a:cubicBezTo>
                    <a:cubicBezTo>
                      <a:pt x="36" y="8"/>
                      <a:pt x="32" y="10"/>
                      <a:pt x="32" y="9"/>
                    </a:cubicBezTo>
                    <a:lnTo>
                      <a:pt x="31" y="9"/>
                    </a:lnTo>
                    <a:close/>
                  </a:path>
                </a:pathLst>
              </a:custGeom>
              <a:solidFill>
                <a:srgbClr val="6DA852"/>
              </a:solidFill>
              <a:ln w="9525">
                <a:noFill/>
                <a:round/>
                <a:headEnd/>
                <a:tailEnd/>
              </a:ln>
            </p:spPr>
            <p:txBody>
              <a:bodyPr/>
              <a:lstStyle/>
              <a:p>
                <a:endParaRPr lang="en-US">
                  <a:latin typeface="Calibri" pitchFamily="34" charset="0"/>
                </a:endParaRPr>
              </a:p>
            </p:txBody>
          </p:sp>
          <p:sp>
            <p:nvSpPr>
              <p:cNvPr id="143671" name="Freeform 3037"/>
              <p:cNvSpPr>
                <a:spLocks/>
              </p:cNvSpPr>
              <p:nvPr/>
            </p:nvSpPr>
            <p:spPr bwMode="auto">
              <a:xfrm>
                <a:off x="7866063" y="4448175"/>
                <a:ext cx="274637" cy="134938"/>
              </a:xfrm>
              <a:custGeom>
                <a:avLst/>
                <a:gdLst>
                  <a:gd name="T0" fmla="*/ 2147483647 w 67"/>
                  <a:gd name="T1" fmla="*/ 2147483647 h 33"/>
                  <a:gd name="T2" fmla="*/ 2147483647 w 67"/>
                  <a:gd name="T3" fmla="*/ 2147483647 h 33"/>
                  <a:gd name="T4" fmla="*/ 2147483647 w 67"/>
                  <a:gd name="T5" fmla="*/ 2147483647 h 33"/>
                  <a:gd name="T6" fmla="*/ 2147483647 w 67"/>
                  <a:gd name="T7" fmla="*/ 2147483647 h 33"/>
                  <a:gd name="T8" fmla="*/ 2147483647 w 67"/>
                  <a:gd name="T9" fmla="*/ 2147483647 h 33"/>
                  <a:gd name="T10" fmla="*/ 2147483647 w 67"/>
                  <a:gd name="T11" fmla="*/ 2147483647 h 33"/>
                  <a:gd name="T12" fmla="*/ 2147483647 w 67"/>
                  <a:gd name="T13" fmla="*/ 2147483647 h 33"/>
                  <a:gd name="T14" fmla="*/ 2147483647 w 67"/>
                  <a:gd name="T15" fmla="*/ 2147483647 h 33"/>
                  <a:gd name="T16" fmla="*/ 0 w 67"/>
                  <a:gd name="T17" fmla="*/ 2147483647 h 33"/>
                  <a:gd name="T18" fmla="*/ 2147483647 w 67"/>
                  <a:gd name="T19" fmla="*/ 2147483647 h 33"/>
                  <a:gd name="T20" fmla="*/ 2147483647 w 67"/>
                  <a:gd name="T21" fmla="*/ 2147483647 h 33"/>
                  <a:gd name="T22" fmla="*/ 2147483647 w 67"/>
                  <a:gd name="T23" fmla="*/ 2147483647 h 33"/>
                  <a:gd name="T24" fmla="*/ 2147483647 w 67"/>
                  <a:gd name="T25" fmla="*/ 2147483647 h 33"/>
                  <a:gd name="T26" fmla="*/ 2147483647 w 67"/>
                  <a:gd name="T27" fmla="*/ 2147483647 h 33"/>
                  <a:gd name="T28" fmla="*/ 2147483647 w 67"/>
                  <a:gd name="T29" fmla="*/ 2147483647 h 33"/>
                  <a:gd name="T30" fmla="*/ 2147483647 w 67"/>
                  <a:gd name="T31" fmla="*/ 2147483647 h 33"/>
                  <a:gd name="T32" fmla="*/ 2147483647 w 67"/>
                  <a:gd name="T33" fmla="*/ 2147483647 h 33"/>
                  <a:gd name="T34" fmla="*/ 2147483647 w 67"/>
                  <a:gd name="T35" fmla="*/ 2147483647 h 33"/>
                  <a:gd name="T36" fmla="*/ 2147483647 w 67"/>
                  <a:gd name="T37" fmla="*/ 2147483647 h 33"/>
                  <a:gd name="T38" fmla="*/ 2147483647 w 67"/>
                  <a:gd name="T39" fmla="*/ 0 h 33"/>
                  <a:gd name="T40" fmla="*/ 2147483647 w 67"/>
                  <a:gd name="T41" fmla="*/ 2147483647 h 33"/>
                  <a:gd name="T42" fmla="*/ 2147483647 w 67"/>
                  <a:gd name="T43" fmla="*/ 2147483647 h 33"/>
                  <a:gd name="T44" fmla="*/ 2147483647 w 67"/>
                  <a:gd name="T45" fmla="*/ 2147483647 h 33"/>
                  <a:gd name="T46" fmla="*/ 2147483647 w 67"/>
                  <a:gd name="T47" fmla="*/ 2147483647 h 33"/>
                  <a:gd name="T48" fmla="*/ 2147483647 w 67"/>
                  <a:gd name="T49" fmla="*/ 2147483647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33"/>
                  <a:gd name="T77" fmla="*/ 67 w 67"/>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33">
                    <a:moveTo>
                      <a:pt x="31" y="9"/>
                    </a:moveTo>
                    <a:cubicBezTo>
                      <a:pt x="31" y="10"/>
                      <a:pt x="29" y="11"/>
                      <a:pt x="28" y="11"/>
                    </a:cubicBezTo>
                    <a:cubicBezTo>
                      <a:pt x="27" y="12"/>
                      <a:pt x="26" y="12"/>
                      <a:pt x="25" y="12"/>
                    </a:cubicBezTo>
                    <a:cubicBezTo>
                      <a:pt x="24" y="13"/>
                      <a:pt x="22" y="13"/>
                      <a:pt x="21" y="13"/>
                    </a:cubicBezTo>
                    <a:cubicBezTo>
                      <a:pt x="20" y="13"/>
                      <a:pt x="18" y="14"/>
                      <a:pt x="17" y="13"/>
                    </a:cubicBezTo>
                    <a:cubicBezTo>
                      <a:pt x="17" y="13"/>
                      <a:pt x="17" y="13"/>
                      <a:pt x="17" y="13"/>
                    </a:cubicBezTo>
                    <a:cubicBezTo>
                      <a:pt x="16" y="13"/>
                      <a:pt x="16" y="13"/>
                      <a:pt x="16" y="13"/>
                    </a:cubicBezTo>
                    <a:cubicBezTo>
                      <a:pt x="3" y="26"/>
                      <a:pt x="3" y="26"/>
                      <a:pt x="3" y="26"/>
                    </a:cubicBezTo>
                    <a:cubicBezTo>
                      <a:pt x="2" y="27"/>
                      <a:pt x="0" y="29"/>
                      <a:pt x="0" y="30"/>
                    </a:cubicBezTo>
                    <a:cubicBezTo>
                      <a:pt x="0" y="31"/>
                      <a:pt x="0" y="31"/>
                      <a:pt x="1" y="32"/>
                    </a:cubicBezTo>
                    <a:cubicBezTo>
                      <a:pt x="1" y="32"/>
                      <a:pt x="2" y="33"/>
                      <a:pt x="2" y="33"/>
                    </a:cubicBezTo>
                    <a:cubicBezTo>
                      <a:pt x="3" y="33"/>
                      <a:pt x="5" y="32"/>
                      <a:pt x="7" y="30"/>
                    </a:cubicBezTo>
                    <a:cubicBezTo>
                      <a:pt x="10" y="28"/>
                      <a:pt x="18" y="21"/>
                      <a:pt x="19" y="19"/>
                    </a:cubicBezTo>
                    <a:cubicBezTo>
                      <a:pt x="24" y="21"/>
                      <a:pt x="29" y="18"/>
                      <a:pt x="33" y="16"/>
                    </a:cubicBezTo>
                    <a:cubicBezTo>
                      <a:pt x="33" y="16"/>
                      <a:pt x="33" y="16"/>
                      <a:pt x="33" y="16"/>
                    </a:cubicBezTo>
                    <a:cubicBezTo>
                      <a:pt x="34" y="16"/>
                      <a:pt x="35" y="15"/>
                      <a:pt x="36" y="15"/>
                    </a:cubicBezTo>
                    <a:cubicBezTo>
                      <a:pt x="44" y="17"/>
                      <a:pt x="55" y="13"/>
                      <a:pt x="63" y="7"/>
                    </a:cubicBezTo>
                    <a:cubicBezTo>
                      <a:pt x="65" y="6"/>
                      <a:pt x="66" y="4"/>
                      <a:pt x="67" y="2"/>
                    </a:cubicBezTo>
                    <a:cubicBezTo>
                      <a:pt x="67" y="2"/>
                      <a:pt x="67" y="1"/>
                      <a:pt x="67" y="1"/>
                    </a:cubicBezTo>
                    <a:cubicBezTo>
                      <a:pt x="66" y="0"/>
                      <a:pt x="65" y="0"/>
                      <a:pt x="65" y="0"/>
                    </a:cubicBezTo>
                    <a:cubicBezTo>
                      <a:pt x="63" y="0"/>
                      <a:pt x="61" y="1"/>
                      <a:pt x="59" y="2"/>
                    </a:cubicBezTo>
                    <a:cubicBezTo>
                      <a:pt x="53" y="7"/>
                      <a:pt x="45" y="10"/>
                      <a:pt x="39" y="9"/>
                    </a:cubicBezTo>
                    <a:cubicBezTo>
                      <a:pt x="38" y="9"/>
                      <a:pt x="36" y="8"/>
                      <a:pt x="36" y="8"/>
                    </a:cubicBezTo>
                    <a:cubicBezTo>
                      <a:pt x="35" y="8"/>
                      <a:pt x="32" y="9"/>
                      <a:pt x="32" y="9"/>
                    </a:cubicBezTo>
                    <a:lnTo>
                      <a:pt x="31" y="9"/>
                    </a:lnTo>
                    <a:close/>
                  </a:path>
                </a:pathLst>
              </a:custGeom>
              <a:solidFill>
                <a:srgbClr val="8EBC6E"/>
              </a:solidFill>
              <a:ln w="9525">
                <a:noFill/>
                <a:round/>
                <a:headEnd/>
                <a:tailEnd/>
              </a:ln>
            </p:spPr>
            <p:txBody>
              <a:bodyPr/>
              <a:lstStyle/>
              <a:p>
                <a:endParaRPr lang="en-US">
                  <a:latin typeface="Calibri" pitchFamily="34" charset="0"/>
                </a:endParaRPr>
              </a:p>
            </p:txBody>
          </p:sp>
          <p:sp>
            <p:nvSpPr>
              <p:cNvPr id="143672" name="Freeform 3038"/>
              <p:cNvSpPr>
                <a:spLocks/>
              </p:cNvSpPr>
              <p:nvPr/>
            </p:nvSpPr>
            <p:spPr bwMode="auto">
              <a:xfrm>
                <a:off x="7870825" y="4448175"/>
                <a:ext cx="265113" cy="131763"/>
              </a:xfrm>
              <a:custGeom>
                <a:avLst/>
                <a:gdLst>
                  <a:gd name="T0" fmla="*/ 2147483647 w 65"/>
                  <a:gd name="T1" fmla="*/ 2147483647 h 32"/>
                  <a:gd name="T2" fmla="*/ 2147483647 w 65"/>
                  <a:gd name="T3" fmla="*/ 2147483647 h 32"/>
                  <a:gd name="T4" fmla="*/ 2147483647 w 65"/>
                  <a:gd name="T5" fmla="*/ 2147483647 h 32"/>
                  <a:gd name="T6" fmla="*/ 2147483647 w 65"/>
                  <a:gd name="T7" fmla="*/ 2147483647 h 32"/>
                  <a:gd name="T8" fmla="*/ 2147483647 w 65"/>
                  <a:gd name="T9" fmla="*/ 2147483647 h 32"/>
                  <a:gd name="T10" fmla="*/ 2147483647 w 65"/>
                  <a:gd name="T11" fmla="*/ 2147483647 h 32"/>
                  <a:gd name="T12" fmla="*/ 2147483647 w 65"/>
                  <a:gd name="T13" fmla="*/ 2147483647 h 32"/>
                  <a:gd name="T14" fmla="*/ 2147483647 w 65"/>
                  <a:gd name="T15" fmla="*/ 2147483647 h 32"/>
                  <a:gd name="T16" fmla="*/ 0 w 65"/>
                  <a:gd name="T17" fmla="*/ 2147483647 h 32"/>
                  <a:gd name="T18" fmla="*/ 0 w 65"/>
                  <a:gd name="T19" fmla="*/ 2147483647 h 32"/>
                  <a:gd name="T20" fmla="*/ 2147483647 w 65"/>
                  <a:gd name="T21" fmla="*/ 2147483647 h 32"/>
                  <a:gd name="T22" fmla="*/ 2147483647 w 65"/>
                  <a:gd name="T23" fmla="*/ 2147483647 h 32"/>
                  <a:gd name="T24" fmla="*/ 2147483647 w 65"/>
                  <a:gd name="T25" fmla="*/ 2147483647 h 32"/>
                  <a:gd name="T26" fmla="*/ 2147483647 w 65"/>
                  <a:gd name="T27" fmla="*/ 2147483647 h 32"/>
                  <a:gd name="T28" fmla="*/ 2147483647 w 65"/>
                  <a:gd name="T29" fmla="*/ 2147483647 h 32"/>
                  <a:gd name="T30" fmla="*/ 2147483647 w 65"/>
                  <a:gd name="T31" fmla="*/ 2147483647 h 32"/>
                  <a:gd name="T32" fmla="*/ 2147483647 w 65"/>
                  <a:gd name="T33" fmla="*/ 2147483647 h 32"/>
                  <a:gd name="T34" fmla="*/ 2147483647 w 65"/>
                  <a:gd name="T35" fmla="*/ 2147483647 h 32"/>
                  <a:gd name="T36" fmla="*/ 2147483647 w 65"/>
                  <a:gd name="T37" fmla="*/ 2147483647 h 32"/>
                  <a:gd name="T38" fmla="*/ 2147483647 w 65"/>
                  <a:gd name="T39" fmla="*/ 2147483647 h 32"/>
                  <a:gd name="T40" fmla="*/ 2147483647 w 65"/>
                  <a:gd name="T41" fmla="*/ 2147483647 h 32"/>
                  <a:gd name="T42" fmla="*/ 2147483647 w 65"/>
                  <a:gd name="T43" fmla="*/ 2147483647 h 32"/>
                  <a:gd name="T44" fmla="*/ 2147483647 w 65"/>
                  <a:gd name="T45" fmla="*/ 2147483647 h 32"/>
                  <a:gd name="T46" fmla="*/ 2147483647 w 65"/>
                  <a:gd name="T47" fmla="*/ 2147483647 h 32"/>
                  <a:gd name="T48" fmla="*/ 2147483647 w 65"/>
                  <a:gd name="T49" fmla="*/ 2147483647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
                  <a:gd name="T76" fmla="*/ 0 h 32"/>
                  <a:gd name="T77" fmla="*/ 65 w 65"/>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 h="32">
                    <a:moveTo>
                      <a:pt x="31" y="10"/>
                    </a:moveTo>
                    <a:cubicBezTo>
                      <a:pt x="31" y="10"/>
                      <a:pt x="29" y="12"/>
                      <a:pt x="28" y="12"/>
                    </a:cubicBezTo>
                    <a:cubicBezTo>
                      <a:pt x="27" y="12"/>
                      <a:pt x="26" y="13"/>
                      <a:pt x="25" y="13"/>
                    </a:cubicBezTo>
                    <a:cubicBezTo>
                      <a:pt x="24" y="14"/>
                      <a:pt x="22" y="14"/>
                      <a:pt x="20" y="14"/>
                    </a:cubicBezTo>
                    <a:cubicBezTo>
                      <a:pt x="19" y="14"/>
                      <a:pt x="18" y="15"/>
                      <a:pt x="17" y="14"/>
                    </a:cubicBezTo>
                    <a:cubicBezTo>
                      <a:pt x="16" y="14"/>
                      <a:pt x="16" y="14"/>
                      <a:pt x="16" y="14"/>
                    </a:cubicBezTo>
                    <a:cubicBezTo>
                      <a:pt x="16" y="14"/>
                      <a:pt x="16" y="14"/>
                      <a:pt x="16" y="14"/>
                    </a:cubicBezTo>
                    <a:cubicBezTo>
                      <a:pt x="2" y="27"/>
                      <a:pt x="2" y="27"/>
                      <a:pt x="2" y="27"/>
                    </a:cubicBezTo>
                    <a:cubicBezTo>
                      <a:pt x="2" y="27"/>
                      <a:pt x="0" y="30"/>
                      <a:pt x="0" y="30"/>
                    </a:cubicBezTo>
                    <a:cubicBezTo>
                      <a:pt x="0" y="30"/>
                      <a:pt x="0" y="31"/>
                      <a:pt x="0" y="32"/>
                    </a:cubicBezTo>
                    <a:cubicBezTo>
                      <a:pt x="1" y="32"/>
                      <a:pt x="1" y="32"/>
                      <a:pt x="2" y="32"/>
                    </a:cubicBezTo>
                    <a:cubicBezTo>
                      <a:pt x="2" y="32"/>
                      <a:pt x="4" y="31"/>
                      <a:pt x="6" y="29"/>
                    </a:cubicBezTo>
                    <a:cubicBezTo>
                      <a:pt x="9" y="26"/>
                      <a:pt x="17" y="19"/>
                      <a:pt x="18" y="18"/>
                    </a:cubicBezTo>
                    <a:cubicBezTo>
                      <a:pt x="23" y="20"/>
                      <a:pt x="27" y="18"/>
                      <a:pt x="31" y="15"/>
                    </a:cubicBezTo>
                    <a:cubicBezTo>
                      <a:pt x="31" y="15"/>
                      <a:pt x="31" y="15"/>
                      <a:pt x="32" y="15"/>
                    </a:cubicBezTo>
                    <a:cubicBezTo>
                      <a:pt x="32" y="15"/>
                      <a:pt x="33" y="14"/>
                      <a:pt x="34" y="14"/>
                    </a:cubicBezTo>
                    <a:cubicBezTo>
                      <a:pt x="41" y="16"/>
                      <a:pt x="53" y="12"/>
                      <a:pt x="61" y="7"/>
                    </a:cubicBezTo>
                    <a:cubicBezTo>
                      <a:pt x="63" y="6"/>
                      <a:pt x="64" y="4"/>
                      <a:pt x="65" y="2"/>
                    </a:cubicBezTo>
                    <a:cubicBezTo>
                      <a:pt x="65" y="2"/>
                      <a:pt x="65" y="1"/>
                      <a:pt x="65" y="1"/>
                    </a:cubicBezTo>
                    <a:cubicBezTo>
                      <a:pt x="65" y="1"/>
                      <a:pt x="64" y="0"/>
                      <a:pt x="64" y="1"/>
                    </a:cubicBezTo>
                    <a:cubicBezTo>
                      <a:pt x="62" y="1"/>
                      <a:pt x="60" y="2"/>
                      <a:pt x="58" y="4"/>
                    </a:cubicBezTo>
                    <a:cubicBezTo>
                      <a:pt x="53" y="8"/>
                      <a:pt x="45" y="10"/>
                      <a:pt x="38" y="10"/>
                    </a:cubicBezTo>
                    <a:cubicBezTo>
                      <a:pt x="38" y="10"/>
                      <a:pt x="36" y="10"/>
                      <a:pt x="36" y="10"/>
                    </a:cubicBezTo>
                    <a:cubicBezTo>
                      <a:pt x="35" y="10"/>
                      <a:pt x="33" y="10"/>
                      <a:pt x="32" y="10"/>
                    </a:cubicBezTo>
                    <a:lnTo>
                      <a:pt x="31" y="10"/>
                    </a:lnTo>
                    <a:close/>
                  </a:path>
                </a:pathLst>
              </a:custGeom>
              <a:solidFill>
                <a:srgbClr val="AECF8F"/>
              </a:solidFill>
              <a:ln w="9525">
                <a:noFill/>
                <a:round/>
                <a:headEnd/>
                <a:tailEnd/>
              </a:ln>
            </p:spPr>
            <p:txBody>
              <a:bodyPr/>
              <a:lstStyle/>
              <a:p>
                <a:endParaRPr lang="en-US">
                  <a:latin typeface="Calibri" pitchFamily="34" charset="0"/>
                </a:endParaRPr>
              </a:p>
            </p:txBody>
          </p:sp>
          <p:sp>
            <p:nvSpPr>
              <p:cNvPr id="143673" name="Freeform 3039"/>
              <p:cNvSpPr>
                <a:spLocks/>
              </p:cNvSpPr>
              <p:nvPr/>
            </p:nvSpPr>
            <p:spPr bwMode="auto">
              <a:xfrm>
                <a:off x="7870825" y="4452938"/>
                <a:ext cx="265113" cy="127000"/>
              </a:xfrm>
              <a:custGeom>
                <a:avLst/>
                <a:gdLst>
                  <a:gd name="T0" fmla="*/ 2147483647 w 65"/>
                  <a:gd name="T1" fmla="*/ 2147483647 h 31"/>
                  <a:gd name="T2" fmla="*/ 2147483647 w 65"/>
                  <a:gd name="T3" fmla="*/ 2147483647 h 31"/>
                  <a:gd name="T4" fmla="*/ 2147483647 w 65"/>
                  <a:gd name="T5" fmla="*/ 2147483647 h 31"/>
                  <a:gd name="T6" fmla="*/ 2147483647 w 65"/>
                  <a:gd name="T7" fmla="*/ 2147483647 h 31"/>
                  <a:gd name="T8" fmla="*/ 2147483647 w 65"/>
                  <a:gd name="T9" fmla="*/ 2147483647 h 31"/>
                  <a:gd name="T10" fmla="*/ 2147483647 w 65"/>
                  <a:gd name="T11" fmla="*/ 2147483647 h 31"/>
                  <a:gd name="T12" fmla="*/ 2147483647 w 65"/>
                  <a:gd name="T13" fmla="*/ 2147483647 h 31"/>
                  <a:gd name="T14" fmla="*/ 2147483647 w 65"/>
                  <a:gd name="T15" fmla="*/ 2147483647 h 31"/>
                  <a:gd name="T16" fmla="*/ 2147483647 w 65"/>
                  <a:gd name="T17" fmla="*/ 0 h 31"/>
                  <a:gd name="T18" fmla="*/ 2147483647 w 65"/>
                  <a:gd name="T19" fmla="*/ 0 h 31"/>
                  <a:gd name="T20" fmla="*/ 2147483647 w 65"/>
                  <a:gd name="T21" fmla="*/ 2147483647 h 31"/>
                  <a:gd name="T22" fmla="*/ 2147483647 w 65"/>
                  <a:gd name="T23" fmla="*/ 2147483647 h 31"/>
                  <a:gd name="T24" fmla="*/ 2147483647 w 65"/>
                  <a:gd name="T25" fmla="*/ 2147483647 h 31"/>
                  <a:gd name="T26" fmla="*/ 2147483647 w 65"/>
                  <a:gd name="T27" fmla="*/ 2147483647 h 31"/>
                  <a:gd name="T28" fmla="*/ 2147483647 w 65"/>
                  <a:gd name="T29" fmla="*/ 2147483647 h 31"/>
                  <a:gd name="T30" fmla="*/ 2147483647 w 65"/>
                  <a:gd name="T31" fmla="*/ 2147483647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5"/>
                  <a:gd name="T49" fmla="*/ 0 h 31"/>
                  <a:gd name="T50" fmla="*/ 65 w 65"/>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5" h="31">
                    <a:moveTo>
                      <a:pt x="16" y="14"/>
                    </a:moveTo>
                    <a:cubicBezTo>
                      <a:pt x="1" y="29"/>
                      <a:pt x="1" y="29"/>
                      <a:pt x="1" y="29"/>
                    </a:cubicBezTo>
                    <a:cubicBezTo>
                      <a:pt x="0" y="29"/>
                      <a:pt x="0" y="30"/>
                      <a:pt x="1" y="30"/>
                    </a:cubicBezTo>
                    <a:cubicBezTo>
                      <a:pt x="1" y="31"/>
                      <a:pt x="2" y="31"/>
                      <a:pt x="2" y="30"/>
                    </a:cubicBezTo>
                    <a:cubicBezTo>
                      <a:pt x="2" y="30"/>
                      <a:pt x="16" y="17"/>
                      <a:pt x="17" y="16"/>
                    </a:cubicBezTo>
                    <a:cubicBezTo>
                      <a:pt x="22" y="18"/>
                      <a:pt x="26" y="16"/>
                      <a:pt x="31" y="13"/>
                    </a:cubicBezTo>
                    <a:cubicBezTo>
                      <a:pt x="31" y="13"/>
                      <a:pt x="32" y="12"/>
                      <a:pt x="33" y="12"/>
                    </a:cubicBezTo>
                    <a:cubicBezTo>
                      <a:pt x="42" y="15"/>
                      <a:pt x="56" y="9"/>
                      <a:pt x="64" y="2"/>
                    </a:cubicBezTo>
                    <a:cubicBezTo>
                      <a:pt x="65" y="1"/>
                      <a:pt x="65" y="1"/>
                      <a:pt x="65" y="0"/>
                    </a:cubicBezTo>
                    <a:cubicBezTo>
                      <a:pt x="64" y="0"/>
                      <a:pt x="63" y="0"/>
                      <a:pt x="63" y="0"/>
                    </a:cubicBezTo>
                    <a:cubicBezTo>
                      <a:pt x="55" y="7"/>
                      <a:pt x="41" y="13"/>
                      <a:pt x="33" y="10"/>
                    </a:cubicBezTo>
                    <a:cubicBezTo>
                      <a:pt x="32" y="10"/>
                      <a:pt x="32" y="10"/>
                      <a:pt x="32" y="10"/>
                    </a:cubicBezTo>
                    <a:cubicBezTo>
                      <a:pt x="30" y="11"/>
                      <a:pt x="30" y="11"/>
                      <a:pt x="30" y="11"/>
                    </a:cubicBezTo>
                    <a:cubicBezTo>
                      <a:pt x="25" y="14"/>
                      <a:pt x="21" y="16"/>
                      <a:pt x="17" y="14"/>
                    </a:cubicBezTo>
                    <a:cubicBezTo>
                      <a:pt x="17" y="14"/>
                      <a:pt x="17" y="14"/>
                      <a:pt x="17" y="14"/>
                    </a:cubicBezTo>
                    <a:lnTo>
                      <a:pt x="16" y="14"/>
                    </a:lnTo>
                    <a:close/>
                  </a:path>
                </a:pathLst>
              </a:custGeom>
              <a:solidFill>
                <a:srgbClr val="CFE4B5"/>
              </a:solidFill>
              <a:ln w="9525">
                <a:noFill/>
                <a:round/>
                <a:headEnd/>
                <a:tailEnd/>
              </a:ln>
            </p:spPr>
            <p:txBody>
              <a:bodyPr/>
              <a:lstStyle/>
              <a:p>
                <a:endParaRPr lang="en-US">
                  <a:latin typeface="Calibri" pitchFamily="34" charset="0"/>
                </a:endParaRPr>
              </a:p>
            </p:txBody>
          </p:sp>
          <p:sp>
            <p:nvSpPr>
              <p:cNvPr id="143674" name="Freeform 3040"/>
              <p:cNvSpPr>
                <a:spLocks/>
              </p:cNvSpPr>
              <p:nvPr/>
            </p:nvSpPr>
            <p:spPr bwMode="auto">
              <a:xfrm>
                <a:off x="7808913" y="4264025"/>
                <a:ext cx="184150" cy="287338"/>
              </a:xfrm>
              <a:custGeom>
                <a:avLst/>
                <a:gdLst>
                  <a:gd name="T0" fmla="*/ 2147483647 w 45"/>
                  <a:gd name="T1" fmla="*/ 2147483647 h 70"/>
                  <a:gd name="T2" fmla="*/ 2147483647 w 45"/>
                  <a:gd name="T3" fmla="*/ 2147483647 h 70"/>
                  <a:gd name="T4" fmla="*/ 2147483647 w 45"/>
                  <a:gd name="T5" fmla="*/ 2147483647 h 70"/>
                  <a:gd name="T6" fmla="*/ 2147483647 w 45"/>
                  <a:gd name="T7" fmla="*/ 2147483647 h 70"/>
                  <a:gd name="T8" fmla="*/ 2147483647 w 45"/>
                  <a:gd name="T9" fmla="*/ 2147483647 h 70"/>
                  <a:gd name="T10" fmla="*/ 2147483647 w 45"/>
                  <a:gd name="T11" fmla="*/ 2147483647 h 70"/>
                  <a:gd name="T12" fmla="*/ 2147483647 w 45"/>
                  <a:gd name="T13" fmla="*/ 2147483647 h 70"/>
                  <a:gd name="T14" fmla="*/ 2147483647 w 45"/>
                  <a:gd name="T15" fmla="*/ 2147483647 h 70"/>
                  <a:gd name="T16" fmla="*/ 2147483647 w 45"/>
                  <a:gd name="T17" fmla="*/ 2147483647 h 70"/>
                  <a:gd name="T18" fmla="*/ 2147483647 w 45"/>
                  <a:gd name="T19" fmla="*/ 2147483647 h 70"/>
                  <a:gd name="T20" fmla="*/ 2147483647 w 45"/>
                  <a:gd name="T21" fmla="*/ 2147483647 h 70"/>
                  <a:gd name="T22" fmla="*/ 2147483647 w 45"/>
                  <a:gd name="T23" fmla="*/ 2147483647 h 70"/>
                  <a:gd name="T24" fmla="*/ 2147483647 w 45"/>
                  <a:gd name="T25" fmla="*/ 2147483647 h 70"/>
                  <a:gd name="T26" fmla="*/ 2147483647 w 45"/>
                  <a:gd name="T27" fmla="*/ 2147483647 h 70"/>
                  <a:gd name="T28" fmla="*/ 2147483647 w 45"/>
                  <a:gd name="T29" fmla="*/ 2147483647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70"/>
                  <a:gd name="T47" fmla="*/ 45 w 45"/>
                  <a:gd name="T48" fmla="*/ 70 h 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70">
                    <a:moveTo>
                      <a:pt x="34" y="2"/>
                    </a:moveTo>
                    <a:cubicBezTo>
                      <a:pt x="25" y="10"/>
                      <a:pt x="20" y="23"/>
                      <a:pt x="21" y="33"/>
                    </a:cubicBezTo>
                    <a:cubicBezTo>
                      <a:pt x="18" y="37"/>
                      <a:pt x="15" y="41"/>
                      <a:pt x="15" y="47"/>
                    </a:cubicBezTo>
                    <a:cubicBezTo>
                      <a:pt x="12" y="50"/>
                      <a:pt x="3" y="58"/>
                      <a:pt x="3" y="58"/>
                    </a:cubicBezTo>
                    <a:cubicBezTo>
                      <a:pt x="0" y="60"/>
                      <a:pt x="0" y="64"/>
                      <a:pt x="2" y="67"/>
                    </a:cubicBezTo>
                    <a:cubicBezTo>
                      <a:pt x="2" y="67"/>
                      <a:pt x="2" y="67"/>
                      <a:pt x="2" y="67"/>
                    </a:cubicBezTo>
                    <a:cubicBezTo>
                      <a:pt x="5" y="70"/>
                      <a:pt x="9" y="70"/>
                      <a:pt x="11" y="68"/>
                    </a:cubicBezTo>
                    <a:cubicBezTo>
                      <a:pt x="29" y="51"/>
                      <a:pt x="29" y="51"/>
                      <a:pt x="29" y="51"/>
                    </a:cubicBezTo>
                    <a:cubicBezTo>
                      <a:pt x="28" y="47"/>
                      <a:pt x="28" y="47"/>
                      <a:pt x="28" y="47"/>
                    </a:cubicBezTo>
                    <a:cubicBezTo>
                      <a:pt x="28" y="46"/>
                      <a:pt x="28" y="45"/>
                      <a:pt x="32" y="40"/>
                    </a:cubicBezTo>
                    <a:cubicBezTo>
                      <a:pt x="35" y="37"/>
                      <a:pt x="35" y="37"/>
                      <a:pt x="35" y="37"/>
                    </a:cubicBezTo>
                    <a:cubicBezTo>
                      <a:pt x="34" y="34"/>
                      <a:pt x="34" y="34"/>
                      <a:pt x="34" y="34"/>
                    </a:cubicBezTo>
                    <a:cubicBezTo>
                      <a:pt x="33" y="27"/>
                      <a:pt x="36" y="17"/>
                      <a:pt x="43" y="12"/>
                    </a:cubicBezTo>
                    <a:cubicBezTo>
                      <a:pt x="45" y="9"/>
                      <a:pt x="45" y="5"/>
                      <a:pt x="43" y="3"/>
                    </a:cubicBezTo>
                    <a:cubicBezTo>
                      <a:pt x="41" y="0"/>
                      <a:pt x="37" y="0"/>
                      <a:pt x="34" y="2"/>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675" name="Freeform 3041"/>
              <p:cNvSpPr>
                <a:spLocks/>
              </p:cNvSpPr>
              <p:nvPr/>
            </p:nvSpPr>
            <p:spPr bwMode="auto">
              <a:xfrm>
                <a:off x="7813675" y="4268788"/>
                <a:ext cx="176213" cy="277812"/>
              </a:xfrm>
              <a:custGeom>
                <a:avLst/>
                <a:gdLst>
                  <a:gd name="T0" fmla="*/ 2147483647 w 43"/>
                  <a:gd name="T1" fmla="*/ 2147483647 h 68"/>
                  <a:gd name="T2" fmla="*/ 2147483647 w 43"/>
                  <a:gd name="T3" fmla="*/ 2147483647 h 68"/>
                  <a:gd name="T4" fmla="*/ 2147483647 w 43"/>
                  <a:gd name="T5" fmla="*/ 2147483647 h 68"/>
                  <a:gd name="T6" fmla="*/ 2147483647 w 43"/>
                  <a:gd name="T7" fmla="*/ 2147483647 h 68"/>
                  <a:gd name="T8" fmla="*/ 2147483647 w 43"/>
                  <a:gd name="T9" fmla="*/ 2147483647 h 68"/>
                  <a:gd name="T10" fmla="*/ 2147483647 w 43"/>
                  <a:gd name="T11" fmla="*/ 2147483647 h 68"/>
                  <a:gd name="T12" fmla="*/ 2147483647 w 43"/>
                  <a:gd name="T13" fmla="*/ 2147483647 h 68"/>
                  <a:gd name="T14" fmla="*/ 2147483647 w 43"/>
                  <a:gd name="T15" fmla="*/ 2147483647 h 68"/>
                  <a:gd name="T16" fmla="*/ 2147483647 w 43"/>
                  <a:gd name="T17" fmla="*/ 2147483647 h 68"/>
                  <a:gd name="T18" fmla="*/ 2147483647 w 43"/>
                  <a:gd name="T19" fmla="*/ 2147483647 h 68"/>
                  <a:gd name="T20" fmla="*/ 2147483647 w 43"/>
                  <a:gd name="T21" fmla="*/ 2147483647 h 68"/>
                  <a:gd name="T22" fmla="*/ 2147483647 w 43"/>
                  <a:gd name="T23" fmla="*/ 2147483647 h 68"/>
                  <a:gd name="T24" fmla="*/ 2147483647 w 43"/>
                  <a:gd name="T25" fmla="*/ 2147483647 h 68"/>
                  <a:gd name="T26" fmla="*/ 2147483647 w 43"/>
                  <a:gd name="T27" fmla="*/ 2147483647 h 68"/>
                  <a:gd name="T28" fmla="*/ 2147483647 w 43"/>
                  <a:gd name="T29" fmla="*/ 2147483647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68"/>
                  <a:gd name="T47" fmla="*/ 43 w 43"/>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68">
                    <a:moveTo>
                      <a:pt x="34" y="2"/>
                    </a:moveTo>
                    <a:cubicBezTo>
                      <a:pt x="25" y="10"/>
                      <a:pt x="20" y="22"/>
                      <a:pt x="22" y="32"/>
                    </a:cubicBezTo>
                    <a:cubicBezTo>
                      <a:pt x="19" y="36"/>
                      <a:pt x="16" y="39"/>
                      <a:pt x="17" y="44"/>
                    </a:cubicBezTo>
                    <a:cubicBezTo>
                      <a:pt x="13" y="47"/>
                      <a:pt x="6" y="54"/>
                      <a:pt x="6" y="55"/>
                    </a:cubicBezTo>
                    <a:cubicBezTo>
                      <a:pt x="4" y="57"/>
                      <a:pt x="0" y="63"/>
                      <a:pt x="2" y="65"/>
                    </a:cubicBezTo>
                    <a:cubicBezTo>
                      <a:pt x="2" y="65"/>
                      <a:pt x="2" y="66"/>
                      <a:pt x="2" y="66"/>
                    </a:cubicBezTo>
                    <a:cubicBezTo>
                      <a:pt x="4" y="68"/>
                      <a:pt x="7" y="68"/>
                      <a:pt x="9" y="66"/>
                    </a:cubicBezTo>
                    <a:cubicBezTo>
                      <a:pt x="28" y="50"/>
                      <a:pt x="28" y="50"/>
                      <a:pt x="28" y="50"/>
                    </a:cubicBezTo>
                    <a:cubicBezTo>
                      <a:pt x="27" y="47"/>
                      <a:pt x="27" y="47"/>
                      <a:pt x="27" y="47"/>
                    </a:cubicBezTo>
                    <a:cubicBezTo>
                      <a:pt x="26" y="45"/>
                      <a:pt x="26" y="43"/>
                      <a:pt x="30" y="39"/>
                    </a:cubicBezTo>
                    <a:cubicBezTo>
                      <a:pt x="33" y="35"/>
                      <a:pt x="33" y="35"/>
                      <a:pt x="33" y="35"/>
                    </a:cubicBezTo>
                    <a:cubicBezTo>
                      <a:pt x="32" y="33"/>
                      <a:pt x="32" y="33"/>
                      <a:pt x="32" y="33"/>
                    </a:cubicBezTo>
                    <a:cubicBezTo>
                      <a:pt x="31" y="26"/>
                      <a:pt x="34" y="16"/>
                      <a:pt x="41" y="10"/>
                    </a:cubicBezTo>
                    <a:cubicBezTo>
                      <a:pt x="43" y="8"/>
                      <a:pt x="43" y="5"/>
                      <a:pt x="41" y="3"/>
                    </a:cubicBezTo>
                    <a:cubicBezTo>
                      <a:pt x="39" y="0"/>
                      <a:pt x="36" y="0"/>
                      <a:pt x="34" y="2"/>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676" name="Freeform 3042"/>
              <p:cNvSpPr>
                <a:spLocks/>
              </p:cNvSpPr>
              <p:nvPr/>
            </p:nvSpPr>
            <p:spPr bwMode="auto">
              <a:xfrm>
                <a:off x="7816850" y="4273550"/>
                <a:ext cx="168275" cy="269875"/>
              </a:xfrm>
              <a:custGeom>
                <a:avLst/>
                <a:gdLst>
                  <a:gd name="T0" fmla="*/ 2147483647 w 41"/>
                  <a:gd name="T1" fmla="*/ 2147483647 h 66"/>
                  <a:gd name="T2" fmla="*/ 2147483647 w 41"/>
                  <a:gd name="T3" fmla="*/ 2147483647 h 66"/>
                  <a:gd name="T4" fmla="*/ 2147483647 w 41"/>
                  <a:gd name="T5" fmla="*/ 2147483647 h 66"/>
                  <a:gd name="T6" fmla="*/ 2147483647 w 41"/>
                  <a:gd name="T7" fmla="*/ 2147483647 h 66"/>
                  <a:gd name="T8" fmla="*/ 2147483647 w 41"/>
                  <a:gd name="T9" fmla="*/ 2147483647 h 66"/>
                  <a:gd name="T10" fmla="*/ 2147483647 w 41"/>
                  <a:gd name="T11" fmla="*/ 2147483647 h 66"/>
                  <a:gd name="T12" fmla="*/ 2147483647 w 41"/>
                  <a:gd name="T13" fmla="*/ 2147483647 h 66"/>
                  <a:gd name="T14" fmla="*/ 2147483647 w 41"/>
                  <a:gd name="T15" fmla="*/ 2147483647 h 66"/>
                  <a:gd name="T16" fmla="*/ 2147483647 w 41"/>
                  <a:gd name="T17" fmla="*/ 2147483647 h 66"/>
                  <a:gd name="T18" fmla="*/ 2147483647 w 41"/>
                  <a:gd name="T19" fmla="*/ 2147483647 h 66"/>
                  <a:gd name="T20" fmla="*/ 2147483647 w 41"/>
                  <a:gd name="T21" fmla="*/ 2147483647 h 66"/>
                  <a:gd name="T22" fmla="*/ 2147483647 w 41"/>
                  <a:gd name="T23" fmla="*/ 2147483647 h 66"/>
                  <a:gd name="T24" fmla="*/ 2147483647 w 41"/>
                  <a:gd name="T25" fmla="*/ 2147483647 h 66"/>
                  <a:gd name="T26" fmla="*/ 2147483647 w 41"/>
                  <a:gd name="T27" fmla="*/ 2147483647 h 66"/>
                  <a:gd name="T28" fmla="*/ 2147483647 w 41"/>
                  <a:gd name="T29" fmla="*/ 2147483647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66"/>
                  <a:gd name="T47" fmla="*/ 41 w 41"/>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66">
                    <a:moveTo>
                      <a:pt x="34" y="2"/>
                    </a:moveTo>
                    <a:cubicBezTo>
                      <a:pt x="25" y="10"/>
                      <a:pt x="20" y="22"/>
                      <a:pt x="22" y="32"/>
                    </a:cubicBezTo>
                    <a:cubicBezTo>
                      <a:pt x="20" y="34"/>
                      <a:pt x="17" y="37"/>
                      <a:pt x="18" y="41"/>
                    </a:cubicBezTo>
                    <a:cubicBezTo>
                      <a:pt x="14" y="44"/>
                      <a:pt x="8" y="50"/>
                      <a:pt x="9" y="52"/>
                    </a:cubicBezTo>
                    <a:cubicBezTo>
                      <a:pt x="7" y="54"/>
                      <a:pt x="0" y="62"/>
                      <a:pt x="1" y="64"/>
                    </a:cubicBezTo>
                    <a:cubicBezTo>
                      <a:pt x="1" y="64"/>
                      <a:pt x="1" y="64"/>
                      <a:pt x="1" y="64"/>
                    </a:cubicBezTo>
                    <a:cubicBezTo>
                      <a:pt x="3" y="66"/>
                      <a:pt x="5" y="66"/>
                      <a:pt x="7" y="65"/>
                    </a:cubicBezTo>
                    <a:cubicBezTo>
                      <a:pt x="26" y="49"/>
                      <a:pt x="26" y="49"/>
                      <a:pt x="26" y="49"/>
                    </a:cubicBezTo>
                    <a:cubicBezTo>
                      <a:pt x="25" y="46"/>
                      <a:pt x="25" y="46"/>
                      <a:pt x="25" y="46"/>
                    </a:cubicBezTo>
                    <a:cubicBezTo>
                      <a:pt x="24" y="43"/>
                      <a:pt x="24" y="42"/>
                      <a:pt x="28" y="37"/>
                    </a:cubicBezTo>
                    <a:cubicBezTo>
                      <a:pt x="31" y="34"/>
                      <a:pt x="31" y="34"/>
                      <a:pt x="31" y="34"/>
                    </a:cubicBezTo>
                    <a:cubicBezTo>
                      <a:pt x="30" y="32"/>
                      <a:pt x="30" y="32"/>
                      <a:pt x="30" y="32"/>
                    </a:cubicBezTo>
                    <a:cubicBezTo>
                      <a:pt x="28" y="25"/>
                      <a:pt x="32" y="14"/>
                      <a:pt x="39" y="8"/>
                    </a:cubicBezTo>
                    <a:cubicBezTo>
                      <a:pt x="41" y="7"/>
                      <a:pt x="41" y="4"/>
                      <a:pt x="40" y="2"/>
                    </a:cubicBezTo>
                    <a:cubicBezTo>
                      <a:pt x="38" y="1"/>
                      <a:pt x="35" y="0"/>
                      <a:pt x="34" y="2"/>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677" name="Freeform 3043"/>
              <p:cNvSpPr>
                <a:spLocks/>
              </p:cNvSpPr>
              <p:nvPr/>
            </p:nvSpPr>
            <p:spPr bwMode="auto">
              <a:xfrm>
                <a:off x="7821613" y="4281488"/>
                <a:ext cx="160337" cy="257175"/>
              </a:xfrm>
              <a:custGeom>
                <a:avLst/>
                <a:gdLst>
                  <a:gd name="T0" fmla="*/ 2147483647 w 39"/>
                  <a:gd name="T1" fmla="*/ 2147483647 h 63"/>
                  <a:gd name="T2" fmla="*/ 2147483647 w 39"/>
                  <a:gd name="T3" fmla="*/ 2147483647 h 63"/>
                  <a:gd name="T4" fmla="*/ 2147483647 w 39"/>
                  <a:gd name="T5" fmla="*/ 2147483647 h 63"/>
                  <a:gd name="T6" fmla="*/ 2147483647 w 39"/>
                  <a:gd name="T7" fmla="*/ 2147483647 h 63"/>
                  <a:gd name="T8" fmla="*/ 2147483647 w 39"/>
                  <a:gd name="T9" fmla="*/ 2147483647 h 63"/>
                  <a:gd name="T10" fmla="*/ 2147483647 w 39"/>
                  <a:gd name="T11" fmla="*/ 2147483647 h 63"/>
                  <a:gd name="T12" fmla="*/ 2147483647 w 39"/>
                  <a:gd name="T13" fmla="*/ 2147483647 h 63"/>
                  <a:gd name="T14" fmla="*/ 2147483647 w 39"/>
                  <a:gd name="T15" fmla="*/ 2147483647 h 63"/>
                  <a:gd name="T16" fmla="*/ 2147483647 w 39"/>
                  <a:gd name="T17" fmla="*/ 2147483647 h 63"/>
                  <a:gd name="T18" fmla="*/ 2147483647 w 39"/>
                  <a:gd name="T19" fmla="*/ 2147483647 h 63"/>
                  <a:gd name="T20" fmla="*/ 2147483647 w 39"/>
                  <a:gd name="T21" fmla="*/ 2147483647 h 63"/>
                  <a:gd name="T22" fmla="*/ 2147483647 w 39"/>
                  <a:gd name="T23" fmla="*/ 2147483647 h 63"/>
                  <a:gd name="T24" fmla="*/ 2147483647 w 39"/>
                  <a:gd name="T25" fmla="*/ 2147483647 h 63"/>
                  <a:gd name="T26" fmla="*/ 2147483647 w 39"/>
                  <a:gd name="T27" fmla="*/ 2147483647 h 63"/>
                  <a:gd name="T28" fmla="*/ 2147483647 w 39"/>
                  <a:gd name="T29" fmla="*/ 2147483647 h 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63"/>
                  <a:gd name="T47" fmla="*/ 39 w 39"/>
                  <a:gd name="T48" fmla="*/ 63 h 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63">
                    <a:moveTo>
                      <a:pt x="33" y="1"/>
                    </a:moveTo>
                    <a:cubicBezTo>
                      <a:pt x="25" y="8"/>
                      <a:pt x="20" y="20"/>
                      <a:pt x="22" y="30"/>
                    </a:cubicBezTo>
                    <a:cubicBezTo>
                      <a:pt x="20" y="32"/>
                      <a:pt x="19" y="34"/>
                      <a:pt x="19" y="36"/>
                    </a:cubicBezTo>
                    <a:cubicBezTo>
                      <a:pt x="15" y="40"/>
                      <a:pt x="11" y="46"/>
                      <a:pt x="12" y="49"/>
                    </a:cubicBezTo>
                    <a:cubicBezTo>
                      <a:pt x="10" y="50"/>
                      <a:pt x="0" y="60"/>
                      <a:pt x="1" y="61"/>
                    </a:cubicBezTo>
                    <a:cubicBezTo>
                      <a:pt x="0" y="61"/>
                      <a:pt x="0" y="62"/>
                      <a:pt x="1" y="62"/>
                    </a:cubicBezTo>
                    <a:cubicBezTo>
                      <a:pt x="2" y="63"/>
                      <a:pt x="4" y="63"/>
                      <a:pt x="5" y="62"/>
                    </a:cubicBezTo>
                    <a:cubicBezTo>
                      <a:pt x="24" y="46"/>
                      <a:pt x="24" y="46"/>
                      <a:pt x="24" y="46"/>
                    </a:cubicBezTo>
                    <a:cubicBezTo>
                      <a:pt x="23" y="44"/>
                      <a:pt x="23" y="44"/>
                      <a:pt x="23" y="44"/>
                    </a:cubicBezTo>
                    <a:cubicBezTo>
                      <a:pt x="22" y="41"/>
                      <a:pt x="23" y="39"/>
                      <a:pt x="26" y="34"/>
                    </a:cubicBezTo>
                    <a:cubicBezTo>
                      <a:pt x="28" y="32"/>
                      <a:pt x="28" y="32"/>
                      <a:pt x="28" y="32"/>
                    </a:cubicBezTo>
                    <a:cubicBezTo>
                      <a:pt x="28" y="30"/>
                      <a:pt x="28" y="30"/>
                      <a:pt x="28" y="30"/>
                    </a:cubicBezTo>
                    <a:cubicBezTo>
                      <a:pt x="26" y="23"/>
                      <a:pt x="30" y="12"/>
                      <a:pt x="38" y="5"/>
                    </a:cubicBezTo>
                    <a:cubicBezTo>
                      <a:pt x="39" y="4"/>
                      <a:pt x="39" y="2"/>
                      <a:pt x="38" y="1"/>
                    </a:cubicBezTo>
                    <a:cubicBezTo>
                      <a:pt x="37" y="0"/>
                      <a:pt x="35" y="0"/>
                      <a:pt x="33" y="1"/>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678" name="Freeform 3044"/>
              <p:cNvSpPr>
                <a:spLocks/>
              </p:cNvSpPr>
              <p:nvPr/>
            </p:nvSpPr>
            <p:spPr bwMode="auto">
              <a:xfrm>
                <a:off x="7826375" y="4284663"/>
                <a:ext cx="150813" cy="254000"/>
              </a:xfrm>
              <a:custGeom>
                <a:avLst/>
                <a:gdLst>
                  <a:gd name="T0" fmla="*/ 2147483647 w 37"/>
                  <a:gd name="T1" fmla="*/ 0 h 62"/>
                  <a:gd name="T2" fmla="*/ 2147483647 w 37"/>
                  <a:gd name="T3" fmla="*/ 2147483647 h 62"/>
                  <a:gd name="T4" fmla="*/ 2147483647 w 37"/>
                  <a:gd name="T5" fmla="*/ 2147483647 h 62"/>
                  <a:gd name="T6" fmla="*/ 2147483647 w 37"/>
                  <a:gd name="T7" fmla="*/ 2147483647 h 62"/>
                  <a:gd name="T8" fmla="*/ 0 w 37"/>
                  <a:gd name="T9" fmla="*/ 2147483647 h 62"/>
                  <a:gd name="T10" fmla="*/ 0 w 37"/>
                  <a:gd name="T11" fmla="*/ 2147483647 h 62"/>
                  <a:gd name="T12" fmla="*/ 2147483647 w 37"/>
                  <a:gd name="T13" fmla="*/ 2147483647 h 62"/>
                  <a:gd name="T14" fmla="*/ 2147483647 w 37"/>
                  <a:gd name="T15" fmla="*/ 2147483647 h 62"/>
                  <a:gd name="T16" fmla="*/ 2147483647 w 37"/>
                  <a:gd name="T17" fmla="*/ 2147483647 h 62"/>
                  <a:gd name="T18" fmla="*/ 2147483647 w 37"/>
                  <a:gd name="T19" fmla="*/ 2147483647 h 62"/>
                  <a:gd name="T20" fmla="*/ 2147483647 w 37"/>
                  <a:gd name="T21" fmla="*/ 2147483647 h 62"/>
                  <a:gd name="T22" fmla="*/ 2147483647 w 37"/>
                  <a:gd name="T23" fmla="*/ 2147483647 h 62"/>
                  <a:gd name="T24" fmla="*/ 2147483647 w 37"/>
                  <a:gd name="T25" fmla="*/ 2147483647 h 62"/>
                  <a:gd name="T26" fmla="*/ 2147483647 w 37"/>
                  <a:gd name="T27" fmla="*/ 2147483647 h 62"/>
                  <a:gd name="T28" fmla="*/ 2147483647 w 37"/>
                  <a:gd name="T29" fmla="*/ 0 h 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62"/>
                  <a:gd name="T47" fmla="*/ 37 w 37"/>
                  <a:gd name="T48" fmla="*/ 62 h 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62">
                    <a:moveTo>
                      <a:pt x="33" y="0"/>
                    </a:moveTo>
                    <a:cubicBezTo>
                      <a:pt x="25" y="8"/>
                      <a:pt x="20" y="20"/>
                      <a:pt x="22" y="29"/>
                    </a:cubicBezTo>
                    <a:cubicBezTo>
                      <a:pt x="21" y="30"/>
                      <a:pt x="20" y="32"/>
                      <a:pt x="20" y="33"/>
                    </a:cubicBezTo>
                    <a:cubicBezTo>
                      <a:pt x="16" y="37"/>
                      <a:pt x="14" y="42"/>
                      <a:pt x="15" y="46"/>
                    </a:cubicBezTo>
                    <a:cubicBezTo>
                      <a:pt x="14" y="47"/>
                      <a:pt x="0" y="59"/>
                      <a:pt x="0" y="60"/>
                    </a:cubicBezTo>
                    <a:cubicBezTo>
                      <a:pt x="0" y="60"/>
                      <a:pt x="0" y="60"/>
                      <a:pt x="0" y="61"/>
                    </a:cubicBezTo>
                    <a:cubicBezTo>
                      <a:pt x="1" y="61"/>
                      <a:pt x="2" y="62"/>
                      <a:pt x="3" y="61"/>
                    </a:cubicBezTo>
                    <a:cubicBezTo>
                      <a:pt x="22" y="45"/>
                      <a:pt x="22" y="45"/>
                      <a:pt x="22" y="45"/>
                    </a:cubicBezTo>
                    <a:cubicBezTo>
                      <a:pt x="22" y="44"/>
                      <a:pt x="22" y="44"/>
                      <a:pt x="22" y="44"/>
                    </a:cubicBezTo>
                    <a:cubicBezTo>
                      <a:pt x="20" y="40"/>
                      <a:pt x="21" y="37"/>
                      <a:pt x="24" y="33"/>
                    </a:cubicBezTo>
                    <a:cubicBezTo>
                      <a:pt x="26" y="30"/>
                      <a:pt x="26" y="30"/>
                      <a:pt x="26" y="30"/>
                    </a:cubicBezTo>
                    <a:cubicBezTo>
                      <a:pt x="26" y="30"/>
                      <a:pt x="26" y="30"/>
                      <a:pt x="26" y="30"/>
                    </a:cubicBezTo>
                    <a:cubicBezTo>
                      <a:pt x="24" y="21"/>
                      <a:pt x="28" y="10"/>
                      <a:pt x="36" y="4"/>
                    </a:cubicBezTo>
                    <a:cubicBezTo>
                      <a:pt x="37" y="3"/>
                      <a:pt x="37" y="1"/>
                      <a:pt x="36" y="1"/>
                    </a:cubicBezTo>
                    <a:cubicBezTo>
                      <a:pt x="35" y="0"/>
                      <a:pt x="34" y="0"/>
                      <a:pt x="33" y="0"/>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679" name="Freeform 3045"/>
              <p:cNvSpPr>
                <a:spLocks/>
              </p:cNvSpPr>
              <p:nvPr/>
            </p:nvSpPr>
            <p:spPr bwMode="auto">
              <a:xfrm>
                <a:off x="7826375" y="4289425"/>
                <a:ext cx="146050" cy="244475"/>
              </a:xfrm>
              <a:custGeom>
                <a:avLst/>
                <a:gdLst>
                  <a:gd name="T0" fmla="*/ 2147483647 w 36"/>
                  <a:gd name="T1" fmla="*/ 0 h 60"/>
                  <a:gd name="T2" fmla="*/ 2147483647 w 36"/>
                  <a:gd name="T3" fmla="*/ 2147483647 h 60"/>
                  <a:gd name="T4" fmla="*/ 2147483647 w 36"/>
                  <a:gd name="T5" fmla="*/ 2147483647 h 60"/>
                  <a:gd name="T6" fmla="*/ 2147483647 w 36"/>
                  <a:gd name="T7" fmla="*/ 2147483647 h 60"/>
                  <a:gd name="T8" fmla="*/ 2147483647 w 36"/>
                  <a:gd name="T9" fmla="*/ 2147483647 h 60"/>
                  <a:gd name="T10" fmla="*/ 2147483647 w 36"/>
                  <a:gd name="T11" fmla="*/ 2147483647 h 60"/>
                  <a:gd name="T12" fmla="*/ 2147483647 w 36"/>
                  <a:gd name="T13" fmla="*/ 2147483647 h 60"/>
                  <a:gd name="T14" fmla="*/ 2147483647 w 36"/>
                  <a:gd name="T15" fmla="*/ 2147483647 h 60"/>
                  <a:gd name="T16" fmla="*/ 2147483647 w 36"/>
                  <a:gd name="T17" fmla="*/ 2147483647 h 60"/>
                  <a:gd name="T18" fmla="*/ 2147483647 w 36"/>
                  <a:gd name="T19" fmla="*/ 2147483647 h 60"/>
                  <a:gd name="T20" fmla="*/ 2147483647 w 36"/>
                  <a:gd name="T21" fmla="*/ 2147483647 h 60"/>
                  <a:gd name="T22" fmla="*/ 2147483647 w 36"/>
                  <a:gd name="T23" fmla="*/ 2147483647 h 60"/>
                  <a:gd name="T24" fmla="*/ 2147483647 w 36"/>
                  <a:gd name="T25" fmla="*/ 2147483647 h 60"/>
                  <a:gd name="T26" fmla="*/ 2147483647 w 36"/>
                  <a:gd name="T27" fmla="*/ 0 h 60"/>
                  <a:gd name="T28" fmla="*/ 2147483647 w 36"/>
                  <a:gd name="T29" fmla="*/ 0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60"/>
                  <a:gd name="T47" fmla="*/ 36 w 36"/>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60">
                    <a:moveTo>
                      <a:pt x="34" y="0"/>
                    </a:moveTo>
                    <a:cubicBezTo>
                      <a:pt x="26" y="8"/>
                      <a:pt x="21" y="19"/>
                      <a:pt x="23" y="29"/>
                    </a:cubicBezTo>
                    <a:cubicBezTo>
                      <a:pt x="23" y="29"/>
                      <a:pt x="22" y="30"/>
                      <a:pt x="22" y="30"/>
                    </a:cubicBezTo>
                    <a:cubicBezTo>
                      <a:pt x="18" y="34"/>
                      <a:pt x="18" y="38"/>
                      <a:pt x="19" y="43"/>
                    </a:cubicBezTo>
                    <a:cubicBezTo>
                      <a:pt x="18" y="44"/>
                      <a:pt x="1" y="58"/>
                      <a:pt x="1" y="58"/>
                    </a:cubicBezTo>
                    <a:cubicBezTo>
                      <a:pt x="0" y="58"/>
                      <a:pt x="0" y="59"/>
                      <a:pt x="1" y="59"/>
                    </a:cubicBezTo>
                    <a:cubicBezTo>
                      <a:pt x="1" y="59"/>
                      <a:pt x="2" y="60"/>
                      <a:pt x="2" y="59"/>
                    </a:cubicBezTo>
                    <a:cubicBezTo>
                      <a:pt x="21" y="44"/>
                      <a:pt x="21" y="44"/>
                      <a:pt x="21" y="44"/>
                    </a:cubicBezTo>
                    <a:cubicBezTo>
                      <a:pt x="21" y="43"/>
                      <a:pt x="21" y="43"/>
                      <a:pt x="21" y="43"/>
                    </a:cubicBezTo>
                    <a:cubicBezTo>
                      <a:pt x="20" y="38"/>
                      <a:pt x="20" y="36"/>
                      <a:pt x="24" y="31"/>
                    </a:cubicBezTo>
                    <a:cubicBezTo>
                      <a:pt x="25" y="29"/>
                      <a:pt x="25" y="29"/>
                      <a:pt x="25" y="29"/>
                    </a:cubicBezTo>
                    <a:cubicBezTo>
                      <a:pt x="25" y="29"/>
                      <a:pt x="25" y="29"/>
                      <a:pt x="25" y="29"/>
                    </a:cubicBezTo>
                    <a:cubicBezTo>
                      <a:pt x="23" y="20"/>
                      <a:pt x="27" y="9"/>
                      <a:pt x="35" y="2"/>
                    </a:cubicBezTo>
                    <a:cubicBezTo>
                      <a:pt x="36" y="1"/>
                      <a:pt x="36" y="1"/>
                      <a:pt x="35" y="0"/>
                    </a:cubicBezTo>
                    <a:cubicBezTo>
                      <a:pt x="35" y="0"/>
                      <a:pt x="34" y="0"/>
                      <a:pt x="34" y="0"/>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680" name="Freeform 3047"/>
              <p:cNvSpPr>
                <a:spLocks/>
              </p:cNvSpPr>
              <p:nvPr/>
            </p:nvSpPr>
            <p:spPr bwMode="auto">
              <a:xfrm>
                <a:off x="7035800" y="4440238"/>
                <a:ext cx="266700" cy="220662"/>
              </a:xfrm>
              <a:custGeom>
                <a:avLst/>
                <a:gdLst>
                  <a:gd name="T0" fmla="*/ 2147483647 w 65"/>
                  <a:gd name="T1" fmla="*/ 2147483647 h 54"/>
                  <a:gd name="T2" fmla="*/ 2147483647 w 65"/>
                  <a:gd name="T3" fmla="*/ 2147483647 h 54"/>
                  <a:gd name="T4" fmla="*/ 2147483647 w 65"/>
                  <a:gd name="T5" fmla="*/ 2147483647 h 54"/>
                  <a:gd name="T6" fmla="*/ 2147483647 w 65"/>
                  <a:gd name="T7" fmla="*/ 2147483647 h 54"/>
                  <a:gd name="T8" fmla="*/ 2147483647 w 65"/>
                  <a:gd name="T9" fmla="*/ 2147483647 h 54"/>
                  <a:gd name="T10" fmla="*/ 2147483647 w 65"/>
                  <a:gd name="T11" fmla="*/ 2147483647 h 54"/>
                  <a:gd name="T12" fmla="*/ 2147483647 w 65"/>
                  <a:gd name="T13" fmla="*/ 2147483647 h 54"/>
                  <a:gd name="T14" fmla="*/ 2147483647 w 65"/>
                  <a:gd name="T15" fmla="*/ 2147483647 h 54"/>
                  <a:gd name="T16" fmla="*/ 2147483647 w 65"/>
                  <a:gd name="T17" fmla="*/ 2147483647 h 54"/>
                  <a:gd name="T18" fmla="*/ 2147483647 w 65"/>
                  <a:gd name="T19" fmla="*/ 2147483647 h 54"/>
                  <a:gd name="T20" fmla="*/ 2147483647 w 65"/>
                  <a:gd name="T21" fmla="*/ 2147483647 h 54"/>
                  <a:gd name="T22" fmla="*/ 2147483647 w 65"/>
                  <a:gd name="T23" fmla="*/ 2147483647 h 54"/>
                  <a:gd name="T24" fmla="*/ 2147483647 w 65"/>
                  <a:gd name="T25" fmla="*/ 2147483647 h 54"/>
                  <a:gd name="T26" fmla="*/ 2147483647 w 65"/>
                  <a:gd name="T27" fmla="*/ 2147483647 h 54"/>
                  <a:gd name="T28" fmla="*/ 2147483647 w 65"/>
                  <a:gd name="T29" fmla="*/ 2147483647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54"/>
                  <a:gd name="T47" fmla="*/ 65 w 65"/>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54">
                    <a:moveTo>
                      <a:pt x="36" y="46"/>
                    </a:moveTo>
                    <a:cubicBezTo>
                      <a:pt x="55" y="53"/>
                      <a:pt x="55" y="53"/>
                      <a:pt x="55" y="53"/>
                    </a:cubicBezTo>
                    <a:cubicBezTo>
                      <a:pt x="59" y="54"/>
                      <a:pt x="62" y="52"/>
                      <a:pt x="63" y="49"/>
                    </a:cubicBezTo>
                    <a:cubicBezTo>
                      <a:pt x="65" y="46"/>
                      <a:pt x="63" y="42"/>
                      <a:pt x="60" y="41"/>
                    </a:cubicBezTo>
                    <a:cubicBezTo>
                      <a:pt x="60" y="41"/>
                      <a:pt x="48" y="37"/>
                      <a:pt x="44" y="35"/>
                    </a:cubicBezTo>
                    <a:cubicBezTo>
                      <a:pt x="42" y="30"/>
                      <a:pt x="37" y="27"/>
                      <a:pt x="33" y="25"/>
                    </a:cubicBezTo>
                    <a:cubicBezTo>
                      <a:pt x="30" y="14"/>
                      <a:pt x="20" y="5"/>
                      <a:pt x="9" y="1"/>
                    </a:cubicBezTo>
                    <a:cubicBezTo>
                      <a:pt x="6" y="0"/>
                      <a:pt x="2" y="1"/>
                      <a:pt x="1" y="5"/>
                    </a:cubicBezTo>
                    <a:cubicBezTo>
                      <a:pt x="0" y="8"/>
                      <a:pt x="2" y="12"/>
                      <a:pt x="5" y="13"/>
                    </a:cubicBezTo>
                    <a:cubicBezTo>
                      <a:pt x="13" y="15"/>
                      <a:pt x="20" y="23"/>
                      <a:pt x="21" y="30"/>
                    </a:cubicBezTo>
                    <a:cubicBezTo>
                      <a:pt x="22" y="33"/>
                      <a:pt x="22" y="33"/>
                      <a:pt x="22" y="33"/>
                    </a:cubicBezTo>
                    <a:cubicBezTo>
                      <a:pt x="27" y="36"/>
                      <a:pt x="27" y="36"/>
                      <a:pt x="27" y="36"/>
                    </a:cubicBezTo>
                    <a:cubicBezTo>
                      <a:pt x="32" y="38"/>
                      <a:pt x="32" y="39"/>
                      <a:pt x="32" y="40"/>
                    </a:cubicBezTo>
                    <a:cubicBezTo>
                      <a:pt x="32" y="45"/>
                      <a:pt x="32" y="45"/>
                      <a:pt x="32" y="45"/>
                    </a:cubicBezTo>
                    <a:lnTo>
                      <a:pt x="36" y="46"/>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681" name="Freeform 3048"/>
              <p:cNvSpPr>
                <a:spLocks/>
              </p:cNvSpPr>
              <p:nvPr/>
            </p:nvSpPr>
            <p:spPr bwMode="auto">
              <a:xfrm>
                <a:off x="7043738" y="4445000"/>
                <a:ext cx="250825" cy="207963"/>
              </a:xfrm>
              <a:custGeom>
                <a:avLst/>
                <a:gdLst>
                  <a:gd name="T0" fmla="*/ 0 w 61"/>
                  <a:gd name="T1" fmla="*/ 2147483647 h 51"/>
                  <a:gd name="T2" fmla="*/ 0 w 61"/>
                  <a:gd name="T3" fmla="*/ 2147483647 h 51"/>
                  <a:gd name="T4" fmla="*/ 2147483647 w 61"/>
                  <a:gd name="T5" fmla="*/ 2147483647 h 51"/>
                  <a:gd name="T6" fmla="*/ 2147483647 w 61"/>
                  <a:gd name="T7" fmla="*/ 2147483647 h 51"/>
                  <a:gd name="T8" fmla="*/ 2147483647 w 61"/>
                  <a:gd name="T9" fmla="*/ 2147483647 h 51"/>
                  <a:gd name="T10" fmla="*/ 2147483647 w 61"/>
                  <a:gd name="T11" fmla="*/ 2147483647 h 51"/>
                  <a:gd name="T12" fmla="*/ 2147483647 w 61"/>
                  <a:gd name="T13" fmla="*/ 2147483647 h 51"/>
                  <a:gd name="T14" fmla="*/ 2147483647 w 61"/>
                  <a:gd name="T15" fmla="*/ 2147483647 h 51"/>
                  <a:gd name="T16" fmla="*/ 2147483647 w 61"/>
                  <a:gd name="T17" fmla="*/ 2147483647 h 51"/>
                  <a:gd name="T18" fmla="*/ 2147483647 w 61"/>
                  <a:gd name="T19" fmla="*/ 2147483647 h 51"/>
                  <a:gd name="T20" fmla="*/ 2147483647 w 61"/>
                  <a:gd name="T21" fmla="*/ 2147483647 h 51"/>
                  <a:gd name="T22" fmla="*/ 2147483647 w 61"/>
                  <a:gd name="T23" fmla="*/ 2147483647 h 51"/>
                  <a:gd name="T24" fmla="*/ 2147483647 w 61"/>
                  <a:gd name="T25" fmla="*/ 2147483647 h 51"/>
                  <a:gd name="T26" fmla="*/ 2147483647 w 61"/>
                  <a:gd name="T27" fmla="*/ 2147483647 h 51"/>
                  <a:gd name="T28" fmla="*/ 2147483647 w 61"/>
                  <a:gd name="T29" fmla="*/ 2147483647 h 51"/>
                  <a:gd name="T30" fmla="*/ 2147483647 w 61"/>
                  <a:gd name="T31" fmla="*/ 2147483647 h 51"/>
                  <a:gd name="T32" fmla="*/ 2147483647 w 61"/>
                  <a:gd name="T33" fmla="*/ 2147483647 h 51"/>
                  <a:gd name="T34" fmla="*/ 2147483647 w 61"/>
                  <a:gd name="T35" fmla="*/ 2147483647 h 51"/>
                  <a:gd name="T36" fmla="*/ 2147483647 w 61"/>
                  <a:gd name="T37" fmla="*/ 2147483647 h 51"/>
                  <a:gd name="T38" fmla="*/ 2147483647 w 61"/>
                  <a:gd name="T39" fmla="*/ 2147483647 h 51"/>
                  <a:gd name="T40" fmla="*/ 2147483647 w 61"/>
                  <a:gd name="T41" fmla="*/ 2147483647 h 51"/>
                  <a:gd name="T42" fmla="*/ 2147483647 w 61"/>
                  <a:gd name="T43" fmla="*/ 2147483647 h 51"/>
                  <a:gd name="T44" fmla="*/ 2147483647 w 61"/>
                  <a:gd name="T45" fmla="*/ 2147483647 h 51"/>
                  <a:gd name="T46" fmla="*/ 2147483647 w 61"/>
                  <a:gd name="T47" fmla="*/ 2147483647 h 51"/>
                  <a:gd name="T48" fmla="*/ 2147483647 w 61"/>
                  <a:gd name="T49" fmla="*/ 2147483647 h 51"/>
                  <a:gd name="T50" fmla="*/ 2147483647 w 61"/>
                  <a:gd name="T51" fmla="*/ 2147483647 h 51"/>
                  <a:gd name="T52" fmla="*/ 2147483647 w 61"/>
                  <a:gd name="T53" fmla="*/ 2147483647 h 51"/>
                  <a:gd name="T54" fmla="*/ 0 w 61"/>
                  <a:gd name="T55" fmla="*/ 2147483647 h 5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1"/>
                  <a:gd name="T85" fmla="*/ 0 h 51"/>
                  <a:gd name="T86" fmla="*/ 61 w 61"/>
                  <a:gd name="T87" fmla="*/ 51 h 5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1" h="51">
                    <a:moveTo>
                      <a:pt x="0" y="4"/>
                    </a:moveTo>
                    <a:cubicBezTo>
                      <a:pt x="0" y="4"/>
                      <a:pt x="0" y="5"/>
                      <a:pt x="0" y="6"/>
                    </a:cubicBezTo>
                    <a:cubicBezTo>
                      <a:pt x="0" y="8"/>
                      <a:pt x="2" y="10"/>
                      <a:pt x="4" y="11"/>
                    </a:cubicBezTo>
                    <a:cubicBezTo>
                      <a:pt x="7" y="12"/>
                      <a:pt x="10" y="14"/>
                      <a:pt x="13" y="17"/>
                    </a:cubicBezTo>
                    <a:cubicBezTo>
                      <a:pt x="17" y="20"/>
                      <a:pt x="19" y="25"/>
                      <a:pt x="20" y="29"/>
                    </a:cubicBezTo>
                    <a:cubicBezTo>
                      <a:pt x="20" y="29"/>
                      <a:pt x="21" y="30"/>
                      <a:pt x="21" y="31"/>
                    </a:cubicBezTo>
                    <a:cubicBezTo>
                      <a:pt x="21" y="31"/>
                      <a:pt x="21" y="31"/>
                      <a:pt x="21" y="31"/>
                    </a:cubicBezTo>
                    <a:cubicBezTo>
                      <a:pt x="21" y="31"/>
                      <a:pt x="21" y="31"/>
                      <a:pt x="21" y="31"/>
                    </a:cubicBezTo>
                    <a:cubicBezTo>
                      <a:pt x="24" y="33"/>
                      <a:pt x="24" y="33"/>
                      <a:pt x="24" y="33"/>
                    </a:cubicBezTo>
                    <a:cubicBezTo>
                      <a:pt x="24" y="33"/>
                      <a:pt x="26" y="34"/>
                      <a:pt x="26" y="34"/>
                    </a:cubicBezTo>
                    <a:cubicBezTo>
                      <a:pt x="30" y="37"/>
                      <a:pt x="31" y="37"/>
                      <a:pt x="31" y="39"/>
                    </a:cubicBezTo>
                    <a:cubicBezTo>
                      <a:pt x="31" y="39"/>
                      <a:pt x="32" y="42"/>
                      <a:pt x="32" y="43"/>
                    </a:cubicBezTo>
                    <a:cubicBezTo>
                      <a:pt x="32" y="43"/>
                      <a:pt x="32" y="43"/>
                      <a:pt x="32" y="43"/>
                    </a:cubicBezTo>
                    <a:cubicBezTo>
                      <a:pt x="32" y="43"/>
                      <a:pt x="32" y="43"/>
                      <a:pt x="32" y="43"/>
                    </a:cubicBezTo>
                    <a:cubicBezTo>
                      <a:pt x="35" y="44"/>
                      <a:pt x="35" y="44"/>
                      <a:pt x="35" y="44"/>
                    </a:cubicBezTo>
                    <a:cubicBezTo>
                      <a:pt x="54" y="51"/>
                      <a:pt x="54" y="51"/>
                      <a:pt x="54" y="51"/>
                    </a:cubicBezTo>
                    <a:cubicBezTo>
                      <a:pt x="55" y="51"/>
                      <a:pt x="58" y="51"/>
                      <a:pt x="59" y="50"/>
                    </a:cubicBezTo>
                    <a:cubicBezTo>
                      <a:pt x="60" y="49"/>
                      <a:pt x="61" y="49"/>
                      <a:pt x="61" y="48"/>
                    </a:cubicBezTo>
                    <a:cubicBezTo>
                      <a:pt x="61" y="47"/>
                      <a:pt x="61" y="46"/>
                      <a:pt x="61" y="46"/>
                    </a:cubicBezTo>
                    <a:cubicBezTo>
                      <a:pt x="61" y="44"/>
                      <a:pt x="59" y="42"/>
                      <a:pt x="57" y="41"/>
                    </a:cubicBezTo>
                    <a:cubicBezTo>
                      <a:pt x="56" y="40"/>
                      <a:pt x="45" y="36"/>
                      <a:pt x="41" y="35"/>
                    </a:cubicBezTo>
                    <a:cubicBezTo>
                      <a:pt x="39" y="30"/>
                      <a:pt x="35" y="27"/>
                      <a:pt x="31" y="25"/>
                    </a:cubicBezTo>
                    <a:cubicBezTo>
                      <a:pt x="30" y="25"/>
                      <a:pt x="30" y="24"/>
                      <a:pt x="30" y="24"/>
                    </a:cubicBezTo>
                    <a:cubicBezTo>
                      <a:pt x="30" y="24"/>
                      <a:pt x="30" y="23"/>
                      <a:pt x="29" y="22"/>
                    </a:cubicBezTo>
                    <a:cubicBezTo>
                      <a:pt x="27" y="17"/>
                      <a:pt x="23" y="12"/>
                      <a:pt x="18" y="8"/>
                    </a:cubicBezTo>
                    <a:cubicBezTo>
                      <a:pt x="15" y="5"/>
                      <a:pt x="12" y="3"/>
                      <a:pt x="8" y="1"/>
                    </a:cubicBezTo>
                    <a:cubicBezTo>
                      <a:pt x="5" y="0"/>
                      <a:pt x="3" y="1"/>
                      <a:pt x="1" y="2"/>
                    </a:cubicBezTo>
                    <a:cubicBezTo>
                      <a:pt x="0" y="3"/>
                      <a:pt x="0" y="3"/>
                      <a:pt x="0" y="4"/>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682" name="Freeform 3049"/>
              <p:cNvSpPr>
                <a:spLocks/>
              </p:cNvSpPr>
              <p:nvPr/>
            </p:nvSpPr>
            <p:spPr bwMode="auto">
              <a:xfrm>
                <a:off x="7043738" y="4452938"/>
                <a:ext cx="250825" cy="196850"/>
              </a:xfrm>
              <a:custGeom>
                <a:avLst/>
                <a:gdLst>
                  <a:gd name="T0" fmla="*/ 0 w 61"/>
                  <a:gd name="T1" fmla="*/ 2147483647 h 48"/>
                  <a:gd name="T2" fmla="*/ 0 w 61"/>
                  <a:gd name="T3" fmla="*/ 2147483647 h 48"/>
                  <a:gd name="T4" fmla="*/ 2147483647 w 61"/>
                  <a:gd name="T5" fmla="*/ 2147483647 h 48"/>
                  <a:gd name="T6" fmla="*/ 2147483647 w 61"/>
                  <a:gd name="T7" fmla="*/ 2147483647 h 48"/>
                  <a:gd name="T8" fmla="*/ 2147483647 w 61"/>
                  <a:gd name="T9" fmla="*/ 2147483647 h 48"/>
                  <a:gd name="T10" fmla="*/ 2147483647 w 61"/>
                  <a:gd name="T11" fmla="*/ 2147483647 h 48"/>
                  <a:gd name="T12" fmla="*/ 2147483647 w 61"/>
                  <a:gd name="T13" fmla="*/ 2147483647 h 48"/>
                  <a:gd name="T14" fmla="*/ 2147483647 w 61"/>
                  <a:gd name="T15" fmla="*/ 2147483647 h 48"/>
                  <a:gd name="T16" fmla="*/ 2147483647 w 61"/>
                  <a:gd name="T17" fmla="*/ 2147483647 h 48"/>
                  <a:gd name="T18" fmla="*/ 2147483647 w 61"/>
                  <a:gd name="T19" fmla="*/ 2147483647 h 48"/>
                  <a:gd name="T20" fmla="*/ 2147483647 w 61"/>
                  <a:gd name="T21" fmla="*/ 2147483647 h 48"/>
                  <a:gd name="T22" fmla="*/ 2147483647 w 61"/>
                  <a:gd name="T23" fmla="*/ 2147483647 h 48"/>
                  <a:gd name="T24" fmla="*/ 2147483647 w 61"/>
                  <a:gd name="T25" fmla="*/ 2147483647 h 48"/>
                  <a:gd name="T26" fmla="*/ 2147483647 w 61"/>
                  <a:gd name="T27" fmla="*/ 2147483647 h 48"/>
                  <a:gd name="T28" fmla="*/ 2147483647 w 61"/>
                  <a:gd name="T29" fmla="*/ 2147483647 h 48"/>
                  <a:gd name="T30" fmla="*/ 2147483647 w 61"/>
                  <a:gd name="T31" fmla="*/ 2147483647 h 48"/>
                  <a:gd name="T32" fmla="*/ 2147483647 w 61"/>
                  <a:gd name="T33" fmla="*/ 2147483647 h 48"/>
                  <a:gd name="T34" fmla="*/ 2147483647 w 61"/>
                  <a:gd name="T35" fmla="*/ 2147483647 h 48"/>
                  <a:gd name="T36" fmla="*/ 2147483647 w 61"/>
                  <a:gd name="T37" fmla="*/ 2147483647 h 48"/>
                  <a:gd name="T38" fmla="*/ 2147483647 w 61"/>
                  <a:gd name="T39" fmla="*/ 2147483647 h 48"/>
                  <a:gd name="T40" fmla="*/ 2147483647 w 61"/>
                  <a:gd name="T41" fmla="*/ 2147483647 h 48"/>
                  <a:gd name="T42" fmla="*/ 2147483647 w 61"/>
                  <a:gd name="T43" fmla="*/ 2147483647 h 48"/>
                  <a:gd name="T44" fmla="*/ 2147483647 w 61"/>
                  <a:gd name="T45" fmla="*/ 2147483647 h 48"/>
                  <a:gd name="T46" fmla="*/ 2147483647 w 61"/>
                  <a:gd name="T47" fmla="*/ 2147483647 h 48"/>
                  <a:gd name="T48" fmla="*/ 2147483647 w 61"/>
                  <a:gd name="T49" fmla="*/ 2147483647 h 48"/>
                  <a:gd name="T50" fmla="*/ 2147483647 w 61"/>
                  <a:gd name="T51" fmla="*/ 2147483647 h 48"/>
                  <a:gd name="T52" fmla="*/ 2147483647 w 61"/>
                  <a:gd name="T53" fmla="*/ 2147483647 h 48"/>
                  <a:gd name="T54" fmla="*/ 0 w 61"/>
                  <a:gd name="T55" fmla="*/ 2147483647 h 4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1"/>
                  <a:gd name="T85" fmla="*/ 0 h 48"/>
                  <a:gd name="T86" fmla="*/ 61 w 61"/>
                  <a:gd name="T87" fmla="*/ 48 h 4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1" h="48">
                    <a:moveTo>
                      <a:pt x="0" y="2"/>
                    </a:moveTo>
                    <a:cubicBezTo>
                      <a:pt x="0" y="3"/>
                      <a:pt x="0" y="3"/>
                      <a:pt x="0" y="4"/>
                    </a:cubicBezTo>
                    <a:cubicBezTo>
                      <a:pt x="1" y="6"/>
                      <a:pt x="3" y="8"/>
                      <a:pt x="5" y="9"/>
                    </a:cubicBezTo>
                    <a:cubicBezTo>
                      <a:pt x="9" y="10"/>
                      <a:pt x="11" y="12"/>
                      <a:pt x="14" y="14"/>
                    </a:cubicBezTo>
                    <a:cubicBezTo>
                      <a:pt x="18" y="18"/>
                      <a:pt x="21" y="22"/>
                      <a:pt x="21" y="26"/>
                    </a:cubicBezTo>
                    <a:cubicBezTo>
                      <a:pt x="22" y="26"/>
                      <a:pt x="22" y="28"/>
                      <a:pt x="22" y="28"/>
                    </a:cubicBezTo>
                    <a:cubicBezTo>
                      <a:pt x="22" y="29"/>
                      <a:pt x="22" y="29"/>
                      <a:pt x="22" y="29"/>
                    </a:cubicBezTo>
                    <a:cubicBezTo>
                      <a:pt x="22" y="29"/>
                      <a:pt x="22" y="29"/>
                      <a:pt x="22" y="29"/>
                    </a:cubicBezTo>
                    <a:cubicBezTo>
                      <a:pt x="25" y="30"/>
                      <a:pt x="25" y="30"/>
                      <a:pt x="25" y="30"/>
                    </a:cubicBezTo>
                    <a:cubicBezTo>
                      <a:pt x="25" y="31"/>
                      <a:pt x="27" y="31"/>
                      <a:pt x="27" y="32"/>
                    </a:cubicBezTo>
                    <a:cubicBezTo>
                      <a:pt x="31" y="34"/>
                      <a:pt x="32" y="35"/>
                      <a:pt x="32" y="36"/>
                    </a:cubicBezTo>
                    <a:cubicBezTo>
                      <a:pt x="33" y="37"/>
                      <a:pt x="33" y="39"/>
                      <a:pt x="33" y="40"/>
                    </a:cubicBezTo>
                    <a:cubicBezTo>
                      <a:pt x="33" y="40"/>
                      <a:pt x="33" y="40"/>
                      <a:pt x="33" y="40"/>
                    </a:cubicBezTo>
                    <a:cubicBezTo>
                      <a:pt x="34" y="41"/>
                      <a:pt x="34" y="41"/>
                      <a:pt x="34" y="41"/>
                    </a:cubicBezTo>
                    <a:cubicBezTo>
                      <a:pt x="36" y="41"/>
                      <a:pt x="36" y="41"/>
                      <a:pt x="36" y="41"/>
                    </a:cubicBezTo>
                    <a:cubicBezTo>
                      <a:pt x="54" y="48"/>
                      <a:pt x="54" y="48"/>
                      <a:pt x="54" y="48"/>
                    </a:cubicBezTo>
                    <a:cubicBezTo>
                      <a:pt x="55" y="48"/>
                      <a:pt x="58" y="48"/>
                      <a:pt x="59" y="47"/>
                    </a:cubicBezTo>
                    <a:cubicBezTo>
                      <a:pt x="60" y="47"/>
                      <a:pt x="60" y="46"/>
                      <a:pt x="60" y="45"/>
                    </a:cubicBezTo>
                    <a:cubicBezTo>
                      <a:pt x="61" y="45"/>
                      <a:pt x="61" y="44"/>
                      <a:pt x="60" y="44"/>
                    </a:cubicBezTo>
                    <a:cubicBezTo>
                      <a:pt x="60" y="42"/>
                      <a:pt x="59" y="40"/>
                      <a:pt x="56" y="39"/>
                    </a:cubicBezTo>
                    <a:cubicBezTo>
                      <a:pt x="54" y="39"/>
                      <a:pt x="43" y="35"/>
                      <a:pt x="41" y="34"/>
                    </a:cubicBezTo>
                    <a:cubicBezTo>
                      <a:pt x="39" y="29"/>
                      <a:pt x="35" y="26"/>
                      <a:pt x="30" y="24"/>
                    </a:cubicBezTo>
                    <a:cubicBezTo>
                      <a:pt x="30" y="24"/>
                      <a:pt x="30" y="24"/>
                      <a:pt x="30" y="23"/>
                    </a:cubicBezTo>
                    <a:cubicBezTo>
                      <a:pt x="30" y="23"/>
                      <a:pt x="29" y="22"/>
                      <a:pt x="29" y="22"/>
                    </a:cubicBezTo>
                    <a:cubicBezTo>
                      <a:pt x="27" y="16"/>
                      <a:pt x="23" y="11"/>
                      <a:pt x="18" y="7"/>
                    </a:cubicBezTo>
                    <a:cubicBezTo>
                      <a:pt x="15" y="5"/>
                      <a:pt x="12" y="2"/>
                      <a:pt x="8" y="1"/>
                    </a:cubicBezTo>
                    <a:cubicBezTo>
                      <a:pt x="6" y="0"/>
                      <a:pt x="3" y="0"/>
                      <a:pt x="1" y="1"/>
                    </a:cubicBezTo>
                    <a:cubicBezTo>
                      <a:pt x="1" y="1"/>
                      <a:pt x="1" y="2"/>
                      <a:pt x="0" y="2"/>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683" name="Freeform 3050"/>
              <p:cNvSpPr>
                <a:spLocks/>
              </p:cNvSpPr>
              <p:nvPr/>
            </p:nvSpPr>
            <p:spPr bwMode="auto">
              <a:xfrm>
                <a:off x="7048500" y="4457700"/>
                <a:ext cx="241300" cy="187325"/>
              </a:xfrm>
              <a:custGeom>
                <a:avLst/>
                <a:gdLst>
                  <a:gd name="T0" fmla="*/ 0 w 59"/>
                  <a:gd name="T1" fmla="*/ 2147483647 h 46"/>
                  <a:gd name="T2" fmla="*/ 0 w 59"/>
                  <a:gd name="T3" fmla="*/ 2147483647 h 46"/>
                  <a:gd name="T4" fmla="*/ 2147483647 w 59"/>
                  <a:gd name="T5" fmla="*/ 2147483647 h 46"/>
                  <a:gd name="T6" fmla="*/ 2147483647 w 59"/>
                  <a:gd name="T7" fmla="*/ 2147483647 h 46"/>
                  <a:gd name="T8" fmla="*/ 2147483647 w 59"/>
                  <a:gd name="T9" fmla="*/ 2147483647 h 46"/>
                  <a:gd name="T10" fmla="*/ 2147483647 w 59"/>
                  <a:gd name="T11" fmla="*/ 2147483647 h 46"/>
                  <a:gd name="T12" fmla="*/ 2147483647 w 59"/>
                  <a:gd name="T13" fmla="*/ 2147483647 h 46"/>
                  <a:gd name="T14" fmla="*/ 2147483647 w 59"/>
                  <a:gd name="T15" fmla="*/ 2147483647 h 46"/>
                  <a:gd name="T16" fmla="*/ 2147483647 w 59"/>
                  <a:gd name="T17" fmla="*/ 2147483647 h 46"/>
                  <a:gd name="T18" fmla="*/ 2147483647 w 59"/>
                  <a:gd name="T19" fmla="*/ 2147483647 h 46"/>
                  <a:gd name="T20" fmla="*/ 2147483647 w 59"/>
                  <a:gd name="T21" fmla="*/ 2147483647 h 46"/>
                  <a:gd name="T22" fmla="*/ 2147483647 w 59"/>
                  <a:gd name="T23" fmla="*/ 2147483647 h 46"/>
                  <a:gd name="T24" fmla="*/ 2147483647 w 59"/>
                  <a:gd name="T25" fmla="*/ 2147483647 h 46"/>
                  <a:gd name="T26" fmla="*/ 2147483647 w 59"/>
                  <a:gd name="T27" fmla="*/ 2147483647 h 46"/>
                  <a:gd name="T28" fmla="*/ 2147483647 w 59"/>
                  <a:gd name="T29" fmla="*/ 2147483647 h 46"/>
                  <a:gd name="T30" fmla="*/ 2147483647 w 59"/>
                  <a:gd name="T31" fmla="*/ 2147483647 h 46"/>
                  <a:gd name="T32" fmla="*/ 2147483647 w 59"/>
                  <a:gd name="T33" fmla="*/ 2147483647 h 46"/>
                  <a:gd name="T34" fmla="*/ 2147483647 w 59"/>
                  <a:gd name="T35" fmla="*/ 2147483647 h 46"/>
                  <a:gd name="T36" fmla="*/ 2147483647 w 59"/>
                  <a:gd name="T37" fmla="*/ 2147483647 h 46"/>
                  <a:gd name="T38" fmla="*/ 2147483647 w 59"/>
                  <a:gd name="T39" fmla="*/ 2147483647 h 46"/>
                  <a:gd name="T40" fmla="*/ 2147483647 w 59"/>
                  <a:gd name="T41" fmla="*/ 2147483647 h 46"/>
                  <a:gd name="T42" fmla="*/ 2147483647 w 59"/>
                  <a:gd name="T43" fmla="*/ 2147483647 h 46"/>
                  <a:gd name="T44" fmla="*/ 2147483647 w 59"/>
                  <a:gd name="T45" fmla="*/ 2147483647 h 46"/>
                  <a:gd name="T46" fmla="*/ 2147483647 w 59"/>
                  <a:gd name="T47" fmla="*/ 2147483647 h 46"/>
                  <a:gd name="T48" fmla="*/ 2147483647 w 59"/>
                  <a:gd name="T49" fmla="*/ 2147483647 h 46"/>
                  <a:gd name="T50" fmla="*/ 2147483647 w 59"/>
                  <a:gd name="T51" fmla="*/ 2147483647 h 46"/>
                  <a:gd name="T52" fmla="*/ 2147483647 w 59"/>
                  <a:gd name="T53" fmla="*/ 0 h 46"/>
                  <a:gd name="T54" fmla="*/ 0 w 59"/>
                  <a:gd name="T55" fmla="*/ 2147483647 h 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9"/>
                  <a:gd name="T85" fmla="*/ 0 h 46"/>
                  <a:gd name="T86" fmla="*/ 59 w 59"/>
                  <a:gd name="T87" fmla="*/ 46 h 4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9" h="46">
                    <a:moveTo>
                      <a:pt x="0" y="1"/>
                    </a:moveTo>
                    <a:cubicBezTo>
                      <a:pt x="0" y="2"/>
                      <a:pt x="0" y="3"/>
                      <a:pt x="0" y="3"/>
                    </a:cubicBezTo>
                    <a:cubicBezTo>
                      <a:pt x="1" y="4"/>
                      <a:pt x="3" y="6"/>
                      <a:pt x="6" y="7"/>
                    </a:cubicBezTo>
                    <a:cubicBezTo>
                      <a:pt x="9" y="9"/>
                      <a:pt x="12" y="11"/>
                      <a:pt x="14" y="13"/>
                    </a:cubicBezTo>
                    <a:cubicBezTo>
                      <a:pt x="18" y="17"/>
                      <a:pt x="21" y="21"/>
                      <a:pt x="22" y="25"/>
                    </a:cubicBezTo>
                    <a:cubicBezTo>
                      <a:pt x="22" y="25"/>
                      <a:pt x="22" y="26"/>
                      <a:pt x="22" y="26"/>
                    </a:cubicBezTo>
                    <a:cubicBezTo>
                      <a:pt x="22" y="27"/>
                      <a:pt x="22" y="27"/>
                      <a:pt x="22" y="27"/>
                    </a:cubicBezTo>
                    <a:cubicBezTo>
                      <a:pt x="22" y="27"/>
                      <a:pt x="22" y="27"/>
                      <a:pt x="22" y="27"/>
                    </a:cubicBezTo>
                    <a:cubicBezTo>
                      <a:pt x="25" y="29"/>
                      <a:pt x="25" y="29"/>
                      <a:pt x="25" y="29"/>
                    </a:cubicBezTo>
                    <a:cubicBezTo>
                      <a:pt x="26" y="29"/>
                      <a:pt x="27" y="30"/>
                      <a:pt x="27" y="30"/>
                    </a:cubicBezTo>
                    <a:cubicBezTo>
                      <a:pt x="31" y="32"/>
                      <a:pt x="32" y="33"/>
                      <a:pt x="33" y="35"/>
                    </a:cubicBezTo>
                    <a:cubicBezTo>
                      <a:pt x="33" y="35"/>
                      <a:pt x="33" y="37"/>
                      <a:pt x="33" y="38"/>
                    </a:cubicBezTo>
                    <a:cubicBezTo>
                      <a:pt x="33" y="39"/>
                      <a:pt x="33" y="39"/>
                      <a:pt x="33" y="39"/>
                    </a:cubicBezTo>
                    <a:cubicBezTo>
                      <a:pt x="34" y="39"/>
                      <a:pt x="34" y="39"/>
                      <a:pt x="34" y="39"/>
                    </a:cubicBezTo>
                    <a:cubicBezTo>
                      <a:pt x="36" y="40"/>
                      <a:pt x="36" y="40"/>
                      <a:pt x="36" y="40"/>
                    </a:cubicBezTo>
                    <a:cubicBezTo>
                      <a:pt x="53" y="45"/>
                      <a:pt x="53" y="45"/>
                      <a:pt x="53" y="45"/>
                    </a:cubicBezTo>
                    <a:cubicBezTo>
                      <a:pt x="54" y="46"/>
                      <a:pt x="57" y="46"/>
                      <a:pt x="57" y="46"/>
                    </a:cubicBezTo>
                    <a:cubicBezTo>
                      <a:pt x="58" y="45"/>
                      <a:pt x="59" y="45"/>
                      <a:pt x="59" y="44"/>
                    </a:cubicBezTo>
                    <a:cubicBezTo>
                      <a:pt x="59" y="44"/>
                      <a:pt x="59" y="43"/>
                      <a:pt x="59" y="43"/>
                    </a:cubicBezTo>
                    <a:cubicBezTo>
                      <a:pt x="59" y="42"/>
                      <a:pt x="57" y="40"/>
                      <a:pt x="54" y="39"/>
                    </a:cubicBezTo>
                    <a:cubicBezTo>
                      <a:pt x="51" y="38"/>
                      <a:pt x="41" y="35"/>
                      <a:pt x="39" y="34"/>
                    </a:cubicBezTo>
                    <a:cubicBezTo>
                      <a:pt x="38" y="29"/>
                      <a:pt x="34" y="26"/>
                      <a:pt x="29" y="24"/>
                    </a:cubicBezTo>
                    <a:cubicBezTo>
                      <a:pt x="29" y="24"/>
                      <a:pt x="29" y="24"/>
                      <a:pt x="29" y="23"/>
                    </a:cubicBezTo>
                    <a:cubicBezTo>
                      <a:pt x="29" y="23"/>
                      <a:pt x="28" y="22"/>
                      <a:pt x="27" y="22"/>
                    </a:cubicBezTo>
                    <a:cubicBezTo>
                      <a:pt x="26" y="17"/>
                      <a:pt x="22" y="12"/>
                      <a:pt x="17" y="8"/>
                    </a:cubicBezTo>
                    <a:cubicBezTo>
                      <a:pt x="14" y="5"/>
                      <a:pt x="11" y="3"/>
                      <a:pt x="7" y="1"/>
                    </a:cubicBezTo>
                    <a:cubicBezTo>
                      <a:pt x="5" y="0"/>
                      <a:pt x="3" y="0"/>
                      <a:pt x="1" y="0"/>
                    </a:cubicBezTo>
                    <a:cubicBezTo>
                      <a:pt x="1" y="1"/>
                      <a:pt x="0" y="1"/>
                      <a:pt x="0" y="1"/>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684" name="Freeform 3051"/>
              <p:cNvSpPr>
                <a:spLocks/>
              </p:cNvSpPr>
              <p:nvPr/>
            </p:nvSpPr>
            <p:spPr bwMode="auto">
              <a:xfrm>
                <a:off x="7048500" y="4460875"/>
                <a:ext cx="241300" cy="180975"/>
              </a:xfrm>
              <a:custGeom>
                <a:avLst/>
                <a:gdLst>
                  <a:gd name="T0" fmla="*/ 0 w 59"/>
                  <a:gd name="T1" fmla="*/ 2147483647 h 44"/>
                  <a:gd name="T2" fmla="*/ 2147483647 w 59"/>
                  <a:gd name="T3" fmla="*/ 2147483647 h 44"/>
                  <a:gd name="T4" fmla="*/ 2147483647 w 59"/>
                  <a:gd name="T5" fmla="*/ 2147483647 h 44"/>
                  <a:gd name="T6" fmla="*/ 2147483647 w 59"/>
                  <a:gd name="T7" fmla="*/ 2147483647 h 44"/>
                  <a:gd name="T8" fmla="*/ 2147483647 w 59"/>
                  <a:gd name="T9" fmla="*/ 2147483647 h 44"/>
                  <a:gd name="T10" fmla="*/ 2147483647 w 59"/>
                  <a:gd name="T11" fmla="*/ 2147483647 h 44"/>
                  <a:gd name="T12" fmla="*/ 2147483647 w 59"/>
                  <a:gd name="T13" fmla="*/ 2147483647 h 44"/>
                  <a:gd name="T14" fmla="*/ 2147483647 w 59"/>
                  <a:gd name="T15" fmla="*/ 2147483647 h 44"/>
                  <a:gd name="T16" fmla="*/ 2147483647 w 59"/>
                  <a:gd name="T17" fmla="*/ 2147483647 h 44"/>
                  <a:gd name="T18" fmla="*/ 2147483647 w 59"/>
                  <a:gd name="T19" fmla="*/ 2147483647 h 44"/>
                  <a:gd name="T20" fmla="*/ 2147483647 w 59"/>
                  <a:gd name="T21" fmla="*/ 2147483647 h 44"/>
                  <a:gd name="T22" fmla="*/ 2147483647 w 59"/>
                  <a:gd name="T23" fmla="*/ 2147483647 h 44"/>
                  <a:gd name="T24" fmla="*/ 2147483647 w 59"/>
                  <a:gd name="T25" fmla="*/ 2147483647 h 44"/>
                  <a:gd name="T26" fmla="*/ 2147483647 w 59"/>
                  <a:gd name="T27" fmla="*/ 2147483647 h 44"/>
                  <a:gd name="T28" fmla="*/ 2147483647 w 59"/>
                  <a:gd name="T29" fmla="*/ 2147483647 h 44"/>
                  <a:gd name="T30" fmla="*/ 2147483647 w 59"/>
                  <a:gd name="T31" fmla="*/ 2147483647 h 44"/>
                  <a:gd name="T32" fmla="*/ 2147483647 w 59"/>
                  <a:gd name="T33" fmla="*/ 2147483647 h 44"/>
                  <a:gd name="T34" fmla="*/ 2147483647 w 59"/>
                  <a:gd name="T35" fmla="*/ 2147483647 h 44"/>
                  <a:gd name="T36" fmla="*/ 2147483647 w 59"/>
                  <a:gd name="T37" fmla="*/ 2147483647 h 44"/>
                  <a:gd name="T38" fmla="*/ 2147483647 w 59"/>
                  <a:gd name="T39" fmla="*/ 2147483647 h 44"/>
                  <a:gd name="T40" fmla="*/ 2147483647 w 59"/>
                  <a:gd name="T41" fmla="*/ 2147483647 h 44"/>
                  <a:gd name="T42" fmla="*/ 2147483647 w 59"/>
                  <a:gd name="T43" fmla="*/ 2147483647 h 44"/>
                  <a:gd name="T44" fmla="*/ 2147483647 w 59"/>
                  <a:gd name="T45" fmla="*/ 2147483647 h 44"/>
                  <a:gd name="T46" fmla="*/ 2147483647 w 59"/>
                  <a:gd name="T47" fmla="*/ 2147483647 h 44"/>
                  <a:gd name="T48" fmla="*/ 2147483647 w 59"/>
                  <a:gd name="T49" fmla="*/ 2147483647 h 44"/>
                  <a:gd name="T50" fmla="*/ 2147483647 w 59"/>
                  <a:gd name="T51" fmla="*/ 2147483647 h 44"/>
                  <a:gd name="T52" fmla="*/ 2147483647 w 59"/>
                  <a:gd name="T53" fmla="*/ 0 h 44"/>
                  <a:gd name="T54" fmla="*/ 0 w 59"/>
                  <a:gd name="T55" fmla="*/ 2147483647 h 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9"/>
                  <a:gd name="T85" fmla="*/ 0 h 44"/>
                  <a:gd name="T86" fmla="*/ 59 w 59"/>
                  <a:gd name="T87" fmla="*/ 44 h 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9" h="44">
                    <a:moveTo>
                      <a:pt x="0" y="1"/>
                    </a:moveTo>
                    <a:cubicBezTo>
                      <a:pt x="0" y="1"/>
                      <a:pt x="0" y="2"/>
                      <a:pt x="1" y="2"/>
                    </a:cubicBezTo>
                    <a:cubicBezTo>
                      <a:pt x="3" y="3"/>
                      <a:pt x="5" y="5"/>
                      <a:pt x="7" y="6"/>
                    </a:cubicBezTo>
                    <a:cubicBezTo>
                      <a:pt x="10" y="7"/>
                      <a:pt x="13" y="9"/>
                      <a:pt x="15" y="12"/>
                    </a:cubicBezTo>
                    <a:cubicBezTo>
                      <a:pt x="19" y="15"/>
                      <a:pt x="22" y="19"/>
                      <a:pt x="23" y="23"/>
                    </a:cubicBezTo>
                    <a:cubicBezTo>
                      <a:pt x="23" y="24"/>
                      <a:pt x="23" y="25"/>
                      <a:pt x="23" y="25"/>
                    </a:cubicBezTo>
                    <a:cubicBezTo>
                      <a:pt x="23" y="25"/>
                      <a:pt x="23" y="25"/>
                      <a:pt x="23" y="25"/>
                    </a:cubicBezTo>
                    <a:cubicBezTo>
                      <a:pt x="23" y="26"/>
                      <a:pt x="23" y="26"/>
                      <a:pt x="23" y="26"/>
                    </a:cubicBezTo>
                    <a:cubicBezTo>
                      <a:pt x="26" y="27"/>
                      <a:pt x="26" y="27"/>
                      <a:pt x="26" y="27"/>
                    </a:cubicBezTo>
                    <a:cubicBezTo>
                      <a:pt x="27" y="28"/>
                      <a:pt x="28" y="28"/>
                      <a:pt x="29" y="28"/>
                    </a:cubicBezTo>
                    <a:cubicBezTo>
                      <a:pt x="31" y="30"/>
                      <a:pt x="33" y="31"/>
                      <a:pt x="34" y="33"/>
                    </a:cubicBezTo>
                    <a:cubicBezTo>
                      <a:pt x="34" y="34"/>
                      <a:pt x="34" y="36"/>
                      <a:pt x="35" y="37"/>
                    </a:cubicBezTo>
                    <a:cubicBezTo>
                      <a:pt x="35" y="37"/>
                      <a:pt x="35" y="37"/>
                      <a:pt x="35" y="37"/>
                    </a:cubicBezTo>
                    <a:cubicBezTo>
                      <a:pt x="35" y="37"/>
                      <a:pt x="35" y="37"/>
                      <a:pt x="35" y="37"/>
                    </a:cubicBezTo>
                    <a:cubicBezTo>
                      <a:pt x="36" y="38"/>
                      <a:pt x="36" y="38"/>
                      <a:pt x="36" y="38"/>
                    </a:cubicBezTo>
                    <a:cubicBezTo>
                      <a:pt x="53" y="43"/>
                      <a:pt x="53" y="43"/>
                      <a:pt x="53" y="43"/>
                    </a:cubicBezTo>
                    <a:cubicBezTo>
                      <a:pt x="54" y="44"/>
                      <a:pt x="57" y="44"/>
                      <a:pt x="57" y="44"/>
                    </a:cubicBezTo>
                    <a:cubicBezTo>
                      <a:pt x="58" y="44"/>
                      <a:pt x="58" y="44"/>
                      <a:pt x="58" y="43"/>
                    </a:cubicBezTo>
                    <a:cubicBezTo>
                      <a:pt x="59" y="42"/>
                      <a:pt x="58" y="42"/>
                      <a:pt x="58" y="42"/>
                    </a:cubicBezTo>
                    <a:cubicBezTo>
                      <a:pt x="58" y="41"/>
                      <a:pt x="56" y="40"/>
                      <a:pt x="54" y="39"/>
                    </a:cubicBezTo>
                    <a:cubicBezTo>
                      <a:pt x="49" y="38"/>
                      <a:pt x="40" y="35"/>
                      <a:pt x="38" y="34"/>
                    </a:cubicBezTo>
                    <a:cubicBezTo>
                      <a:pt x="37" y="29"/>
                      <a:pt x="34" y="26"/>
                      <a:pt x="29" y="24"/>
                    </a:cubicBezTo>
                    <a:cubicBezTo>
                      <a:pt x="29" y="24"/>
                      <a:pt x="29" y="24"/>
                      <a:pt x="29" y="24"/>
                    </a:cubicBezTo>
                    <a:cubicBezTo>
                      <a:pt x="29" y="23"/>
                      <a:pt x="27" y="23"/>
                      <a:pt x="27" y="22"/>
                    </a:cubicBezTo>
                    <a:cubicBezTo>
                      <a:pt x="26" y="17"/>
                      <a:pt x="22" y="12"/>
                      <a:pt x="17" y="8"/>
                    </a:cubicBezTo>
                    <a:cubicBezTo>
                      <a:pt x="14" y="6"/>
                      <a:pt x="11" y="3"/>
                      <a:pt x="8" y="2"/>
                    </a:cubicBezTo>
                    <a:cubicBezTo>
                      <a:pt x="6" y="1"/>
                      <a:pt x="4" y="0"/>
                      <a:pt x="2" y="0"/>
                    </a:cubicBezTo>
                    <a:cubicBezTo>
                      <a:pt x="1" y="0"/>
                      <a:pt x="1" y="0"/>
                      <a:pt x="0" y="1"/>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685" name="Freeform 3052"/>
              <p:cNvSpPr>
                <a:spLocks/>
              </p:cNvSpPr>
              <p:nvPr/>
            </p:nvSpPr>
            <p:spPr bwMode="auto">
              <a:xfrm>
                <a:off x="7053263" y="4460875"/>
                <a:ext cx="231775" cy="180975"/>
              </a:xfrm>
              <a:custGeom>
                <a:avLst/>
                <a:gdLst>
                  <a:gd name="T0" fmla="*/ 2147483647 w 57"/>
                  <a:gd name="T1" fmla="*/ 2147483647 h 44"/>
                  <a:gd name="T2" fmla="*/ 2147483647 w 57"/>
                  <a:gd name="T3" fmla="*/ 2147483647 h 44"/>
                  <a:gd name="T4" fmla="*/ 2147483647 w 57"/>
                  <a:gd name="T5" fmla="*/ 2147483647 h 44"/>
                  <a:gd name="T6" fmla="*/ 2147483647 w 57"/>
                  <a:gd name="T7" fmla="*/ 2147483647 h 44"/>
                  <a:gd name="T8" fmla="*/ 2147483647 w 57"/>
                  <a:gd name="T9" fmla="*/ 2147483647 h 44"/>
                  <a:gd name="T10" fmla="*/ 2147483647 w 57"/>
                  <a:gd name="T11" fmla="*/ 2147483647 h 44"/>
                  <a:gd name="T12" fmla="*/ 2147483647 w 57"/>
                  <a:gd name="T13" fmla="*/ 2147483647 h 44"/>
                  <a:gd name="T14" fmla="*/ 2147483647 w 57"/>
                  <a:gd name="T15" fmla="*/ 2147483647 h 44"/>
                  <a:gd name="T16" fmla="*/ 2147483647 w 57"/>
                  <a:gd name="T17" fmla="*/ 0 h 44"/>
                  <a:gd name="T18" fmla="*/ 0 w 57"/>
                  <a:gd name="T19" fmla="*/ 2147483647 h 44"/>
                  <a:gd name="T20" fmla="*/ 2147483647 w 57"/>
                  <a:gd name="T21" fmla="*/ 2147483647 h 44"/>
                  <a:gd name="T22" fmla="*/ 2147483647 w 57"/>
                  <a:gd name="T23" fmla="*/ 2147483647 h 44"/>
                  <a:gd name="T24" fmla="*/ 2147483647 w 57"/>
                  <a:gd name="T25" fmla="*/ 2147483647 h 44"/>
                  <a:gd name="T26" fmla="*/ 2147483647 w 57"/>
                  <a:gd name="T27" fmla="*/ 2147483647 h 44"/>
                  <a:gd name="T28" fmla="*/ 2147483647 w 57"/>
                  <a:gd name="T29" fmla="*/ 2147483647 h 44"/>
                  <a:gd name="T30" fmla="*/ 2147483647 w 57"/>
                  <a:gd name="T31" fmla="*/ 2147483647 h 44"/>
                  <a:gd name="T32" fmla="*/ 2147483647 w 57"/>
                  <a:gd name="T33" fmla="*/ 2147483647 h 44"/>
                  <a:gd name="T34" fmla="*/ 2147483647 w 57"/>
                  <a:gd name="T35" fmla="*/ 2147483647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44"/>
                  <a:gd name="T56" fmla="*/ 57 w 57"/>
                  <a:gd name="T57" fmla="*/ 44 h 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44">
                    <a:moveTo>
                      <a:pt x="36" y="37"/>
                    </a:moveTo>
                    <a:cubicBezTo>
                      <a:pt x="56" y="43"/>
                      <a:pt x="56" y="43"/>
                      <a:pt x="56" y="43"/>
                    </a:cubicBezTo>
                    <a:cubicBezTo>
                      <a:pt x="56" y="44"/>
                      <a:pt x="57" y="43"/>
                      <a:pt x="57" y="43"/>
                    </a:cubicBezTo>
                    <a:cubicBezTo>
                      <a:pt x="57" y="42"/>
                      <a:pt x="57" y="42"/>
                      <a:pt x="56" y="41"/>
                    </a:cubicBezTo>
                    <a:cubicBezTo>
                      <a:pt x="56" y="41"/>
                      <a:pt x="38" y="35"/>
                      <a:pt x="37" y="35"/>
                    </a:cubicBezTo>
                    <a:cubicBezTo>
                      <a:pt x="36" y="30"/>
                      <a:pt x="32" y="27"/>
                      <a:pt x="27" y="25"/>
                    </a:cubicBezTo>
                    <a:cubicBezTo>
                      <a:pt x="27" y="25"/>
                      <a:pt x="26" y="24"/>
                      <a:pt x="25" y="24"/>
                    </a:cubicBezTo>
                    <a:cubicBezTo>
                      <a:pt x="25" y="19"/>
                      <a:pt x="21" y="14"/>
                      <a:pt x="16" y="10"/>
                    </a:cubicBezTo>
                    <a:cubicBezTo>
                      <a:pt x="12" y="6"/>
                      <a:pt x="6" y="2"/>
                      <a:pt x="1" y="0"/>
                    </a:cubicBezTo>
                    <a:cubicBezTo>
                      <a:pt x="1" y="0"/>
                      <a:pt x="0" y="1"/>
                      <a:pt x="0" y="1"/>
                    </a:cubicBezTo>
                    <a:cubicBezTo>
                      <a:pt x="0" y="2"/>
                      <a:pt x="0" y="2"/>
                      <a:pt x="1" y="2"/>
                    </a:cubicBezTo>
                    <a:cubicBezTo>
                      <a:pt x="5" y="4"/>
                      <a:pt x="11" y="7"/>
                      <a:pt x="15" y="11"/>
                    </a:cubicBezTo>
                    <a:cubicBezTo>
                      <a:pt x="19" y="15"/>
                      <a:pt x="23" y="20"/>
                      <a:pt x="23" y="24"/>
                    </a:cubicBezTo>
                    <a:cubicBezTo>
                      <a:pt x="24" y="25"/>
                      <a:pt x="24" y="25"/>
                      <a:pt x="24" y="25"/>
                    </a:cubicBezTo>
                    <a:cubicBezTo>
                      <a:pt x="26" y="27"/>
                      <a:pt x="26" y="27"/>
                      <a:pt x="26" y="27"/>
                    </a:cubicBezTo>
                    <a:cubicBezTo>
                      <a:pt x="31" y="29"/>
                      <a:pt x="34" y="31"/>
                      <a:pt x="35" y="36"/>
                    </a:cubicBezTo>
                    <a:cubicBezTo>
                      <a:pt x="35" y="37"/>
                      <a:pt x="35" y="37"/>
                      <a:pt x="35" y="37"/>
                    </a:cubicBezTo>
                    <a:lnTo>
                      <a:pt x="36" y="37"/>
                    </a:lnTo>
                    <a:close/>
                  </a:path>
                </a:pathLst>
              </a:custGeom>
              <a:solidFill>
                <a:srgbClr val="CFE4B5"/>
              </a:solidFill>
              <a:ln w="9525">
                <a:noFill/>
                <a:round/>
                <a:headEnd/>
                <a:tailEnd/>
              </a:ln>
            </p:spPr>
            <p:txBody>
              <a:bodyPr/>
              <a:lstStyle/>
              <a:p>
                <a:endParaRPr lang="en-US">
                  <a:latin typeface="Calibri" pitchFamily="34" charset="0"/>
                </a:endParaRPr>
              </a:p>
            </p:txBody>
          </p:sp>
          <p:sp>
            <p:nvSpPr>
              <p:cNvPr id="143686" name="Freeform 3053"/>
              <p:cNvSpPr>
                <a:spLocks/>
              </p:cNvSpPr>
              <p:nvPr/>
            </p:nvSpPr>
            <p:spPr bwMode="auto">
              <a:xfrm>
                <a:off x="6962775" y="4637088"/>
                <a:ext cx="319088" cy="93662"/>
              </a:xfrm>
              <a:custGeom>
                <a:avLst/>
                <a:gdLst>
                  <a:gd name="T0" fmla="*/ 2147483647 w 78"/>
                  <a:gd name="T1" fmla="*/ 2147483647 h 23"/>
                  <a:gd name="T2" fmla="*/ 2147483647 w 78"/>
                  <a:gd name="T3" fmla="*/ 2147483647 h 23"/>
                  <a:gd name="T4" fmla="*/ 2147483647 w 78"/>
                  <a:gd name="T5" fmla="*/ 2147483647 h 23"/>
                  <a:gd name="T6" fmla="*/ 2147483647 w 78"/>
                  <a:gd name="T7" fmla="*/ 2147483647 h 23"/>
                  <a:gd name="T8" fmla="*/ 2147483647 w 78"/>
                  <a:gd name="T9" fmla="*/ 2147483647 h 23"/>
                  <a:gd name="T10" fmla="*/ 2147483647 w 78"/>
                  <a:gd name="T11" fmla="*/ 2147483647 h 23"/>
                  <a:gd name="T12" fmla="*/ 2147483647 w 78"/>
                  <a:gd name="T13" fmla="*/ 2147483647 h 23"/>
                  <a:gd name="T14" fmla="*/ 2147483647 w 78"/>
                  <a:gd name="T15" fmla="*/ 0 h 23"/>
                  <a:gd name="T16" fmla="*/ 2147483647 w 78"/>
                  <a:gd name="T17" fmla="*/ 2147483647 h 23"/>
                  <a:gd name="T18" fmla="*/ 2147483647 w 78"/>
                  <a:gd name="T19" fmla="*/ 2147483647 h 23"/>
                  <a:gd name="T20" fmla="*/ 2147483647 w 78"/>
                  <a:gd name="T21" fmla="*/ 2147483647 h 23"/>
                  <a:gd name="T22" fmla="*/ 2147483647 w 78"/>
                  <a:gd name="T23" fmla="*/ 2147483647 h 23"/>
                  <a:gd name="T24" fmla="*/ 2147483647 w 78"/>
                  <a:gd name="T25" fmla="*/ 2147483647 h 23"/>
                  <a:gd name="T26" fmla="*/ 2147483647 w 78"/>
                  <a:gd name="T27" fmla="*/ 2147483647 h 23"/>
                  <a:gd name="T28" fmla="*/ 2147483647 w 78"/>
                  <a:gd name="T29" fmla="*/ 2147483647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
                  <a:gd name="T46" fmla="*/ 0 h 23"/>
                  <a:gd name="T47" fmla="*/ 78 w 78"/>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 h="23">
                    <a:moveTo>
                      <a:pt x="5" y="19"/>
                    </a:moveTo>
                    <a:cubicBezTo>
                      <a:pt x="16" y="23"/>
                      <a:pt x="29" y="21"/>
                      <a:pt x="38" y="15"/>
                    </a:cubicBezTo>
                    <a:cubicBezTo>
                      <a:pt x="43" y="16"/>
                      <a:pt x="48" y="17"/>
                      <a:pt x="53" y="14"/>
                    </a:cubicBezTo>
                    <a:cubicBezTo>
                      <a:pt x="58" y="16"/>
                      <a:pt x="69" y="20"/>
                      <a:pt x="69" y="20"/>
                    </a:cubicBezTo>
                    <a:cubicBezTo>
                      <a:pt x="72" y="21"/>
                      <a:pt x="76" y="19"/>
                      <a:pt x="77" y="16"/>
                    </a:cubicBezTo>
                    <a:cubicBezTo>
                      <a:pt x="77" y="16"/>
                      <a:pt x="77" y="16"/>
                      <a:pt x="77" y="16"/>
                    </a:cubicBezTo>
                    <a:cubicBezTo>
                      <a:pt x="78" y="13"/>
                      <a:pt x="77" y="9"/>
                      <a:pt x="73" y="8"/>
                    </a:cubicBezTo>
                    <a:cubicBezTo>
                      <a:pt x="50" y="0"/>
                      <a:pt x="50" y="0"/>
                      <a:pt x="50" y="0"/>
                    </a:cubicBezTo>
                    <a:cubicBezTo>
                      <a:pt x="48" y="3"/>
                      <a:pt x="48" y="3"/>
                      <a:pt x="48" y="3"/>
                    </a:cubicBezTo>
                    <a:cubicBezTo>
                      <a:pt x="46" y="4"/>
                      <a:pt x="46" y="4"/>
                      <a:pt x="40" y="3"/>
                    </a:cubicBezTo>
                    <a:cubicBezTo>
                      <a:pt x="35" y="2"/>
                      <a:pt x="35" y="2"/>
                      <a:pt x="35" y="2"/>
                    </a:cubicBezTo>
                    <a:cubicBezTo>
                      <a:pt x="33" y="4"/>
                      <a:pt x="33" y="4"/>
                      <a:pt x="33" y="4"/>
                    </a:cubicBezTo>
                    <a:cubicBezTo>
                      <a:pt x="27" y="8"/>
                      <a:pt x="17" y="10"/>
                      <a:pt x="9" y="7"/>
                    </a:cubicBezTo>
                    <a:cubicBezTo>
                      <a:pt x="6" y="6"/>
                      <a:pt x="2" y="8"/>
                      <a:pt x="1" y="11"/>
                    </a:cubicBezTo>
                    <a:cubicBezTo>
                      <a:pt x="0" y="14"/>
                      <a:pt x="2" y="18"/>
                      <a:pt x="5" y="19"/>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687" name="Freeform 3054"/>
              <p:cNvSpPr>
                <a:spLocks/>
              </p:cNvSpPr>
              <p:nvPr/>
            </p:nvSpPr>
            <p:spPr bwMode="auto">
              <a:xfrm>
                <a:off x="6965950" y="4641850"/>
                <a:ext cx="311150" cy="85725"/>
              </a:xfrm>
              <a:custGeom>
                <a:avLst/>
                <a:gdLst>
                  <a:gd name="T0" fmla="*/ 2147483647 w 76"/>
                  <a:gd name="T1" fmla="*/ 2147483647 h 21"/>
                  <a:gd name="T2" fmla="*/ 2147483647 w 76"/>
                  <a:gd name="T3" fmla="*/ 2147483647 h 21"/>
                  <a:gd name="T4" fmla="*/ 2147483647 w 76"/>
                  <a:gd name="T5" fmla="*/ 2147483647 h 21"/>
                  <a:gd name="T6" fmla="*/ 2147483647 w 76"/>
                  <a:gd name="T7" fmla="*/ 2147483647 h 21"/>
                  <a:gd name="T8" fmla="*/ 2147483647 w 76"/>
                  <a:gd name="T9" fmla="*/ 2147483647 h 21"/>
                  <a:gd name="T10" fmla="*/ 2147483647 w 76"/>
                  <a:gd name="T11" fmla="*/ 2147483647 h 21"/>
                  <a:gd name="T12" fmla="*/ 2147483647 w 76"/>
                  <a:gd name="T13" fmla="*/ 2147483647 h 21"/>
                  <a:gd name="T14" fmla="*/ 2147483647 w 76"/>
                  <a:gd name="T15" fmla="*/ 0 h 21"/>
                  <a:gd name="T16" fmla="*/ 2147483647 w 76"/>
                  <a:gd name="T17" fmla="*/ 2147483647 h 21"/>
                  <a:gd name="T18" fmla="*/ 2147483647 w 76"/>
                  <a:gd name="T19" fmla="*/ 2147483647 h 21"/>
                  <a:gd name="T20" fmla="*/ 2147483647 w 76"/>
                  <a:gd name="T21" fmla="*/ 2147483647 h 21"/>
                  <a:gd name="T22" fmla="*/ 2147483647 w 76"/>
                  <a:gd name="T23" fmla="*/ 2147483647 h 21"/>
                  <a:gd name="T24" fmla="*/ 2147483647 w 76"/>
                  <a:gd name="T25" fmla="*/ 2147483647 h 21"/>
                  <a:gd name="T26" fmla="*/ 2147483647 w 76"/>
                  <a:gd name="T27" fmla="*/ 2147483647 h 21"/>
                  <a:gd name="T28" fmla="*/ 2147483647 w 76"/>
                  <a:gd name="T29" fmla="*/ 2147483647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6"/>
                  <a:gd name="T46" fmla="*/ 0 h 21"/>
                  <a:gd name="T47" fmla="*/ 76 w 76"/>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6" h="21">
                    <a:moveTo>
                      <a:pt x="4" y="17"/>
                    </a:moveTo>
                    <a:cubicBezTo>
                      <a:pt x="15" y="21"/>
                      <a:pt x="28" y="19"/>
                      <a:pt x="37" y="13"/>
                    </a:cubicBezTo>
                    <a:cubicBezTo>
                      <a:pt x="41" y="14"/>
                      <a:pt x="45" y="15"/>
                      <a:pt x="49" y="12"/>
                    </a:cubicBezTo>
                    <a:cubicBezTo>
                      <a:pt x="54" y="14"/>
                      <a:pt x="64" y="17"/>
                      <a:pt x="65" y="16"/>
                    </a:cubicBezTo>
                    <a:cubicBezTo>
                      <a:pt x="67" y="17"/>
                      <a:pt x="74" y="17"/>
                      <a:pt x="75" y="15"/>
                    </a:cubicBezTo>
                    <a:cubicBezTo>
                      <a:pt x="75" y="15"/>
                      <a:pt x="76" y="15"/>
                      <a:pt x="76" y="15"/>
                    </a:cubicBezTo>
                    <a:cubicBezTo>
                      <a:pt x="76" y="12"/>
                      <a:pt x="75" y="9"/>
                      <a:pt x="72" y="8"/>
                    </a:cubicBezTo>
                    <a:cubicBezTo>
                      <a:pt x="49" y="0"/>
                      <a:pt x="49" y="0"/>
                      <a:pt x="49" y="0"/>
                    </a:cubicBezTo>
                    <a:cubicBezTo>
                      <a:pt x="47" y="2"/>
                      <a:pt x="47" y="2"/>
                      <a:pt x="47" y="2"/>
                    </a:cubicBezTo>
                    <a:cubicBezTo>
                      <a:pt x="46" y="4"/>
                      <a:pt x="44" y="4"/>
                      <a:pt x="39" y="3"/>
                    </a:cubicBezTo>
                    <a:cubicBezTo>
                      <a:pt x="34" y="2"/>
                      <a:pt x="34" y="2"/>
                      <a:pt x="34" y="2"/>
                    </a:cubicBezTo>
                    <a:cubicBezTo>
                      <a:pt x="32" y="4"/>
                      <a:pt x="32" y="4"/>
                      <a:pt x="32" y="4"/>
                    </a:cubicBezTo>
                    <a:cubicBezTo>
                      <a:pt x="27" y="9"/>
                      <a:pt x="16" y="10"/>
                      <a:pt x="8" y="7"/>
                    </a:cubicBezTo>
                    <a:cubicBezTo>
                      <a:pt x="5" y="6"/>
                      <a:pt x="2" y="7"/>
                      <a:pt x="1" y="10"/>
                    </a:cubicBezTo>
                    <a:cubicBezTo>
                      <a:pt x="0" y="13"/>
                      <a:pt x="2" y="16"/>
                      <a:pt x="4" y="17"/>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688" name="Freeform 3055"/>
              <p:cNvSpPr>
                <a:spLocks/>
              </p:cNvSpPr>
              <p:nvPr/>
            </p:nvSpPr>
            <p:spPr bwMode="auto">
              <a:xfrm>
                <a:off x="6970713" y="4641850"/>
                <a:ext cx="306387" cy="80963"/>
              </a:xfrm>
              <a:custGeom>
                <a:avLst/>
                <a:gdLst>
                  <a:gd name="T0" fmla="*/ 2147483647 w 75"/>
                  <a:gd name="T1" fmla="*/ 2147483647 h 20"/>
                  <a:gd name="T2" fmla="*/ 2147483647 w 75"/>
                  <a:gd name="T3" fmla="*/ 2147483647 h 20"/>
                  <a:gd name="T4" fmla="*/ 2147483647 w 75"/>
                  <a:gd name="T5" fmla="*/ 2147483647 h 20"/>
                  <a:gd name="T6" fmla="*/ 2147483647 w 75"/>
                  <a:gd name="T7" fmla="*/ 2147483647 h 20"/>
                  <a:gd name="T8" fmla="*/ 2147483647 w 75"/>
                  <a:gd name="T9" fmla="*/ 2147483647 h 20"/>
                  <a:gd name="T10" fmla="*/ 2147483647 w 75"/>
                  <a:gd name="T11" fmla="*/ 2147483647 h 20"/>
                  <a:gd name="T12" fmla="*/ 2147483647 w 75"/>
                  <a:gd name="T13" fmla="*/ 2147483647 h 20"/>
                  <a:gd name="T14" fmla="*/ 2147483647 w 75"/>
                  <a:gd name="T15" fmla="*/ 0 h 20"/>
                  <a:gd name="T16" fmla="*/ 2147483647 w 75"/>
                  <a:gd name="T17" fmla="*/ 2147483647 h 20"/>
                  <a:gd name="T18" fmla="*/ 2147483647 w 75"/>
                  <a:gd name="T19" fmla="*/ 2147483647 h 20"/>
                  <a:gd name="T20" fmla="*/ 2147483647 w 75"/>
                  <a:gd name="T21" fmla="*/ 2147483647 h 20"/>
                  <a:gd name="T22" fmla="*/ 2147483647 w 75"/>
                  <a:gd name="T23" fmla="*/ 2147483647 h 20"/>
                  <a:gd name="T24" fmla="*/ 2147483647 w 75"/>
                  <a:gd name="T25" fmla="*/ 2147483647 h 20"/>
                  <a:gd name="T26" fmla="*/ 2147483647 w 75"/>
                  <a:gd name="T27" fmla="*/ 2147483647 h 20"/>
                  <a:gd name="T28" fmla="*/ 2147483647 w 75"/>
                  <a:gd name="T29" fmla="*/ 2147483647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20"/>
                  <a:gd name="T47" fmla="*/ 75 w 75"/>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20">
                    <a:moveTo>
                      <a:pt x="4" y="16"/>
                    </a:moveTo>
                    <a:cubicBezTo>
                      <a:pt x="15" y="20"/>
                      <a:pt x="27" y="18"/>
                      <a:pt x="36" y="12"/>
                    </a:cubicBezTo>
                    <a:cubicBezTo>
                      <a:pt x="39" y="13"/>
                      <a:pt x="42" y="13"/>
                      <a:pt x="45" y="11"/>
                    </a:cubicBezTo>
                    <a:cubicBezTo>
                      <a:pt x="50" y="13"/>
                      <a:pt x="58" y="15"/>
                      <a:pt x="60" y="13"/>
                    </a:cubicBezTo>
                    <a:cubicBezTo>
                      <a:pt x="62" y="14"/>
                      <a:pt x="73" y="17"/>
                      <a:pt x="74" y="15"/>
                    </a:cubicBezTo>
                    <a:cubicBezTo>
                      <a:pt x="74" y="15"/>
                      <a:pt x="74" y="15"/>
                      <a:pt x="74" y="14"/>
                    </a:cubicBezTo>
                    <a:cubicBezTo>
                      <a:pt x="75" y="12"/>
                      <a:pt x="74" y="10"/>
                      <a:pt x="72" y="9"/>
                    </a:cubicBezTo>
                    <a:cubicBezTo>
                      <a:pt x="49" y="0"/>
                      <a:pt x="49" y="0"/>
                      <a:pt x="49" y="0"/>
                    </a:cubicBezTo>
                    <a:cubicBezTo>
                      <a:pt x="47" y="2"/>
                      <a:pt x="47" y="2"/>
                      <a:pt x="47" y="2"/>
                    </a:cubicBezTo>
                    <a:cubicBezTo>
                      <a:pt x="45" y="5"/>
                      <a:pt x="43" y="5"/>
                      <a:pt x="37" y="4"/>
                    </a:cubicBezTo>
                    <a:cubicBezTo>
                      <a:pt x="33" y="3"/>
                      <a:pt x="33" y="3"/>
                      <a:pt x="33" y="3"/>
                    </a:cubicBezTo>
                    <a:cubicBezTo>
                      <a:pt x="32" y="5"/>
                      <a:pt x="32" y="5"/>
                      <a:pt x="32" y="5"/>
                    </a:cubicBezTo>
                    <a:cubicBezTo>
                      <a:pt x="26" y="10"/>
                      <a:pt x="15" y="11"/>
                      <a:pt x="7" y="8"/>
                    </a:cubicBezTo>
                    <a:cubicBezTo>
                      <a:pt x="4" y="7"/>
                      <a:pt x="2" y="8"/>
                      <a:pt x="1" y="11"/>
                    </a:cubicBezTo>
                    <a:cubicBezTo>
                      <a:pt x="0" y="13"/>
                      <a:pt x="2" y="15"/>
                      <a:pt x="4" y="16"/>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689" name="Freeform 3056"/>
              <p:cNvSpPr>
                <a:spLocks/>
              </p:cNvSpPr>
              <p:nvPr/>
            </p:nvSpPr>
            <p:spPr bwMode="auto">
              <a:xfrm>
                <a:off x="6978650" y="4645025"/>
                <a:ext cx="295275" cy="73025"/>
              </a:xfrm>
              <a:custGeom>
                <a:avLst/>
                <a:gdLst>
                  <a:gd name="T0" fmla="*/ 2147483647 w 72"/>
                  <a:gd name="T1" fmla="*/ 2147483647 h 18"/>
                  <a:gd name="T2" fmla="*/ 2147483647 w 72"/>
                  <a:gd name="T3" fmla="*/ 2147483647 h 18"/>
                  <a:gd name="T4" fmla="*/ 2147483647 w 72"/>
                  <a:gd name="T5" fmla="*/ 2147483647 h 18"/>
                  <a:gd name="T6" fmla="*/ 2147483647 w 72"/>
                  <a:gd name="T7" fmla="*/ 2147483647 h 18"/>
                  <a:gd name="T8" fmla="*/ 2147483647 w 72"/>
                  <a:gd name="T9" fmla="*/ 2147483647 h 18"/>
                  <a:gd name="T10" fmla="*/ 2147483647 w 72"/>
                  <a:gd name="T11" fmla="*/ 2147483647 h 18"/>
                  <a:gd name="T12" fmla="*/ 2147483647 w 72"/>
                  <a:gd name="T13" fmla="*/ 2147483647 h 18"/>
                  <a:gd name="T14" fmla="*/ 2147483647 w 72"/>
                  <a:gd name="T15" fmla="*/ 0 h 18"/>
                  <a:gd name="T16" fmla="*/ 2147483647 w 72"/>
                  <a:gd name="T17" fmla="*/ 2147483647 h 18"/>
                  <a:gd name="T18" fmla="*/ 2147483647 w 72"/>
                  <a:gd name="T19" fmla="*/ 2147483647 h 18"/>
                  <a:gd name="T20" fmla="*/ 2147483647 w 72"/>
                  <a:gd name="T21" fmla="*/ 2147483647 h 18"/>
                  <a:gd name="T22" fmla="*/ 2147483647 w 72"/>
                  <a:gd name="T23" fmla="*/ 2147483647 h 18"/>
                  <a:gd name="T24" fmla="*/ 2147483647 w 72"/>
                  <a:gd name="T25" fmla="*/ 2147483647 h 18"/>
                  <a:gd name="T26" fmla="*/ 0 w 72"/>
                  <a:gd name="T27" fmla="*/ 2147483647 h 18"/>
                  <a:gd name="T28" fmla="*/ 2147483647 w 72"/>
                  <a:gd name="T29" fmla="*/ 2147483647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18"/>
                  <a:gd name="T47" fmla="*/ 72 w 72"/>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18">
                    <a:moveTo>
                      <a:pt x="2" y="14"/>
                    </a:moveTo>
                    <a:cubicBezTo>
                      <a:pt x="13" y="18"/>
                      <a:pt x="26" y="16"/>
                      <a:pt x="33" y="10"/>
                    </a:cubicBezTo>
                    <a:cubicBezTo>
                      <a:pt x="36" y="10"/>
                      <a:pt x="38" y="11"/>
                      <a:pt x="40" y="10"/>
                    </a:cubicBezTo>
                    <a:cubicBezTo>
                      <a:pt x="45" y="11"/>
                      <a:pt x="52" y="12"/>
                      <a:pt x="54" y="10"/>
                    </a:cubicBezTo>
                    <a:cubicBezTo>
                      <a:pt x="56" y="10"/>
                      <a:pt x="70" y="15"/>
                      <a:pt x="71" y="14"/>
                    </a:cubicBezTo>
                    <a:cubicBezTo>
                      <a:pt x="71" y="14"/>
                      <a:pt x="71" y="14"/>
                      <a:pt x="72" y="13"/>
                    </a:cubicBezTo>
                    <a:cubicBezTo>
                      <a:pt x="72" y="12"/>
                      <a:pt x="71" y="10"/>
                      <a:pt x="70" y="9"/>
                    </a:cubicBezTo>
                    <a:cubicBezTo>
                      <a:pt x="47" y="0"/>
                      <a:pt x="47" y="0"/>
                      <a:pt x="47" y="0"/>
                    </a:cubicBezTo>
                    <a:cubicBezTo>
                      <a:pt x="45" y="2"/>
                      <a:pt x="45" y="2"/>
                      <a:pt x="45" y="2"/>
                    </a:cubicBezTo>
                    <a:cubicBezTo>
                      <a:pt x="43" y="4"/>
                      <a:pt x="41" y="5"/>
                      <a:pt x="35" y="4"/>
                    </a:cubicBezTo>
                    <a:cubicBezTo>
                      <a:pt x="32" y="3"/>
                      <a:pt x="32" y="3"/>
                      <a:pt x="32" y="3"/>
                    </a:cubicBezTo>
                    <a:cubicBezTo>
                      <a:pt x="31" y="4"/>
                      <a:pt x="31" y="4"/>
                      <a:pt x="31" y="4"/>
                    </a:cubicBezTo>
                    <a:cubicBezTo>
                      <a:pt x="25" y="10"/>
                      <a:pt x="13" y="11"/>
                      <a:pt x="4" y="8"/>
                    </a:cubicBezTo>
                    <a:cubicBezTo>
                      <a:pt x="3" y="7"/>
                      <a:pt x="1" y="8"/>
                      <a:pt x="0" y="10"/>
                    </a:cubicBezTo>
                    <a:cubicBezTo>
                      <a:pt x="0" y="12"/>
                      <a:pt x="0" y="13"/>
                      <a:pt x="2" y="14"/>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690" name="Freeform 3057"/>
              <p:cNvSpPr>
                <a:spLocks/>
              </p:cNvSpPr>
              <p:nvPr/>
            </p:nvSpPr>
            <p:spPr bwMode="auto">
              <a:xfrm>
                <a:off x="6983413" y="4649788"/>
                <a:ext cx="285750" cy="65087"/>
              </a:xfrm>
              <a:custGeom>
                <a:avLst/>
                <a:gdLst>
                  <a:gd name="T0" fmla="*/ 2147483647 w 70"/>
                  <a:gd name="T1" fmla="*/ 2147483647 h 16"/>
                  <a:gd name="T2" fmla="*/ 2147483647 w 70"/>
                  <a:gd name="T3" fmla="*/ 2147483647 h 16"/>
                  <a:gd name="T4" fmla="*/ 2147483647 w 70"/>
                  <a:gd name="T5" fmla="*/ 2147483647 h 16"/>
                  <a:gd name="T6" fmla="*/ 2147483647 w 70"/>
                  <a:gd name="T7" fmla="*/ 2147483647 h 16"/>
                  <a:gd name="T8" fmla="*/ 2147483647 w 70"/>
                  <a:gd name="T9" fmla="*/ 2147483647 h 16"/>
                  <a:gd name="T10" fmla="*/ 2147483647 w 70"/>
                  <a:gd name="T11" fmla="*/ 2147483647 h 16"/>
                  <a:gd name="T12" fmla="*/ 2147483647 w 70"/>
                  <a:gd name="T13" fmla="*/ 2147483647 h 16"/>
                  <a:gd name="T14" fmla="*/ 2147483647 w 70"/>
                  <a:gd name="T15" fmla="*/ 0 h 16"/>
                  <a:gd name="T16" fmla="*/ 2147483647 w 70"/>
                  <a:gd name="T17" fmla="*/ 2147483647 h 16"/>
                  <a:gd name="T18" fmla="*/ 2147483647 w 70"/>
                  <a:gd name="T19" fmla="*/ 2147483647 h 16"/>
                  <a:gd name="T20" fmla="*/ 2147483647 w 70"/>
                  <a:gd name="T21" fmla="*/ 2147483647 h 16"/>
                  <a:gd name="T22" fmla="*/ 2147483647 w 70"/>
                  <a:gd name="T23" fmla="*/ 2147483647 h 16"/>
                  <a:gd name="T24" fmla="*/ 2147483647 w 70"/>
                  <a:gd name="T25" fmla="*/ 2147483647 h 16"/>
                  <a:gd name="T26" fmla="*/ 0 w 70"/>
                  <a:gd name="T27" fmla="*/ 2147483647 h 16"/>
                  <a:gd name="T28" fmla="*/ 2147483647 w 70"/>
                  <a:gd name="T29" fmla="*/ 2147483647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0"/>
                  <a:gd name="T46" fmla="*/ 0 h 16"/>
                  <a:gd name="T47" fmla="*/ 70 w 70"/>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0" h="16">
                    <a:moveTo>
                      <a:pt x="1" y="12"/>
                    </a:moveTo>
                    <a:cubicBezTo>
                      <a:pt x="12" y="16"/>
                      <a:pt x="25" y="14"/>
                      <a:pt x="32" y="8"/>
                    </a:cubicBezTo>
                    <a:cubicBezTo>
                      <a:pt x="34" y="8"/>
                      <a:pt x="35" y="8"/>
                      <a:pt x="36" y="8"/>
                    </a:cubicBezTo>
                    <a:cubicBezTo>
                      <a:pt x="42" y="9"/>
                      <a:pt x="47" y="9"/>
                      <a:pt x="50" y="6"/>
                    </a:cubicBezTo>
                    <a:cubicBezTo>
                      <a:pt x="51" y="7"/>
                      <a:pt x="69" y="13"/>
                      <a:pt x="69" y="13"/>
                    </a:cubicBezTo>
                    <a:cubicBezTo>
                      <a:pt x="69" y="13"/>
                      <a:pt x="70" y="12"/>
                      <a:pt x="70" y="12"/>
                    </a:cubicBezTo>
                    <a:cubicBezTo>
                      <a:pt x="70" y="11"/>
                      <a:pt x="70" y="10"/>
                      <a:pt x="69" y="9"/>
                    </a:cubicBezTo>
                    <a:cubicBezTo>
                      <a:pt x="46" y="0"/>
                      <a:pt x="46" y="0"/>
                      <a:pt x="46" y="0"/>
                    </a:cubicBezTo>
                    <a:cubicBezTo>
                      <a:pt x="45" y="1"/>
                      <a:pt x="45" y="1"/>
                      <a:pt x="45" y="1"/>
                    </a:cubicBezTo>
                    <a:cubicBezTo>
                      <a:pt x="42" y="4"/>
                      <a:pt x="40" y="5"/>
                      <a:pt x="34" y="4"/>
                    </a:cubicBezTo>
                    <a:cubicBezTo>
                      <a:pt x="31" y="3"/>
                      <a:pt x="31" y="3"/>
                      <a:pt x="31" y="3"/>
                    </a:cubicBezTo>
                    <a:cubicBezTo>
                      <a:pt x="30" y="4"/>
                      <a:pt x="30" y="4"/>
                      <a:pt x="30" y="4"/>
                    </a:cubicBezTo>
                    <a:cubicBezTo>
                      <a:pt x="24" y="10"/>
                      <a:pt x="12" y="11"/>
                      <a:pt x="3" y="8"/>
                    </a:cubicBezTo>
                    <a:cubicBezTo>
                      <a:pt x="2" y="8"/>
                      <a:pt x="1" y="8"/>
                      <a:pt x="0" y="9"/>
                    </a:cubicBezTo>
                    <a:cubicBezTo>
                      <a:pt x="0" y="10"/>
                      <a:pt x="0" y="12"/>
                      <a:pt x="1" y="12"/>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691" name="Freeform 3058"/>
              <p:cNvSpPr>
                <a:spLocks/>
              </p:cNvSpPr>
              <p:nvPr/>
            </p:nvSpPr>
            <p:spPr bwMode="auto">
              <a:xfrm>
                <a:off x="6986588" y="4652963"/>
                <a:ext cx="282575" cy="57150"/>
              </a:xfrm>
              <a:custGeom>
                <a:avLst/>
                <a:gdLst>
                  <a:gd name="T0" fmla="*/ 2147483647 w 69"/>
                  <a:gd name="T1" fmla="*/ 2147483647 h 14"/>
                  <a:gd name="T2" fmla="*/ 2147483647 w 69"/>
                  <a:gd name="T3" fmla="*/ 2147483647 h 14"/>
                  <a:gd name="T4" fmla="*/ 2147483647 w 69"/>
                  <a:gd name="T5" fmla="*/ 2147483647 h 14"/>
                  <a:gd name="T6" fmla="*/ 2147483647 w 69"/>
                  <a:gd name="T7" fmla="*/ 2147483647 h 14"/>
                  <a:gd name="T8" fmla="*/ 2147483647 w 69"/>
                  <a:gd name="T9" fmla="*/ 2147483647 h 14"/>
                  <a:gd name="T10" fmla="*/ 2147483647 w 69"/>
                  <a:gd name="T11" fmla="*/ 2147483647 h 14"/>
                  <a:gd name="T12" fmla="*/ 2147483647 w 69"/>
                  <a:gd name="T13" fmla="*/ 2147483647 h 14"/>
                  <a:gd name="T14" fmla="*/ 2147483647 w 69"/>
                  <a:gd name="T15" fmla="*/ 0 h 14"/>
                  <a:gd name="T16" fmla="*/ 2147483647 w 69"/>
                  <a:gd name="T17" fmla="*/ 2147483647 h 14"/>
                  <a:gd name="T18" fmla="*/ 2147483647 w 69"/>
                  <a:gd name="T19" fmla="*/ 2147483647 h 14"/>
                  <a:gd name="T20" fmla="*/ 2147483647 w 69"/>
                  <a:gd name="T21" fmla="*/ 2147483647 h 14"/>
                  <a:gd name="T22" fmla="*/ 2147483647 w 69"/>
                  <a:gd name="T23" fmla="*/ 2147483647 h 14"/>
                  <a:gd name="T24" fmla="*/ 2147483647 w 69"/>
                  <a:gd name="T25" fmla="*/ 2147483647 h 14"/>
                  <a:gd name="T26" fmla="*/ 0 w 69"/>
                  <a:gd name="T27" fmla="*/ 2147483647 h 14"/>
                  <a:gd name="T28" fmla="*/ 2147483647 w 69"/>
                  <a:gd name="T29" fmla="*/ 2147483647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
                  <a:gd name="T46" fmla="*/ 0 h 14"/>
                  <a:gd name="T47" fmla="*/ 69 w 69"/>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 h="14">
                    <a:moveTo>
                      <a:pt x="1" y="10"/>
                    </a:moveTo>
                    <a:cubicBezTo>
                      <a:pt x="11" y="14"/>
                      <a:pt x="24" y="12"/>
                      <a:pt x="31" y="6"/>
                    </a:cubicBezTo>
                    <a:cubicBezTo>
                      <a:pt x="31" y="6"/>
                      <a:pt x="32" y="6"/>
                      <a:pt x="32" y="6"/>
                    </a:cubicBezTo>
                    <a:cubicBezTo>
                      <a:pt x="38" y="7"/>
                      <a:pt x="41" y="6"/>
                      <a:pt x="45" y="2"/>
                    </a:cubicBezTo>
                    <a:cubicBezTo>
                      <a:pt x="46" y="3"/>
                      <a:pt x="67" y="11"/>
                      <a:pt x="67" y="11"/>
                    </a:cubicBezTo>
                    <a:cubicBezTo>
                      <a:pt x="68" y="12"/>
                      <a:pt x="68" y="11"/>
                      <a:pt x="69" y="11"/>
                    </a:cubicBezTo>
                    <a:cubicBezTo>
                      <a:pt x="69" y="11"/>
                      <a:pt x="68" y="10"/>
                      <a:pt x="68" y="9"/>
                    </a:cubicBezTo>
                    <a:cubicBezTo>
                      <a:pt x="45" y="0"/>
                      <a:pt x="45" y="0"/>
                      <a:pt x="45" y="0"/>
                    </a:cubicBezTo>
                    <a:cubicBezTo>
                      <a:pt x="44" y="1"/>
                      <a:pt x="44" y="1"/>
                      <a:pt x="44" y="1"/>
                    </a:cubicBezTo>
                    <a:cubicBezTo>
                      <a:pt x="41" y="4"/>
                      <a:pt x="38" y="5"/>
                      <a:pt x="33" y="4"/>
                    </a:cubicBezTo>
                    <a:cubicBezTo>
                      <a:pt x="30" y="4"/>
                      <a:pt x="30" y="4"/>
                      <a:pt x="30" y="4"/>
                    </a:cubicBezTo>
                    <a:cubicBezTo>
                      <a:pt x="30" y="4"/>
                      <a:pt x="30" y="4"/>
                      <a:pt x="30" y="4"/>
                    </a:cubicBezTo>
                    <a:cubicBezTo>
                      <a:pt x="23" y="10"/>
                      <a:pt x="11" y="11"/>
                      <a:pt x="2" y="8"/>
                    </a:cubicBezTo>
                    <a:cubicBezTo>
                      <a:pt x="1" y="8"/>
                      <a:pt x="0" y="8"/>
                      <a:pt x="0" y="9"/>
                    </a:cubicBezTo>
                    <a:cubicBezTo>
                      <a:pt x="0" y="9"/>
                      <a:pt x="0" y="10"/>
                      <a:pt x="1" y="10"/>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692" name="Freeform 3059"/>
              <p:cNvSpPr>
                <a:spLocks/>
              </p:cNvSpPr>
              <p:nvPr/>
            </p:nvSpPr>
            <p:spPr bwMode="auto">
              <a:xfrm>
                <a:off x="7429500" y="5095875"/>
                <a:ext cx="155575" cy="293688"/>
              </a:xfrm>
              <a:custGeom>
                <a:avLst/>
                <a:gdLst>
                  <a:gd name="T0" fmla="*/ 2147483647 w 38"/>
                  <a:gd name="T1" fmla="*/ 2147483647 h 72"/>
                  <a:gd name="T2" fmla="*/ 2147483647 w 38"/>
                  <a:gd name="T3" fmla="*/ 2147483647 h 72"/>
                  <a:gd name="T4" fmla="*/ 2147483647 w 38"/>
                  <a:gd name="T5" fmla="*/ 0 h 72"/>
                  <a:gd name="T6" fmla="*/ 2147483647 w 38"/>
                  <a:gd name="T7" fmla="*/ 2147483647 h 72"/>
                  <a:gd name="T8" fmla="*/ 2147483647 w 38"/>
                  <a:gd name="T9" fmla="*/ 2147483647 h 72"/>
                  <a:gd name="T10" fmla="*/ 2147483647 w 38"/>
                  <a:gd name="T11" fmla="*/ 2147483647 h 72"/>
                  <a:gd name="T12" fmla="*/ 2147483647 w 38"/>
                  <a:gd name="T13" fmla="*/ 2147483647 h 72"/>
                  <a:gd name="T14" fmla="*/ 2147483647 w 38"/>
                  <a:gd name="T15" fmla="*/ 2147483647 h 72"/>
                  <a:gd name="T16" fmla="*/ 2147483647 w 38"/>
                  <a:gd name="T17" fmla="*/ 2147483647 h 72"/>
                  <a:gd name="T18" fmla="*/ 2147483647 w 38"/>
                  <a:gd name="T19" fmla="*/ 2147483647 h 72"/>
                  <a:gd name="T20" fmla="*/ 2147483647 w 38"/>
                  <a:gd name="T21" fmla="*/ 2147483647 h 72"/>
                  <a:gd name="T22" fmla="*/ 2147483647 w 38"/>
                  <a:gd name="T23" fmla="*/ 2147483647 h 72"/>
                  <a:gd name="T24" fmla="*/ 2147483647 w 38"/>
                  <a:gd name="T25" fmla="*/ 2147483647 h 72"/>
                  <a:gd name="T26" fmla="*/ 2147483647 w 38"/>
                  <a:gd name="T27" fmla="*/ 2147483647 h 72"/>
                  <a:gd name="T28" fmla="*/ 2147483647 w 38"/>
                  <a:gd name="T29" fmla="*/ 2147483647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
                  <a:gd name="T46" fmla="*/ 0 h 72"/>
                  <a:gd name="T47" fmla="*/ 38 w 38"/>
                  <a:gd name="T48" fmla="*/ 72 h 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 h="72">
                    <a:moveTo>
                      <a:pt x="36" y="27"/>
                    </a:moveTo>
                    <a:cubicBezTo>
                      <a:pt x="37" y="7"/>
                      <a:pt x="37" y="7"/>
                      <a:pt x="37" y="7"/>
                    </a:cubicBezTo>
                    <a:cubicBezTo>
                      <a:pt x="38" y="3"/>
                      <a:pt x="35" y="0"/>
                      <a:pt x="31" y="0"/>
                    </a:cubicBezTo>
                    <a:cubicBezTo>
                      <a:pt x="28" y="0"/>
                      <a:pt x="25" y="2"/>
                      <a:pt x="25" y="6"/>
                    </a:cubicBezTo>
                    <a:cubicBezTo>
                      <a:pt x="25" y="6"/>
                      <a:pt x="24" y="18"/>
                      <a:pt x="24" y="23"/>
                    </a:cubicBezTo>
                    <a:cubicBezTo>
                      <a:pt x="19" y="26"/>
                      <a:pt x="18" y="32"/>
                      <a:pt x="17" y="36"/>
                    </a:cubicBezTo>
                    <a:cubicBezTo>
                      <a:pt x="8" y="42"/>
                      <a:pt x="1" y="54"/>
                      <a:pt x="1" y="65"/>
                    </a:cubicBezTo>
                    <a:cubicBezTo>
                      <a:pt x="0" y="69"/>
                      <a:pt x="3" y="72"/>
                      <a:pt x="6" y="72"/>
                    </a:cubicBezTo>
                    <a:cubicBezTo>
                      <a:pt x="10" y="72"/>
                      <a:pt x="13" y="70"/>
                      <a:pt x="13" y="66"/>
                    </a:cubicBezTo>
                    <a:cubicBezTo>
                      <a:pt x="14" y="58"/>
                      <a:pt x="19" y="49"/>
                      <a:pt x="25" y="46"/>
                    </a:cubicBezTo>
                    <a:cubicBezTo>
                      <a:pt x="28" y="45"/>
                      <a:pt x="28" y="45"/>
                      <a:pt x="28" y="45"/>
                    </a:cubicBezTo>
                    <a:cubicBezTo>
                      <a:pt x="29" y="39"/>
                      <a:pt x="29" y="39"/>
                      <a:pt x="29" y="39"/>
                    </a:cubicBezTo>
                    <a:cubicBezTo>
                      <a:pt x="30" y="33"/>
                      <a:pt x="31" y="33"/>
                      <a:pt x="32" y="32"/>
                    </a:cubicBezTo>
                    <a:cubicBezTo>
                      <a:pt x="36" y="31"/>
                      <a:pt x="36" y="31"/>
                      <a:pt x="36" y="31"/>
                    </a:cubicBezTo>
                    <a:lnTo>
                      <a:pt x="36" y="27"/>
                    </a:ln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693" name="Freeform 3060"/>
              <p:cNvSpPr>
                <a:spLocks/>
              </p:cNvSpPr>
              <p:nvPr/>
            </p:nvSpPr>
            <p:spPr bwMode="auto">
              <a:xfrm>
                <a:off x="7437438" y="5095875"/>
                <a:ext cx="138112" cy="290513"/>
              </a:xfrm>
              <a:custGeom>
                <a:avLst/>
                <a:gdLst>
                  <a:gd name="T0" fmla="*/ 2147483647 w 34"/>
                  <a:gd name="T1" fmla="*/ 0 h 71"/>
                  <a:gd name="T2" fmla="*/ 2147483647 w 34"/>
                  <a:gd name="T3" fmla="*/ 2147483647 h 71"/>
                  <a:gd name="T4" fmla="*/ 2147483647 w 34"/>
                  <a:gd name="T5" fmla="*/ 2147483647 h 71"/>
                  <a:gd name="T6" fmla="*/ 2147483647 w 34"/>
                  <a:gd name="T7" fmla="*/ 2147483647 h 71"/>
                  <a:gd name="T8" fmla="*/ 2147483647 w 34"/>
                  <a:gd name="T9" fmla="*/ 2147483647 h 71"/>
                  <a:gd name="T10" fmla="*/ 2147483647 w 34"/>
                  <a:gd name="T11" fmla="*/ 2147483647 h 71"/>
                  <a:gd name="T12" fmla="*/ 2147483647 w 34"/>
                  <a:gd name="T13" fmla="*/ 2147483647 h 71"/>
                  <a:gd name="T14" fmla="*/ 2147483647 w 34"/>
                  <a:gd name="T15" fmla="*/ 2147483647 h 71"/>
                  <a:gd name="T16" fmla="*/ 0 w 34"/>
                  <a:gd name="T17" fmla="*/ 2147483647 h 71"/>
                  <a:gd name="T18" fmla="*/ 2147483647 w 34"/>
                  <a:gd name="T19" fmla="*/ 2147483647 h 71"/>
                  <a:gd name="T20" fmla="*/ 2147483647 w 34"/>
                  <a:gd name="T21" fmla="*/ 2147483647 h 71"/>
                  <a:gd name="T22" fmla="*/ 2147483647 w 34"/>
                  <a:gd name="T23" fmla="*/ 2147483647 h 71"/>
                  <a:gd name="T24" fmla="*/ 2147483647 w 34"/>
                  <a:gd name="T25" fmla="*/ 2147483647 h 71"/>
                  <a:gd name="T26" fmla="*/ 2147483647 w 34"/>
                  <a:gd name="T27" fmla="*/ 2147483647 h 71"/>
                  <a:gd name="T28" fmla="*/ 2147483647 w 34"/>
                  <a:gd name="T29" fmla="*/ 2147483647 h 71"/>
                  <a:gd name="T30" fmla="*/ 2147483647 w 34"/>
                  <a:gd name="T31" fmla="*/ 2147483647 h 71"/>
                  <a:gd name="T32" fmla="*/ 2147483647 w 34"/>
                  <a:gd name="T33" fmla="*/ 2147483647 h 71"/>
                  <a:gd name="T34" fmla="*/ 2147483647 w 34"/>
                  <a:gd name="T35" fmla="*/ 2147483647 h 71"/>
                  <a:gd name="T36" fmla="*/ 2147483647 w 34"/>
                  <a:gd name="T37" fmla="*/ 2147483647 h 71"/>
                  <a:gd name="T38" fmla="*/ 2147483647 w 34"/>
                  <a:gd name="T39" fmla="*/ 2147483647 h 71"/>
                  <a:gd name="T40" fmla="*/ 2147483647 w 34"/>
                  <a:gd name="T41" fmla="*/ 2147483647 h 71"/>
                  <a:gd name="T42" fmla="*/ 2147483647 w 34"/>
                  <a:gd name="T43" fmla="*/ 2147483647 h 71"/>
                  <a:gd name="T44" fmla="*/ 2147483647 w 34"/>
                  <a:gd name="T45" fmla="*/ 2147483647 h 71"/>
                  <a:gd name="T46" fmla="*/ 2147483647 w 34"/>
                  <a:gd name="T47" fmla="*/ 2147483647 h 71"/>
                  <a:gd name="T48" fmla="*/ 2147483647 w 34"/>
                  <a:gd name="T49" fmla="*/ 2147483647 h 71"/>
                  <a:gd name="T50" fmla="*/ 2147483647 w 34"/>
                  <a:gd name="T51" fmla="*/ 2147483647 h 71"/>
                  <a:gd name="T52" fmla="*/ 2147483647 w 34"/>
                  <a:gd name="T53" fmla="*/ 2147483647 h 71"/>
                  <a:gd name="T54" fmla="*/ 2147483647 w 34"/>
                  <a:gd name="T55" fmla="*/ 0 h 7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
                  <a:gd name="T85" fmla="*/ 0 h 71"/>
                  <a:gd name="T86" fmla="*/ 34 w 34"/>
                  <a:gd name="T87" fmla="*/ 71 h 7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 h="71">
                    <a:moveTo>
                      <a:pt x="29" y="0"/>
                    </a:moveTo>
                    <a:cubicBezTo>
                      <a:pt x="29" y="0"/>
                      <a:pt x="28" y="1"/>
                      <a:pt x="28" y="1"/>
                    </a:cubicBezTo>
                    <a:cubicBezTo>
                      <a:pt x="25" y="1"/>
                      <a:pt x="24" y="4"/>
                      <a:pt x="24" y="6"/>
                    </a:cubicBezTo>
                    <a:cubicBezTo>
                      <a:pt x="24" y="7"/>
                      <a:pt x="23" y="19"/>
                      <a:pt x="23" y="23"/>
                    </a:cubicBezTo>
                    <a:cubicBezTo>
                      <a:pt x="18" y="26"/>
                      <a:pt x="17" y="31"/>
                      <a:pt x="16" y="36"/>
                    </a:cubicBezTo>
                    <a:cubicBezTo>
                      <a:pt x="16" y="36"/>
                      <a:pt x="16" y="36"/>
                      <a:pt x="15" y="36"/>
                    </a:cubicBezTo>
                    <a:cubicBezTo>
                      <a:pt x="15" y="37"/>
                      <a:pt x="14" y="38"/>
                      <a:pt x="14" y="38"/>
                    </a:cubicBezTo>
                    <a:cubicBezTo>
                      <a:pt x="9" y="41"/>
                      <a:pt x="6" y="47"/>
                      <a:pt x="3" y="52"/>
                    </a:cubicBezTo>
                    <a:cubicBezTo>
                      <a:pt x="1" y="56"/>
                      <a:pt x="0" y="60"/>
                      <a:pt x="0" y="65"/>
                    </a:cubicBezTo>
                    <a:cubicBezTo>
                      <a:pt x="0" y="67"/>
                      <a:pt x="1" y="70"/>
                      <a:pt x="3" y="71"/>
                    </a:cubicBezTo>
                    <a:cubicBezTo>
                      <a:pt x="3" y="71"/>
                      <a:pt x="4" y="71"/>
                      <a:pt x="5" y="71"/>
                    </a:cubicBezTo>
                    <a:cubicBezTo>
                      <a:pt x="5" y="71"/>
                      <a:pt x="6" y="71"/>
                      <a:pt x="7" y="71"/>
                    </a:cubicBezTo>
                    <a:cubicBezTo>
                      <a:pt x="9" y="70"/>
                      <a:pt x="10" y="68"/>
                      <a:pt x="10" y="66"/>
                    </a:cubicBezTo>
                    <a:cubicBezTo>
                      <a:pt x="11" y="60"/>
                      <a:pt x="13" y="54"/>
                      <a:pt x="17" y="50"/>
                    </a:cubicBezTo>
                    <a:cubicBezTo>
                      <a:pt x="18" y="49"/>
                      <a:pt x="20" y="47"/>
                      <a:pt x="21" y="46"/>
                    </a:cubicBezTo>
                    <a:cubicBezTo>
                      <a:pt x="21" y="46"/>
                      <a:pt x="24" y="45"/>
                      <a:pt x="24" y="45"/>
                    </a:cubicBezTo>
                    <a:cubicBezTo>
                      <a:pt x="24" y="44"/>
                      <a:pt x="25" y="40"/>
                      <a:pt x="25" y="39"/>
                    </a:cubicBezTo>
                    <a:cubicBezTo>
                      <a:pt x="26" y="36"/>
                      <a:pt x="27" y="35"/>
                      <a:pt x="28" y="34"/>
                    </a:cubicBezTo>
                    <a:cubicBezTo>
                      <a:pt x="28" y="34"/>
                      <a:pt x="28" y="34"/>
                      <a:pt x="28" y="34"/>
                    </a:cubicBezTo>
                    <a:cubicBezTo>
                      <a:pt x="28" y="34"/>
                      <a:pt x="28" y="34"/>
                      <a:pt x="28" y="34"/>
                    </a:cubicBezTo>
                    <a:cubicBezTo>
                      <a:pt x="32" y="32"/>
                      <a:pt x="32" y="32"/>
                      <a:pt x="32" y="32"/>
                    </a:cubicBezTo>
                    <a:cubicBezTo>
                      <a:pt x="32" y="32"/>
                      <a:pt x="32" y="28"/>
                      <a:pt x="32" y="28"/>
                    </a:cubicBezTo>
                    <a:cubicBezTo>
                      <a:pt x="32" y="27"/>
                      <a:pt x="33" y="22"/>
                      <a:pt x="33" y="22"/>
                    </a:cubicBezTo>
                    <a:cubicBezTo>
                      <a:pt x="33" y="22"/>
                      <a:pt x="33" y="22"/>
                      <a:pt x="33" y="22"/>
                    </a:cubicBezTo>
                    <a:cubicBezTo>
                      <a:pt x="33" y="21"/>
                      <a:pt x="33" y="21"/>
                      <a:pt x="33" y="21"/>
                    </a:cubicBezTo>
                    <a:cubicBezTo>
                      <a:pt x="34" y="7"/>
                      <a:pt x="34" y="7"/>
                      <a:pt x="34" y="7"/>
                    </a:cubicBezTo>
                    <a:cubicBezTo>
                      <a:pt x="34" y="5"/>
                      <a:pt x="33" y="2"/>
                      <a:pt x="31" y="1"/>
                    </a:cubicBezTo>
                    <a:cubicBezTo>
                      <a:pt x="31" y="1"/>
                      <a:pt x="30" y="0"/>
                      <a:pt x="29" y="0"/>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694" name="Freeform 3061"/>
              <p:cNvSpPr>
                <a:spLocks/>
              </p:cNvSpPr>
              <p:nvPr/>
            </p:nvSpPr>
            <p:spPr bwMode="auto">
              <a:xfrm>
                <a:off x="7440613" y="5099050"/>
                <a:ext cx="131762" cy="287338"/>
              </a:xfrm>
              <a:custGeom>
                <a:avLst/>
                <a:gdLst>
                  <a:gd name="T0" fmla="*/ 2147483647 w 32"/>
                  <a:gd name="T1" fmla="*/ 0 h 70"/>
                  <a:gd name="T2" fmla="*/ 2147483647 w 32"/>
                  <a:gd name="T3" fmla="*/ 0 h 70"/>
                  <a:gd name="T4" fmla="*/ 2147483647 w 32"/>
                  <a:gd name="T5" fmla="*/ 2147483647 h 70"/>
                  <a:gd name="T6" fmla="*/ 2147483647 w 32"/>
                  <a:gd name="T7" fmla="*/ 2147483647 h 70"/>
                  <a:gd name="T8" fmla="*/ 2147483647 w 32"/>
                  <a:gd name="T9" fmla="*/ 2147483647 h 70"/>
                  <a:gd name="T10" fmla="*/ 2147483647 w 32"/>
                  <a:gd name="T11" fmla="*/ 2147483647 h 70"/>
                  <a:gd name="T12" fmla="*/ 2147483647 w 32"/>
                  <a:gd name="T13" fmla="*/ 2147483647 h 70"/>
                  <a:gd name="T14" fmla="*/ 2147483647 w 32"/>
                  <a:gd name="T15" fmla="*/ 2147483647 h 70"/>
                  <a:gd name="T16" fmla="*/ 0 w 32"/>
                  <a:gd name="T17" fmla="*/ 2147483647 h 70"/>
                  <a:gd name="T18" fmla="*/ 2147483647 w 32"/>
                  <a:gd name="T19" fmla="*/ 2147483647 h 70"/>
                  <a:gd name="T20" fmla="*/ 2147483647 w 32"/>
                  <a:gd name="T21" fmla="*/ 2147483647 h 70"/>
                  <a:gd name="T22" fmla="*/ 2147483647 w 32"/>
                  <a:gd name="T23" fmla="*/ 2147483647 h 70"/>
                  <a:gd name="T24" fmla="*/ 2147483647 w 32"/>
                  <a:gd name="T25" fmla="*/ 2147483647 h 70"/>
                  <a:gd name="T26" fmla="*/ 2147483647 w 32"/>
                  <a:gd name="T27" fmla="*/ 2147483647 h 70"/>
                  <a:gd name="T28" fmla="*/ 2147483647 w 32"/>
                  <a:gd name="T29" fmla="*/ 2147483647 h 70"/>
                  <a:gd name="T30" fmla="*/ 2147483647 w 32"/>
                  <a:gd name="T31" fmla="*/ 2147483647 h 70"/>
                  <a:gd name="T32" fmla="*/ 2147483647 w 32"/>
                  <a:gd name="T33" fmla="*/ 2147483647 h 70"/>
                  <a:gd name="T34" fmla="*/ 2147483647 w 32"/>
                  <a:gd name="T35" fmla="*/ 2147483647 h 70"/>
                  <a:gd name="T36" fmla="*/ 2147483647 w 32"/>
                  <a:gd name="T37" fmla="*/ 2147483647 h 70"/>
                  <a:gd name="T38" fmla="*/ 2147483647 w 32"/>
                  <a:gd name="T39" fmla="*/ 2147483647 h 70"/>
                  <a:gd name="T40" fmla="*/ 2147483647 w 32"/>
                  <a:gd name="T41" fmla="*/ 2147483647 h 70"/>
                  <a:gd name="T42" fmla="*/ 2147483647 w 32"/>
                  <a:gd name="T43" fmla="*/ 2147483647 h 70"/>
                  <a:gd name="T44" fmla="*/ 2147483647 w 32"/>
                  <a:gd name="T45" fmla="*/ 2147483647 h 70"/>
                  <a:gd name="T46" fmla="*/ 2147483647 w 32"/>
                  <a:gd name="T47" fmla="*/ 2147483647 h 70"/>
                  <a:gd name="T48" fmla="*/ 2147483647 w 32"/>
                  <a:gd name="T49" fmla="*/ 2147483647 h 70"/>
                  <a:gd name="T50" fmla="*/ 2147483647 w 32"/>
                  <a:gd name="T51" fmla="*/ 2147483647 h 70"/>
                  <a:gd name="T52" fmla="*/ 2147483647 w 32"/>
                  <a:gd name="T53" fmla="*/ 2147483647 h 70"/>
                  <a:gd name="T54" fmla="*/ 2147483647 w 32"/>
                  <a:gd name="T55" fmla="*/ 0 h 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2"/>
                  <a:gd name="T85" fmla="*/ 0 h 70"/>
                  <a:gd name="T86" fmla="*/ 32 w 32"/>
                  <a:gd name="T87" fmla="*/ 70 h 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2" h="70">
                    <a:moveTo>
                      <a:pt x="28" y="0"/>
                    </a:moveTo>
                    <a:cubicBezTo>
                      <a:pt x="28" y="0"/>
                      <a:pt x="27" y="0"/>
                      <a:pt x="27" y="0"/>
                    </a:cubicBezTo>
                    <a:cubicBezTo>
                      <a:pt x="25" y="1"/>
                      <a:pt x="24" y="3"/>
                      <a:pt x="24" y="6"/>
                    </a:cubicBezTo>
                    <a:cubicBezTo>
                      <a:pt x="24" y="8"/>
                      <a:pt x="23" y="19"/>
                      <a:pt x="23" y="22"/>
                    </a:cubicBezTo>
                    <a:cubicBezTo>
                      <a:pt x="18" y="25"/>
                      <a:pt x="17" y="30"/>
                      <a:pt x="16" y="35"/>
                    </a:cubicBezTo>
                    <a:cubicBezTo>
                      <a:pt x="16" y="35"/>
                      <a:pt x="16" y="35"/>
                      <a:pt x="16" y="35"/>
                    </a:cubicBezTo>
                    <a:cubicBezTo>
                      <a:pt x="15" y="36"/>
                      <a:pt x="15" y="37"/>
                      <a:pt x="14" y="37"/>
                    </a:cubicBezTo>
                    <a:cubicBezTo>
                      <a:pt x="10" y="40"/>
                      <a:pt x="6" y="45"/>
                      <a:pt x="3" y="51"/>
                    </a:cubicBezTo>
                    <a:cubicBezTo>
                      <a:pt x="2" y="55"/>
                      <a:pt x="1" y="59"/>
                      <a:pt x="0" y="63"/>
                    </a:cubicBezTo>
                    <a:cubicBezTo>
                      <a:pt x="0" y="65"/>
                      <a:pt x="1" y="68"/>
                      <a:pt x="2" y="69"/>
                    </a:cubicBezTo>
                    <a:cubicBezTo>
                      <a:pt x="3" y="69"/>
                      <a:pt x="3" y="70"/>
                      <a:pt x="4" y="70"/>
                    </a:cubicBezTo>
                    <a:cubicBezTo>
                      <a:pt x="4" y="70"/>
                      <a:pt x="5" y="70"/>
                      <a:pt x="6" y="69"/>
                    </a:cubicBezTo>
                    <a:cubicBezTo>
                      <a:pt x="7" y="68"/>
                      <a:pt x="8" y="66"/>
                      <a:pt x="8" y="64"/>
                    </a:cubicBezTo>
                    <a:cubicBezTo>
                      <a:pt x="9" y="59"/>
                      <a:pt x="11" y="54"/>
                      <a:pt x="14" y="50"/>
                    </a:cubicBezTo>
                    <a:cubicBezTo>
                      <a:pt x="15" y="48"/>
                      <a:pt x="17" y="46"/>
                      <a:pt x="18" y="45"/>
                    </a:cubicBezTo>
                    <a:cubicBezTo>
                      <a:pt x="18" y="45"/>
                      <a:pt x="20" y="44"/>
                      <a:pt x="20" y="44"/>
                    </a:cubicBezTo>
                    <a:cubicBezTo>
                      <a:pt x="21" y="43"/>
                      <a:pt x="22" y="39"/>
                      <a:pt x="22" y="39"/>
                    </a:cubicBezTo>
                    <a:cubicBezTo>
                      <a:pt x="23" y="36"/>
                      <a:pt x="24" y="35"/>
                      <a:pt x="25" y="35"/>
                    </a:cubicBezTo>
                    <a:cubicBezTo>
                      <a:pt x="25" y="34"/>
                      <a:pt x="25" y="34"/>
                      <a:pt x="25" y="34"/>
                    </a:cubicBezTo>
                    <a:cubicBezTo>
                      <a:pt x="26" y="34"/>
                      <a:pt x="26" y="34"/>
                      <a:pt x="26" y="34"/>
                    </a:cubicBezTo>
                    <a:cubicBezTo>
                      <a:pt x="28" y="32"/>
                      <a:pt x="28" y="32"/>
                      <a:pt x="28" y="32"/>
                    </a:cubicBezTo>
                    <a:cubicBezTo>
                      <a:pt x="28" y="31"/>
                      <a:pt x="29" y="28"/>
                      <a:pt x="29" y="28"/>
                    </a:cubicBezTo>
                    <a:cubicBezTo>
                      <a:pt x="29" y="27"/>
                      <a:pt x="30" y="22"/>
                      <a:pt x="31" y="22"/>
                    </a:cubicBezTo>
                    <a:cubicBezTo>
                      <a:pt x="31" y="22"/>
                      <a:pt x="31" y="22"/>
                      <a:pt x="31" y="22"/>
                    </a:cubicBezTo>
                    <a:cubicBezTo>
                      <a:pt x="31" y="21"/>
                      <a:pt x="31" y="21"/>
                      <a:pt x="31" y="21"/>
                    </a:cubicBezTo>
                    <a:cubicBezTo>
                      <a:pt x="32" y="7"/>
                      <a:pt x="32" y="7"/>
                      <a:pt x="32" y="7"/>
                    </a:cubicBezTo>
                    <a:cubicBezTo>
                      <a:pt x="32" y="5"/>
                      <a:pt x="31" y="1"/>
                      <a:pt x="30" y="1"/>
                    </a:cubicBezTo>
                    <a:cubicBezTo>
                      <a:pt x="29" y="0"/>
                      <a:pt x="29" y="0"/>
                      <a:pt x="28" y="0"/>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695" name="Freeform 3062"/>
              <p:cNvSpPr>
                <a:spLocks/>
              </p:cNvSpPr>
              <p:nvPr/>
            </p:nvSpPr>
            <p:spPr bwMode="auto">
              <a:xfrm>
                <a:off x="7445375" y="5099050"/>
                <a:ext cx="122238" cy="282575"/>
              </a:xfrm>
              <a:custGeom>
                <a:avLst/>
                <a:gdLst>
                  <a:gd name="T0" fmla="*/ 2147483647 w 30"/>
                  <a:gd name="T1" fmla="*/ 2147483647 h 69"/>
                  <a:gd name="T2" fmla="*/ 2147483647 w 30"/>
                  <a:gd name="T3" fmla="*/ 2147483647 h 69"/>
                  <a:gd name="T4" fmla="*/ 2147483647 w 30"/>
                  <a:gd name="T5" fmla="*/ 2147483647 h 69"/>
                  <a:gd name="T6" fmla="*/ 2147483647 w 30"/>
                  <a:gd name="T7" fmla="*/ 2147483647 h 69"/>
                  <a:gd name="T8" fmla="*/ 2147483647 w 30"/>
                  <a:gd name="T9" fmla="*/ 2147483647 h 69"/>
                  <a:gd name="T10" fmla="*/ 2147483647 w 30"/>
                  <a:gd name="T11" fmla="*/ 2147483647 h 69"/>
                  <a:gd name="T12" fmla="*/ 2147483647 w 30"/>
                  <a:gd name="T13" fmla="*/ 2147483647 h 69"/>
                  <a:gd name="T14" fmla="*/ 2147483647 w 30"/>
                  <a:gd name="T15" fmla="*/ 2147483647 h 69"/>
                  <a:gd name="T16" fmla="*/ 0 w 30"/>
                  <a:gd name="T17" fmla="*/ 2147483647 h 69"/>
                  <a:gd name="T18" fmla="*/ 2147483647 w 30"/>
                  <a:gd name="T19" fmla="*/ 2147483647 h 69"/>
                  <a:gd name="T20" fmla="*/ 2147483647 w 30"/>
                  <a:gd name="T21" fmla="*/ 2147483647 h 69"/>
                  <a:gd name="T22" fmla="*/ 2147483647 w 30"/>
                  <a:gd name="T23" fmla="*/ 2147483647 h 69"/>
                  <a:gd name="T24" fmla="*/ 2147483647 w 30"/>
                  <a:gd name="T25" fmla="*/ 2147483647 h 69"/>
                  <a:gd name="T26" fmla="*/ 2147483647 w 30"/>
                  <a:gd name="T27" fmla="*/ 2147483647 h 69"/>
                  <a:gd name="T28" fmla="*/ 2147483647 w 30"/>
                  <a:gd name="T29" fmla="*/ 2147483647 h 69"/>
                  <a:gd name="T30" fmla="*/ 2147483647 w 30"/>
                  <a:gd name="T31" fmla="*/ 2147483647 h 69"/>
                  <a:gd name="T32" fmla="*/ 2147483647 w 30"/>
                  <a:gd name="T33" fmla="*/ 2147483647 h 69"/>
                  <a:gd name="T34" fmla="*/ 2147483647 w 30"/>
                  <a:gd name="T35" fmla="*/ 2147483647 h 69"/>
                  <a:gd name="T36" fmla="*/ 2147483647 w 30"/>
                  <a:gd name="T37" fmla="*/ 2147483647 h 69"/>
                  <a:gd name="T38" fmla="*/ 2147483647 w 30"/>
                  <a:gd name="T39" fmla="*/ 2147483647 h 69"/>
                  <a:gd name="T40" fmla="*/ 2147483647 w 30"/>
                  <a:gd name="T41" fmla="*/ 2147483647 h 69"/>
                  <a:gd name="T42" fmla="*/ 2147483647 w 30"/>
                  <a:gd name="T43" fmla="*/ 2147483647 h 69"/>
                  <a:gd name="T44" fmla="*/ 2147483647 w 30"/>
                  <a:gd name="T45" fmla="*/ 2147483647 h 69"/>
                  <a:gd name="T46" fmla="*/ 2147483647 w 30"/>
                  <a:gd name="T47" fmla="*/ 2147483647 h 69"/>
                  <a:gd name="T48" fmla="*/ 2147483647 w 30"/>
                  <a:gd name="T49" fmla="*/ 2147483647 h 69"/>
                  <a:gd name="T50" fmla="*/ 2147483647 w 30"/>
                  <a:gd name="T51" fmla="*/ 2147483647 h 69"/>
                  <a:gd name="T52" fmla="*/ 2147483647 w 30"/>
                  <a:gd name="T53" fmla="*/ 2147483647 h 69"/>
                  <a:gd name="T54" fmla="*/ 2147483647 w 30"/>
                  <a:gd name="T55" fmla="*/ 2147483647 h 6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
                  <a:gd name="T85" fmla="*/ 0 h 69"/>
                  <a:gd name="T86" fmla="*/ 30 w 30"/>
                  <a:gd name="T87" fmla="*/ 69 h 6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 h="69">
                    <a:moveTo>
                      <a:pt x="27" y="1"/>
                    </a:moveTo>
                    <a:cubicBezTo>
                      <a:pt x="27" y="0"/>
                      <a:pt x="26" y="1"/>
                      <a:pt x="26" y="1"/>
                    </a:cubicBezTo>
                    <a:cubicBezTo>
                      <a:pt x="25" y="1"/>
                      <a:pt x="24" y="4"/>
                      <a:pt x="24" y="6"/>
                    </a:cubicBezTo>
                    <a:cubicBezTo>
                      <a:pt x="24" y="10"/>
                      <a:pt x="23" y="20"/>
                      <a:pt x="23" y="23"/>
                    </a:cubicBezTo>
                    <a:cubicBezTo>
                      <a:pt x="18" y="25"/>
                      <a:pt x="17" y="30"/>
                      <a:pt x="16" y="35"/>
                    </a:cubicBezTo>
                    <a:cubicBezTo>
                      <a:pt x="16" y="35"/>
                      <a:pt x="16" y="35"/>
                      <a:pt x="16" y="35"/>
                    </a:cubicBezTo>
                    <a:cubicBezTo>
                      <a:pt x="15" y="35"/>
                      <a:pt x="15" y="37"/>
                      <a:pt x="15" y="37"/>
                    </a:cubicBezTo>
                    <a:cubicBezTo>
                      <a:pt x="10" y="40"/>
                      <a:pt x="7" y="45"/>
                      <a:pt x="4" y="51"/>
                    </a:cubicBezTo>
                    <a:cubicBezTo>
                      <a:pt x="2" y="54"/>
                      <a:pt x="1" y="58"/>
                      <a:pt x="0" y="62"/>
                    </a:cubicBezTo>
                    <a:cubicBezTo>
                      <a:pt x="0" y="65"/>
                      <a:pt x="1" y="67"/>
                      <a:pt x="1" y="68"/>
                    </a:cubicBezTo>
                    <a:cubicBezTo>
                      <a:pt x="2" y="69"/>
                      <a:pt x="2" y="69"/>
                      <a:pt x="3" y="69"/>
                    </a:cubicBezTo>
                    <a:cubicBezTo>
                      <a:pt x="4" y="69"/>
                      <a:pt x="4" y="69"/>
                      <a:pt x="4" y="68"/>
                    </a:cubicBezTo>
                    <a:cubicBezTo>
                      <a:pt x="5" y="67"/>
                      <a:pt x="6" y="65"/>
                      <a:pt x="7" y="63"/>
                    </a:cubicBezTo>
                    <a:cubicBezTo>
                      <a:pt x="7" y="59"/>
                      <a:pt x="9" y="54"/>
                      <a:pt x="12" y="50"/>
                    </a:cubicBezTo>
                    <a:cubicBezTo>
                      <a:pt x="13" y="48"/>
                      <a:pt x="14" y="47"/>
                      <a:pt x="15" y="45"/>
                    </a:cubicBezTo>
                    <a:cubicBezTo>
                      <a:pt x="16" y="45"/>
                      <a:pt x="17" y="44"/>
                      <a:pt x="17" y="44"/>
                    </a:cubicBezTo>
                    <a:cubicBezTo>
                      <a:pt x="18" y="43"/>
                      <a:pt x="19" y="40"/>
                      <a:pt x="20" y="40"/>
                    </a:cubicBezTo>
                    <a:cubicBezTo>
                      <a:pt x="20" y="37"/>
                      <a:pt x="21" y="37"/>
                      <a:pt x="22" y="36"/>
                    </a:cubicBezTo>
                    <a:cubicBezTo>
                      <a:pt x="22" y="36"/>
                      <a:pt x="23" y="36"/>
                      <a:pt x="23" y="36"/>
                    </a:cubicBezTo>
                    <a:cubicBezTo>
                      <a:pt x="23" y="36"/>
                      <a:pt x="23" y="36"/>
                      <a:pt x="23" y="36"/>
                    </a:cubicBezTo>
                    <a:cubicBezTo>
                      <a:pt x="25" y="33"/>
                      <a:pt x="25" y="33"/>
                      <a:pt x="25" y="33"/>
                    </a:cubicBezTo>
                    <a:cubicBezTo>
                      <a:pt x="25" y="32"/>
                      <a:pt x="25" y="30"/>
                      <a:pt x="26" y="29"/>
                    </a:cubicBezTo>
                    <a:cubicBezTo>
                      <a:pt x="26" y="27"/>
                      <a:pt x="27" y="23"/>
                      <a:pt x="29" y="23"/>
                    </a:cubicBezTo>
                    <a:cubicBezTo>
                      <a:pt x="29" y="23"/>
                      <a:pt x="29" y="23"/>
                      <a:pt x="29" y="23"/>
                    </a:cubicBezTo>
                    <a:cubicBezTo>
                      <a:pt x="29" y="22"/>
                      <a:pt x="29" y="22"/>
                      <a:pt x="29" y="22"/>
                    </a:cubicBezTo>
                    <a:cubicBezTo>
                      <a:pt x="30" y="7"/>
                      <a:pt x="30" y="7"/>
                      <a:pt x="30" y="7"/>
                    </a:cubicBezTo>
                    <a:cubicBezTo>
                      <a:pt x="30" y="6"/>
                      <a:pt x="29" y="2"/>
                      <a:pt x="29" y="1"/>
                    </a:cubicBezTo>
                    <a:cubicBezTo>
                      <a:pt x="28" y="1"/>
                      <a:pt x="28" y="1"/>
                      <a:pt x="27" y="1"/>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696" name="Freeform 3063"/>
              <p:cNvSpPr>
                <a:spLocks/>
              </p:cNvSpPr>
              <p:nvPr/>
            </p:nvSpPr>
            <p:spPr bwMode="auto">
              <a:xfrm>
                <a:off x="7448550" y="5103813"/>
                <a:ext cx="115888" cy="277812"/>
              </a:xfrm>
              <a:custGeom>
                <a:avLst/>
                <a:gdLst>
                  <a:gd name="T0" fmla="*/ 2147483647 w 28"/>
                  <a:gd name="T1" fmla="*/ 0 h 68"/>
                  <a:gd name="T2" fmla="*/ 2147483647 w 28"/>
                  <a:gd name="T3" fmla="*/ 2147483647 h 68"/>
                  <a:gd name="T4" fmla="*/ 2147483647 w 28"/>
                  <a:gd name="T5" fmla="*/ 2147483647 h 68"/>
                  <a:gd name="T6" fmla="*/ 2147483647 w 28"/>
                  <a:gd name="T7" fmla="*/ 2147483647 h 68"/>
                  <a:gd name="T8" fmla="*/ 2147483647 w 28"/>
                  <a:gd name="T9" fmla="*/ 2147483647 h 68"/>
                  <a:gd name="T10" fmla="*/ 2147483647 w 28"/>
                  <a:gd name="T11" fmla="*/ 2147483647 h 68"/>
                  <a:gd name="T12" fmla="*/ 2147483647 w 28"/>
                  <a:gd name="T13" fmla="*/ 2147483647 h 68"/>
                  <a:gd name="T14" fmla="*/ 2147483647 w 28"/>
                  <a:gd name="T15" fmla="*/ 2147483647 h 68"/>
                  <a:gd name="T16" fmla="*/ 2147483647 w 28"/>
                  <a:gd name="T17" fmla="*/ 2147483647 h 68"/>
                  <a:gd name="T18" fmla="*/ 2147483647 w 28"/>
                  <a:gd name="T19" fmla="*/ 2147483647 h 68"/>
                  <a:gd name="T20" fmla="*/ 2147483647 w 28"/>
                  <a:gd name="T21" fmla="*/ 2147483647 h 68"/>
                  <a:gd name="T22" fmla="*/ 2147483647 w 28"/>
                  <a:gd name="T23" fmla="*/ 2147483647 h 68"/>
                  <a:gd name="T24" fmla="*/ 2147483647 w 28"/>
                  <a:gd name="T25" fmla="*/ 2147483647 h 68"/>
                  <a:gd name="T26" fmla="*/ 2147483647 w 28"/>
                  <a:gd name="T27" fmla="*/ 2147483647 h 68"/>
                  <a:gd name="T28" fmla="*/ 2147483647 w 28"/>
                  <a:gd name="T29" fmla="*/ 2147483647 h 68"/>
                  <a:gd name="T30" fmla="*/ 2147483647 w 28"/>
                  <a:gd name="T31" fmla="*/ 2147483647 h 68"/>
                  <a:gd name="T32" fmla="*/ 2147483647 w 28"/>
                  <a:gd name="T33" fmla="*/ 2147483647 h 68"/>
                  <a:gd name="T34" fmla="*/ 2147483647 w 28"/>
                  <a:gd name="T35" fmla="*/ 2147483647 h 68"/>
                  <a:gd name="T36" fmla="*/ 2147483647 w 28"/>
                  <a:gd name="T37" fmla="*/ 2147483647 h 68"/>
                  <a:gd name="T38" fmla="*/ 2147483647 w 28"/>
                  <a:gd name="T39" fmla="*/ 2147483647 h 68"/>
                  <a:gd name="T40" fmla="*/ 2147483647 w 28"/>
                  <a:gd name="T41" fmla="*/ 2147483647 h 68"/>
                  <a:gd name="T42" fmla="*/ 2147483647 w 28"/>
                  <a:gd name="T43" fmla="*/ 2147483647 h 68"/>
                  <a:gd name="T44" fmla="*/ 2147483647 w 28"/>
                  <a:gd name="T45" fmla="*/ 2147483647 h 68"/>
                  <a:gd name="T46" fmla="*/ 2147483647 w 28"/>
                  <a:gd name="T47" fmla="*/ 2147483647 h 68"/>
                  <a:gd name="T48" fmla="*/ 2147483647 w 28"/>
                  <a:gd name="T49" fmla="*/ 2147483647 h 68"/>
                  <a:gd name="T50" fmla="*/ 2147483647 w 28"/>
                  <a:gd name="T51" fmla="*/ 2147483647 h 68"/>
                  <a:gd name="T52" fmla="*/ 2147483647 w 28"/>
                  <a:gd name="T53" fmla="*/ 2147483647 h 68"/>
                  <a:gd name="T54" fmla="*/ 2147483647 w 28"/>
                  <a:gd name="T55" fmla="*/ 0 h 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
                  <a:gd name="T85" fmla="*/ 0 h 68"/>
                  <a:gd name="T86" fmla="*/ 28 w 28"/>
                  <a:gd name="T87" fmla="*/ 68 h 6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 h="68">
                    <a:moveTo>
                      <a:pt x="26" y="0"/>
                    </a:moveTo>
                    <a:cubicBezTo>
                      <a:pt x="25" y="0"/>
                      <a:pt x="25" y="0"/>
                      <a:pt x="25" y="1"/>
                    </a:cubicBezTo>
                    <a:cubicBezTo>
                      <a:pt x="24" y="1"/>
                      <a:pt x="24" y="3"/>
                      <a:pt x="24" y="6"/>
                    </a:cubicBezTo>
                    <a:cubicBezTo>
                      <a:pt x="24" y="10"/>
                      <a:pt x="23" y="20"/>
                      <a:pt x="23" y="22"/>
                    </a:cubicBezTo>
                    <a:cubicBezTo>
                      <a:pt x="19" y="24"/>
                      <a:pt x="17" y="29"/>
                      <a:pt x="16" y="34"/>
                    </a:cubicBezTo>
                    <a:cubicBezTo>
                      <a:pt x="16" y="34"/>
                      <a:pt x="16" y="34"/>
                      <a:pt x="16" y="34"/>
                    </a:cubicBezTo>
                    <a:cubicBezTo>
                      <a:pt x="16" y="34"/>
                      <a:pt x="15" y="36"/>
                      <a:pt x="15" y="36"/>
                    </a:cubicBezTo>
                    <a:cubicBezTo>
                      <a:pt x="11" y="39"/>
                      <a:pt x="7" y="44"/>
                      <a:pt x="4" y="49"/>
                    </a:cubicBezTo>
                    <a:cubicBezTo>
                      <a:pt x="3" y="53"/>
                      <a:pt x="1" y="57"/>
                      <a:pt x="1" y="61"/>
                    </a:cubicBezTo>
                    <a:cubicBezTo>
                      <a:pt x="0" y="63"/>
                      <a:pt x="0" y="65"/>
                      <a:pt x="1" y="67"/>
                    </a:cubicBezTo>
                    <a:cubicBezTo>
                      <a:pt x="1" y="67"/>
                      <a:pt x="1" y="68"/>
                      <a:pt x="2" y="68"/>
                    </a:cubicBezTo>
                    <a:cubicBezTo>
                      <a:pt x="3" y="68"/>
                      <a:pt x="3" y="67"/>
                      <a:pt x="3" y="67"/>
                    </a:cubicBezTo>
                    <a:cubicBezTo>
                      <a:pt x="4" y="65"/>
                      <a:pt x="4" y="64"/>
                      <a:pt x="5" y="62"/>
                    </a:cubicBezTo>
                    <a:cubicBezTo>
                      <a:pt x="5" y="58"/>
                      <a:pt x="7" y="53"/>
                      <a:pt x="9" y="49"/>
                    </a:cubicBezTo>
                    <a:cubicBezTo>
                      <a:pt x="10" y="48"/>
                      <a:pt x="11" y="46"/>
                      <a:pt x="12" y="45"/>
                    </a:cubicBezTo>
                    <a:cubicBezTo>
                      <a:pt x="13" y="44"/>
                      <a:pt x="14" y="43"/>
                      <a:pt x="14" y="43"/>
                    </a:cubicBezTo>
                    <a:cubicBezTo>
                      <a:pt x="15" y="42"/>
                      <a:pt x="16" y="40"/>
                      <a:pt x="17" y="39"/>
                    </a:cubicBezTo>
                    <a:cubicBezTo>
                      <a:pt x="18" y="38"/>
                      <a:pt x="19" y="37"/>
                      <a:pt x="20" y="36"/>
                    </a:cubicBezTo>
                    <a:cubicBezTo>
                      <a:pt x="20" y="36"/>
                      <a:pt x="20" y="36"/>
                      <a:pt x="20" y="36"/>
                    </a:cubicBezTo>
                    <a:cubicBezTo>
                      <a:pt x="20" y="36"/>
                      <a:pt x="20" y="36"/>
                      <a:pt x="20" y="36"/>
                    </a:cubicBezTo>
                    <a:cubicBezTo>
                      <a:pt x="21" y="33"/>
                      <a:pt x="21" y="33"/>
                      <a:pt x="21" y="33"/>
                    </a:cubicBezTo>
                    <a:cubicBezTo>
                      <a:pt x="22" y="32"/>
                      <a:pt x="22" y="30"/>
                      <a:pt x="22" y="29"/>
                    </a:cubicBezTo>
                    <a:cubicBezTo>
                      <a:pt x="23" y="26"/>
                      <a:pt x="24" y="24"/>
                      <a:pt x="27" y="23"/>
                    </a:cubicBezTo>
                    <a:cubicBezTo>
                      <a:pt x="27" y="22"/>
                      <a:pt x="27" y="22"/>
                      <a:pt x="27" y="22"/>
                    </a:cubicBezTo>
                    <a:cubicBezTo>
                      <a:pt x="27" y="22"/>
                      <a:pt x="27" y="22"/>
                      <a:pt x="27" y="22"/>
                    </a:cubicBezTo>
                    <a:cubicBezTo>
                      <a:pt x="28" y="7"/>
                      <a:pt x="28" y="7"/>
                      <a:pt x="28" y="7"/>
                    </a:cubicBezTo>
                    <a:cubicBezTo>
                      <a:pt x="28" y="6"/>
                      <a:pt x="28" y="1"/>
                      <a:pt x="27" y="1"/>
                    </a:cubicBezTo>
                    <a:cubicBezTo>
                      <a:pt x="27" y="1"/>
                      <a:pt x="27" y="0"/>
                      <a:pt x="26" y="0"/>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697" name="Freeform 3064"/>
              <p:cNvSpPr>
                <a:spLocks/>
              </p:cNvSpPr>
              <p:nvPr/>
            </p:nvSpPr>
            <p:spPr bwMode="auto">
              <a:xfrm>
                <a:off x="7453313" y="5106988"/>
                <a:ext cx="106362" cy="269875"/>
              </a:xfrm>
              <a:custGeom>
                <a:avLst/>
                <a:gdLst>
                  <a:gd name="T0" fmla="*/ 2147483647 w 26"/>
                  <a:gd name="T1" fmla="*/ 2147483647 h 66"/>
                  <a:gd name="T2" fmla="*/ 2147483647 w 26"/>
                  <a:gd name="T3" fmla="*/ 2147483647 h 66"/>
                  <a:gd name="T4" fmla="*/ 2147483647 w 26"/>
                  <a:gd name="T5" fmla="*/ 0 h 66"/>
                  <a:gd name="T6" fmla="*/ 2147483647 w 26"/>
                  <a:gd name="T7" fmla="*/ 2147483647 h 66"/>
                  <a:gd name="T8" fmla="*/ 2147483647 w 26"/>
                  <a:gd name="T9" fmla="*/ 2147483647 h 66"/>
                  <a:gd name="T10" fmla="*/ 2147483647 w 26"/>
                  <a:gd name="T11" fmla="*/ 2147483647 h 66"/>
                  <a:gd name="T12" fmla="*/ 2147483647 w 26"/>
                  <a:gd name="T13" fmla="*/ 2147483647 h 66"/>
                  <a:gd name="T14" fmla="*/ 2147483647 w 26"/>
                  <a:gd name="T15" fmla="*/ 2147483647 h 66"/>
                  <a:gd name="T16" fmla="*/ 0 w 26"/>
                  <a:gd name="T17" fmla="*/ 2147483647 h 66"/>
                  <a:gd name="T18" fmla="*/ 2147483647 w 26"/>
                  <a:gd name="T19" fmla="*/ 2147483647 h 66"/>
                  <a:gd name="T20" fmla="*/ 2147483647 w 26"/>
                  <a:gd name="T21" fmla="*/ 2147483647 h 66"/>
                  <a:gd name="T22" fmla="*/ 2147483647 w 26"/>
                  <a:gd name="T23" fmla="*/ 2147483647 h 66"/>
                  <a:gd name="T24" fmla="*/ 2147483647 w 26"/>
                  <a:gd name="T25" fmla="*/ 2147483647 h 66"/>
                  <a:gd name="T26" fmla="*/ 2147483647 w 26"/>
                  <a:gd name="T27" fmla="*/ 2147483647 h 66"/>
                  <a:gd name="T28" fmla="*/ 2147483647 w 26"/>
                  <a:gd name="T29" fmla="*/ 2147483647 h 66"/>
                  <a:gd name="T30" fmla="*/ 2147483647 w 26"/>
                  <a:gd name="T31" fmla="*/ 2147483647 h 66"/>
                  <a:gd name="T32" fmla="*/ 2147483647 w 26"/>
                  <a:gd name="T33" fmla="*/ 2147483647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66"/>
                  <a:gd name="T53" fmla="*/ 26 w 26"/>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66">
                    <a:moveTo>
                      <a:pt x="25" y="22"/>
                    </a:moveTo>
                    <a:cubicBezTo>
                      <a:pt x="26" y="1"/>
                      <a:pt x="26" y="1"/>
                      <a:pt x="26" y="1"/>
                    </a:cubicBezTo>
                    <a:cubicBezTo>
                      <a:pt x="26" y="0"/>
                      <a:pt x="26" y="0"/>
                      <a:pt x="25" y="0"/>
                    </a:cubicBezTo>
                    <a:cubicBezTo>
                      <a:pt x="24" y="0"/>
                      <a:pt x="24" y="0"/>
                      <a:pt x="24" y="1"/>
                    </a:cubicBezTo>
                    <a:cubicBezTo>
                      <a:pt x="24" y="1"/>
                      <a:pt x="23" y="20"/>
                      <a:pt x="23" y="21"/>
                    </a:cubicBezTo>
                    <a:cubicBezTo>
                      <a:pt x="19" y="23"/>
                      <a:pt x="17" y="28"/>
                      <a:pt x="16" y="33"/>
                    </a:cubicBezTo>
                    <a:cubicBezTo>
                      <a:pt x="16" y="33"/>
                      <a:pt x="16" y="35"/>
                      <a:pt x="16" y="35"/>
                    </a:cubicBezTo>
                    <a:cubicBezTo>
                      <a:pt x="11" y="37"/>
                      <a:pt x="8" y="42"/>
                      <a:pt x="5" y="48"/>
                    </a:cubicBezTo>
                    <a:cubicBezTo>
                      <a:pt x="2" y="53"/>
                      <a:pt x="0" y="60"/>
                      <a:pt x="0" y="65"/>
                    </a:cubicBezTo>
                    <a:cubicBezTo>
                      <a:pt x="0" y="65"/>
                      <a:pt x="1" y="66"/>
                      <a:pt x="1" y="66"/>
                    </a:cubicBezTo>
                    <a:cubicBezTo>
                      <a:pt x="2" y="66"/>
                      <a:pt x="2" y="66"/>
                      <a:pt x="2" y="65"/>
                    </a:cubicBezTo>
                    <a:cubicBezTo>
                      <a:pt x="2" y="60"/>
                      <a:pt x="4" y="54"/>
                      <a:pt x="7" y="49"/>
                    </a:cubicBezTo>
                    <a:cubicBezTo>
                      <a:pt x="9" y="43"/>
                      <a:pt x="13" y="39"/>
                      <a:pt x="17" y="37"/>
                    </a:cubicBezTo>
                    <a:cubicBezTo>
                      <a:pt x="17" y="37"/>
                      <a:pt x="17" y="37"/>
                      <a:pt x="17" y="37"/>
                    </a:cubicBezTo>
                    <a:cubicBezTo>
                      <a:pt x="18" y="33"/>
                      <a:pt x="18" y="33"/>
                      <a:pt x="18" y="33"/>
                    </a:cubicBezTo>
                    <a:cubicBezTo>
                      <a:pt x="19" y="28"/>
                      <a:pt x="20" y="24"/>
                      <a:pt x="25" y="23"/>
                    </a:cubicBezTo>
                    <a:cubicBezTo>
                      <a:pt x="25" y="22"/>
                      <a:pt x="25" y="22"/>
                      <a:pt x="25" y="22"/>
                    </a:cubicBezTo>
                    <a:close/>
                  </a:path>
                </a:pathLst>
              </a:custGeom>
              <a:solidFill>
                <a:srgbClr val="CFE4B5"/>
              </a:solidFill>
              <a:ln w="9525">
                <a:noFill/>
                <a:round/>
                <a:headEnd/>
                <a:tailEnd/>
              </a:ln>
            </p:spPr>
            <p:txBody>
              <a:bodyPr/>
              <a:lstStyle/>
              <a:p>
                <a:endParaRPr lang="en-US">
                  <a:latin typeface="Calibri" pitchFamily="34" charset="0"/>
                </a:endParaRPr>
              </a:p>
            </p:txBody>
          </p:sp>
          <p:sp>
            <p:nvSpPr>
              <p:cNvPr id="143698" name="Freeform 3065"/>
              <p:cNvSpPr>
                <a:spLocks/>
              </p:cNvSpPr>
              <p:nvPr/>
            </p:nvSpPr>
            <p:spPr bwMode="auto">
              <a:xfrm>
                <a:off x="7588250" y="5095875"/>
                <a:ext cx="131763" cy="301625"/>
              </a:xfrm>
              <a:custGeom>
                <a:avLst/>
                <a:gdLst>
                  <a:gd name="T0" fmla="*/ 2147483647 w 32"/>
                  <a:gd name="T1" fmla="*/ 2147483647 h 74"/>
                  <a:gd name="T2" fmla="*/ 2147483647 w 32"/>
                  <a:gd name="T3" fmla="*/ 2147483647 h 74"/>
                  <a:gd name="T4" fmla="*/ 2147483647 w 32"/>
                  <a:gd name="T5" fmla="*/ 2147483647 h 74"/>
                  <a:gd name="T6" fmla="*/ 2147483647 w 32"/>
                  <a:gd name="T7" fmla="*/ 2147483647 h 74"/>
                  <a:gd name="T8" fmla="*/ 2147483647 w 32"/>
                  <a:gd name="T9" fmla="*/ 0 h 74"/>
                  <a:gd name="T10" fmla="*/ 2147483647 w 32"/>
                  <a:gd name="T11" fmla="*/ 0 h 74"/>
                  <a:gd name="T12" fmla="*/ 2147483647 w 32"/>
                  <a:gd name="T13" fmla="*/ 2147483647 h 74"/>
                  <a:gd name="T14" fmla="*/ 0 w 32"/>
                  <a:gd name="T15" fmla="*/ 2147483647 h 74"/>
                  <a:gd name="T16" fmla="*/ 2147483647 w 32"/>
                  <a:gd name="T17" fmla="*/ 2147483647 h 74"/>
                  <a:gd name="T18" fmla="*/ 2147483647 w 32"/>
                  <a:gd name="T19" fmla="*/ 2147483647 h 74"/>
                  <a:gd name="T20" fmla="*/ 2147483647 w 32"/>
                  <a:gd name="T21" fmla="*/ 2147483647 h 74"/>
                  <a:gd name="T22" fmla="*/ 2147483647 w 32"/>
                  <a:gd name="T23" fmla="*/ 2147483647 h 74"/>
                  <a:gd name="T24" fmla="*/ 2147483647 w 32"/>
                  <a:gd name="T25" fmla="*/ 2147483647 h 74"/>
                  <a:gd name="T26" fmla="*/ 2147483647 w 32"/>
                  <a:gd name="T27" fmla="*/ 2147483647 h 74"/>
                  <a:gd name="T28" fmla="*/ 2147483647 w 32"/>
                  <a:gd name="T29" fmla="*/ 2147483647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74"/>
                  <a:gd name="T47" fmla="*/ 32 w 32"/>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74">
                    <a:moveTo>
                      <a:pt x="31" y="68"/>
                    </a:moveTo>
                    <a:cubicBezTo>
                      <a:pt x="32" y="56"/>
                      <a:pt x="27" y="44"/>
                      <a:pt x="18" y="37"/>
                    </a:cubicBezTo>
                    <a:cubicBezTo>
                      <a:pt x="18" y="32"/>
                      <a:pt x="17" y="27"/>
                      <a:pt x="13" y="23"/>
                    </a:cubicBezTo>
                    <a:cubicBezTo>
                      <a:pt x="13" y="18"/>
                      <a:pt x="14" y="6"/>
                      <a:pt x="14" y="6"/>
                    </a:cubicBezTo>
                    <a:cubicBezTo>
                      <a:pt x="14" y="3"/>
                      <a:pt x="12" y="0"/>
                      <a:pt x="8" y="0"/>
                    </a:cubicBezTo>
                    <a:cubicBezTo>
                      <a:pt x="8" y="0"/>
                      <a:pt x="8" y="0"/>
                      <a:pt x="8" y="0"/>
                    </a:cubicBezTo>
                    <a:cubicBezTo>
                      <a:pt x="4" y="0"/>
                      <a:pt x="2" y="2"/>
                      <a:pt x="1" y="6"/>
                    </a:cubicBezTo>
                    <a:cubicBezTo>
                      <a:pt x="0" y="30"/>
                      <a:pt x="0" y="30"/>
                      <a:pt x="0" y="30"/>
                    </a:cubicBezTo>
                    <a:cubicBezTo>
                      <a:pt x="4" y="32"/>
                      <a:pt x="4" y="32"/>
                      <a:pt x="4" y="32"/>
                    </a:cubicBezTo>
                    <a:cubicBezTo>
                      <a:pt x="5" y="33"/>
                      <a:pt x="5" y="33"/>
                      <a:pt x="6" y="39"/>
                    </a:cubicBezTo>
                    <a:cubicBezTo>
                      <a:pt x="7" y="44"/>
                      <a:pt x="7" y="44"/>
                      <a:pt x="7" y="44"/>
                    </a:cubicBezTo>
                    <a:cubicBezTo>
                      <a:pt x="9" y="46"/>
                      <a:pt x="9" y="46"/>
                      <a:pt x="9" y="46"/>
                    </a:cubicBezTo>
                    <a:cubicBezTo>
                      <a:pt x="15" y="50"/>
                      <a:pt x="19" y="59"/>
                      <a:pt x="19" y="67"/>
                    </a:cubicBezTo>
                    <a:cubicBezTo>
                      <a:pt x="18" y="71"/>
                      <a:pt x="21" y="74"/>
                      <a:pt x="25" y="74"/>
                    </a:cubicBezTo>
                    <a:cubicBezTo>
                      <a:pt x="28" y="74"/>
                      <a:pt x="31" y="72"/>
                      <a:pt x="31" y="68"/>
                    </a:cubicBezTo>
                    <a:close/>
                  </a:path>
                </a:pathLst>
              </a:custGeom>
              <a:solidFill>
                <a:srgbClr val="2C8026"/>
              </a:solidFill>
              <a:ln w="3175">
                <a:solidFill>
                  <a:srgbClr val="000000"/>
                </a:solidFill>
                <a:miter lim="800000"/>
                <a:headEnd/>
                <a:tailEnd/>
              </a:ln>
            </p:spPr>
            <p:txBody>
              <a:bodyPr/>
              <a:lstStyle/>
              <a:p>
                <a:endParaRPr lang="en-US">
                  <a:latin typeface="Calibri" pitchFamily="34" charset="0"/>
                </a:endParaRPr>
              </a:p>
            </p:txBody>
          </p:sp>
          <p:sp>
            <p:nvSpPr>
              <p:cNvPr id="143699" name="Freeform 3066"/>
              <p:cNvSpPr>
                <a:spLocks/>
              </p:cNvSpPr>
              <p:nvPr/>
            </p:nvSpPr>
            <p:spPr bwMode="auto">
              <a:xfrm>
                <a:off x="7593013" y="5095875"/>
                <a:ext cx="122237" cy="298450"/>
              </a:xfrm>
              <a:custGeom>
                <a:avLst/>
                <a:gdLst>
                  <a:gd name="T0" fmla="*/ 2147483647 w 30"/>
                  <a:gd name="T1" fmla="*/ 2147483647 h 73"/>
                  <a:gd name="T2" fmla="*/ 2147483647 w 30"/>
                  <a:gd name="T3" fmla="*/ 2147483647 h 73"/>
                  <a:gd name="T4" fmla="*/ 2147483647 w 30"/>
                  <a:gd name="T5" fmla="*/ 2147483647 h 73"/>
                  <a:gd name="T6" fmla="*/ 2147483647 w 30"/>
                  <a:gd name="T7" fmla="*/ 2147483647 h 73"/>
                  <a:gd name="T8" fmla="*/ 2147483647 w 30"/>
                  <a:gd name="T9" fmla="*/ 2147483647 h 73"/>
                  <a:gd name="T10" fmla="*/ 2147483647 w 30"/>
                  <a:gd name="T11" fmla="*/ 0 h 73"/>
                  <a:gd name="T12" fmla="*/ 2147483647 w 30"/>
                  <a:gd name="T13" fmla="*/ 2147483647 h 73"/>
                  <a:gd name="T14" fmla="*/ 0 w 30"/>
                  <a:gd name="T15" fmla="*/ 2147483647 h 73"/>
                  <a:gd name="T16" fmla="*/ 2147483647 w 30"/>
                  <a:gd name="T17" fmla="*/ 2147483647 h 73"/>
                  <a:gd name="T18" fmla="*/ 2147483647 w 30"/>
                  <a:gd name="T19" fmla="*/ 2147483647 h 73"/>
                  <a:gd name="T20" fmla="*/ 2147483647 w 30"/>
                  <a:gd name="T21" fmla="*/ 2147483647 h 73"/>
                  <a:gd name="T22" fmla="*/ 2147483647 w 30"/>
                  <a:gd name="T23" fmla="*/ 2147483647 h 73"/>
                  <a:gd name="T24" fmla="*/ 2147483647 w 30"/>
                  <a:gd name="T25" fmla="*/ 2147483647 h 73"/>
                  <a:gd name="T26" fmla="*/ 2147483647 w 30"/>
                  <a:gd name="T27" fmla="*/ 2147483647 h 73"/>
                  <a:gd name="T28" fmla="*/ 2147483647 w 30"/>
                  <a:gd name="T29" fmla="*/ 2147483647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73"/>
                  <a:gd name="T47" fmla="*/ 30 w 30"/>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73">
                    <a:moveTo>
                      <a:pt x="29" y="68"/>
                    </a:moveTo>
                    <a:cubicBezTo>
                      <a:pt x="30" y="56"/>
                      <a:pt x="25" y="44"/>
                      <a:pt x="17" y="38"/>
                    </a:cubicBezTo>
                    <a:cubicBezTo>
                      <a:pt x="16" y="34"/>
                      <a:pt x="15" y="29"/>
                      <a:pt x="12" y="26"/>
                    </a:cubicBezTo>
                    <a:cubicBezTo>
                      <a:pt x="12" y="21"/>
                      <a:pt x="12" y="11"/>
                      <a:pt x="11" y="11"/>
                    </a:cubicBezTo>
                    <a:cubicBezTo>
                      <a:pt x="12" y="8"/>
                      <a:pt x="10" y="1"/>
                      <a:pt x="7" y="1"/>
                    </a:cubicBezTo>
                    <a:cubicBezTo>
                      <a:pt x="7" y="0"/>
                      <a:pt x="7" y="0"/>
                      <a:pt x="7" y="0"/>
                    </a:cubicBezTo>
                    <a:cubicBezTo>
                      <a:pt x="4" y="0"/>
                      <a:pt x="2" y="2"/>
                      <a:pt x="1" y="5"/>
                    </a:cubicBezTo>
                    <a:cubicBezTo>
                      <a:pt x="0" y="30"/>
                      <a:pt x="0" y="30"/>
                      <a:pt x="0" y="30"/>
                    </a:cubicBezTo>
                    <a:cubicBezTo>
                      <a:pt x="3" y="31"/>
                      <a:pt x="3" y="31"/>
                      <a:pt x="3" y="31"/>
                    </a:cubicBezTo>
                    <a:cubicBezTo>
                      <a:pt x="5" y="32"/>
                      <a:pt x="5" y="33"/>
                      <a:pt x="6" y="39"/>
                    </a:cubicBezTo>
                    <a:cubicBezTo>
                      <a:pt x="7" y="44"/>
                      <a:pt x="7" y="44"/>
                      <a:pt x="7" y="44"/>
                    </a:cubicBezTo>
                    <a:cubicBezTo>
                      <a:pt x="9" y="45"/>
                      <a:pt x="9" y="45"/>
                      <a:pt x="9" y="45"/>
                    </a:cubicBezTo>
                    <a:cubicBezTo>
                      <a:pt x="15" y="49"/>
                      <a:pt x="19" y="59"/>
                      <a:pt x="19" y="67"/>
                    </a:cubicBezTo>
                    <a:cubicBezTo>
                      <a:pt x="19" y="70"/>
                      <a:pt x="21" y="73"/>
                      <a:pt x="24" y="73"/>
                    </a:cubicBezTo>
                    <a:cubicBezTo>
                      <a:pt x="27" y="73"/>
                      <a:pt x="29" y="71"/>
                      <a:pt x="29" y="68"/>
                    </a:cubicBezTo>
                    <a:close/>
                  </a:path>
                </a:pathLst>
              </a:custGeom>
              <a:solidFill>
                <a:srgbClr val="4D933A"/>
              </a:solidFill>
              <a:ln w="9525">
                <a:noFill/>
                <a:round/>
                <a:headEnd/>
                <a:tailEnd/>
              </a:ln>
            </p:spPr>
            <p:txBody>
              <a:bodyPr/>
              <a:lstStyle/>
              <a:p>
                <a:endParaRPr lang="en-US">
                  <a:latin typeface="Calibri" pitchFamily="34" charset="0"/>
                </a:endParaRPr>
              </a:p>
            </p:txBody>
          </p:sp>
          <p:sp>
            <p:nvSpPr>
              <p:cNvPr id="143700" name="Freeform 3067"/>
              <p:cNvSpPr>
                <a:spLocks/>
              </p:cNvSpPr>
              <p:nvPr/>
            </p:nvSpPr>
            <p:spPr bwMode="auto">
              <a:xfrm>
                <a:off x="7596188" y="5099050"/>
                <a:ext cx="114300" cy="290513"/>
              </a:xfrm>
              <a:custGeom>
                <a:avLst/>
                <a:gdLst>
                  <a:gd name="T0" fmla="*/ 2147483647 w 28"/>
                  <a:gd name="T1" fmla="*/ 2147483647 h 71"/>
                  <a:gd name="T2" fmla="*/ 2147483647 w 28"/>
                  <a:gd name="T3" fmla="*/ 2147483647 h 71"/>
                  <a:gd name="T4" fmla="*/ 2147483647 w 28"/>
                  <a:gd name="T5" fmla="*/ 2147483647 h 71"/>
                  <a:gd name="T6" fmla="*/ 2147483647 w 28"/>
                  <a:gd name="T7" fmla="*/ 2147483647 h 71"/>
                  <a:gd name="T8" fmla="*/ 2147483647 w 28"/>
                  <a:gd name="T9" fmla="*/ 0 h 71"/>
                  <a:gd name="T10" fmla="*/ 2147483647 w 28"/>
                  <a:gd name="T11" fmla="*/ 0 h 71"/>
                  <a:gd name="T12" fmla="*/ 2147483647 w 28"/>
                  <a:gd name="T13" fmla="*/ 2147483647 h 71"/>
                  <a:gd name="T14" fmla="*/ 0 w 28"/>
                  <a:gd name="T15" fmla="*/ 2147483647 h 71"/>
                  <a:gd name="T16" fmla="*/ 2147483647 w 28"/>
                  <a:gd name="T17" fmla="*/ 2147483647 h 71"/>
                  <a:gd name="T18" fmla="*/ 2147483647 w 28"/>
                  <a:gd name="T19" fmla="*/ 2147483647 h 71"/>
                  <a:gd name="T20" fmla="*/ 2147483647 w 28"/>
                  <a:gd name="T21" fmla="*/ 2147483647 h 71"/>
                  <a:gd name="T22" fmla="*/ 2147483647 w 28"/>
                  <a:gd name="T23" fmla="*/ 2147483647 h 71"/>
                  <a:gd name="T24" fmla="*/ 2147483647 w 28"/>
                  <a:gd name="T25" fmla="*/ 2147483647 h 71"/>
                  <a:gd name="T26" fmla="*/ 2147483647 w 28"/>
                  <a:gd name="T27" fmla="*/ 2147483647 h 71"/>
                  <a:gd name="T28" fmla="*/ 2147483647 w 28"/>
                  <a:gd name="T29" fmla="*/ 2147483647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71"/>
                  <a:gd name="T47" fmla="*/ 28 w 28"/>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71">
                    <a:moveTo>
                      <a:pt x="27" y="67"/>
                    </a:moveTo>
                    <a:cubicBezTo>
                      <a:pt x="28" y="55"/>
                      <a:pt x="23" y="43"/>
                      <a:pt x="15" y="37"/>
                    </a:cubicBezTo>
                    <a:cubicBezTo>
                      <a:pt x="14" y="34"/>
                      <a:pt x="14" y="31"/>
                      <a:pt x="11" y="28"/>
                    </a:cubicBezTo>
                    <a:cubicBezTo>
                      <a:pt x="11" y="23"/>
                      <a:pt x="11" y="15"/>
                      <a:pt x="9" y="14"/>
                    </a:cubicBezTo>
                    <a:cubicBezTo>
                      <a:pt x="9" y="11"/>
                      <a:pt x="8" y="1"/>
                      <a:pt x="6" y="0"/>
                    </a:cubicBezTo>
                    <a:cubicBezTo>
                      <a:pt x="6" y="0"/>
                      <a:pt x="6" y="0"/>
                      <a:pt x="6" y="0"/>
                    </a:cubicBezTo>
                    <a:cubicBezTo>
                      <a:pt x="4" y="0"/>
                      <a:pt x="1" y="1"/>
                      <a:pt x="1" y="4"/>
                    </a:cubicBezTo>
                    <a:cubicBezTo>
                      <a:pt x="0" y="28"/>
                      <a:pt x="0" y="28"/>
                      <a:pt x="0" y="28"/>
                    </a:cubicBezTo>
                    <a:cubicBezTo>
                      <a:pt x="2" y="30"/>
                      <a:pt x="2" y="30"/>
                      <a:pt x="2" y="30"/>
                    </a:cubicBezTo>
                    <a:cubicBezTo>
                      <a:pt x="5" y="31"/>
                      <a:pt x="6" y="32"/>
                      <a:pt x="6" y="38"/>
                    </a:cubicBezTo>
                    <a:cubicBezTo>
                      <a:pt x="7" y="42"/>
                      <a:pt x="7" y="42"/>
                      <a:pt x="7" y="42"/>
                    </a:cubicBezTo>
                    <a:cubicBezTo>
                      <a:pt x="8" y="43"/>
                      <a:pt x="8" y="43"/>
                      <a:pt x="8" y="43"/>
                    </a:cubicBezTo>
                    <a:cubicBezTo>
                      <a:pt x="15" y="47"/>
                      <a:pt x="19" y="57"/>
                      <a:pt x="19" y="66"/>
                    </a:cubicBezTo>
                    <a:cubicBezTo>
                      <a:pt x="19" y="69"/>
                      <a:pt x="20" y="71"/>
                      <a:pt x="23" y="71"/>
                    </a:cubicBezTo>
                    <a:cubicBezTo>
                      <a:pt x="25" y="71"/>
                      <a:pt x="27" y="69"/>
                      <a:pt x="27" y="67"/>
                    </a:cubicBezTo>
                    <a:close/>
                  </a:path>
                </a:pathLst>
              </a:custGeom>
              <a:solidFill>
                <a:srgbClr val="6DA852"/>
              </a:solidFill>
              <a:ln w="9525">
                <a:noFill/>
                <a:round/>
                <a:headEnd/>
                <a:tailEnd/>
              </a:ln>
            </p:spPr>
            <p:txBody>
              <a:bodyPr/>
              <a:lstStyle/>
              <a:p>
                <a:endParaRPr lang="en-US">
                  <a:latin typeface="Calibri" pitchFamily="34" charset="0"/>
                </a:endParaRPr>
              </a:p>
            </p:txBody>
          </p:sp>
          <p:sp>
            <p:nvSpPr>
              <p:cNvPr id="143701" name="Freeform 3068"/>
              <p:cNvSpPr>
                <a:spLocks/>
              </p:cNvSpPr>
              <p:nvPr/>
            </p:nvSpPr>
            <p:spPr bwMode="auto">
              <a:xfrm>
                <a:off x="7596188" y="5099050"/>
                <a:ext cx="111125" cy="287338"/>
              </a:xfrm>
              <a:custGeom>
                <a:avLst/>
                <a:gdLst>
                  <a:gd name="T0" fmla="*/ 2147483647 w 27"/>
                  <a:gd name="T1" fmla="*/ 2147483647 h 70"/>
                  <a:gd name="T2" fmla="*/ 2147483647 w 27"/>
                  <a:gd name="T3" fmla="*/ 2147483647 h 70"/>
                  <a:gd name="T4" fmla="*/ 2147483647 w 27"/>
                  <a:gd name="T5" fmla="*/ 2147483647 h 70"/>
                  <a:gd name="T6" fmla="*/ 2147483647 w 27"/>
                  <a:gd name="T7" fmla="*/ 2147483647 h 70"/>
                  <a:gd name="T8" fmla="*/ 2147483647 w 27"/>
                  <a:gd name="T9" fmla="*/ 2147483647 h 70"/>
                  <a:gd name="T10" fmla="*/ 2147483647 w 27"/>
                  <a:gd name="T11" fmla="*/ 0 h 70"/>
                  <a:gd name="T12" fmla="*/ 2147483647 w 27"/>
                  <a:gd name="T13" fmla="*/ 2147483647 h 70"/>
                  <a:gd name="T14" fmla="*/ 0 w 27"/>
                  <a:gd name="T15" fmla="*/ 2147483647 h 70"/>
                  <a:gd name="T16" fmla="*/ 2147483647 w 27"/>
                  <a:gd name="T17" fmla="*/ 2147483647 h 70"/>
                  <a:gd name="T18" fmla="*/ 2147483647 w 27"/>
                  <a:gd name="T19" fmla="*/ 2147483647 h 70"/>
                  <a:gd name="T20" fmla="*/ 2147483647 w 27"/>
                  <a:gd name="T21" fmla="*/ 2147483647 h 70"/>
                  <a:gd name="T22" fmla="*/ 2147483647 w 27"/>
                  <a:gd name="T23" fmla="*/ 2147483647 h 70"/>
                  <a:gd name="T24" fmla="*/ 2147483647 w 27"/>
                  <a:gd name="T25" fmla="*/ 2147483647 h 70"/>
                  <a:gd name="T26" fmla="*/ 2147483647 w 27"/>
                  <a:gd name="T27" fmla="*/ 2147483647 h 70"/>
                  <a:gd name="T28" fmla="*/ 2147483647 w 27"/>
                  <a:gd name="T29" fmla="*/ 2147483647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70"/>
                  <a:gd name="T47" fmla="*/ 27 w 27"/>
                  <a:gd name="T48" fmla="*/ 70 h 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70">
                    <a:moveTo>
                      <a:pt x="26" y="67"/>
                    </a:moveTo>
                    <a:cubicBezTo>
                      <a:pt x="27" y="56"/>
                      <a:pt x="21" y="44"/>
                      <a:pt x="14" y="38"/>
                    </a:cubicBezTo>
                    <a:cubicBezTo>
                      <a:pt x="13" y="36"/>
                      <a:pt x="13" y="33"/>
                      <a:pt x="11" y="31"/>
                    </a:cubicBezTo>
                    <a:cubicBezTo>
                      <a:pt x="11" y="26"/>
                      <a:pt x="10" y="20"/>
                      <a:pt x="7" y="18"/>
                    </a:cubicBezTo>
                    <a:cubicBezTo>
                      <a:pt x="7" y="16"/>
                      <a:pt x="8" y="1"/>
                      <a:pt x="6" y="1"/>
                    </a:cubicBezTo>
                    <a:cubicBezTo>
                      <a:pt x="6" y="1"/>
                      <a:pt x="6" y="0"/>
                      <a:pt x="6" y="0"/>
                    </a:cubicBezTo>
                    <a:cubicBezTo>
                      <a:pt x="4" y="0"/>
                      <a:pt x="2" y="2"/>
                      <a:pt x="2" y="3"/>
                    </a:cubicBezTo>
                    <a:cubicBezTo>
                      <a:pt x="0" y="28"/>
                      <a:pt x="0" y="28"/>
                      <a:pt x="0" y="28"/>
                    </a:cubicBezTo>
                    <a:cubicBezTo>
                      <a:pt x="2" y="29"/>
                      <a:pt x="2" y="29"/>
                      <a:pt x="2" y="29"/>
                    </a:cubicBezTo>
                    <a:cubicBezTo>
                      <a:pt x="5" y="31"/>
                      <a:pt x="7" y="32"/>
                      <a:pt x="7" y="38"/>
                    </a:cubicBezTo>
                    <a:cubicBezTo>
                      <a:pt x="8" y="41"/>
                      <a:pt x="8" y="41"/>
                      <a:pt x="8" y="41"/>
                    </a:cubicBezTo>
                    <a:cubicBezTo>
                      <a:pt x="9" y="42"/>
                      <a:pt x="9" y="42"/>
                      <a:pt x="9" y="42"/>
                    </a:cubicBezTo>
                    <a:cubicBezTo>
                      <a:pt x="16" y="46"/>
                      <a:pt x="20" y="57"/>
                      <a:pt x="20" y="67"/>
                    </a:cubicBezTo>
                    <a:cubicBezTo>
                      <a:pt x="20" y="68"/>
                      <a:pt x="21" y="70"/>
                      <a:pt x="23" y="70"/>
                    </a:cubicBezTo>
                    <a:cubicBezTo>
                      <a:pt x="24" y="70"/>
                      <a:pt x="26" y="69"/>
                      <a:pt x="26" y="67"/>
                    </a:cubicBezTo>
                    <a:close/>
                  </a:path>
                </a:pathLst>
              </a:custGeom>
              <a:solidFill>
                <a:srgbClr val="8EBC6E"/>
              </a:solidFill>
              <a:ln w="9525">
                <a:noFill/>
                <a:round/>
                <a:headEnd/>
                <a:tailEnd/>
              </a:ln>
            </p:spPr>
            <p:txBody>
              <a:bodyPr/>
              <a:lstStyle/>
              <a:p>
                <a:endParaRPr lang="en-US">
                  <a:latin typeface="Calibri" pitchFamily="34" charset="0"/>
                </a:endParaRPr>
              </a:p>
            </p:txBody>
          </p:sp>
          <p:sp>
            <p:nvSpPr>
              <p:cNvPr id="143702" name="Freeform 3069"/>
              <p:cNvSpPr>
                <a:spLocks/>
              </p:cNvSpPr>
              <p:nvPr/>
            </p:nvSpPr>
            <p:spPr bwMode="auto">
              <a:xfrm>
                <a:off x="7600950" y="5103813"/>
                <a:ext cx="101600" cy="277812"/>
              </a:xfrm>
              <a:custGeom>
                <a:avLst/>
                <a:gdLst>
                  <a:gd name="T0" fmla="*/ 2147483647 w 25"/>
                  <a:gd name="T1" fmla="*/ 2147483647 h 68"/>
                  <a:gd name="T2" fmla="*/ 2147483647 w 25"/>
                  <a:gd name="T3" fmla="*/ 2147483647 h 68"/>
                  <a:gd name="T4" fmla="*/ 2147483647 w 25"/>
                  <a:gd name="T5" fmla="*/ 2147483647 h 68"/>
                  <a:gd name="T6" fmla="*/ 2147483647 w 25"/>
                  <a:gd name="T7" fmla="*/ 2147483647 h 68"/>
                  <a:gd name="T8" fmla="*/ 2147483647 w 25"/>
                  <a:gd name="T9" fmla="*/ 2147483647 h 68"/>
                  <a:gd name="T10" fmla="*/ 2147483647 w 25"/>
                  <a:gd name="T11" fmla="*/ 0 h 68"/>
                  <a:gd name="T12" fmla="*/ 2147483647 w 25"/>
                  <a:gd name="T13" fmla="*/ 2147483647 h 68"/>
                  <a:gd name="T14" fmla="*/ 0 w 25"/>
                  <a:gd name="T15" fmla="*/ 2147483647 h 68"/>
                  <a:gd name="T16" fmla="*/ 2147483647 w 25"/>
                  <a:gd name="T17" fmla="*/ 2147483647 h 68"/>
                  <a:gd name="T18" fmla="*/ 2147483647 w 25"/>
                  <a:gd name="T19" fmla="*/ 2147483647 h 68"/>
                  <a:gd name="T20" fmla="*/ 2147483647 w 25"/>
                  <a:gd name="T21" fmla="*/ 2147483647 h 68"/>
                  <a:gd name="T22" fmla="*/ 2147483647 w 25"/>
                  <a:gd name="T23" fmla="*/ 2147483647 h 68"/>
                  <a:gd name="T24" fmla="*/ 2147483647 w 25"/>
                  <a:gd name="T25" fmla="*/ 2147483647 h 68"/>
                  <a:gd name="T26" fmla="*/ 2147483647 w 25"/>
                  <a:gd name="T27" fmla="*/ 2147483647 h 68"/>
                  <a:gd name="T28" fmla="*/ 2147483647 w 25"/>
                  <a:gd name="T29" fmla="*/ 2147483647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68"/>
                  <a:gd name="T47" fmla="*/ 25 w 25"/>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68">
                    <a:moveTo>
                      <a:pt x="24" y="66"/>
                    </a:moveTo>
                    <a:cubicBezTo>
                      <a:pt x="25" y="55"/>
                      <a:pt x="19" y="43"/>
                      <a:pt x="12" y="37"/>
                    </a:cubicBezTo>
                    <a:cubicBezTo>
                      <a:pt x="11" y="36"/>
                      <a:pt x="11" y="34"/>
                      <a:pt x="10" y="33"/>
                    </a:cubicBezTo>
                    <a:cubicBezTo>
                      <a:pt x="10" y="28"/>
                      <a:pt x="8" y="23"/>
                      <a:pt x="5" y="21"/>
                    </a:cubicBezTo>
                    <a:cubicBezTo>
                      <a:pt x="5" y="19"/>
                      <a:pt x="6" y="1"/>
                      <a:pt x="5" y="1"/>
                    </a:cubicBezTo>
                    <a:cubicBezTo>
                      <a:pt x="5" y="0"/>
                      <a:pt x="5" y="0"/>
                      <a:pt x="5" y="0"/>
                    </a:cubicBezTo>
                    <a:cubicBezTo>
                      <a:pt x="4" y="0"/>
                      <a:pt x="2" y="1"/>
                      <a:pt x="2" y="2"/>
                    </a:cubicBezTo>
                    <a:cubicBezTo>
                      <a:pt x="0" y="27"/>
                      <a:pt x="0" y="27"/>
                      <a:pt x="0" y="27"/>
                    </a:cubicBezTo>
                    <a:cubicBezTo>
                      <a:pt x="1" y="27"/>
                      <a:pt x="1" y="27"/>
                      <a:pt x="1" y="27"/>
                    </a:cubicBezTo>
                    <a:cubicBezTo>
                      <a:pt x="5" y="29"/>
                      <a:pt x="7" y="31"/>
                      <a:pt x="7" y="37"/>
                    </a:cubicBezTo>
                    <a:cubicBezTo>
                      <a:pt x="8" y="40"/>
                      <a:pt x="8" y="40"/>
                      <a:pt x="8" y="40"/>
                    </a:cubicBezTo>
                    <a:cubicBezTo>
                      <a:pt x="8" y="40"/>
                      <a:pt x="8" y="40"/>
                      <a:pt x="8" y="40"/>
                    </a:cubicBezTo>
                    <a:cubicBezTo>
                      <a:pt x="15" y="45"/>
                      <a:pt x="20" y="56"/>
                      <a:pt x="20" y="66"/>
                    </a:cubicBezTo>
                    <a:cubicBezTo>
                      <a:pt x="20" y="67"/>
                      <a:pt x="21" y="68"/>
                      <a:pt x="22" y="68"/>
                    </a:cubicBezTo>
                    <a:cubicBezTo>
                      <a:pt x="23" y="68"/>
                      <a:pt x="24" y="67"/>
                      <a:pt x="24" y="66"/>
                    </a:cubicBezTo>
                    <a:close/>
                  </a:path>
                </a:pathLst>
              </a:custGeom>
              <a:solidFill>
                <a:srgbClr val="AECF8F"/>
              </a:solidFill>
              <a:ln w="9525">
                <a:noFill/>
                <a:round/>
                <a:headEnd/>
                <a:tailEnd/>
              </a:ln>
            </p:spPr>
            <p:txBody>
              <a:bodyPr/>
              <a:lstStyle/>
              <a:p>
                <a:endParaRPr lang="en-US">
                  <a:latin typeface="Calibri" pitchFamily="34" charset="0"/>
                </a:endParaRPr>
              </a:p>
            </p:txBody>
          </p:sp>
          <p:sp>
            <p:nvSpPr>
              <p:cNvPr id="143703" name="Freeform 3070"/>
              <p:cNvSpPr>
                <a:spLocks/>
              </p:cNvSpPr>
              <p:nvPr/>
            </p:nvSpPr>
            <p:spPr bwMode="auto">
              <a:xfrm>
                <a:off x="7604125" y="5103813"/>
                <a:ext cx="95250" cy="273050"/>
              </a:xfrm>
              <a:custGeom>
                <a:avLst/>
                <a:gdLst>
                  <a:gd name="T0" fmla="*/ 2147483647 w 23"/>
                  <a:gd name="T1" fmla="*/ 2147483647 h 67"/>
                  <a:gd name="T2" fmla="*/ 2147483647 w 23"/>
                  <a:gd name="T3" fmla="*/ 2147483647 h 67"/>
                  <a:gd name="T4" fmla="*/ 2147483647 w 23"/>
                  <a:gd name="T5" fmla="*/ 2147483647 h 67"/>
                  <a:gd name="T6" fmla="*/ 2147483647 w 23"/>
                  <a:gd name="T7" fmla="*/ 2147483647 h 67"/>
                  <a:gd name="T8" fmla="*/ 2147483647 w 23"/>
                  <a:gd name="T9" fmla="*/ 2147483647 h 67"/>
                  <a:gd name="T10" fmla="*/ 2147483647 w 23"/>
                  <a:gd name="T11" fmla="*/ 0 h 67"/>
                  <a:gd name="T12" fmla="*/ 2147483647 w 23"/>
                  <a:gd name="T13" fmla="*/ 2147483647 h 67"/>
                  <a:gd name="T14" fmla="*/ 0 w 23"/>
                  <a:gd name="T15" fmla="*/ 2147483647 h 67"/>
                  <a:gd name="T16" fmla="*/ 2147483647 w 23"/>
                  <a:gd name="T17" fmla="*/ 2147483647 h 67"/>
                  <a:gd name="T18" fmla="*/ 2147483647 w 23"/>
                  <a:gd name="T19" fmla="*/ 2147483647 h 67"/>
                  <a:gd name="T20" fmla="*/ 2147483647 w 23"/>
                  <a:gd name="T21" fmla="*/ 2147483647 h 67"/>
                  <a:gd name="T22" fmla="*/ 2147483647 w 23"/>
                  <a:gd name="T23" fmla="*/ 2147483647 h 67"/>
                  <a:gd name="T24" fmla="*/ 2147483647 w 23"/>
                  <a:gd name="T25" fmla="*/ 2147483647 h 67"/>
                  <a:gd name="T26" fmla="*/ 2147483647 w 23"/>
                  <a:gd name="T27" fmla="*/ 2147483647 h 67"/>
                  <a:gd name="T28" fmla="*/ 2147483647 w 23"/>
                  <a:gd name="T29" fmla="*/ 2147483647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
                  <a:gd name="T46" fmla="*/ 0 h 67"/>
                  <a:gd name="T47" fmla="*/ 23 w 23"/>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 h="67">
                    <a:moveTo>
                      <a:pt x="22" y="66"/>
                    </a:moveTo>
                    <a:cubicBezTo>
                      <a:pt x="23" y="55"/>
                      <a:pt x="17" y="43"/>
                      <a:pt x="10" y="38"/>
                    </a:cubicBezTo>
                    <a:cubicBezTo>
                      <a:pt x="9" y="37"/>
                      <a:pt x="9" y="37"/>
                      <a:pt x="9" y="37"/>
                    </a:cubicBezTo>
                    <a:cubicBezTo>
                      <a:pt x="9" y="31"/>
                      <a:pt x="7" y="28"/>
                      <a:pt x="2" y="25"/>
                    </a:cubicBezTo>
                    <a:cubicBezTo>
                      <a:pt x="2" y="24"/>
                      <a:pt x="5" y="2"/>
                      <a:pt x="5" y="2"/>
                    </a:cubicBezTo>
                    <a:cubicBezTo>
                      <a:pt x="5" y="1"/>
                      <a:pt x="4" y="1"/>
                      <a:pt x="4" y="0"/>
                    </a:cubicBezTo>
                    <a:cubicBezTo>
                      <a:pt x="4" y="0"/>
                      <a:pt x="2" y="1"/>
                      <a:pt x="2" y="1"/>
                    </a:cubicBezTo>
                    <a:cubicBezTo>
                      <a:pt x="0" y="26"/>
                      <a:pt x="0" y="26"/>
                      <a:pt x="0" y="26"/>
                    </a:cubicBezTo>
                    <a:cubicBezTo>
                      <a:pt x="1" y="27"/>
                      <a:pt x="1" y="27"/>
                      <a:pt x="1" y="27"/>
                    </a:cubicBezTo>
                    <a:cubicBezTo>
                      <a:pt x="5" y="29"/>
                      <a:pt x="7" y="31"/>
                      <a:pt x="7" y="37"/>
                    </a:cubicBezTo>
                    <a:cubicBezTo>
                      <a:pt x="8" y="39"/>
                      <a:pt x="8" y="39"/>
                      <a:pt x="8" y="39"/>
                    </a:cubicBezTo>
                    <a:cubicBezTo>
                      <a:pt x="8" y="39"/>
                      <a:pt x="8" y="39"/>
                      <a:pt x="8" y="39"/>
                    </a:cubicBezTo>
                    <a:cubicBezTo>
                      <a:pt x="15" y="44"/>
                      <a:pt x="20" y="55"/>
                      <a:pt x="20" y="66"/>
                    </a:cubicBezTo>
                    <a:cubicBezTo>
                      <a:pt x="20" y="66"/>
                      <a:pt x="20" y="67"/>
                      <a:pt x="21" y="67"/>
                    </a:cubicBezTo>
                    <a:cubicBezTo>
                      <a:pt x="21" y="67"/>
                      <a:pt x="22" y="66"/>
                      <a:pt x="22" y="66"/>
                    </a:cubicBezTo>
                    <a:close/>
                  </a:path>
                </a:pathLst>
              </a:custGeom>
              <a:solidFill>
                <a:srgbClr val="CFE4B5"/>
              </a:solidFill>
              <a:ln w="9525">
                <a:noFill/>
                <a:round/>
                <a:headEnd/>
                <a:tailEnd/>
              </a:ln>
            </p:spPr>
            <p:txBody>
              <a:bodyPr/>
              <a:lstStyle/>
              <a:p>
                <a:endParaRPr lang="en-US">
                  <a:latin typeface="Calibri" pitchFamily="34" charset="0"/>
                </a:endParaRPr>
              </a:p>
            </p:txBody>
          </p:sp>
          <p:pic>
            <p:nvPicPr>
              <p:cNvPr id="143704" name="Picture 3071"/>
              <p:cNvPicPr>
                <a:picLocks noChangeAspect="1" noChangeArrowheads="1"/>
              </p:cNvPicPr>
              <p:nvPr/>
            </p:nvPicPr>
            <p:blipFill>
              <a:blip r:embed="rId22"/>
              <a:srcRect/>
              <a:stretch>
                <a:fillRect/>
              </a:stretch>
            </p:blipFill>
            <p:spPr bwMode="auto">
              <a:xfrm>
                <a:off x="7219950" y="4397375"/>
                <a:ext cx="833438" cy="785813"/>
              </a:xfrm>
              <a:prstGeom prst="rect">
                <a:avLst/>
              </a:prstGeom>
              <a:noFill/>
              <a:ln w="9525">
                <a:noFill/>
                <a:miter lim="800000"/>
                <a:headEnd/>
                <a:tailEnd/>
              </a:ln>
            </p:spPr>
          </p:pic>
          <p:sp>
            <p:nvSpPr>
              <p:cNvPr id="143705" name="Freeform 3072"/>
              <p:cNvSpPr>
                <a:spLocks/>
              </p:cNvSpPr>
              <p:nvPr/>
            </p:nvSpPr>
            <p:spPr bwMode="auto">
              <a:xfrm>
                <a:off x="7235825" y="4416425"/>
                <a:ext cx="798513" cy="747713"/>
              </a:xfrm>
              <a:custGeom>
                <a:avLst/>
                <a:gdLst>
                  <a:gd name="T0" fmla="*/ 2147483647 w 195"/>
                  <a:gd name="T1" fmla="*/ 2147483647 h 183"/>
                  <a:gd name="T2" fmla="*/ 2147483647 w 195"/>
                  <a:gd name="T3" fmla="*/ 2147483647 h 183"/>
                  <a:gd name="T4" fmla="*/ 2147483647 w 195"/>
                  <a:gd name="T5" fmla="*/ 2147483647 h 183"/>
                  <a:gd name="T6" fmla="*/ 2147483647 w 195"/>
                  <a:gd name="T7" fmla="*/ 2147483647 h 183"/>
                  <a:gd name="T8" fmla="*/ 2147483647 w 195"/>
                  <a:gd name="T9" fmla="*/ 2147483647 h 183"/>
                  <a:gd name="T10" fmla="*/ 2147483647 w 195"/>
                  <a:gd name="T11" fmla="*/ 2147483647 h 183"/>
                  <a:gd name="T12" fmla="*/ 2147483647 w 195"/>
                  <a:gd name="T13" fmla="*/ 2147483647 h 183"/>
                  <a:gd name="T14" fmla="*/ 2147483647 w 195"/>
                  <a:gd name="T15" fmla="*/ 2147483647 h 183"/>
                  <a:gd name="T16" fmla="*/ 2147483647 w 195"/>
                  <a:gd name="T17" fmla="*/ 2147483647 h 183"/>
                  <a:gd name="T18" fmla="*/ 2147483647 w 195"/>
                  <a:gd name="T19" fmla="*/ 2147483647 h 183"/>
                  <a:gd name="T20" fmla="*/ 2147483647 w 195"/>
                  <a:gd name="T21" fmla="*/ 2147483647 h 183"/>
                  <a:gd name="T22" fmla="*/ 2147483647 w 195"/>
                  <a:gd name="T23" fmla="*/ 2147483647 h 183"/>
                  <a:gd name="T24" fmla="*/ 2147483647 w 195"/>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5"/>
                  <a:gd name="T40" fmla="*/ 0 h 183"/>
                  <a:gd name="T41" fmla="*/ 195 w 195"/>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5" h="183">
                    <a:moveTo>
                      <a:pt x="66" y="173"/>
                    </a:moveTo>
                    <a:cubicBezTo>
                      <a:pt x="62" y="171"/>
                      <a:pt x="42" y="158"/>
                      <a:pt x="26" y="143"/>
                    </a:cubicBezTo>
                    <a:cubicBezTo>
                      <a:pt x="12" y="129"/>
                      <a:pt x="5" y="115"/>
                      <a:pt x="1" y="99"/>
                    </a:cubicBezTo>
                    <a:cubicBezTo>
                      <a:pt x="5" y="87"/>
                      <a:pt x="0" y="68"/>
                      <a:pt x="3" y="52"/>
                    </a:cubicBezTo>
                    <a:cubicBezTo>
                      <a:pt x="14" y="39"/>
                      <a:pt x="8" y="20"/>
                      <a:pt x="35" y="18"/>
                    </a:cubicBezTo>
                    <a:cubicBezTo>
                      <a:pt x="50" y="10"/>
                      <a:pt x="57" y="1"/>
                      <a:pt x="84" y="4"/>
                    </a:cubicBezTo>
                    <a:cubicBezTo>
                      <a:pt x="94" y="0"/>
                      <a:pt x="111" y="2"/>
                      <a:pt x="133" y="11"/>
                    </a:cubicBezTo>
                    <a:cubicBezTo>
                      <a:pt x="149" y="18"/>
                      <a:pt x="151" y="24"/>
                      <a:pt x="172" y="41"/>
                    </a:cubicBezTo>
                    <a:cubicBezTo>
                      <a:pt x="188" y="55"/>
                      <a:pt x="183" y="65"/>
                      <a:pt x="194" y="84"/>
                    </a:cubicBezTo>
                    <a:cubicBezTo>
                      <a:pt x="195" y="98"/>
                      <a:pt x="194" y="114"/>
                      <a:pt x="191" y="130"/>
                    </a:cubicBezTo>
                    <a:cubicBezTo>
                      <a:pt x="178" y="142"/>
                      <a:pt x="167" y="154"/>
                      <a:pt x="160" y="165"/>
                    </a:cubicBezTo>
                    <a:cubicBezTo>
                      <a:pt x="159" y="179"/>
                      <a:pt x="138" y="182"/>
                      <a:pt x="114" y="180"/>
                    </a:cubicBezTo>
                    <a:cubicBezTo>
                      <a:pt x="101" y="183"/>
                      <a:pt x="81" y="179"/>
                      <a:pt x="66" y="173"/>
                    </a:cubicBezTo>
                    <a:close/>
                  </a:path>
                </a:pathLst>
              </a:custGeom>
              <a:noFill/>
              <a:ln w="3175">
                <a:solidFill>
                  <a:srgbClr val="0E1E7D"/>
                </a:solidFill>
                <a:miter lim="800000"/>
                <a:headEnd/>
                <a:tailEnd/>
              </a:ln>
            </p:spPr>
            <p:txBody>
              <a:bodyPr/>
              <a:lstStyle/>
              <a:p>
                <a:endParaRPr lang="en-US">
                  <a:latin typeface="Calibri" pitchFamily="34" charset="0"/>
                </a:endParaRPr>
              </a:p>
            </p:txBody>
          </p:sp>
          <p:pic>
            <p:nvPicPr>
              <p:cNvPr id="143706" name="Picture 3073"/>
              <p:cNvPicPr>
                <a:picLocks noChangeAspect="1" noChangeArrowheads="1"/>
              </p:cNvPicPr>
              <p:nvPr/>
            </p:nvPicPr>
            <p:blipFill>
              <a:blip r:embed="rId23"/>
              <a:srcRect/>
              <a:stretch>
                <a:fillRect/>
              </a:stretch>
            </p:blipFill>
            <p:spPr bwMode="auto">
              <a:xfrm>
                <a:off x="7477125" y="4600575"/>
                <a:ext cx="381000" cy="381000"/>
              </a:xfrm>
              <a:prstGeom prst="rect">
                <a:avLst/>
              </a:prstGeom>
              <a:noFill/>
              <a:ln w="9525">
                <a:noFill/>
                <a:miter lim="800000"/>
                <a:headEnd/>
                <a:tailEnd/>
              </a:ln>
            </p:spPr>
          </p:pic>
          <p:sp>
            <p:nvSpPr>
              <p:cNvPr id="143707" name="Freeform 3074"/>
              <p:cNvSpPr>
                <a:spLocks/>
              </p:cNvSpPr>
              <p:nvPr/>
            </p:nvSpPr>
            <p:spPr bwMode="auto">
              <a:xfrm>
                <a:off x="7494588" y="4624388"/>
                <a:ext cx="347662" cy="339725"/>
              </a:xfrm>
              <a:custGeom>
                <a:avLst/>
                <a:gdLst>
                  <a:gd name="T0" fmla="*/ 2147483647 w 85"/>
                  <a:gd name="T1" fmla="*/ 2147483647 h 83"/>
                  <a:gd name="T2" fmla="*/ 2147483647 w 85"/>
                  <a:gd name="T3" fmla="*/ 2147483647 h 83"/>
                  <a:gd name="T4" fmla="*/ 2147483647 w 85"/>
                  <a:gd name="T5" fmla="*/ 2147483647 h 83"/>
                  <a:gd name="T6" fmla="*/ 2147483647 w 85"/>
                  <a:gd name="T7" fmla="*/ 2147483647 h 83"/>
                  <a:gd name="T8" fmla="*/ 2147483647 w 85"/>
                  <a:gd name="T9" fmla="*/ 2147483647 h 83"/>
                  <a:gd name="T10" fmla="*/ 2147483647 w 85"/>
                  <a:gd name="T11" fmla="*/ 2147483647 h 83"/>
                  <a:gd name="T12" fmla="*/ 2147483647 w 85"/>
                  <a:gd name="T13" fmla="*/ 2147483647 h 83"/>
                  <a:gd name="T14" fmla="*/ 2147483647 w 85"/>
                  <a:gd name="T15" fmla="*/ 2147483647 h 83"/>
                  <a:gd name="T16" fmla="*/ 2147483647 w 85"/>
                  <a:gd name="T17" fmla="*/ 2147483647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83"/>
                  <a:gd name="T29" fmla="*/ 85 w 85"/>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83">
                    <a:moveTo>
                      <a:pt x="30" y="76"/>
                    </a:moveTo>
                    <a:cubicBezTo>
                      <a:pt x="14" y="70"/>
                      <a:pt x="16" y="66"/>
                      <a:pt x="7" y="54"/>
                    </a:cubicBezTo>
                    <a:cubicBezTo>
                      <a:pt x="4" y="46"/>
                      <a:pt x="0" y="34"/>
                      <a:pt x="5" y="24"/>
                    </a:cubicBezTo>
                    <a:cubicBezTo>
                      <a:pt x="9" y="14"/>
                      <a:pt x="14" y="6"/>
                      <a:pt x="28" y="4"/>
                    </a:cubicBezTo>
                    <a:cubicBezTo>
                      <a:pt x="36" y="0"/>
                      <a:pt x="53" y="2"/>
                      <a:pt x="59" y="5"/>
                    </a:cubicBezTo>
                    <a:cubicBezTo>
                      <a:pt x="67" y="8"/>
                      <a:pt x="81" y="19"/>
                      <a:pt x="82" y="27"/>
                    </a:cubicBezTo>
                    <a:cubicBezTo>
                      <a:pt x="85" y="35"/>
                      <a:pt x="83" y="45"/>
                      <a:pt x="84" y="57"/>
                    </a:cubicBezTo>
                    <a:cubicBezTo>
                      <a:pt x="79" y="66"/>
                      <a:pt x="75" y="75"/>
                      <a:pt x="61" y="77"/>
                    </a:cubicBezTo>
                    <a:cubicBezTo>
                      <a:pt x="46" y="78"/>
                      <a:pt x="46" y="83"/>
                      <a:pt x="30" y="76"/>
                    </a:cubicBezTo>
                    <a:close/>
                  </a:path>
                </a:pathLst>
              </a:custGeom>
              <a:noFill/>
              <a:ln w="3175">
                <a:solidFill>
                  <a:srgbClr val="3F007D"/>
                </a:solidFill>
                <a:miter lim="800000"/>
                <a:headEnd/>
                <a:tailEnd/>
              </a:ln>
            </p:spPr>
            <p:txBody>
              <a:bodyPr/>
              <a:lstStyle/>
              <a:p>
                <a:endParaRPr lang="en-US">
                  <a:latin typeface="Calibri" pitchFamily="34" charset="0"/>
                </a:endParaRPr>
              </a:p>
            </p:txBody>
          </p:sp>
          <p:sp>
            <p:nvSpPr>
              <p:cNvPr id="143708" name="Freeform 3075"/>
              <p:cNvSpPr>
                <a:spLocks/>
              </p:cNvSpPr>
              <p:nvPr/>
            </p:nvSpPr>
            <p:spPr bwMode="auto">
              <a:xfrm>
                <a:off x="8296275" y="5114925"/>
                <a:ext cx="49213" cy="25400"/>
              </a:xfrm>
              <a:custGeom>
                <a:avLst/>
                <a:gdLst>
                  <a:gd name="T0" fmla="*/ 2147483647 w 12"/>
                  <a:gd name="T1" fmla="*/ 2147483647 h 6"/>
                  <a:gd name="T2" fmla="*/ 2147483647 w 12"/>
                  <a:gd name="T3" fmla="*/ 0 h 6"/>
                  <a:gd name="T4" fmla="*/ 2147483647 w 12"/>
                  <a:gd name="T5" fmla="*/ 2147483647 h 6"/>
                  <a:gd name="T6" fmla="*/ 2147483647 w 12"/>
                  <a:gd name="T7" fmla="*/ 2147483647 h 6"/>
                  <a:gd name="T8" fmla="*/ 2147483647 w 12"/>
                  <a:gd name="T9" fmla="*/ 2147483647 h 6"/>
                  <a:gd name="T10" fmla="*/ 2147483647 w 12"/>
                  <a:gd name="T11" fmla="*/ 2147483647 h 6"/>
                  <a:gd name="T12" fmla="*/ 0 60000 65536"/>
                  <a:gd name="T13" fmla="*/ 0 60000 65536"/>
                  <a:gd name="T14" fmla="*/ 0 60000 65536"/>
                  <a:gd name="T15" fmla="*/ 0 60000 65536"/>
                  <a:gd name="T16" fmla="*/ 0 60000 65536"/>
                  <a:gd name="T17" fmla="*/ 0 60000 65536"/>
                  <a:gd name="T18" fmla="*/ 0 w 12"/>
                  <a:gd name="T19" fmla="*/ 0 h 6"/>
                  <a:gd name="T20" fmla="*/ 12 w 12"/>
                  <a:gd name="T21" fmla="*/ 6 h 6"/>
                </a:gdLst>
                <a:ahLst/>
                <a:cxnLst>
                  <a:cxn ang="T12">
                    <a:pos x="T0" y="T1"/>
                  </a:cxn>
                  <a:cxn ang="T13">
                    <a:pos x="T2" y="T3"/>
                  </a:cxn>
                  <a:cxn ang="T14">
                    <a:pos x="T4" y="T5"/>
                  </a:cxn>
                  <a:cxn ang="T15">
                    <a:pos x="T6" y="T7"/>
                  </a:cxn>
                  <a:cxn ang="T16">
                    <a:pos x="T8" y="T9"/>
                  </a:cxn>
                  <a:cxn ang="T17">
                    <a:pos x="T10" y="T11"/>
                  </a:cxn>
                </a:cxnLst>
                <a:rect l="T18" t="T19" r="T20" b="T21"/>
                <a:pathLst>
                  <a:path w="12" h="6">
                    <a:moveTo>
                      <a:pt x="2" y="2"/>
                    </a:moveTo>
                    <a:cubicBezTo>
                      <a:pt x="4" y="0"/>
                      <a:pt x="7" y="1"/>
                      <a:pt x="10" y="0"/>
                    </a:cubicBezTo>
                    <a:cubicBezTo>
                      <a:pt x="12" y="0"/>
                      <a:pt x="12" y="2"/>
                      <a:pt x="11" y="2"/>
                    </a:cubicBezTo>
                    <a:cubicBezTo>
                      <a:pt x="9" y="3"/>
                      <a:pt x="9" y="3"/>
                      <a:pt x="8" y="4"/>
                    </a:cubicBezTo>
                    <a:cubicBezTo>
                      <a:pt x="6" y="5"/>
                      <a:pt x="2" y="6"/>
                      <a:pt x="2" y="6"/>
                    </a:cubicBezTo>
                    <a:cubicBezTo>
                      <a:pt x="2" y="6"/>
                      <a:pt x="0" y="3"/>
                      <a:pt x="2"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09" name="Freeform 3076"/>
              <p:cNvSpPr>
                <a:spLocks/>
              </p:cNvSpPr>
              <p:nvPr/>
            </p:nvSpPr>
            <p:spPr bwMode="auto">
              <a:xfrm>
                <a:off x="8288338" y="5086350"/>
                <a:ext cx="49212" cy="25400"/>
              </a:xfrm>
              <a:custGeom>
                <a:avLst/>
                <a:gdLst>
                  <a:gd name="T0" fmla="*/ 2147483647 w 12"/>
                  <a:gd name="T1" fmla="*/ 2147483647 h 6"/>
                  <a:gd name="T2" fmla="*/ 2147483647 w 12"/>
                  <a:gd name="T3" fmla="*/ 2147483647 h 6"/>
                  <a:gd name="T4" fmla="*/ 2147483647 w 12"/>
                  <a:gd name="T5" fmla="*/ 2147483647 h 6"/>
                  <a:gd name="T6" fmla="*/ 2147483647 w 12"/>
                  <a:gd name="T7" fmla="*/ 2147483647 h 6"/>
                  <a:gd name="T8" fmla="*/ 2147483647 w 12"/>
                  <a:gd name="T9" fmla="*/ 2147483647 h 6"/>
                  <a:gd name="T10" fmla="*/ 2147483647 w 12"/>
                  <a:gd name="T11" fmla="*/ 2147483647 h 6"/>
                  <a:gd name="T12" fmla="*/ 0 60000 65536"/>
                  <a:gd name="T13" fmla="*/ 0 60000 65536"/>
                  <a:gd name="T14" fmla="*/ 0 60000 65536"/>
                  <a:gd name="T15" fmla="*/ 0 60000 65536"/>
                  <a:gd name="T16" fmla="*/ 0 60000 65536"/>
                  <a:gd name="T17" fmla="*/ 0 60000 65536"/>
                  <a:gd name="T18" fmla="*/ 0 w 12"/>
                  <a:gd name="T19" fmla="*/ 0 h 6"/>
                  <a:gd name="T20" fmla="*/ 12 w 12"/>
                  <a:gd name="T21" fmla="*/ 6 h 6"/>
                </a:gdLst>
                <a:ahLst/>
                <a:cxnLst>
                  <a:cxn ang="T12">
                    <a:pos x="T0" y="T1"/>
                  </a:cxn>
                  <a:cxn ang="T13">
                    <a:pos x="T2" y="T3"/>
                  </a:cxn>
                  <a:cxn ang="T14">
                    <a:pos x="T4" y="T5"/>
                  </a:cxn>
                  <a:cxn ang="T15">
                    <a:pos x="T6" y="T7"/>
                  </a:cxn>
                  <a:cxn ang="T16">
                    <a:pos x="T8" y="T9"/>
                  </a:cxn>
                  <a:cxn ang="T17">
                    <a:pos x="T10" y="T11"/>
                  </a:cxn>
                </a:cxnLst>
                <a:rect l="T18" t="T19" r="T20" b="T21"/>
                <a:pathLst>
                  <a:path w="12" h="6">
                    <a:moveTo>
                      <a:pt x="2" y="2"/>
                    </a:moveTo>
                    <a:cubicBezTo>
                      <a:pt x="4" y="1"/>
                      <a:pt x="7" y="1"/>
                      <a:pt x="10" y="1"/>
                    </a:cubicBezTo>
                    <a:cubicBezTo>
                      <a:pt x="12" y="0"/>
                      <a:pt x="12" y="2"/>
                      <a:pt x="11" y="3"/>
                    </a:cubicBezTo>
                    <a:cubicBezTo>
                      <a:pt x="9" y="3"/>
                      <a:pt x="9" y="3"/>
                      <a:pt x="8" y="4"/>
                    </a:cubicBezTo>
                    <a:cubicBezTo>
                      <a:pt x="6" y="6"/>
                      <a:pt x="2" y="6"/>
                      <a:pt x="2" y="6"/>
                    </a:cubicBezTo>
                    <a:cubicBezTo>
                      <a:pt x="2" y="6"/>
                      <a:pt x="0" y="3"/>
                      <a:pt x="2"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10" name="Freeform 3077"/>
              <p:cNvSpPr>
                <a:spLocks/>
              </p:cNvSpPr>
              <p:nvPr/>
            </p:nvSpPr>
            <p:spPr bwMode="auto">
              <a:xfrm>
                <a:off x="8156575" y="5132388"/>
                <a:ext cx="49213" cy="36512"/>
              </a:xfrm>
              <a:custGeom>
                <a:avLst/>
                <a:gdLst>
                  <a:gd name="T0" fmla="*/ 2147483647 w 12"/>
                  <a:gd name="T1" fmla="*/ 2147483647 h 9"/>
                  <a:gd name="T2" fmla="*/ 2147483647 w 12"/>
                  <a:gd name="T3" fmla="*/ 2147483647 h 9"/>
                  <a:gd name="T4" fmla="*/ 2147483647 w 12"/>
                  <a:gd name="T5" fmla="*/ 2147483647 h 9"/>
                  <a:gd name="T6" fmla="*/ 2147483647 w 12"/>
                  <a:gd name="T7" fmla="*/ 2147483647 h 9"/>
                  <a:gd name="T8" fmla="*/ 2147483647 w 12"/>
                  <a:gd name="T9" fmla="*/ 0 h 9"/>
                  <a:gd name="T10" fmla="*/ 2147483647 w 12"/>
                  <a:gd name="T11" fmla="*/ 2147483647 h 9"/>
                  <a:gd name="T12" fmla="*/ 0 60000 65536"/>
                  <a:gd name="T13" fmla="*/ 0 60000 65536"/>
                  <a:gd name="T14" fmla="*/ 0 60000 65536"/>
                  <a:gd name="T15" fmla="*/ 0 60000 65536"/>
                  <a:gd name="T16" fmla="*/ 0 60000 65536"/>
                  <a:gd name="T17" fmla="*/ 0 60000 65536"/>
                  <a:gd name="T18" fmla="*/ 0 w 12"/>
                  <a:gd name="T19" fmla="*/ 0 h 9"/>
                  <a:gd name="T20" fmla="*/ 12 w 12"/>
                  <a:gd name="T21" fmla="*/ 9 h 9"/>
                </a:gdLst>
                <a:ahLst/>
                <a:cxnLst>
                  <a:cxn ang="T12">
                    <a:pos x="T0" y="T1"/>
                  </a:cxn>
                  <a:cxn ang="T13">
                    <a:pos x="T2" y="T3"/>
                  </a:cxn>
                  <a:cxn ang="T14">
                    <a:pos x="T4" y="T5"/>
                  </a:cxn>
                  <a:cxn ang="T15">
                    <a:pos x="T6" y="T7"/>
                  </a:cxn>
                  <a:cxn ang="T16">
                    <a:pos x="T8" y="T9"/>
                  </a:cxn>
                  <a:cxn ang="T17">
                    <a:pos x="T10" y="T11"/>
                  </a:cxn>
                </a:cxnLst>
                <a:rect l="T18" t="T19" r="T20" b="T21"/>
                <a:pathLst>
                  <a:path w="12" h="9">
                    <a:moveTo>
                      <a:pt x="10" y="4"/>
                    </a:moveTo>
                    <a:cubicBezTo>
                      <a:pt x="8" y="6"/>
                      <a:pt x="5" y="7"/>
                      <a:pt x="3" y="8"/>
                    </a:cubicBezTo>
                    <a:cubicBezTo>
                      <a:pt x="0" y="9"/>
                      <a:pt x="0" y="7"/>
                      <a:pt x="1" y="6"/>
                    </a:cubicBezTo>
                    <a:cubicBezTo>
                      <a:pt x="3" y="5"/>
                      <a:pt x="2" y="5"/>
                      <a:pt x="4" y="3"/>
                    </a:cubicBezTo>
                    <a:cubicBezTo>
                      <a:pt x="5" y="2"/>
                      <a:pt x="9" y="0"/>
                      <a:pt x="9" y="0"/>
                    </a:cubicBezTo>
                    <a:cubicBezTo>
                      <a:pt x="9" y="0"/>
                      <a:pt x="12" y="3"/>
                      <a:pt x="10" y="4"/>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11" name="Freeform 3078"/>
              <p:cNvSpPr>
                <a:spLocks/>
              </p:cNvSpPr>
              <p:nvPr/>
            </p:nvSpPr>
            <p:spPr bwMode="auto">
              <a:xfrm>
                <a:off x="8169275" y="5153025"/>
                <a:ext cx="53975" cy="36513"/>
              </a:xfrm>
              <a:custGeom>
                <a:avLst/>
                <a:gdLst>
                  <a:gd name="T0" fmla="*/ 2147483647 w 13"/>
                  <a:gd name="T1" fmla="*/ 2147483647 h 9"/>
                  <a:gd name="T2" fmla="*/ 2147483647 w 13"/>
                  <a:gd name="T3" fmla="*/ 2147483647 h 9"/>
                  <a:gd name="T4" fmla="*/ 2147483647 w 13"/>
                  <a:gd name="T5" fmla="*/ 2147483647 h 9"/>
                  <a:gd name="T6" fmla="*/ 2147483647 w 13"/>
                  <a:gd name="T7" fmla="*/ 2147483647 h 9"/>
                  <a:gd name="T8" fmla="*/ 2147483647 w 13"/>
                  <a:gd name="T9" fmla="*/ 0 h 9"/>
                  <a:gd name="T10" fmla="*/ 2147483647 w 13"/>
                  <a:gd name="T11" fmla="*/ 2147483647 h 9"/>
                  <a:gd name="T12" fmla="*/ 0 60000 65536"/>
                  <a:gd name="T13" fmla="*/ 0 60000 65536"/>
                  <a:gd name="T14" fmla="*/ 0 60000 65536"/>
                  <a:gd name="T15" fmla="*/ 0 60000 65536"/>
                  <a:gd name="T16" fmla="*/ 0 60000 65536"/>
                  <a:gd name="T17" fmla="*/ 0 60000 65536"/>
                  <a:gd name="T18" fmla="*/ 0 w 13"/>
                  <a:gd name="T19" fmla="*/ 0 h 9"/>
                  <a:gd name="T20" fmla="*/ 13 w 13"/>
                  <a:gd name="T21" fmla="*/ 9 h 9"/>
                </a:gdLst>
                <a:ahLst/>
                <a:cxnLst>
                  <a:cxn ang="T12">
                    <a:pos x="T0" y="T1"/>
                  </a:cxn>
                  <a:cxn ang="T13">
                    <a:pos x="T2" y="T3"/>
                  </a:cxn>
                  <a:cxn ang="T14">
                    <a:pos x="T4" y="T5"/>
                  </a:cxn>
                  <a:cxn ang="T15">
                    <a:pos x="T6" y="T7"/>
                  </a:cxn>
                  <a:cxn ang="T16">
                    <a:pos x="T8" y="T9"/>
                  </a:cxn>
                  <a:cxn ang="T17">
                    <a:pos x="T10" y="T11"/>
                  </a:cxn>
                </a:cxnLst>
                <a:rect l="T18" t="T19" r="T20" b="T21"/>
                <a:pathLst>
                  <a:path w="13" h="9">
                    <a:moveTo>
                      <a:pt x="11" y="4"/>
                    </a:moveTo>
                    <a:cubicBezTo>
                      <a:pt x="9" y="6"/>
                      <a:pt x="6" y="7"/>
                      <a:pt x="3" y="8"/>
                    </a:cubicBezTo>
                    <a:cubicBezTo>
                      <a:pt x="1" y="9"/>
                      <a:pt x="0" y="8"/>
                      <a:pt x="2" y="6"/>
                    </a:cubicBezTo>
                    <a:cubicBezTo>
                      <a:pt x="3" y="5"/>
                      <a:pt x="3" y="5"/>
                      <a:pt x="4" y="4"/>
                    </a:cubicBezTo>
                    <a:cubicBezTo>
                      <a:pt x="6" y="2"/>
                      <a:pt x="10" y="0"/>
                      <a:pt x="10" y="0"/>
                    </a:cubicBezTo>
                    <a:cubicBezTo>
                      <a:pt x="10" y="0"/>
                      <a:pt x="13" y="3"/>
                      <a:pt x="11" y="4"/>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12" name="Freeform 3079"/>
              <p:cNvSpPr>
                <a:spLocks/>
              </p:cNvSpPr>
              <p:nvPr/>
            </p:nvSpPr>
            <p:spPr bwMode="auto">
              <a:xfrm>
                <a:off x="8259763" y="5173663"/>
                <a:ext cx="28575" cy="49212"/>
              </a:xfrm>
              <a:custGeom>
                <a:avLst/>
                <a:gdLst>
                  <a:gd name="T0" fmla="*/ 2147483647 w 7"/>
                  <a:gd name="T1" fmla="*/ 2147483647 h 12"/>
                  <a:gd name="T2" fmla="*/ 2147483647 w 7"/>
                  <a:gd name="T3" fmla="*/ 2147483647 h 12"/>
                  <a:gd name="T4" fmla="*/ 2147483647 w 7"/>
                  <a:gd name="T5" fmla="*/ 2147483647 h 12"/>
                  <a:gd name="T6" fmla="*/ 2147483647 w 7"/>
                  <a:gd name="T7" fmla="*/ 2147483647 h 12"/>
                  <a:gd name="T8" fmla="*/ 0 w 7"/>
                  <a:gd name="T9" fmla="*/ 2147483647 h 12"/>
                  <a:gd name="T10" fmla="*/ 2147483647 w 7"/>
                  <a:gd name="T11" fmla="*/ 2147483647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5" y="2"/>
                    </a:moveTo>
                    <a:cubicBezTo>
                      <a:pt x="6" y="4"/>
                      <a:pt x="6" y="7"/>
                      <a:pt x="7" y="9"/>
                    </a:cubicBezTo>
                    <a:cubicBezTo>
                      <a:pt x="7" y="11"/>
                      <a:pt x="6" y="12"/>
                      <a:pt x="5" y="10"/>
                    </a:cubicBezTo>
                    <a:cubicBezTo>
                      <a:pt x="4" y="9"/>
                      <a:pt x="4" y="9"/>
                      <a:pt x="3" y="8"/>
                    </a:cubicBezTo>
                    <a:cubicBezTo>
                      <a:pt x="1" y="6"/>
                      <a:pt x="0" y="2"/>
                      <a:pt x="0" y="2"/>
                    </a:cubicBezTo>
                    <a:cubicBezTo>
                      <a:pt x="0" y="2"/>
                      <a:pt x="4" y="0"/>
                      <a:pt x="5"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13" name="Freeform 3080"/>
              <p:cNvSpPr>
                <a:spLocks/>
              </p:cNvSpPr>
              <p:nvPr/>
            </p:nvSpPr>
            <p:spPr bwMode="auto">
              <a:xfrm>
                <a:off x="8280400" y="5164138"/>
                <a:ext cx="28575" cy="49212"/>
              </a:xfrm>
              <a:custGeom>
                <a:avLst/>
                <a:gdLst>
                  <a:gd name="T0" fmla="*/ 2147483647 w 7"/>
                  <a:gd name="T1" fmla="*/ 2147483647 h 12"/>
                  <a:gd name="T2" fmla="*/ 2147483647 w 7"/>
                  <a:gd name="T3" fmla="*/ 2147483647 h 12"/>
                  <a:gd name="T4" fmla="*/ 2147483647 w 7"/>
                  <a:gd name="T5" fmla="*/ 2147483647 h 12"/>
                  <a:gd name="T6" fmla="*/ 2147483647 w 7"/>
                  <a:gd name="T7" fmla="*/ 2147483647 h 12"/>
                  <a:gd name="T8" fmla="*/ 0 w 7"/>
                  <a:gd name="T9" fmla="*/ 2147483647 h 12"/>
                  <a:gd name="T10" fmla="*/ 2147483647 w 7"/>
                  <a:gd name="T11" fmla="*/ 2147483647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5" y="2"/>
                    </a:moveTo>
                    <a:cubicBezTo>
                      <a:pt x="6" y="4"/>
                      <a:pt x="6" y="7"/>
                      <a:pt x="7" y="9"/>
                    </a:cubicBezTo>
                    <a:cubicBezTo>
                      <a:pt x="7" y="11"/>
                      <a:pt x="6" y="12"/>
                      <a:pt x="5" y="10"/>
                    </a:cubicBezTo>
                    <a:cubicBezTo>
                      <a:pt x="4" y="9"/>
                      <a:pt x="4" y="9"/>
                      <a:pt x="3" y="8"/>
                    </a:cubicBezTo>
                    <a:cubicBezTo>
                      <a:pt x="2" y="6"/>
                      <a:pt x="0" y="2"/>
                      <a:pt x="0" y="2"/>
                    </a:cubicBezTo>
                    <a:cubicBezTo>
                      <a:pt x="0" y="2"/>
                      <a:pt x="4" y="0"/>
                      <a:pt x="5"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14" name="Freeform 3081"/>
              <p:cNvSpPr>
                <a:spLocks/>
              </p:cNvSpPr>
              <p:nvPr/>
            </p:nvSpPr>
            <p:spPr bwMode="auto">
              <a:xfrm>
                <a:off x="8223250" y="5029200"/>
                <a:ext cx="28575" cy="53975"/>
              </a:xfrm>
              <a:custGeom>
                <a:avLst/>
                <a:gdLst>
                  <a:gd name="T0" fmla="*/ 2147483647 w 7"/>
                  <a:gd name="T1" fmla="*/ 2147483647 h 13"/>
                  <a:gd name="T2" fmla="*/ 0 w 7"/>
                  <a:gd name="T3" fmla="*/ 2147483647 h 13"/>
                  <a:gd name="T4" fmla="*/ 2147483647 w 7"/>
                  <a:gd name="T5" fmla="*/ 2147483647 h 13"/>
                  <a:gd name="T6" fmla="*/ 2147483647 w 7"/>
                  <a:gd name="T7" fmla="*/ 2147483647 h 13"/>
                  <a:gd name="T8" fmla="*/ 2147483647 w 7"/>
                  <a:gd name="T9" fmla="*/ 2147483647 h 13"/>
                  <a:gd name="T10" fmla="*/ 2147483647 w 7"/>
                  <a:gd name="T11" fmla="*/ 2147483647 h 13"/>
                  <a:gd name="T12" fmla="*/ 0 60000 65536"/>
                  <a:gd name="T13" fmla="*/ 0 60000 65536"/>
                  <a:gd name="T14" fmla="*/ 0 60000 65536"/>
                  <a:gd name="T15" fmla="*/ 0 60000 65536"/>
                  <a:gd name="T16" fmla="*/ 0 60000 65536"/>
                  <a:gd name="T17" fmla="*/ 0 60000 65536"/>
                  <a:gd name="T18" fmla="*/ 0 w 7"/>
                  <a:gd name="T19" fmla="*/ 0 h 13"/>
                  <a:gd name="T20" fmla="*/ 7 w 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7" h="13">
                    <a:moveTo>
                      <a:pt x="2" y="11"/>
                    </a:moveTo>
                    <a:cubicBezTo>
                      <a:pt x="1" y="8"/>
                      <a:pt x="1" y="5"/>
                      <a:pt x="0" y="3"/>
                    </a:cubicBezTo>
                    <a:cubicBezTo>
                      <a:pt x="0" y="1"/>
                      <a:pt x="1" y="0"/>
                      <a:pt x="2" y="2"/>
                    </a:cubicBezTo>
                    <a:cubicBezTo>
                      <a:pt x="3" y="3"/>
                      <a:pt x="3" y="3"/>
                      <a:pt x="4" y="5"/>
                    </a:cubicBezTo>
                    <a:cubicBezTo>
                      <a:pt x="6" y="6"/>
                      <a:pt x="7" y="11"/>
                      <a:pt x="7" y="11"/>
                    </a:cubicBezTo>
                    <a:cubicBezTo>
                      <a:pt x="7" y="11"/>
                      <a:pt x="4" y="13"/>
                      <a:pt x="2" y="11"/>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15" name="Freeform 3082"/>
              <p:cNvSpPr>
                <a:spLocks/>
              </p:cNvSpPr>
              <p:nvPr/>
            </p:nvSpPr>
            <p:spPr bwMode="auto">
              <a:xfrm>
                <a:off x="8197850" y="5038725"/>
                <a:ext cx="33338" cy="52388"/>
              </a:xfrm>
              <a:custGeom>
                <a:avLst/>
                <a:gdLst>
                  <a:gd name="T0" fmla="*/ 2147483647 w 8"/>
                  <a:gd name="T1" fmla="*/ 2147483647 h 13"/>
                  <a:gd name="T2" fmla="*/ 2147483647 w 8"/>
                  <a:gd name="T3" fmla="*/ 2147483647 h 13"/>
                  <a:gd name="T4" fmla="*/ 2147483647 w 8"/>
                  <a:gd name="T5" fmla="*/ 2147483647 h 13"/>
                  <a:gd name="T6" fmla="*/ 2147483647 w 8"/>
                  <a:gd name="T7" fmla="*/ 2147483647 h 13"/>
                  <a:gd name="T8" fmla="*/ 2147483647 w 8"/>
                  <a:gd name="T9" fmla="*/ 2147483647 h 13"/>
                  <a:gd name="T10" fmla="*/ 2147483647 w 8"/>
                  <a:gd name="T11" fmla="*/ 2147483647 h 13"/>
                  <a:gd name="T12" fmla="*/ 0 60000 65536"/>
                  <a:gd name="T13" fmla="*/ 0 60000 65536"/>
                  <a:gd name="T14" fmla="*/ 0 60000 65536"/>
                  <a:gd name="T15" fmla="*/ 0 60000 65536"/>
                  <a:gd name="T16" fmla="*/ 0 60000 65536"/>
                  <a:gd name="T17" fmla="*/ 0 60000 65536"/>
                  <a:gd name="T18" fmla="*/ 0 w 8"/>
                  <a:gd name="T19" fmla="*/ 0 h 13"/>
                  <a:gd name="T20" fmla="*/ 8 w 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 h="13">
                    <a:moveTo>
                      <a:pt x="3" y="11"/>
                    </a:moveTo>
                    <a:cubicBezTo>
                      <a:pt x="2" y="8"/>
                      <a:pt x="2" y="5"/>
                      <a:pt x="1" y="3"/>
                    </a:cubicBezTo>
                    <a:cubicBezTo>
                      <a:pt x="0" y="1"/>
                      <a:pt x="2" y="0"/>
                      <a:pt x="3" y="2"/>
                    </a:cubicBezTo>
                    <a:cubicBezTo>
                      <a:pt x="4" y="4"/>
                      <a:pt x="4" y="3"/>
                      <a:pt x="5" y="5"/>
                    </a:cubicBezTo>
                    <a:cubicBezTo>
                      <a:pt x="7" y="6"/>
                      <a:pt x="8" y="11"/>
                      <a:pt x="8" y="11"/>
                    </a:cubicBezTo>
                    <a:cubicBezTo>
                      <a:pt x="8" y="11"/>
                      <a:pt x="4" y="13"/>
                      <a:pt x="3" y="11"/>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16" name="Freeform 3083"/>
              <p:cNvSpPr>
                <a:spLocks/>
              </p:cNvSpPr>
              <p:nvPr/>
            </p:nvSpPr>
            <p:spPr bwMode="auto">
              <a:xfrm>
                <a:off x="8185150" y="5067300"/>
                <a:ext cx="127000" cy="122238"/>
              </a:xfrm>
              <a:custGeom>
                <a:avLst/>
                <a:gdLst>
                  <a:gd name="T0" fmla="*/ 2147483647 w 31"/>
                  <a:gd name="T1" fmla="*/ 2147483647 h 30"/>
                  <a:gd name="T2" fmla="*/ 2147483647 w 31"/>
                  <a:gd name="T3" fmla="*/ 2147483647 h 30"/>
                  <a:gd name="T4" fmla="*/ 2147483647 w 31"/>
                  <a:gd name="T5" fmla="*/ 2147483647 h 30"/>
                  <a:gd name="T6" fmla="*/ 2147483647 w 31"/>
                  <a:gd name="T7" fmla="*/ 2147483647 h 30"/>
                  <a:gd name="T8" fmla="*/ 2147483647 w 31"/>
                  <a:gd name="T9" fmla="*/ 2147483647 h 30"/>
                  <a:gd name="T10" fmla="*/ 2147483647 w 31"/>
                  <a:gd name="T11" fmla="*/ 2147483647 h 30"/>
                  <a:gd name="T12" fmla="*/ 2147483647 w 31"/>
                  <a:gd name="T13" fmla="*/ 2147483647 h 30"/>
                  <a:gd name="T14" fmla="*/ 0 60000 65536"/>
                  <a:gd name="T15" fmla="*/ 0 60000 65536"/>
                  <a:gd name="T16" fmla="*/ 0 60000 65536"/>
                  <a:gd name="T17" fmla="*/ 0 60000 65536"/>
                  <a:gd name="T18" fmla="*/ 0 60000 65536"/>
                  <a:gd name="T19" fmla="*/ 0 60000 65536"/>
                  <a:gd name="T20" fmla="*/ 0 60000 65536"/>
                  <a:gd name="T21" fmla="*/ 0 w 31"/>
                  <a:gd name="T22" fmla="*/ 0 h 30"/>
                  <a:gd name="T23" fmla="*/ 31 w 3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0">
                    <a:moveTo>
                      <a:pt x="14" y="28"/>
                    </a:moveTo>
                    <a:cubicBezTo>
                      <a:pt x="7" y="27"/>
                      <a:pt x="5" y="26"/>
                      <a:pt x="2" y="20"/>
                    </a:cubicBezTo>
                    <a:cubicBezTo>
                      <a:pt x="0" y="13"/>
                      <a:pt x="1" y="11"/>
                      <a:pt x="5" y="6"/>
                    </a:cubicBezTo>
                    <a:cubicBezTo>
                      <a:pt x="10" y="0"/>
                      <a:pt x="11" y="0"/>
                      <a:pt x="18" y="1"/>
                    </a:cubicBezTo>
                    <a:cubicBezTo>
                      <a:pt x="25" y="2"/>
                      <a:pt x="26" y="3"/>
                      <a:pt x="28" y="10"/>
                    </a:cubicBezTo>
                    <a:cubicBezTo>
                      <a:pt x="31" y="17"/>
                      <a:pt x="31" y="18"/>
                      <a:pt x="28" y="24"/>
                    </a:cubicBezTo>
                    <a:cubicBezTo>
                      <a:pt x="25" y="30"/>
                      <a:pt x="21" y="30"/>
                      <a:pt x="14" y="28"/>
                    </a:cubicBezTo>
                    <a:close/>
                  </a:path>
                </a:pathLst>
              </a:custGeom>
              <a:solidFill>
                <a:srgbClr val="C4D077"/>
              </a:solidFill>
              <a:ln w="11113">
                <a:solidFill>
                  <a:srgbClr val="94B25A"/>
                </a:solidFill>
                <a:miter lim="800000"/>
                <a:headEnd/>
                <a:tailEnd/>
              </a:ln>
            </p:spPr>
            <p:txBody>
              <a:bodyPr/>
              <a:lstStyle/>
              <a:p>
                <a:endParaRPr lang="en-US">
                  <a:latin typeface="Calibri" pitchFamily="34" charset="0"/>
                </a:endParaRPr>
              </a:p>
            </p:txBody>
          </p:sp>
          <p:sp>
            <p:nvSpPr>
              <p:cNvPr id="143717" name="Freeform 3084"/>
              <p:cNvSpPr>
                <a:spLocks/>
              </p:cNvSpPr>
              <p:nvPr/>
            </p:nvSpPr>
            <p:spPr bwMode="auto">
              <a:xfrm>
                <a:off x="8189913" y="5075238"/>
                <a:ext cx="119062" cy="109537"/>
              </a:xfrm>
              <a:custGeom>
                <a:avLst/>
                <a:gdLst>
                  <a:gd name="T0" fmla="*/ 2147483647 w 29"/>
                  <a:gd name="T1" fmla="*/ 2147483647 h 27"/>
                  <a:gd name="T2" fmla="*/ 2147483647 w 29"/>
                  <a:gd name="T3" fmla="*/ 2147483647 h 27"/>
                  <a:gd name="T4" fmla="*/ 2147483647 w 29"/>
                  <a:gd name="T5" fmla="*/ 2147483647 h 27"/>
                  <a:gd name="T6" fmla="*/ 2147483647 w 29"/>
                  <a:gd name="T7" fmla="*/ 2147483647 h 27"/>
                  <a:gd name="T8" fmla="*/ 2147483647 w 29"/>
                  <a:gd name="T9" fmla="*/ 2147483647 h 27"/>
                  <a:gd name="T10" fmla="*/ 2147483647 w 29"/>
                  <a:gd name="T11" fmla="*/ 2147483647 h 27"/>
                  <a:gd name="T12" fmla="*/ 2147483647 w 29"/>
                  <a:gd name="T13" fmla="*/ 2147483647 h 27"/>
                  <a:gd name="T14" fmla="*/ 0 60000 65536"/>
                  <a:gd name="T15" fmla="*/ 0 60000 65536"/>
                  <a:gd name="T16" fmla="*/ 0 60000 65536"/>
                  <a:gd name="T17" fmla="*/ 0 60000 65536"/>
                  <a:gd name="T18" fmla="*/ 0 60000 65536"/>
                  <a:gd name="T19" fmla="*/ 0 60000 65536"/>
                  <a:gd name="T20" fmla="*/ 0 60000 65536"/>
                  <a:gd name="T21" fmla="*/ 0 w 29"/>
                  <a:gd name="T22" fmla="*/ 0 h 27"/>
                  <a:gd name="T23" fmla="*/ 29 w 2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7">
                    <a:moveTo>
                      <a:pt x="13" y="25"/>
                    </a:moveTo>
                    <a:cubicBezTo>
                      <a:pt x="7" y="24"/>
                      <a:pt x="5" y="23"/>
                      <a:pt x="2" y="17"/>
                    </a:cubicBezTo>
                    <a:cubicBezTo>
                      <a:pt x="0" y="11"/>
                      <a:pt x="1" y="10"/>
                      <a:pt x="6" y="5"/>
                    </a:cubicBezTo>
                    <a:cubicBezTo>
                      <a:pt x="10" y="0"/>
                      <a:pt x="11" y="0"/>
                      <a:pt x="17" y="1"/>
                    </a:cubicBezTo>
                    <a:cubicBezTo>
                      <a:pt x="24" y="2"/>
                      <a:pt x="24" y="3"/>
                      <a:pt x="26" y="9"/>
                    </a:cubicBezTo>
                    <a:cubicBezTo>
                      <a:pt x="28" y="15"/>
                      <a:pt x="29" y="15"/>
                      <a:pt x="26" y="21"/>
                    </a:cubicBezTo>
                    <a:cubicBezTo>
                      <a:pt x="23" y="27"/>
                      <a:pt x="19" y="26"/>
                      <a:pt x="13" y="25"/>
                    </a:cubicBezTo>
                    <a:close/>
                  </a:path>
                </a:pathLst>
              </a:custGeom>
              <a:solidFill>
                <a:srgbClr val="CAD277"/>
              </a:solidFill>
              <a:ln w="9525">
                <a:noFill/>
                <a:round/>
                <a:headEnd/>
                <a:tailEnd/>
              </a:ln>
            </p:spPr>
            <p:txBody>
              <a:bodyPr/>
              <a:lstStyle/>
              <a:p>
                <a:endParaRPr lang="en-US">
                  <a:latin typeface="Calibri" pitchFamily="34" charset="0"/>
                </a:endParaRPr>
              </a:p>
            </p:txBody>
          </p:sp>
          <p:sp>
            <p:nvSpPr>
              <p:cNvPr id="143718" name="Freeform 3085"/>
              <p:cNvSpPr>
                <a:spLocks/>
              </p:cNvSpPr>
              <p:nvPr/>
            </p:nvSpPr>
            <p:spPr bwMode="auto">
              <a:xfrm>
                <a:off x="8197850" y="5078413"/>
                <a:ext cx="103188" cy="98425"/>
              </a:xfrm>
              <a:custGeom>
                <a:avLst/>
                <a:gdLst>
                  <a:gd name="T0" fmla="*/ 2147483647 w 25"/>
                  <a:gd name="T1" fmla="*/ 2147483647 h 24"/>
                  <a:gd name="T2" fmla="*/ 2147483647 w 25"/>
                  <a:gd name="T3" fmla="*/ 2147483647 h 24"/>
                  <a:gd name="T4" fmla="*/ 2147483647 w 25"/>
                  <a:gd name="T5" fmla="*/ 2147483647 h 24"/>
                  <a:gd name="T6" fmla="*/ 2147483647 w 25"/>
                  <a:gd name="T7" fmla="*/ 2147483647 h 24"/>
                  <a:gd name="T8" fmla="*/ 2147483647 w 25"/>
                  <a:gd name="T9" fmla="*/ 2147483647 h 24"/>
                  <a:gd name="T10" fmla="*/ 2147483647 w 25"/>
                  <a:gd name="T11" fmla="*/ 2147483647 h 24"/>
                  <a:gd name="T12" fmla="*/ 2147483647 w 25"/>
                  <a:gd name="T13" fmla="*/ 2147483647 h 24"/>
                  <a:gd name="T14" fmla="*/ 0 60000 65536"/>
                  <a:gd name="T15" fmla="*/ 0 60000 65536"/>
                  <a:gd name="T16" fmla="*/ 0 60000 65536"/>
                  <a:gd name="T17" fmla="*/ 0 60000 65536"/>
                  <a:gd name="T18" fmla="*/ 0 60000 65536"/>
                  <a:gd name="T19" fmla="*/ 0 60000 65536"/>
                  <a:gd name="T20" fmla="*/ 0 60000 65536"/>
                  <a:gd name="T21" fmla="*/ 0 w 25"/>
                  <a:gd name="T22" fmla="*/ 0 h 24"/>
                  <a:gd name="T23" fmla="*/ 25 w 2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4">
                    <a:moveTo>
                      <a:pt x="11" y="23"/>
                    </a:moveTo>
                    <a:cubicBezTo>
                      <a:pt x="6" y="22"/>
                      <a:pt x="4" y="21"/>
                      <a:pt x="2" y="16"/>
                    </a:cubicBezTo>
                    <a:cubicBezTo>
                      <a:pt x="0" y="11"/>
                      <a:pt x="1" y="9"/>
                      <a:pt x="5" y="5"/>
                    </a:cubicBezTo>
                    <a:cubicBezTo>
                      <a:pt x="8" y="0"/>
                      <a:pt x="10" y="0"/>
                      <a:pt x="15" y="1"/>
                    </a:cubicBezTo>
                    <a:cubicBezTo>
                      <a:pt x="21" y="2"/>
                      <a:pt x="21" y="3"/>
                      <a:pt x="23" y="8"/>
                    </a:cubicBezTo>
                    <a:cubicBezTo>
                      <a:pt x="25" y="13"/>
                      <a:pt x="25" y="14"/>
                      <a:pt x="23" y="19"/>
                    </a:cubicBezTo>
                    <a:cubicBezTo>
                      <a:pt x="21" y="24"/>
                      <a:pt x="17" y="24"/>
                      <a:pt x="11" y="23"/>
                    </a:cubicBezTo>
                    <a:close/>
                  </a:path>
                </a:pathLst>
              </a:custGeom>
              <a:solidFill>
                <a:srgbClr val="D1D577"/>
              </a:solidFill>
              <a:ln w="9525">
                <a:noFill/>
                <a:round/>
                <a:headEnd/>
                <a:tailEnd/>
              </a:ln>
            </p:spPr>
            <p:txBody>
              <a:bodyPr/>
              <a:lstStyle/>
              <a:p>
                <a:endParaRPr lang="en-US">
                  <a:latin typeface="Calibri" pitchFamily="34" charset="0"/>
                </a:endParaRPr>
              </a:p>
            </p:txBody>
          </p:sp>
          <p:sp>
            <p:nvSpPr>
              <p:cNvPr id="143719" name="Freeform 3086"/>
              <p:cNvSpPr>
                <a:spLocks/>
              </p:cNvSpPr>
              <p:nvPr/>
            </p:nvSpPr>
            <p:spPr bwMode="auto">
              <a:xfrm>
                <a:off x="8205788" y="5086350"/>
                <a:ext cx="90487" cy="87313"/>
              </a:xfrm>
              <a:custGeom>
                <a:avLst/>
                <a:gdLst>
                  <a:gd name="T0" fmla="*/ 2147483647 w 22"/>
                  <a:gd name="T1" fmla="*/ 2147483647 h 21"/>
                  <a:gd name="T2" fmla="*/ 2147483647 w 22"/>
                  <a:gd name="T3" fmla="*/ 2147483647 h 21"/>
                  <a:gd name="T4" fmla="*/ 2147483647 w 22"/>
                  <a:gd name="T5" fmla="*/ 2147483647 h 21"/>
                  <a:gd name="T6" fmla="*/ 2147483647 w 22"/>
                  <a:gd name="T7" fmla="*/ 2147483647 h 21"/>
                  <a:gd name="T8" fmla="*/ 2147483647 w 22"/>
                  <a:gd name="T9" fmla="*/ 2147483647 h 21"/>
                  <a:gd name="T10" fmla="*/ 2147483647 w 22"/>
                  <a:gd name="T11" fmla="*/ 2147483647 h 21"/>
                  <a:gd name="T12" fmla="*/ 2147483647 w 22"/>
                  <a:gd name="T13" fmla="*/ 2147483647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10" y="19"/>
                    </a:moveTo>
                    <a:cubicBezTo>
                      <a:pt x="5" y="18"/>
                      <a:pt x="3" y="18"/>
                      <a:pt x="1" y="14"/>
                    </a:cubicBezTo>
                    <a:cubicBezTo>
                      <a:pt x="0" y="9"/>
                      <a:pt x="1" y="8"/>
                      <a:pt x="4" y="4"/>
                    </a:cubicBezTo>
                    <a:cubicBezTo>
                      <a:pt x="7" y="0"/>
                      <a:pt x="8" y="0"/>
                      <a:pt x="13" y="1"/>
                    </a:cubicBezTo>
                    <a:cubicBezTo>
                      <a:pt x="18" y="1"/>
                      <a:pt x="18" y="2"/>
                      <a:pt x="20" y="7"/>
                    </a:cubicBezTo>
                    <a:cubicBezTo>
                      <a:pt x="22" y="11"/>
                      <a:pt x="22" y="12"/>
                      <a:pt x="20" y="16"/>
                    </a:cubicBezTo>
                    <a:cubicBezTo>
                      <a:pt x="18" y="21"/>
                      <a:pt x="15" y="20"/>
                      <a:pt x="10" y="19"/>
                    </a:cubicBezTo>
                    <a:close/>
                  </a:path>
                </a:pathLst>
              </a:custGeom>
              <a:solidFill>
                <a:srgbClr val="D7D777"/>
              </a:solidFill>
              <a:ln w="9525">
                <a:noFill/>
                <a:round/>
                <a:headEnd/>
                <a:tailEnd/>
              </a:ln>
            </p:spPr>
            <p:txBody>
              <a:bodyPr/>
              <a:lstStyle/>
              <a:p>
                <a:endParaRPr lang="en-US">
                  <a:latin typeface="Calibri" pitchFamily="34" charset="0"/>
                </a:endParaRPr>
              </a:p>
            </p:txBody>
          </p:sp>
          <p:sp>
            <p:nvSpPr>
              <p:cNvPr id="143720" name="Freeform 3087"/>
              <p:cNvSpPr>
                <a:spLocks/>
              </p:cNvSpPr>
              <p:nvPr/>
            </p:nvSpPr>
            <p:spPr bwMode="auto">
              <a:xfrm>
                <a:off x="8210550" y="5091113"/>
                <a:ext cx="80963" cy="73025"/>
              </a:xfrm>
              <a:custGeom>
                <a:avLst/>
                <a:gdLst>
                  <a:gd name="T0" fmla="*/ 2147483647 w 20"/>
                  <a:gd name="T1" fmla="*/ 2147483647 h 18"/>
                  <a:gd name="T2" fmla="*/ 2147483647 w 20"/>
                  <a:gd name="T3" fmla="*/ 2147483647 h 18"/>
                  <a:gd name="T4" fmla="*/ 2147483647 w 20"/>
                  <a:gd name="T5" fmla="*/ 2147483647 h 18"/>
                  <a:gd name="T6" fmla="*/ 2147483647 w 20"/>
                  <a:gd name="T7" fmla="*/ 2147483647 h 18"/>
                  <a:gd name="T8" fmla="*/ 2147483647 w 20"/>
                  <a:gd name="T9" fmla="*/ 2147483647 h 18"/>
                  <a:gd name="T10" fmla="*/ 2147483647 w 20"/>
                  <a:gd name="T11" fmla="*/ 2147483647 h 18"/>
                  <a:gd name="T12" fmla="*/ 2147483647 w 20"/>
                  <a:gd name="T13" fmla="*/ 2147483647 h 18"/>
                  <a:gd name="T14" fmla="*/ 0 60000 65536"/>
                  <a:gd name="T15" fmla="*/ 0 60000 65536"/>
                  <a:gd name="T16" fmla="*/ 0 60000 65536"/>
                  <a:gd name="T17" fmla="*/ 0 60000 65536"/>
                  <a:gd name="T18" fmla="*/ 0 60000 65536"/>
                  <a:gd name="T19" fmla="*/ 0 60000 65536"/>
                  <a:gd name="T20" fmla="*/ 0 60000 65536"/>
                  <a:gd name="T21" fmla="*/ 0 w 20"/>
                  <a:gd name="T22" fmla="*/ 0 h 18"/>
                  <a:gd name="T23" fmla="*/ 20 w 20"/>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8">
                    <a:moveTo>
                      <a:pt x="9" y="17"/>
                    </a:moveTo>
                    <a:cubicBezTo>
                      <a:pt x="5" y="16"/>
                      <a:pt x="3" y="16"/>
                      <a:pt x="2" y="12"/>
                    </a:cubicBezTo>
                    <a:cubicBezTo>
                      <a:pt x="0" y="8"/>
                      <a:pt x="1" y="7"/>
                      <a:pt x="4" y="4"/>
                    </a:cubicBezTo>
                    <a:cubicBezTo>
                      <a:pt x="7" y="0"/>
                      <a:pt x="8" y="0"/>
                      <a:pt x="12" y="1"/>
                    </a:cubicBezTo>
                    <a:cubicBezTo>
                      <a:pt x="17" y="2"/>
                      <a:pt x="17" y="2"/>
                      <a:pt x="18" y="6"/>
                    </a:cubicBezTo>
                    <a:cubicBezTo>
                      <a:pt x="20" y="10"/>
                      <a:pt x="20" y="11"/>
                      <a:pt x="18" y="15"/>
                    </a:cubicBezTo>
                    <a:cubicBezTo>
                      <a:pt x="16" y="18"/>
                      <a:pt x="13" y="17"/>
                      <a:pt x="9" y="17"/>
                    </a:cubicBezTo>
                    <a:close/>
                  </a:path>
                </a:pathLst>
              </a:custGeom>
              <a:solidFill>
                <a:srgbClr val="DDD977"/>
              </a:solidFill>
              <a:ln w="9525">
                <a:noFill/>
                <a:round/>
                <a:headEnd/>
                <a:tailEnd/>
              </a:ln>
            </p:spPr>
            <p:txBody>
              <a:bodyPr/>
              <a:lstStyle/>
              <a:p>
                <a:endParaRPr lang="en-US">
                  <a:latin typeface="Calibri" pitchFamily="34" charset="0"/>
                </a:endParaRPr>
              </a:p>
            </p:txBody>
          </p:sp>
          <p:sp>
            <p:nvSpPr>
              <p:cNvPr id="143721" name="Freeform 3088"/>
              <p:cNvSpPr>
                <a:spLocks/>
              </p:cNvSpPr>
              <p:nvPr/>
            </p:nvSpPr>
            <p:spPr bwMode="auto">
              <a:xfrm>
                <a:off x="8218488" y="5099050"/>
                <a:ext cx="69850" cy="61913"/>
              </a:xfrm>
              <a:custGeom>
                <a:avLst/>
                <a:gdLst>
                  <a:gd name="T0" fmla="*/ 2147483647 w 17"/>
                  <a:gd name="T1" fmla="*/ 2147483647 h 15"/>
                  <a:gd name="T2" fmla="*/ 2147483647 w 17"/>
                  <a:gd name="T3" fmla="*/ 2147483647 h 15"/>
                  <a:gd name="T4" fmla="*/ 2147483647 w 17"/>
                  <a:gd name="T5" fmla="*/ 2147483647 h 15"/>
                  <a:gd name="T6" fmla="*/ 2147483647 w 17"/>
                  <a:gd name="T7" fmla="*/ 0 h 15"/>
                  <a:gd name="T8" fmla="*/ 2147483647 w 17"/>
                  <a:gd name="T9" fmla="*/ 2147483647 h 15"/>
                  <a:gd name="T10" fmla="*/ 2147483647 w 17"/>
                  <a:gd name="T11" fmla="*/ 2147483647 h 15"/>
                  <a:gd name="T12" fmla="*/ 2147483647 w 17"/>
                  <a:gd name="T13" fmla="*/ 2147483647 h 15"/>
                  <a:gd name="T14" fmla="*/ 0 60000 65536"/>
                  <a:gd name="T15" fmla="*/ 0 60000 65536"/>
                  <a:gd name="T16" fmla="*/ 0 60000 65536"/>
                  <a:gd name="T17" fmla="*/ 0 60000 65536"/>
                  <a:gd name="T18" fmla="*/ 0 60000 65536"/>
                  <a:gd name="T19" fmla="*/ 0 60000 65536"/>
                  <a:gd name="T20" fmla="*/ 0 60000 65536"/>
                  <a:gd name="T21" fmla="*/ 0 w 17"/>
                  <a:gd name="T22" fmla="*/ 0 h 15"/>
                  <a:gd name="T23" fmla="*/ 17 w 1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5">
                    <a:moveTo>
                      <a:pt x="7" y="13"/>
                    </a:moveTo>
                    <a:cubicBezTo>
                      <a:pt x="4" y="13"/>
                      <a:pt x="2" y="13"/>
                      <a:pt x="1" y="10"/>
                    </a:cubicBezTo>
                    <a:cubicBezTo>
                      <a:pt x="0" y="7"/>
                      <a:pt x="1" y="6"/>
                      <a:pt x="3" y="3"/>
                    </a:cubicBezTo>
                    <a:cubicBezTo>
                      <a:pt x="6" y="0"/>
                      <a:pt x="6" y="0"/>
                      <a:pt x="10" y="0"/>
                    </a:cubicBezTo>
                    <a:cubicBezTo>
                      <a:pt x="14" y="1"/>
                      <a:pt x="14" y="1"/>
                      <a:pt x="15" y="5"/>
                    </a:cubicBezTo>
                    <a:cubicBezTo>
                      <a:pt x="16" y="8"/>
                      <a:pt x="17" y="8"/>
                      <a:pt x="15" y="12"/>
                    </a:cubicBezTo>
                    <a:cubicBezTo>
                      <a:pt x="13" y="15"/>
                      <a:pt x="11" y="14"/>
                      <a:pt x="7" y="13"/>
                    </a:cubicBezTo>
                    <a:close/>
                  </a:path>
                </a:pathLst>
              </a:custGeom>
              <a:solidFill>
                <a:srgbClr val="E3DC77"/>
              </a:solidFill>
              <a:ln w="9525">
                <a:noFill/>
                <a:round/>
                <a:headEnd/>
                <a:tailEnd/>
              </a:ln>
            </p:spPr>
            <p:txBody>
              <a:bodyPr/>
              <a:lstStyle/>
              <a:p>
                <a:endParaRPr lang="en-US">
                  <a:latin typeface="Calibri" pitchFamily="34" charset="0"/>
                </a:endParaRPr>
              </a:p>
            </p:txBody>
          </p:sp>
          <p:sp>
            <p:nvSpPr>
              <p:cNvPr id="143722" name="Freeform 3089"/>
              <p:cNvSpPr>
                <a:spLocks/>
              </p:cNvSpPr>
              <p:nvPr/>
            </p:nvSpPr>
            <p:spPr bwMode="auto">
              <a:xfrm>
                <a:off x="8223250" y="5091113"/>
                <a:ext cx="19050" cy="20637"/>
              </a:xfrm>
              <a:custGeom>
                <a:avLst/>
                <a:gdLst>
                  <a:gd name="T0" fmla="*/ 2147483647 w 5"/>
                  <a:gd name="T1" fmla="*/ 2147483647 h 5"/>
                  <a:gd name="T2" fmla="*/ 2147483647 w 5"/>
                  <a:gd name="T3" fmla="*/ 2147483647 h 5"/>
                  <a:gd name="T4" fmla="*/ 0 w 5"/>
                  <a:gd name="T5" fmla="*/ 2147483647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5" y="2"/>
                    </a:moveTo>
                    <a:cubicBezTo>
                      <a:pt x="5" y="3"/>
                      <a:pt x="4" y="4"/>
                      <a:pt x="3" y="5"/>
                    </a:cubicBezTo>
                    <a:cubicBezTo>
                      <a:pt x="2" y="5"/>
                      <a:pt x="1" y="5"/>
                      <a:pt x="0" y="4"/>
                    </a:cubicBezTo>
                    <a:cubicBezTo>
                      <a:pt x="0" y="2"/>
                      <a:pt x="1" y="1"/>
                      <a:pt x="2" y="1"/>
                    </a:cubicBezTo>
                    <a:cubicBezTo>
                      <a:pt x="3" y="0"/>
                      <a:pt x="4" y="1"/>
                      <a:pt x="5" y="2"/>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23" name="Freeform 3090"/>
              <p:cNvSpPr>
                <a:spLocks/>
              </p:cNvSpPr>
              <p:nvPr/>
            </p:nvSpPr>
            <p:spPr bwMode="auto">
              <a:xfrm>
                <a:off x="8213725" y="5132388"/>
                <a:ext cx="25400" cy="23812"/>
              </a:xfrm>
              <a:custGeom>
                <a:avLst/>
                <a:gdLst>
                  <a:gd name="T0" fmla="*/ 2147483647 w 6"/>
                  <a:gd name="T1" fmla="*/ 2147483647 h 6"/>
                  <a:gd name="T2" fmla="*/ 2147483647 w 6"/>
                  <a:gd name="T3" fmla="*/ 2147483647 h 6"/>
                  <a:gd name="T4" fmla="*/ 2147483647 w 6"/>
                  <a:gd name="T5" fmla="*/ 2147483647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2"/>
                    </a:moveTo>
                    <a:cubicBezTo>
                      <a:pt x="6" y="4"/>
                      <a:pt x="6" y="5"/>
                      <a:pt x="4" y="6"/>
                    </a:cubicBezTo>
                    <a:cubicBezTo>
                      <a:pt x="3" y="6"/>
                      <a:pt x="1" y="6"/>
                      <a:pt x="1" y="4"/>
                    </a:cubicBezTo>
                    <a:cubicBezTo>
                      <a:pt x="0" y="3"/>
                      <a:pt x="1" y="1"/>
                      <a:pt x="2" y="1"/>
                    </a:cubicBezTo>
                    <a:cubicBezTo>
                      <a:pt x="4" y="0"/>
                      <a:pt x="5" y="1"/>
                      <a:pt x="6" y="2"/>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24" name="Freeform 3091"/>
              <p:cNvSpPr>
                <a:spLocks/>
              </p:cNvSpPr>
              <p:nvPr/>
            </p:nvSpPr>
            <p:spPr bwMode="auto">
              <a:xfrm>
                <a:off x="8267700" y="5119688"/>
                <a:ext cx="23813" cy="25400"/>
              </a:xfrm>
              <a:custGeom>
                <a:avLst/>
                <a:gdLst>
                  <a:gd name="T0" fmla="*/ 2147483647 w 6"/>
                  <a:gd name="T1" fmla="*/ 2147483647 h 6"/>
                  <a:gd name="T2" fmla="*/ 2147483647 w 6"/>
                  <a:gd name="T3" fmla="*/ 2147483647 h 6"/>
                  <a:gd name="T4" fmla="*/ 0 w 6"/>
                  <a:gd name="T5" fmla="*/ 2147483647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5" y="2"/>
                    </a:moveTo>
                    <a:cubicBezTo>
                      <a:pt x="6" y="4"/>
                      <a:pt x="5" y="5"/>
                      <a:pt x="4" y="6"/>
                    </a:cubicBezTo>
                    <a:cubicBezTo>
                      <a:pt x="2" y="6"/>
                      <a:pt x="1" y="5"/>
                      <a:pt x="0" y="4"/>
                    </a:cubicBezTo>
                    <a:cubicBezTo>
                      <a:pt x="0" y="3"/>
                      <a:pt x="1" y="1"/>
                      <a:pt x="2" y="1"/>
                    </a:cubicBezTo>
                    <a:cubicBezTo>
                      <a:pt x="3" y="0"/>
                      <a:pt x="5" y="1"/>
                      <a:pt x="5" y="2"/>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25" name="Freeform 3092"/>
              <p:cNvSpPr>
                <a:spLocks/>
              </p:cNvSpPr>
              <p:nvPr/>
            </p:nvSpPr>
            <p:spPr bwMode="auto">
              <a:xfrm>
                <a:off x="8259763" y="5095875"/>
                <a:ext cx="15875" cy="15875"/>
              </a:xfrm>
              <a:custGeom>
                <a:avLst/>
                <a:gdLst>
                  <a:gd name="T0" fmla="*/ 2147483647 w 4"/>
                  <a:gd name="T1" fmla="*/ 2147483647 h 4"/>
                  <a:gd name="T2" fmla="*/ 2147483647 w 4"/>
                  <a:gd name="T3" fmla="*/ 2147483647 h 4"/>
                  <a:gd name="T4" fmla="*/ 2147483647 w 4"/>
                  <a:gd name="T5" fmla="*/ 2147483647 h 4"/>
                  <a:gd name="T6" fmla="*/ 2147483647 w 4"/>
                  <a:gd name="T7" fmla="*/ 2147483647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4" y="2"/>
                      <a:pt x="3" y="3"/>
                      <a:pt x="2" y="3"/>
                    </a:cubicBezTo>
                    <a:cubicBezTo>
                      <a:pt x="2" y="4"/>
                      <a:pt x="1" y="3"/>
                      <a:pt x="1" y="3"/>
                    </a:cubicBezTo>
                    <a:cubicBezTo>
                      <a:pt x="0" y="2"/>
                      <a:pt x="1" y="1"/>
                      <a:pt x="1" y="1"/>
                    </a:cubicBezTo>
                    <a:cubicBezTo>
                      <a:pt x="2" y="0"/>
                      <a:pt x="3" y="1"/>
                      <a:pt x="3" y="2"/>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26" name="Freeform 3093"/>
              <p:cNvSpPr>
                <a:spLocks/>
              </p:cNvSpPr>
              <p:nvPr/>
            </p:nvSpPr>
            <p:spPr bwMode="auto">
              <a:xfrm>
                <a:off x="8247063" y="5140325"/>
                <a:ext cx="20637" cy="20638"/>
              </a:xfrm>
              <a:custGeom>
                <a:avLst/>
                <a:gdLst>
                  <a:gd name="T0" fmla="*/ 2147483647 w 5"/>
                  <a:gd name="T1" fmla="*/ 2147483647 h 5"/>
                  <a:gd name="T2" fmla="*/ 2147483647 w 5"/>
                  <a:gd name="T3" fmla="*/ 2147483647 h 5"/>
                  <a:gd name="T4" fmla="*/ 0 w 5"/>
                  <a:gd name="T5" fmla="*/ 2147483647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2"/>
                    </a:moveTo>
                    <a:cubicBezTo>
                      <a:pt x="5" y="3"/>
                      <a:pt x="4" y="4"/>
                      <a:pt x="3" y="5"/>
                    </a:cubicBezTo>
                    <a:cubicBezTo>
                      <a:pt x="2" y="5"/>
                      <a:pt x="1" y="5"/>
                      <a:pt x="0" y="4"/>
                    </a:cubicBezTo>
                    <a:cubicBezTo>
                      <a:pt x="0" y="2"/>
                      <a:pt x="0" y="1"/>
                      <a:pt x="2" y="1"/>
                    </a:cubicBezTo>
                    <a:cubicBezTo>
                      <a:pt x="3" y="0"/>
                      <a:pt x="4" y="1"/>
                      <a:pt x="4" y="2"/>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27" name="Freeform 3094"/>
              <p:cNvSpPr>
                <a:spLocks/>
              </p:cNvSpPr>
              <p:nvPr/>
            </p:nvSpPr>
            <p:spPr bwMode="auto">
              <a:xfrm>
                <a:off x="8247063" y="5114925"/>
                <a:ext cx="12700" cy="9525"/>
              </a:xfrm>
              <a:custGeom>
                <a:avLst/>
                <a:gdLst>
                  <a:gd name="T0" fmla="*/ 2147483647 w 3"/>
                  <a:gd name="T1" fmla="*/ 2147483647 h 2"/>
                  <a:gd name="T2" fmla="*/ 2147483647 w 3"/>
                  <a:gd name="T3" fmla="*/ 2147483647 h 2"/>
                  <a:gd name="T4" fmla="*/ 2147483647 w 3"/>
                  <a:gd name="T5" fmla="*/ 2147483647 h 2"/>
                  <a:gd name="T6" fmla="*/ 2147483647 w 3"/>
                  <a:gd name="T7" fmla="*/ 0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1"/>
                    </a:moveTo>
                    <a:cubicBezTo>
                      <a:pt x="3" y="1"/>
                      <a:pt x="2" y="2"/>
                      <a:pt x="2" y="2"/>
                    </a:cubicBezTo>
                    <a:cubicBezTo>
                      <a:pt x="1" y="2"/>
                      <a:pt x="1" y="2"/>
                      <a:pt x="1" y="1"/>
                    </a:cubicBezTo>
                    <a:cubicBezTo>
                      <a:pt x="0" y="1"/>
                      <a:pt x="1" y="0"/>
                      <a:pt x="1" y="0"/>
                    </a:cubicBezTo>
                    <a:cubicBezTo>
                      <a:pt x="2" y="0"/>
                      <a:pt x="2" y="0"/>
                      <a:pt x="2" y="1"/>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28" name="Freeform 3095"/>
              <p:cNvSpPr>
                <a:spLocks/>
              </p:cNvSpPr>
              <p:nvPr/>
            </p:nvSpPr>
            <p:spPr bwMode="auto">
              <a:xfrm>
                <a:off x="7015163" y="5132388"/>
                <a:ext cx="38100" cy="49212"/>
              </a:xfrm>
              <a:custGeom>
                <a:avLst/>
                <a:gdLst>
                  <a:gd name="T0" fmla="*/ 2147483647 w 9"/>
                  <a:gd name="T1" fmla="*/ 2147483647 h 12"/>
                  <a:gd name="T2" fmla="*/ 2147483647 w 9"/>
                  <a:gd name="T3" fmla="*/ 2147483647 h 12"/>
                  <a:gd name="T4" fmla="*/ 2147483647 w 9"/>
                  <a:gd name="T5" fmla="*/ 2147483647 h 12"/>
                  <a:gd name="T6" fmla="*/ 2147483647 w 9"/>
                  <a:gd name="T7" fmla="*/ 2147483647 h 12"/>
                  <a:gd name="T8" fmla="*/ 0 w 9"/>
                  <a:gd name="T9" fmla="*/ 2147483647 h 12"/>
                  <a:gd name="T10" fmla="*/ 2147483647 w 9"/>
                  <a:gd name="T11" fmla="*/ 2147483647 h 12"/>
                  <a:gd name="T12" fmla="*/ 0 60000 65536"/>
                  <a:gd name="T13" fmla="*/ 0 60000 65536"/>
                  <a:gd name="T14" fmla="*/ 0 60000 65536"/>
                  <a:gd name="T15" fmla="*/ 0 60000 65536"/>
                  <a:gd name="T16" fmla="*/ 0 60000 65536"/>
                  <a:gd name="T17" fmla="*/ 0 60000 65536"/>
                  <a:gd name="T18" fmla="*/ 0 w 9"/>
                  <a:gd name="T19" fmla="*/ 0 h 12"/>
                  <a:gd name="T20" fmla="*/ 9 w 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9" h="12">
                    <a:moveTo>
                      <a:pt x="4" y="2"/>
                    </a:moveTo>
                    <a:cubicBezTo>
                      <a:pt x="6" y="4"/>
                      <a:pt x="7" y="7"/>
                      <a:pt x="8" y="9"/>
                    </a:cubicBezTo>
                    <a:cubicBezTo>
                      <a:pt x="9" y="11"/>
                      <a:pt x="7" y="12"/>
                      <a:pt x="6" y="10"/>
                    </a:cubicBezTo>
                    <a:cubicBezTo>
                      <a:pt x="5" y="9"/>
                      <a:pt x="5" y="9"/>
                      <a:pt x="3" y="8"/>
                    </a:cubicBezTo>
                    <a:cubicBezTo>
                      <a:pt x="2" y="7"/>
                      <a:pt x="0" y="3"/>
                      <a:pt x="0" y="3"/>
                    </a:cubicBezTo>
                    <a:cubicBezTo>
                      <a:pt x="0" y="3"/>
                      <a:pt x="2" y="0"/>
                      <a:pt x="4"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29" name="Freeform 3096"/>
              <p:cNvSpPr>
                <a:spLocks/>
              </p:cNvSpPr>
              <p:nvPr/>
            </p:nvSpPr>
            <p:spPr bwMode="auto">
              <a:xfrm>
                <a:off x="7040563" y="5114925"/>
                <a:ext cx="36512" cy="49213"/>
              </a:xfrm>
              <a:custGeom>
                <a:avLst/>
                <a:gdLst>
                  <a:gd name="T0" fmla="*/ 2147483647 w 9"/>
                  <a:gd name="T1" fmla="*/ 2147483647 h 12"/>
                  <a:gd name="T2" fmla="*/ 2147483647 w 9"/>
                  <a:gd name="T3" fmla="*/ 2147483647 h 12"/>
                  <a:gd name="T4" fmla="*/ 2147483647 w 9"/>
                  <a:gd name="T5" fmla="*/ 2147483647 h 12"/>
                  <a:gd name="T6" fmla="*/ 2147483647 w 9"/>
                  <a:gd name="T7" fmla="*/ 2147483647 h 12"/>
                  <a:gd name="T8" fmla="*/ 0 w 9"/>
                  <a:gd name="T9" fmla="*/ 2147483647 h 12"/>
                  <a:gd name="T10" fmla="*/ 2147483647 w 9"/>
                  <a:gd name="T11" fmla="*/ 2147483647 h 12"/>
                  <a:gd name="T12" fmla="*/ 0 60000 65536"/>
                  <a:gd name="T13" fmla="*/ 0 60000 65536"/>
                  <a:gd name="T14" fmla="*/ 0 60000 65536"/>
                  <a:gd name="T15" fmla="*/ 0 60000 65536"/>
                  <a:gd name="T16" fmla="*/ 0 60000 65536"/>
                  <a:gd name="T17" fmla="*/ 0 60000 65536"/>
                  <a:gd name="T18" fmla="*/ 0 w 9"/>
                  <a:gd name="T19" fmla="*/ 0 h 12"/>
                  <a:gd name="T20" fmla="*/ 9 w 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9" h="12">
                    <a:moveTo>
                      <a:pt x="4" y="2"/>
                    </a:moveTo>
                    <a:cubicBezTo>
                      <a:pt x="6" y="4"/>
                      <a:pt x="6" y="7"/>
                      <a:pt x="8" y="9"/>
                    </a:cubicBezTo>
                    <a:cubicBezTo>
                      <a:pt x="9" y="11"/>
                      <a:pt x="7" y="12"/>
                      <a:pt x="6" y="10"/>
                    </a:cubicBezTo>
                    <a:cubicBezTo>
                      <a:pt x="5" y="9"/>
                      <a:pt x="5" y="9"/>
                      <a:pt x="3" y="8"/>
                    </a:cubicBezTo>
                    <a:cubicBezTo>
                      <a:pt x="2" y="7"/>
                      <a:pt x="0" y="3"/>
                      <a:pt x="0" y="3"/>
                    </a:cubicBezTo>
                    <a:cubicBezTo>
                      <a:pt x="0" y="3"/>
                      <a:pt x="2" y="0"/>
                      <a:pt x="4"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30" name="Freeform 3097"/>
              <p:cNvSpPr>
                <a:spLocks/>
              </p:cNvSpPr>
              <p:nvPr/>
            </p:nvSpPr>
            <p:spPr bwMode="auto">
              <a:xfrm>
                <a:off x="6942138" y="5013325"/>
                <a:ext cx="44450" cy="41275"/>
              </a:xfrm>
              <a:custGeom>
                <a:avLst/>
                <a:gdLst>
                  <a:gd name="T0" fmla="*/ 2147483647 w 11"/>
                  <a:gd name="T1" fmla="*/ 2147483647 h 10"/>
                  <a:gd name="T2" fmla="*/ 2147483647 w 11"/>
                  <a:gd name="T3" fmla="*/ 2147483647 h 10"/>
                  <a:gd name="T4" fmla="*/ 2147483647 w 11"/>
                  <a:gd name="T5" fmla="*/ 2147483647 h 10"/>
                  <a:gd name="T6" fmla="*/ 2147483647 w 11"/>
                  <a:gd name="T7" fmla="*/ 2147483647 h 10"/>
                  <a:gd name="T8" fmla="*/ 2147483647 w 11"/>
                  <a:gd name="T9" fmla="*/ 2147483647 h 10"/>
                  <a:gd name="T10" fmla="*/ 2147483647 w 11"/>
                  <a:gd name="T11" fmla="*/ 2147483647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7" y="9"/>
                    </a:moveTo>
                    <a:cubicBezTo>
                      <a:pt x="5" y="7"/>
                      <a:pt x="3" y="5"/>
                      <a:pt x="2" y="3"/>
                    </a:cubicBezTo>
                    <a:cubicBezTo>
                      <a:pt x="0" y="1"/>
                      <a:pt x="1" y="0"/>
                      <a:pt x="3" y="1"/>
                    </a:cubicBezTo>
                    <a:cubicBezTo>
                      <a:pt x="5" y="2"/>
                      <a:pt x="4" y="2"/>
                      <a:pt x="6" y="2"/>
                    </a:cubicBezTo>
                    <a:cubicBezTo>
                      <a:pt x="8" y="3"/>
                      <a:pt x="11" y="6"/>
                      <a:pt x="11" y="6"/>
                    </a:cubicBezTo>
                    <a:cubicBezTo>
                      <a:pt x="11" y="6"/>
                      <a:pt x="9" y="10"/>
                      <a:pt x="7" y="9"/>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31" name="Freeform 3098"/>
              <p:cNvSpPr>
                <a:spLocks/>
              </p:cNvSpPr>
              <p:nvPr/>
            </p:nvSpPr>
            <p:spPr bwMode="auto">
              <a:xfrm>
                <a:off x="6926263" y="5033963"/>
                <a:ext cx="44450" cy="41275"/>
              </a:xfrm>
              <a:custGeom>
                <a:avLst/>
                <a:gdLst>
                  <a:gd name="T0" fmla="*/ 2147483647 w 11"/>
                  <a:gd name="T1" fmla="*/ 2147483647 h 10"/>
                  <a:gd name="T2" fmla="*/ 2147483647 w 11"/>
                  <a:gd name="T3" fmla="*/ 2147483647 h 10"/>
                  <a:gd name="T4" fmla="*/ 2147483647 w 11"/>
                  <a:gd name="T5" fmla="*/ 2147483647 h 10"/>
                  <a:gd name="T6" fmla="*/ 2147483647 w 11"/>
                  <a:gd name="T7" fmla="*/ 2147483647 h 10"/>
                  <a:gd name="T8" fmla="*/ 2147483647 w 11"/>
                  <a:gd name="T9" fmla="*/ 2147483647 h 10"/>
                  <a:gd name="T10" fmla="*/ 2147483647 w 11"/>
                  <a:gd name="T11" fmla="*/ 2147483647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8" y="9"/>
                    </a:moveTo>
                    <a:cubicBezTo>
                      <a:pt x="5" y="7"/>
                      <a:pt x="3" y="5"/>
                      <a:pt x="2" y="3"/>
                    </a:cubicBezTo>
                    <a:cubicBezTo>
                      <a:pt x="0" y="1"/>
                      <a:pt x="1" y="0"/>
                      <a:pt x="3" y="1"/>
                    </a:cubicBezTo>
                    <a:cubicBezTo>
                      <a:pt x="5" y="2"/>
                      <a:pt x="4" y="2"/>
                      <a:pt x="6" y="3"/>
                    </a:cubicBezTo>
                    <a:cubicBezTo>
                      <a:pt x="8" y="3"/>
                      <a:pt x="11" y="6"/>
                      <a:pt x="11" y="6"/>
                    </a:cubicBezTo>
                    <a:cubicBezTo>
                      <a:pt x="11" y="6"/>
                      <a:pt x="10" y="10"/>
                      <a:pt x="8" y="9"/>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32" name="Freeform 3099"/>
              <p:cNvSpPr>
                <a:spLocks/>
              </p:cNvSpPr>
              <p:nvPr/>
            </p:nvSpPr>
            <p:spPr bwMode="auto">
              <a:xfrm>
                <a:off x="6929438" y="5119688"/>
                <a:ext cx="46037" cy="36512"/>
              </a:xfrm>
              <a:custGeom>
                <a:avLst/>
                <a:gdLst>
                  <a:gd name="T0" fmla="*/ 2147483647 w 11"/>
                  <a:gd name="T1" fmla="*/ 2147483647 h 9"/>
                  <a:gd name="T2" fmla="*/ 2147483647 w 11"/>
                  <a:gd name="T3" fmla="*/ 2147483647 h 9"/>
                  <a:gd name="T4" fmla="*/ 2147483647 w 11"/>
                  <a:gd name="T5" fmla="*/ 2147483647 h 9"/>
                  <a:gd name="T6" fmla="*/ 2147483647 w 11"/>
                  <a:gd name="T7" fmla="*/ 2147483647 h 9"/>
                  <a:gd name="T8" fmla="*/ 2147483647 w 11"/>
                  <a:gd name="T9" fmla="*/ 0 h 9"/>
                  <a:gd name="T10" fmla="*/ 2147483647 w 11"/>
                  <a:gd name="T11" fmla="*/ 2147483647 h 9"/>
                  <a:gd name="T12" fmla="*/ 0 60000 65536"/>
                  <a:gd name="T13" fmla="*/ 0 60000 65536"/>
                  <a:gd name="T14" fmla="*/ 0 60000 65536"/>
                  <a:gd name="T15" fmla="*/ 0 60000 65536"/>
                  <a:gd name="T16" fmla="*/ 0 60000 65536"/>
                  <a:gd name="T17" fmla="*/ 0 60000 65536"/>
                  <a:gd name="T18" fmla="*/ 0 w 11"/>
                  <a:gd name="T19" fmla="*/ 0 h 9"/>
                  <a:gd name="T20" fmla="*/ 11 w 11"/>
                  <a:gd name="T21" fmla="*/ 9 h 9"/>
                </a:gdLst>
                <a:ahLst/>
                <a:cxnLst>
                  <a:cxn ang="T12">
                    <a:pos x="T0" y="T1"/>
                  </a:cxn>
                  <a:cxn ang="T13">
                    <a:pos x="T2" y="T3"/>
                  </a:cxn>
                  <a:cxn ang="T14">
                    <a:pos x="T4" y="T5"/>
                  </a:cxn>
                  <a:cxn ang="T15">
                    <a:pos x="T6" y="T7"/>
                  </a:cxn>
                  <a:cxn ang="T16">
                    <a:pos x="T8" y="T9"/>
                  </a:cxn>
                  <a:cxn ang="T17">
                    <a:pos x="T10" y="T11"/>
                  </a:cxn>
                </a:cxnLst>
                <a:rect l="T18" t="T19" r="T20" b="T21"/>
                <a:pathLst>
                  <a:path w="11" h="9">
                    <a:moveTo>
                      <a:pt x="10" y="4"/>
                    </a:moveTo>
                    <a:cubicBezTo>
                      <a:pt x="8" y="6"/>
                      <a:pt x="5" y="7"/>
                      <a:pt x="3" y="8"/>
                    </a:cubicBezTo>
                    <a:cubicBezTo>
                      <a:pt x="1" y="9"/>
                      <a:pt x="0" y="8"/>
                      <a:pt x="2" y="7"/>
                    </a:cubicBezTo>
                    <a:cubicBezTo>
                      <a:pt x="3" y="5"/>
                      <a:pt x="2" y="5"/>
                      <a:pt x="3" y="4"/>
                    </a:cubicBezTo>
                    <a:cubicBezTo>
                      <a:pt x="4" y="2"/>
                      <a:pt x="8" y="0"/>
                      <a:pt x="8" y="0"/>
                    </a:cubicBezTo>
                    <a:cubicBezTo>
                      <a:pt x="8" y="0"/>
                      <a:pt x="11" y="2"/>
                      <a:pt x="10" y="4"/>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33" name="Freeform 3100"/>
              <p:cNvSpPr>
                <a:spLocks/>
              </p:cNvSpPr>
              <p:nvPr/>
            </p:nvSpPr>
            <p:spPr bwMode="auto">
              <a:xfrm>
                <a:off x="6945313" y="5135563"/>
                <a:ext cx="46037" cy="38100"/>
              </a:xfrm>
              <a:custGeom>
                <a:avLst/>
                <a:gdLst>
                  <a:gd name="T0" fmla="*/ 2147483647 w 11"/>
                  <a:gd name="T1" fmla="*/ 2147483647 h 9"/>
                  <a:gd name="T2" fmla="*/ 2147483647 w 11"/>
                  <a:gd name="T3" fmla="*/ 2147483647 h 9"/>
                  <a:gd name="T4" fmla="*/ 2147483647 w 11"/>
                  <a:gd name="T5" fmla="*/ 2147483647 h 9"/>
                  <a:gd name="T6" fmla="*/ 2147483647 w 11"/>
                  <a:gd name="T7" fmla="*/ 2147483647 h 9"/>
                  <a:gd name="T8" fmla="*/ 2147483647 w 11"/>
                  <a:gd name="T9" fmla="*/ 0 h 9"/>
                  <a:gd name="T10" fmla="*/ 2147483647 w 11"/>
                  <a:gd name="T11" fmla="*/ 2147483647 h 9"/>
                  <a:gd name="T12" fmla="*/ 0 60000 65536"/>
                  <a:gd name="T13" fmla="*/ 0 60000 65536"/>
                  <a:gd name="T14" fmla="*/ 0 60000 65536"/>
                  <a:gd name="T15" fmla="*/ 0 60000 65536"/>
                  <a:gd name="T16" fmla="*/ 0 60000 65536"/>
                  <a:gd name="T17" fmla="*/ 0 60000 65536"/>
                  <a:gd name="T18" fmla="*/ 0 w 11"/>
                  <a:gd name="T19" fmla="*/ 0 h 9"/>
                  <a:gd name="T20" fmla="*/ 11 w 11"/>
                  <a:gd name="T21" fmla="*/ 9 h 9"/>
                </a:gdLst>
                <a:ahLst/>
                <a:cxnLst>
                  <a:cxn ang="T12">
                    <a:pos x="T0" y="T1"/>
                  </a:cxn>
                  <a:cxn ang="T13">
                    <a:pos x="T2" y="T3"/>
                  </a:cxn>
                  <a:cxn ang="T14">
                    <a:pos x="T4" y="T5"/>
                  </a:cxn>
                  <a:cxn ang="T15">
                    <a:pos x="T6" y="T7"/>
                  </a:cxn>
                  <a:cxn ang="T16">
                    <a:pos x="T8" y="T9"/>
                  </a:cxn>
                  <a:cxn ang="T17">
                    <a:pos x="T10" y="T11"/>
                  </a:cxn>
                </a:cxnLst>
                <a:rect l="T18" t="T19" r="T20" b="T21"/>
                <a:pathLst>
                  <a:path w="11" h="9">
                    <a:moveTo>
                      <a:pt x="9" y="4"/>
                    </a:moveTo>
                    <a:cubicBezTo>
                      <a:pt x="7" y="6"/>
                      <a:pt x="5" y="7"/>
                      <a:pt x="3" y="8"/>
                    </a:cubicBezTo>
                    <a:cubicBezTo>
                      <a:pt x="1" y="9"/>
                      <a:pt x="0" y="8"/>
                      <a:pt x="1" y="7"/>
                    </a:cubicBezTo>
                    <a:cubicBezTo>
                      <a:pt x="2" y="5"/>
                      <a:pt x="2" y="6"/>
                      <a:pt x="3" y="4"/>
                    </a:cubicBezTo>
                    <a:cubicBezTo>
                      <a:pt x="4" y="2"/>
                      <a:pt x="7" y="0"/>
                      <a:pt x="7" y="0"/>
                    </a:cubicBezTo>
                    <a:cubicBezTo>
                      <a:pt x="7" y="0"/>
                      <a:pt x="11" y="2"/>
                      <a:pt x="9" y="4"/>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34" name="Freeform 3101"/>
              <p:cNvSpPr>
                <a:spLocks/>
              </p:cNvSpPr>
              <p:nvPr/>
            </p:nvSpPr>
            <p:spPr bwMode="auto">
              <a:xfrm>
                <a:off x="7048500" y="5033963"/>
                <a:ext cx="44450" cy="41275"/>
              </a:xfrm>
              <a:custGeom>
                <a:avLst/>
                <a:gdLst>
                  <a:gd name="T0" fmla="*/ 2147483647 w 11"/>
                  <a:gd name="T1" fmla="*/ 2147483647 h 10"/>
                  <a:gd name="T2" fmla="*/ 2147483647 w 11"/>
                  <a:gd name="T3" fmla="*/ 2147483647 h 10"/>
                  <a:gd name="T4" fmla="*/ 2147483647 w 11"/>
                  <a:gd name="T5" fmla="*/ 2147483647 h 10"/>
                  <a:gd name="T6" fmla="*/ 2147483647 w 11"/>
                  <a:gd name="T7" fmla="*/ 2147483647 h 10"/>
                  <a:gd name="T8" fmla="*/ 2147483647 w 11"/>
                  <a:gd name="T9" fmla="*/ 2147483647 h 10"/>
                  <a:gd name="T10" fmla="*/ 2147483647 w 11"/>
                  <a:gd name="T11" fmla="*/ 2147483647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 y="6"/>
                    </a:moveTo>
                    <a:cubicBezTo>
                      <a:pt x="3" y="3"/>
                      <a:pt x="6" y="2"/>
                      <a:pt x="8" y="1"/>
                    </a:cubicBezTo>
                    <a:cubicBezTo>
                      <a:pt x="10" y="0"/>
                      <a:pt x="11" y="1"/>
                      <a:pt x="10" y="2"/>
                    </a:cubicBezTo>
                    <a:cubicBezTo>
                      <a:pt x="9" y="4"/>
                      <a:pt x="9" y="4"/>
                      <a:pt x="8" y="6"/>
                    </a:cubicBezTo>
                    <a:cubicBezTo>
                      <a:pt x="7" y="7"/>
                      <a:pt x="3" y="10"/>
                      <a:pt x="3" y="10"/>
                    </a:cubicBezTo>
                    <a:cubicBezTo>
                      <a:pt x="3" y="10"/>
                      <a:pt x="0" y="7"/>
                      <a:pt x="1" y="6"/>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35" name="Freeform 3102"/>
              <p:cNvSpPr>
                <a:spLocks/>
              </p:cNvSpPr>
              <p:nvPr/>
            </p:nvSpPr>
            <p:spPr bwMode="auto">
              <a:xfrm>
                <a:off x="7032625" y="5013325"/>
                <a:ext cx="49213" cy="44450"/>
              </a:xfrm>
              <a:custGeom>
                <a:avLst/>
                <a:gdLst>
                  <a:gd name="T0" fmla="*/ 2147483647 w 12"/>
                  <a:gd name="T1" fmla="*/ 2147483647 h 11"/>
                  <a:gd name="T2" fmla="*/ 2147483647 w 12"/>
                  <a:gd name="T3" fmla="*/ 2147483647 h 11"/>
                  <a:gd name="T4" fmla="*/ 2147483647 w 12"/>
                  <a:gd name="T5" fmla="*/ 2147483647 h 11"/>
                  <a:gd name="T6" fmla="*/ 2147483647 w 12"/>
                  <a:gd name="T7" fmla="*/ 2147483647 h 11"/>
                  <a:gd name="T8" fmla="*/ 2147483647 w 12"/>
                  <a:gd name="T9" fmla="*/ 2147483647 h 11"/>
                  <a:gd name="T10" fmla="*/ 2147483647 w 12"/>
                  <a:gd name="T11" fmla="*/ 2147483647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2" y="6"/>
                    </a:moveTo>
                    <a:cubicBezTo>
                      <a:pt x="4" y="4"/>
                      <a:pt x="7" y="3"/>
                      <a:pt x="9" y="2"/>
                    </a:cubicBezTo>
                    <a:cubicBezTo>
                      <a:pt x="11" y="0"/>
                      <a:pt x="12" y="2"/>
                      <a:pt x="10" y="3"/>
                    </a:cubicBezTo>
                    <a:cubicBezTo>
                      <a:pt x="9" y="5"/>
                      <a:pt x="9" y="5"/>
                      <a:pt x="8" y="6"/>
                    </a:cubicBezTo>
                    <a:cubicBezTo>
                      <a:pt x="7" y="8"/>
                      <a:pt x="4" y="11"/>
                      <a:pt x="4" y="11"/>
                    </a:cubicBezTo>
                    <a:cubicBezTo>
                      <a:pt x="4" y="11"/>
                      <a:pt x="0" y="8"/>
                      <a:pt x="2" y="6"/>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36" name="Freeform 3103"/>
              <p:cNvSpPr>
                <a:spLocks/>
              </p:cNvSpPr>
              <p:nvPr/>
            </p:nvSpPr>
            <p:spPr bwMode="auto">
              <a:xfrm>
                <a:off x="6950075" y="5026025"/>
                <a:ext cx="119063" cy="127000"/>
              </a:xfrm>
              <a:custGeom>
                <a:avLst/>
                <a:gdLst>
                  <a:gd name="T0" fmla="*/ 2147483647 w 29"/>
                  <a:gd name="T1" fmla="*/ 2147483647 h 31"/>
                  <a:gd name="T2" fmla="*/ 2147483647 w 29"/>
                  <a:gd name="T3" fmla="*/ 2147483647 h 31"/>
                  <a:gd name="T4" fmla="*/ 2147483647 w 29"/>
                  <a:gd name="T5" fmla="*/ 2147483647 h 31"/>
                  <a:gd name="T6" fmla="*/ 2147483647 w 29"/>
                  <a:gd name="T7" fmla="*/ 2147483647 h 31"/>
                  <a:gd name="T8" fmla="*/ 2147483647 w 29"/>
                  <a:gd name="T9" fmla="*/ 2147483647 h 31"/>
                  <a:gd name="T10" fmla="*/ 2147483647 w 29"/>
                  <a:gd name="T11" fmla="*/ 2147483647 h 31"/>
                  <a:gd name="T12" fmla="*/ 2147483647 w 29"/>
                  <a:gd name="T13" fmla="*/ 2147483647 h 31"/>
                  <a:gd name="T14" fmla="*/ 0 60000 65536"/>
                  <a:gd name="T15" fmla="*/ 0 60000 65536"/>
                  <a:gd name="T16" fmla="*/ 0 60000 65536"/>
                  <a:gd name="T17" fmla="*/ 0 60000 65536"/>
                  <a:gd name="T18" fmla="*/ 0 60000 65536"/>
                  <a:gd name="T19" fmla="*/ 0 60000 65536"/>
                  <a:gd name="T20" fmla="*/ 0 60000 65536"/>
                  <a:gd name="T21" fmla="*/ 0 w 29"/>
                  <a:gd name="T22" fmla="*/ 0 h 31"/>
                  <a:gd name="T23" fmla="*/ 29 w 2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1">
                    <a:moveTo>
                      <a:pt x="1" y="18"/>
                    </a:moveTo>
                    <a:cubicBezTo>
                      <a:pt x="0" y="11"/>
                      <a:pt x="0" y="9"/>
                      <a:pt x="6" y="5"/>
                    </a:cubicBezTo>
                    <a:cubicBezTo>
                      <a:pt x="11" y="0"/>
                      <a:pt x="13" y="1"/>
                      <a:pt x="20" y="3"/>
                    </a:cubicBezTo>
                    <a:cubicBezTo>
                      <a:pt x="27" y="6"/>
                      <a:pt x="27" y="7"/>
                      <a:pt x="28" y="14"/>
                    </a:cubicBezTo>
                    <a:cubicBezTo>
                      <a:pt x="29" y="21"/>
                      <a:pt x="29" y="22"/>
                      <a:pt x="23" y="26"/>
                    </a:cubicBezTo>
                    <a:cubicBezTo>
                      <a:pt x="18" y="31"/>
                      <a:pt x="17" y="31"/>
                      <a:pt x="10" y="31"/>
                    </a:cubicBezTo>
                    <a:cubicBezTo>
                      <a:pt x="3" y="30"/>
                      <a:pt x="2" y="25"/>
                      <a:pt x="1" y="18"/>
                    </a:cubicBezTo>
                    <a:close/>
                  </a:path>
                </a:pathLst>
              </a:custGeom>
              <a:solidFill>
                <a:srgbClr val="C4D077"/>
              </a:solidFill>
              <a:ln w="11113">
                <a:solidFill>
                  <a:srgbClr val="94B25A"/>
                </a:solidFill>
                <a:miter lim="800000"/>
                <a:headEnd/>
                <a:tailEnd/>
              </a:ln>
            </p:spPr>
            <p:txBody>
              <a:bodyPr/>
              <a:lstStyle/>
              <a:p>
                <a:endParaRPr lang="en-US">
                  <a:latin typeface="Calibri" pitchFamily="34" charset="0"/>
                </a:endParaRPr>
              </a:p>
            </p:txBody>
          </p:sp>
          <p:sp>
            <p:nvSpPr>
              <p:cNvPr id="143737" name="Freeform 3104"/>
              <p:cNvSpPr>
                <a:spLocks/>
              </p:cNvSpPr>
              <p:nvPr/>
            </p:nvSpPr>
            <p:spPr bwMode="auto">
              <a:xfrm>
                <a:off x="6954838" y="5033963"/>
                <a:ext cx="109537" cy="114300"/>
              </a:xfrm>
              <a:custGeom>
                <a:avLst/>
                <a:gdLst>
                  <a:gd name="T0" fmla="*/ 2147483647 w 27"/>
                  <a:gd name="T1" fmla="*/ 2147483647 h 28"/>
                  <a:gd name="T2" fmla="*/ 2147483647 w 27"/>
                  <a:gd name="T3" fmla="*/ 2147483647 h 28"/>
                  <a:gd name="T4" fmla="*/ 2147483647 w 27"/>
                  <a:gd name="T5" fmla="*/ 2147483647 h 28"/>
                  <a:gd name="T6" fmla="*/ 2147483647 w 27"/>
                  <a:gd name="T7" fmla="*/ 2147483647 h 28"/>
                  <a:gd name="T8" fmla="*/ 2147483647 w 27"/>
                  <a:gd name="T9" fmla="*/ 2147483647 h 28"/>
                  <a:gd name="T10" fmla="*/ 2147483647 w 27"/>
                  <a:gd name="T11" fmla="*/ 2147483647 h 28"/>
                  <a:gd name="T12" fmla="*/ 2147483647 w 27"/>
                  <a:gd name="T13" fmla="*/ 2147483647 h 28"/>
                  <a:gd name="T14" fmla="*/ 0 60000 65536"/>
                  <a:gd name="T15" fmla="*/ 0 60000 65536"/>
                  <a:gd name="T16" fmla="*/ 0 60000 65536"/>
                  <a:gd name="T17" fmla="*/ 0 60000 65536"/>
                  <a:gd name="T18" fmla="*/ 0 60000 65536"/>
                  <a:gd name="T19" fmla="*/ 0 60000 65536"/>
                  <a:gd name="T20" fmla="*/ 0 60000 65536"/>
                  <a:gd name="T21" fmla="*/ 0 w 27"/>
                  <a:gd name="T22" fmla="*/ 0 h 28"/>
                  <a:gd name="T23" fmla="*/ 27 w 27"/>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8">
                    <a:moveTo>
                      <a:pt x="1" y="16"/>
                    </a:moveTo>
                    <a:cubicBezTo>
                      <a:pt x="0" y="10"/>
                      <a:pt x="0" y="8"/>
                      <a:pt x="5" y="4"/>
                    </a:cubicBezTo>
                    <a:cubicBezTo>
                      <a:pt x="10" y="0"/>
                      <a:pt x="12" y="0"/>
                      <a:pt x="18" y="3"/>
                    </a:cubicBezTo>
                    <a:cubicBezTo>
                      <a:pt x="24" y="5"/>
                      <a:pt x="25" y="6"/>
                      <a:pt x="26" y="13"/>
                    </a:cubicBezTo>
                    <a:cubicBezTo>
                      <a:pt x="27" y="19"/>
                      <a:pt x="26" y="19"/>
                      <a:pt x="21" y="23"/>
                    </a:cubicBezTo>
                    <a:cubicBezTo>
                      <a:pt x="16" y="27"/>
                      <a:pt x="16" y="28"/>
                      <a:pt x="9" y="27"/>
                    </a:cubicBezTo>
                    <a:cubicBezTo>
                      <a:pt x="3" y="27"/>
                      <a:pt x="2" y="23"/>
                      <a:pt x="1" y="16"/>
                    </a:cubicBezTo>
                    <a:close/>
                  </a:path>
                </a:pathLst>
              </a:custGeom>
              <a:solidFill>
                <a:srgbClr val="CAD277"/>
              </a:solidFill>
              <a:ln w="9525">
                <a:noFill/>
                <a:round/>
                <a:headEnd/>
                <a:tailEnd/>
              </a:ln>
            </p:spPr>
            <p:txBody>
              <a:bodyPr/>
              <a:lstStyle/>
              <a:p>
                <a:endParaRPr lang="en-US">
                  <a:latin typeface="Calibri" pitchFamily="34" charset="0"/>
                </a:endParaRPr>
              </a:p>
            </p:txBody>
          </p:sp>
          <p:sp>
            <p:nvSpPr>
              <p:cNvPr id="143738" name="Freeform 3105"/>
              <p:cNvSpPr>
                <a:spLocks/>
              </p:cNvSpPr>
              <p:nvPr/>
            </p:nvSpPr>
            <p:spPr bwMode="auto">
              <a:xfrm>
                <a:off x="6962775" y="5038725"/>
                <a:ext cx="98425" cy="106363"/>
              </a:xfrm>
              <a:custGeom>
                <a:avLst/>
                <a:gdLst>
                  <a:gd name="T0" fmla="*/ 2147483647 w 24"/>
                  <a:gd name="T1" fmla="*/ 2147483647 h 26"/>
                  <a:gd name="T2" fmla="*/ 2147483647 w 24"/>
                  <a:gd name="T3" fmla="*/ 2147483647 h 26"/>
                  <a:gd name="T4" fmla="*/ 2147483647 w 24"/>
                  <a:gd name="T5" fmla="*/ 2147483647 h 26"/>
                  <a:gd name="T6" fmla="*/ 2147483647 w 24"/>
                  <a:gd name="T7" fmla="*/ 2147483647 h 26"/>
                  <a:gd name="T8" fmla="*/ 2147483647 w 24"/>
                  <a:gd name="T9" fmla="*/ 2147483647 h 26"/>
                  <a:gd name="T10" fmla="*/ 2147483647 w 24"/>
                  <a:gd name="T11" fmla="*/ 2147483647 h 26"/>
                  <a:gd name="T12" fmla="*/ 2147483647 w 24"/>
                  <a:gd name="T13" fmla="*/ 2147483647 h 26"/>
                  <a:gd name="T14" fmla="*/ 0 60000 65536"/>
                  <a:gd name="T15" fmla="*/ 0 60000 65536"/>
                  <a:gd name="T16" fmla="*/ 0 60000 65536"/>
                  <a:gd name="T17" fmla="*/ 0 60000 65536"/>
                  <a:gd name="T18" fmla="*/ 0 60000 65536"/>
                  <a:gd name="T19" fmla="*/ 0 60000 65536"/>
                  <a:gd name="T20" fmla="*/ 0 60000 65536"/>
                  <a:gd name="T21" fmla="*/ 0 w 24"/>
                  <a:gd name="T22" fmla="*/ 0 h 26"/>
                  <a:gd name="T23" fmla="*/ 24 w 2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6">
                    <a:moveTo>
                      <a:pt x="1" y="15"/>
                    </a:moveTo>
                    <a:cubicBezTo>
                      <a:pt x="0" y="9"/>
                      <a:pt x="0" y="8"/>
                      <a:pt x="4" y="4"/>
                    </a:cubicBezTo>
                    <a:cubicBezTo>
                      <a:pt x="9" y="0"/>
                      <a:pt x="10" y="1"/>
                      <a:pt x="16" y="3"/>
                    </a:cubicBezTo>
                    <a:cubicBezTo>
                      <a:pt x="21" y="5"/>
                      <a:pt x="22" y="6"/>
                      <a:pt x="23" y="12"/>
                    </a:cubicBezTo>
                    <a:cubicBezTo>
                      <a:pt x="24" y="18"/>
                      <a:pt x="23" y="18"/>
                      <a:pt x="18" y="22"/>
                    </a:cubicBezTo>
                    <a:cubicBezTo>
                      <a:pt x="14" y="25"/>
                      <a:pt x="14" y="26"/>
                      <a:pt x="8" y="25"/>
                    </a:cubicBezTo>
                    <a:cubicBezTo>
                      <a:pt x="2" y="24"/>
                      <a:pt x="2" y="21"/>
                      <a:pt x="1" y="15"/>
                    </a:cubicBezTo>
                    <a:close/>
                  </a:path>
                </a:pathLst>
              </a:custGeom>
              <a:solidFill>
                <a:srgbClr val="D1D577"/>
              </a:solidFill>
              <a:ln w="9525">
                <a:noFill/>
                <a:round/>
                <a:headEnd/>
                <a:tailEnd/>
              </a:ln>
            </p:spPr>
            <p:txBody>
              <a:bodyPr/>
              <a:lstStyle/>
              <a:p>
                <a:endParaRPr lang="en-US">
                  <a:latin typeface="Calibri" pitchFamily="34" charset="0"/>
                </a:endParaRPr>
              </a:p>
            </p:txBody>
          </p:sp>
          <p:sp>
            <p:nvSpPr>
              <p:cNvPr id="143739" name="Freeform 3106"/>
              <p:cNvSpPr>
                <a:spLocks/>
              </p:cNvSpPr>
              <p:nvPr/>
            </p:nvSpPr>
            <p:spPr bwMode="auto">
              <a:xfrm>
                <a:off x="6965950" y="5046663"/>
                <a:ext cx="87313" cy="88900"/>
              </a:xfrm>
              <a:custGeom>
                <a:avLst/>
                <a:gdLst>
                  <a:gd name="T0" fmla="*/ 2147483647 w 21"/>
                  <a:gd name="T1" fmla="*/ 2147483647 h 22"/>
                  <a:gd name="T2" fmla="*/ 2147483647 w 21"/>
                  <a:gd name="T3" fmla="*/ 2147483647 h 22"/>
                  <a:gd name="T4" fmla="*/ 2147483647 w 21"/>
                  <a:gd name="T5" fmla="*/ 2147483647 h 22"/>
                  <a:gd name="T6" fmla="*/ 2147483647 w 21"/>
                  <a:gd name="T7" fmla="*/ 2147483647 h 22"/>
                  <a:gd name="T8" fmla="*/ 2147483647 w 21"/>
                  <a:gd name="T9" fmla="*/ 2147483647 h 22"/>
                  <a:gd name="T10" fmla="*/ 2147483647 w 21"/>
                  <a:gd name="T11" fmla="*/ 2147483647 h 22"/>
                  <a:gd name="T12" fmla="*/ 2147483647 w 21"/>
                  <a:gd name="T13" fmla="*/ 2147483647 h 22"/>
                  <a:gd name="T14" fmla="*/ 0 60000 65536"/>
                  <a:gd name="T15" fmla="*/ 0 60000 65536"/>
                  <a:gd name="T16" fmla="*/ 0 60000 65536"/>
                  <a:gd name="T17" fmla="*/ 0 60000 65536"/>
                  <a:gd name="T18" fmla="*/ 0 60000 65536"/>
                  <a:gd name="T19" fmla="*/ 0 60000 65536"/>
                  <a:gd name="T20" fmla="*/ 0 60000 65536"/>
                  <a:gd name="T21" fmla="*/ 0 w 21"/>
                  <a:gd name="T22" fmla="*/ 0 h 22"/>
                  <a:gd name="T23" fmla="*/ 21 w 2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2">
                    <a:moveTo>
                      <a:pt x="1" y="13"/>
                    </a:moveTo>
                    <a:cubicBezTo>
                      <a:pt x="0" y="8"/>
                      <a:pt x="0" y="6"/>
                      <a:pt x="4" y="3"/>
                    </a:cubicBezTo>
                    <a:cubicBezTo>
                      <a:pt x="8" y="0"/>
                      <a:pt x="9" y="1"/>
                      <a:pt x="14" y="2"/>
                    </a:cubicBezTo>
                    <a:cubicBezTo>
                      <a:pt x="19" y="4"/>
                      <a:pt x="19" y="5"/>
                      <a:pt x="20" y="10"/>
                    </a:cubicBezTo>
                    <a:cubicBezTo>
                      <a:pt x="21" y="15"/>
                      <a:pt x="20" y="16"/>
                      <a:pt x="17" y="19"/>
                    </a:cubicBezTo>
                    <a:cubicBezTo>
                      <a:pt x="13" y="22"/>
                      <a:pt x="12" y="22"/>
                      <a:pt x="7" y="22"/>
                    </a:cubicBezTo>
                    <a:cubicBezTo>
                      <a:pt x="2" y="21"/>
                      <a:pt x="2" y="18"/>
                      <a:pt x="1" y="13"/>
                    </a:cubicBezTo>
                    <a:close/>
                  </a:path>
                </a:pathLst>
              </a:custGeom>
              <a:solidFill>
                <a:srgbClr val="D7D777"/>
              </a:solidFill>
              <a:ln w="9525">
                <a:noFill/>
                <a:round/>
                <a:headEnd/>
                <a:tailEnd/>
              </a:ln>
            </p:spPr>
            <p:txBody>
              <a:bodyPr/>
              <a:lstStyle/>
              <a:p>
                <a:endParaRPr lang="en-US">
                  <a:latin typeface="Calibri" pitchFamily="34" charset="0"/>
                </a:endParaRPr>
              </a:p>
            </p:txBody>
          </p:sp>
          <p:sp>
            <p:nvSpPr>
              <p:cNvPr id="143740" name="Freeform 3107"/>
              <p:cNvSpPr>
                <a:spLocks/>
              </p:cNvSpPr>
              <p:nvPr/>
            </p:nvSpPr>
            <p:spPr bwMode="auto">
              <a:xfrm>
                <a:off x="6975475" y="5054600"/>
                <a:ext cx="73025" cy="77788"/>
              </a:xfrm>
              <a:custGeom>
                <a:avLst/>
                <a:gdLst>
                  <a:gd name="T0" fmla="*/ 2147483647 w 18"/>
                  <a:gd name="T1" fmla="*/ 2147483647 h 19"/>
                  <a:gd name="T2" fmla="*/ 2147483647 w 18"/>
                  <a:gd name="T3" fmla="*/ 2147483647 h 19"/>
                  <a:gd name="T4" fmla="*/ 2147483647 w 18"/>
                  <a:gd name="T5" fmla="*/ 2147483647 h 19"/>
                  <a:gd name="T6" fmla="*/ 2147483647 w 18"/>
                  <a:gd name="T7" fmla="*/ 2147483647 h 19"/>
                  <a:gd name="T8" fmla="*/ 2147483647 w 18"/>
                  <a:gd name="T9" fmla="*/ 2147483647 h 19"/>
                  <a:gd name="T10" fmla="*/ 2147483647 w 18"/>
                  <a:gd name="T11" fmla="*/ 2147483647 h 19"/>
                  <a:gd name="T12" fmla="*/ 2147483647 w 18"/>
                  <a:gd name="T13" fmla="*/ 2147483647 h 19"/>
                  <a:gd name="T14" fmla="*/ 0 60000 65536"/>
                  <a:gd name="T15" fmla="*/ 0 60000 65536"/>
                  <a:gd name="T16" fmla="*/ 0 60000 65536"/>
                  <a:gd name="T17" fmla="*/ 0 60000 65536"/>
                  <a:gd name="T18" fmla="*/ 0 60000 65536"/>
                  <a:gd name="T19" fmla="*/ 0 60000 65536"/>
                  <a:gd name="T20" fmla="*/ 0 60000 65536"/>
                  <a:gd name="T21" fmla="*/ 0 w 18"/>
                  <a:gd name="T22" fmla="*/ 0 h 19"/>
                  <a:gd name="T23" fmla="*/ 18 w 18"/>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9">
                    <a:moveTo>
                      <a:pt x="1" y="11"/>
                    </a:moveTo>
                    <a:cubicBezTo>
                      <a:pt x="0" y="6"/>
                      <a:pt x="0" y="5"/>
                      <a:pt x="3" y="2"/>
                    </a:cubicBezTo>
                    <a:cubicBezTo>
                      <a:pt x="6" y="0"/>
                      <a:pt x="7" y="0"/>
                      <a:pt x="12" y="2"/>
                    </a:cubicBezTo>
                    <a:cubicBezTo>
                      <a:pt x="16" y="4"/>
                      <a:pt x="16" y="4"/>
                      <a:pt x="17" y="9"/>
                    </a:cubicBezTo>
                    <a:cubicBezTo>
                      <a:pt x="18" y="13"/>
                      <a:pt x="17" y="13"/>
                      <a:pt x="14" y="16"/>
                    </a:cubicBezTo>
                    <a:cubicBezTo>
                      <a:pt x="11" y="19"/>
                      <a:pt x="10" y="19"/>
                      <a:pt x="6" y="19"/>
                    </a:cubicBezTo>
                    <a:cubicBezTo>
                      <a:pt x="2" y="18"/>
                      <a:pt x="2" y="15"/>
                      <a:pt x="1" y="11"/>
                    </a:cubicBezTo>
                    <a:close/>
                  </a:path>
                </a:pathLst>
              </a:custGeom>
              <a:solidFill>
                <a:srgbClr val="DDD977"/>
              </a:solidFill>
              <a:ln w="9525">
                <a:noFill/>
                <a:round/>
                <a:headEnd/>
                <a:tailEnd/>
              </a:ln>
            </p:spPr>
            <p:txBody>
              <a:bodyPr/>
              <a:lstStyle/>
              <a:p>
                <a:endParaRPr lang="en-US">
                  <a:latin typeface="Calibri" pitchFamily="34" charset="0"/>
                </a:endParaRPr>
              </a:p>
            </p:txBody>
          </p:sp>
          <p:sp>
            <p:nvSpPr>
              <p:cNvPr id="143741" name="Freeform 3108"/>
              <p:cNvSpPr>
                <a:spLocks/>
              </p:cNvSpPr>
              <p:nvPr/>
            </p:nvSpPr>
            <p:spPr bwMode="auto">
              <a:xfrm>
                <a:off x="6978650" y="5057775"/>
                <a:ext cx="61913" cy="69850"/>
              </a:xfrm>
              <a:custGeom>
                <a:avLst/>
                <a:gdLst>
                  <a:gd name="T0" fmla="*/ 2147483647 w 15"/>
                  <a:gd name="T1" fmla="*/ 2147483647 h 17"/>
                  <a:gd name="T2" fmla="*/ 2147483647 w 15"/>
                  <a:gd name="T3" fmla="*/ 2147483647 h 17"/>
                  <a:gd name="T4" fmla="*/ 2147483647 w 15"/>
                  <a:gd name="T5" fmla="*/ 2147483647 h 17"/>
                  <a:gd name="T6" fmla="*/ 2147483647 w 15"/>
                  <a:gd name="T7" fmla="*/ 2147483647 h 17"/>
                  <a:gd name="T8" fmla="*/ 2147483647 w 15"/>
                  <a:gd name="T9" fmla="*/ 2147483647 h 17"/>
                  <a:gd name="T10" fmla="*/ 2147483647 w 15"/>
                  <a:gd name="T11" fmla="*/ 2147483647 h 17"/>
                  <a:gd name="T12" fmla="*/ 2147483647 w 15"/>
                  <a:gd name="T13" fmla="*/ 2147483647 h 17"/>
                  <a:gd name="T14" fmla="*/ 0 60000 65536"/>
                  <a:gd name="T15" fmla="*/ 0 60000 65536"/>
                  <a:gd name="T16" fmla="*/ 0 60000 65536"/>
                  <a:gd name="T17" fmla="*/ 0 60000 65536"/>
                  <a:gd name="T18" fmla="*/ 0 60000 65536"/>
                  <a:gd name="T19" fmla="*/ 0 60000 65536"/>
                  <a:gd name="T20" fmla="*/ 0 60000 65536"/>
                  <a:gd name="T21" fmla="*/ 0 w 15"/>
                  <a:gd name="T22" fmla="*/ 0 h 17"/>
                  <a:gd name="T23" fmla="*/ 15 w 1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7">
                    <a:moveTo>
                      <a:pt x="1" y="10"/>
                    </a:moveTo>
                    <a:cubicBezTo>
                      <a:pt x="1" y="6"/>
                      <a:pt x="0" y="5"/>
                      <a:pt x="3" y="3"/>
                    </a:cubicBezTo>
                    <a:cubicBezTo>
                      <a:pt x="5" y="0"/>
                      <a:pt x="6" y="1"/>
                      <a:pt x="10" y="2"/>
                    </a:cubicBezTo>
                    <a:cubicBezTo>
                      <a:pt x="13" y="4"/>
                      <a:pt x="14" y="4"/>
                      <a:pt x="14" y="8"/>
                    </a:cubicBezTo>
                    <a:cubicBezTo>
                      <a:pt x="15" y="12"/>
                      <a:pt x="15" y="12"/>
                      <a:pt x="12" y="14"/>
                    </a:cubicBezTo>
                    <a:cubicBezTo>
                      <a:pt x="9" y="16"/>
                      <a:pt x="9" y="17"/>
                      <a:pt x="5" y="16"/>
                    </a:cubicBezTo>
                    <a:cubicBezTo>
                      <a:pt x="2" y="16"/>
                      <a:pt x="2" y="13"/>
                      <a:pt x="1" y="10"/>
                    </a:cubicBezTo>
                    <a:close/>
                  </a:path>
                </a:pathLst>
              </a:custGeom>
              <a:solidFill>
                <a:srgbClr val="E3DC77"/>
              </a:solidFill>
              <a:ln w="9525">
                <a:noFill/>
                <a:round/>
                <a:headEnd/>
                <a:tailEnd/>
              </a:ln>
            </p:spPr>
            <p:txBody>
              <a:bodyPr/>
              <a:lstStyle/>
              <a:p>
                <a:endParaRPr lang="en-US">
                  <a:latin typeface="Calibri" pitchFamily="34" charset="0"/>
                </a:endParaRPr>
              </a:p>
            </p:txBody>
          </p:sp>
          <p:sp>
            <p:nvSpPr>
              <p:cNvPr id="143742" name="Freeform 3109"/>
              <p:cNvSpPr>
                <a:spLocks/>
              </p:cNvSpPr>
              <p:nvPr/>
            </p:nvSpPr>
            <p:spPr bwMode="auto">
              <a:xfrm>
                <a:off x="7019925" y="5054600"/>
                <a:ext cx="15875" cy="20638"/>
              </a:xfrm>
              <a:custGeom>
                <a:avLst/>
                <a:gdLst>
                  <a:gd name="T0" fmla="*/ 2147483647 w 4"/>
                  <a:gd name="T1" fmla="*/ 2147483647 h 5"/>
                  <a:gd name="T2" fmla="*/ 0 w 4"/>
                  <a:gd name="T3" fmla="*/ 2147483647 h 5"/>
                  <a:gd name="T4" fmla="*/ 2147483647 w 4"/>
                  <a:gd name="T5" fmla="*/ 2147483647 h 5"/>
                  <a:gd name="T6" fmla="*/ 2147483647 w 4"/>
                  <a:gd name="T7" fmla="*/ 2147483647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5"/>
                    </a:moveTo>
                    <a:cubicBezTo>
                      <a:pt x="2" y="5"/>
                      <a:pt x="1" y="5"/>
                      <a:pt x="0" y="4"/>
                    </a:cubicBezTo>
                    <a:cubicBezTo>
                      <a:pt x="0" y="3"/>
                      <a:pt x="0" y="2"/>
                      <a:pt x="1" y="1"/>
                    </a:cubicBezTo>
                    <a:cubicBezTo>
                      <a:pt x="2" y="0"/>
                      <a:pt x="3" y="1"/>
                      <a:pt x="4" y="2"/>
                    </a:cubicBezTo>
                    <a:cubicBezTo>
                      <a:pt x="4" y="2"/>
                      <a:pt x="4" y="4"/>
                      <a:pt x="3" y="5"/>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43" name="Freeform 3110"/>
              <p:cNvSpPr>
                <a:spLocks/>
              </p:cNvSpPr>
              <p:nvPr/>
            </p:nvSpPr>
            <p:spPr bwMode="auto">
              <a:xfrm>
                <a:off x="6970713" y="5062538"/>
                <a:ext cx="28575" cy="23812"/>
              </a:xfrm>
              <a:custGeom>
                <a:avLst/>
                <a:gdLst>
                  <a:gd name="T0" fmla="*/ 2147483647 w 7"/>
                  <a:gd name="T1" fmla="*/ 2147483647 h 6"/>
                  <a:gd name="T2" fmla="*/ 2147483647 w 7"/>
                  <a:gd name="T3" fmla="*/ 2147483647 h 6"/>
                  <a:gd name="T4" fmla="*/ 2147483647 w 7"/>
                  <a:gd name="T5" fmla="*/ 2147483647 h 6"/>
                  <a:gd name="T6" fmla="*/ 2147483647 w 7"/>
                  <a:gd name="T7" fmla="*/ 2147483647 h 6"/>
                  <a:gd name="T8" fmla="*/ 2147483647 w 7"/>
                  <a:gd name="T9" fmla="*/ 2147483647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5" y="5"/>
                    </a:moveTo>
                    <a:cubicBezTo>
                      <a:pt x="4" y="6"/>
                      <a:pt x="2" y="6"/>
                      <a:pt x="1" y="5"/>
                    </a:cubicBezTo>
                    <a:cubicBezTo>
                      <a:pt x="0" y="4"/>
                      <a:pt x="1" y="2"/>
                      <a:pt x="2" y="1"/>
                    </a:cubicBezTo>
                    <a:cubicBezTo>
                      <a:pt x="3" y="0"/>
                      <a:pt x="5" y="0"/>
                      <a:pt x="6" y="1"/>
                    </a:cubicBezTo>
                    <a:cubicBezTo>
                      <a:pt x="7" y="3"/>
                      <a:pt x="7" y="4"/>
                      <a:pt x="5" y="5"/>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44" name="Freeform 3111"/>
              <p:cNvSpPr>
                <a:spLocks/>
              </p:cNvSpPr>
              <p:nvPr/>
            </p:nvSpPr>
            <p:spPr bwMode="auto">
              <a:xfrm>
                <a:off x="7004050" y="5106988"/>
                <a:ext cx="19050" cy="25400"/>
              </a:xfrm>
              <a:custGeom>
                <a:avLst/>
                <a:gdLst>
                  <a:gd name="T0" fmla="*/ 2147483647 w 5"/>
                  <a:gd name="T1" fmla="*/ 2147483647 h 6"/>
                  <a:gd name="T2" fmla="*/ 2147483647 w 5"/>
                  <a:gd name="T3" fmla="*/ 2147483647 h 6"/>
                  <a:gd name="T4" fmla="*/ 2147483647 w 5"/>
                  <a:gd name="T5" fmla="*/ 2147483647 h 6"/>
                  <a:gd name="T6" fmla="*/ 2147483647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4" y="5"/>
                    </a:moveTo>
                    <a:cubicBezTo>
                      <a:pt x="3" y="6"/>
                      <a:pt x="1" y="6"/>
                      <a:pt x="1" y="5"/>
                    </a:cubicBezTo>
                    <a:cubicBezTo>
                      <a:pt x="0" y="4"/>
                      <a:pt x="0" y="2"/>
                      <a:pt x="1" y="1"/>
                    </a:cubicBezTo>
                    <a:cubicBezTo>
                      <a:pt x="2" y="0"/>
                      <a:pt x="4" y="0"/>
                      <a:pt x="4" y="2"/>
                    </a:cubicBezTo>
                    <a:cubicBezTo>
                      <a:pt x="5" y="3"/>
                      <a:pt x="5" y="4"/>
                      <a:pt x="4" y="5"/>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45" name="Freeform 3112"/>
              <p:cNvSpPr>
                <a:spLocks/>
              </p:cNvSpPr>
              <p:nvPr/>
            </p:nvSpPr>
            <p:spPr bwMode="auto">
              <a:xfrm>
                <a:off x="7032625" y="5091113"/>
                <a:ext cx="11113" cy="15875"/>
              </a:xfrm>
              <a:custGeom>
                <a:avLst/>
                <a:gdLst>
                  <a:gd name="T0" fmla="*/ 2147483647 w 3"/>
                  <a:gd name="T1" fmla="*/ 2147483647 h 4"/>
                  <a:gd name="T2" fmla="*/ 0 w 3"/>
                  <a:gd name="T3" fmla="*/ 2147483647 h 4"/>
                  <a:gd name="T4" fmla="*/ 0 w 3"/>
                  <a:gd name="T5" fmla="*/ 2147483647 h 4"/>
                  <a:gd name="T6" fmla="*/ 2147483647 w 3"/>
                  <a:gd name="T7" fmla="*/ 2147483647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3"/>
                    </a:moveTo>
                    <a:cubicBezTo>
                      <a:pt x="2" y="4"/>
                      <a:pt x="1" y="4"/>
                      <a:pt x="0" y="3"/>
                    </a:cubicBezTo>
                    <a:cubicBezTo>
                      <a:pt x="0" y="2"/>
                      <a:pt x="0" y="1"/>
                      <a:pt x="0" y="1"/>
                    </a:cubicBezTo>
                    <a:cubicBezTo>
                      <a:pt x="1" y="0"/>
                      <a:pt x="2" y="1"/>
                      <a:pt x="3" y="1"/>
                    </a:cubicBezTo>
                    <a:cubicBezTo>
                      <a:pt x="3" y="2"/>
                      <a:pt x="3" y="3"/>
                      <a:pt x="2" y="3"/>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46" name="Freeform 3113"/>
              <p:cNvSpPr>
                <a:spLocks/>
              </p:cNvSpPr>
              <p:nvPr/>
            </p:nvSpPr>
            <p:spPr bwMode="auto">
              <a:xfrm>
                <a:off x="6978650" y="5095875"/>
                <a:ext cx="20638" cy="19050"/>
              </a:xfrm>
              <a:custGeom>
                <a:avLst/>
                <a:gdLst>
                  <a:gd name="T0" fmla="*/ 2147483647 w 5"/>
                  <a:gd name="T1" fmla="*/ 2147483647 h 5"/>
                  <a:gd name="T2" fmla="*/ 2147483647 w 5"/>
                  <a:gd name="T3" fmla="*/ 2147483647 h 5"/>
                  <a:gd name="T4" fmla="*/ 2147483647 w 5"/>
                  <a:gd name="T5" fmla="*/ 2147483647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4"/>
                    </a:moveTo>
                    <a:cubicBezTo>
                      <a:pt x="3" y="5"/>
                      <a:pt x="2" y="5"/>
                      <a:pt x="1" y="4"/>
                    </a:cubicBezTo>
                    <a:cubicBezTo>
                      <a:pt x="0" y="3"/>
                      <a:pt x="0" y="1"/>
                      <a:pt x="1" y="1"/>
                    </a:cubicBezTo>
                    <a:cubicBezTo>
                      <a:pt x="2" y="0"/>
                      <a:pt x="3" y="0"/>
                      <a:pt x="4" y="1"/>
                    </a:cubicBezTo>
                    <a:cubicBezTo>
                      <a:pt x="5" y="2"/>
                      <a:pt x="5" y="3"/>
                      <a:pt x="4" y="4"/>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47" name="Freeform 3114"/>
              <p:cNvSpPr>
                <a:spLocks/>
              </p:cNvSpPr>
              <p:nvPr/>
            </p:nvSpPr>
            <p:spPr bwMode="auto">
              <a:xfrm>
                <a:off x="7015163" y="5086350"/>
                <a:ext cx="7937" cy="9525"/>
              </a:xfrm>
              <a:custGeom>
                <a:avLst/>
                <a:gdLst>
                  <a:gd name="T0" fmla="*/ 2147483647 w 2"/>
                  <a:gd name="T1" fmla="*/ 2147483647 h 2"/>
                  <a:gd name="T2" fmla="*/ 0 w 2"/>
                  <a:gd name="T3" fmla="*/ 2147483647 h 2"/>
                  <a:gd name="T4" fmla="*/ 0 w 2"/>
                  <a:gd name="T5" fmla="*/ 0 h 2"/>
                  <a:gd name="T6" fmla="*/ 2147483647 w 2"/>
                  <a:gd name="T7" fmla="*/ 2147483647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2"/>
                    </a:cubicBezTo>
                    <a:cubicBezTo>
                      <a:pt x="0" y="1"/>
                      <a:pt x="0" y="1"/>
                      <a:pt x="0" y="0"/>
                    </a:cubicBezTo>
                    <a:cubicBezTo>
                      <a:pt x="1" y="0"/>
                      <a:pt x="1" y="0"/>
                      <a:pt x="1" y="1"/>
                    </a:cubicBezTo>
                    <a:cubicBezTo>
                      <a:pt x="2" y="1"/>
                      <a:pt x="2" y="2"/>
                      <a:pt x="1" y="2"/>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48" name="Freeform 3115"/>
              <p:cNvSpPr>
                <a:spLocks/>
              </p:cNvSpPr>
              <p:nvPr/>
            </p:nvSpPr>
            <p:spPr bwMode="auto">
              <a:xfrm>
                <a:off x="7473950" y="3986213"/>
                <a:ext cx="23813" cy="53975"/>
              </a:xfrm>
              <a:custGeom>
                <a:avLst/>
                <a:gdLst>
                  <a:gd name="T0" fmla="*/ 2147483647 w 6"/>
                  <a:gd name="T1" fmla="*/ 2147483647 h 13"/>
                  <a:gd name="T2" fmla="*/ 2147483647 w 6"/>
                  <a:gd name="T3" fmla="*/ 2147483647 h 13"/>
                  <a:gd name="T4" fmla="*/ 2147483647 w 6"/>
                  <a:gd name="T5" fmla="*/ 2147483647 h 13"/>
                  <a:gd name="T6" fmla="*/ 2147483647 w 6"/>
                  <a:gd name="T7" fmla="*/ 2147483647 h 13"/>
                  <a:gd name="T8" fmla="*/ 2147483647 w 6"/>
                  <a:gd name="T9" fmla="*/ 2147483647 h 13"/>
                  <a:gd name="T10" fmla="*/ 2147483647 w 6"/>
                  <a:gd name="T11" fmla="*/ 2147483647 h 13"/>
                  <a:gd name="T12" fmla="*/ 0 60000 65536"/>
                  <a:gd name="T13" fmla="*/ 0 60000 65536"/>
                  <a:gd name="T14" fmla="*/ 0 60000 65536"/>
                  <a:gd name="T15" fmla="*/ 0 60000 65536"/>
                  <a:gd name="T16" fmla="*/ 0 60000 65536"/>
                  <a:gd name="T17" fmla="*/ 0 60000 65536"/>
                  <a:gd name="T18" fmla="*/ 0 w 6"/>
                  <a:gd name="T19" fmla="*/ 0 h 13"/>
                  <a:gd name="T20" fmla="*/ 6 w 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6" h="13">
                    <a:moveTo>
                      <a:pt x="2" y="11"/>
                    </a:moveTo>
                    <a:cubicBezTo>
                      <a:pt x="1" y="8"/>
                      <a:pt x="1" y="5"/>
                      <a:pt x="1" y="3"/>
                    </a:cubicBezTo>
                    <a:cubicBezTo>
                      <a:pt x="0" y="0"/>
                      <a:pt x="2" y="0"/>
                      <a:pt x="3" y="2"/>
                    </a:cubicBezTo>
                    <a:cubicBezTo>
                      <a:pt x="3" y="4"/>
                      <a:pt x="3" y="3"/>
                      <a:pt x="4" y="5"/>
                    </a:cubicBezTo>
                    <a:cubicBezTo>
                      <a:pt x="6" y="6"/>
                      <a:pt x="6" y="11"/>
                      <a:pt x="6" y="11"/>
                    </a:cubicBezTo>
                    <a:cubicBezTo>
                      <a:pt x="6" y="11"/>
                      <a:pt x="3" y="13"/>
                      <a:pt x="2" y="11"/>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49" name="Freeform 3116"/>
              <p:cNvSpPr>
                <a:spLocks/>
              </p:cNvSpPr>
              <p:nvPr/>
            </p:nvSpPr>
            <p:spPr bwMode="auto">
              <a:xfrm>
                <a:off x="7445375" y="3994150"/>
                <a:ext cx="23813" cy="53975"/>
              </a:xfrm>
              <a:custGeom>
                <a:avLst/>
                <a:gdLst>
                  <a:gd name="T0" fmla="*/ 2147483647 w 6"/>
                  <a:gd name="T1" fmla="*/ 2147483647 h 13"/>
                  <a:gd name="T2" fmla="*/ 2147483647 w 6"/>
                  <a:gd name="T3" fmla="*/ 2147483647 h 13"/>
                  <a:gd name="T4" fmla="*/ 2147483647 w 6"/>
                  <a:gd name="T5" fmla="*/ 2147483647 h 13"/>
                  <a:gd name="T6" fmla="*/ 2147483647 w 6"/>
                  <a:gd name="T7" fmla="*/ 2147483647 h 13"/>
                  <a:gd name="T8" fmla="*/ 2147483647 w 6"/>
                  <a:gd name="T9" fmla="*/ 2147483647 h 13"/>
                  <a:gd name="T10" fmla="*/ 2147483647 w 6"/>
                  <a:gd name="T11" fmla="*/ 2147483647 h 13"/>
                  <a:gd name="T12" fmla="*/ 0 60000 65536"/>
                  <a:gd name="T13" fmla="*/ 0 60000 65536"/>
                  <a:gd name="T14" fmla="*/ 0 60000 65536"/>
                  <a:gd name="T15" fmla="*/ 0 60000 65536"/>
                  <a:gd name="T16" fmla="*/ 0 60000 65536"/>
                  <a:gd name="T17" fmla="*/ 0 60000 65536"/>
                  <a:gd name="T18" fmla="*/ 0 w 6"/>
                  <a:gd name="T19" fmla="*/ 0 h 13"/>
                  <a:gd name="T20" fmla="*/ 6 w 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6" h="13">
                    <a:moveTo>
                      <a:pt x="2" y="10"/>
                    </a:moveTo>
                    <a:cubicBezTo>
                      <a:pt x="1" y="8"/>
                      <a:pt x="1" y="5"/>
                      <a:pt x="1" y="3"/>
                    </a:cubicBezTo>
                    <a:cubicBezTo>
                      <a:pt x="0" y="0"/>
                      <a:pt x="2" y="0"/>
                      <a:pt x="3" y="2"/>
                    </a:cubicBezTo>
                    <a:cubicBezTo>
                      <a:pt x="4" y="3"/>
                      <a:pt x="4" y="3"/>
                      <a:pt x="5" y="5"/>
                    </a:cubicBezTo>
                    <a:cubicBezTo>
                      <a:pt x="6" y="6"/>
                      <a:pt x="6" y="11"/>
                      <a:pt x="6" y="11"/>
                    </a:cubicBezTo>
                    <a:cubicBezTo>
                      <a:pt x="6" y="11"/>
                      <a:pt x="3" y="13"/>
                      <a:pt x="2" y="10"/>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50" name="Freeform 3117"/>
              <p:cNvSpPr>
                <a:spLocks/>
              </p:cNvSpPr>
              <p:nvPr/>
            </p:nvSpPr>
            <p:spPr bwMode="auto">
              <a:xfrm>
                <a:off x="7489825" y="4125913"/>
                <a:ext cx="33338" cy="52387"/>
              </a:xfrm>
              <a:custGeom>
                <a:avLst/>
                <a:gdLst>
                  <a:gd name="T0" fmla="*/ 2147483647 w 8"/>
                  <a:gd name="T1" fmla="*/ 2147483647 h 13"/>
                  <a:gd name="T2" fmla="*/ 2147483647 w 8"/>
                  <a:gd name="T3" fmla="*/ 2147483647 h 13"/>
                  <a:gd name="T4" fmla="*/ 2147483647 w 8"/>
                  <a:gd name="T5" fmla="*/ 2147483647 h 13"/>
                  <a:gd name="T6" fmla="*/ 2147483647 w 8"/>
                  <a:gd name="T7" fmla="*/ 2147483647 h 13"/>
                  <a:gd name="T8" fmla="*/ 0 w 8"/>
                  <a:gd name="T9" fmla="*/ 2147483647 h 13"/>
                  <a:gd name="T10" fmla="*/ 2147483647 w 8"/>
                  <a:gd name="T11" fmla="*/ 2147483647 h 13"/>
                  <a:gd name="T12" fmla="*/ 0 60000 65536"/>
                  <a:gd name="T13" fmla="*/ 0 60000 65536"/>
                  <a:gd name="T14" fmla="*/ 0 60000 65536"/>
                  <a:gd name="T15" fmla="*/ 0 60000 65536"/>
                  <a:gd name="T16" fmla="*/ 0 60000 65536"/>
                  <a:gd name="T17" fmla="*/ 0 60000 65536"/>
                  <a:gd name="T18" fmla="*/ 0 w 8"/>
                  <a:gd name="T19" fmla="*/ 0 h 13"/>
                  <a:gd name="T20" fmla="*/ 8 w 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 h="13">
                    <a:moveTo>
                      <a:pt x="4" y="2"/>
                    </a:moveTo>
                    <a:cubicBezTo>
                      <a:pt x="6" y="5"/>
                      <a:pt x="6" y="8"/>
                      <a:pt x="7" y="10"/>
                    </a:cubicBezTo>
                    <a:cubicBezTo>
                      <a:pt x="8" y="12"/>
                      <a:pt x="7" y="13"/>
                      <a:pt x="6" y="11"/>
                    </a:cubicBezTo>
                    <a:cubicBezTo>
                      <a:pt x="4" y="10"/>
                      <a:pt x="5" y="10"/>
                      <a:pt x="3" y="9"/>
                    </a:cubicBezTo>
                    <a:cubicBezTo>
                      <a:pt x="2" y="7"/>
                      <a:pt x="0" y="3"/>
                      <a:pt x="0" y="3"/>
                    </a:cubicBezTo>
                    <a:cubicBezTo>
                      <a:pt x="0" y="3"/>
                      <a:pt x="3" y="0"/>
                      <a:pt x="4"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51" name="Freeform 3118"/>
              <p:cNvSpPr>
                <a:spLocks/>
              </p:cNvSpPr>
              <p:nvPr/>
            </p:nvSpPr>
            <p:spPr bwMode="auto">
              <a:xfrm>
                <a:off x="7510463" y="4113213"/>
                <a:ext cx="36512" cy="49212"/>
              </a:xfrm>
              <a:custGeom>
                <a:avLst/>
                <a:gdLst>
                  <a:gd name="T0" fmla="*/ 2147483647 w 9"/>
                  <a:gd name="T1" fmla="*/ 2147483647 h 12"/>
                  <a:gd name="T2" fmla="*/ 2147483647 w 9"/>
                  <a:gd name="T3" fmla="*/ 2147483647 h 12"/>
                  <a:gd name="T4" fmla="*/ 2147483647 w 9"/>
                  <a:gd name="T5" fmla="*/ 2147483647 h 12"/>
                  <a:gd name="T6" fmla="*/ 2147483647 w 9"/>
                  <a:gd name="T7" fmla="*/ 2147483647 h 12"/>
                  <a:gd name="T8" fmla="*/ 0 w 9"/>
                  <a:gd name="T9" fmla="*/ 2147483647 h 12"/>
                  <a:gd name="T10" fmla="*/ 2147483647 w 9"/>
                  <a:gd name="T11" fmla="*/ 2147483647 h 12"/>
                  <a:gd name="T12" fmla="*/ 0 60000 65536"/>
                  <a:gd name="T13" fmla="*/ 0 60000 65536"/>
                  <a:gd name="T14" fmla="*/ 0 60000 65536"/>
                  <a:gd name="T15" fmla="*/ 0 60000 65536"/>
                  <a:gd name="T16" fmla="*/ 0 60000 65536"/>
                  <a:gd name="T17" fmla="*/ 0 60000 65536"/>
                  <a:gd name="T18" fmla="*/ 0 w 9"/>
                  <a:gd name="T19" fmla="*/ 0 h 12"/>
                  <a:gd name="T20" fmla="*/ 9 w 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9" h="12">
                    <a:moveTo>
                      <a:pt x="4" y="2"/>
                    </a:moveTo>
                    <a:cubicBezTo>
                      <a:pt x="6" y="4"/>
                      <a:pt x="7" y="7"/>
                      <a:pt x="8" y="9"/>
                    </a:cubicBezTo>
                    <a:cubicBezTo>
                      <a:pt x="9" y="11"/>
                      <a:pt x="7" y="12"/>
                      <a:pt x="6" y="11"/>
                    </a:cubicBezTo>
                    <a:cubicBezTo>
                      <a:pt x="5" y="9"/>
                      <a:pt x="5" y="9"/>
                      <a:pt x="4" y="8"/>
                    </a:cubicBezTo>
                    <a:cubicBezTo>
                      <a:pt x="2" y="7"/>
                      <a:pt x="0" y="3"/>
                      <a:pt x="0" y="3"/>
                    </a:cubicBezTo>
                    <a:cubicBezTo>
                      <a:pt x="0" y="3"/>
                      <a:pt x="3" y="0"/>
                      <a:pt x="4"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52" name="Freeform 3119"/>
              <p:cNvSpPr>
                <a:spLocks/>
              </p:cNvSpPr>
              <p:nvPr/>
            </p:nvSpPr>
            <p:spPr bwMode="auto">
              <a:xfrm>
                <a:off x="7531100" y="4043363"/>
                <a:ext cx="49213" cy="28575"/>
              </a:xfrm>
              <a:custGeom>
                <a:avLst/>
                <a:gdLst>
                  <a:gd name="T0" fmla="*/ 2147483647 w 12"/>
                  <a:gd name="T1" fmla="*/ 2147483647 h 7"/>
                  <a:gd name="T2" fmla="*/ 2147483647 w 12"/>
                  <a:gd name="T3" fmla="*/ 2147483647 h 7"/>
                  <a:gd name="T4" fmla="*/ 2147483647 w 12"/>
                  <a:gd name="T5" fmla="*/ 2147483647 h 7"/>
                  <a:gd name="T6" fmla="*/ 2147483647 w 12"/>
                  <a:gd name="T7" fmla="*/ 2147483647 h 7"/>
                  <a:gd name="T8" fmla="*/ 2147483647 w 12"/>
                  <a:gd name="T9" fmla="*/ 2147483647 h 7"/>
                  <a:gd name="T10" fmla="*/ 2147483647 w 12"/>
                  <a:gd name="T11" fmla="*/ 2147483647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2" y="3"/>
                    </a:moveTo>
                    <a:cubicBezTo>
                      <a:pt x="4" y="1"/>
                      <a:pt x="7" y="1"/>
                      <a:pt x="9" y="1"/>
                    </a:cubicBezTo>
                    <a:cubicBezTo>
                      <a:pt x="11" y="0"/>
                      <a:pt x="12" y="2"/>
                      <a:pt x="10" y="3"/>
                    </a:cubicBezTo>
                    <a:cubicBezTo>
                      <a:pt x="9" y="4"/>
                      <a:pt x="9" y="4"/>
                      <a:pt x="8" y="5"/>
                    </a:cubicBezTo>
                    <a:cubicBezTo>
                      <a:pt x="6" y="6"/>
                      <a:pt x="2" y="7"/>
                      <a:pt x="2" y="7"/>
                    </a:cubicBezTo>
                    <a:cubicBezTo>
                      <a:pt x="2" y="7"/>
                      <a:pt x="0" y="4"/>
                      <a:pt x="2" y="3"/>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53" name="Freeform 3120"/>
              <p:cNvSpPr>
                <a:spLocks/>
              </p:cNvSpPr>
              <p:nvPr/>
            </p:nvSpPr>
            <p:spPr bwMode="auto">
              <a:xfrm>
                <a:off x="7523163" y="4022725"/>
                <a:ext cx="49212" cy="28575"/>
              </a:xfrm>
              <a:custGeom>
                <a:avLst/>
                <a:gdLst>
                  <a:gd name="T0" fmla="*/ 2147483647 w 12"/>
                  <a:gd name="T1" fmla="*/ 2147483647 h 7"/>
                  <a:gd name="T2" fmla="*/ 2147483647 w 12"/>
                  <a:gd name="T3" fmla="*/ 2147483647 h 7"/>
                  <a:gd name="T4" fmla="*/ 2147483647 w 12"/>
                  <a:gd name="T5" fmla="*/ 2147483647 h 7"/>
                  <a:gd name="T6" fmla="*/ 2147483647 w 12"/>
                  <a:gd name="T7" fmla="*/ 2147483647 h 7"/>
                  <a:gd name="T8" fmla="*/ 2147483647 w 12"/>
                  <a:gd name="T9" fmla="*/ 2147483647 h 7"/>
                  <a:gd name="T10" fmla="*/ 2147483647 w 12"/>
                  <a:gd name="T11" fmla="*/ 2147483647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2" y="3"/>
                    </a:moveTo>
                    <a:cubicBezTo>
                      <a:pt x="4" y="1"/>
                      <a:pt x="7" y="1"/>
                      <a:pt x="9" y="1"/>
                    </a:cubicBezTo>
                    <a:cubicBezTo>
                      <a:pt x="11" y="0"/>
                      <a:pt x="12" y="2"/>
                      <a:pt x="10" y="3"/>
                    </a:cubicBezTo>
                    <a:cubicBezTo>
                      <a:pt x="9" y="4"/>
                      <a:pt x="9" y="4"/>
                      <a:pt x="8" y="5"/>
                    </a:cubicBezTo>
                    <a:cubicBezTo>
                      <a:pt x="6" y="6"/>
                      <a:pt x="2" y="7"/>
                      <a:pt x="2" y="7"/>
                    </a:cubicBezTo>
                    <a:cubicBezTo>
                      <a:pt x="2" y="7"/>
                      <a:pt x="0" y="4"/>
                      <a:pt x="2" y="3"/>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54" name="Freeform 3121"/>
              <p:cNvSpPr>
                <a:spLocks/>
              </p:cNvSpPr>
              <p:nvPr/>
            </p:nvSpPr>
            <p:spPr bwMode="auto">
              <a:xfrm>
                <a:off x="7388225" y="4079875"/>
                <a:ext cx="52388" cy="33338"/>
              </a:xfrm>
              <a:custGeom>
                <a:avLst/>
                <a:gdLst>
                  <a:gd name="T0" fmla="*/ 2147483647 w 13"/>
                  <a:gd name="T1" fmla="*/ 2147483647 h 8"/>
                  <a:gd name="T2" fmla="*/ 2147483647 w 13"/>
                  <a:gd name="T3" fmla="*/ 2147483647 h 8"/>
                  <a:gd name="T4" fmla="*/ 2147483647 w 13"/>
                  <a:gd name="T5" fmla="*/ 2147483647 h 8"/>
                  <a:gd name="T6" fmla="*/ 2147483647 w 13"/>
                  <a:gd name="T7" fmla="*/ 2147483647 h 8"/>
                  <a:gd name="T8" fmla="*/ 2147483647 w 13"/>
                  <a:gd name="T9" fmla="*/ 0 h 8"/>
                  <a:gd name="T10" fmla="*/ 2147483647 w 13"/>
                  <a:gd name="T11" fmla="*/ 2147483647 h 8"/>
                  <a:gd name="T12" fmla="*/ 0 60000 65536"/>
                  <a:gd name="T13" fmla="*/ 0 60000 65536"/>
                  <a:gd name="T14" fmla="*/ 0 60000 65536"/>
                  <a:gd name="T15" fmla="*/ 0 60000 65536"/>
                  <a:gd name="T16" fmla="*/ 0 60000 65536"/>
                  <a:gd name="T17" fmla="*/ 0 60000 65536"/>
                  <a:gd name="T18" fmla="*/ 0 w 13"/>
                  <a:gd name="T19" fmla="*/ 0 h 8"/>
                  <a:gd name="T20" fmla="*/ 13 w 13"/>
                  <a:gd name="T21" fmla="*/ 8 h 8"/>
                </a:gdLst>
                <a:ahLst/>
                <a:cxnLst>
                  <a:cxn ang="T12">
                    <a:pos x="T0" y="T1"/>
                  </a:cxn>
                  <a:cxn ang="T13">
                    <a:pos x="T2" y="T3"/>
                  </a:cxn>
                  <a:cxn ang="T14">
                    <a:pos x="T4" y="T5"/>
                  </a:cxn>
                  <a:cxn ang="T15">
                    <a:pos x="T6" y="T7"/>
                  </a:cxn>
                  <a:cxn ang="T16">
                    <a:pos x="T8" y="T9"/>
                  </a:cxn>
                  <a:cxn ang="T17">
                    <a:pos x="T10" y="T11"/>
                  </a:cxn>
                </a:cxnLst>
                <a:rect l="T18" t="T19" r="T20" b="T21"/>
                <a:pathLst>
                  <a:path w="13" h="8">
                    <a:moveTo>
                      <a:pt x="11" y="5"/>
                    </a:moveTo>
                    <a:cubicBezTo>
                      <a:pt x="8" y="6"/>
                      <a:pt x="5" y="6"/>
                      <a:pt x="3" y="7"/>
                    </a:cubicBezTo>
                    <a:cubicBezTo>
                      <a:pt x="0" y="8"/>
                      <a:pt x="0" y="6"/>
                      <a:pt x="2" y="5"/>
                    </a:cubicBezTo>
                    <a:cubicBezTo>
                      <a:pt x="3" y="4"/>
                      <a:pt x="3" y="4"/>
                      <a:pt x="5" y="3"/>
                    </a:cubicBezTo>
                    <a:cubicBezTo>
                      <a:pt x="6" y="1"/>
                      <a:pt x="11" y="0"/>
                      <a:pt x="11" y="0"/>
                    </a:cubicBezTo>
                    <a:cubicBezTo>
                      <a:pt x="11" y="0"/>
                      <a:pt x="13" y="4"/>
                      <a:pt x="11" y="5"/>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55" name="Freeform 3122"/>
              <p:cNvSpPr>
                <a:spLocks/>
              </p:cNvSpPr>
              <p:nvPr/>
            </p:nvSpPr>
            <p:spPr bwMode="auto">
              <a:xfrm>
                <a:off x="7396163" y="4105275"/>
                <a:ext cx="52387" cy="28575"/>
              </a:xfrm>
              <a:custGeom>
                <a:avLst/>
                <a:gdLst>
                  <a:gd name="T0" fmla="*/ 2147483647 w 13"/>
                  <a:gd name="T1" fmla="*/ 2147483647 h 7"/>
                  <a:gd name="T2" fmla="*/ 2147483647 w 13"/>
                  <a:gd name="T3" fmla="*/ 2147483647 h 7"/>
                  <a:gd name="T4" fmla="*/ 2147483647 w 13"/>
                  <a:gd name="T5" fmla="*/ 2147483647 h 7"/>
                  <a:gd name="T6" fmla="*/ 2147483647 w 13"/>
                  <a:gd name="T7" fmla="*/ 2147483647 h 7"/>
                  <a:gd name="T8" fmla="*/ 2147483647 w 13"/>
                  <a:gd name="T9" fmla="*/ 0 h 7"/>
                  <a:gd name="T10" fmla="*/ 2147483647 w 13"/>
                  <a:gd name="T11" fmla="*/ 2147483647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11" y="4"/>
                    </a:moveTo>
                    <a:cubicBezTo>
                      <a:pt x="8" y="5"/>
                      <a:pt x="5" y="6"/>
                      <a:pt x="3" y="6"/>
                    </a:cubicBezTo>
                    <a:cubicBezTo>
                      <a:pt x="0" y="7"/>
                      <a:pt x="0" y="5"/>
                      <a:pt x="2" y="4"/>
                    </a:cubicBezTo>
                    <a:cubicBezTo>
                      <a:pt x="3" y="3"/>
                      <a:pt x="3" y="3"/>
                      <a:pt x="5" y="2"/>
                    </a:cubicBezTo>
                    <a:cubicBezTo>
                      <a:pt x="6" y="1"/>
                      <a:pt x="11" y="0"/>
                      <a:pt x="11" y="0"/>
                    </a:cubicBezTo>
                    <a:cubicBezTo>
                      <a:pt x="11" y="0"/>
                      <a:pt x="13" y="3"/>
                      <a:pt x="11" y="4"/>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56" name="Freeform 3123"/>
              <p:cNvSpPr>
                <a:spLocks/>
              </p:cNvSpPr>
              <p:nvPr/>
            </p:nvSpPr>
            <p:spPr bwMode="auto">
              <a:xfrm>
                <a:off x="7424738" y="4019550"/>
                <a:ext cx="127000" cy="130175"/>
              </a:xfrm>
              <a:custGeom>
                <a:avLst/>
                <a:gdLst>
                  <a:gd name="T0" fmla="*/ 2147483647 w 31"/>
                  <a:gd name="T1" fmla="*/ 2147483647 h 32"/>
                  <a:gd name="T2" fmla="*/ 2147483647 w 31"/>
                  <a:gd name="T3" fmla="*/ 2147483647 h 32"/>
                  <a:gd name="T4" fmla="*/ 2147483647 w 31"/>
                  <a:gd name="T5" fmla="*/ 2147483647 h 32"/>
                  <a:gd name="T6" fmla="*/ 2147483647 w 31"/>
                  <a:gd name="T7" fmla="*/ 2147483647 h 32"/>
                  <a:gd name="T8" fmla="*/ 2147483647 w 31"/>
                  <a:gd name="T9" fmla="*/ 2147483647 h 32"/>
                  <a:gd name="T10" fmla="*/ 2147483647 w 31"/>
                  <a:gd name="T11" fmla="*/ 2147483647 h 32"/>
                  <a:gd name="T12" fmla="*/ 2147483647 w 31"/>
                  <a:gd name="T13" fmla="*/ 2147483647 h 32"/>
                  <a:gd name="T14" fmla="*/ 0 60000 65536"/>
                  <a:gd name="T15" fmla="*/ 0 60000 65536"/>
                  <a:gd name="T16" fmla="*/ 0 60000 65536"/>
                  <a:gd name="T17" fmla="*/ 0 60000 65536"/>
                  <a:gd name="T18" fmla="*/ 0 60000 65536"/>
                  <a:gd name="T19" fmla="*/ 0 60000 65536"/>
                  <a:gd name="T20" fmla="*/ 0 60000 65536"/>
                  <a:gd name="T21" fmla="*/ 0 w 31"/>
                  <a:gd name="T22" fmla="*/ 0 h 32"/>
                  <a:gd name="T23" fmla="*/ 31 w 3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2">
                    <a:moveTo>
                      <a:pt x="28" y="18"/>
                    </a:moveTo>
                    <a:cubicBezTo>
                      <a:pt x="27" y="25"/>
                      <a:pt x="26" y="27"/>
                      <a:pt x="20" y="29"/>
                    </a:cubicBezTo>
                    <a:cubicBezTo>
                      <a:pt x="13" y="32"/>
                      <a:pt x="11" y="30"/>
                      <a:pt x="6" y="26"/>
                    </a:cubicBezTo>
                    <a:cubicBezTo>
                      <a:pt x="0" y="21"/>
                      <a:pt x="0" y="20"/>
                      <a:pt x="1" y="13"/>
                    </a:cubicBezTo>
                    <a:cubicBezTo>
                      <a:pt x="3" y="6"/>
                      <a:pt x="4" y="5"/>
                      <a:pt x="10" y="3"/>
                    </a:cubicBezTo>
                    <a:cubicBezTo>
                      <a:pt x="17" y="1"/>
                      <a:pt x="18" y="0"/>
                      <a:pt x="24" y="3"/>
                    </a:cubicBezTo>
                    <a:cubicBezTo>
                      <a:pt x="31" y="6"/>
                      <a:pt x="30" y="11"/>
                      <a:pt x="28" y="18"/>
                    </a:cubicBezTo>
                    <a:close/>
                  </a:path>
                </a:pathLst>
              </a:custGeom>
              <a:solidFill>
                <a:srgbClr val="C4D077"/>
              </a:solidFill>
              <a:ln w="11113">
                <a:solidFill>
                  <a:srgbClr val="94B25A"/>
                </a:solidFill>
                <a:miter lim="800000"/>
                <a:headEnd/>
                <a:tailEnd/>
              </a:ln>
            </p:spPr>
            <p:txBody>
              <a:bodyPr/>
              <a:lstStyle/>
              <a:p>
                <a:endParaRPr lang="en-US">
                  <a:latin typeface="Calibri" pitchFamily="34" charset="0"/>
                </a:endParaRPr>
              </a:p>
            </p:txBody>
          </p:sp>
          <p:sp>
            <p:nvSpPr>
              <p:cNvPr id="143757" name="Freeform 3124"/>
              <p:cNvSpPr>
                <a:spLocks/>
              </p:cNvSpPr>
              <p:nvPr/>
            </p:nvSpPr>
            <p:spPr bwMode="auto">
              <a:xfrm>
                <a:off x="7432675" y="4027488"/>
                <a:ext cx="111125" cy="114300"/>
              </a:xfrm>
              <a:custGeom>
                <a:avLst/>
                <a:gdLst>
                  <a:gd name="T0" fmla="*/ 2147483647 w 27"/>
                  <a:gd name="T1" fmla="*/ 2147483647 h 28"/>
                  <a:gd name="T2" fmla="*/ 2147483647 w 27"/>
                  <a:gd name="T3" fmla="*/ 2147483647 h 28"/>
                  <a:gd name="T4" fmla="*/ 2147483647 w 27"/>
                  <a:gd name="T5" fmla="*/ 2147483647 h 28"/>
                  <a:gd name="T6" fmla="*/ 2147483647 w 27"/>
                  <a:gd name="T7" fmla="*/ 2147483647 h 28"/>
                  <a:gd name="T8" fmla="*/ 2147483647 w 27"/>
                  <a:gd name="T9" fmla="*/ 2147483647 h 28"/>
                  <a:gd name="T10" fmla="*/ 2147483647 w 27"/>
                  <a:gd name="T11" fmla="*/ 2147483647 h 28"/>
                  <a:gd name="T12" fmla="*/ 2147483647 w 27"/>
                  <a:gd name="T13" fmla="*/ 2147483647 h 28"/>
                  <a:gd name="T14" fmla="*/ 0 60000 65536"/>
                  <a:gd name="T15" fmla="*/ 0 60000 65536"/>
                  <a:gd name="T16" fmla="*/ 0 60000 65536"/>
                  <a:gd name="T17" fmla="*/ 0 60000 65536"/>
                  <a:gd name="T18" fmla="*/ 0 60000 65536"/>
                  <a:gd name="T19" fmla="*/ 0 60000 65536"/>
                  <a:gd name="T20" fmla="*/ 0 60000 65536"/>
                  <a:gd name="T21" fmla="*/ 0 w 27"/>
                  <a:gd name="T22" fmla="*/ 0 h 28"/>
                  <a:gd name="T23" fmla="*/ 27 w 27"/>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8">
                    <a:moveTo>
                      <a:pt x="25" y="16"/>
                    </a:moveTo>
                    <a:cubicBezTo>
                      <a:pt x="24" y="22"/>
                      <a:pt x="23" y="24"/>
                      <a:pt x="17" y="26"/>
                    </a:cubicBezTo>
                    <a:cubicBezTo>
                      <a:pt x="11" y="28"/>
                      <a:pt x="9" y="27"/>
                      <a:pt x="5" y="23"/>
                    </a:cubicBezTo>
                    <a:cubicBezTo>
                      <a:pt x="0" y="18"/>
                      <a:pt x="0" y="17"/>
                      <a:pt x="1" y="11"/>
                    </a:cubicBezTo>
                    <a:cubicBezTo>
                      <a:pt x="2" y="4"/>
                      <a:pt x="3" y="4"/>
                      <a:pt x="9" y="2"/>
                    </a:cubicBezTo>
                    <a:cubicBezTo>
                      <a:pt x="15" y="0"/>
                      <a:pt x="16" y="0"/>
                      <a:pt x="21" y="2"/>
                    </a:cubicBezTo>
                    <a:cubicBezTo>
                      <a:pt x="27" y="5"/>
                      <a:pt x="26" y="9"/>
                      <a:pt x="25" y="16"/>
                    </a:cubicBezTo>
                    <a:close/>
                  </a:path>
                </a:pathLst>
              </a:custGeom>
              <a:solidFill>
                <a:srgbClr val="CAD277"/>
              </a:solidFill>
              <a:ln w="9525">
                <a:noFill/>
                <a:round/>
                <a:headEnd/>
                <a:tailEnd/>
              </a:ln>
            </p:spPr>
            <p:txBody>
              <a:bodyPr/>
              <a:lstStyle/>
              <a:p>
                <a:endParaRPr lang="en-US">
                  <a:latin typeface="Calibri" pitchFamily="34" charset="0"/>
                </a:endParaRPr>
              </a:p>
            </p:txBody>
          </p:sp>
          <p:sp>
            <p:nvSpPr>
              <p:cNvPr id="143758" name="Freeform 3125"/>
              <p:cNvSpPr>
                <a:spLocks/>
              </p:cNvSpPr>
              <p:nvPr/>
            </p:nvSpPr>
            <p:spPr bwMode="auto">
              <a:xfrm>
                <a:off x="7437438" y="4030663"/>
                <a:ext cx="98425" cy="103187"/>
              </a:xfrm>
              <a:custGeom>
                <a:avLst/>
                <a:gdLst>
                  <a:gd name="T0" fmla="*/ 2147483647 w 24"/>
                  <a:gd name="T1" fmla="*/ 2147483647 h 25"/>
                  <a:gd name="T2" fmla="*/ 2147483647 w 24"/>
                  <a:gd name="T3" fmla="*/ 2147483647 h 25"/>
                  <a:gd name="T4" fmla="*/ 2147483647 w 24"/>
                  <a:gd name="T5" fmla="*/ 2147483647 h 25"/>
                  <a:gd name="T6" fmla="*/ 2147483647 w 24"/>
                  <a:gd name="T7" fmla="*/ 2147483647 h 25"/>
                  <a:gd name="T8" fmla="*/ 2147483647 w 24"/>
                  <a:gd name="T9" fmla="*/ 2147483647 h 25"/>
                  <a:gd name="T10" fmla="*/ 2147483647 w 24"/>
                  <a:gd name="T11" fmla="*/ 2147483647 h 25"/>
                  <a:gd name="T12" fmla="*/ 2147483647 w 24"/>
                  <a:gd name="T13" fmla="*/ 2147483647 h 25"/>
                  <a:gd name="T14" fmla="*/ 0 60000 65536"/>
                  <a:gd name="T15" fmla="*/ 0 60000 65536"/>
                  <a:gd name="T16" fmla="*/ 0 60000 65536"/>
                  <a:gd name="T17" fmla="*/ 0 60000 65536"/>
                  <a:gd name="T18" fmla="*/ 0 60000 65536"/>
                  <a:gd name="T19" fmla="*/ 0 60000 65536"/>
                  <a:gd name="T20" fmla="*/ 0 60000 65536"/>
                  <a:gd name="T21" fmla="*/ 0 w 24"/>
                  <a:gd name="T22" fmla="*/ 0 h 25"/>
                  <a:gd name="T23" fmla="*/ 24 w 24"/>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5">
                    <a:moveTo>
                      <a:pt x="23" y="14"/>
                    </a:moveTo>
                    <a:cubicBezTo>
                      <a:pt x="22" y="20"/>
                      <a:pt x="21" y="22"/>
                      <a:pt x="16" y="24"/>
                    </a:cubicBezTo>
                    <a:cubicBezTo>
                      <a:pt x="10" y="25"/>
                      <a:pt x="9" y="24"/>
                      <a:pt x="5" y="21"/>
                    </a:cubicBezTo>
                    <a:cubicBezTo>
                      <a:pt x="0" y="17"/>
                      <a:pt x="0" y="16"/>
                      <a:pt x="1" y="10"/>
                    </a:cubicBezTo>
                    <a:cubicBezTo>
                      <a:pt x="2" y="4"/>
                      <a:pt x="3" y="4"/>
                      <a:pt x="8" y="2"/>
                    </a:cubicBezTo>
                    <a:cubicBezTo>
                      <a:pt x="14" y="0"/>
                      <a:pt x="14" y="0"/>
                      <a:pt x="19" y="2"/>
                    </a:cubicBezTo>
                    <a:cubicBezTo>
                      <a:pt x="24" y="5"/>
                      <a:pt x="24" y="9"/>
                      <a:pt x="23" y="14"/>
                    </a:cubicBezTo>
                    <a:close/>
                  </a:path>
                </a:pathLst>
              </a:custGeom>
              <a:solidFill>
                <a:srgbClr val="D1D577"/>
              </a:solidFill>
              <a:ln w="9525">
                <a:noFill/>
                <a:round/>
                <a:headEnd/>
                <a:tailEnd/>
              </a:ln>
            </p:spPr>
            <p:txBody>
              <a:bodyPr/>
              <a:lstStyle/>
              <a:p>
                <a:endParaRPr lang="en-US">
                  <a:latin typeface="Calibri" pitchFamily="34" charset="0"/>
                </a:endParaRPr>
              </a:p>
            </p:txBody>
          </p:sp>
          <p:sp>
            <p:nvSpPr>
              <p:cNvPr id="143759" name="Freeform 3126"/>
              <p:cNvSpPr>
                <a:spLocks/>
              </p:cNvSpPr>
              <p:nvPr/>
            </p:nvSpPr>
            <p:spPr bwMode="auto">
              <a:xfrm>
                <a:off x="7445375" y="4035425"/>
                <a:ext cx="85725" cy="93663"/>
              </a:xfrm>
              <a:custGeom>
                <a:avLst/>
                <a:gdLst>
                  <a:gd name="T0" fmla="*/ 2147483647 w 21"/>
                  <a:gd name="T1" fmla="*/ 2147483647 h 23"/>
                  <a:gd name="T2" fmla="*/ 2147483647 w 21"/>
                  <a:gd name="T3" fmla="*/ 2147483647 h 23"/>
                  <a:gd name="T4" fmla="*/ 2147483647 w 21"/>
                  <a:gd name="T5" fmla="*/ 2147483647 h 23"/>
                  <a:gd name="T6" fmla="*/ 2147483647 w 21"/>
                  <a:gd name="T7" fmla="*/ 2147483647 h 23"/>
                  <a:gd name="T8" fmla="*/ 2147483647 w 21"/>
                  <a:gd name="T9" fmla="*/ 2147483647 h 23"/>
                  <a:gd name="T10" fmla="*/ 2147483647 w 21"/>
                  <a:gd name="T11" fmla="*/ 2147483647 h 23"/>
                  <a:gd name="T12" fmla="*/ 2147483647 w 21"/>
                  <a:gd name="T13" fmla="*/ 2147483647 h 23"/>
                  <a:gd name="T14" fmla="*/ 0 60000 65536"/>
                  <a:gd name="T15" fmla="*/ 0 60000 65536"/>
                  <a:gd name="T16" fmla="*/ 0 60000 65536"/>
                  <a:gd name="T17" fmla="*/ 0 60000 65536"/>
                  <a:gd name="T18" fmla="*/ 0 60000 65536"/>
                  <a:gd name="T19" fmla="*/ 0 60000 65536"/>
                  <a:gd name="T20" fmla="*/ 0 60000 65536"/>
                  <a:gd name="T21" fmla="*/ 0 w 21"/>
                  <a:gd name="T22" fmla="*/ 0 h 23"/>
                  <a:gd name="T23" fmla="*/ 21 w 21"/>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3">
                    <a:moveTo>
                      <a:pt x="19" y="13"/>
                    </a:moveTo>
                    <a:cubicBezTo>
                      <a:pt x="18" y="18"/>
                      <a:pt x="18" y="19"/>
                      <a:pt x="13" y="21"/>
                    </a:cubicBezTo>
                    <a:cubicBezTo>
                      <a:pt x="9" y="23"/>
                      <a:pt x="7" y="22"/>
                      <a:pt x="4" y="18"/>
                    </a:cubicBezTo>
                    <a:cubicBezTo>
                      <a:pt x="0" y="15"/>
                      <a:pt x="0" y="14"/>
                      <a:pt x="1" y="9"/>
                    </a:cubicBezTo>
                    <a:cubicBezTo>
                      <a:pt x="1" y="4"/>
                      <a:pt x="2" y="4"/>
                      <a:pt x="7" y="2"/>
                    </a:cubicBezTo>
                    <a:cubicBezTo>
                      <a:pt x="11" y="0"/>
                      <a:pt x="12" y="0"/>
                      <a:pt x="17" y="2"/>
                    </a:cubicBezTo>
                    <a:cubicBezTo>
                      <a:pt x="21" y="5"/>
                      <a:pt x="20" y="8"/>
                      <a:pt x="19" y="13"/>
                    </a:cubicBezTo>
                    <a:close/>
                  </a:path>
                </a:pathLst>
              </a:custGeom>
              <a:solidFill>
                <a:srgbClr val="D7D777"/>
              </a:solidFill>
              <a:ln w="9525">
                <a:noFill/>
                <a:round/>
                <a:headEnd/>
                <a:tailEnd/>
              </a:ln>
            </p:spPr>
            <p:txBody>
              <a:bodyPr/>
              <a:lstStyle/>
              <a:p>
                <a:endParaRPr lang="en-US">
                  <a:latin typeface="Calibri" pitchFamily="34" charset="0"/>
                </a:endParaRPr>
              </a:p>
            </p:txBody>
          </p:sp>
          <p:sp>
            <p:nvSpPr>
              <p:cNvPr id="143760" name="Freeform 3127"/>
              <p:cNvSpPr>
                <a:spLocks/>
              </p:cNvSpPr>
              <p:nvPr/>
            </p:nvSpPr>
            <p:spPr bwMode="auto">
              <a:xfrm>
                <a:off x="7448550" y="4043363"/>
                <a:ext cx="74613" cy="77787"/>
              </a:xfrm>
              <a:custGeom>
                <a:avLst/>
                <a:gdLst>
                  <a:gd name="T0" fmla="*/ 2147483647 w 18"/>
                  <a:gd name="T1" fmla="*/ 2147483647 h 19"/>
                  <a:gd name="T2" fmla="*/ 2147483647 w 18"/>
                  <a:gd name="T3" fmla="*/ 2147483647 h 19"/>
                  <a:gd name="T4" fmla="*/ 2147483647 w 18"/>
                  <a:gd name="T5" fmla="*/ 2147483647 h 19"/>
                  <a:gd name="T6" fmla="*/ 2147483647 w 18"/>
                  <a:gd name="T7" fmla="*/ 2147483647 h 19"/>
                  <a:gd name="T8" fmla="*/ 2147483647 w 18"/>
                  <a:gd name="T9" fmla="*/ 2147483647 h 19"/>
                  <a:gd name="T10" fmla="*/ 2147483647 w 18"/>
                  <a:gd name="T11" fmla="*/ 2147483647 h 19"/>
                  <a:gd name="T12" fmla="*/ 2147483647 w 18"/>
                  <a:gd name="T13" fmla="*/ 2147483647 h 19"/>
                  <a:gd name="T14" fmla="*/ 0 60000 65536"/>
                  <a:gd name="T15" fmla="*/ 0 60000 65536"/>
                  <a:gd name="T16" fmla="*/ 0 60000 65536"/>
                  <a:gd name="T17" fmla="*/ 0 60000 65536"/>
                  <a:gd name="T18" fmla="*/ 0 60000 65536"/>
                  <a:gd name="T19" fmla="*/ 0 60000 65536"/>
                  <a:gd name="T20" fmla="*/ 0 60000 65536"/>
                  <a:gd name="T21" fmla="*/ 0 w 18"/>
                  <a:gd name="T22" fmla="*/ 0 h 19"/>
                  <a:gd name="T23" fmla="*/ 18 w 18"/>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9">
                    <a:moveTo>
                      <a:pt x="17" y="11"/>
                    </a:moveTo>
                    <a:cubicBezTo>
                      <a:pt x="16" y="15"/>
                      <a:pt x="16" y="16"/>
                      <a:pt x="12" y="18"/>
                    </a:cubicBezTo>
                    <a:cubicBezTo>
                      <a:pt x="8" y="19"/>
                      <a:pt x="7" y="18"/>
                      <a:pt x="4" y="15"/>
                    </a:cubicBezTo>
                    <a:cubicBezTo>
                      <a:pt x="0" y="12"/>
                      <a:pt x="0" y="11"/>
                      <a:pt x="1" y="7"/>
                    </a:cubicBezTo>
                    <a:cubicBezTo>
                      <a:pt x="2" y="3"/>
                      <a:pt x="2" y="3"/>
                      <a:pt x="6" y="1"/>
                    </a:cubicBezTo>
                    <a:cubicBezTo>
                      <a:pt x="10" y="0"/>
                      <a:pt x="11" y="0"/>
                      <a:pt x="15" y="2"/>
                    </a:cubicBezTo>
                    <a:cubicBezTo>
                      <a:pt x="18" y="3"/>
                      <a:pt x="17" y="6"/>
                      <a:pt x="17" y="11"/>
                    </a:cubicBezTo>
                    <a:close/>
                  </a:path>
                </a:pathLst>
              </a:custGeom>
              <a:solidFill>
                <a:srgbClr val="DDD977"/>
              </a:solidFill>
              <a:ln w="9525">
                <a:noFill/>
                <a:round/>
                <a:headEnd/>
                <a:tailEnd/>
              </a:ln>
            </p:spPr>
            <p:txBody>
              <a:bodyPr/>
              <a:lstStyle/>
              <a:p>
                <a:endParaRPr lang="en-US">
                  <a:latin typeface="Calibri" pitchFamily="34" charset="0"/>
                </a:endParaRPr>
              </a:p>
            </p:txBody>
          </p:sp>
          <p:sp>
            <p:nvSpPr>
              <p:cNvPr id="143761" name="Freeform 3128"/>
              <p:cNvSpPr>
                <a:spLocks/>
              </p:cNvSpPr>
              <p:nvPr/>
            </p:nvSpPr>
            <p:spPr bwMode="auto">
              <a:xfrm>
                <a:off x="7458075" y="4048125"/>
                <a:ext cx="60325" cy="65088"/>
              </a:xfrm>
              <a:custGeom>
                <a:avLst/>
                <a:gdLst>
                  <a:gd name="T0" fmla="*/ 2147483647 w 15"/>
                  <a:gd name="T1" fmla="*/ 2147483647 h 16"/>
                  <a:gd name="T2" fmla="*/ 2147483647 w 15"/>
                  <a:gd name="T3" fmla="*/ 2147483647 h 16"/>
                  <a:gd name="T4" fmla="*/ 2147483647 w 15"/>
                  <a:gd name="T5" fmla="*/ 2147483647 h 16"/>
                  <a:gd name="T6" fmla="*/ 0 w 15"/>
                  <a:gd name="T7" fmla="*/ 2147483647 h 16"/>
                  <a:gd name="T8" fmla="*/ 2147483647 w 15"/>
                  <a:gd name="T9" fmla="*/ 2147483647 h 16"/>
                  <a:gd name="T10" fmla="*/ 2147483647 w 15"/>
                  <a:gd name="T11" fmla="*/ 2147483647 h 16"/>
                  <a:gd name="T12" fmla="*/ 2147483647 w 15"/>
                  <a:gd name="T13" fmla="*/ 2147483647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13" y="9"/>
                    </a:moveTo>
                    <a:cubicBezTo>
                      <a:pt x="13" y="13"/>
                      <a:pt x="13" y="14"/>
                      <a:pt x="10" y="15"/>
                    </a:cubicBezTo>
                    <a:cubicBezTo>
                      <a:pt x="6" y="16"/>
                      <a:pt x="5" y="16"/>
                      <a:pt x="3" y="13"/>
                    </a:cubicBezTo>
                    <a:cubicBezTo>
                      <a:pt x="0" y="11"/>
                      <a:pt x="0" y="10"/>
                      <a:pt x="0" y="6"/>
                    </a:cubicBezTo>
                    <a:cubicBezTo>
                      <a:pt x="1" y="2"/>
                      <a:pt x="1" y="2"/>
                      <a:pt x="5" y="1"/>
                    </a:cubicBezTo>
                    <a:cubicBezTo>
                      <a:pt x="8" y="0"/>
                      <a:pt x="8" y="0"/>
                      <a:pt x="12" y="2"/>
                    </a:cubicBezTo>
                    <a:cubicBezTo>
                      <a:pt x="15" y="3"/>
                      <a:pt x="14" y="5"/>
                      <a:pt x="13" y="9"/>
                    </a:cubicBezTo>
                    <a:close/>
                  </a:path>
                </a:pathLst>
              </a:custGeom>
              <a:solidFill>
                <a:srgbClr val="E3DC77"/>
              </a:solidFill>
              <a:ln w="9525">
                <a:noFill/>
                <a:round/>
                <a:headEnd/>
                <a:tailEnd/>
              </a:ln>
            </p:spPr>
            <p:txBody>
              <a:bodyPr/>
              <a:lstStyle/>
              <a:p>
                <a:endParaRPr lang="en-US">
                  <a:latin typeface="Calibri" pitchFamily="34" charset="0"/>
                </a:endParaRPr>
              </a:p>
            </p:txBody>
          </p:sp>
          <p:sp>
            <p:nvSpPr>
              <p:cNvPr id="143762" name="Freeform 3129"/>
              <p:cNvSpPr>
                <a:spLocks/>
              </p:cNvSpPr>
              <p:nvPr/>
            </p:nvSpPr>
            <p:spPr bwMode="auto">
              <a:xfrm>
                <a:off x="7448550" y="4089400"/>
                <a:ext cx="20638" cy="19050"/>
              </a:xfrm>
              <a:custGeom>
                <a:avLst/>
                <a:gdLst>
                  <a:gd name="T0" fmla="*/ 2147483647 w 5"/>
                  <a:gd name="T1" fmla="*/ 2147483647 h 5"/>
                  <a:gd name="T2" fmla="*/ 2147483647 w 5"/>
                  <a:gd name="T3" fmla="*/ 2147483647 h 5"/>
                  <a:gd name="T4" fmla="*/ 2147483647 w 5"/>
                  <a:gd name="T5" fmla="*/ 2147483647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2" y="1"/>
                    </a:moveTo>
                    <a:cubicBezTo>
                      <a:pt x="3" y="0"/>
                      <a:pt x="4" y="1"/>
                      <a:pt x="5" y="2"/>
                    </a:cubicBezTo>
                    <a:cubicBezTo>
                      <a:pt x="5" y="3"/>
                      <a:pt x="5" y="4"/>
                      <a:pt x="3" y="5"/>
                    </a:cubicBezTo>
                    <a:cubicBezTo>
                      <a:pt x="2" y="5"/>
                      <a:pt x="1" y="5"/>
                      <a:pt x="1" y="4"/>
                    </a:cubicBezTo>
                    <a:cubicBezTo>
                      <a:pt x="0" y="2"/>
                      <a:pt x="1" y="1"/>
                      <a:pt x="2" y="1"/>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63" name="Freeform 3130"/>
              <p:cNvSpPr>
                <a:spLocks/>
              </p:cNvSpPr>
              <p:nvPr/>
            </p:nvSpPr>
            <p:spPr bwMode="auto">
              <a:xfrm>
                <a:off x="7489825" y="4092575"/>
                <a:ext cx="25400" cy="25400"/>
              </a:xfrm>
              <a:custGeom>
                <a:avLst/>
                <a:gdLst>
                  <a:gd name="T0" fmla="*/ 2147483647 w 6"/>
                  <a:gd name="T1" fmla="*/ 2147483647 h 6"/>
                  <a:gd name="T2" fmla="*/ 2147483647 w 6"/>
                  <a:gd name="T3" fmla="*/ 2147483647 h 6"/>
                  <a:gd name="T4" fmla="*/ 2147483647 w 6"/>
                  <a:gd name="T5" fmla="*/ 2147483647 h 6"/>
                  <a:gd name="T6" fmla="*/ 0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2" y="1"/>
                    </a:moveTo>
                    <a:cubicBezTo>
                      <a:pt x="4" y="0"/>
                      <a:pt x="5" y="1"/>
                      <a:pt x="6" y="2"/>
                    </a:cubicBezTo>
                    <a:cubicBezTo>
                      <a:pt x="6" y="4"/>
                      <a:pt x="6" y="5"/>
                      <a:pt x="4" y="6"/>
                    </a:cubicBezTo>
                    <a:cubicBezTo>
                      <a:pt x="3" y="6"/>
                      <a:pt x="1" y="6"/>
                      <a:pt x="0" y="4"/>
                    </a:cubicBezTo>
                    <a:cubicBezTo>
                      <a:pt x="0" y="3"/>
                      <a:pt x="1" y="1"/>
                      <a:pt x="2" y="1"/>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64" name="Freeform 3131"/>
              <p:cNvSpPr>
                <a:spLocks/>
              </p:cNvSpPr>
              <p:nvPr/>
            </p:nvSpPr>
            <p:spPr bwMode="auto">
              <a:xfrm>
                <a:off x="7481888" y="4043363"/>
                <a:ext cx="20637" cy="20637"/>
              </a:xfrm>
              <a:custGeom>
                <a:avLst/>
                <a:gdLst>
                  <a:gd name="T0" fmla="*/ 2147483647 w 5"/>
                  <a:gd name="T1" fmla="*/ 0 h 5"/>
                  <a:gd name="T2" fmla="*/ 2147483647 w 5"/>
                  <a:gd name="T3" fmla="*/ 2147483647 h 5"/>
                  <a:gd name="T4" fmla="*/ 2147483647 w 5"/>
                  <a:gd name="T5" fmla="*/ 2147483647 h 5"/>
                  <a:gd name="T6" fmla="*/ 0 w 5"/>
                  <a:gd name="T7" fmla="*/ 2147483647 h 5"/>
                  <a:gd name="T8" fmla="*/ 2147483647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1" y="0"/>
                    </a:moveTo>
                    <a:cubicBezTo>
                      <a:pt x="3" y="0"/>
                      <a:pt x="4" y="0"/>
                      <a:pt x="5" y="2"/>
                    </a:cubicBezTo>
                    <a:cubicBezTo>
                      <a:pt x="5" y="3"/>
                      <a:pt x="4" y="4"/>
                      <a:pt x="3" y="5"/>
                    </a:cubicBezTo>
                    <a:cubicBezTo>
                      <a:pt x="2" y="5"/>
                      <a:pt x="0" y="5"/>
                      <a:pt x="0" y="3"/>
                    </a:cubicBezTo>
                    <a:cubicBezTo>
                      <a:pt x="0" y="2"/>
                      <a:pt x="0" y="1"/>
                      <a:pt x="1"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65" name="Freeform 3132"/>
              <p:cNvSpPr>
                <a:spLocks/>
              </p:cNvSpPr>
              <p:nvPr/>
            </p:nvSpPr>
            <p:spPr bwMode="auto">
              <a:xfrm>
                <a:off x="7453313" y="4060825"/>
                <a:ext cx="15875" cy="11113"/>
              </a:xfrm>
              <a:custGeom>
                <a:avLst/>
                <a:gdLst>
                  <a:gd name="T0" fmla="*/ 2147483647 w 4"/>
                  <a:gd name="T1" fmla="*/ 0 h 3"/>
                  <a:gd name="T2" fmla="*/ 2147483647 w 4"/>
                  <a:gd name="T3" fmla="*/ 2147483647 h 3"/>
                  <a:gd name="T4" fmla="*/ 2147483647 w 4"/>
                  <a:gd name="T5" fmla="*/ 2147483647 h 3"/>
                  <a:gd name="T6" fmla="*/ 2147483647 w 4"/>
                  <a:gd name="T7" fmla="*/ 2147483647 h 3"/>
                  <a:gd name="T8" fmla="*/ 2147483647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cubicBezTo>
                      <a:pt x="2" y="0"/>
                      <a:pt x="3" y="0"/>
                      <a:pt x="3" y="1"/>
                    </a:cubicBezTo>
                    <a:cubicBezTo>
                      <a:pt x="4" y="2"/>
                      <a:pt x="3" y="2"/>
                      <a:pt x="3" y="3"/>
                    </a:cubicBezTo>
                    <a:cubicBezTo>
                      <a:pt x="2" y="3"/>
                      <a:pt x="1" y="3"/>
                      <a:pt x="1" y="2"/>
                    </a:cubicBezTo>
                    <a:cubicBezTo>
                      <a:pt x="0" y="1"/>
                      <a:pt x="1" y="0"/>
                      <a:pt x="2"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66" name="Freeform 3133"/>
              <p:cNvSpPr>
                <a:spLocks/>
              </p:cNvSpPr>
              <p:nvPr/>
            </p:nvSpPr>
            <p:spPr bwMode="auto">
              <a:xfrm>
                <a:off x="7497763" y="4064000"/>
                <a:ext cx="20637" cy="25400"/>
              </a:xfrm>
              <a:custGeom>
                <a:avLst/>
                <a:gdLst>
                  <a:gd name="T0" fmla="*/ 2147483647 w 5"/>
                  <a:gd name="T1" fmla="*/ 2147483647 h 6"/>
                  <a:gd name="T2" fmla="*/ 2147483647 w 5"/>
                  <a:gd name="T3" fmla="*/ 2147483647 h 6"/>
                  <a:gd name="T4" fmla="*/ 2147483647 w 5"/>
                  <a:gd name="T5" fmla="*/ 2147483647 h 6"/>
                  <a:gd name="T6" fmla="*/ 2147483647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2" y="1"/>
                    </a:moveTo>
                    <a:cubicBezTo>
                      <a:pt x="3" y="0"/>
                      <a:pt x="4" y="1"/>
                      <a:pt x="5" y="2"/>
                    </a:cubicBezTo>
                    <a:cubicBezTo>
                      <a:pt x="5" y="4"/>
                      <a:pt x="5" y="5"/>
                      <a:pt x="4" y="5"/>
                    </a:cubicBezTo>
                    <a:cubicBezTo>
                      <a:pt x="2" y="6"/>
                      <a:pt x="1" y="5"/>
                      <a:pt x="1" y="4"/>
                    </a:cubicBezTo>
                    <a:cubicBezTo>
                      <a:pt x="0" y="3"/>
                      <a:pt x="1" y="1"/>
                      <a:pt x="2" y="1"/>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67" name="Freeform 3134"/>
              <p:cNvSpPr>
                <a:spLocks/>
              </p:cNvSpPr>
              <p:nvPr/>
            </p:nvSpPr>
            <p:spPr bwMode="auto">
              <a:xfrm>
                <a:off x="7473950" y="4076700"/>
                <a:ext cx="7938" cy="7938"/>
              </a:xfrm>
              <a:custGeom>
                <a:avLst/>
                <a:gdLst>
                  <a:gd name="T0" fmla="*/ 2147483647 w 2"/>
                  <a:gd name="T1" fmla="*/ 0 h 2"/>
                  <a:gd name="T2" fmla="*/ 2147483647 w 2"/>
                  <a:gd name="T3" fmla="*/ 0 h 2"/>
                  <a:gd name="T4" fmla="*/ 2147483647 w 2"/>
                  <a:gd name="T5" fmla="*/ 2147483647 h 2"/>
                  <a:gd name="T6" fmla="*/ 0 w 2"/>
                  <a:gd name="T7" fmla="*/ 2147483647 h 2"/>
                  <a:gd name="T8" fmla="*/ 2147483647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0"/>
                    </a:moveTo>
                    <a:cubicBezTo>
                      <a:pt x="1" y="0"/>
                      <a:pt x="2" y="0"/>
                      <a:pt x="2" y="0"/>
                    </a:cubicBezTo>
                    <a:cubicBezTo>
                      <a:pt x="2" y="1"/>
                      <a:pt x="2" y="1"/>
                      <a:pt x="1" y="2"/>
                    </a:cubicBezTo>
                    <a:cubicBezTo>
                      <a:pt x="1" y="2"/>
                      <a:pt x="0" y="2"/>
                      <a:pt x="0" y="1"/>
                    </a:cubicBezTo>
                    <a:cubicBezTo>
                      <a:pt x="0" y="1"/>
                      <a:pt x="0" y="0"/>
                      <a:pt x="1"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68" name="Freeform 3135"/>
              <p:cNvSpPr>
                <a:spLocks/>
              </p:cNvSpPr>
              <p:nvPr/>
            </p:nvSpPr>
            <p:spPr bwMode="auto">
              <a:xfrm>
                <a:off x="7699375" y="4030663"/>
                <a:ext cx="28575" cy="49212"/>
              </a:xfrm>
              <a:custGeom>
                <a:avLst/>
                <a:gdLst>
                  <a:gd name="T0" fmla="*/ 2147483647 w 7"/>
                  <a:gd name="T1" fmla="*/ 2147483647 h 12"/>
                  <a:gd name="T2" fmla="*/ 2147483647 w 7"/>
                  <a:gd name="T3" fmla="*/ 2147483647 h 12"/>
                  <a:gd name="T4" fmla="*/ 2147483647 w 7"/>
                  <a:gd name="T5" fmla="*/ 2147483647 h 12"/>
                  <a:gd name="T6" fmla="*/ 2147483647 w 7"/>
                  <a:gd name="T7" fmla="*/ 2147483647 h 12"/>
                  <a:gd name="T8" fmla="*/ 2147483647 w 7"/>
                  <a:gd name="T9" fmla="*/ 2147483647 h 12"/>
                  <a:gd name="T10" fmla="*/ 2147483647 w 7"/>
                  <a:gd name="T11" fmla="*/ 2147483647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1" y="9"/>
                    </a:moveTo>
                    <a:cubicBezTo>
                      <a:pt x="1" y="6"/>
                      <a:pt x="3" y="4"/>
                      <a:pt x="5" y="2"/>
                    </a:cubicBezTo>
                    <a:cubicBezTo>
                      <a:pt x="6" y="0"/>
                      <a:pt x="7" y="1"/>
                      <a:pt x="7" y="3"/>
                    </a:cubicBezTo>
                    <a:cubicBezTo>
                      <a:pt x="6" y="5"/>
                      <a:pt x="7" y="4"/>
                      <a:pt x="6" y="6"/>
                    </a:cubicBezTo>
                    <a:cubicBezTo>
                      <a:pt x="6" y="8"/>
                      <a:pt x="4" y="12"/>
                      <a:pt x="4" y="12"/>
                    </a:cubicBezTo>
                    <a:cubicBezTo>
                      <a:pt x="4" y="12"/>
                      <a:pt x="0" y="11"/>
                      <a:pt x="1" y="9"/>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69" name="Freeform 3136"/>
              <p:cNvSpPr>
                <a:spLocks/>
              </p:cNvSpPr>
              <p:nvPr/>
            </p:nvSpPr>
            <p:spPr bwMode="auto">
              <a:xfrm>
                <a:off x="7670800" y="4019550"/>
                <a:ext cx="31750" cy="49213"/>
              </a:xfrm>
              <a:custGeom>
                <a:avLst/>
                <a:gdLst>
                  <a:gd name="T0" fmla="*/ 2147483647 w 8"/>
                  <a:gd name="T1" fmla="*/ 2147483647 h 12"/>
                  <a:gd name="T2" fmla="*/ 2147483647 w 8"/>
                  <a:gd name="T3" fmla="*/ 2147483647 h 12"/>
                  <a:gd name="T4" fmla="*/ 2147483647 w 8"/>
                  <a:gd name="T5" fmla="*/ 2147483647 h 12"/>
                  <a:gd name="T6" fmla="*/ 2147483647 w 8"/>
                  <a:gd name="T7" fmla="*/ 2147483647 h 12"/>
                  <a:gd name="T8" fmla="*/ 2147483647 w 8"/>
                  <a:gd name="T9" fmla="*/ 2147483647 h 12"/>
                  <a:gd name="T10" fmla="*/ 2147483647 w 8"/>
                  <a:gd name="T11" fmla="*/ 2147483647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1" y="9"/>
                    </a:moveTo>
                    <a:cubicBezTo>
                      <a:pt x="2" y="6"/>
                      <a:pt x="4" y="4"/>
                      <a:pt x="5" y="2"/>
                    </a:cubicBezTo>
                    <a:cubicBezTo>
                      <a:pt x="6" y="0"/>
                      <a:pt x="8" y="1"/>
                      <a:pt x="7" y="3"/>
                    </a:cubicBezTo>
                    <a:cubicBezTo>
                      <a:pt x="7" y="5"/>
                      <a:pt x="7" y="4"/>
                      <a:pt x="7" y="6"/>
                    </a:cubicBezTo>
                    <a:cubicBezTo>
                      <a:pt x="7" y="8"/>
                      <a:pt x="4" y="12"/>
                      <a:pt x="4" y="12"/>
                    </a:cubicBezTo>
                    <a:cubicBezTo>
                      <a:pt x="4" y="12"/>
                      <a:pt x="0" y="11"/>
                      <a:pt x="1" y="9"/>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70" name="Freeform 3137"/>
              <p:cNvSpPr>
                <a:spLocks/>
              </p:cNvSpPr>
              <p:nvPr/>
            </p:nvSpPr>
            <p:spPr bwMode="auto">
              <a:xfrm>
                <a:off x="7632700" y="4154488"/>
                <a:ext cx="20638" cy="52387"/>
              </a:xfrm>
              <a:custGeom>
                <a:avLst/>
                <a:gdLst>
                  <a:gd name="T0" fmla="*/ 2147483647 w 5"/>
                  <a:gd name="T1" fmla="*/ 2147483647 h 13"/>
                  <a:gd name="T2" fmla="*/ 2147483647 w 5"/>
                  <a:gd name="T3" fmla="*/ 2147483647 h 13"/>
                  <a:gd name="T4" fmla="*/ 2147483647 w 5"/>
                  <a:gd name="T5" fmla="*/ 2147483647 h 13"/>
                  <a:gd name="T6" fmla="*/ 0 w 5"/>
                  <a:gd name="T7" fmla="*/ 2147483647 h 13"/>
                  <a:gd name="T8" fmla="*/ 2147483647 w 5"/>
                  <a:gd name="T9" fmla="*/ 2147483647 h 13"/>
                  <a:gd name="T10" fmla="*/ 2147483647 w 5"/>
                  <a:gd name="T11" fmla="*/ 2147483647 h 13"/>
                  <a:gd name="T12" fmla="*/ 0 60000 65536"/>
                  <a:gd name="T13" fmla="*/ 0 60000 65536"/>
                  <a:gd name="T14" fmla="*/ 0 60000 65536"/>
                  <a:gd name="T15" fmla="*/ 0 60000 65536"/>
                  <a:gd name="T16" fmla="*/ 0 60000 65536"/>
                  <a:gd name="T17" fmla="*/ 0 60000 65536"/>
                  <a:gd name="T18" fmla="*/ 0 w 5"/>
                  <a:gd name="T19" fmla="*/ 0 h 13"/>
                  <a:gd name="T20" fmla="*/ 5 w 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 h="13">
                    <a:moveTo>
                      <a:pt x="5" y="3"/>
                    </a:moveTo>
                    <a:cubicBezTo>
                      <a:pt x="5" y="6"/>
                      <a:pt x="4" y="8"/>
                      <a:pt x="3" y="11"/>
                    </a:cubicBezTo>
                    <a:cubicBezTo>
                      <a:pt x="2" y="13"/>
                      <a:pt x="1" y="13"/>
                      <a:pt x="1" y="11"/>
                    </a:cubicBezTo>
                    <a:cubicBezTo>
                      <a:pt x="1" y="9"/>
                      <a:pt x="1" y="9"/>
                      <a:pt x="0" y="7"/>
                    </a:cubicBezTo>
                    <a:cubicBezTo>
                      <a:pt x="0" y="5"/>
                      <a:pt x="1" y="1"/>
                      <a:pt x="1" y="1"/>
                    </a:cubicBezTo>
                    <a:cubicBezTo>
                      <a:pt x="1" y="1"/>
                      <a:pt x="5" y="0"/>
                      <a:pt x="5" y="3"/>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71" name="Freeform 3138"/>
              <p:cNvSpPr>
                <a:spLocks/>
              </p:cNvSpPr>
              <p:nvPr/>
            </p:nvSpPr>
            <p:spPr bwMode="auto">
              <a:xfrm>
                <a:off x="7658100" y="4157663"/>
                <a:ext cx="23813" cy="53975"/>
              </a:xfrm>
              <a:custGeom>
                <a:avLst/>
                <a:gdLst>
                  <a:gd name="T0" fmla="*/ 2147483647 w 6"/>
                  <a:gd name="T1" fmla="*/ 2147483647 h 13"/>
                  <a:gd name="T2" fmla="*/ 2147483647 w 6"/>
                  <a:gd name="T3" fmla="*/ 2147483647 h 13"/>
                  <a:gd name="T4" fmla="*/ 2147483647 w 6"/>
                  <a:gd name="T5" fmla="*/ 2147483647 h 13"/>
                  <a:gd name="T6" fmla="*/ 2147483647 w 6"/>
                  <a:gd name="T7" fmla="*/ 2147483647 h 13"/>
                  <a:gd name="T8" fmla="*/ 2147483647 w 6"/>
                  <a:gd name="T9" fmla="*/ 0 h 13"/>
                  <a:gd name="T10" fmla="*/ 2147483647 w 6"/>
                  <a:gd name="T11" fmla="*/ 2147483647 h 13"/>
                  <a:gd name="T12" fmla="*/ 0 60000 65536"/>
                  <a:gd name="T13" fmla="*/ 0 60000 65536"/>
                  <a:gd name="T14" fmla="*/ 0 60000 65536"/>
                  <a:gd name="T15" fmla="*/ 0 60000 65536"/>
                  <a:gd name="T16" fmla="*/ 0 60000 65536"/>
                  <a:gd name="T17" fmla="*/ 0 60000 65536"/>
                  <a:gd name="T18" fmla="*/ 0 w 6"/>
                  <a:gd name="T19" fmla="*/ 0 h 13"/>
                  <a:gd name="T20" fmla="*/ 6 w 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6" h="13">
                    <a:moveTo>
                      <a:pt x="5" y="2"/>
                    </a:moveTo>
                    <a:cubicBezTo>
                      <a:pt x="5" y="5"/>
                      <a:pt x="4" y="8"/>
                      <a:pt x="4" y="10"/>
                    </a:cubicBezTo>
                    <a:cubicBezTo>
                      <a:pt x="3" y="13"/>
                      <a:pt x="1" y="12"/>
                      <a:pt x="1" y="10"/>
                    </a:cubicBezTo>
                    <a:cubicBezTo>
                      <a:pt x="1" y="8"/>
                      <a:pt x="1" y="9"/>
                      <a:pt x="1" y="7"/>
                    </a:cubicBezTo>
                    <a:cubicBezTo>
                      <a:pt x="0" y="5"/>
                      <a:pt x="1" y="0"/>
                      <a:pt x="1" y="0"/>
                    </a:cubicBezTo>
                    <a:cubicBezTo>
                      <a:pt x="1" y="0"/>
                      <a:pt x="6" y="0"/>
                      <a:pt x="5" y="2"/>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72" name="Freeform 3139"/>
              <p:cNvSpPr>
                <a:spLocks/>
              </p:cNvSpPr>
              <p:nvPr/>
            </p:nvSpPr>
            <p:spPr bwMode="auto">
              <a:xfrm>
                <a:off x="7720013" y="4121150"/>
                <a:ext cx="44450" cy="25400"/>
              </a:xfrm>
              <a:custGeom>
                <a:avLst/>
                <a:gdLst>
                  <a:gd name="T0" fmla="*/ 2147483647 w 11"/>
                  <a:gd name="T1" fmla="*/ 2147483647 h 6"/>
                  <a:gd name="T2" fmla="*/ 2147483647 w 11"/>
                  <a:gd name="T3" fmla="*/ 2147483647 h 6"/>
                  <a:gd name="T4" fmla="*/ 2147483647 w 11"/>
                  <a:gd name="T5" fmla="*/ 2147483647 h 6"/>
                  <a:gd name="T6" fmla="*/ 2147483647 w 11"/>
                  <a:gd name="T7" fmla="*/ 2147483647 h 6"/>
                  <a:gd name="T8" fmla="*/ 0 w 11"/>
                  <a:gd name="T9" fmla="*/ 2147483647 h 6"/>
                  <a:gd name="T10" fmla="*/ 2147483647 w 11"/>
                  <a:gd name="T11" fmla="*/ 2147483647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2" y="1"/>
                    </a:moveTo>
                    <a:cubicBezTo>
                      <a:pt x="5" y="1"/>
                      <a:pt x="7" y="3"/>
                      <a:pt x="9" y="4"/>
                    </a:cubicBezTo>
                    <a:cubicBezTo>
                      <a:pt x="11" y="5"/>
                      <a:pt x="11" y="6"/>
                      <a:pt x="9" y="6"/>
                    </a:cubicBezTo>
                    <a:cubicBezTo>
                      <a:pt x="7" y="6"/>
                      <a:pt x="7" y="6"/>
                      <a:pt x="6" y="6"/>
                    </a:cubicBezTo>
                    <a:cubicBezTo>
                      <a:pt x="4" y="6"/>
                      <a:pt x="0" y="4"/>
                      <a:pt x="0" y="4"/>
                    </a:cubicBezTo>
                    <a:cubicBezTo>
                      <a:pt x="0" y="4"/>
                      <a:pt x="0" y="0"/>
                      <a:pt x="2" y="1"/>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73" name="Freeform 3140"/>
              <p:cNvSpPr>
                <a:spLocks/>
              </p:cNvSpPr>
              <p:nvPr/>
            </p:nvSpPr>
            <p:spPr bwMode="auto">
              <a:xfrm>
                <a:off x="7727950" y="4100513"/>
                <a:ext cx="44450" cy="25400"/>
              </a:xfrm>
              <a:custGeom>
                <a:avLst/>
                <a:gdLst>
                  <a:gd name="T0" fmla="*/ 2147483647 w 11"/>
                  <a:gd name="T1" fmla="*/ 0 h 6"/>
                  <a:gd name="T2" fmla="*/ 2147483647 w 11"/>
                  <a:gd name="T3" fmla="*/ 2147483647 h 6"/>
                  <a:gd name="T4" fmla="*/ 2147483647 w 11"/>
                  <a:gd name="T5" fmla="*/ 2147483647 h 6"/>
                  <a:gd name="T6" fmla="*/ 2147483647 w 11"/>
                  <a:gd name="T7" fmla="*/ 2147483647 h 6"/>
                  <a:gd name="T8" fmla="*/ 0 w 11"/>
                  <a:gd name="T9" fmla="*/ 2147483647 h 6"/>
                  <a:gd name="T10" fmla="*/ 2147483647 w 11"/>
                  <a:gd name="T11" fmla="*/ 0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2" y="0"/>
                    </a:moveTo>
                    <a:cubicBezTo>
                      <a:pt x="5" y="1"/>
                      <a:pt x="7" y="3"/>
                      <a:pt x="9" y="4"/>
                    </a:cubicBezTo>
                    <a:cubicBezTo>
                      <a:pt x="11" y="5"/>
                      <a:pt x="11" y="6"/>
                      <a:pt x="9" y="6"/>
                    </a:cubicBezTo>
                    <a:cubicBezTo>
                      <a:pt x="7" y="6"/>
                      <a:pt x="7" y="6"/>
                      <a:pt x="5" y="6"/>
                    </a:cubicBezTo>
                    <a:cubicBezTo>
                      <a:pt x="3" y="6"/>
                      <a:pt x="0" y="4"/>
                      <a:pt x="0" y="4"/>
                    </a:cubicBezTo>
                    <a:cubicBezTo>
                      <a:pt x="0" y="4"/>
                      <a:pt x="0" y="0"/>
                      <a:pt x="2" y="0"/>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74" name="Freeform 3141"/>
              <p:cNvSpPr>
                <a:spLocks/>
              </p:cNvSpPr>
              <p:nvPr/>
            </p:nvSpPr>
            <p:spPr bwMode="auto">
              <a:xfrm>
                <a:off x="7580313" y="4068763"/>
                <a:ext cx="49212" cy="23812"/>
              </a:xfrm>
              <a:custGeom>
                <a:avLst/>
                <a:gdLst>
                  <a:gd name="T0" fmla="*/ 2147483647 w 12"/>
                  <a:gd name="T1" fmla="*/ 2147483647 h 6"/>
                  <a:gd name="T2" fmla="*/ 2147483647 w 12"/>
                  <a:gd name="T3" fmla="*/ 2147483647 h 6"/>
                  <a:gd name="T4" fmla="*/ 2147483647 w 12"/>
                  <a:gd name="T5" fmla="*/ 0 h 6"/>
                  <a:gd name="T6" fmla="*/ 2147483647 w 12"/>
                  <a:gd name="T7" fmla="*/ 0 h 6"/>
                  <a:gd name="T8" fmla="*/ 2147483647 w 12"/>
                  <a:gd name="T9" fmla="*/ 2147483647 h 6"/>
                  <a:gd name="T10" fmla="*/ 2147483647 w 12"/>
                  <a:gd name="T11" fmla="*/ 2147483647 h 6"/>
                  <a:gd name="T12" fmla="*/ 0 60000 65536"/>
                  <a:gd name="T13" fmla="*/ 0 60000 65536"/>
                  <a:gd name="T14" fmla="*/ 0 60000 65536"/>
                  <a:gd name="T15" fmla="*/ 0 60000 65536"/>
                  <a:gd name="T16" fmla="*/ 0 60000 65536"/>
                  <a:gd name="T17" fmla="*/ 0 60000 65536"/>
                  <a:gd name="T18" fmla="*/ 0 w 12"/>
                  <a:gd name="T19" fmla="*/ 0 h 6"/>
                  <a:gd name="T20" fmla="*/ 12 w 12"/>
                  <a:gd name="T21" fmla="*/ 6 h 6"/>
                </a:gdLst>
                <a:ahLst/>
                <a:cxnLst>
                  <a:cxn ang="T12">
                    <a:pos x="T0" y="T1"/>
                  </a:cxn>
                  <a:cxn ang="T13">
                    <a:pos x="T2" y="T3"/>
                  </a:cxn>
                  <a:cxn ang="T14">
                    <a:pos x="T4" y="T5"/>
                  </a:cxn>
                  <a:cxn ang="T15">
                    <a:pos x="T6" y="T7"/>
                  </a:cxn>
                  <a:cxn ang="T16">
                    <a:pos x="T8" y="T9"/>
                  </a:cxn>
                  <a:cxn ang="T17">
                    <a:pos x="T10" y="T11"/>
                  </a:cxn>
                </a:cxnLst>
                <a:rect l="T18" t="T19" r="T20" b="T21"/>
                <a:pathLst>
                  <a:path w="12" h="6">
                    <a:moveTo>
                      <a:pt x="10" y="6"/>
                    </a:moveTo>
                    <a:cubicBezTo>
                      <a:pt x="7" y="5"/>
                      <a:pt x="4" y="3"/>
                      <a:pt x="2" y="2"/>
                    </a:cubicBezTo>
                    <a:cubicBezTo>
                      <a:pt x="0" y="1"/>
                      <a:pt x="0" y="0"/>
                      <a:pt x="2" y="0"/>
                    </a:cubicBezTo>
                    <a:cubicBezTo>
                      <a:pt x="4" y="0"/>
                      <a:pt x="4" y="0"/>
                      <a:pt x="6" y="0"/>
                    </a:cubicBezTo>
                    <a:cubicBezTo>
                      <a:pt x="8" y="0"/>
                      <a:pt x="12" y="2"/>
                      <a:pt x="12" y="2"/>
                    </a:cubicBezTo>
                    <a:cubicBezTo>
                      <a:pt x="12" y="2"/>
                      <a:pt x="12" y="6"/>
                      <a:pt x="10" y="6"/>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75" name="Freeform 3142"/>
              <p:cNvSpPr>
                <a:spLocks/>
              </p:cNvSpPr>
              <p:nvPr/>
            </p:nvSpPr>
            <p:spPr bwMode="auto">
              <a:xfrm>
                <a:off x="7572375" y="4089400"/>
                <a:ext cx="49213" cy="23813"/>
              </a:xfrm>
              <a:custGeom>
                <a:avLst/>
                <a:gdLst>
                  <a:gd name="T0" fmla="*/ 2147483647 w 12"/>
                  <a:gd name="T1" fmla="*/ 2147483647 h 6"/>
                  <a:gd name="T2" fmla="*/ 2147483647 w 12"/>
                  <a:gd name="T3" fmla="*/ 2147483647 h 6"/>
                  <a:gd name="T4" fmla="*/ 2147483647 w 12"/>
                  <a:gd name="T5" fmla="*/ 0 h 6"/>
                  <a:gd name="T6" fmla="*/ 2147483647 w 12"/>
                  <a:gd name="T7" fmla="*/ 0 h 6"/>
                  <a:gd name="T8" fmla="*/ 2147483647 w 12"/>
                  <a:gd name="T9" fmla="*/ 2147483647 h 6"/>
                  <a:gd name="T10" fmla="*/ 2147483647 w 12"/>
                  <a:gd name="T11" fmla="*/ 2147483647 h 6"/>
                  <a:gd name="T12" fmla="*/ 0 60000 65536"/>
                  <a:gd name="T13" fmla="*/ 0 60000 65536"/>
                  <a:gd name="T14" fmla="*/ 0 60000 65536"/>
                  <a:gd name="T15" fmla="*/ 0 60000 65536"/>
                  <a:gd name="T16" fmla="*/ 0 60000 65536"/>
                  <a:gd name="T17" fmla="*/ 0 60000 65536"/>
                  <a:gd name="T18" fmla="*/ 0 w 12"/>
                  <a:gd name="T19" fmla="*/ 0 h 6"/>
                  <a:gd name="T20" fmla="*/ 12 w 12"/>
                  <a:gd name="T21" fmla="*/ 6 h 6"/>
                </a:gdLst>
                <a:ahLst/>
                <a:cxnLst>
                  <a:cxn ang="T12">
                    <a:pos x="T0" y="T1"/>
                  </a:cxn>
                  <a:cxn ang="T13">
                    <a:pos x="T2" y="T3"/>
                  </a:cxn>
                  <a:cxn ang="T14">
                    <a:pos x="T4" y="T5"/>
                  </a:cxn>
                  <a:cxn ang="T15">
                    <a:pos x="T6" y="T7"/>
                  </a:cxn>
                  <a:cxn ang="T16">
                    <a:pos x="T8" y="T9"/>
                  </a:cxn>
                  <a:cxn ang="T17">
                    <a:pos x="T10" y="T11"/>
                  </a:cxn>
                </a:cxnLst>
                <a:rect l="T18" t="T19" r="T20" b="T21"/>
                <a:pathLst>
                  <a:path w="12" h="6">
                    <a:moveTo>
                      <a:pt x="10" y="6"/>
                    </a:moveTo>
                    <a:cubicBezTo>
                      <a:pt x="7" y="5"/>
                      <a:pt x="4" y="3"/>
                      <a:pt x="2" y="2"/>
                    </a:cubicBezTo>
                    <a:cubicBezTo>
                      <a:pt x="0" y="1"/>
                      <a:pt x="1" y="0"/>
                      <a:pt x="2" y="0"/>
                    </a:cubicBezTo>
                    <a:cubicBezTo>
                      <a:pt x="4" y="0"/>
                      <a:pt x="4" y="0"/>
                      <a:pt x="6" y="0"/>
                    </a:cubicBezTo>
                    <a:cubicBezTo>
                      <a:pt x="8" y="0"/>
                      <a:pt x="12" y="2"/>
                      <a:pt x="12" y="2"/>
                    </a:cubicBezTo>
                    <a:cubicBezTo>
                      <a:pt x="12" y="2"/>
                      <a:pt x="12" y="6"/>
                      <a:pt x="10" y="6"/>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76" name="Freeform 3143"/>
              <p:cNvSpPr>
                <a:spLocks/>
              </p:cNvSpPr>
              <p:nvPr/>
            </p:nvSpPr>
            <p:spPr bwMode="auto">
              <a:xfrm>
                <a:off x="7608888" y="4048125"/>
                <a:ext cx="134937" cy="130175"/>
              </a:xfrm>
              <a:custGeom>
                <a:avLst/>
                <a:gdLst>
                  <a:gd name="T0" fmla="*/ 2147483647 w 33"/>
                  <a:gd name="T1" fmla="*/ 2147483647 h 32"/>
                  <a:gd name="T2" fmla="*/ 2147483647 w 33"/>
                  <a:gd name="T3" fmla="*/ 2147483647 h 32"/>
                  <a:gd name="T4" fmla="*/ 2147483647 w 33"/>
                  <a:gd name="T5" fmla="*/ 2147483647 h 32"/>
                  <a:gd name="T6" fmla="*/ 2147483647 w 33"/>
                  <a:gd name="T7" fmla="*/ 2147483647 h 32"/>
                  <a:gd name="T8" fmla="*/ 2147483647 w 33"/>
                  <a:gd name="T9" fmla="*/ 2147483647 h 32"/>
                  <a:gd name="T10" fmla="*/ 2147483647 w 33"/>
                  <a:gd name="T11" fmla="*/ 2147483647 h 32"/>
                  <a:gd name="T12" fmla="*/ 2147483647 w 33"/>
                  <a:gd name="T13" fmla="*/ 2147483647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24" y="26"/>
                    </a:moveTo>
                    <a:cubicBezTo>
                      <a:pt x="19" y="31"/>
                      <a:pt x="17" y="32"/>
                      <a:pt x="10" y="29"/>
                    </a:cubicBezTo>
                    <a:cubicBezTo>
                      <a:pt x="3" y="27"/>
                      <a:pt x="3" y="25"/>
                      <a:pt x="2" y="18"/>
                    </a:cubicBezTo>
                    <a:cubicBezTo>
                      <a:pt x="0" y="11"/>
                      <a:pt x="1" y="9"/>
                      <a:pt x="6" y="5"/>
                    </a:cubicBezTo>
                    <a:cubicBezTo>
                      <a:pt x="12" y="0"/>
                      <a:pt x="13" y="1"/>
                      <a:pt x="20" y="3"/>
                    </a:cubicBezTo>
                    <a:cubicBezTo>
                      <a:pt x="26" y="5"/>
                      <a:pt x="27" y="6"/>
                      <a:pt x="30" y="12"/>
                    </a:cubicBezTo>
                    <a:cubicBezTo>
                      <a:pt x="33" y="18"/>
                      <a:pt x="30" y="21"/>
                      <a:pt x="24" y="26"/>
                    </a:cubicBezTo>
                    <a:close/>
                  </a:path>
                </a:pathLst>
              </a:custGeom>
              <a:solidFill>
                <a:srgbClr val="C4D077"/>
              </a:solidFill>
              <a:ln w="11113">
                <a:solidFill>
                  <a:srgbClr val="94B25A"/>
                </a:solidFill>
                <a:miter lim="800000"/>
                <a:headEnd/>
                <a:tailEnd/>
              </a:ln>
            </p:spPr>
            <p:txBody>
              <a:bodyPr/>
              <a:lstStyle/>
              <a:p>
                <a:endParaRPr lang="en-US">
                  <a:latin typeface="Calibri" pitchFamily="34" charset="0"/>
                </a:endParaRPr>
              </a:p>
            </p:txBody>
          </p:sp>
          <p:sp>
            <p:nvSpPr>
              <p:cNvPr id="143777" name="Freeform 3144"/>
              <p:cNvSpPr>
                <a:spLocks/>
              </p:cNvSpPr>
              <p:nvPr/>
            </p:nvSpPr>
            <p:spPr bwMode="auto">
              <a:xfrm>
                <a:off x="7616825" y="4056063"/>
                <a:ext cx="119063" cy="114300"/>
              </a:xfrm>
              <a:custGeom>
                <a:avLst/>
                <a:gdLst>
                  <a:gd name="T0" fmla="*/ 2147483647 w 29"/>
                  <a:gd name="T1" fmla="*/ 2147483647 h 28"/>
                  <a:gd name="T2" fmla="*/ 2147483647 w 29"/>
                  <a:gd name="T3" fmla="*/ 2147483647 h 28"/>
                  <a:gd name="T4" fmla="*/ 2147483647 w 29"/>
                  <a:gd name="T5" fmla="*/ 2147483647 h 28"/>
                  <a:gd name="T6" fmla="*/ 2147483647 w 29"/>
                  <a:gd name="T7" fmla="*/ 2147483647 h 28"/>
                  <a:gd name="T8" fmla="*/ 2147483647 w 29"/>
                  <a:gd name="T9" fmla="*/ 2147483647 h 28"/>
                  <a:gd name="T10" fmla="*/ 2147483647 w 29"/>
                  <a:gd name="T11" fmla="*/ 2147483647 h 28"/>
                  <a:gd name="T12" fmla="*/ 2147483647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21" y="23"/>
                    </a:moveTo>
                    <a:cubicBezTo>
                      <a:pt x="16" y="27"/>
                      <a:pt x="15" y="28"/>
                      <a:pt x="9" y="26"/>
                    </a:cubicBezTo>
                    <a:cubicBezTo>
                      <a:pt x="3" y="24"/>
                      <a:pt x="2" y="22"/>
                      <a:pt x="1" y="15"/>
                    </a:cubicBezTo>
                    <a:cubicBezTo>
                      <a:pt x="0" y="9"/>
                      <a:pt x="1" y="8"/>
                      <a:pt x="6" y="4"/>
                    </a:cubicBezTo>
                    <a:cubicBezTo>
                      <a:pt x="10" y="0"/>
                      <a:pt x="11" y="0"/>
                      <a:pt x="17" y="2"/>
                    </a:cubicBezTo>
                    <a:cubicBezTo>
                      <a:pt x="23" y="4"/>
                      <a:pt x="24" y="5"/>
                      <a:pt x="27" y="10"/>
                    </a:cubicBezTo>
                    <a:cubicBezTo>
                      <a:pt x="29" y="16"/>
                      <a:pt x="26" y="19"/>
                      <a:pt x="21" y="23"/>
                    </a:cubicBezTo>
                    <a:close/>
                  </a:path>
                </a:pathLst>
              </a:custGeom>
              <a:solidFill>
                <a:srgbClr val="CAD277"/>
              </a:solidFill>
              <a:ln w="9525">
                <a:noFill/>
                <a:round/>
                <a:headEnd/>
                <a:tailEnd/>
              </a:ln>
            </p:spPr>
            <p:txBody>
              <a:bodyPr/>
              <a:lstStyle/>
              <a:p>
                <a:endParaRPr lang="en-US">
                  <a:latin typeface="Calibri" pitchFamily="34" charset="0"/>
                </a:endParaRPr>
              </a:p>
            </p:txBody>
          </p:sp>
          <p:sp>
            <p:nvSpPr>
              <p:cNvPr id="143778" name="Freeform 3145"/>
              <p:cNvSpPr>
                <a:spLocks/>
              </p:cNvSpPr>
              <p:nvPr/>
            </p:nvSpPr>
            <p:spPr bwMode="auto">
              <a:xfrm>
                <a:off x="7624763" y="4060825"/>
                <a:ext cx="106362" cy="106363"/>
              </a:xfrm>
              <a:custGeom>
                <a:avLst/>
                <a:gdLst>
                  <a:gd name="T0" fmla="*/ 2147483647 w 26"/>
                  <a:gd name="T1" fmla="*/ 2147483647 h 26"/>
                  <a:gd name="T2" fmla="*/ 2147483647 w 26"/>
                  <a:gd name="T3" fmla="*/ 2147483647 h 26"/>
                  <a:gd name="T4" fmla="*/ 2147483647 w 26"/>
                  <a:gd name="T5" fmla="*/ 2147483647 h 26"/>
                  <a:gd name="T6" fmla="*/ 2147483647 w 26"/>
                  <a:gd name="T7" fmla="*/ 2147483647 h 26"/>
                  <a:gd name="T8" fmla="*/ 2147483647 w 26"/>
                  <a:gd name="T9" fmla="*/ 2147483647 h 26"/>
                  <a:gd name="T10" fmla="*/ 2147483647 w 26"/>
                  <a:gd name="T11" fmla="*/ 2147483647 h 26"/>
                  <a:gd name="T12" fmla="*/ 2147483647 w 26"/>
                  <a:gd name="T13" fmla="*/ 2147483647 h 26"/>
                  <a:gd name="T14" fmla="*/ 0 60000 65536"/>
                  <a:gd name="T15" fmla="*/ 0 60000 65536"/>
                  <a:gd name="T16" fmla="*/ 0 60000 65536"/>
                  <a:gd name="T17" fmla="*/ 0 60000 65536"/>
                  <a:gd name="T18" fmla="*/ 0 60000 65536"/>
                  <a:gd name="T19" fmla="*/ 0 60000 65536"/>
                  <a:gd name="T20" fmla="*/ 0 60000 65536"/>
                  <a:gd name="T21" fmla="*/ 0 w 26"/>
                  <a:gd name="T22" fmla="*/ 0 h 26"/>
                  <a:gd name="T23" fmla="*/ 26 w 2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6">
                    <a:moveTo>
                      <a:pt x="18" y="21"/>
                    </a:moveTo>
                    <a:cubicBezTo>
                      <a:pt x="14" y="24"/>
                      <a:pt x="13" y="26"/>
                      <a:pt x="7" y="24"/>
                    </a:cubicBezTo>
                    <a:cubicBezTo>
                      <a:pt x="2" y="22"/>
                      <a:pt x="1" y="20"/>
                      <a:pt x="1" y="14"/>
                    </a:cubicBezTo>
                    <a:cubicBezTo>
                      <a:pt x="0" y="8"/>
                      <a:pt x="0" y="7"/>
                      <a:pt x="5" y="4"/>
                    </a:cubicBezTo>
                    <a:cubicBezTo>
                      <a:pt x="9" y="0"/>
                      <a:pt x="10" y="0"/>
                      <a:pt x="15" y="2"/>
                    </a:cubicBezTo>
                    <a:cubicBezTo>
                      <a:pt x="20" y="4"/>
                      <a:pt x="21" y="4"/>
                      <a:pt x="23" y="10"/>
                    </a:cubicBezTo>
                    <a:cubicBezTo>
                      <a:pt x="26" y="15"/>
                      <a:pt x="23" y="17"/>
                      <a:pt x="18" y="21"/>
                    </a:cubicBezTo>
                    <a:close/>
                  </a:path>
                </a:pathLst>
              </a:custGeom>
              <a:solidFill>
                <a:srgbClr val="D1D577"/>
              </a:solidFill>
              <a:ln w="9525">
                <a:noFill/>
                <a:round/>
                <a:headEnd/>
                <a:tailEnd/>
              </a:ln>
            </p:spPr>
            <p:txBody>
              <a:bodyPr/>
              <a:lstStyle/>
              <a:p>
                <a:endParaRPr lang="en-US">
                  <a:latin typeface="Calibri" pitchFamily="34" charset="0"/>
                </a:endParaRPr>
              </a:p>
            </p:txBody>
          </p:sp>
          <p:sp>
            <p:nvSpPr>
              <p:cNvPr id="143779" name="Freeform 3146"/>
              <p:cNvSpPr>
                <a:spLocks/>
              </p:cNvSpPr>
              <p:nvPr/>
            </p:nvSpPr>
            <p:spPr bwMode="auto">
              <a:xfrm>
                <a:off x="7629525" y="4064000"/>
                <a:ext cx="93663" cy="93663"/>
              </a:xfrm>
              <a:custGeom>
                <a:avLst/>
                <a:gdLst>
                  <a:gd name="T0" fmla="*/ 2147483647 w 23"/>
                  <a:gd name="T1" fmla="*/ 2147483647 h 23"/>
                  <a:gd name="T2" fmla="*/ 2147483647 w 23"/>
                  <a:gd name="T3" fmla="*/ 2147483647 h 23"/>
                  <a:gd name="T4" fmla="*/ 2147483647 w 23"/>
                  <a:gd name="T5" fmla="*/ 2147483647 h 23"/>
                  <a:gd name="T6" fmla="*/ 2147483647 w 23"/>
                  <a:gd name="T7" fmla="*/ 2147483647 h 23"/>
                  <a:gd name="T8" fmla="*/ 2147483647 w 23"/>
                  <a:gd name="T9" fmla="*/ 2147483647 h 23"/>
                  <a:gd name="T10" fmla="*/ 2147483647 w 23"/>
                  <a:gd name="T11" fmla="*/ 2147483647 h 23"/>
                  <a:gd name="T12" fmla="*/ 2147483647 w 23"/>
                  <a:gd name="T13" fmla="*/ 2147483647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17" y="19"/>
                    </a:moveTo>
                    <a:cubicBezTo>
                      <a:pt x="13" y="22"/>
                      <a:pt x="11" y="23"/>
                      <a:pt x="7" y="21"/>
                    </a:cubicBezTo>
                    <a:cubicBezTo>
                      <a:pt x="2" y="20"/>
                      <a:pt x="2" y="18"/>
                      <a:pt x="1" y="13"/>
                    </a:cubicBezTo>
                    <a:cubicBezTo>
                      <a:pt x="0" y="8"/>
                      <a:pt x="1" y="7"/>
                      <a:pt x="5" y="4"/>
                    </a:cubicBezTo>
                    <a:cubicBezTo>
                      <a:pt x="8" y="0"/>
                      <a:pt x="9" y="1"/>
                      <a:pt x="14" y="2"/>
                    </a:cubicBezTo>
                    <a:cubicBezTo>
                      <a:pt x="18" y="4"/>
                      <a:pt x="19" y="4"/>
                      <a:pt x="21" y="9"/>
                    </a:cubicBezTo>
                    <a:cubicBezTo>
                      <a:pt x="23" y="13"/>
                      <a:pt x="20" y="15"/>
                      <a:pt x="17" y="19"/>
                    </a:cubicBezTo>
                    <a:close/>
                  </a:path>
                </a:pathLst>
              </a:custGeom>
              <a:solidFill>
                <a:srgbClr val="D7D777"/>
              </a:solidFill>
              <a:ln w="9525">
                <a:noFill/>
                <a:round/>
                <a:headEnd/>
                <a:tailEnd/>
              </a:ln>
            </p:spPr>
            <p:txBody>
              <a:bodyPr/>
              <a:lstStyle/>
              <a:p>
                <a:endParaRPr lang="en-US">
                  <a:latin typeface="Calibri" pitchFamily="34" charset="0"/>
                </a:endParaRPr>
              </a:p>
            </p:txBody>
          </p:sp>
          <p:sp>
            <p:nvSpPr>
              <p:cNvPr id="143780" name="Freeform 3147"/>
              <p:cNvSpPr>
                <a:spLocks/>
              </p:cNvSpPr>
              <p:nvPr/>
            </p:nvSpPr>
            <p:spPr bwMode="auto">
              <a:xfrm>
                <a:off x="7637463" y="4071938"/>
                <a:ext cx="77787" cy="77787"/>
              </a:xfrm>
              <a:custGeom>
                <a:avLst/>
                <a:gdLst>
                  <a:gd name="T0" fmla="*/ 2147483647 w 19"/>
                  <a:gd name="T1" fmla="*/ 2147483647 h 19"/>
                  <a:gd name="T2" fmla="*/ 2147483647 w 19"/>
                  <a:gd name="T3" fmla="*/ 2147483647 h 19"/>
                  <a:gd name="T4" fmla="*/ 2147483647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2147483647 h 19"/>
                  <a:gd name="T14" fmla="*/ 0 60000 65536"/>
                  <a:gd name="T15" fmla="*/ 0 60000 65536"/>
                  <a:gd name="T16" fmla="*/ 0 60000 65536"/>
                  <a:gd name="T17" fmla="*/ 0 60000 65536"/>
                  <a:gd name="T18" fmla="*/ 0 60000 65536"/>
                  <a:gd name="T19" fmla="*/ 0 60000 65536"/>
                  <a:gd name="T20" fmla="*/ 0 60000 65536"/>
                  <a:gd name="T21" fmla="*/ 0 w 19"/>
                  <a:gd name="T22" fmla="*/ 0 h 19"/>
                  <a:gd name="T23" fmla="*/ 19 w 19"/>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9">
                    <a:moveTo>
                      <a:pt x="14" y="15"/>
                    </a:moveTo>
                    <a:cubicBezTo>
                      <a:pt x="10" y="18"/>
                      <a:pt x="9" y="19"/>
                      <a:pt x="5" y="18"/>
                    </a:cubicBezTo>
                    <a:cubicBezTo>
                      <a:pt x="2" y="17"/>
                      <a:pt x="1" y="15"/>
                      <a:pt x="1" y="11"/>
                    </a:cubicBezTo>
                    <a:cubicBezTo>
                      <a:pt x="0" y="6"/>
                      <a:pt x="0" y="6"/>
                      <a:pt x="4" y="3"/>
                    </a:cubicBezTo>
                    <a:cubicBezTo>
                      <a:pt x="7" y="0"/>
                      <a:pt x="8" y="0"/>
                      <a:pt x="12" y="1"/>
                    </a:cubicBezTo>
                    <a:cubicBezTo>
                      <a:pt x="15" y="3"/>
                      <a:pt x="16" y="3"/>
                      <a:pt x="18" y="7"/>
                    </a:cubicBezTo>
                    <a:cubicBezTo>
                      <a:pt x="19" y="11"/>
                      <a:pt x="17" y="12"/>
                      <a:pt x="14" y="15"/>
                    </a:cubicBezTo>
                    <a:close/>
                  </a:path>
                </a:pathLst>
              </a:custGeom>
              <a:solidFill>
                <a:srgbClr val="DDD977"/>
              </a:solidFill>
              <a:ln w="9525">
                <a:noFill/>
                <a:round/>
                <a:headEnd/>
                <a:tailEnd/>
              </a:ln>
            </p:spPr>
            <p:txBody>
              <a:bodyPr/>
              <a:lstStyle/>
              <a:p>
                <a:endParaRPr lang="en-US">
                  <a:latin typeface="Calibri" pitchFamily="34" charset="0"/>
                </a:endParaRPr>
              </a:p>
            </p:txBody>
          </p:sp>
          <p:sp>
            <p:nvSpPr>
              <p:cNvPr id="143781" name="Freeform 3148"/>
              <p:cNvSpPr>
                <a:spLocks/>
              </p:cNvSpPr>
              <p:nvPr/>
            </p:nvSpPr>
            <p:spPr bwMode="auto">
              <a:xfrm>
                <a:off x="7645400" y="4076700"/>
                <a:ext cx="65088" cy="69850"/>
              </a:xfrm>
              <a:custGeom>
                <a:avLst/>
                <a:gdLst>
                  <a:gd name="T0" fmla="*/ 2147483647 w 16"/>
                  <a:gd name="T1" fmla="*/ 2147483647 h 17"/>
                  <a:gd name="T2" fmla="*/ 2147483647 w 16"/>
                  <a:gd name="T3" fmla="*/ 2147483647 h 17"/>
                  <a:gd name="T4" fmla="*/ 0 w 16"/>
                  <a:gd name="T5" fmla="*/ 2147483647 h 17"/>
                  <a:gd name="T6" fmla="*/ 2147483647 w 16"/>
                  <a:gd name="T7" fmla="*/ 2147483647 h 17"/>
                  <a:gd name="T8" fmla="*/ 2147483647 w 16"/>
                  <a:gd name="T9" fmla="*/ 2147483647 h 17"/>
                  <a:gd name="T10" fmla="*/ 2147483647 w 16"/>
                  <a:gd name="T11" fmla="*/ 2147483647 h 17"/>
                  <a:gd name="T12" fmla="*/ 2147483647 w 16"/>
                  <a:gd name="T13" fmla="*/ 2147483647 h 17"/>
                  <a:gd name="T14" fmla="*/ 0 60000 65536"/>
                  <a:gd name="T15" fmla="*/ 0 60000 65536"/>
                  <a:gd name="T16" fmla="*/ 0 60000 65536"/>
                  <a:gd name="T17" fmla="*/ 0 60000 65536"/>
                  <a:gd name="T18" fmla="*/ 0 60000 65536"/>
                  <a:gd name="T19" fmla="*/ 0 60000 65536"/>
                  <a:gd name="T20" fmla="*/ 0 60000 65536"/>
                  <a:gd name="T21" fmla="*/ 0 w 16"/>
                  <a:gd name="T22" fmla="*/ 0 h 17"/>
                  <a:gd name="T23" fmla="*/ 16 w 1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7">
                    <a:moveTo>
                      <a:pt x="11" y="13"/>
                    </a:moveTo>
                    <a:cubicBezTo>
                      <a:pt x="8" y="16"/>
                      <a:pt x="7" y="17"/>
                      <a:pt x="4" y="16"/>
                    </a:cubicBezTo>
                    <a:cubicBezTo>
                      <a:pt x="1" y="14"/>
                      <a:pt x="1" y="13"/>
                      <a:pt x="0" y="10"/>
                    </a:cubicBezTo>
                    <a:cubicBezTo>
                      <a:pt x="0" y="6"/>
                      <a:pt x="0" y="5"/>
                      <a:pt x="3" y="3"/>
                    </a:cubicBezTo>
                    <a:cubicBezTo>
                      <a:pt x="5" y="0"/>
                      <a:pt x="6" y="0"/>
                      <a:pt x="9" y="2"/>
                    </a:cubicBezTo>
                    <a:cubicBezTo>
                      <a:pt x="13" y="3"/>
                      <a:pt x="13" y="3"/>
                      <a:pt x="14" y="6"/>
                    </a:cubicBezTo>
                    <a:cubicBezTo>
                      <a:pt x="16" y="10"/>
                      <a:pt x="14" y="11"/>
                      <a:pt x="11" y="13"/>
                    </a:cubicBezTo>
                    <a:close/>
                  </a:path>
                </a:pathLst>
              </a:custGeom>
              <a:solidFill>
                <a:srgbClr val="E3DC77"/>
              </a:solidFill>
              <a:ln w="9525">
                <a:noFill/>
                <a:round/>
                <a:headEnd/>
                <a:tailEnd/>
              </a:ln>
            </p:spPr>
            <p:txBody>
              <a:bodyPr/>
              <a:lstStyle/>
              <a:p>
                <a:endParaRPr lang="en-US">
                  <a:latin typeface="Calibri" pitchFamily="34" charset="0"/>
                </a:endParaRPr>
              </a:p>
            </p:txBody>
          </p:sp>
          <p:sp>
            <p:nvSpPr>
              <p:cNvPr id="143782" name="Freeform 3149"/>
              <p:cNvSpPr>
                <a:spLocks/>
              </p:cNvSpPr>
              <p:nvPr/>
            </p:nvSpPr>
            <p:spPr bwMode="auto">
              <a:xfrm>
                <a:off x="7629525" y="4097338"/>
                <a:ext cx="20638" cy="20637"/>
              </a:xfrm>
              <a:custGeom>
                <a:avLst/>
                <a:gdLst>
                  <a:gd name="T0" fmla="*/ 2147483647 w 5"/>
                  <a:gd name="T1" fmla="*/ 2147483647 h 5"/>
                  <a:gd name="T2" fmla="*/ 2147483647 w 5"/>
                  <a:gd name="T3" fmla="*/ 2147483647 h 5"/>
                  <a:gd name="T4" fmla="*/ 2147483647 w 5"/>
                  <a:gd name="T5" fmla="*/ 2147483647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1"/>
                    </a:moveTo>
                    <a:cubicBezTo>
                      <a:pt x="5" y="1"/>
                      <a:pt x="5" y="3"/>
                      <a:pt x="5" y="4"/>
                    </a:cubicBezTo>
                    <a:cubicBezTo>
                      <a:pt x="4" y="5"/>
                      <a:pt x="3" y="5"/>
                      <a:pt x="2" y="5"/>
                    </a:cubicBezTo>
                    <a:cubicBezTo>
                      <a:pt x="1" y="5"/>
                      <a:pt x="0" y="3"/>
                      <a:pt x="1" y="2"/>
                    </a:cubicBezTo>
                    <a:cubicBezTo>
                      <a:pt x="1" y="1"/>
                      <a:pt x="2" y="0"/>
                      <a:pt x="3" y="1"/>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83" name="Freeform 3150"/>
              <p:cNvSpPr>
                <a:spLocks/>
              </p:cNvSpPr>
              <p:nvPr/>
            </p:nvSpPr>
            <p:spPr bwMode="auto">
              <a:xfrm>
                <a:off x="7658100" y="4129088"/>
                <a:ext cx="23813" cy="25400"/>
              </a:xfrm>
              <a:custGeom>
                <a:avLst/>
                <a:gdLst>
                  <a:gd name="T0" fmla="*/ 2147483647 w 6"/>
                  <a:gd name="T1" fmla="*/ 0 h 6"/>
                  <a:gd name="T2" fmla="*/ 2147483647 w 6"/>
                  <a:gd name="T3" fmla="*/ 2147483647 h 6"/>
                  <a:gd name="T4" fmla="*/ 2147483647 w 6"/>
                  <a:gd name="T5" fmla="*/ 2147483647 h 6"/>
                  <a:gd name="T6" fmla="*/ 0 w 6"/>
                  <a:gd name="T7" fmla="*/ 2147483647 h 6"/>
                  <a:gd name="T8" fmla="*/ 2147483647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0"/>
                    </a:moveTo>
                    <a:cubicBezTo>
                      <a:pt x="5" y="1"/>
                      <a:pt x="6" y="2"/>
                      <a:pt x="6" y="4"/>
                    </a:cubicBezTo>
                    <a:cubicBezTo>
                      <a:pt x="5" y="5"/>
                      <a:pt x="3" y="6"/>
                      <a:pt x="2" y="5"/>
                    </a:cubicBezTo>
                    <a:cubicBezTo>
                      <a:pt x="0" y="5"/>
                      <a:pt x="0" y="3"/>
                      <a:pt x="0" y="2"/>
                    </a:cubicBezTo>
                    <a:cubicBezTo>
                      <a:pt x="1" y="0"/>
                      <a:pt x="2" y="0"/>
                      <a:pt x="4"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84" name="Freeform 3151"/>
              <p:cNvSpPr>
                <a:spLocks/>
              </p:cNvSpPr>
              <p:nvPr/>
            </p:nvSpPr>
            <p:spPr bwMode="auto">
              <a:xfrm>
                <a:off x="7681913" y="4079875"/>
                <a:ext cx="25400" cy="25400"/>
              </a:xfrm>
              <a:custGeom>
                <a:avLst/>
                <a:gdLst>
                  <a:gd name="T0" fmla="*/ 2147483647 w 6"/>
                  <a:gd name="T1" fmla="*/ 2147483647 h 6"/>
                  <a:gd name="T2" fmla="*/ 2147483647 w 6"/>
                  <a:gd name="T3" fmla="*/ 2147483647 h 6"/>
                  <a:gd name="T4" fmla="*/ 2147483647 w 6"/>
                  <a:gd name="T5" fmla="*/ 2147483647 h 6"/>
                  <a:gd name="T6" fmla="*/ 0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1"/>
                    </a:moveTo>
                    <a:cubicBezTo>
                      <a:pt x="5" y="1"/>
                      <a:pt x="6" y="3"/>
                      <a:pt x="5" y="4"/>
                    </a:cubicBezTo>
                    <a:cubicBezTo>
                      <a:pt x="5" y="5"/>
                      <a:pt x="3" y="6"/>
                      <a:pt x="2" y="5"/>
                    </a:cubicBezTo>
                    <a:cubicBezTo>
                      <a:pt x="1" y="5"/>
                      <a:pt x="0" y="4"/>
                      <a:pt x="0" y="2"/>
                    </a:cubicBezTo>
                    <a:cubicBezTo>
                      <a:pt x="1" y="1"/>
                      <a:pt x="2" y="0"/>
                      <a:pt x="4" y="1"/>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85" name="Freeform 3152"/>
              <p:cNvSpPr>
                <a:spLocks/>
              </p:cNvSpPr>
              <p:nvPr/>
            </p:nvSpPr>
            <p:spPr bwMode="auto">
              <a:xfrm>
                <a:off x="7658100" y="4076700"/>
                <a:ext cx="12700" cy="12700"/>
              </a:xfrm>
              <a:custGeom>
                <a:avLst/>
                <a:gdLst>
                  <a:gd name="T0" fmla="*/ 2147483647 w 3"/>
                  <a:gd name="T1" fmla="*/ 0 h 3"/>
                  <a:gd name="T2" fmla="*/ 2147483647 w 3"/>
                  <a:gd name="T3" fmla="*/ 2147483647 h 3"/>
                  <a:gd name="T4" fmla="*/ 2147483647 w 3"/>
                  <a:gd name="T5" fmla="*/ 2147483647 h 3"/>
                  <a:gd name="T6" fmla="*/ 0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cubicBezTo>
                      <a:pt x="3" y="1"/>
                      <a:pt x="3" y="1"/>
                      <a:pt x="3" y="2"/>
                    </a:cubicBezTo>
                    <a:cubicBezTo>
                      <a:pt x="3" y="3"/>
                      <a:pt x="2" y="3"/>
                      <a:pt x="1" y="3"/>
                    </a:cubicBezTo>
                    <a:cubicBezTo>
                      <a:pt x="0" y="3"/>
                      <a:pt x="0" y="2"/>
                      <a:pt x="0" y="1"/>
                    </a:cubicBezTo>
                    <a:cubicBezTo>
                      <a:pt x="0" y="0"/>
                      <a:pt x="1" y="0"/>
                      <a:pt x="2"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86" name="Freeform 3153"/>
              <p:cNvSpPr>
                <a:spLocks/>
              </p:cNvSpPr>
              <p:nvPr/>
            </p:nvSpPr>
            <p:spPr bwMode="auto">
              <a:xfrm>
                <a:off x="7681913" y="4113213"/>
                <a:ext cx="20637" cy="20637"/>
              </a:xfrm>
              <a:custGeom>
                <a:avLst/>
                <a:gdLst>
                  <a:gd name="T0" fmla="*/ 2147483647 w 5"/>
                  <a:gd name="T1" fmla="*/ 0 h 5"/>
                  <a:gd name="T2" fmla="*/ 2147483647 w 5"/>
                  <a:gd name="T3" fmla="*/ 2147483647 h 5"/>
                  <a:gd name="T4" fmla="*/ 2147483647 w 5"/>
                  <a:gd name="T5" fmla="*/ 2147483647 h 5"/>
                  <a:gd name="T6" fmla="*/ 0 w 5"/>
                  <a:gd name="T7" fmla="*/ 2147483647 h 5"/>
                  <a:gd name="T8" fmla="*/ 2147483647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0"/>
                    </a:moveTo>
                    <a:cubicBezTo>
                      <a:pt x="5" y="0"/>
                      <a:pt x="5" y="2"/>
                      <a:pt x="5" y="3"/>
                    </a:cubicBezTo>
                    <a:cubicBezTo>
                      <a:pt x="4" y="4"/>
                      <a:pt x="3" y="5"/>
                      <a:pt x="2" y="4"/>
                    </a:cubicBezTo>
                    <a:cubicBezTo>
                      <a:pt x="1" y="4"/>
                      <a:pt x="0" y="3"/>
                      <a:pt x="0" y="1"/>
                    </a:cubicBezTo>
                    <a:cubicBezTo>
                      <a:pt x="1" y="0"/>
                      <a:pt x="2" y="0"/>
                      <a:pt x="3"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87" name="Freeform 3154"/>
              <p:cNvSpPr>
                <a:spLocks/>
              </p:cNvSpPr>
              <p:nvPr/>
            </p:nvSpPr>
            <p:spPr bwMode="auto">
              <a:xfrm>
                <a:off x="7661275" y="4100513"/>
                <a:ext cx="9525" cy="7937"/>
              </a:xfrm>
              <a:custGeom>
                <a:avLst/>
                <a:gdLst>
                  <a:gd name="T0" fmla="*/ 2147483647 w 2"/>
                  <a:gd name="T1" fmla="*/ 0 h 2"/>
                  <a:gd name="T2" fmla="*/ 2147483647 w 2"/>
                  <a:gd name="T3" fmla="*/ 2147483647 h 2"/>
                  <a:gd name="T4" fmla="*/ 2147483647 w 2"/>
                  <a:gd name="T5" fmla="*/ 2147483647 h 2"/>
                  <a:gd name="T6" fmla="*/ 0 w 2"/>
                  <a:gd name="T7" fmla="*/ 0 h 2"/>
                  <a:gd name="T8" fmla="*/ 2147483647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0"/>
                    </a:moveTo>
                    <a:cubicBezTo>
                      <a:pt x="2" y="0"/>
                      <a:pt x="2" y="1"/>
                      <a:pt x="2" y="1"/>
                    </a:cubicBezTo>
                    <a:cubicBezTo>
                      <a:pt x="2" y="2"/>
                      <a:pt x="1" y="2"/>
                      <a:pt x="1" y="2"/>
                    </a:cubicBezTo>
                    <a:cubicBezTo>
                      <a:pt x="0" y="1"/>
                      <a:pt x="0" y="1"/>
                      <a:pt x="0" y="0"/>
                    </a:cubicBezTo>
                    <a:cubicBezTo>
                      <a:pt x="0" y="0"/>
                      <a:pt x="1" y="0"/>
                      <a:pt x="1" y="0"/>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788" name="Freeform 3155"/>
              <p:cNvSpPr>
                <a:spLocks/>
              </p:cNvSpPr>
              <p:nvPr/>
            </p:nvSpPr>
            <p:spPr bwMode="auto">
              <a:xfrm>
                <a:off x="7518400" y="3937000"/>
                <a:ext cx="46038" cy="41275"/>
              </a:xfrm>
              <a:custGeom>
                <a:avLst/>
                <a:gdLst>
                  <a:gd name="T0" fmla="*/ 2147483647 w 11"/>
                  <a:gd name="T1" fmla="*/ 2147483647 h 10"/>
                  <a:gd name="T2" fmla="*/ 2147483647 w 11"/>
                  <a:gd name="T3" fmla="*/ 2147483647 h 10"/>
                  <a:gd name="T4" fmla="*/ 2147483647 w 11"/>
                  <a:gd name="T5" fmla="*/ 2147483647 h 10"/>
                  <a:gd name="T6" fmla="*/ 2147483647 w 11"/>
                  <a:gd name="T7" fmla="*/ 2147483647 h 10"/>
                  <a:gd name="T8" fmla="*/ 2147483647 w 11"/>
                  <a:gd name="T9" fmla="*/ 0 h 10"/>
                  <a:gd name="T10" fmla="*/ 2147483647 w 11"/>
                  <a:gd name="T11" fmla="*/ 2147483647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0" y="4"/>
                    </a:moveTo>
                    <a:cubicBezTo>
                      <a:pt x="8" y="6"/>
                      <a:pt x="5" y="7"/>
                      <a:pt x="3" y="8"/>
                    </a:cubicBezTo>
                    <a:cubicBezTo>
                      <a:pt x="1" y="10"/>
                      <a:pt x="0" y="8"/>
                      <a:pt x="2" y="7"/>
                    </a:cubicBezTo>
                    <a:cubicBezTo>
                      <a:pt x="3" y="5"/>
                      <a:pt x="2" y="6"/>
                      <a:pt x="3" y="4"/>
                    </a:cubicBezTo>
                    <a:cubicBezTo>
                      <a:pt x="4" y="2"/>
                      <a:pt x="8" y="0"/>
                      <a:pt x="8" y="0"/>
                    </a:cubicBezTo>
                    <a:cubicBezTo>
                      <a:pt x="8" y="0"/>
                      <a:pt x="11" y="2"/>
                      <a:pt x="10" y="4"/>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89" name="Freeform 3156"/>
              <p:cNvSpPr>
                <a:spLocks/>
              </p:cNvSpPr>
              <p:nvPr/>
            </p:nvSpPr>
            <p:spPr bwMode="auto">
              <a:xfrm>
                <a:off x="7539038" y="3957638"/>
                <a:ext cx="46037" cy="41275"/>
              </a:xfrm>
              <a:custGeom>
                <a:avLst/>
                <a:gdLst>
                  <a:gd name="T0" fmla="*/ 2147483647 w 11"/>
                  <a:gd name="T1" fmla="*/ 2147483647 h 10"/>
                  <a:gd name="T2" fmla="*/ 2147483647 w 11"/>
                  <a:gd name="T3" fmla="*/ 2147483647 h 10"/>
                  <a:gd name="T4" fmla="*/ 2147483647 w 11"/>
                  <a:gd name="T5" fmla="*/ 2147483647 h 10"/>
                  <a:gd name="T6" fmla="*/ 2147483647 w 11"/>
                  <a:gd name="T7" fmla="*/ 2147483647 h 10"/>
                  <a:gd name="T8" fmla="*/ 2147483647 w 11"/>
                  <a:gd name="T9" fmla="*/ 0 h 10"/>
                  <a:gd name="T10" fmla="*/ 2147483647 w 11"/>
                  <a:gd name="T11" fmla="*/ 2147483647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0" y="4"/>
                    </a:moveTo>
                    <a:cubicBezTo>
                      <a:pt x="8" y="6"/>
                      <a:pt x="5" y="7"/>
                      <a:pt x="3" y="9"/>
                    </a:cubicBezTo>
                    <a:cubicBezTo>
                      <a:pt x="1" y="10"/>
                      <a:pt x="0" y="9"/>
                      <a:pt x="1" y="7"/>
                    </a:cubicBezTo>
                    <a:cubicBezTo>
                      <a:pt x="2" y="6"/>
                      <a:pt x="2" y="6"/>
                      <a:pt x="3" y="4"/>
                    </a:cubicBezTo>
                    <a:cubicBezTo>
                      <a:pt x="4" y="3"/>
                      <a:pt x="8" y="0"/>
                      <a:pt x="8" y="0"/>
                    </a:cubicBezTo>
                    <a:cubicBezTo>
                      <a:pt x="8" y="0"/>
                      <a:pt x="11" y="3"/>
                      <a:pt x="10" y="4"/>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90" name="Freeform 3157"/>
              <p:cNvSpPr>
                <a:spLocks/>
              </p:cNvSpPr>
              <p:nvPr/>
            </p:nvSpPr>
            <p:spPr bwMode="auto">
              <a:xfrm>
                <a:off x="7637463" y="3851275"/>
                <a:ext cx="36512" cy="44450"/>
              </a:xfrm>
              <a:custGeom>
                <a:avLst/>
                <a:gdLst>
                  <a:gd name="T0" fmla="*/ 2147483647 w 9"/>
                  <a:gd name="T1" fmla="*/ 2147483647 h 11"/>
                  <a:gd name="T2" fmla="*/ 2147483647 w 9"/>
                  <a:gd name="T3" fmla="*/ 2147483647 h 11"/>
                  <a:gd name="T4" fmla="*/ 2147483647 w 9"/>
                  <a:gd name="T5" fmla="*/ 2147483647 h 11"/>
                  <a:gd name="T6" fmla="*/ 2147483647 w 9"/>
                  <a:gd name="T7" fmla="*/ 2147483647 h 11"/>
                  <a:gd name="T8" fmla="*/ 2147483647 w 9"/>
                  <a:gd name="T9" fmla="*/ 2147483647 h 11"/>
                  <a:gd name="T10" fmla="*/ 2147483647 w 9"/>
                  <a:gd name="T11" fmla="*/ 2147483647 h 11"/>
                  <a:gd name="T12" fmla="*/ 0 60000 65536"/>
                  <a:gd name="T13" fmla="*/ 0 60000 65536"/>
                  <a:gd name="T14" fmla="*/ 0 60000 65536"/>
                  <a:gd name="T15" fmla="*/ 0 60000 65536"/>
                  <a:gd name="T16" fmla="*/ 0 60000 65536"/>
                  <a:gd name="T17" fmla="*/ 0 60000 65536"/>
                  <a:gd name="T18" fmla="*/ 0 w 9"/>
                  <a:gd name="T19" fmla="*/ 0 h 11"/>
                  <a:gd name="T20" fmla="*/ 9 w 9"/>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9" h="11">
                    <a:moveTo>
                      <a:pt x="1" y="8"/>
                    </a:moveTo>
                    <a:cubicBezTo>
                      <a:pt x="3" y="5"/>
                      <a:pt x="5" y="4"/>
                      <a:pt x="7" y="2"/>
                    </a:cubicBezTo>
                    <a:cubicBezTo>
                      <a:pt x="8" y="0"/>
                      <a:pt x="9" y="1"/>
                      <a:pt x="9" y="3"/>
                    </a:cubicBezTo>
                    <a:cubicBezTo>
                      <a:pt x="8" y="4"/>
                      <a:pt x="8" y="4"/>
                      <a:pt x="7" y="6"/>
                    </a:cubicBezTo>
                    <a:cubicBezTo>
                      <a:pt x="7" y="8"/>
                      <a:pt x="4" y="11"/>
                      <a:pt x="4" y="11"/>
                    </a:cubicBezTo>
                    <a:cubicBezTo>
                      <a:pt x="4" y="11"/>
                      <a:pt x="0" y="10"/>
                      <a:pt x="1" y="8"/>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91" name="Freeform 3158"/>
              <p:cNvSpPr>
                <a:spLocks/>
              </p:cNvSpPr>
              <p:nvPr/>
            </p:nvSpPr>
            <p:spPr bwMode="auto">
              <a:xfrm>
                <a:off x="7616825" y="3838575"/>
                <a:ext cx="36513" cy="46038"/>
              </a:xfrm>
              <a:custGeom>
                <a:avLst/>
                <a:gdLst>
                  <a:gd name="T0" fmla="*/ 2147483647 w 9"/>
                  <a:gd name="T1" fmla="*/ 2147483647 h 11"/>
                  <a:gd name="T2" fmla="*/ 2147483647 w 9"/>
                  <a:gd name="T3" fmla="*/ 2147483647 h 11"/>
                  <a:gd name="T4" fmla="*/ 2147483647 w 9"/>
                  <a:gd name="T5" fmla="*/ 2147483647 h 11"/>
                  <a:gd name="T6" fmla="*/ 2147483647 w 9"/>
                  <a:gd name="T7" fmla="*/ 2147483647 h 11"/>
                  <a:gd name="T8" fmla="*/ 2147483647 w 9"/>
                  <a:gd name="T9" fmla="*/ 2147483647 h 11"/>
                  <a:gd name="T10" fmla="*/ 2147483647 w 9"/>
                  <a:gd name="T11" fmla="*/ 2147483647 h 11"/>
                  <a:gd name="T12" fmla="*/ 0 60000 65536"/>
                  <a:gd name="T13" fmla="*/ 0 60000 65536"/>
                  <a:gd name="T14" fmla="*/ 0 60000 65536"/>
                  <a:gd name="T15" fmla="*/ 0 60000 65536"/>
                  <a:gd name="T16" fmla="*/ 0 60000 65536"/>
                  <a:gd name="T17" fmla="*/ 0 60000 65536"/>
                  <a:gd name="T18" fmla="*/ 0 w 9"/>
                  <a:gd name="T19" fmla="*/ 0 h 11"/>
                  <a:gd name="T20" fmla="*/ 9 w 9"/>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9" h="11">
                    <a:moveTo>
                      <a:pt x="1" y="8"/>
                    </a:moveTo>
                    <a:cubicBezTo>
                      <a:pt x="2" y="5"/>
                      <a:pt x="4" y="3"/>
                      <a:pt x="6" y="1"/>
                    </a:cubicBezTo>
                    <a:cubicBezTo>
                      <a:pt x="7" y="0"/>
                      <a:pt x="9" y="1"/>
                      <a:pt x="8" y="2"/>
                    </a:cubicBezTo>
                    <a:cubicBezTo>
                      <a:pt x="7" y="4"/>
                      <a:pt x="7" y="4"/>
                      <a:pt x="7" y="6"/>
                    </a:cubicBezTo>
                    <a:cubicBezTo>
                      <a:pt x="6" y="8"/>
                      <a:pt x="4" y="11"/>
                      <a:pt x="4" y="11"/>
                    </a:cubicBezTo>
                    <a:cubicBezTo>
                      <a:pt x="4" y="11"/>
                      <a:pt x="0" y="10"/>
                      <a:pt x="1" y="8"/>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92" name="Freeform 3159"/>
              <p:cNvSpPr>
                <a:spLocks/>
              </p:cNvSpPr>
              <p:nvPr/>
            </p:nvSpPr>
            <p:spPr bwMode="auto">
              <a:xfrm>
                <a:off x="7531100" y="3856038"/>
                <a:ext cx="41275" cy="39687"/>
              </a:xfrm>
              <a:custGeom>
                <a:avLst/>
                <a:gdLst>
                  <a:gd name="T0" fmla="*/ 2147483647 w 10"/>
                  <a:gd name="T1" fmla="*/ 2147483647 h 10"/>
                  <a:gd name="T2" fmla="*/ 2147483647 w 10"/>
                  <a:gd name="T3" fmla="*/ 2147483647 h 10"/>
                  <a:gd name="T4" fmla="*/ 2147483647 w 10"/>
                  <a:gd name="T5" fmla="*/ 2147483647 h 10"/>
                  <a:gd name="T6" fmla="*/ 2147483647 w 10"/>
                  <a:gd name="T7" fmla="*/ 2147483647 h 10"/>
                  <a:gd name="T8" fmla="*/ 2147483647 w 10"/>
                  <a:gd name="T9" fmla="*/ 2147483647 h 10"/>
                  <a:gd name="T10" fmla="*/ 2147483647 w 10"/>
                  <a:gd name="T11" fmla="*/ 2147483647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6" y="9"/>
                    </a:moveTo>
                    <a:cubicBezTo>
                      <a:pt x="4" y="7"/>
                      <a:pt x="3" y="4"/>
                      <a:pt x="1" y="3"/>
                    </a:cubicBezTo>
                    <a:cubicBezTo>
                      <a:pt x="0" y="1"/>
                      <a:pt x="1" y="0"/>
                      <a:pt x="3" y="1"/>
                    </a:cubicBezTo>
                    <a:cubicBezTo>
                      <a:pt x="4" y="2"/>
                      <a:pt x="4" y="2"/>
                      <a:pt x="6" y="2"/>
                    </a:cubicBezTo>
                    <a:cubicBezTo>
                      <a:pt x="8" y="3"/>
                      <a:pt x="10" y="6"/>
                      <a:pt x="10" y="6"/>
                    </a:cubicBezTo>
                    <a:cubicBezTo>
                      <a:pt x="10" y="6"/>
                      <a:pt x="8" y="10"/>
                      <a:pt x="6" y="9"/>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93" name="Freeform 3160"/>
              <p:cNvSpPr>
                <a:spLocks/>
              </p:cNvSpPr>
              <p:nvPr/>
            </p:nvSpPr>
            <p:spPr bwMode="auto">
              <a:xfrm>
                <a:off x="7515225" y="3871913"/>
                <a:ext cx="39688" cy="41275"/>
              </a:xfrm>
              <a:custGeom>
                <a:avLst/>
                <a:gdLst>
                  <a:gd name="T0" fmla="*/ 2147483647 w 10"/>
                  <a:gd name="T1" fmla="*/ 2147483647 h 10"/>
                  <a:gd name="T2" fmla="*/ 2147483647 w 10"/>
                  <a:gd name="T3" fmla="*/ 2147483647 h 10"/>
                  <a:gd name="T4" fmla="*/ 2147483647 w 10"/>
                  <a:gd name="T5" fmla="*/ 2147483647 h 10"/>
                  <a:gd name="T6" fmla="*/ 2147483647 w 10"/>
                  <a:gd name="T7" fmla="*/ 2147483647 h 10"/>
                  <a:gd name="T8" fmla="*/ 2147483647 w 10"/>
                  <a:gd name="T9" fmla="*/ 2147483647 h 10"/>
                  <a:gd name="T10" fmla="*/ 2147483647 w 10"/>
                  <a:gd name="T11" fmla="*/ 2147483647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7" y="9"/>
                    </a:moveTo>
                    <a:cubicBezTo>
                      <a:pt x="4" y="7"/>
                      <a:pt x="3" y="5"/>
                      <a:pt x="2" y="3"/>
                    </a:cubicBezTo>
                    <a:cubicBezTo>
                      <a:pt x="0" y="1"/>
                      <a:pt x="1" y="0"/>
                      <a:pt x="3" y="1"/>
                    </a:cubicBezTo>
                    <a:cubicBezTo>
                      <a:pt x="4" y="2"/>
                      <a:pt x="4" y="2"/>
                      <a:pt x="6" y="2"/>
                    </a:cubicBezTo>
                    <a:cubicBezTo>
                      <a:pt x="8" y="3"/>
                      <a:pt x="10" y="6"/>
                      <a:pt x="10" y="6"/>
                    </a:cubicBezTo>
                    <a:cubicBezTo>
                      <a:pt x="10" y="6"/>
                      <a:pt x="8" y="10"/>
                      <a:pt x="7" y="9"/>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94" name="Freeform 3161"/>
              <p:cNvSpPr>
                <a:spLocks/>
              </p:cNvSpPr>
              <p:nvPr/>
            </p:nvSpPr>
            <p:spPr bwMode="auto">
              <a:xfrm>
                <a:off x="7629525" y="3962400"/>
                <a:ext cx="41275" cy="39688"/>
              </a:xfrm>
              <a:custGeom>
                <a:avLst/>
                <a:gdLst>
                  <a:gd name="T0" fmla="*/ 2147483647 w 10"/>
                  <a:gd name="T1" fmla="*/ 2147483647 h 10"/>
                  <a:gd name="T2" fmla="*/ 2147483647 w 10"/>
                  <a:gd name="T3" fmla="*/ 2147483647 h 10"/>
                  <a:gd name="T4" fmla="*/ 2147483647 w 10"/>
                  <a:gd name="T5" fmla="*/ 2147483647 h 10"/>
                  <a:gd name="T6" fmla="*/ 2147483647 w 10"/>
                  <a:gd name="T7" fmla="*/ 2147483647 h 10"/>
                  <a:gd name="T8" fmla="*/ 0 w 10"/>
                  <a:gd name="T9" fmla="*/ 2147483647 h 10"/>
                  <a:gd name="T10" fmla="*/ 2147483647 w 10"/>
                  <a:gd name="T11" fmla="*/ 2147483647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3" y="1"/>
                    </a:moveTo>
                    <a:cubicBezTo>
                      <a:pt x="6" y="3"/>
                      <a:pt x="7" y="6"/>
                      <a:pt x="9" y="7"/>
                    </a:cubicBezTo>
                    <a:cubicBezTo>
                      <a:pt x="10" y="9"/>
                      <a:pt x="9" y="10"/>
                      <a:pt x="8" y="9"/>
                    </a:cubicBezTo>
                    <a:cubicBezTo>
                      <a:pt x="6" y="8"/>
                      <a:pt x="6" y="8"/>
                      <a:pt x="4" y="8"/>
                    </a:cubicBezTo>
                    <a:cubicBezTo>
                      <a:pt x="3" y="7"/>
                      <a:pt x="0" y="3"/>
                      <a:pt x="0" y="3"/>
                    </a:cubicBezTo>
                    <a:cubicBezTo>
                      <a:pt x="0" y="3"/>
                      <a:pt x="2" y="0"/>
                      <a:pt x="3" y="1"/>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95" name="Freeform 3162"/>
              <p:cNvSpPr>
                <a:spLocks/>
              </p:cNvSpPr>
              <p:nvPr/>
            </p:nvSpPr>
            <p:spPr bwMode="auto">
              <a:xfrm>
                <a:off x="7642225" y="3944938"/>
                <a:ext cx="44450" cy="41275"/>
              </a:xfrm>
              <a:custGeom>
                <a:avLst/>
                <a:gdLst>
                  <a:gd name="T0" fmla="*/ 2147483647 w 11"/>
                  <a:gd name="T1" fmla="*/ 2147483647 h 10"/>
                  <a:gd name="T2" fmla="*/ 2147483647 w 11"/>
                  <a:gd name="T3" fmla="*/ 2147483647 h 10"/>
                  <a:gd name="T4" fmla="*/ 2147483647 w 11"/>
                  <a:gd name="T5" fmla="*/ 2147483647 h 10"/>
                  <a:gd name="T6" fmla="*/ 2147483647 w 11"/>
                  <a:gd name="T7" fmla="*/ 2147483647 h 10"/>
                  <a:gd name="T8" fmla="*/ 0 w 11"/>
                  <a:gd name="T9" fmla="*/ 2147483647 h 10"/>
                  <a:gd name="T10" fmla="*/ 2147483647 w 11"/>
                  <a:gd name="T11" fmla="*/ 2147483647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4" y="1"/>
                    </a:moveTo>
                    <a:cubicBezTo>
                      <a:pt x="7" y="3"/>
                      <a:pt x="8" y="6"/>
                      <a:pt x="10" y="7"/>
                    </a:cubicBezTo>
                    <a:cubicBezTo>
                      <a:pt x="11" y="9"/>
                      <a:pt x="10" y="10"/>
                      <a:pt x="8" y="9"/>
                    </a:cubicBezTo>
                    <a:cubicBezTo>
                      <a:pt x="7" y="8"/>
                      <a:pt x="7" y="8"/>
                      <a:pt x="5" y="8"/>
                    </a:cubicBezTo>
                    <a:cubicBezTo>
                      <a:pt x="3" y="7"/>
                      <a:pt x="0" y="3"/>
                      <a:pt x="0" y="3"/>
                    </a:cubicBezTo>
                    <a:cubicBezTo>
                      <a:pt x="0" y="3"/>
                      <a:pt x="2" y="0"/>
                      <a:pt x="4" y="1"/>
                    </a:cubicBezTo>
                    <a:close/>
                  </a:path>
                </a:pathLst>
              </a:custGeom>
              <a:solidFill>
                <a:srgbClr val="FDC972"/>
              </a:solidFill>
              <a:ln w="7938">
                <a:solidFill>
                  <a:srgbClr val="AF8268"/>
                </a:solidFill>
                <a:miter lim="800000"/>
                <a:headEnd/>
                <a:tailEnd/>
              </a:ln>
            </p:spPr>
            <p:txBody>
              <a:bodyPr/>
              <a:lstStyle/>
              <a:p>
                <a:endParaRPr lang="en-US">
                  <a:latin typeface="Calibri" pitchFamily="34" charset="0"/>
                </a:endParaRPr>
              </a:p>
            </p:txBody>
          </p:sp>
          <p:sp>
            <p:nvSpPr>
              <p:cNvPr id="143796" name="Freeform 3163"/>
              <p:cNvSpPr>
                <a:spLocks/>
              </p:cNvSpPr>
              <p:nvPr/>
            </p:nvSpPr>
            <p:spPr bwMode="auto">
              <a:xfrm>
                <a:off x="7543800" y="3863975"/>
                <a:ext cx="122238" cy="127000"/>
              </a:xfrm>
              <a:custGeom>
                <a:avLst/>
                <a:gdLst>
                  <a:gd name="T0" fmla="*/ 2147483647 w 30"/>
                  <a:gd name="T1" fmla="*/ 2147483647 h 31"/>
                  <a:gd name="T2" fmla="*/ 2147483647 w 30"/>
                  <a:gd name="T3" fmla="*/ 2147483647 h 31"/>
                  <a:gd name="T4" fmla="*/ 2147483647 w 30"/>
                  <a:gd name="T5" fmla="*/ 2147483647 h 31"/>
                  <a:gd name="T6" fmla="*/ 2147483647 w 30"/>
                  <a:gd name="T7" fmla="*/ 2147483647 h 31"/>
                  <a:gd name="T8" fmla="*/ 2147483647 w 30"/>
                  <a:gd name="T9" fmla="*/ 2147483647 h 31"/>
                  <a:gd name="T10" fmla="*/ 0 w 30"/>
                  <a:gd name="T11" fmla="*/ 2147483647 h 31"/>
                  <a:gd name="T12" fmla="*/ 2147483647 w 30"/>
                  <a:gd name="T13" fmla="*/ 2147483647 h 31"/>
                  <a:gd name="T14" fmla="*/ 0 60000 65536"/>
                  <a:gd name="T15" fmla="*/ 0 60000 65536"/>
                  <a:gd name="T16" fmla="*/ 0 60000 65536"/>
                  <a:gd name="T17" fmla="*/ 0 60000 65536"/>
                  <a:gd name="T18" fmla="*/ 0 60000 65536"/>
                  <a:gd name="T19" fmla="*/ 0 60000 65536"/>
                  <a:gd name="T20" fmla="*/ 0 60000 65536"/>
                  <a:gd name="T21" fmla="*/ 0 w 30"/>
                  <a:gd name="T22" fmla="*/ 0 h 31"/>
                  <a:gd name="T23" fmla="*/ 30 w 3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1">
                    <a:moveTo>
                      <a:pt x="11" y="2"/>
                    </a:moveTo>
                    <a:cubicBezTo>
                      <a:pt x="18" y="0"/>
                      <a:pt x="20" y="0"/>
                      <a:pt x="25" y="5"/>
                    </a:cubicBezTo>
                    <a:cubicBezTo>
                      <a:pt x="30" y="10"/>
                      <a:pt x="30" y="12"/>
                      <a:pt x="28" y="19"/>
                    </a:cubicBezTo>
                    <a:cubicBezTo>
                      <a:pt x="26" y="26"/>
                      <a:pt x="25" y="27"/>
                      <a:pt x="18" y="29"/>
                    </a:cubicBezTo>
                    <a:cubicBezTo>
                      <a:pt x="12" y="31"/>
                      <a:pt x="11" y="30"/>
                      <a:pt x="6" y="25"/>
                    </a:cubicBezTo>
                    <a:cubicBezTo>
                      <a:pt x="1" y="20"/>
                      <a:pt x="0" y="19"/>
                      <a:pt x="0" y="12"/>
                    </a:cubicBezTo>
                    <a:cubicBezTo>
                      <a:pt x="0" y="5"/>
                      <a:pt x="4" y="4"/>
                      <a:pt x="11" y="2"/>
                    </a:cubicBezTo>
                    <a:close/>
                  </a:path>
                </a:pathLst>
              </a:custGeom>
              <a:solidFill>
                <a:srgbClr val="C4D077"/>
              </a:solidFill>
              <a:ln w="11113">
                <a:solidFill>
                  <a:srgbClr val="94B25A"/>
                </a:solidFill>
                <a:miter lim="800000"/>
                <a:headEnd/>
                <a:tailEnd/>
              </a:ln>
            </p:spPr>
            <p:txBody>
              <a:bodyPr/>
              <a:lstStyle/>
              <a:p>
                <a:endParaRPr lang="en-US">
                  <a:latin typeface="Calibri" pitchFamily="34" charset="0"/>
                </a:endParaRPr>
              </a:p>
            </p:txBody>
          </p:sp>
          <p:sp>
            <p:nvSpPr>
              <p:cNvPr id="143797" name="Freeform 3164"/>
              <p:cNvSpPr>
                <a:spLocks/>
              </p:cNvSpPr>
              <p:nvPr/>
            </p:nvSpPr>
            <p:spPr bwMode="auto">
              <a:xfrm>
                <a:off x="7546975" y="3867150"/>
                <a:ext cx="114300" cy="115888"/>
              </a:xfrm>
              <a:custGeom>
                <a:avLst/>
                <a:gdLst>
                  <a:gd name="T0" fmla="*/ 2147483647 w 28"/>
                  <a:gd name="T1" fmla="*/ 2147483647 h 28"/>
                  <a:gd name="T2" fmla="*/ 2147483647 w 28"/>
                  <a:gd name="T3" fmla="*/ 2147483647 h 28"/>
                  <a:gd name="T4" fmla="*/ 2147483647 w 28"/>
                  <a:gd name="T5" fmla="*/ 2147483647 h 28"/>
                  <a:gd name="T6" fmla="*/ 2147483647 w 28"/>
                  <a:gd name="T7" fmla="*/ 2147483647 h 28"/>
                  <a:gd name="T8" fmla="*/ 2147483647 w 28"/>
                  <a:gd name="T9" fmla="*/ 2147483647 h 28"/>
                  <a:gd name="T10" fmla="*/ 0 w 28"/>
                  <a:gd name="T11" fmla="*/ 2147483647 h 28"/>
                  <a:gd name="T12" fmla="*/ 2147483647 w 28"/>
                  <a:gd name="T13" fmla="*/ 2147483647 h 28"/>
                  <a:gd name="T14" fmla="*/ 0 60000 65536"/>
                  <a:gd name="T15" fmla="*/ 0 60000 65536"/>
                  <a:gd name="T16" fmla="*/ 0 60000 65536"/>
                  <a:gd name="T17" fmla="*/ 0 60000 65536"/>
                  <a:gd name="T18" fmla="*/ 0 60000 65536"/>
                  <a:gd name="T19" fmla="*/ 0 60000 65536"/>
                  <a:gd name="T20" fmla="*/ 0 60000 65536"/>
                  <a:gd name="T21" fmla="*/ 0 w 28"/>
                  <a:gd name="T22" fmla="*/ 0 h 28"/>
                  <a:gd name="T23" fmla="*/ 28 w 28"/>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8">
                    <a:moveTo>
                      <a:pt x="11" y="2"/>
                    </a:moveTo>
                    <a:cubicBezTo>
                      <a:pt x="17" y="1"/>
                      <a:pt x="19" y="0"/>
                      <a:pt x="23" y="5"/>
                    </a:cubicBezTo>
                    <a:cubicBezTo>
                      <a:pt x="28" y="9"/>
                      <a:pt x="27" y="12"/>
                      <a:pt x="26" y="18"/>
                    </a:cubicBezTo>
                    <a:cubicBezTo>
                      <a:pt x="24" y="24"/>
                      <a:pt x="23" y="25"/>
                      <a:pt x="17" y="26"/>
                    </a:cubicBezTo>
                    <a:cubicBezTo>
                      <a:pt x="11" y="28"/>
                      <a:pt x="10" y="27"/>
                      <a:pt x="6" y="23"/>
                    </a:cubicBezTo>
                    <a:cubicBezTo>
                      <a:pt x="1" y="18"/>
                      <a:pt x="0" y="18"/>
                      <a:pt x="0" y="11"/>
                    </a:cubicBezTo>
                    <a:cubicBezTo>
                      <a:pt x="0" y="5"/>
                      <a:pt x="4" y="4"/>
                      <a:pt x="11" y="2"/>
                    </a:cubicBezTo>
                    <a:close/>
                  </a:path>
                </a:pathLst>
              </a:custGeom>
              <a:solidFill>
                <a:srgbClr val="CAD277"/>
              </a:solidFill>
              <a:ln w="9525">
                <a:noFill/>
                <a:round/>
                <a:headEnd/>
                <a:tailEnd/>
              </a:ln>
            </p:spPr>
            <p:txBody>
              <a:bodyPr/>
              <a:lstStyle/>
              <a:p>
                <a:endParaRPr lang="en-US">
                  <a:latin typeface="Calibri" pitchFamily="34" charset="0"/>
                </a:endParaRPr>
              </a:p>
            </p:txBody>
          </p:sp>
          <p:sp>
            <p:nvSpPr>
              <p:cNvPr id="143798" name="Freeform 3165"/>
              <p:cNvSpPr>
                <a:spLocks/>
              </p:cNvSpPr>
              <p:nvPr/>
            </p:nvSpPr>
            <p:spPr bwMode="auto">
              <a:xfrm>
                <a:off x="7554913" y="3876675"/>
                <a:ext cx="98425" cy="101600"/>
              </a:xfrm>
              <a:custGeom>
                <a:avLst/>
                <a:gdLst>
                  <a:gd name="T0" fmla="*/ 2147483647 w 24"/>
                  <a:gd name="T1" fmla="*/ 2147483647 h 25"/>
                  <a:gd name="T2" fmla="*/ 2147483647 w 24"/>
                  <a:gd name="T3" fmla="*/ 2147483647 h 25"/>
                  <a:gd name="T4" fmla="*/ 2147483647 w 24"/>
                  <a:gd name="T5" fmla="*/ 2147483647 h 25"/>
                  <a:gd name="T6" fmla="*/ 2147483647 w 24"/>
                  <a:gd name="T7" fmla="*/ 2147483647 h 25"/>
                  <a:gd name="T8" fmla="*/ 2147483647 w 24"/>
                  <a:gd name="T9" fmla="*/ 2147483647 h 25"/>
                  <a:gd name="T10" fmla="*/ 0 w 24"/>
                  <a:gd name="T11" fmla="*/ 2147483647 h 25"/>
                  <a:gd name="T12" fmla="*/ 2147483647 w 24"/>
                  <a:gd name="T13" fmla="*/ 2147483647 h 25"/>
                  <a:gd name="T14" fmla="*/ 0 60000 65536"/>
                  <a:gd name="T15" fmla="*/ 0 60000 65536"/>
                  <a:gd name="T16" fmla="*/ 0 60000 65536"/>
                  <a:gd name="T17" fmla="*/ 0 60000 65536"/>
                  <a:gd name="T18" fmla="*/ 0 60000 65536"/>
                  <a:gd name="T19" fmla="*/ 0 60000 65536"/>
                  <a:gd name="T20" fmla="*/ 0 60000 65536"/>
                  <a:gd name="T21" fmla="*/ 0 w 24"/>
                  <a:gd name="T22" fmla="*/ 0 h 25"/>
                  <a:gd name="T23" fmla="*/ 24 w 24"/>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5">
                    <a:moveTo>
                      <a:pt x="9" y="2"/>
                    </a:moveTo>
                    <a:cubicBezTo>
                      <a:pt x="14" y="0"/>
                      <a:pt x="16" y="0"/>
                      <a:pt x="20" y="4"/>
                    </a:cubicBezTo>
                    <a:cubicBezTo>
                      <a:pt x="24" y="8"/>
                      <a:pt x="24" y="10"/>
                      <a:pt x="22" y="15"/>
                    </a:cubicBezTo>
                    <a:cubicBezTo>
                      <a:pt x="21" y="21"/>
                      <a:pt x="20" y="22"/>
                      <a:pt x="14" y="23"/>
                    </a:cubicBezTo>
                    <a:cubicBezTo>
                      <a:pt x="9" y="25"/>
                      <a:pt x="8" y="24"/>
                      <a:pt x="4" y="20"/>
                    </a:cubicBezTo>
                    <a:cubicBezTo>
                      <a:pt x="0" y="16"/>
                      <a:pt x="0" y="16"/>
                      <a:pt x="0" y="10"/>
                    </a:cubicBezTo>
                    <a:cubicBezTo>
                      <a:pt x="0" y="4"/>
                      <a:pt x="3" y="3"/>
                      <a:pt x="9" y="2"/>
                    </a:cubicBezTo>
                    <a:close/>
                  </a:path>
                </a:pathLst>
              </a:custGeom>
              <a:solidFill>
                <a:srgbClr val="D1D577"/>
              </a:solidFill>
              <a:ln w="9525">
                <a:noFill/>
                <a:round/>
                <a:headEnd/>
                <a:tailEnd/>
              </a:ln>
            </p:spPr>
            <p:txBody>
              <a:bodyPr/>
              <a:lstStyle/>
              <a:p>
                <a:endParaRPr lang="en-US">
                  <a:latin typeface="Calibri" pitchFamily="34" charset="0"/>
                </a:endParaRPr>
              </a:p>
            </p:txBody>
          </p:sp>
          <p:sp>
            <p:nvSpPr>
              <p:cNvPr id="143799" name="Freeform 3166"/>
              <p:cNvSpPr>
                <a:spLocks/>
              </p:cNvSpPr>
              <p:nvPr/>
            </p:nvSpPr>
            <p:spPr bwMode="auto">
              <a:xfrm>
                <a:off x="7559675" y="3879850"/>
                <a:ext cx="90488" cy="90488"/>
              </a:xfrm>
              <a:custGeom>
                <a:avLst/>
                <a:gdLst>
                  <a:gd name="T0" fmla="*/ 2147483647 w 22"/>
                  <a:gd name="T1" fmla="*/ 2147483647 h 22"/>
                  <a:gd name="T2" fmla="*/ 2147483647 w 22"/>
                  <a:gd name="T3" fmla="*/ 2147483647 h 22"/>
                  <a:gd name="T4" fmla="*/ 2147483647 w 22"/>
                  <a:gd name="T5" fmla="*/ 2147483647 h 22"/>
                  <a:gd name="T6" fmla="*/ 2147483647 w 22"/>
                  <a:gd name="T7" fmla="*/ 2147483647 h 22"/>
                  <a:gd name="T8" fmla="*/ 2147483647 w 22"/>
                  <a:gd name="T9" fmla="*/ 2147483647 h 22"/>
                  <a:gd name="T10" fmla="*/ 0 w 22"/>
                  <a:gd name="T11" fmla="*/ 2147483647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8" y="2"/>
                    </a:moveTo>
                    <a:cubicBezTo>
                      <a:pt x="13" y="1"/>
                      <a:pt x="15" y="0"/>
                      <a:pt x="18" y="4"/>
                    </a:cubicBezTo>
                    <a:cubicBezTo>
                      <a:pt x="22" y="7"/>
                      <a:pt x="21" y="9"/>
                      <a:pt x="20" y="14"/>
                    </a:cubicBezTo>
                    <a:cubicBezTo>
                      <a:pt x="19" y="19"/>
                      <a:pt x="18" y="19"/>
                      <a:pt x="13" y="21"/>
                    </a:cubicBezTo>
                    <a:cubicBezTo>
                      <a:pt x="8" y="22"/>
                      <a:pt x="7" y="22"/>
                      <a:pt x="4" y="18"/>
                    </a:cubicBezTo>
                    <a:cubicBezTo>
                      <a:pt x="0" y="15"/>
                      <a:pt x="0" y="14"/>
                      <a:pt x="0" y="9"/>
                    </a:cubicBezTo>
                    <a:cubicBezTo>
                      <a:pt x="0" y="4"/>
                      <a:pt x="3" y="4"/>
                      <a:pt x="8" y="2"/>
                    </a:cubicBezTo>
                    <a:close/>
                  </a:path>
                </a:pathLst>
              </a:custGeom>
              <a:solidFill>
                <a:srgbClr val="D7D777"/>
              </a:solidFill>
              <a:ln w="9525">
                <a:noFill/>
                <a:round/>
                <a:headEnd/>
                <a:tailEnd/>
              </a:ln>
            </p:spPr>
            <p:txBody>
              <a:bodyPr/>
              <a:lstStyle/>
              <a:p>
                <a:endParaRPr lang="en-US">
                  <a:latin typeface="Calibri" pitchFamily="34" charset="0"/>
                </a:endParaRPr>
              </a:p>
            </p:txBody>
          </p:sp>
          <p:sp>
            <p:nvSpPr>
              <p:cNvPr id="143800" name="Freeform 3167"/>
              <p:cNvSpPr>
                <a:spLocks/>
              </p:cNvSpPr>
              <p:nvPr/>
            </p:nvSpPr>
            <p:spPr bwMode="auto">
              <a:xfrm>
                <a:off x="7564438" y="3887788"/>
                <a:ext cx="77787" cy="77787"/>
              </a:xfrm>
              <a:custGeom>
                <a:avLst/>
                <a:gdLst>
                  <a:gd name="T0" fmla="*/ 2147483647 w 19"/>
                  <a:gd name="T1" fmla="*/ 2147483647 h 19"/>
                  <a:gd name="T2" fmla="*/ 2147483647 w 19"/>
                  <a:gd name="T3" fmla="*/ 2147483647 h 19"/>
                  <a:gd name="T4" fmla="*/ 2147483647 w 19"/>
                  <a:gd name="T5" fmla="*/ 2147483647 h 19"/>
                  <a:gd name="T6" fmla="*/ 2147483647 w 19"/>
                  <a:gd name="T7" fmla="*/ 2147483647 h 19"/>
                  <a:gd name="T8" fmla="*/ 2147483647 w 19"/>
                  <a:gd name="T9" fmla="*/ 2147483647 h 19"/>
                  <a:gd name="T10" fmla="*/ 0 w 19"/>
                  <a:gd name="T11" fmla="*/ 2147483647 h 19"/>
                  <a:gd name="T12" fmla="*/ 2147483647 w 19"/>
                  <a:gd name="T13" fmla="*/ 2147483647 h 19"/>
                  <a:gd name="T14" fmla="*/ 0 60000 65536"/>
                  <a:gd name="T15" fmla="*/ 0 60000 65536"/>
                  <a:gd name="T16" fmla="*/ 0 60000 65536"/>
                  <a:gd name="T17" fmla="*/ 0 60000 65536"/>
                  <a:gd name="T18" fmla="*/ 0 60000 65536"/>
                  <a:gd name="T19" fmla="*/ 0 60000 65536"/>
                  <a:gd name="T20" fmla="*/ 0 60000 65536"/>
                  <a:gd name="T21" fmla="*/ 0 w 19"/>
                  <a:gd name="T22" fmla="*/ 0 h 19"/>
                  <a:gd name="T23" fmla="*/ 19 w 19"/>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9">
                    <a:moveTo>
                      <a:pt x="7" y="2"/>
                    </a:moveTo>
                    <a:cubicBezTo>
                      <a:pt x="12" y="0"/>
                      <a:pt x="13" y="0"/>
                      <a:pt x="16" y="3"/>
                    </a:cubicBezTo>
                    <a:cubicBezTo>
                      <a:pt x="19" y="6"/>
                      <a:pt x="19" y="7"/>
                      <a:pt x="17" y="11"/>
                    </a:cubicBezTo>
                    <a:cubicBezTo>
                      <a:pt x="16" y="16"/>
                      <a:pt x="15" y="16"/>
                      <a:pt x="11" y="17"/>
                    </a:cubicBezTo>
                    <a:cubicBezTo>
                      <a:pt x="7" y="19"/>
                      <a:pt x="7" y="18"/>
                      <a:pt x="4" y="15"/>
                    </a:cubicBezTo>
                    <a:cubicBezTo>
                      <a:pt x="1" y="12"/>
                      <a:pt x="0" y="12"/>
                      <a:pt x="0" y="8"/>
                    </a:cubicBezTo>
                    <a:cubicBezTo>
                      <a:pt x="0" y="3"/>
                      <a:pt x="3" y="3"/>
                      <a:pt x="7" y="2"/>
                    </a:cubicBezTo>
                    <a:close/>
                  </a:path>
                </a:pathLst>
              </a:custGeom>
              <a:solidFill>
                <a:srgbClr val="DDD977"/>
              </a:solidFill>
              <a:ln w="9525">
                <a:noFill/>
                <a:round/>
                <a:headEnd/>
                <a:tailEnd/>
              </a:ln>
            </p:spPr>
            <p:txBody>
              <a:bodyPr/>
              <a:lstStyle/>
              <a:p>
                <a:endParaRPr lang="en-US">
                  <a:latin typeface="Calibri" pitchFamily="34" charset="0"/>
                </a:endParaRPr>
              </a:p>
            </p:txBody>
          </p:sp>
          <p:sp>
            <p:nvSpPr>
              <p:cNvPr id="143801" name="Freeform 3168"/>
              <p:cNvSpPr>
                <a:spLocks/>
              </p:cNvSpPr>
              <p:nvPr/>
            </p:nvSpPr>
            <p:spPr bwMode="auto">
              <a:xfrm>
                <a:off x="7567613" y="3892550"/>
                <a:ext cx="65087" cy="65088"/>
              </a:xfrm>
              <a:custGeom>
                <a:avLst/>
                <a:gdLst>
                  <a:gd name="T0" fmla="*/ 2147483647 w 16"/>
                  <a:gd name="T1" fmla="*/ 2147483647 h 16"/>
                  <a:gd name="T2" fmla="*/ 2147483647 w 16"/>
                  <a:gd name="T3" fmla="*/ 2147483647 h 16"/>
                  <a:gd name="T4" fmla="*/ 2147483647 w 16"/>
                  <a:gd name="T5" fmla="*/ 2147483647 h 16"/>
                  <a:gd name="T6" fmla="*/ 2147483647 w 16"/>
                  <a:gd name="T7" fmla="*/ 2147483647 h 16"/>
                  <a:gd name="T8" fmla="*/ 2147483647 w 16"/>
                  <a:gd name="T9" fmla="*/ 2147483647 h 16"/>
                  <a:gd name="T10" fmla="*/ 2147483647 w 16"/>
                  <a:gd name="T11" fmla="*/ 2147483647 h 16"/>
                  <a:gd name="T12" fmla="*/ 2147483647 w 16"/>
                  <a:gd name="T13" fmla="*/ 2147483647 h 16"/>
                  <a:gd name="T14" fmla="*/ 0 60000 65536"/>
                  <a:gd name="T15" fmla="*/ 0 60000 65536"/>
                  <a:gd name="T16" fmla="*/ 0 60000 65536"/>
                  <a:gd name="T17" fmla="*/ 0 60000 65536"/>
                  <a:gd name="T18" fmla="*/ 0 60000 65536"/>
                  <a:gd name="T19" fmla="*/ 0 60000 65536"/>
                  <a:gd name="T20" fmla="*/ 0 60000 65536"/>
                  <a:gd name="T21" fmla="*/ 0 w 16"/>
                  <a:gd name="T22" fmla="*/ 0 h 16"/>
                  <a:gd name="T23" fmla="*/ 16 w 1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6">
                    <a:moveTo>
                      <a:pt x="7" y="2"/>
                    </a:moveTo>
                    <a:cubicBezTo>
                      <a:pt x="10" y="1"/>
                      <a:pt x="11" y="0"/>
                      <a:pt x="14" y="3"/>
                    </a:cubicBezTo>
                    <a:cubicBezTo>
                      <a:pt x="16" y="5"/>
                      <a:pt x="16" y="6"/>
                      <a:pt x="15" y="10"/>
                    </a:cubicBezTo>
                    <a:cubicBezTo>
                      <a:pt x="14" y="14"/>
                      <a:pt x="13" y="14"/>
                      <a:pt x="10" y="15"/>
                    </a:cubicBezTo>
                    <a:cubicBezTo>
                      <a:pt x="6" y="16"/>
                      <a:pt x="6" y="16"/>
                      <a:pt x="3" y="13"/>
                    </a:cubicBezTo>
                    <a:cubicBezTo>
                      <a:pt x="1" y="11"/>
                      <a:pt x="0" y="11"/>
                      <a:pt x="1" y="7"/>
                    </a:cubicBezTo>
                    <a:cubicBezTo>
                      <a:pt x="1" y="3"/>
                      <a:pt x="3" y="3"/>
                      <a:pt x="7" y="2"/>
                    </a:cubicBezTo>
                    <a:close/>
                  </a:path>
                </a:pathLst>
              </a:custGeom>
              <a:solidFill>
                <a:srgbClr val="E3DC77"/>
              </a:solidFill>
              <a:ln w="9525">
                <a:noFill/>
                <a:round/>
                <a:headEnd/>
                <a:tailEnd/>
              </a:ln>
            </p:spPr>
            <p:txBody>
              <a:bodyPr/>
              <a:lstStyle/>
              <a:p>
                <a:endParaRPr lang="en-US">
                  <a:latin typeface="Calibri" pitchFamily="34" charset="0"/>
                </a:endParaRPr>
              </a:p>
            </p:txBody>
          </p:sp>
          <p:sp>
            <p:nvSpPr>
              <p:cNvPr id="143802" name="Freeform 3169"/>
              <p:cNvSpPr>
                <a:spLocks/>
              </p:cNvSpPr>
              <p:nvPr/>
            </p:nvSpPr>
            <p:spPr bwMode="auto">
              <a:xfrm>
                <a:off x="7621588" y="3933825"/>
                <a:ext cx="20637" cy="15875"/>
              </a:xfrm>
              <a:custGeom>
                <a:avLst/>
                <a:gdLst>
                  <a:gd name="T0" fmla="*/ 2147483647 w 5"/>
                  <a:gd name="T1" fmla="*/ 2147483647 h 4"/>
                  <a:gd name="T2" fmla="*/ 2147483647 w 5"/>
                  <a:gd name="T3" fmla="*/ 0 h 4"/>
                  <a:gd name="T4" fmla="*/ 2147483647 w 5"/>
                  <a:gd name="T5" fmla="*/ 0 h 4"/>
                  <a:gd name="T6" fmla="*/ 2147483647 w 5"/>
                  <a:gd name="T7" fmla="*/ 2147483647 h 4"/>
                  <a:gd name="T8" fmla="*/ 2147483647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1" y="4"/>
                    </a:moveTo>
                    <a:cubicBezTo>
                      <a:pt x="0" y="3"/>
                      <a:pt x="0" y="1"/>
                      <a:pt x="1" y="0"/>
                    </a:cubicBezTo>
                    <a:cubicBezTo>
                      <a:pt x="2" y="0"/>
                      <a:pt x="3" y="0"/>
                      <a:pt x="4" y="0"/>
                    </a:cubicBezTo>
                    <a:cubicBezTo>
                      <a:pt x="5" y="1"/>
                      <a:pt x="5" y="3"/>
                      <a:pt x="4" y="4"/>
                    </a:cubicBezTo>
                    <a:cubicBezTo>
                      <a:pt x="3" y="4"/>
                      <a:pt x="2" y="4"/>
                      <a:pt x="1" y="4"/>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803" name="Freeform 3170"/>
              <p:cNvSpPr>
                <a:spLocks/>
              </p:cNvSpPr>
              <p:nvPr/>
            </p:nvSpPr>
            <p:spPr bwMode="auto">
              <a:xfrm>
                <a:off x="7604125" y="3887788"/>
                <a:ext cx="25400" cy="25400"/>
              </a:xfrm>
              <a:custGeom>
                <a:avLst/>
                <a:gdLst>
                  <a:gd name="T0" fmla="*/ 2147483647 w 6"/>
                  <a:gd name="T1" fmla="*/ 2147483647 h 6"/>
                  <a:gd name="T2" fmla="*/ 2147483647 w 6"/>
                  <a:gd name="T3" fmla="*/ 2147483647 h 6"/>
                  <a:gd name="T4" fmla="*/ 2147483647 w 6"/>
                  <a:gd name="T5" fmla="*/ 2147483647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1" y="5"/>
                    </a:moveTo>
                    <a:cubicBezTo>
                      <a:pt x="0" y="4"/>
                      <a:pt x="0" y="2"/>
                      <a:pt x="1" y="1"/>
                    </a:cubicBezTo>
                    <a:cubicBezTo>
                      <a:pt x="2" y="0"/>
                      <a:pt x="4" y="0"/>
                      <a:pt x="5" y="1"/>
                    </a:cubicBezTo>
                    <a:cubicBezTo>
                      <a:pt x="6" y="2"/>
                      <a:pt x="6" y="4"/>
                      <a:pt x="5" y="5"/>
                    </a:cubicBezTo>
                    <a:cubicBezTo>
                      <a:pt x="4" y="6"/>
                      <a:pt x="2" y="6"/>
                      <a:pt x="1" y="5"/>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804" name="Freeform 3171"/>
              <p:cNvSpPr>
                <a:spLocks/>
              </p:cNvSpPr>
              <p:nvPr/>
            </p:nvSpPr>
            <p:spPr bwMode="auto">
              <a:xfrm>
                <a:off x="7564438" y="3921125"/>
                <a:ext cx="23812" cy="23813"/>
              </a:xfrm>
              <a:custGeom>
                <a:avLst/>
                <a:gdLst>
                  <a:gd name="T0" fmla="*/ 2147483647 w 6"/>
                  <a:gd name="T1" fmla="*/ 2147483647 h 6"/>
                  <a:gd name="T2" fmla="*/ 2147483647 w 6"/>
                  <a:gd name="T3" fmla="*/ 2147483647 h 6"/>
                  <a:gd name="T4" fmla="*/ 2147483647 w 6"/>
                  <a:gd name="T5" fmla="*/ 2147483647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1" y="5"/>
                    </a:moveTo>
                    <a:cubicBezTo>
                      <a:pt x="0" y="4"/>
                      <a:pt x="0" y="2"/>
                      <a:pt x="1" y="1"/>
                    </a:cubicBezTo>
                    <a:cubicBezTo>
                      <a:pt x="2" y="0"/>
                      <a:pt x="4" y="0"/>
                      <a:pt x="5" y="1"/>
                    </a:cubicBezTo>
                    <a:cubicBezTo>
                      <a:pt x="6" y="2"/>
                      <a:pt x="6" y="4"/>
                      <a:pt x="5" y="5"/>
                    </a:cubicBezTo>
                    <a:cubicBezTo>
                      <a:pt x="4" y="6"/>
                      <a:pt x="2" y="6"/>
                      <a:pt x="1" y="5"/>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805" name="Freeform 3172"/>
              <p:cNvSpPr>
                <a:spLocks/>
              </p:cNvSpPr>
              <p:nvPr/>
            </p:nvSpPr>
            <p:spPr bwMode="auto">
              <a:xfrm>
                <a:off x="7593013" y="3949700"/>
                <a:ext cx="11112" cy="12700"/>
              </a:xfrm>
              <a:custGeom>
                <a:avLst/>
                <a:gdLst>
                  <a:gd name="T0" fmla="*/ 2147483647 w 3"/>
                  <a:gd name="T1" fmla="*/ 2147483647 h 3"/>
                  <a:gd name="T2" fmla="*/ 2147483647 w 3"/>
                  <a:gd name="T3" fmla="*/ 0 h 3"/>
                  <a:gd name="T4" fmla="*/ 2147483647 w 3"/>
                  <a:gd name="T5" fmla="*/ 0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2"/>
                    </a:moveTo>
                    <a:cubicBezTo>
                      <a:pt x="0" y="2"/>
                      <a:pt x="0" y="1"/>
                      <a:pt x="1" y="0"/>
                    </a:cubicBezTo>
                    <a:cubicBezTo>
                      <a:pt x="1" y="0"/>
                      <a:pt x="2" y="0"/>
                      <a:pt x="3" y="0"/>
                    </a:cubicBezTo>
                    <a:cubicBezTo>
                      <a:pt x="3" y="1"/>
                      <a:pt x="3" y="2"/>
                      <a:pt x="3" y="2"/>
                    </a:cubicBezTo>
                    <a:cubicBezTo>
                      <a:pt x="2" y="3"/>
                      <a:pt x="1" y="3"/>
                      <a:pt x="1" y="2"/>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806" name="Freeform 3173"/>
              <p:cNvSpPr>
                <a:spLocks/>
              </p:cNvSpPr>
              <p:nvPr/>
            </p:nvSpPr>
            <p:spPr bwMode="auto">
              <a:xfrm>
                <a:off x="7580313" y="3895725"/>
                <a:ext cx="20637" cy="20638"/>
              </a:xfrm>
              <a:custGeom>
                <a:avLst/>
                <a:gdLst>
                  <a:gd name="T0" fmla="*/ 2147483647 w 5"/>
                  <a:gd name="T1" fmla="*/ 2147483647 h 5"/>
                  <a:gd name="T2" fmla="*/ 2147483647 w 5"/>
                  <a:gd name="T3" fmla="*/ 2147483647 h 5"/>
                  <a:gd name="T4" fmla="*/ 2147483647 w 5"/>
                  <a:gd name="T5" fmla="*/ 2147483647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1" y="4"/>
                    </a:moveTo>
                    <a:cubicBezTo>
                      <a:pt x="0" y="3"/>
                      <a:pt x="0" y="2"/>
                      <a:pt x="1" y="1"/>
                    </a:cubicBezTo>
                    <a:cubicBezTo>
                      <a:pt x="1" y="0"/>
                      <a:pt x="3" y="0"/>
                      <a:pt x="4" y="1"/>
                    </a:cubicBezTo>
                    <a:cubicBezTo>
                      <a:pt x="5" y="2"/>
                      <a:pt x="5" y="3"/>
                      <a:pt x="4" y="4"/>
                    </a:cubicBezTo>
                    <a:cubicBezTo>
                      <a:pt x="3" y="5"/>
                      <a:pt x="1" y="5"/>
                      <a:pt x="1" y="4"/>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807" name="Freeform 3174"/>
              <p:cNvSpPr>
                <a:spLocks/>
              </p:cNvSpPr>
              <p:nvPr/>
            </p:nvSpPr>
            <p:spPr bwMode="auto">
              <a:xfrm>
                <a:off x="7600950" y="3929063"/>
                <a:ext cx="7938" cy="7937"/>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0" y="2"/>
                      <a:pt x="0" y="1"/>
                      <a:pt x="1" y="1"/>
                    </a:cubicBezTo>
                    <a:cubicBezTo>
                      <a:pt x="1" y="0"/>
                      <a:pt x="1" y="0"/>
                      <a:pt x="2" y="1"/>
                    </a:cubicBezTo>
                    <a:cubicBezTo>
                      <a:pt x="2" y="1"/>
                      <a:pt x="2" y="2"/>
                      <a:pt x="2" y="2"/>
                    </a:cubicBezTo>
                    <a:cubicBezTo>
                      <a:pt x="1" y="2"/>
                      <a:pt x="1" y="2"/>
                      <a:pt x="1" y="2"/>
                    </a:cubicBezTo>
                    <a:close/>
                  </a:path>
                </a:pathLst>
              </a:custGeom>
              <a:solidFill>
                <a:srgbClr val="FFFFCF"/>
              </a:solidFill>
              <a:ln w="9525">
                <a:noFill/>
                <a:round/>
                <a:headEnd/>
                <a:tailEnd/>
              </a:ln>
            </p:spPr>
            <p:txBody>
              <a:bodyPr/>
              <a:lstStyle/>
              <a:p>
                <a:endParaRPr lang="en-US">
                  <a:latin typeface="Calibri" pitchFamily="34" charset="0"/>
                </a:endParaRPr>
              </a:p>
            </p:txBody>
          </p:sp>
          <p:sp>
            <p:nvSpPr>
              <p:cNvPr id="143808" name="Rectangle 3175"/>
              <p:cNvSpPr>
                <a:spLocks noChangeArrowheads="1"/>
              </p:cNvSpPr>
              <p:nvPr/>
            </p:nvSpPr>
            <p:spPr bwMode="auto">
              <a:xfrm>
                <a:off x="6299452" y="3203575"/>
                <a:ext cx="650370" cy="315343"/>
              </a:xfrm>
              <a:prstGeom prst="rect">
                <a:avLst/>
              </a:prstGeom>
              <a:noFill/>
              <a:ln w="9525">
                <a:noFill/>
                <a:miter lim="800000"/>
                <a:headEnd/>
                <a:tailEnd/>
              </a:ln>
            </p:spPr>
            <p:txBody>
              <a:bodyPr wrap="none" lIns="0" tIns="0" rIns="0" bIns="0">
                <a:spAutoFit/>
              </a:bodyPr>
              <a:lstStyle/>
              <a:p>
                <a:pPr algn="ctr">
                  <a:lnSpc>
                    <a:spcPct val="85000"/>
                  </a:lnSpc>
                </a:pPr>
                <a:r>
                  <a:rPr lang="en-US" sz="1200" b="1">
                    <a:solidFill>
                      <a:srgbClr val="000000"/>
                    </a:solidFill>
                    <a:latin typeface="Calibri" pitchFamily="34" charset="0"/>
                    <a:cs typeface="Arial" charset="0"/>
                  </a:rPr>
                  <a:t>T cell</a:t>
                </a:r>
                <a:br>
                  <a:rPr lang="en-US" sz="1200" b="1">
                    <a:solidFill>
                      <a:srgbClr val="000000"/>
                    </a:solidFill>
                    <a:latin typeface="Calibri" pitchFamily="34" charset="0"/>
                    <a:cs typeface="Arial" charset="0"/>
                  </a:rPr>
                </a:br>
                <a:r>
                  <a:rPr lang="en-US" sz="1200" b="1">
                    <a:solidFill>
                      <a:srgbClr val="000000"/>
                    </a:solidFill>
                    <a:latin typeface="Calibri" pitchFamily="34" charset="0"/>
                    <a:cs typeface="Arial" charset="0"/>
                  </a:rPr>
                  <a:t>Activation</a:t>
                </a:r>
                <a:endParaRPr lang="en-US" sz="1400">
                  <a:solidFill>
                    <a:srgbClr val="000000"/>
                  </a:solidFill>
                  <a:latin typeface="Calibri" pitchFamily="34" charset="0"/>
                  <a:cs typeface="Arial" charset="0"/>
                </a:endParaRPr>
              </a:p>
            </p:txBody>
          </p:sp>
          <p:sp>
            <p:nvSpPr>
              <p:cNvPr id="143809" name="Rectangle 3177"/>
              <p:cNvSpPr>
                <a:spLocks noChangeArrowheads="1"/>
              </p:cNvSpPr>
              <p:nvPr/>
            </p:nvSpPr>
            <p:spPr bwMode="auto">
              <a:xfrm>
                <a:off x="7527925" y="1414463"/>
                <a:ext cx="882650" cy="198437"/>
              </a:xfrm>
              <a:prstGeom prst="rect">
                <a:avLst/>
              </a:prstGeom>
              <a:noFill/>
              <a:ln w="9525">
                <a:noFill/>
                <a:miter lim="800000"/>
                <a:headEnd/>
                <a:tailEnd/>
              </a:ln>
            </p:spPr>
            <p:txBody>
              <a:bodyPr wrap="none" lIns="0" tIns="0" rIns="0" bIns="0">
                <a:spAutoFit/>
              </a:bodyPr>
              <a:lstStyle/>
              <a:p>
                <a:r>
                  <a:rPr lang="en-US" sz="1300">
                    <a:solidFill>
                      <a:srgbClr val="000000"/>
                    </a:solidFill>
                    <a:latin typeface="Calibri" pitchFamily="34" charset="0"/>
                    <a:cs typeface="Arial" charset="0"/>
                  </a:rPr>
                  <a:t>Proliferation</a:t>
                </a:r>
                <a:endParaRPr lang="en-US">
                  <a:solidFill>
                    <a:srgbClr val="000000"/>
                  </a:solidFill>
                  <a:latin typeface="Calibri" pitchFamily="34" charset="0"/>
                  <a:cs typeface="Arial" charset="0"/>
                </a:endParaRPr>
              </a:p>
            </p:txBody>
          </p:sp>
          <p:sp>
            <p:nvSpPr>
              <p:cNvPr id="143810" name="Rectangle 3178"/>
              <p:cNvSpPr>
                <a:spLocks noChangeArrowheads="1"/>
              </p:cNvSpPr>
              <p:nvPr/>
            </p:nvSpPr>
            <p:spPr bwMode="auto">
              <a:xfrm>
                <a:off x="7921625" y="2776538"/>
                <a:ext cx="587375" cy="198437"/>
              </a:xfrm>
              <a:prstGeom prst="rect">
                <a:avLst/>
              </a:prstGeom>
              <a:noFill/>
              <a:ln w="9525">
                <a:noFill/>
                <a:miter lim="800000"/>
                <a:headEnd/>
                <a:tailEnd/>
              </a:ln>
            </p:spPr>
            <p:txBody>
              <a:bodyPr wrap="none" lIns="0" tIns="0" rIns="0" bIns="0">
                <a:spAutoFit/>
              </a:bodyPr>
              <a:lstStyle/>
              <a:p>
                <a:r>
                  <a:rPr lang="en-US" sz="1300">
                    <a:solidFill>
                      <a:srgbClr val="000000"/>
                    </a:solidFill>
                    <a:latin typeface="Calibri" pitchFamily="34" charset="0"/>
                    <a:cs typeface="Arial" charset="0"/>
                  </a:rPr>
                  <a:t>Survival</a:t>
                </a:r>
                <a:endParaRPr lang="en-US">
                  <a:solidFill>
                    <a:srgbClr val="000000"/>
                  </a:solidFill>
                  <a:latin typeface="Calibri" pitchFamily="34" charset="0"/>
                  <a:cs typeface="Arial" charset="0"/>
                </a:endParaRPr>
              </a:p>
            </p:txBody>
          </p:sp>
          <p:sp>
            <p:nvSpPr>
              <p:cNvPr id="143811" name="Rectangle 3179"/>
              <p:cNvSpPr>
                <a:spLocks noChangeArrowheads="1"/>
              </p:cNvSpPr>
              <p:nvPr/>
            </p:nvSpPr>
            <p:spPr bwMode="auto">
              <a:xfrm>
                <a:off x="8178800" y="4424363"/>
                <a:ext cx="773113" cy="336550"/>
              </a:xfrm>
              <a:prstGeom prst="rect">
                <a:avLst/>
              </a:prstGeom>
              <a:noFill/>
              <a:ln w="9525">
                <a:noFill/>
                <a:miter lim="800000"/>
                <a:headEnd/>
                <a:tailEnd/>
              </a:ln>
            </p:spPr>
            <p:txBody>
              <a:bodyPr wrap="none" lIns="0" tIns="0" rIns="0" bIns="0">
                <a:spAutoFit/>
              </a:bodyPr>
              <a:lstStyle/>
              <a:p>
                <a:pPr algn="ctr">
                  <a:lnSpc>
                    <a:spcPct val="85000"/>
                  </a:lnSpc>
                </a:pPr>
                <a:r>
                  <a:rPr lang="en-US" sz="1300">
                    <a:solidFill>
                      <a:srgbClr val="000000"/>
                    </a:solidFill>
                    <a:latin typeface="Calibri" pitchFamily="34" charset="0"/>
                    <a:cs typeface="Arial" charset="0"/>
                  </a:rPr>
                  <a:t>Cytokine</a:t>
                </a:r>
                <a:br>
                  <a:rPr lang="en-US" sz="1300">
                    <a:solidFill>
                      <a:srgbClr val="000000"/>
                    </a:solidFill>
                    <a:latin typeface="Calibri" pitchFamily="34" charset="0"/>
                    <a:cs typeface="Arial" charset="0"/>
                  </a:rPr>
                </a:br>
                <a:r>
                  <a:rPr lang="en-US" sz="1300">
                    <a:solidFill>
                      <a:srgbClr val="000000"/>
                    </a:solidFill>
                    <a:latin typeface="Calibri" pitchFamily="34" charset="0"/>
                    <a:cs typeface="Arial" charset="0"/>
                  </a:rPr>
                  <a:t>production</a:t>
                </a:r>
                <a:endParaRPr lang="en-US">
                  <a:solidFill>
                    <a:srgbClr val="000000"/>
                  </a:solidFill>
                  <a:latin typeface="Calibri" pitchFamily="34" charset="0"/>
                  <a:cs typeface="Arial" charset="0"/>
                </a:endParaRPr>
              </a:p>
            </p:txBody>
          </p:sp>
          <p:sp>
            <p:nvSpPr>
              <p:cNvPr id="143812" name="Rectangle 3180"/>
              <p:cNvSpPr>
                <a:spLocks noChangeArrowheads="1"/>
              </p:cNvSpPr>
              <p:nvPr/>
            </p:nvSpPr>
            <p:spPr bwMode="auto">
              <a:xfrm>
                <a:off x="8566150" y="4587875"/>
                <a:ext cx="0" cy="457200"/>
              </a:xfrm>
              <a:prstGeom prst="rect">
                <a:avLst/>
              </a:prstGeom>
              <a:noFill/>
              <a:ln w="9525">
                <a:noFill/>
                <a:miter lim="800000"/>
                <a:headEnd/>
                <a:tailEnd/>
              </a:ln>
            </p:spPr>
            <p:txBody>
              <a:bodyPr wrap="none" lIns="0" tIns="0" rIns="0" bIns="0">
                <a:spAutoFit/>
              </a:bodyPr>
              <a:lstStyle/>
              <a:p>
                <a:pPr algn="ctr"/>
                <a:endParaRPr lang="de-CH">
                  <a:solidFill>
                    <a:srgbClr val="000000"/>
                  </a:solidFill>
                  <a:latin typeface="Calibri" pitchFamily="34" charset="0"/>
                  <a:cs typeface="Arial" charset="0"/>
                </a:endParaRPr>
              </a:p>
            </p:txBody>
          </p:sp>
          <p:sp>
            <p:nvSpPr>
              <p:cNvPr id="143813" name="Freeform 3181"/>
              <p:cNvSpPr>
                <a:spLocks/>
              </p:cNvSpPr>
              <p:nvPr/>
            </p:nvSpPr>
            <p:spPr bwMode="auto">
              <a:xfrm>
                <a:off x="7142163" y="5000625"/>
                <a:ext cx="163512" cy="119063"/>
              </a:xfrm>
              <a:custGeom>
                <a:avLst/>
                <a:gdLst>
                  <a:gd name="T0" fmla="*/ 2147483647 w 40"/>
                  <a:gd name="T1" fmla="*/ 0 h 29"/>
                  <a:gd name="T2" fmla="*/ 0 w 40"/>
                  <a:gd name="T3" fmla="*/ 2147483647 h 29"/>
                  <a:gd name="T4" fmla="*/ 0 w 40"/>
                  <a:gd name="T5" fmla="*/ 2147483647 h 29"/>
                  <a:gd name="T6" fmla="*/ 2147483647 w 40"/>
                  <a:gd name="T7" fmla="*/ 0 h 29"/>
                  <a:gd name="T8" fmla="*/ 0 60000 65536"/>
                  <a:gd name="T9" fmla="*/ 0 60000 65536"/>
                  <a:gd name="T10" fmla="*/ 0 60000 65536"/>
                  <a:gd name="T11" fmla="*/ 0 60000 65536"/>
                  <a:gd name="T12" fmla="*/ 0 w 40"/>
                  <a:gd name="T13" fmla="*/ 0 h 29"/>
                  <a:gd name="T14" fmla="*/ 40 w 40"/>
                  <a:gd name="T15" fmla="*/ 29 h 29"/>
                </a:gdLst>
                <a:ahLst/>
                <a:cxnLst>
                  <a:cxn ang="T8">
                    <a:pos x="T0" y="T1"/>
                  </a:cxn>
                  <a:cxn ang="T9">
                    <a:pos x="T2" y="T3"/>
                  </a:cxn>
                  <a:cxn ang="T10">
                    <a:pos x="T4" y="T5"/>
                  </a:cxn>
                  <a:cxn ang="T11">
                    <a:pos x="T6" y="T7"/>
                  </a:cxn>
                </a:cxnLst>
                <a:rect l="T12" t="T13" r="T14" b="T15"/>
                <a:pathLst>
                  <a:path w="40" h="29">
                    <a:moveTo>
                      <a:pt x="40" y="0"/>
                    </a:moveTo>
                    <a:cubicBezTo>
                      <a:pt x="39" y="1"/>
                      <a:pt x="27" y="23"/>
                      <a:pt x="0" y="23"/>
                    </a:cubicBezTo>
                    <a:cubicBezTo>
                      <a:pt x="0" y="28"/>
                      <a:pt x="0" y="28"/>
                      <a:pt x="0" y="28"/>
                    </a:cubicBezTo>
                    <a:cubicBezTo>
                      <a:pt x="33" y="29"/>
                      <a:pt x="40" y="0"/>
                      <a:pt x="40" y="0"/>
                    </a:cubicBezTo>
                    <a:close/>
                  </a:path>
                </a:pathLst>
              </a:custGeom>
              <a:solidFill>
                <a:srgbClr val="000000"/>
              </a:solidFill>
              <a:ln w="9525">
                <a:noFill/>
                <a:round/>
                <a:headEnd/>
                <a:tailEnd/>
              </a:ln>
            </p:spPr>
            <p:txBody>
              <a:bodyPr/>
              <a:lstStyle/>
              <a:p>
                <a:endParaRPr lang="en-US">
                  <a:latin typeface="Calibri" pitchFamily="34" charset="0"/>
                </a:endParaRPr>
              </a:p>
            </p:txBody>
          </p:sp>
          <p:sp>
            <p:nvSpPr>
              <p:cNvPr id="143814" name="Freeform 3182"/>
              <p:cNvSpPr>
                <a:spLocks/>
              </p:cNvSpPr>
              <p:nvPr/>
            </p:nvSpPr>
            <p:spPr bwMode="auto">
              <a:xfrm>
                <a:off x="7097713" y="5078413"/>
                <a:ext cx="65087" cy="53975"/>
              </a:xfrm>
              <a:custGeom>
                <a:avLst/>
                <a:gdLst>
                  <a:gd name="T0" fmla="*/ 0 w 41"/>
                  <a:gd name="T1" fmla="*/ 2147483647 h 34"/>
                  <a:gd name="T2" fmla="*/ 2147483647 w 41"/>
                  <a:gd name="T3" fmla="*/ 0 h 34"/>
                  <a:gd name="T4" fmla="*/ 2147483647 w 41"/>
                  <a:gd name="T5" fmla="*/ 2147483647 h 34"/>
                  <a:gd name="T6" fmla="*/ 2147483647 w 41"/>
                  <a:gd name="T7" fmla="*/ 2147483647 h 34"/>
                  <a:gd name="T8" fmla="*/ 0 w 41"/>
                  <a:gd name="T9" fmla="*/ 2147483647 h 34"/>
                  <a:gd name="T10" fmla="*/ 0 60000 65536"/>
                  <a:gd name="T11" fmla="*/ 0 60000 65536"/>
                  <a:gd name="T12" fmla="*/ 0 60000 65536"/>
                  <a:gd name="T13" fmla="*/ 0 60000 65536"/>
                  <a:gd name="T14" fmla="*/ 0 60000 65536"/>
                  <a:gd name="T15" fmla="*/ 0 w 41"/>
                  <a:gd name="T16" fmla="*/ 0 h 34"/>
                  <a:gd name="T17" fmla="*/ 41 w 41"/>
                  <a:gd name="T18" fmla="*/ 34 h 34"/>
                </a:gdLst>
                <a:ahLst/>
                <a:cxnLst>
                  <a:cxn ang="T10">
                    <a:pos x="T0" y="T1"/>
                  </a:cxn>
                  <a:cxn ang="T11">
                    <a:pos x="T2" y="T3"/>
                  </a:cxn>
                  <a:cxn ang="T12">
                    <a:pos x="T4" y="T5"/>
                  </a:cxn>
                  <a:cxn ang="T13">
                    <a:pos x="T6" y="T7"/>
                  </a:cxn>
                  <a:cxn ang="T14">
                    <a:pos x="T8" y="T9"/>
                  </a:cxn>
                </a:cxnLst>
                <a:rect l="T15" t="T16" r="T17" b="T18"/>
                <a:pathLst>
                  <a:path w="41" h="34">
                    <a:moveTo>
                      <a:pt x="0" y="16"/>
                    </a:moveTo>
                    <a:lnTo>
                      <a:pt x="41" y="0"/>
                    </a:lnTo>
                    <a:lnTo>
                      <a:pt x="31" y="16"/>
                    </a:lnTo>
                    <a:lnTo>
                      <a:pt x="41" y="34"/>
                    </a:lnTo>
                    <a:lnTo>
                      <a:pt x="0" y="16"/>
                    </a:lnTo>
                    <a:close/>
                  </a:path>
                </a:pathLst>
              </a:custGeom>
              <a:solidFill>
                <a:srgbClr val="000000"/>
              </a:solidFill>
              <a:ln w="9525">
                <a:noFill/>
                <a:round/>
                <a:headEnd/>
                <a:tailEnd/>
              </a:ln>
            </p:spPr>
            <p:txBody>
              <a:bodyPr/>
              <a:lstStyle/>
              <a:p>
                <a:endParaRPr lang="en-US">
                  <a:latin typeface="Calibri" pitchFamily="34" charset="0"/>
                </a:endParaRPr>
              </a:p>
            </p:txBody>
          </p:sp>
          <p:sp>
            <p:nvSpPr>
              <p:cNvPr id="143815" name="Freeform 3183"/>
              <p:cNvSpPr>
                <a:spLocks/>
              </p:cNvSpPr>
              <p:nvPr/>
            </p:nvSpPr>
            <p:spPr bwMode="auto">
              <a:xfrm>
                <a:off x="7935913" y="5054600"/>
                <a:ext cx="196850" cy="93663"/>
              </a:xfrm>
              <a:custGeom>
                <a:avLst/>
                <a:gdLst>
                  <a:gd name="T0" fmla="*/ 0 w 48"/>
                  <a:gd name="T1" fmla="*/ 0 h 23"/>
                  <a:gd name="T2" fmla="*/ 2147483647 w 48"/>
                  <a:gd name="T3" fmla="*/ 2147483647 h 23"/>
                  <a:gd name="T4" fmla="*/ 2147483647 w 48"/>
                  <a:gd name="T5" fmla="*/ 2147483647 h 23"/>
                  <a:gd name="T6" fmla="*/ 0 w 48"/>
                  <a:gd name="T7" fmla="*/ 0 h 23"/>
                  <a:gd name="T8" fmla="*/ 0 60000 65536"/>
                  <a:gd name="T9" fmla="*/ 0 60000 65536"/>
                  <a:gd name="T10" fmla="*/ 0 60000 65536"/>
                  <a:gd name="T11" fmla="*/ 0 60000 65536"/>
                  <a:gd name="T12" fmla="*/ 0 w 48"/>
                  <a:gd name="T13" fmla="*/ 0 h 23"/>
                  <a:gd name="T14" fmla="*/ 48 w 48"/>
                  <a:gd name="T15" fmla="*/ 23 h 23"/>
                </a:gdLst>
                <a:ahLst/>
                <a:cxnLst>
                  <a:cxn ang="T8">
                    <a:pos x="T0" y="T1"/>
                  </a:cxn>
                  <a:cxn ang="T9">
                    <a:pos x="T2" y="T3"/>
                  </a:cxn>
                  <a:cxn ang="T10">
                    <a:pos x="T4" y="T5"/>
                  </a:cxn>
                  <a:cxn ang="T11">
                    <a:pos x="T6" y="T7"/>
                  </a:cxn>
                </a:cxnLst>
                <a:rect l="T12" t="T13" r="T14" b="T15"/>
                <a:pathLst>
                  <a:path w="48" h="23">
                    <a:moveTo>
                      <a:pt x="0" y="0"/>
                    </a:moveTo>
                    <a:cubicBezTo>
                      <a:pt x="0" y="1"/>
                      <a:pt x="21" y="15"/>
                      <a:pt x="45" y="2"/>
                    </a:cubicBezTo>
                    <a:cubicBezTo>
                      <a:pt x="48" y="7"/>
                      <a:pt x="48" y="7"/>
                      <a:pt x="48" y="7"/>
                    </a:cubicBezTo>
                    <a:cubicBezTo>
                      <a:pt x="19" y="23"/>
                      <a:pt x="0" y="0"/>
                      <a:pt x="0" y="0"/>
                    </a:cubicBezTo>
                    <a:close/>
                  </a:path>
                </a:pathLst>
              </a:custGeom>
              <a:solidFill>
                <a:srgbClr val="000000"/>
              </a:solidFill>
              <a:ln w="9525">
                <a:noFill/>
                <a:round/>
                <a:headEnd/>
                <a:tailEnd/>
              </a:ln>
            </p:spPr>
            <p:txBody>
              <a:bodyPr/>
              <a:lstStyle/>
              <a:p>
                <a:endParaRPr lang="en-US">
                  <a:latin typeface="Calibri" pitchFamily="34" charset="0"/>
                </a:endParaRPr>
              </a:p>
            </p:txBody>
          </p:sp>
          <p:sp>
            <p:nvSpPr>
              <p:cNvPr id="143816" name="Freeform 3184"/>
              <p:cNvSpPr>
                <a:spLocks/>
              </p:cNvSpPr>
              <p:nvPr/>
            </p:nvSpPr>
            <p:spPr bwMode="auto">
              <a:xfrm>
                <a:off x="8096250" y="5049838"/>
                <a:ext cx="68263" cy="53975"/>
              </a:xfrm>
              <a:custGeom>
                <a:avLst/>
                <a:gdLst>
                  <a:gd name="T0" fmla="*/ 2147483647 w 43"/>
                  <a:gd name="T1" fmla="*/ 0 h 34"/>
                  <a:gd name="T2" fmla="*/ 0 w 43"/>
                  <a:gd name="T3" fmla="*/ 2147483647 h 34"/>
                  <a:gd name="T4" fmla="*/ 2147483647 w 43"/>
                  <a:gd name="T5" fmla="*/ 2147483647 h 34"/>
                  <a:gd name="T6" fmla="*/ 2147483647 w 43"/>
                  <a:gd name="T7" fmla="*/ 2147483647 h 34"/>
                  <a:gd name="T8" fmla="*/ 2147483647 w 43"/>
                  <a:gd name="T9" fmla="*/ 0 h 34"/>
                  <a:gd name="T10" fmla="*/ 0 60000 65536"/>
                  <a:gd name="T11" fmla="*/ 0 60000 65536"/>
                  <a:gd name="T12" fmla="*/ 0 60000 65536"/>
                  <a:gd name="T13" fmla="*/ 0 60000 65536"/>
                  <a:gd name="T14" fmla="*/ 0 60000 65536"/>
                  <a:gd name="T15" fmla="*/ 0 w 43"/>
                  <a:gd name="T16" fmla="*/ 0 h 34"/>
                  <a:gd name="T17" fmla="*/ 43 w 43"/>
                  <a:gd name="T18" fmla="*/ 34 h 34"/>
                </a:gdLst>
                <a:ahLst/>
                <a:cxnLst>
                  <a:cxn ang="T10">
                    <a:pos x="T0" y="T1"/>
                  </a:cxn>
                  <a:cxn ang="T11">
                    <a:pos x="T2" y="T3"/>
                  </a:cxn>
                  <a:cxn ang="T12">
                    <a:pos x="T4" y="T5"/>
                  </a:cxn>
                  <a:cxn ang="T13">
                    <a:pos x="T6" y="T7"/>
                  </a:cxn>
                  <a:cxn ang="T14">
                    <a:pos x="T8" y="T9"/>
                  </a:cxn>
                </a:cxnLst>
                <a:rect l="T15" t="T16" r="T17" b="T18"/>
                <a:pathLst>
                  <a:path w="43" h="34">
                    <a:moveTo>
                      <a:pt x="43" y="0"/>
                    </a:moveTo>
                    <a:lnTo>
                      <a:pt x="0" y="5"/>
                    </a:lnTo>
                    <a:lnTo>
                      <a:pt x="18" y="16"/>
                    </a:lnTo>
                    <a:lnTo>
                      <a:pt x="15" y="34"/>
                    </a:lnTo>
                    <a:lnTo>
                      <a:pt x="4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143817" name="Freeform 3185"/>
              <p:cNvSpPr>
                <a:spLocks/>
              </p:cNvSpPr>
              <p:nvPr/>
            </p:nvSpPr>
            <p:spPr bwMode="auto">
              <a:xfrm>
                <a:off x="7515225" y="4240213"/>
                <a:ext cx="117475" cy="171450"/>
              </a:xfrm>
              <a:custGeom>
                <a:avLst/>
                <a:gdLst>
                  <a:gd name="T0" fmla="*/ 2147483647 w 29"/>
                  <a:gd name="T1" fmla="*/ 2147483647 h 42"/>
                  <a:gd name="T2" fmla="*/ 2147483647 w 29"/>
                  <a:gd name="T3" fmla="*/ 2147483647 h 42"/>
                  <a:gd name="T4" fmla="*/ 2147483647 w 29"/>
                  <a:gd name="T5" fmla="*/ 0 h 42"/>
                  <a:gd name="T6" fmla="*/ 2147483647 w 29"/>
                  <a:gd name="T7" fmla="*/ 2147483647 h 42"/>
                  <a:gd name="T8" fmla="*/ 0 60000 65536"/>
                  <a:gd name="T9" fmla="*/ 0 60000 65536"/>
                  <a:gd name="T10" fmla="*/ 0 60000 65536"/>
                  <a:gd name="T11" fmla="*/ 0 60000 65536"/>
                  <a:gd name="T12" fmla="*/ 0 w 29"/>
                  <a:gd name="T13" fmla="*/ 0 h 42"/>
                  <a:gd name="T14" fmla="*/ 29 w 29"/>
                  <a:gd name="T15" fmla="*/ 42 h 42"/>
                </a:gdLst>
                <a:ahLst/>
                <a:cxnLst>
                  <a:cxn ang="T8">
                    <a:pos x="T0" y="T1"/>
                  </a:cxn>
                  <a:cxn ang="T9">
                    <a:pos x="T2" y="T3"/>
                  </a:cxn>
                  <a:cxn ang="T10">
                    <a:pos x="T4" y="T5"/>
                  </a:cxn>
                  <a:cxn ang="T11">
                    <a:pos x="T6" y="T7"/>
                  </a:cxn>
                </a:cxnLst>
                <a:rect l="T12" t="T13" r="T14" b="T15"/>
                <a:pathLst>
                  <a:path w="29" h="42">
                    <a:moveTo>
                      <a:pt x="29" y="42"/>
                    </a:moveTo>
                    <a:cubicBezTo>
                      <a:pt x="28" y="42"/>
                      <a:pt x="7" y="28"/>
                      <a:pt x="10" y="1"/>
                    </a:cubicBezTo>
                    <a:cubicBezTo>
                      <a:pt x="5" y="0"/>
                      <a:pt x="5" y="0"/>
                      <a:pt x="5" y="0"/>
                    </a:cubicBezTo>
                    <a:cubicBezTo>
                      <a:pt x="0" y="32"/>
                      <a:pt x="28" y="42"/>
                      <a:pt x="29" y="42"/>
                    </a:cubicBezTo>
                    <a:close/>
                  </a:path>
                </a:pathLst>
              </a:custGeom>
              <a:solidFill>
                <a:srgbClr val="000000"/>
              </a:solidFill>
              <a:ln w="9525">
                <a:noFill/>
                <a:round/>
                <a:headEnd/>
                <a:tailEnd/>
              </a:ln>
            </p:spPr>
            <p:txBody>
              <a:bodyPr/>
              <a:lstStyle/>
              <a:p>
                <a:endParaRPr lang="en-US">
                  <a:latin typeface="Calibri" pitchFamily="34" charset="0"/>
                </a:endParaRPr>
              </a:p>
            </p:txBody>
          </p:sp>
          <p:sp>
            <p:nvSpPr>
              <p:cNvPr id="143818" name="Freeform 3186"/>
              <p:cNvSpPr>
                <a:spLocks/>
              </p:cNvSpPr>
              <p:nvPr/>
            </p:nvSpPr>
            <p:spPr bwMode="auto">
              <a:xfrm>
                <a:off x="7515225" y="4195763"/>
                <a:ext cx="52388" cy="68262"/>
              </a:xfrm>
              <a:custGeom>
                <a:avLst/>
                <a:gdLst>
                  <a:gd name="T0" fmla="*/ 2147483647 w 33"/>
                  <a:gd name="T1" fmla="*/ 0 h 43"/>
                  <a:gd name="T2" fmla="*/ 2147483647 w 33"/>
                  <a:gd name="T3" fmla="*/ 2147483647 h 43"/>
                  <a:gd name="T4" fmla="*/ 2147483647 w 33"/>
                  <a:gd name="T5" fmla="*/ 2147483647 h 43"/>
                  <a:gd name="T6" fmla="*/ 0 w 33"/>
                  <a:gd name="T7" fmla="*/ 2147483647 h 43"/>
                  <a:gd name="T8" fmla="*/ 2147483647 w 33"/>
                  <a:gd name="T9" fmla="*/ 0 h 43"/>
                  <a:gd name="T10" fmla="*/ 0 60000 65536"/>
                  <a:gd name="T11" fmla="*/ 0 60000 65536"/>
                  <a:gd name="T12" fmla="*/ 0 60000 65536"/>
                  <a:gd name="T13" fmla="*/ 0 60000 65536"/>
                  <a:gd name="T14" fmla="*/ 0 60000 65536"/>
                  <a:gd name="T15" fmla="*/ 0 w 33"/>
                  <a:gd name="T16" fmla="*/ 0 h 43"/>
                  <a:gd name="T17" fmla="*/ 33 w 33"/>
                  <a:gd name="T18" fmla="*/ 43 h 43"/>
                </a:gdLst>
                <a:ahLst/>
                <a:cxnLst>
                  <a:cxn ang="T10">
                    <a:pos x="T0" y="T1"/>
                  </a:cxn>
                  <a:cxn ang="T11">
                    <a:pos x="T2" y="T3"/>
                  </a:cxn>
                  <a:cxn ang="T12">
                    <a:pos x="T4" y="T5"/>
                  </a:cxn>
                  <a:cxn ang="T13">
                    <a:pos x="T6" y="T7"/>
                  </a:cxn>
                  <a:cxn ang="T14">
                    <a:pos x="T8" y="T9"/>
                  </a:cxn>
                </a:cxnLst>
                <a:rect l="T15" t="T16" r="T17" b="T18"/>
                <a:pathLst>
                  <a:path w="33" h="43">
                    <a:moveTo>
                      <a:pt x="23" y="0"/>
                    </a:moveTo>
                    <a:lnTo>
                      <a:pt x="33" y="43"/>
                    </a:lnTo>
                    <a:lnTo>
                      <a:pt x="18" y="30"/>
                    </a:lnTo>
                    <a:lnTo>
                      <a:pt x="0" y="38"/>
                    </a:lnTo>
                    <a:lnTo>
                      <a:pt x="23" y="0"/>
                    </a:lnTo>
                    <a:close/>
                  </a:path>
                </a:pathLst>
              </a:custGeom>
              <a:solidFill>
                <a:srgbClr val="000000"/>
              </a:solidFill>
              <a:ln w="9525">
                <a:noFill/>
                <a:round/>
                <a:headEnd/>
                <a:tailEnd/>
              </a:ln>
            </p:spPr>
            <p:txBody>
              <a:bodyPr/>
              <a:lstStyle/>
              <a:p>
                <a:endParaRPr lang="en-US">
                  <a:latin typeface="Calibri" pitchFamily="34" charset="0"/>
                </a:endParaRPr>
              </a:p>
            </p:txBody>
          </p:sp>
        </p:grpSp>
      </p:grpSp>
      <p:grpSp>
        <p:nvGrpSpPr>
          <p:cNvPr id="27" name="Group 1560"/>
          <p:cNvGrpSpPr>
            <a:grpSpLocks/>
          </p:cNvGrpSpPr>
          <p:nvPr/>
        </p:nvGrpSpPr>
        <p:grpSpPr bwMode="auto">
          <a:xfrm rot="5400000">
            <a:off x="3098007" y="4188619"/>
            <a:ext cx="461962" cy="1676400"/>
            <a:chOff x="2814638" y="4799012"/>
            <a:chExt cx="163512" cy="1169988"/>
          </a:xfrm>
        </p:grpSpPr>
        <p:pic>
          <p:nvPicPr>
            <p:cNvPr id="143471" name="Picture 4278"/>
            <p:cNvPicPr>
              <a:picLocks noChangeAspect="1" noChangeArrowheads="1"/>
            </p:cNvPicPr>
            <p:nvPr/>
          </p:nvPicPr>
          <p:blipFill>
            <a:blip r:embed="rId28"/>
            <a:srcRect/>
            <a:stretch>
              <a:fillRect/>
            </a:stretch>
          </p:blipFill>
          <p:spPr bwMode="auto">
            <a:xfrm>
              <a:off x="2830513" y="5305425"/>
              <a:ext cx="128587" cy="663575"/>
            </a:xfrm>
            <a:prstGeom prst="rect">
              <a:avLst/>
            </a:prstGeom>
            <a:noFill/>
            <a:ln w="9525">
              <a:noFill/>
              <a:miter lim="800000"/>
              <a:headEnd/>
              <a:tailEnd/>
            </a:ln>
          </p:spPr>
        </p:pic>
        <p:sp>
          <p:nvSpPr>
            <p:cNvPr id="143472" name="Freeform 4279"/>
            <p:cNvSpPr>
              <a:spLocks/>
            </p:cNvSpPr>
            <p:nvPr/>
          </p:nvSpPr>
          <p:spPr bwMode="auto">
            <a:xfrm>
              <a:off x="2846388" y="5319712"/>
              <a:ext cx="100012" cy="633413"/>
            </a:xfrm>
            <a:custGeom>
              <a:avLst/>
              <a:gdLst>
                <a:gd name="T0" fmla="*/ 2147483647 w 30"/>
                <a:gd name="T1" fmla="*/ 2147483647 h 192"/>
                <a:gd name="T2" fmla="*/ 2147483647 w 30"/>
                <a:gd name="T3" fmla="*/ 2147483647 h 192"/>
                <a:gd name="T4" fmla="*/ 2147483647 w 30"/>
                <a:gd name="T5" fmla="*/ 2147483647 h 192"/>
                <a:gd name="T6" fmla="*/ 2147483647 w 30"/>
                <a:gd name="T7" fmla="*/ 0 h 192"/>
                <a:gd name="T8" fmla="*/ 0 w 30"/>
                <a:gd name="T9" fmla="*/ 0 h 192"/>
                <a:gd name="T10" fmla="*/ 0 w 30"/>
                <a:gd name="T11" fmla="*/ 2147483647 h 192"/>
                <a:gd name="T12" fmla="*/ 2147483647 w 30"/>
                <a:gd name="T13" fmla="*/ 2147483647 h 192"/>
                <a:gd name="T14" fmla="*/ 2147483647 w 30"/>
                <a:gd name="T15" fmla="*/ 2147483647 h 192"/>
                <a:gd name="T16" fmla="*/ 2147483647 w 30"/>
                <a:gd name="T17" fmla="*/ 2147483647 h 192"/>
                <a:gd name="T18" fmla="*/ 2147483647 w 30"/>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92"/>
                <a:gd name="T32" fmla="*/ 30 w 30"/>
                <a:gd name="T33" fmla="*/ 192 h 1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92">
                  <a:moveTo>
                    <a:pt x="22" y="185"/>
                  </a:moveTo>
                  <a:cubicBezTo>
                    <a:pt x="22" y="71"/>
                    <a:pt x="22" y="71"/>
                    <a:pt x="22" y="71"/>
                  </a:cubicBezTo>
                  <a:cubicBezTo>
                    <a:pt x="30" y="70"/>
                    <a:pt x="30" y="68"/>
                    <a:pt x="30" y="68"/>
                  </a:cubicBezTo>
                  <a:cubicBezTo>
                    <a:pt x="30" y="0"/>
                    <a:pt x="30" y="0"/>
                    <a:pt x="30" y="0"/>
                  </a:cubicBezTo>
                  <a:cubicBezTo>
                    <a:pt x="0" y="0"/>
                    <a:pt x="0" y="0"/>
                    <a:pt x="0" y="0"/>
                  </a:cubicBezTo>
                  <a:cubicBezTo>
                    <a:pt x="0" y="68"/>
                    <a:pt x="0" y="68"/>
                    <a:pt x="0" y="68"/>
                  </a:cubicBezTo>
                  <a:cubicBezTo>
                    <a:pt x="0" y="68"/>
                    <a:pt x="1" y="70"/>
                    <a:pt x="9" y="71"/>
                  </a:cubicBezTo>
                  <a:cubicBezTo>
                    <a:pt x="9" y="185"/>
                    <a:pt x="9" y="185"/>
                    <a:pt x="9" y="185"/>
                  </a:cubicBezTo>
                  <a:cubicBezTo>
                    <a:pt x="9" y="189"/>
                    <a:pt x="12" y="192"/>
                    <a:pt x="15" y="192"/>
                  </a:cubicBezTo>
                  <a:cubicBezTo>
                    <a:pt x="19" y="192"/>
                    <a:pt x="22" y="189"/>
                    <a:pt x="22" y="185"/>
                  </a:cubicBezTo>
                  <a:close/>
                </a:path>
              </a:pathLst>
            </a:custGeom>
            <a:noFill/>
            <a:ln w="6350">
              <a:solidFill>
                <a:srgbClr val="000000"/>
              </a:solidFill>
              <a:miter lim="800000"/>
              <a:headEnd/>
              <a:tailEnd/>
            </a:ln>
          </p:spPr>
          <p:txBody>
            <a:bodyPr/>
            <a:lstStyle/>
            <a:p>
              <a:endParaRPr lang="en-US">
                <a:latin typeface="Calibri" pitchFamily="34" charset="0"/>
              </a:endParaRPr>
            </a:p>
          </p:txBody>
        </p:sp>
        <p:pic>
          <p:nvPicPr>
            <p:cNvPr id="143473" name="Picture 4280"/>
            <p:cNvPicPr>
              <a:picLocks noChangeAspect="1" noChangeArrowheads="1"/>
            </p:cNvPicPr>
            <p:nvPr/>
          </p:nvPicPr>
          <p:blipFill>
            <a:blip r:embed="rId29"/>
            <a:srcRect/>
            <a:stretch>
              <a:fillRect/>
            </a:stretch>
          </p:blipFill>
          <p:spPr bwMode="auto">
            <a:xfrm>
              <a:off x="2830513" y="5291137"/>
              <a:ext cx="128587" cy="58738"/>
            </a:xfrm>
            <a:prstGeom prst="rect">
              <a:avLst/>
            </a:prstGeom>
            <a:noFill/>
            <a:ln w="9525">
              <a:noFill/>
              <a:miter lim="800000"/>
              <a:headEnd/>
              <a:tailEnd/>
            </a:ln>
          </p:spPr>
        </p:pic>
        <p:sp>
          <p:nvSpPr>
            <p:cNvPr id="143474" name="Freeform 4281"/>
            <p:cNvSpPr>
              <a:spLocks/>
            </p:cNvSpPr>
            <p:nvPr/>
          </p:nvSpPr>
          <p:spPr bwMode="auto">
            <a:xfrm>
              <a:off x="2846388" y="5307012"/>
              <a:ext cx="100012" cy="26988"/>
            </a:xfrm>
            <a:custGeom>
              <a:avLst/>
              <a:gdLst>
                <a:gd name="T0" fmla="*/ 0 w 30"/>
                <a:gd name="T1" fmla="*/ 2147483647 h 8"/>
                <a:gd name="T2" fmla="*/ 2147483647 w 30"/>
                <a:gd name="T3" fmla="*/ 0 h 8"/>
                <a:gd name="T4" fmla="*/ 2147483647 w 30"/>
                <a:gd name="T5" fmla="*/ 2147483647 h 8"/>
                <a:gd name="T6" fmla="*/ 2147483647 w 30"/>
                <a:gd name="T7" fmla="*/ 2147483647 h 8"/>
                <a:gd name="T8" fmla="*/ 2147483647 w 30"/>
                <a:gd name="T9" fmla="*/ 2147483647 h 8"/>
                <a:gd name="T10" fmla="*/ 0 w 30"/>
                <a:gd name="T11" fmla="*/ 2147483647 h 8"/>
                <a:gd name="T12" fmla="*/ 0 60000 65536"/>
                <a:gd name="T13" fmla="*/ 0 60000 65536"/>
                <a:gd name="T14" fmla="*/ 0 60000 65536"/>
                <a:gd name="T15" fmla="*/ 0 60000 65536"/>
                <a:gd name="T16" fmla="*/ 0 60000 65536"/>
                <a:gd name="T17" fmla="*/ 0 60000 65536"/>
                <a:gd name="T18" fmla="*/ 0 w 30"/>
                <a:gd name="T19" fmla="*/ 0 h 8"/>
                <a:gd name="T20" fmla="*/ 30 w 30"/>
                <a:gd name="T21" fmla="*/ 8 h 8"/>
              </a:gdLst>
              <a:ahLst/>
              <a:cxnLst>
                <a:cxn ang="T12">
                  <a:pos x="T0" y="T1"/>
                </a:cxn>
                <a:cxn ang="T13">
                  <a:pos x="T2" y="T3"/>
                </a:cxn>
                <a:cxn ang="T14">
                  <a:pos x="T4" y="T5"/>
                </a:cxn>
                <a:cxn ang="T15">
                  <a:pos x="T6" y="T7"/>
                </a:cxn>
                <a:cxn ang="T16">
                  <a:pos x="T8" y="T9"/>
                </a:cxn>
                <a:cxn ang="T17">
                  <a:pos x="T10" y="T11"/>
                </a:cxn>
              </a:cxnLst>
              <a:rect l="T18" t="T19" r="T20" b="T21"/>
              <a:pathLst>
                <a:path w="30" h="8">
                  <a:moveTo>
                    <a:pt x="0" y="4"/>
                  </a:moveTo>
                  <a:cubicBezTo>
                    <a:pt x="0" y="4"/>
                    <a:pt x="1" y="0"/>
                    <a:pt x="15" y="0"/>
                  </a:cubicBezTo>
                  <a:cubicBezTo>
                    <a:pt x="29" y="0"/>
                    <a:pt x="30" y="4"/>
                    <a:pt x="30" y="4"/>
                  </a:cubicBezTo>
                  <a:cubicBezTo>
                    <a:pt x="30" y="4"/>
                    <a:pt x="30" y="4"/>
                    <a:pt x="30" y="4"/>
                  </a:cubicBezTo>
                  <a:cubicBezTo>
                    <a:pt x="30" y="4"/>
                    <a:pt x="29" y="8"/>
                    <a:pt x="15" y="8"/>
                  </a:cubicBezTo>
                  <a:cubicBezTo>
                    <a:pt x="1" y="8"/>
                    <a:pt x="0" y="4"/>
                    <a:pt x="0" y="4"/>
                  </a:cubicBezTo>
                  <a:close/>
                </a:path>
              </a:pathLst>
            </a:custGeom>
            <a:noFill/>
            <a:ln w="6350">
              <a:solidFill>
                <a:srgbClr val="000000"/>
              </a:solidFill>
              <a:miter lim="800000"/>
              <a:headEnd/>
              <a:tailEnd/>
            </a:ln>
          </p:spPr>
          <p:txBody>
            <a:bodyPr/>
            <a:lstStyle/>
            <a:p>
              <a:endParaRPr lang="en-US">
                <a:latin typeface="Calibri" pitchFamily="34" charset="0"/>
              </a:endParaRPr>
            </a:p>
          </p:txBody>
        </p:sp>
        <p:sp>
          <p:nvSpPr>
            <p:cNvPr id="143475" name="Freeform 4282"/>
            <p:cNvSpPr>
              <a:spLocks/>
            </p:cNvSpPr>
            <p:nvPr/>
          </p:nvSpPr>
          <p:spPr bwMode="auto">
            <a:xfrm>
              <a:off x="2932113" y="4799012"/>
              <a:ext cx="46037" cy="571500"/>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49213" cap="rnd">
              <a:solidFill>
                <a:srgbClr val="FE5815"/>
              </a:solidFill>
              <a:miter lim="800000"/>
              <a:headEnd/>
              <a:tailEnd/>
            </a:ln>
          </p:spPr>
          <p:txBody>
            <a:bodyPr/>
            <a:lstStyle/>
            <a:p>
              <a:endParaRPr lang="en-US">
                <a:latin typeface="Calibri" pitchFamily="34" charset="0"/>
              </a:endParaRPr>
            </a:p>
          </p:txBody>
        </p:sp>
        <p:sp>
          <p:nvSpPr>
            <p:cNvPr id="143476" name="Freeform 4283"/>
            <p:cNvSpPr>
              <a:spLocks/>
            </p:cNvSpPr>
            <p:nvPr/>
          </p:nvSpPr>
          <p:spPr bwMode="auto">
            <a:xfrm>
              <a:off x="2814638" y="4799012"/>
              <a:ext cx="46037" cy="571500"/>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49213" cap="rnd">
              <a:solidFill>
                <a:srgbClr val="FE5815"/>
              </a:solidFill>
              <a:miter lim="800000"/>
              <a:headEnd/>
              <a:tailEnd/>
            </a:ln>
          </p:spPr>
          <p:txBody>
            <a:bodyPr/>
            <a:lstStyle/>
            <a:p>
              <a:endParaRPr lang="en-US">
                <a:latin typeface="Calibri" pitchFamily="34" charset="0"/>
              </a:endParaRPr>
            </a:p>
          </p:txBody>
        </p:sp>
        <p:sp>
          <p:nvSpPr>
            <p:cNvPr id="143477" name="Freeform 4284"/>
            <p:cNvSpPr>
              <a:spLocks/>
            </p:cNvSpPr>
            <p:nvPr/>
          </p:nvSpPr>
          <p:spPr bwMode="auto">
            <a:xfrm>
              <a:off x="2932113" y="4799012"/>
              <a:ext cx="46037" cy="571500"/>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36513" cap="rnd">
              <a:solidFill>
                <a:srgbClr val="FD8242"/>
              </a:solidFill>
              <a:miter lim="800000"/>
              <a:headEnd/>
              <a:tailEnd/>
            </a:ln>
          </p:spPr>
          <p:txBody>
            <a:bodyPr/>
            <a:lstStyle/>
            <a:p>
              <a:endParaRPr lang="en-US">
                <a:latin typeface="Calibri" pitchFamily="34" charset="0"/>
              </a:endParaRPr>
            </a:p>
          </p:txBody>
        </p:sp>
        <p:sp>
          <p:nvSpPr>
            <p:cNvPr id="143478" name="Freeform 4285"/>
            <p:cNvSpPr>
              <a:spLocks/>
            </p:cNvSpPr>
            <p:nvPr/>
          </p:nvSpPr>
          <p:spPr bwMode="auto">
            <a:xfrm>
              <a:off x="2814638" y="4799012"/>
              <a:ext cx="46037" cy="571500"/>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36513" cap="rnd">
              <a:solidFill>
                <a:srgbClr val="FD8242"/>
              </a:solidFill>
              <a:miter lim="800000"/>
              <a:headEnd/>
              <a:tailEnd/>
            </a:ln>
          </p:spPr>
          <p:txBody>
            <a:bodyPr/>
            <a:lstStyle/>
            <a:p>
              <a:endParaRPr lang="en-US">
                <a:latin typeface="Calibri" pitchFamily="34" charset="0"/>
              </a:endParaRPr>
            </a:p>
          </p:txBody>
        </p:sp>
        <p:sp>
          <p:nvSpPr>
            <p:cNvPr id="143479" name="Freeform 4286"/>
            <p:cNvSpPr>
              <a:spLocks/>
            </p:cNvSpPr>
            <p:nvPr/>
          </p:nvSpPr>
          <p:spPr bwMode="auto">
            <a:xfrm>
              <a:off x="2932113" y="4799012"/>
              <a:ext cx="46037" cy="571500"/>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25400" cap="rnd">
              <a:solidFill>
                <a:srgbClr val="FCAC77"/>
              </a:solidFill>
              <a:miter lim="800000"/>
              <a:headEnd/>
              <a:tailEnd/>
            </a:ln>
          </p:spPr>
          <p:txBody>
            <a:bodyPr/>
            <a:lstStyle/>
            <a:p>
              <a:endParaRPr lang="en-US">
                <a:latin typeface="Calibri" pitchFamily="34" charset="0"/>
              </a:endParaRPr>
            </a:p>
          </p:txBody>
        </p:sp>
        <p:sp>
          <p:nvSpPr>
            <p:cNvPr id="143480" name="Freeform 4287"/>
            <p:cNvSpPr>
              <a:spLocks/>
            </p:cNvSpPr>
            <p:nvPr/>
          </p:nvSpPr>
          <p:spPr bwMode="auto">
            <a:xfrm>
              <a:off x="2814638" y="4799012"/>
              <a:ext cx="46037" cy="571500"/>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25400" cap="rnd">
              <a:solidFill>
                <a:srgbClr val="FCAC77"/>
              </a:solidFill>
              <a:miter lim="800000"/>
              <a:headEnd/>
              <a:tailEnd/>
            </a:ln>
          </p:spPr>
          <p:txBody>
            <a:bodyPr/>
            <a:lstStyle/>
            <a:p>
              <a:endParaRPr lang="en-US">
                <a:latin typeface="Calibri" pitchFamily="34" charset="0"/>
              </a:endParaRPr>
            </a:p>
          </p:txBody>
        </p:sp>
        <p:sp>
          <p:nvSpPr>
            <p:cNvPr id="143481" name="Freeform 4288"/>
            <p:cNvSpPr>
              <a:spLocks/>
            </p:cNvSpPr>
            <p:nvPr/>
          </p:nvSpPr>
          <p:spPr bwMode="auto">
            <a:xfrm>
              <a:off x="2932113" y="4799012"/>
              <a:ext cx="46037" cy="571500"/>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12700" cap="rnd">
              <a:solidFill>
                <a:srgbClr val="FDD5B7"/>
              </a:solidFill>
              <a:miter lim="800000"/>
              <a:headEnd/>
              <a:tailEnd/>
            </a:ln>
          </p:spPr>
          <p:txBody>
            <a:bodyPr/>
            <a:lstStyle/>
            <a:p>
              <a:endParaRPr lang="en-US">
                <a:latin typeface="Calibri" pitchFamily="34" charset="0"/>
              </a:endParaRPr>
            </a:p>
          </p:txBody>
        </p:sp>
        <p:sp>
          <p:nvSpPr>
            <p:cNvPr id="143482" name="Freeform 4289"/>
            <p:cNvSpPr>
              <a:spLocks/>
            </p:cNvSpPr>
            <p:nvPr/>
          </p:nvSpPr>
          <p:spPr bwMode="auto">
            <a:xfrm>
              <a:off x="2814638" y="4799012"/>
              <a:ext cx="46037" cy="571500"/>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12700" cap="rnd">
              <a:solidFill>
                <a:srgbClr val="FDD5B7"/>
              </a:solidFill>
              <a:miter lim="800000"/>
              <a:headEnd/>
              <a:tailEnd/>
            </a:ln>
          </p:spPr>
          <p:txBody>
            <a:bodyPr/>
            <a:lstStyle/>
            <a:p>
              <a:endParaRPr lang="en-US">
                <a:latin typeface="Calibri" pitchFamily="34" charset="0"/>
              </a:endParaRPr>
            </a:p>
          </p:txBody>
        </p:sp>
      </p:grpSp>
      <p:grpSp>
        <p:nvGrpSpPr>
          <p:cNvPr id="28" name="Group 1560"/>
          <p:cNvGrpSpPr>
            <a:grpSpLocks/>
          </p:cNvGrpSpPr>
          <p:nvPr/>
        </p:nvGrpSpPr>
        <p:grpSpPr bwMode="auto">
          <a:xfrm rot="5400000">
            <a:off x="3098007" y="4874419"/>
            <a:ext cx="461962" cy="1676400"/>
            <a:chOff x="2814638" y="4799012"/>
            <a:chExt cx="163512" cy="1169988"/>
          </a:xfrm>
        </p:grpSpPr>
        <p:pic>
          <p:nvPicPr>
            <p:cNvPr id="143459" name="Picture 4278"/>
            <p:cNvPicPr>
              <a:picLocks noChangeAspect="1" noChangeArrowheads="1"/>
            </p:cNvPicPr>
            <p:nvPr/>
          </p:nvPicPr>
          <p:blipFill>
            <a:blip r:embed="rId28"/>
            <a:srcRect/>
            <a:stretch>
              <a:fillRect/>
            </a:stretch>
          </p:blipFill>
          <p:spPr bwMode="auto">
            <a:xfrm>
              <a:off x="2830513" y="5305425"/>
              <a:ext cx="128587" cy="663575"/>
            </a:xfrm>
            <a:prstGeom prst="rect">
              <a:avLst/>
            </a:prstGeom>
            <a:noFill/>
            <a:ln w="9525">
              <a:noFill/>
              <a:miter lim="800000"/>
              <a:headEnd/>
              <a:tailEnd/>
            </a:ln>
          </p:spPr>
        </p:pic>
        <p:sp>
          <p:nvSpPr>
            <p:cNvPr id="143460" name="Freeform 4279"/>
            <p:cNvSpPr>
              <a:spLocks/>
            </p:cNvSpPr>
            <p:nvPr/>
          </p:nvSpPr>
          <p:spPr bwMode="auto">
            <a:xfrm>
              <a:off x="2846388" y="5319712"/>
              <a:ext cx="100012" cy="633413"/>
            </a:xfrm>
            <a:custGeom>
              <a:avLst/>
              <a:gdLst>
                <a:gd name="T0" fmla="*/ 2147483647 w 30"/>
                <a:gd name="T1" fmla="*/ 2147483647 h 192"/>
                <a:gd name="T2" fmla="*/ 2147483647 w 30"/>
                <a:gd name="T3" fmla="*/ 2147483647 h 192"/>
                <a:gd name="T4" fmla="*/ 2147483647 w 30"/>
                <a:gd name="T5" fmla="*/ 2147483647 h 192"/>
                <a:gd name="T6" fmla="*/ 2147483647 w 30"/>
                <a:gd name="T7" fmla="*/ 0 h 192"/>
                <a:gd name="T8" fmla="*/ 0 w 30"/>
                <a:gd name="T9" fmla="*/ 0 h 192"/>
                <a:gd name="T10" fmla="*/ 0 w 30"/>
                <a:gd name="T11" fmla="*/ 2147483647 h 192"/>
                <a:gd name="T12" fmla="*/ 2147483647 w 30"/>
                <a:gd name="T13" fmla="*/ 2147483647 h 192"/>
                <a:gd name="T14" fmla="*/ 2147483647 w 30"/>
                <a:gd name="T15" fmla="*/ 2147483647 h 192"/>
                <a:gd name="T16" fmla="*/ 2147483647 w 30"/>
                <a:gd name="T17" fmla="*/ 2147483647 h 192"/>
                <a:gd name="T18" fmla="*/ 2147483647 w 30"/>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92"/>
                <a:gd name="T32" fmla="*/ 30 w 30"/>
                <a:gd name="T33" fmla="*/ 192 h 1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92">
                  <a:moveTo>
                    <a:pt x="22" y="185"/>
                  </a:moveTo>
                  <a:cubicBezTo>
                    <a:pt x="22" y="71"/>
                    <a:pt x="22" y="71"/>
                    <a:pt x="22" y="71"/>
                  </a:cubicBezTo>
                  <a:cubicBezTo>
                    <a:pt x="30" y="70"/>
                    <a:pt x="30" y="68"/>
                    <a:pt x="30" y="68"/>
                  </a:cubicBezTo>
                  <a:cubicBezTo>
                    <a:pt x="30" y="0"/>
                    <a:pt x="30" y="0"/>
                    <a:pt x="30" y="0"/>
                  </a:cubicBezTo>
                  <a:cubicBezTo>
                    <a:pt x="0" y="0"/>
                    <a:pt x="0" y="0"/>
                    <a:pt x="0" y="0"/>
                  </a:cubicBezTo>
                  <a:cubicBezTo>
                    <a:pt x="0" y="68"/>
                    <a:pt x="0" y="68"/>
                    <a:pt x="0" y="68"/>
                  </a:cubicBezTo>
                  <a:cubicBezTo>
                    <a:pt x="0" y="68"/>
                    <a:pt x="1" y="70"/>
                    <a:pt x="9" y="71"/>
                  </a:cubicBezTo>
                  <a:cubicBezTo>
                    <a:pt x="9" y="185"/>
                    <a:pt x="9" y="185"/>
                    <a:pt x="9" y="185"/>
                  </a:cubicBezTo>
                  <a:cubicBezTo>
                    <a:pt x="9" y="189"/>
                    <a:pt x="12" y="192"/>
                    <a:pt x="15" y="192"/>
                  </a:cubicBezTo>
                  <a:cubicBezTo>
                    <a:pt x="19" y="192"/>
                    <a:pt x="22" y="189"/>
                    <a:pt x="22" y="185"/>
                  </a:cubicBezTo>
                  <a:close/>
                </a:path>
              </a:pathLst>
            </a:custGeom>
            <a:noFill/>
            <a:ln w="6350">
              <a:solidFill>
                <a:srgbClr val="000000"/>
              </a:solidFill>
              <a:miter lim="800000"/>
              <a:headEnd/>
              <a:tailEnd/>
            </a:ln>
          </p:spPr>
          <p:txBody>
            <a:bodyPr/>
            <a:lstStyle/>
            <a:p>
              <a:endParaRPr lang="en-US">
                <a:latin typeface="Calibri" pitchFamily="34" charset="0"/>
              </a:endParaRPr>
            </a:p>
          </p:txBody>
        </p:sp>
        <p:pic>
          <p:nvPicPr>
            <p:cNvPr id="143461" name="Picture 4280"/>
            <p:cNvPicPr>
              <a:picLocks noChangeAspect="1" noChangeArrowheads="1"/>
            </p:cNvPicPr>
            <p:nvPr/>
          </p:nvPicPr>
          <p:blipFill>
            <a:blip r:embed="rId29"/>
            <a:srcRect/>
            <a:stretch>
              <a:fillRect/>
            </a:stretch>
          </p:blipFill>
          <p:spPr bwMode="auto">
            <a:xfrm>
              <a:off x="2830513" y="5291137"/>
              <a:ext cx="128587" cy="58738"/>
            </a:xfrm>
            <a:prstGeom prst="rect">
              <a:avLst/>
            </a:prstGeom>
            <a:noFill/>
            <a:ln w="9525">
              <a:noFill/>
              <a:miter lim="800000"/>
              <a:headEnd/>
              <a:tailEnd/>
            </a:ln>
          </p:spPr>
        </p:pic>
        <p:sp>
          <p:nvSpPr>
            <p:cNvPr id="143462" name="Freeform 4281"/>
            <p:cNvSpPr>
              <a:spLocks/>
            </p:cNvSpPr>
            <p:nvPr/>
          </p:nvSpPr>
          <p:spPr bwMode="auto">
            <a:xfrm>
              <a:off x="2846388" y="5307012"/>
              <a:ext cx="100012" cy="26988"/>
            </a:xfrm>
            <a:custGeom>
              <a:avLst/>
              <a:gdLst>
                <a:gd name="T0" fmla="*/ 0 w 30"/>
                <a:gd name="T1" fmla="*/ 2147483647 h 8"/>
                <a:gd name="T2" fmla="*/ 2147483647 w 30"/>
                <a:gd name="T3" fmla="*/ 0 h 8"/>
                <a:gd name="T4" fmla="*/ 2147483647 w 30"/>
                <a:gd name="T5" fmla="*/ 2147483647 h 8"/>
                <a:gd name="T6" fmla="*/ 2147483647 w 30"/>
                <a:gd name="T7" fmla="*/ 2147483647 h 8"/>
                <a:gd name="T8" fmla="*/ 2147483647 w 30"/>
                <a:gd name="T9" fmla="*/ 2147483647 h 8"/>
                <a:gd name="T10" fmla="*/ 0 w 30"/>
                <a:gd name="T11" fmla="*/ 2147483647 h 8"/>
                <a:gd name="T12" fmla="*/ 0 60000 65536"/>
                <a:gd name="T13" fmla="*/ 0 60000 65536"/>
                <a:gd name="T14" fmla="*/ 0 60000 65536"/>
                <a:gd name="T15" fmla="*/ 0 60000 65536"/>
                <a:gd name="T16" fmla="*/ 0 60000 65536"/>
                <a:gd name="T17" fmla="*/ 0 60000 65536"/>
                <a:gd name="T18" fmla="*/ 0 w 30"/>
                <a:gd name="T19" fmla="*/ 0 h 8"/>
                <a:gd name="T20" fmla="*/ 30 w 30"/>
                <a:gd name="T21" fmla="*/ 8 h 8"/>
              </a:gdLst>
              <a:ahLst/>
              <a:cxnLst>
                <a:cxn ang="T12">
                  <a:pos x="T0" y="T1"/>
                </a:cxn>
                <a:cxn ang="T13">
                  <a:pos x="T2" y="T3"/>
                </a:cxn>
                <a:cxn ang="T14">
                  <a:pos x="T4" y="T5"/>
                </a:cxn>
                <a:cxn ang="T15">
                  <a:pos x="T6" y="T7"/>
                </a:cxn>
                <a:cxn ang="T16">
                  <a:pos x="T8" y="T9"/>
                </a:cxn>
                <a:cxn ang="T17">
                  <a:pos x="T10" y="T11"/>
                </a:cxn>
              </a:cxnLst>
              <a:rect l="T18" t="T19" r="T20" b="T21"/>
              <a:pathLst>
                <a:path w="30" h="8">
                  <a:moveTo>
                    <a:pt x="0" y="4"/>
                  </a:moveTo>
                  <a:cubicBezTo>
                    <a:pt x="0" y="4"/>
                    <a:pt x="1" y="0"/>
                    <a:pt x="15" y="0"/>
                  </a:cubicBezTo>
                  <a:cubicBezTo>
                    <a:pt x="29" y="0"/>
                    <a:pt x="30" y="4"/>
                    <a:pt x="30" y="4"/>
                  </a:cubicBezTo>
                  <a:cubicBezTo>
                    <a:pt x="30" y="4"/>
                    <a:pt x="30" y="4"/>
                    <a:pt x="30" y="4"/>
                  </a:cubicBezTo>
                  <a:cubicBezTo>
                    <a:pt x="30" y="4"/>
                    <a:pt x="29" y="8"/>
                    <a:pt x="15" y="8"/>
                  </a:cubicBezTo>
                  <a:cubicBezTo>
                    <a:pt x="1" y="8"/>
                    <a:pt x="0" y="4"/>
                    <a:pt x="0" y="4"/>
                  </a:cubicBezTo>
                  <a:close/>
                </a:path>
              </a:pathLst>
            </a:custGeom>
            <a:noFill/>
            <a:ln w="6350">
              <a:solidFill>
                <a:srgbClr val="000000"/>
              </a:solidFill>
              <a:miter lim="800000"/>
              <a:headEnd/>
              <a:tailEnd/>
            </a:ln>
          </p:spPr>
          <p:txBody>
            <a:bodyPr/>
            <a:lstStyle/>
            <a:p>
              <a:endParaRPr lang="en-US">
                <a:latin typeface="Calibri" pitchFamily="34" charset="0"/>
              </a:endParaRPr>
            </a:p>
          </p:txBody>
        </p:sp>
        <p:sp>
          <p:nvSpPr>
            <p:cNvPr id="143463" name="Freeform 4282"/>
            <p:cNvSpPr>
              <a:spLocks/>
            </p:cNvSpPr>
            <p:nvPr/>
          </p:nvSpPr>
          <p:spPr bwMode="auto">
            <a:xfrm>
              <a:off x="2932113" y="4799012"/>
              <a:ext cx="46037" cy="571500"/>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49213" cap="rnd">
              <a:solidFill>
                <a:srgbClr val="FE5815"/>
              </a:solidFill>
              <a:miter lim="800000"/>
              <a:headEnd/>
              <a:tailEnd/>
            </a:ln>
          </p:spPr>
          <p:txBody>
            <a:bodyPr/>
            <a:lstStyle/>
            <a:p>
              <a:endParaRPr lang="en-US">
                <a:latin typeface="Calibri" pitchFamily="34" charset="0"/>
              </a:endParaRPr>
            </a:p>
          </p:txBody>
        </p:sp>
        <p:sp>
          <p:nvSpPr>
            <p:cNvPr id="143464" name="Freeform 4283"/>
            <p:cNvSpPr>
              <a:spLocks/>
            </p:cNvSpPr>
            <p:nvPr/>
          </p:nvSpPr>
          <p:spPr bwMode="auto">
            <a:xfrm>
              <a:off x="2814638" y="4799012"/>
              <a:ext cx="46037" cy="571500"/>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49213" cap="rnd">
              <a:solidFill>
                <a:srgbClr val="FE5815"/>
              </a:solidFill>
              <a:miter lim="800000"/>
              <a:headEnd/>
              <a:tailEnd/>
            </a:ln>
          </p:spPr>
          <p:txBody>
            <a:bodyPr/>
            <a:lstStyle/>
            <a:p>
              <a:endParaRPr lang="en-US">
                <a:latin typeface="Calibri" pitchFamily="34" charset="0"/>
              </a:endParaRPr>
            </a:p>
          </p:txBody>
        </p:sp>
        <p:sp>
          <p:nvSpPr>
            <p:cNvPr id="143465" name="Freeform 4284"/>
            <p:cNvSpPr>
              <a:spLocks/>
            </p:cNvSpPr>
            <p:nvPr/>
          </p:nvSpPr>
          <p:spPr bwMode="auto">
            <a:xfrm>
              <a:off x="2932113" y="4799012"/>
              <a:ext cx="46037" cy="571500"/>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36513" cap="rnd">
              <a:solidFill>
                <a:srgbClr val="FD8242"/>
              </a:solidFill>
              <a:miter lim="800000"/>
              <a:headEnd/>
              <a:tailEnd/>
            </a:ln>
          </p:spPr>
          <p:txBody>
            <a:bodyPr/>
            <a:lstStyle/>
            <a:p>
              <a:endParaRPr lang="en-US">
                <a:latin typeface="Calibri" pitchFamily="34" charset="0"/>
              </a:endParaRPr>
            </a:p>
          </p:txBody>
        </p:sp>
        <p:sp>
          <p:nvSpPr>
            <p:cNvPr id="143466" name="Freeform 4285"/>
            <p:cNvSpPr>
              <a:spLocks/>
            </p:cNvSpPr>
            <p:nvPr/>
          </p:nvSpPr>
          <p:spPr bwMode="auto">
            <a:xfrm>
              <a:off x="2814638" y="4799012"/>
              <a:ext cx="46037" cy="571500"/>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36513" cap="rnd">
              <a:solidFill>
                <a:srgbClr val="FD8242"/>
              </a:solidFill>
              <a:miter lim="800000"/>
              <a:headEnd/>
              <a:tailEnd/>
            </a:ln>
          </p:spPr>
          <p:txBody>
            <a:bodyPr/>
            <a:lstStyle/>
            <a:p>
              <a:endParaRPr lang="en-US">
                <a:latin typeface="Calibri" pitchFamily="34" charset="0"/>
              </a:endParaRPr>
            </a:p>
          </p:txBody>
        </p:sp>
        <p:sp>
          <p:nvSpPr>
            <p:cNvPr id="143467" name="Freeform 4286"/>
            <p:cNvSpPr>
              <a:spLocks/>
            </p:cNvSpPr>
            <p:nvPr/>
          </p:nvSpPr>
          <p:spPr bwMode="auto">
            <a:xfrm>
              <a:off x="2932113" y="4799012"/>
              <a:ext cx="46037" cy="571500"/>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25400" cap="rnd">
              <a:solidFill>
                <a:srgbClr val="FCAC77"/>
              </a:solidFill>
              <a:miter lim="800000"/>
              <a:headEnd/>
              <a:tailEnd/>
            </a:ln>
          </p:spPr>
          <p:txBody>
            <a:bodyPr/>
            <a:lstStyle/>
            <a:p>
              <a:endParaRPr lang="en-US">
                <a:latin typeface="Calibri" pitchFamily="34" charset="0"/>
              </a:endParaRPr>
            </a:p>
          </p:txBody>
        </p:sp>
        <p:sp>
          <p:nvSpPr>
            <p:cNvPr id="143468" name="Freeform 4287"/>
            <p:cNvSpPr>
              <a:spLocks/>
            </p:cNvSpPr>
            <p:nvPr/>
          </p:nvSpPr>
          <p:spPr bwMode="auto">
            <a:xfrm>
              <a:off x="2814638" y="4799012"/>
              <a:ext cx="46037" cy="571500"/>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25400" cap="rnd">
              <a:solidFill>
                <a:srgbClr val="FCAC77"/>
              </a:solidFill>
              <a:miter lim="800000"/>
              <a:headEnd/>
              <a:tailEnd/>
            </a:ln>
          </p:spPr>
          <p:txBody>
            <a:bodyPr/>
            <a:lstStyle/>
            <a:p>
              <a:endParaRPr lang="en-US">
                <a:latin typeface="Calibri" pitchFamily="34" charset="0"/>
              </a:endParaRPr>
            </a:p>
          </p:txBody>
        </p:sp>
        <p:sp>
          <p:nvSpPr>
            <p:cNvPr id="143469" name="Freeform 4288"/>
            <p:cNvSpPr>
              <a:spLocks/>
            </p:cNvSpPr>
            <p:nvPr/>
          </p:nvSpPr>
          <p:spPr bwMode="auto">
            <a:xfrm>
              <a:off x="2932113" y="4799012"/>
              <a:ext cx="46037" cy="571500"/>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12700" cap="rnd">
              <a:solidFill>
                <a:srgbClr val="FDD5B7"/>
              </a:solidFill>
              <a:miter lim="800000"/>
              <a:headEnd/>
              <a:tailEnd/>
            </a:ln>
          </p:spPr>
          <p:txBody>
            <a:bodyPr/>
            <a:lstStyle/>
            <a:p>
              <a:endParaRPr lang="en-US">
                <a:latin typeface="Calibri" pitchFamily="34" charset="0"/>
              </a:endParaRPr>
            </a:p>
          </p:txBody>
        </p:sp>
        <p:sp>
          <p:nvSpPr>
            <p:cNvPr id="143470" name="Freeform 4289"/>
            <p:cNvSpPr>
              <a:spLocks/>
            </p:cNvSpPr>
            <p:nvPr/>
          </p:nvSpPr>
          <p:spPr bwMode="auto">
            <a:xfrm>
              <a:off x="2814638" y="4799012"/>
              <a:ext cx="46037" cy="571500"/>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12700" cap="rnd">
              <a:solidFill>
                <a:srgbClr val="FDD5B7"/>
              </a:solidFill>
              <a:miter lim="800000"/>
              <a:headEnd/>
              <a:tailEnd/>
            </a:ln>
          </p:spPr>
          <p:txBody>
            <a:bodyPr/>
            <a:lstStyle/>
            <a:p>
              <a:endParaRPr lang="en-US">
                <a:latin typeface="Calibri" pitchFamily="34" charset="0"/>
              </a:endParaRPr>
            </a:p>
          </p:txBody>
        </p:sp>
      </p:grpSp>
      <p:sp>
        <p:nvSpPr>
          <p:cNvPr id="2868" name="TextBox 2867"/>
          <p:cNvSpPr txBox="1">
            <a:spLocks noChangeArrowheads="1"/>
          </p:cNvSpPr>
          <p:nvPr/>
        </p:nvSpPr>
        <p:spPr bwMode="auto">
          <a:xfrm>
            <a:off x="4243388" y="4800600"/>
            <a:ext cx="633412"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cs typeface="Arial" charset="0"/>
              </a:rPr>
              <a:t>PD-1</a:t>
            </a:r>
          </a:p>
        </p:txBody>
      </p:sp>
      <p:sp>
        <p:nvSpPr>
          <p:cNvPr id="2869" name="TextBox 2868"/>
          <p:cNvSpPr txBox="1">
            <a:spLocks noChangeArrowheads="1"/>
          </p:cNvSpPr>
          <p:nvPr/>
        </p:nvSpPr>
        <p:spPr bwMode="auto">
          <a:xfrm>
            <a:off x="4243388" y="5486400"/>
            <a:ext cx="633412"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cs typeface="Arial" charset="0"/>
              </a:rPr>
              <a:t>PD-1</a:t>
            </a:r>
          </a:p>
        </p:txBody>
      </p:sp>
      <p:sp>
        <p:nvSpPr>
          <p:cNvPr id="2870" name="TextBox 2869"/>
          <p:cNvSpPr txBox="1">
            <a:spLocks noChangeArrowheads="1"/>
          </p:cNvSpPr>
          <p:nvPr/>
        </p:nvSpPr>
        <p:spPr bwMode="auto">
          <a:xfrm>
            <a:off x="1652588" y="4800600"/>
            <a:ext cx="731837"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cs typeface="Arial" charset="0"/>
              </a:rPr>
              <a:t>PD-L1</a:t>
            </a:r>
          </a:p>
        </p:txBody>
      </p:sp>
      <p:sp>
        <p:nvSpPr>
          <p:cNvPr id="2871" name="TextBox 2870"/>
          <p:cNvSpPr txBox="1">
            <a:spLocks noChangeArrowheads="1"/>
          </p:cNvSpPr>
          <p:nvPr/>
        </p:nvSpPr>
        <p:spPr bwMode="auto">
          <a:xfrm>
            <a:off x="1652588" y="5486400"/>
            <a:ext cx="731837"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cs typeface="Arial" charset="0"/>
              </a:rPr>
              <a:t>PD-L2</a:t>
            </a:r>
          </a:p>
        </p:txBody>
      </p:sp>
      <p:grpSp>
        <p:nvGrpSpPr>
          <p:cNvPr id="29" name="Group 1560"/>
          <p:cNvGrpSpPr>
            <a:grpSpLocks/>
          </p:cNvGrpSpPr>
          <p:nvPr/>
        </p:nvGrpSpPr>
        <p:grpSpPr bwMode="auto">
          <a:xfrm rot="5400000">
            <a:off x="3096419" y="5560219"/>
            <a:ext cx="461962" cy="1676400"/>
            <a:chOff x="2814638" y="4799012"/>
            <a:chExt cx="163512" cy="1169988"/>
          </a:xfrm>
        </p:grpSpPr>
        <p:pic>
          <p:nvPicPr>
            <p:cNvPr id="143447" name="Picture 4278"/>
            <p:cNvPicPr>
              <a:picLocks noChangeAspect="1" noChangeArrowheads="1"/>
            </p:cNvPicPr>
            <p:nvPr/>
          </p:nvPicPr>
          <p:blipFill>
            <a:blip r:embed="rId28"/>
            <a:srcRect/>
            <a:stretch>
              <a:fillRect/>
            </a:stretch>
          </p:blipFill>
          <p:spPr bwMode="auto">
            <a:xfrm>
              <a:off x="2830513" y="5305425"/>
              <a:ext cx="128587" cy="663575"/>
            </a:xfrm>
            <a:prstGeom prst="rect">
              <a:avLst/>
            </a:prstGeom>
            <a:noFill/>
            <a:ln w="9525">
              <a:noFill/>
              <a:miter lim="800000"/>
              <a:headEnd/>
              <a:tailEnd/>
            </a:ln>
          </p:spPr>
        </p:pic>
        <p:sp>
          <p:nvSpPr>
            <p:cNvPr id="143448" name="Freeform 4279"/>
            <p:cNvSpPr>
              <a:spLocks/>
            </p:cNvSpPr>
            <p:nvPr/>
          </p:nvSpPr>
          <p:spPr bwMode="auto">
            <a:xfrm>
              <a:off x="2846388" y="5319712"/>
              <a:ext cx="100012" cy="633413"/>
            </a:xfrm>
            <a:custGeom>
              <a:avLst/>
              <a:gdLst>
                <a:gd name="T0" fmla="*/ 2147483647 w 30"/>
                <a:gd name="T1" fmla="*/ 2147483647 h 192"/>
                <a:gd name="T2" fmla="*/ 2147483647 w 30"/>
                <a:gd name="T3" fmla="*/ 2147483647 h 192"/>
                <a:gd name="T4" fmla="*/ 2147483647 w 30"/>
                <a:gd name="T5" fmla="*/ 2147483647 h 192"/>
                <a:gd name="T6" fmla="*/ 2147483647 w 30"/>
                <a:gd name="T7" fmla="*/ 0 h 192"/>
                <a:gd name="T8" fmla="*/ 0 w 30"/>
                <a:gd name="T9" fmla="*/ 0 h 192"/>
                <a:gd name="T10" fmla="*/ 0 w 30"/>
                <a:gd name="T11" fmla="*/ 2147483647 h 192"/>
                <a:gd name="T12" fmla="*/ 2147483647 w 30"/>
                <a:gd name="T13" fmla="*/ 2147483647 h 192"/>
                <a:gd name="T14" fmla="*/ 2147483647 w 30"/>
                <a:gd name="T15" fmla="*/ 2147483647 h 192"/>
                <a:gd name="T16" fmla="*/ 2147483647 w 30"/>
                <a:gd name="T17" fmla="*/ 2147483647 h 192"/>
                <a:gd name="T18" fmla="*/ 2147483647 w 30"/>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92"/>
                <a:gd name="T32" fmla="*/ 30 w 30"/>
                <a:gd name="T33" fmla="*/ 192 h 1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92">
                  <a:moveTo>
                    <a:pt x="22" y="185"/>
                  </a:moveTo>
                  <a:cubicBezTo>
                    <a:pt x="22" y="71"/>
                    <a:pt x="22" y="71"/>
                    <a:pt x="22" y="71"/>
                  </a:cubicBezTo>
                  <a:cubicBezTo>
                    <a:pt x="30" y="70"/>
                    <a:pt x="30" y="68"/>
                    <a:pt x="30" y="68"/>
                  </a:cubicBezTo>
                  <a:cubicBezTo>
                    <a:pt x="30" y="0"/>
                    <a:pt x="30" y="0"/>
                    <a:pt x="30" y="0"/>
                  </a:cubicBezTo>
                  <a:cubicBezTo>
                    <a:pt x="0" y="0"/>
                    <a:pt x="0" y="0"/>
                    <a:pt x="0" y="0"/>
                  </a:cubicBezTo>
                  <a:cubicBezTo>
                    <a:pt x="0" y="68"/>
                    <a:pt x="0" y="68"/>
                    <a:pt x="0" y="68"/>
                  </a:cubicBezTo>
                  <a:cubicBezTo>
                    <a:pt x="0" y="68"/>
                    <a:pt x="1" y="70"/>
                    <a:pt x="9" y="71"/>
                  </a:cubicBezTo>
                  <a:cubicBezTo>
                    <a:pt x="9" y="185"/>
                    <a:pt x="9" y="185"/>
                    <a:pt x="9" y="185"/>
                  </a:cubicBezTo>
                  <a:cubicBezTo>
                    <a:pt x="9" y="189"/>
                    <a:pt x="12" y="192"/>
                    <a:pt x="15" y="192"/>
                  </a:cubicBezTo>
                  <a:cubicBezTo>
                    <a:pt x="19" y="192"/>
                    <a:pt x="22" y="189"/>
                    <a:pt x="22" y="185"/>
                  </a:cubicBezTo>
                  <a:close/>
                </a:path>
              </a:pathLst>
            </a:custGeom>
            <a:noFill/>
            <a:ln w="6350">
              <a:solidFill>
                <a:srgbClr val="000000"/>
              </a:solidFill>
              <a:miter lim="800000"/>
              <a:headEnd/>
              <a:tailEnd/>
            </a:ln>
          </p:spPr>
          <p:txBody>
            <a:bodyPr/>
            <a:lstStyle/>
            <a:p>
              <a:endParaRPr lang="en-US">
                <a:latin typeface="Calibri" pitchFamily="34" charset="0"/>
              </a:endParaRPr>
            </a:p>
          </p:txBody>
        </p:sp>
        <p:pic>
          <p:nvPicPr>
            <p:cNvPr id="143449" name="Picture 4280"/>
            <p:cNvPicPr>
              <a:picLocks noChangeAspect="1" noChangeArrowheads="1"/>
            </p:cNvPicPr>
            <p:nvPr/>
          </p:nvPicPr>
          <p:blipFill>
            <a:blip r:embed="rId29"/>
            <a:srcRect/>
            <a:stretch>
              <a:fillRect/>
            </a:stretch>
          </p:blipFill>
          <p:spPr bwMode="auto">
            <a:xfrm>
              <a:off x="2830513" y="5291137"/>
              <a:ext cx="128587" cy="58738"/>
            </a:xfrm>
            <a:prstGeom prst="rect">
              <a:avLst/>
            </a:prstGeom>
            <a:noFill/>
            <a:ln w="9525">
              <a:noFill/>
              <a:miter lim="800000"/>
              <a:headEnd/>
              <a:tailEnd/>
            </a:ln>
          </p:spPr>
        </p:pic>
        <p:sp>
          <p:nvSpPr>
            <p:cNvPr id="143450" name="Freeform 4281"/>
            <p:cNvSpPr>
              <a:spLocks/>
            </p:cNvSpPr>
            <p:nvPr/>
          </p:nvSpPr>
          <p:spPr bwMode="auto">
            <a:xfrm>
              <a:off x="2846388" y="5307012"/>
              <a:ext cx="100012" cy="26988"/>
            </a:xfrm>
            <a:custGeom>
              <a:avLst/>
              <a:gdLst>
                <a:gd name="T0" fmla="*/ 0 w 30"/>
                <a:gd name="T1" fmla="*/ 2147483647 h 8"/>
                <a:gd name="T2" fmla="*/ 2147483647 w 30"/>
                <a:gd name="T3" fmla="*/ 0 h 8"/>
                <a:gd name="T4" fmla="*/ 2147483647 w 30"/>
                <a:gd name="T5" fmla="*/ 2147483647 h 8"/>
                <a:gd name="T6" fmla="*/ 2147483647 w 30"/>
                <a:gd name="T7" fmla="*/ 2147483647 h 8"/>
                <a:gd name="T8" fmla="*/ 2147483647 w 30"/>
                <a:gd name="T9" fmla="*/ 2147483647 h 8"/>
                <a:gd name="T10" fmla="*/ 0 w 30"/>
                <a:gd name="T11" fmla="*/ 2147483647 h 8"/>
                <a:gd name="T12" fmla="*/ 0 60000 65536"/>
                <a:gd name="T13" fmla="*/ 0 60000 65536"/>
                <a:gd name="T14" fmla="*/ 0 60000 65536"/>
                <a:gd name="T15" fmla="*/ 0 60000 65536"/>
                <a:gd name="T16" fmla="*/ 0 60000 65536"/>
                <a:gd name="T17" fmla="*/ 0 60000 65536"/>
                <a:gd name="T18" fmla="*/ 0 w 30"/>
                <a:gd name="T19" fmla="*/ 0 h 8"/>
                <a:gd name="T20" fmla="*/ 30 w 30"/>
                <a:gd name="T21" fmla="*/ 8 h 8"/>
              </a:gdLst>
              <a:ahLst/>
              <a:cxnLst>
                <a:cxn ang="T12">
                  <a:pos x="T0" y="T1"/>
                </a:cxn>
                <a:cxn ang="T13">
                  <a:pos x="T2" y="T3"/>
                </a:cxn>
                <a:cxn ang="T14">
                  <a:pos x="T4" y="T5"/>
                </a:cxn>
                <a:cxn ang="T15">
                  <a:pos x="T6" y="T7"/>
                </a:cxn>
                <a:cxn ang="T16">
                  <a:pos x="T8" y="T9"/>
                </a:cxn>
                <a:cxn ang="T17">
                  <a:pos x="T10" y="T11"/>
                </a:cxn>
              </a:cxnLst>
              <a:rect l="T18" t="T19" r="T20" b="T21"/>
              <a:pathLst>
                <a:path w="30" h="8">
                  <a:moveTo>
                    <a:pt x="0" y="4"/>
                  </a:moveTo>
                  <a:cubicBezTo>
                    <a:pt x="0" y="4"/>
                    <a:pt x="1" y="0"/>
                    <a:pt x="15" y="0"/>
                  </a:cubicBezTo>
                  <a:cubicBezTo>
                    <a:pt x="29" y="0"/>
                    <a:pt x="30" y="4"/>
                    <a:pt x="30" y="4"/>
                  </a:cubicBezTo>
                  <a:cubicBezTo>
                    <a:pt x="30" y="4"/>
                    <a:pt x="30" y="4"/>
                    <a:pt x="30" y="4"/>
                  </a:cubicBezTo>
                  <a:cubicBezTo>
                    <a:pt x="30" y="4"/>
                    <a:pt x="29" y="8"/>
                    <a:pt x="15" y="8"/>
                  </a:cubicBezTo>
                  <a:cubicBezTo>
                    <a:pt x="1" y="8"/>
                    <a:pt x="0" y="4"/>
                    <a:pt x="0" y="4"/>
                  </a:cubicBezTo>
                  <a:close/>
                </a:path>
              </a:pathLst>
            </a:custGeom>
            <a:noFill/>
            <a:ln w="6350">
              <a:solidFill>
                <a:srgbClr val="000000"/>
              </a:solidFill>
              <a:miter lim="800000"/>
              <a:headEnd/>
              <a:tailEnd/>
            </a:ln>
          </p:spPr>
          <p:txBody>
            <a:bodyPr/>
            <a:lstStyle/>
            <a:p>
              <a:endParaRPr lang="en-US">
                <a:latin typeface="Calibri" pitchFamily="34" charset="0"/>
              </a:endParaRPr>
            </a:p>
          </p:txBody>
        </p:sp>
        <p:sp>
          <p:nvSpPr>
            <p:cNvPr id="143451" name="Freeform 4282"/>
            <p:cNvSpPr>
              <a:spLocks/>
            </p:cNvSpPr>
            <p:nvPr/>
          </p:nvSpPr>
          <p:spPr bwMode="auto">
            <a:xfrm>
              <a:off x="2932113" y="4799012"/>
              <a:ext cx="46037" cy="571500"/>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49213" cap="rnd">
              <a:solidFill>
                <a:srgbClr val="FE5815"/>
              </a:solidFill>
              <a:miter lim="800000"/>
              <a:headEnd/>
              <a:tailEnd/>
            </a:ln>
          </p:spPr>
          <p:txBody>
            <a:bodyPr/>
            <a:lstStyle/>
            <a:p>
              <a:endParaRPr lang="en-US">
                <a:latin typeface="Calibri" pitchFamily="34" charset="0"/>
              </a:endParaRPr>
            </a:p>
          </p:txBody>
        </p:sp>
        <p:sp>
          <p:nvSpPr>
            <p:cNvPr id="143452" name="Freeform 4283"/>
            <p:cNvSpPr>
              <a:spLocks/>
            </p:cNvSpPr>
            <p:nvPr/>
          </p:nvSpPr>
          <p:spPr bwMode="auto">
            <a:xfrm>
              <a:off x="2814638" y="4799012"/>
              <a:ext cx="46037" cy="571500"/>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49213" cap="rnd">
              <a:solidFill>
                <a:srgbClr val="FE5815"/>
              </a:solidFill>
              <a:miter lim="800000"/>
              <a:headEnd/>
              <a:tailEnd/>
            </a:ln>
          </p:spPr>
          <p:txBody>
            <a:bodyPr/>
            <a:lstStyle/>
            <a:p>
              <a:endParaRPr lang="en-US">
                <a:latin typeface="Calibri" pitchFamily="34" charset="0"/>
              </a:endParaRPr>
            </a:p>
          </p:txBody>
        </p:sp>
        <p:sp>
          <p:nvSpPr>
            <p:cNvPr id="143453" name="Freeform 4284"/>
            <p:cNvSpPr>
              <a:spLocks/>
            </p:cNvSpPr>
            <p:nvPr/>
          </p:nvSpPr>
          <p:spPr bwMode="auto">
            <a:xfrm>
              <a:off x="2932113" y="4799012"/>
              <a:ext cx="46037" cy="571500"/>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36513" cap="rnd">
              <a:solidFill>
                <a:srgbClr val="FD8242"/>
              </a:solidFill>
              <a:miter lim="800000"/>
              <a:headEnd/>
              <a:tailEnd/>
            </a:ln>
          </p:spPr>
          <p:txBody>
            <a:bodyPr/>
            <a:lstStyle/>
            <a:p>
              <a:endParaRPr lang="en-US">
                <a:latin typeface="Calibri" pitchFamily="34" charset="0"/>
              </a:endParaRPr>
            </a:p>
          </p:txBody>
        </p:sp>
        <p:sp>
          <p:nvSpPr>
            <p:cNvPr id="143454" name="Freeform 4285"/>
            <p:cNvSpPr>
              <a:spLocks/>
            </p:cNvSpPr>
            <p:nvPr/>
          </p:nvSpPr>
          <p:spPr bwMode="auto">
            <a:xfrm>
              <a:off x="2814638" y="4799012"/>
              <a:ext cx="46037" cy="571500"/>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36513" cap="rnd">
              <a:solidFill>
                <a:srgbClr val="FD8242"/>
              </a:solidFill>
              <a:miter lim="800000"/>
              <a:headEnd/>
              <a:tailEnd/>
            </a:ln>
          </p:spPr>
          <p:txBody>
            <a:bodyPr/>
            <a:lstStyle/>
            <a:p>
              <a:endParaRPr lang="en-US">
                <a:latin typeface="Calibri" pitchFamily="34" charset="0"/>
              </a:endParaRPr>
            </a:p>
          </p:txBody>
        </p:sp>
        <p:sp>
          <p:nvSpPr>
            <p:cNvPr id="143455" name="Freeform 4286"/>
            <p:cNvSpPr>
              <a:spLocks/>
            </p:cNvSpPr>
            <p:nvPr/>
          </p:nvSpPr>
          <p:spPr bwMode="auto">
            <a:xfrm>
              <a:off x="2932113" y="4799012"/>
              <a:ext cx="46037" cy="571500"/>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25400" cap="rnd">
              <a:solidFill>
                <a:srgbClr val="FCAC77"/>
              </a:solidFill>
              <a:miter lim="800000"/>
              <a:headEnd/>
              <a:tailEnd/>
            </a:ln>
          </p:spPr>
          <p:txBody>
            <a:bodyPr/>
            <a:lstStyle/>
            <a:p>
              <a:endParaRPr lang="en-US">
                <a:latin typeface="Calibri" pitchFamily="34" charset="0"/>
              </a:endParaRPr>
            </a:p>
          </p:txBody>
        </p:sp>
        <p:sp>
          <p:nvSpPr>
            <p:cNvPr id="143456" name="Freeform 4287"/>
            <p:cNvSpPr>
              <a:spLocks/>
            </p:cNvSpPr>
            <p:nvPr/>
          </p:nvSpPr>
          <p:spPr bwMode="auto">
            <a:xfrm>
              <a:off x="2814638" y="4799012"/>
              <a:ext cx="46037" cy="571500"/>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25400" cap="rnd">
              <a:solidFill>
                <a:srgbClr val="FCAC77"/>
              </a:solidFill>
              <a:miter lim="800000"/>
              <a:headEnd/>
              <a:tailEnd/>
            </a:ln>
          </p:spPr>
          <p:txBody>
            <a:bodyPr/>
            <a:lstStyle/>
            <a:p>
              <a:endParaRPr lang="en-US">
                <a:latin typeface="Calibri" pitchFamily="34" charset="0"/>
              </a:endParaRPr>
            </a:p>
          </p:txBody>
        </p:sp>
        <p:sp>
          <p:nvSpPr>
            <p:cNvPr id="143457" name="Freeform 4288"/>
            <p:cNvSpPr>
              <a:spLocks/>
            </p:cNvSpPr>
            <p:nvPr/>
          </p:nvSpPr>
          <p:spPr bwMode="auto">
            <a:xfrm>
              <a:off x="2932113" y="4799012"/>
              <a:ext cx="46037" cy="571500"/>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12700" cap="rnd">
              <a:solidFill>
                <a:srgbClr val="FDD5B7"/>
              </a:solidFill>
              <a:miter lim="800000"/>
              <a:headEnd/>
              <a:tailEnd/>
            </a:ln>
          </p:spPr>
          <p:txBody>
            <a:bodyPr/>
            <a:lstStyle/>
            <a:p>
              <a:endParaRPr lang="en-US">
                <a:latin typeface="Calibri" pitchFamily="34" charset="0"/>
              </a:endParaRPr>
            </a:p>
          </p:txBody>
        </p:sp>
        <p:sp>
          <p:nvSpPr>
            <p:cNvPr id="143458" name="Freeform 4289"/>
            <p:cNvSpPr>
              <a:spLocks/>
            </p:cNvSpPr>
            <p:nvPr/>
          </p:nvSpPr>
          <p:spPr bwMode="auto">
            <a:xfrm>
              <a:off x="2814638" y="4799012"/>
              <a:ext cx="46037" cy="571500"/>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12700" cap="rnd">
              <a:solidFill>
                <a:srgbClr val="FDD5B7"/>
              </a:solidFill>
              <a:miter lim="800000"/>
              <a:headEnd/>
              <a:tailEnd/>
            </a:ln>
          </p:spPr>
          <p:txBody>
            <a:bodyPr/>
            <a:lstStyle/>
            <a:p>
              <a:endParaRPr lang="en-US">
                <a:latin typeface="Calibri" pitchFamily="34" charset="0"/>
              </a:endParaRPr>
            </a:p>
          </p:txBody>
        </p:sp>
      </p:grpSp>
      <p:sp>
        <p:nvSpPr>
          <p:cNvPr id="2885" name="TextBox 2884"/>
          <p:cNvSpPr txBox="1">
            <a:spLocks noChangeArrowheads="1"/>
          </p:cNvSpPr>
          <p:nvPr/>
        </p:nvSpPr>
        <p:spPr bwMode="auto">
          <a:xfrm>
            <a:off x="1652588" y="6172200"/>
            <a:ext cx="731837"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cs typeface="Arial" charset="0"/>
              </a:rPr>
              <a:t>PD-L1</a:t>
            </a:r>
          </a:p>
        </p:txBody>
      </p:sp>
      <p:sp>
        <p:nvSpPr>
          <p:cNvPr id="2886" name="TextBox 2885"/>
          <p:cNvSpPr txBox="1">
            <a:spLocks noChangeArrowheads="1"/>
          </p:cNvSpPr>
          <p:nvPr/>
        </p:nvSpPr>
        <p:spPr bwMode="auto">
          <a:xfrm>
            <a:off x="4243388" y="6183313"/>
            <a:ext cx="684212"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cs typeface="Arial" charset="0"/>
              </a:rPr>
              <a:t>CD80</a:t>
            </a:r>
          </a:p>
        </p:txBody>
      </p:sp>
      <p:grpSp>
        <p:nvGrpSpPr>
          <p:cNvPr id="30" name="Group 2886"/>
          <p:cNvGrpSpPr>
            <a:grpSpLocks/>
          </p:cNvGrpSpPr>
          <p:nvPr/>
        </p:nvGrpSpPr>
        <p:grpSpPr bwMode="auto">
          <a:xfrm>
            <a:off x="3348038" y="4795838"/>
            <a:ext cx="1528762" cy="1800225"/>
            <a:chOff x="3348227" y="4795838"/>
            <a:chExt cx="1528573" cy="1800253"/>
          </a:xfrm>
        </p:grpSpPr>
        <p:sp>
          <p:nvSpPr>
            <p:cNvPr id="143421" name="Freeform 4282"/>
            <p:cNvSpPr>
              <a:spLocks/>
            </p:cNvSpPr>
            <p:nvPr/>
          </p:nvSpPr>
          <p:spPr bwMode="auto">
            <a:xfrm rot="5400000">
              <a:off x="3692627" y="4783334"/>
              <a:ext cx="130066" cy="818865"/>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49213" cap="rnd">
              <a:solidFill>
                <a:srgbClr val="FE5815"/>
              </a:solidFill>
              <a:miter lim="800000"/>
              <a:headEnd/>
              <a:tailEnd/>
            </a:ln>
          </p:spPr>
          <p:txBody>
            <a:bodyPr/>
            <a:lstStyle/>
            <a:p>
              <a:endParaRPr lang="en-US">
                <a:latin typeface="Calibri" pitchFamily="34" charset="0"/>
              </a:endParaRPr>
            </a:p>
          </p:txBody>
        </p:sp>
        <p:sp>
          <p:nvSpPr>
            <p:cNvPr id="143422" name="Freeform 4283"/>
            <p:cNvSpPr>
              <a:spLocks/>
            </p:cNvSpPr>
            <p:nvPr/>
          </p:nvSpPr>
          <p:spPr bwMode="auto">
            <a:xfrm rot="5400000">
              <a:off x="3692627" y="4451438"/>
              <a:ext cx="130066" cy="818865"/>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49213" cap="rnd">
              <a:solidFill>
                <a:srgbClr val="FE5815"/>
              </a:solidFill>
              <a:miter lim="800000"/>
              <a:headEnd/>
              <a:tailEnd/>
            </a:ln>
          </p:spPr>
          <p:txBody>
            <a:bodyPr/>
            <a:lstStyle/>
            <a:p>
              <a:endParaRPr lang="en-US">
                <a:latin typeface="Calibri" pitchFamily="34" charset="0"/>
              </a:endParaRPr>
            </a:p>
          </p:txBody>
        </p:sp>
        <p:sp>
          <p:nvSpPr>
            <p:cNvPr id="143423" name="Freeform 4284"/>
            <p:cNvSpPr>
              <a:spLocks/>
            </p:cNvSpPr>
            <p:nvPr/>
          </p:nvSpPr>
          <p:spPr bwMode="auto">
            <a:xfrm rot="5400000">
              <a:off x="3692627" y="4783334"/>
              <a:ext cx="130066" cy="818865"/>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36513" cap="rnd">
              <a:solidFill>
                <a:srgbClr val="FD8242"/>
              </a:solidFill>
              <a:miter lim="800000"/>
              <a:headEnd/>
              <a:tailEnd/>
            </a:ln>
          </p:spPr>
          <p:txBody>
            <a:bodyPr/>
            <a:lstStyle/>
            <a:p>
              <a:endParaRPr lang="en-US">
                <a:latin typeface="Calibri" pitchFamily="34" charset="0"/>
              </a:endParaRPr>
            </a:p>
          </p:txBody>
        </p:sp>
        <p:sp>
          <p:nvSpPr>
            <p:cNvPr id="143424" name="Freeform 4285"/>
            <p:cNvSpPr>
              <a:spLocks/>
            </p:cNvSpPr>
            <p:nvPr/>
          </p:nvSpPr>
          <p:spPr bwMode="auto">
            <a:xfrm rot="5400000">
              <a:off x="3692627" y="4451438"/>
              <a:ext cx="130066" cy="818865"/>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36513" cap="rnd">
              <a:solidFill>
                <a:srgbClr val="FD8242"/>
              </a:solidFill>
              <a:miter lim="800000"/>
              <a:headEnd/>
              <a:tailEnd/>
            </a:ln>
          </p:spPr>
          <p:txBody>
            <a:bodyPr/>
            <a:lstStyle/>
            <a:p>
              <a:endParaRPr lang="en-US">
                <a:latin typeface="Calibri" pitchFamily="34" charset="0"/>
              </a:endParaRPr>
            </a:p>
          </p:txBody>
        </p:sp>
        <p:sp>
          <p:nvSpPr>
            <p:cNvPr id="143425" name="Freeform 4286"/>
            <p:cNvSpPr>
              <a:spLocks/>
            </p:cNvSpPr>
            <p:nvPr/>
          </p:nvSpPr>
          <p:spPr bwMode="auto">
            <a:xfrm rot="5400000">
              <a:off x="3692627" y="4783334"/>
              <a:ext cx="130066" cy="818865"/>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25400" cap="rnd">
              <a:solidFill>
                <a:srgbClr val="FCAC77"/>
              </a:solidFill>
              <a:miter lim="800000"/>
              <a:headEnd/>
              <a:tailEnd/>
            </a:ln>
          </p:spPr>
          <p:txBody>
            <a:bodyPr/>
            <a:lstStyle/>
            <a:p>
              <a:endParaRPr lang="en-US">
                <a:latin typeface="Calibri" pitchFamily="34" charset="0"/>
              </a:endParaRPr>
            </a:p>
          </p:txBody>
        </p:sp>
        <p:sp>
          <p:nvSpPr>
            <p:cNvPr id="143426" name="Freeform 4287"/>
            <p:cNvSpPr>
              <a:spLocks/>
            </p:cNvSpPr>
            <p:nvPr/>
          </p:nvSpPr>
          <p:spPr bwMode="auto">
            <a:xfrm rot="5400000">
              <a:off x="3692627" y="4451438"/>
              <a:ext cx="130066" cy="818865"/>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25400" cap="rnd">
              <a:solidFill>
                <a:srgbClr val="FCAC77"/>
              </a:solidFill>
              <a:miter lim="800000"/>
              <a:headEnd/>
              <a:tailEnd/>
            </a:ln>
          </p:spPr>
          <p:txBody>
            <a:bodyPr/>
            <a:lstStyle/>
            <a:p>
              <a:endParaRPr lang="en-US">
                <a:latin typeface="Calibri" pitchFamily="34" charset="0"/>
              </a:endParaRPr>
            </a:p>
          </p:txBody>
        </p:sp>
        <p:sp>
          <p:nvSpPr>
            <p:cNvPr id="143427" name="Freeform 4288"/>
            <p:cNvSpPr>
              <a:spLocks/>
            </p:cNvSpPr>
            <p:nvPr/>
          </p:nvSpPr>
          <p:spPr bwMode="auto">
            <a:xfrm rot="5400000">
              <a:off x="3692627" y="4783334"/>
              <a:ext cx="130066" cy="818865"/>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12700" cap="rnd">
              <a:solidFill>
                <a:srgbClr val="FDD5B7"/>
              </a:solidFill>
              <a:miter lim="800000"/>
              <a:headEnd/>
              <a:tailEnd/>
            </a:ln>
          </p:spPr>
          <p:txBody>
            <a:bodyPr/>
            <a:lstStyle/>
            <a:p>
              <a:endParaRPr lang="en-US">
                <a:latin typeface="Calibri" pitchFamily="34" charset="0"/>
              </a:endParaRPr>
            </a:p>
          </p:txBody>
        </p:sp>
        <p:sp>
          <p:nvSpPr>
            <p:cNvPr id="143428" name="Freeform 4289"/>
            <p:cNvSpPr>
              <a:spLocks/>
            </p:cNvSpPr>
            <p:nvPr/>
          </p:nvSpPr>
          <p:spPr bwMode="auto">
            <a:xfrm rot="5400000">
              <a:off x="3692627" y="4451438"/>
              <a:ext cx="130066" cy="818865"/>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12700" cap="rnd">
              <a:solidFill>
                <a:srgbClr val="FDD5B7"/>
              </a:solidFill>
              <a:miter lim="800000"/>
              <a:headEnd/>
              <a:tailEnd/>
            </a:ln>
          </p:spPr>
          <p:txBody>
            <a:bodyPr/>
            <a:lstStyle/>
            <a:p>
              <a:endParaRPr lang="en-US">
                <a:latin typeface="Calibri" pitchFamily="34" charset="0"/>
              </a:endParaRPr>
            </a:p>
          </p:txBody>
        </p:sp>
        <p:sp>
          <p:nvSpPr>
            <p:cNvPr id="143429" name="TextBox 2895"/>
            <p:cNvSpPr txBox="1">
              <a:spLocks noChangeArrowheads="1"/>
            </p:cNvSpPr>
            <p:nvPr/>
          </p:nvSpPr>
          <p:spPr bwMode="auto">
            <a:xfrm>
              <a:off x="4243293" y="4800600"/>
              <a:ext cx="633507" cy="369332"/>
            </a:xfrm>
            <a:prstGeom prst="rect">
              <a:avLst/>
            </a:prstGeom>
            <a:noFill/>
            <a:ln w="9525">
              <a:noFill/>
              <a:miter lim="800000"/>
              <a:headEnd/>
              <a:tailEnd/>
            </a:ln>
          </p:spPr>
          <p:txBody>
            <a:bodyPr wrap="none">
              <a:spAutoFit/>
            </a:bodyPr>
            <a:lstStyle/>
            <a:p>
              <a:r>
                <a:rPr lang="en-US">
                  <a:solidFill>
                    <a:srgbClr val="000000"/>
                  </a:solidFill>
                  <a:latin typeface="Calibri" pitchFamily="34" charset="0"/>
                  <a:cs typeface="Arial" charset="0"/>
                </a:rPr>
                <a:t>PD-1</a:t>
              </a:r>
            </a:p>
          </p:txBody>
        </p:sp>
        <p:sp>
          <p:nvSpPr>
            <p:cNvPr id="143430" name="TextBox 2896"/>
            <p:cNvSpPr txBox="1">
              <a:spLocks noChangeArrowheads="1"/>
            </p:cNvSpPr>
            <p:nvPr/>
          </p:nvSpPr>
          <p:spPr bwMode="auto">
            <a:xfrm>
              <a:off x="4243293" y="5486400"/>
              <a:ext cx="633507" cy="369332"/>
            </a:xfrm>
            <a:prstGeom prst="rect">
              <a:avLst/>
            </a:prstGeom>
            <a:noFill/>
            <a:ln w="9525">
              <a:noFill/>
              <a:miter lim="800000"/>
              <a:headEnd/>
              <a:tailEnd/>
            </a:ln>
          </p:spPr>
          <p:txBody>
            <a:bodyPr wrap="none">
              <a:spAutoFit/>
            </a:bodyPr>
            <a:lstStyle/>
            <a:p>
              <a:r>
                <a:rPr lang="en-US">
                  <a:solidFill>
                    <a:srgbClr val="000000"/>
                  </a:solidFill>
                  <a:latin typeface="Calibri" pitchFamily="34" charset="0"/>
                  <a:cs typeface="Arial" charset="0"/>
                </a:rPr>
                <a:t>PD-1</a:t>
              </a:r>
            </a:p>
          </p:txBody>
        </p:sp>
        <p:sp>
          <p:nvSpPr>
            <p:cNvPr id="143431" name="Freeform 4282"/>
            <p:cNvSpPr>
              <a:spLocks/>
            </p:cNvSpPr>
            <p:nvPr/>
          </p:nvSpPr>
          <p:spPr bwMode="auto">
            <a:xfrm rot="5400000">
              <a:off x="3692627" y="5469134"/>
              <a:ext cx="130066" cy="818865"/>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49213" cap="rnd">
              <a:solidFill>
                <a:srgbClr val="FE5815"/>
              </a:solidFill>
              <a:miter lim="800000"/>
              <a:headEnd/>
              <a:tailEnd/>
            </a:ln>
          </p:spPr>
          <p:txBody>
            <a:bodyPr/>
            <a:lstStyle/>
            <a:p>
              <a:endParaRPr lang="en-US">
                <a:latin typeface="Calibri" pitchFamily="34" charset="0"/>
              </a:endParaRPr>
            </a:p>
          </p:txBody>
        </p:sp>
        <p:sp>
          <p:nvSpPr>
            <p:cNvPr id="143432" name="Freeform 4283"/>
            <p:cNvSpPr>
              <a:spLocks/>
            </p:cNvSpPr>
            <p:nvPr/>
          </p:nvSpPr>
          <p:spPr bwMode="auto">
            <a:xfrm rot="5400000">
              <a:off x="3692627" y="5137238"/>
              <a:ext cx="130066" cy="818865"/>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49213" cap="rnd">
              <a:solidFill>
                <a:srgbClr val="FE5815"/>
              </a:solidFill>
              <a:miter lim="800000"/>
              <a:headEnd/>
              <a:tailEnd/>
            </a:ln>
          </p:spPr>
          <p:txBody>
            <a:bodyPr/>
            <a:lstStyle/>
            <a:p>
              <a:endParaRPr lang="en-US">
                <a:latin typeface="Calibri" pitchFamily="34" charset="0"/>
              </a:endParaRPr>
            </a:p>
          </p:txBody>
        </p:sp>
        <p:sp>
          <p:nvSpPr>
            <p:cNvPr id="143433" name="Freeform 4284"/>
            <p:cNvSpPr>
              <a:spLocks/>
            </p:cNvSpPr>
            <p:nvPr/>
          </p:nvSpPr>
          <p:spPr bwMode="auto">
            <a:xfrm rot="5400000">
              <a:off x="3692627" y="5469134"/>
              <a:ext cx="130066" cy="818865"/>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36513" cap="rnd">
              <a:solidFill>
                <a:srgbClr val="FD8242"/>
              </a:solidFill>
              <a:miter lim="800000"/>
              <a:headEnd/>
              <a:tailEnd/>
            </a:ln>
          </p:spPr>
          <p:txBody>
            <a:bodyPr/>
            <a:lstStyle/>
            <a:p>
              <a:endParaRPr lang="en-US">
                <a:latin typeface="Calibri" pitchFamily="34" charset="0"/>
              </a:endParaRPr>
            </a:p>
          </p:txBody>
        </p:sp>
        <p:sp>
          <p:nvSpPr>
            <p:cNvPr id="143434" name="Freeform 4285"/>
            <p:cNvSpPr>
              <a:spLocks/>
            </p:cNvSpPr>
            <p:nvPr/>
          </p:nvSpPr>
          <p:spPr bwMode="auto">
            <a:xfrm rot="5400000">
              <a:off x="3692627" y="5137238"/>
              <a:ext cx="130066" cy="818865"/>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36513" cap="rnd">
              <a:solidFill>
                <a:srgbClr val="FD8242"/>
              </a:solidFill>
              <a:miter lim="800000"/>
              <a:headEnd/>
              <a:tailEnd/>
            </a:ln>
          </p:spPr>
          <p:txBody>
            <a:bodyPr/>
            <a:lstStyle/>
            <a:p>
              <a:endParaRPr lang="en-US">
                <a:latin typeface="Calibri" pitchFamily="34" charset="0"/>
              </a:endParaRPr>
            </a:p>
          </p:txBody>
        </p:sp>
        <p:sp>
          <p:nvSpPr>
            <p:cNvPr id="143435" name="Freeform 4286"/>
            <p:cNvSpPr>
              <a:spLocks/>
            </p:cNvSpPr>
            <p:nvPr/>
          </p:nvSpPr>
          <p:spPr bwMode="auto">
            <a:xfrm rot="5400000">
              <a:off x="3692627" y="5469134"/>
              <a:ext cx="130066" cy="818865"/>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25400" cap="rnd">
              <a:solidFill>
                <a:srgbClr val="FCAC77"/>
              </a:solidFill>
              <a:miter lim="800000"/>
              <a:headEnd/>
              <a:tailEnd/>
            </a:ln>
          </p:spPr>
          <p:txBody>
            <a:bodyPr/>
            <a:lstStyle/>
            <a:p>
              <a:endParaRPr lang="en-US">
                <a:latin typeface="Calibri" pitchFamily="34" charset="0"/>
              </a:endParaRPr>
            </a:p>
          </p:txBody>
        </p:sp>
        <p:sp>
          <p:nvSpPr>
            <p:cNvPr id="143436" name="Freeform 4287"/>
            <p:cNvSpPr>
              <a:spLocks/>
            </p:cNvSpPr>
            <p:nvPr/>
          </p:nvSpPr>
          <p:spPr bwMode="auto">
            <a:xfrm rot="5400000">
              <a:off x="3692627" y="5137238"/>
              <a:ext cx="130066" cy="818865"/>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25400" cap="rnd">
              <a:solidFill>
                <a:srgbClr val="FCAC77"/>
              </a:solidFill>
              <a:miter lim="800000"/>
              <a:headEnd/>
              <a:tailEnd/>
            </a:ln>
          </p:spPr>
          <p:txBody>
            <a:bodyPr/>
            <a:lstStyle/>
            <a:p>
              <a:endParaRPr lang="en-US">
                <a:latin typeface="Calibri" pitchFamily="34" charset="0"/>
              </a:endParaRPr>
            </a:p>
          </p:txBody>
        </p:sp>
        <p:sp>
          <p:nvSpPr>
            <p:cNvPr id="143437" name="Freeform 4288"/>
            <p:cNvSpPr>
              <a:spLocks/>
            </p:cNvSpPr>
            <p:nvPr/>
          </p:nvSpPr>
          <p:spPr bwMode="auto">
            <a:xfrm rot="5400000">
              <a:off x="3692627" y="5469134"/>
              <a:ext cx="130066" cy="818865"/>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12700" cap="rnd">
              <a:solidFill>
                <a:srgbClr val="FDD5B7"/>
              </a:solidFill>
              <a:miter lim="800000"/>
              <a:headEnd/>
              <a:tailEnd/>
            </a:ln>
          </p:spPr>
          <p:txBody>
            <a:bodyPr/>
            <a:lstStyle/>
            <a:p>
              <a:endParaRPr lang="en-US">
                <a:latin typeface="Calibri" pitchFamily="34" charset="0"/>
              </a:endParaRPr>
            </a:p>
          </p:txBody>
        </p:sp>
        <p:sp>
          <p:nvSpPr>
            <p:cNvPr id="143438" name="Freeform 4289"/>
            <p:cNvSpPr>
              <a:spLocks/>
            </p:cNvSpPr>
            <p:nvPr/>
          </p:nvSpPr>
          <p:spPr bwMode="auto">
            <a:xfrm rot="5400000">
              <a:off x="3692627" y="5137238"/>
              <a:ext cx="130066" cy="818865"/>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12700" cap="rnd">
              <a:solidFill>
                <a:srgbClr val="FDD5B7"/>
              </a:solidFill>
              <a:miter lim="800000"/>
              <a:headEnd/>
              <a:tailEnd/>
            </a:ln>
          </p:spPr>
          <p:txBody>
            <a:bodyPr/>
            <a:lstStyle/>
            <a:p>
              <a:endParaRPr lang="en-US">
                <a:latin typeface="Calibri" pitchFamily="34" charset="0"/>
              </a:endParaRPr>
            </a:p>
          </p:txBody>
        </p:sp>
        <p:sp>
          <p:nvSpPr>
            <p:cNvPr id="143439" name="Freeform 4282"/>
            <p:cNvSpPr>
              <a:spLocks/>
            </p:cNvSpPr>
            <p:nvPr/>
          </p:nvSpPr>
          <p:spPr bwMode="auto">
            <a:xfrm rot="5400000">
              <a:off x="3692627" y="6121625"/>
              <a:ext cx="130066" cy="818865"/>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49213" cap="rnd">
              <a:solidFill>
                <a:srgbClr val="FE5815"/>
              </a:solidFill>
              <a:miter lim="800000"/>
              <a:headEnd/>
              <a:tailEnd/>
            </a:ln>
          </p:spPr>
          <p:txBody>
            <a:bodyPr/>
            <a:lstStyle/>
            <a:p>
              <a:endParaRPr lang="en-US">
                <a:latin typeface="Calibri" pitchFamily="34" charset="0"/>
              </a:endParaRPr>
            </a:p>
          </p:txBody>
        </p:sp>
        <p:sp>
          <p:nvSpPr>
            <p:cNvPr id="143440" name="Freeform 4283"/>
            <p:cNvSpPr>
              <a:spLocks/>
            </p:cNvSpPr>
            <p:nvPr/>
          </p:nvSpPr>
          <p:spPr bwMode="auto">
            <a:xfrm rot="5400000">
              <a:off x="3692627" y="5789729"/>
              <a:ext cx="130066" cy="818865"/>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49213" cap="rnd">
              <a:solidFill>
                <a:srgbClr val="FE5815"/>
              </a:solidFill>
              <a:miter lim="800000"/>
              <a:headEnd/>
              <a:tailEnd/>
            </a:ln>
          </p:spPr>
          <p:txBody>
            <a:bodyPr/>
            <a:lstStyle/>
            <a:p>
              <a:endParaRPr lang="en-US">
                <a:latin typeface="Calibri" pitchFamily="34" charset="0"/>
              </a:endParaRPr>
            </a:p>
          </p:txBody>
        </p:sp>
        <p:sp>
          <p:nvSpPr>
            <p:cNvPr id="143441" name="Freeform 4284"/>
            <p:cNvSpPr>
              <a:spLocks/>
            </p:cNvSpPr>
            <p:nvPr/>
          </p:nvSpPr>
          <p:spPr bwMode="auto">
            <a:xfrm rot="5400000">
              <a:off x="3692627" y="6121625"/>
              <a:ext cx="130066" cy="818865"/>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36513" cap="rnd">
              <a:solidFill>
                <a:srgbClr val="FD8242"/>
              </a:solidFill>
              <a:miter lim="800000"/>
              <a:headEnd/>
              <a:tailEnd/>
            </a:ln>
          </p:spPr>
          <p:txBody>
            <a:bodyPr/>
            <a:lstStyle/>
            <a:p>
              <a:endParaRPr lang="en-US">
                <a:latin typeface="Calibri" pitchFamily="34" charset="0"/>
              </a:endParaRPr>
            </a:p>
          </p:txBody>
        </p:sp>
        <p:sp>
          <p:nvSpPr>
            <p:cNvPr id="143442" name="Freeform 4285"/>
            <p:cNvSpPr>
              <a:spLocks/>
            </p:cNvSpPr>
            <p:nvPr/>
          </p:nvSpPr>
          <p:spPr bwMode="auto">
            <a:xfrm rot="5400000">
              <a:off x="3692627" y="5789729"/>
              <a:ext cx="130066" cy="818865"/>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36513" cap="rnd">
              <a:solidFill>
                <a:srgbClr val="FD8242"/>
              </a:solidFill>
              <a:miter lim="800000"/>
              <a:headEnd/>
              <a:tailEnd/>
            </a:ln>
          </p:spPr>
          <p:txBody>
            <a:bodyPr/>
            <a:lstStyle/>
            <a:p>
              <a:endParaRPr lang="en-US">
                <a:latin typeface="Calibri" pitchFamily="34" charset="0"/>
              </a:endParaRPr>
            </a:p>
          </p:txBody>
        </p:sp>
        <p:sp>
          <p:nvSpPr>
            <p:cNvPr id="143443" name="Freeform 4286"/>
            <p:cNvSpPr>
              <a:spLocks/>
            </p:cNvSpPr>
            <p:nvPr/>
          </p:nvSpPr>
          <p:spPr bwMode="auto">
            <a:xfrm rot="5400000">
              <a:off x="3692627" y="6121625"/>
              <a:ext cx="130066" cy="818865"/>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25400" cap="rnd">
              <a:solidFill>
                <a:srgbClr val="FCAC77"/>
              </a:solidFill>
              <a:miter lim="800000"/>
              <a:headEnd/>
              <a:tailEnd/>
            </a:ln>
          </p:spPr>
          <p:txBody>
            <a:bodyPr/>
            <a:lstStyle/>
            <a:p>
              <a:endParaRPr lang="en-US">
                <a:latin typeface="Calibri" pitchFamily="34" charset="0"/>
              </a:endParaRPr>
            </a:p>
          </p:txBody>
        </p:sp>
        <p:sp>
          <p:nvSpPr>
            <p:cNvPr id="143444" name="Freeform 4287"/>
            <p:cNvSpPr>
              <a:spLocks/>
            </p:cNvSpPr>
            <p:nvPr/>
          </p:nvSpPr>
          <p:spPr bwMode="auto">
            <a:xfrm rot="5400000">
              <a:off x="3692627" y="5789729"/>
              <a:ext cx="130066" cy="818865"/>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25400" cap="rnd">
              <a:solidFill>
                <a:srgbClr val="FCAC77"/>
              </a:solidFill>
              <a:miter lim="800000"/>
              <a:headEnd/>
              <a:tailEnd/>
            </a:ln>
          </p:spPr>
          <p:txBody>
            <a:bodyPr/>
            <a:lstStyle/>
            <a:p>
              <a:endParaRPr lang="en-US">
                <a:latin typeface="Calibri" pitchFamily="34" charset="0"/>
              </a:endParaRPr>
            </a:p>
          </p:txBody>
        </p:sp>
        <p:sp>
          <p:nvSpPr>
            <p:cNvPr id="143445" name="Freeform 4288"/>
            <p:cNvSpPr>
              <a:spLocks/>
            </p:cNvSpPr>
            <p:nvPr/>
          </p:nvSpPr>
          <p:spPr bwMode="auto">
            <a:xfrm rot="5400000">
              <a:off x="3692627" y="6121625"/>
              <a:ext cx="130066" cy="818865"/>
            </a:xfrm>
            <a:custGeom>
              <a:avLst/>
              <a:gdLst>
                <a:gd name="T0" fmla="*/ 0 w 29"/>
                <a:gd name="T1" fmla="*/ 0 h 360"/>
                <a:gd name="T2" fmla="*/ 0 w 29"/>
                <a:gd name="T3" fmla="*/ 2147483647 h 360"/>
                <a:gd name="T4" fmla="*/ 2147483647 w 29"/>
                <a:gd name="T5" fmla="*/ 2147483647 h 360"/>
                <a:gd name="T6" fmla="*/ 2147483647 w 29"/>
                <a:gd name="T7" fmla="*/ 2147483647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0" y="0"/>
                  </a:moveTo>
                  <a:lnTo>
                    <a:pt x="0" y="243"/>
                  </a:lnTo>
                  <a:lnTo>
                    <a:pt x="27" y="254"/>
                  </a:lnTo>
                  <a:lnTo>
                    <a:pt x="29" y="360"/>
                  </a:lnTo>
                </a:path>
              </a:pathLst>
            </a:custGeom>
            <a:noFill/>
            <a:ln w="12700" cap="rnd">
              <a:solidFill>
                <a:srgbClr val="FDD5B7"/>
              </a:solidFill>
              <a:miter lim="800000"/>
              <a:headEnd/>
              <a:tailEnd/>
            </a:ln>
          </p:spPr>
          <p:txBody>
            <a:bodyPr/>
            <a:lstStyle/>
            <a:p>
              <a:endParaRPr lang="en-US">
                <a:latin typeface="Calibri" pitchFamily="34" charset="0"/>
              </a:endParaRPr>
            </a:p>
          </p:txBody>
        </p:sp>
        <p:sp>
          <p:nvSpPr>
            <p:cNvPr id="143446" name="Freeform 4289"/>
            <p:cNvSpPr>
              <a:spLocks/>
            </p:cNvSpPr>
            <p:nvPr/>
          </p:nvSpPr>
          <p:spPr bwMode="auto">
            <a:xfrm rot="5400000">
              <a:off x="3692627" y="5789729"/>
              <a:ext cx="130066" cy="818865"/>
            </a:xfrm>
            <a:custGeom>
              <a:avLst/>
              <a:gdLst>
                <a:gd name="T0" fmla="*/ 2147483647 w 29"/>
                <a:gd name="T1" fmla="*/ 2147483647 h 360"/>
                <a:gd name="T2" fmla="*/ 0 w 29"/>
                <a:gd name="T3" fmla="*/ 2147483647 h 360"/>
                <a:gd name="T4" fmla="*/ 2147483647 w 29"/>
                <a:gd name="T5" fmla="*/ 2147483647 h 360"/>
                <a:gd name="T6" fmla="*/ 2147483647 w 29"/>
                <a:gd name="T7" fmla="*/ 0 h 360"/>
                <a:gd name="T8" fmla="*/ 0 60000 65536"/>
                <a:gd name="T9" fmla="*/ 0 60000 65536"/>
                <a:gd name="T10" fmla="*/ 0 60000 65536"/>
                <a:gd name="T11" fmla="*/ 0 60000 65536"/>
                <a:gd name="T12" fmla="*/ 0 w 29"/>
                <a:gd name="T13" fmla="*/ 0 h 360"/>
                <a:gd name="T14" fmla="*/ 29 w 29"/>
                <a:gd name="T15" fmla="*/ 360 h 360"/>
              </a:gdLst>
              <a:ahLst/>
              <a:cxnLst>
                <a:cxn ang="T8">
                  <a:pos x="T0" y="T1"/>
                </a:cxn>
                <a:cxn ang="T9">
                  <a:pos x="T2" y="T3"/>
                </a:cxn>
                <a:cxn ang="T10">
                  <a:pos x="T4" y="T5"/>
                </a:cxn>
                <a:cxn ang="T11">
                  <a:pos x="T6" y="T7"/>
                </a:cxn>
              </a:cxnLst>
              <a:rect l="T12" t="T13" r="T14" b="T15"/>
              <a:pathLst>
                <a:path w="29" h="360">
                  <a:moveTo>
                    <a:pt x="2" y="360"/>
                  </a:moveTo>
                  <a:lnTo>
                    <a:pt x="0" y="256"/>
                  </a:lnTo>
                  <a:lnTo>
                    <a:pt x="29" y="243"/>
                  </a:lnTo>
                  <a:lnTo>
                    <a:pt x="29" y="0"/>
                  </a:lnTo>
                </a:path>
              </a:pathLst>
            </a:custGeom>
            <a:noFill/>
            <a:ln w="12700" cap="rnd">
              <a:solidFill>
                <a:srgbClr val="FDD5B7"/>
              </a:solidFill>
              <a:miter lim="800000"/>
              <a:headEnd/>
              <a:tailEnd/>
            </a:ln>
          </p:spPr>
          <p:txBody>
            <a:bodyPr/>
            <a:lstStyle/>
            <a:p>
              <a:endParaRPr lang="en-US">
                <a:latin typeface="Calibri" pitchFamily="34" charset="0"/>
              </a:endParaRPr>
            </a:p>
          </p:txBody>
        </p:sp>
      </p:grpSp>
      <p:sp>
        <p:nvSpPr>
          <p:cNvPr id="2915" name="TextBox 2914"/>
          <p:cNvSpPr txBox="1">
            <a:spLocks noChangeArrowheads="1"/>
          </p:cNvSpPr>
          <p:nvPr/>
        </p:nvSpPr>
        <p:spPr bwMode="auto">
          <a:xfrm rot="-5400000">
            <a:off x="2290763" y="4627562"/>
            <a:ext cx="515938" cy="830263"/>
          </a:xfrm>
          <a:prstGeom prst="rect">
            <a:avLst/>
          </a:prstGeom>
          <a:noFill/>
          <a:ln w="9525">
            <a:noFill/>
            <a:miter lim="800000"/>
            <a:headEnd/>
            <a:tailEnd/>
          </a:ln>
        </p:spPr>
        <p:txBody>
          <a:bodyPr>
            <a:spAutoFit/>
          </a:bodyPr>
          <a:lstStyle/>
          <a:p>
            <a:r>
              <a:rPr lang="en-US" sz="4800" b="1">
                <a:solidFill>
                  <a:srgbClr val="FF0000"/>
                </a:solidFill>
                <a:latin typeface="Calibri" pitchFamily="34" charset="0"/>
                <a:cs typeface="Arial" charset="0"/>
              </a:rPr>
              <a:t>Y</a:t>
            </a:r>
          </a:p>
        </p:txBody>
      </p:sp>
      <p:sp>
        <p:nvSpPr>
          <p:cNvPr id="2916" name="TextBox 2915"/>
          <p:cNvSpPr txBox="1">
            <a:spLocks noChangeArrowheads="1"/>
          </p:cNvSpPr>
          <p:nvPr/>
        </p:nvSpPr>
        <p:spPr bwMode="auto">
          <a:xfrm rot="-5400000">
            <a:off x="2290763" y="5964237"/>
            <a:ext cx="515938" cy="830263"/>
          </a:xfrm>
          <a:prstGeom prst="rect">
            <a:avLst/>
          </a:prstGeom>
          <a:noFill/>
          <a:ln w="9525">
            <a:noFill/>
            <a:miter lim="800000"/>
            <a:headEnd/>
            <a:tailEnd/>
          </a:ln>
        </p:spPr>
        <p:txBody>
          <a:bodyPr>
            <a:spAutoFit/>
          </a:bodyPr>
          <a:lstStyle/>
          <a:p>
            <a:r>
              <a:rPr lang="en-US" sz="4800" b="1">
                <a:solidFill>
                  <a:srgbClr val="FF0000"/>
                </a:solidFill>
                <a:latin typeface="Calibri" pitchFamily="34" charset="0"/>
                <a:cs typeface="Arial" charset="0"/>
              </a:rPr>
              <a:t>Y</a:t>
            </a:r>
          </a:p>
        </p:txBody>
      </p:sp>
      <p:grpSp>
        <p:nvGrpSpPr>
          <p:cNvPr id="31" name="Group 2935"/>
          <p:cNvGrpSpPr>
            <a:grpSpLocks/>
          </p:cNvGrpSpPr>
          <p:nvPr/>
        </p:nvGrpSpPr>
        <p:grpSpPr bwMode="auto">
          <a:xfrm>
            <a:off x="533400" y="4800600"/>
            <a:ext cx="1809750" cy="1741488"/>
            <a:chOff x="1143000" y="4800600"/>
            <a:chExt cx="1809466" cy="1741670"/>
          </a:xfrm>
        </p:grpSpPr>
        <p:pic>
          <p:nvPicPr>
            <p:cNvPr id="143406" name="Picture 4278"/>
            <p:cNvPicPr>
              <a:picLocks noChangeAspect="1" noChangeArrowheads="1"/>
            </p:cNvPicPr>
            <p:nvPr/>
          </p:nvPicPr>
          <p:blipFill>
            <a:blip r:embed="rId28"/>
            <a:srcRect/>
            <a:stretch>
              <a:fillRect/>
            </a:stretch>
          </p:blipFill>
          <p:spPr bwMode="auto">
            <a:xfrm rot="5400000">
              <a:off x="2274952" y="4546937"/>
              <a:ext cx="363290" cy="950794"/>
            </a:xfrm>
            <a:prstGeom prst="rect">
              <a:avLst/>
            </a:prstGeom>
            <a:noFill/>
            <a:ln w="9525">
              <a:noFill/>
              <a:miter lim="800000"/>
              <a:headEnd/>
              <a:tailEnd/>
            </a:ln>
          </p:spPr>
        </p:pic>
        <p:sp>
          <p:nvSpPr>
            <p:cNvPr id="143407" name="Freeform 4279"/>
            <p:cNvSpPr>
              <a:spLocks/>
            </p:cNvSpPr>
            <p:nvPr/>
          </p:nvSpPr>
          <p:spPr bwMode="auto">
            <a:xfrm rot="5400000">
              <a:off x="2316455" y="4573031"/>
              <a:ext cx="282559" cy="907576"/>
            </a:xfrm>
            <a:custGeom>
              <a:avLst/>
              <a:gdLst>
                <a:gd name="T0" fmla="*/ 2147483647 w 30"/>
                <a:gd name="T1" fmla="*/ 2147483647 h 192"/>
                <a:gd name="T2" fmla="*/ 2147483647 w 30"/>
                <a:gd name="T3" fmla="*/ 2147483647 h 192"/>
                <a:gd name="T4" fmla="*/ 2147483647 w 30"/>
                <a:gd name="T5" fmla="*/ 2147483647 h 192"/>
                <a:gd name="T6" fmla="*/ 2147483647 w 30"/>
                <a:gd name="T7" fmla="*/ 0 h 192"/>
                <a:gd name="T8" fmla="*/ 0 w 30"/>
                <a:gd name="T9" fmla="*/ 0 h 192"/>
                <a:gd name="T10" fmla="*/ 0 w 30"/>
                <a:gd name="T11" fmla="*/ 2147483647 h 192"/>
                <a:gd name="T12" fmla="*/ 2147483647 w 30"/>
                <a:gd name="T13" fmla="*/ 2147483647 h 192"/>
                <a:gd name="T14" fmla="*/ 2147483647 w 30"/>
                <a:gd name="T15" fmla="*/ 2147483647 h 192"/>
                <a:gd name="T16" fmla="*/ 2147483647 w 30"/>
                <a:gd name="T17" fmla="*/ 2147483647 h 192"/>
                <a:gd name="T18" fmla="*/ 2147483647 w 30"/>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92"/>
                <a:gd name="T32" fmla="*/ 30 w 30"/>
                <a:gd name="T33" fmla="*/ 192 h 1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92">
                  <a:moveTo>
                    <a:pt x="22" y="185"/>
                  </a:moveTo>
                  <a:cubicBezTo>
                    <a:pt x="22" y="71"/>
                    <a:pt x="22" y="71"/>
                    <a:pt x="22" y="71"/>
                  </a:cubicBezTo>
                  <a:cubicBezTo>
                    <a:pt x="30" y="70"/>
                    <a:pt x="30" y="68"/>
                    <a:pt x="30" y="68"/>
                  </a:cubicBezTo>
                  <a:cubicBezTo>
                    <a:pt x="30" y="0"/>
                    <a:pt x="30" y="0"/>
                    <a:pt x="30" y="0"/>
                  </a:cubicBezTo>
                  <a:cubicBezTo>
                    <a:pt x="0" y="0"/>
                    <a:pt x="0" y="0"/>
                    <a:pt x="0" y="0"/>
                  </a:cubicBezTo>
                  <a:cubicBezTo>
                    <a:pt x="0" y="68"/>
                    <a:pt x="0" y="68"/>
                    <a:pt x="0" y="68"/>
                  </a:cubicBezTo>
                  <a:cubicBezTo>
                    <a:pt x="0" y="68"/>
                    <a:pt x="1" y="70"/>
                    <a:pt x="9" y="71"/>
                  </a:cubicBezTo>
                  <a:cubicBezTo>
                    <a:pt x="9" y="185"/>
                    <a:pt x="9" y="185"/>
                    <a:pt x="9" y="185"/>
                  </a:cubicBezTo>
                  <a:cubicBezTo>
                    <a:pt x="9" y="189"/>
                    <a:pt x="12" y="192"/>
                    <a:pt x="15" y="192"/>
                  </a:cubicBezTo>
                  <a:cubicBezTo>
                    <a:pt x="19" y="192"/>
                    <a:pt x="22" y="189"/>
                    <a:pt x="22" y="185"/>
                  </a:cubicBezTo>
                  <a:close/>
                </a:path>
              </a:pathLst>
            </a:custGeom>
            <a:noFill/>
            <a:ln w="6350">
              <a:solidFill>
                <a:srgbClr val="000000"/>
              </a:solidFill>
              <a:miter lim="800000"/>
              <a:headEnd/>
              <a:tailEnd/>
            </a:ln>
          </p:spPr>
          <p:txBody>
            <a:bodyPr/>
            <a:lstStyle/>
            <a:p>
              <a:endParaRPr lang="en-US">
                <a:latin typeface="Calibri" pitchFamily="34" charset="0"/>
              </a:endParaRPr>
            </a:p>
          </p:txBody>
        </p:sp>
        <p:pic>
          <p:nvPicPr>
            <p:cNvPr id="143408" name="Picture 4280"/>
            <p:cNvPicPr>
              <a:picLocks noChangeAspect="1" noChangeArrowheads="1"/>
            </p:cNvPicPr>
            <p:nvPr/>
          </p:nvPicPr>
          <p:blipFill>
            <a:blip r:embed="rId29"/>
            <a:srcRect/>
            <a:stretch>
              <a:fillRect/>
            </a:stretch>
          </p:blipFill>
          <p:spPr bwMode="auto">
            <a:xfrm rot="5400000">
              <a:off x="2728740" y="4980253"/>
              <a:ext cx="363290" cy="84162"/>
            </a:xfrm>
            <a:prstGeom prst="rect">
              <a:avLst/>
            </a:prstGeom>
            <a:noFill/>
            <a:ln w="9525">
              <a:noFill/>
              <a:miter lim="800000"/>
              <a:headEnd/>
              <a:tailEnd/>
            </a:ln>
          </p:spPr>
        </p:pic>
        <p:sp>
          <p:nvSpPr>
            <p:cNvPr id="143409" name="Freeform 4281"/>
            <p:cNvSpPr>
              <a:spLocks/>
            </p:cNvSpPr>
            <p:nvPr/>
          </p:nvSpPr>
          <p:spPr bwMode="auto">
            <a:xfrm rot="5400000">
              <a:off x="2769106" y="5007484"/>
              <a:ext cx="282559" cy="38669"/>
            </a:xfrm>
            <a:custGeom>
              <a:avLst/>
              <a:gdLst>
                <a:gd name="T0" fmla="*/ 0 w 30"/>
                <a:gd name="T1" fmla="*/ 2147483647 h 8"/>
                <a:gd name="T2" fmla="*/ 2147483647 w 30"/>
                <a:gd name="T3" fmla="*/ 0 h 8"/>
                <a:gd name="T4" fmla="*/ 2147483647 w 30"/>
                <a:gd name="T5" fmla="*/ 2147483647 h 8"/>
                <a:gd name="T6" fmla="*/ 2147483647 w 30"/>
                <a:gd name="T7" fmla="*/ 2147483647 h 8"/>
                <a:gd name="T8" fmla="*/ 2147483647 w 30"/>
                <a:gd name="T9" fmla="*/ 2147483647 h 8"/>
                <a:gd name="T10" fmla="*/ 0 w 30"/>
                <a:gd name="T11" fmla="*/ 2147483647 h 8"/>
                <a:gd name="T12" fmla="*/ 0 60000 65536"/>
                <a:gd name="T13" fmla="*/ 0 60000 65536"/>
                <a:gd name="T14" fmla="*/ 0 60000 65536"/>
                <a:gd name="T15" fmla="*/ 0 60000 65536"/>
                <a:gd name="T16" fmla="*/ 0 60000 65536"/>
                <a:gd name="T17" fmla="*/ 0 60000 65536"/>
                <a:gd name="T18" fmla="*/ 0 w 30"/>
                <a:gd name="T19" fmla="*/ 0 h 8"/>
                <a:gd name="T20" fmla="*/ 30 w 30"/>
                <a:gd name="T21" fmla="*/ 8 h 8"/>
              </a:gdLst>
              <a:ahLst/>
              <a:cxnLst>
                <a:cxn ang="T12">
                  <a:pos x="T0" y="T1"/>
                </a:cxn>
                <a:cxn ang="T13">
                  <a:pos x="T2" y="T3"/>
                </a:cxn>
                <a:cxn ang="T14">
                  <a:pos x="T4" y="T5"/>
                </a:cxn>
                <a:cxn ang="T15">
                  <a:pos x="T6" y="T7"/>
                </a:cxn>
                <a:cxn ang="T16">
                  <a:pos x="T8" y="T9"/>
                </a:cxn>
                <a:cxn ang="T17">
                  <a:pos x="T10" y="T11"/>
                </a:cxn>
              </a:cxnLst>
              <a:rect l="T18" t="T19" r="T20" b="T21"/>
              <a:pathLst>
                <a:path w="30" h="8">
                  <a:moveTo>
                    <a:pt x="0" y="4"/>
                  </a:moveTo>
                  <a:cubicBezTo>
                    <a:pt x="0" y="4"/>
                    <a:pt x="1" y="0"/>
                    <a:pt x="15" y="0"/>
                  </a:cubicBezTo>
                  <a:cubicBezTo>
                    <a:pt x="29" y="0"/>
                    <a:pt x="30" y="4"/>
                    <a:pt x="30" y="4"/>
                  </a:cubicBezTo>
                  <a:cubicBezTo>
                    <a:pt x="30" y="4"/>
                    <a:pt x="30" y="4"/>
                    <a:pt x="30" y="4"/>
                  </a:cubicBezTo>
                  <a:cubicBezTo>
                    <a:pt x="30" y="4"/>
                    <a:pt x="29" y="8"/>
                    <a:pt x="15" y="8"/>
                  </a:cubicBezTo>
                  <a:cubicBezTo>
                    <a:pt x="1" y="8"/>
                    <a:pt x="0" y="4"/>
                    <a:pt x="0" y="4"/>
                  </a:cubicBezTo>
                  <a:close/>
                </a:path>
              </a:pathLst>
            </a:custGeom>
            <a:noFill/>
            <a:ln w="6350">
              <a:solidFill>
                <a:srgbClr val="000000"/>
              </a:solidFill>
              <a:miter lim="800000"/>
              <a:headEnd/>
              <a:tailEnd/>
            </a:ln>
          </p:spPr>
          <p:txBody>
            <a:bodyPr/>
            <a:lstStyle/>
            <a:p>
              <a:endParaRPr lang="en-US">
                <a:latin typeface="Calibri" pitchFamily="34" charset="0"/>
              </a:endParaRPr>
            </a:p>
          </p:txBody>
        </p:sp>
        <p:pic>
          <p:nvPicPr>
            <p:cNvPr id="143410" name="Picture 4278"/>
            <p:cNvPicPr>
              <a:picLocks noChangeAspect="1" noChangeArrowheads="1"/>
            </p:cNvPicPr>
            <p:nvPr/>
          </p:nvPicPr>
          <p:blipFill>
            <a:blip r:embed="rId28"/>
            <a:srcRect/>
            <a:stretch>
              <a:fillRect/>
            </a:stretch>
          </p:blipFill>
          <p:spPr bwMode="auto">
            <a:xfrm rot="5400000">
              <a:off x="2274952" y="5232737"/>
              <a:ext cx="363290" cy="950794"/>
            </a:xfrm>
            <a:prstGeom prst="rect">
              <a:avLst/>
            </a:prstGeom>
            <a:noFill/>
            <a:ln w="9525">
              <a:noFill/>
              <a:miter lim="800000"/>
              <a:headEnd/>
              <a:tailEnd/>
            </a:ln>
          </p:spPr>
        </p:pic>
        <p:sp>
          <p:nvSpPr>
            <p:cNvPr id="143411" name="Freeform 4279"/>
            <p:cNvSpPr>
              <a:spLocks/>
            </p:cNvSpPr>
            <p:nvPr/>
          </p:nvSpPr>
          <p:spPr bwMode="auto">
            <a:xfrm rot="5400000">
              <a:off x="2316455" y="5258831"/>
              <a:ext cx="282559" cy="907576"/>
            </a:xfrm>
            <a:custGeom>
              <a:avLst/>
              <a:gdLst>
                <a:gd name="T0" fmla="*/ 2147483647 w 30"/>
                <a:gd name="T1" fmla="*/ 2147483647 h 192"/>
                <a:gd name="T2" fmla="*/ 2147483647 w 30"/>
                <a:gd name="T3" fmla="*/ 2147483647 h 192"/>
                <a:gd name="T4" fmla="*/ 2147483647 w 30"/>
                <a:gd name="T5" fmla="*/ 2147483647 h 192"/>
                <a:gd name="T6" fmla="*/ 2147483647 w 30"/>
                <a:gd name="T7" fmla="*/ 0 h 192"/>
                <a:gd name="T8" fmla="*/ 0 w 30"/>
                <a:gd name="T9" fmla="*/ 0 h 192"/>
                <a:gd name="T10" fmla="*/ 0 w 30"/>
                <a:gd name="T11" fmla="*/ 2147483647 h 192"/>
                <a:gd name="T12" fmla="*/ 2147483647 w 30"/>
                <a:gd name="T13" fmla="*/ 2147483647 h 192"/>
                <a:gd name="T14" fmla="*/ 2147483647 w 30"/>
                <a:gd name="T15" fmla="*/ 2147483647 h 192"/>
                <a:gd name="T16" fmla="*/ 2147483647 w 30"/>
                <a:gd name="T17" fmla="*/ 2147483647 h 192"/>
                <a:gd name="T18" fmla="*/ 2147483647 w 30"/>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92"/>
                <a:gd name="T32" fmla="*/ 30 w 30"/>
                <a:gd name="T33" fmla="*/ 192 h 1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92">
                  <a:moveTo>
                    <a:pt x="22" y="185"/>
                  </a:moveTo>
                  <a:cubicBezTo>
                    <a:pt x="22" y="71"/>
                    <a:pt x="22" y="71"/>
                    <a:pt x="22" y="71"/>
                  </a:cubicBezTo>
                  <a:cubicBezTo>
                    <a:pt x="30" y="70"/>
                    <a:pt x="30" y="68"/>
                    <a:pt x="30" y="68"/>
                  </a:cubicBezTo>
                  <a:cubicBezTo>
                    <a:pt x="30" y="0"/>
                    <a:pt x="30" y="0"/>
                    <a:pt x="30" y="0"/>
                  </a:cubicBezTo>
                  <a:cubicBezTo>
                    <a:pt x="0" y="0"/>
                    <a:pt x="0" y="0"/>
                    <a:pt x="0" y="0"/>
                  </a:cubicBezTo>
                  <a:cubicBezTo>
                    <a:pt x="0" y="68"/>
                    <a:pt x="0" y="68"/>
                    <a:pt x="0" y="68"/>
                  </a:cubicBezTo>
                  <a:cubicBezTo>
                    <a:pt x="0" y="68"/>
                    <a:pt x="1" y="70"/>
                    <a:pt x="9" y="71"/>
                  </a:cubicBezTo>
                  <a:cubicBezTo>
                    <a:pt x="9" y="185"/>
                    <a:pt x="9" y="185"/>
                    <a:pt x="9" y="185"/>
                  </a:cubicBezTo>
                  <a:cubicBezTo>
                    <a:pt x="9" y="189"/>
                    <a:pt x="12" y="192"/>
                    <a:pt x="15" y="192"/>
                  </a:cubicBezTo>
                  <a:cubicBezTo>
                    <a:pt x="19" y="192"/>
                    <a:pt x="22" y="189"/>
                    <a:pt x="22" y="185"/>
                  </a:cubicBezTo>
                  <a:close/>
                </a:path>
              </a:pathLst>
            </a:custGeom>
            <a:noFill/>
            <a:ln w="6350">
              <a:solidFill>
                <a:srgbClr val="000000"/>
              </a:solidFill>
              <a:miter lim="800000"/>
              <a:headEnd/>
              <a:tailEnd/>
            </a:ln>
          </p:spPr>
          <p:txBody>
            <a:bodyPr/>
            <a:lstStyle/>
            <a:p>
              <a:endParaRPr lang="en-US">
                <a:latin typeface="Calibri" pitchFamily="34" charset="0"/>
              </a:endParaRPr>
            </a:p>
          </p:txBody>
        </p:sp>
        <p:pic>
          <p:nvPicPr>
            <p:cNvPr id="143412" name="Picture 4280"/>
            <p:cNvPicPr>
              <a:picLocks noChangeAspect="1" noChangeArrowheads="1"/>
            </p:cNvPicPr>
            <p:nvPr/>
          </p:nvPicPr>
          <p:blipFill>
            <a:blip r:embed="rId29"/>
            <a:srcRect/>
            <a:stretch>
              <a:fillRect/>
            </a:stretch>
          </p:blipFill>
          <p:spPr bwMode="auto">
            <a:xfrm rot="5400000">
              <a:off x="2728740" y="5666053"/>
              <a:ext cx="363290" cy="84162"/>
            </a:xfrm>
            <a:prstGeom prst="rect">
              <a:avLst/>
            </a:prstGeom>
            <a:noFill/>
            <a:ln w="9525">
              <a:noFill/>
              <a:miter lim="800000"/>
              <a:headEnd/>
              <a:tailEnd/>
            </a:ln>
          </p:spPr>
        </p:pic>
        <p:sp>
          <p:nvSpPr>
            <p:cNvPr id="143413" name="Freeform 4281"/>
            <p:cNvSpPr>
              <a:spLocks/>
            </p:cNvSpPr>
            <p:nvPr/>
          </p:nvSpPr>
          <p:spPr bwMode="auto">
            <a:xfrm rot="5400000">
              <a:off x="2769106" y="5693284"/>
              <a:ext cx="282559" cy="38669"/>
            </a:xfrm>
            <a:custGeom>
              <a:avLst/>
              <a:gdLst>
                <a:gd name="T0" fmla="*/ 0 w 30"/>
                <a:gd name="T1" fmla="*/ 2147483647 h 8"/>
                <a:gd name="T2" fmla="*/ 2147483647 w 30"/>
                <a:gd name="T3" fmla="*/ 0 h 8"/>
                <a:gd name="T4" fmla="*/ 2147483647 w 30"/>
                <a:gd name="T5" fmla="*/ 2147483647 h 8"/>
                <a:gd name="T6" fmla="*/ 2147483647 w 30"/>
                <a:gd name="T7" fmla="*/ 2147483647 h 8"/>
                <a:gd name="T8" fmla="*/ 2147483647 w 30"/>
                <a:gd name="T9" fmla="*/ 2147483647 h 8"/>
                <a:gd name="T10" fmla="*/ 0 w 30"/>
                <a:gd name="T11" fmla="*/ 2147483647 h 8"/>
                <a:gd name="T12" fmla="*/ 0 60000 65536"/>
                <a:gd name="T13" fmla="*/ 0 60000 65536"/>
                <a:gd name="T14" fmla="*/ 0 60000 65536"/>
                <a:gd name="T15" fmla="*/ 0 60000 65536"/>
                <a:gd name="T16" fmla="*/ 0 60000 65536"/>
                <a:gd name="T17" fmla="*/ 0 60000 65536"/>
                <a:gd name="T18" fmla="*/ 0 w 30"/>
                <a:gd name="T19" fmla="*/ 0 h 8"/>
                <a:gd name="T20" fmla="*/ 30 w 30"/>
                <a:gd name="T21" fmla="*/ 8 h 8"/>
              </a:gdLst>
              <a:ahLst/>
              <a:cxnLst>
                <a:cxn ang="T12">
                  <a:pos x="T0" y="T1"/>
                </a:cxn>
                <a:cxn ang="T13">
                  <a:pos x="T2" y="T3"/>
                </a:cxn>
                <a:cxn ang="T14">
                  <a:pos x="T4" y="T5"/>
                </a:cxn>
                <a:cxn ang="T15">
                  <a:pos x="T6" y="T7"/>
                </a:cxn>
                <a:cxn ang="T16">
                  <a:pos x="T8" y="T9"/>
                </a:cxn>
                <a:cxn ang="T17">
                  <a:pos x="T10" y="T11"/>
                </a:cxn>
              </a:cxnLst>
              <a:rect l="T18" t="T19" r="T20" b="T21"/>
              <a:pathLst>
                <a:path w="30" h="8">
                  <a:moveTo>
                    <a:pt x="0" y="4"/>
                  </a:moveTo>
                  <a:cubicBezTo>
                    <a:pt x="0" y="4"/>
                    <a:pt x="1" y="0"/>
                    <a:pt x="15" y="0"/>
                  </a:cubicBezTo>
                  <a:cubicBezTo>
                    <a:pt x="29" y="0"/>
                    <a:pt x="30" y="4"/>
                    <a:pt x="30" y="4"/>
                  </a:cubicBezTo>
                  <a:cubicBezTo>
                    <a:pt x="30" y="4"/>
                    <a:pt x="30" y="4"/>
                    <a:pt x="30" y="4"/>
                  </a:cubicBezTo>
                  <a:cubicBezTo>
                    <a:pt x="30" y="4"/>
                    <a:pt x="29" y="8"/>
                    <a:pt x="15" y="8"/>
                  </a:cubicBezTo>
                  <a:cubicBezTo>
                    <a:pt x="1" y="8"/>
                    <a:pt x="0" y="4"/>
                    <a:pt x="0" y="4"/>
                  </a:cubicBezTo>
                  <a:close/>
                </a:path>
              </a:pathLst>
            </a:custGeom>
            <a:noFill/>
            <a:ln w="6350">
              <a:solidFill>
                <a:srgbClr val="000000"/>
              </a:solidFill>
              <a:miter lim="800000"/>
              <a:headEnd/>
              <a:tailEnd/>
            </a:ln>
          </p:spPr>
          <p:txBody>
            <a:bodyPr/>
            <a:lstStyle/>
            <a:p>
              <a:endParaRPr lang="en-US">
                <a:latin typeface="Calibri" pitchFamily="34" charset="0"/>
              </a:endParaRPr>
            </a:p>
          </p:txBody>
        </p:sp>
        <p:sp>
          <p:nvSpPr>
            <p:cNvPr id="143414" name="TextBox 2928"/>
            <p:cNvSpPr txBox="1">
              <a:spLocks noChangeArrowheads="1"/>
            </p:cNvSpPr>
            <p:nvPr/>
          </p:nvSpPr>
          <p:spPr bwMode="auto">
            <a:xfrm>
              <a:off x="1143000" y="4800600"/>
              <a:ext cx="731290" cy="369332"/>
            </a:xfrm>
            <a:prstGeom prst="rect">
              <a:avLst/>
            </a:prstGeom>
            <a:noFill/>
            <a:ln w="9525">
              <a:noFill/>
              <a:miter lim="800000"/>
              <a:headEnd/>
              <a:tailEnd/>
            </a:ln>
          </p:spPr>
          <p:txBody>
            <a:bodyPr wrap="none">
              <a:spAutoFit/>
            </a:bodyPr>
            <a:lstStyle/>
            <a:p>
              <a:r>
                <a:rPr lang="en-US">
                  <a:solidFill>
                    <a:srgbClr val="000000"/>
                  </a:solidFill>
                  <a:latin typeface="Calibri" pitchFamily="34" charset="0"/>
                  <a:cs typeface="Arial" charset="0"/>
                </a:rPr>
                <a:t>PD-L1</a:t>
              </a:r>
            </a:p>
          </p:txBody>
        </p:sp>
        <p:sp>
          <p:nvSpPr>
            <p:cNvPr id="143415" name="TextBox 2929"/>
            <p:cNvSpPr txBox="1">
              <a:spLocks noChangeArrowheads="1"/>
            </p:cNvSpPr>
            <p:nvPr/>
          </p:nvSpPr>
          <p:spPr bwMode="auto">
            <a:xfrm>
              <a:off x="1143000" y="5486400"/>
              <a:ext cx="731290" cy="369332"/>
            </a:xfrm>
            <a:prstGeom prst="rect">
              <a:avLst/>
            </a:prstGeom>
            <a:noFill/>
            <a:ln w="9525">
              <a:noFill/>
              <a:miter lim="800000"/>
              <a:headEnd/>
              <a:tailEnd/>
            </a:ln>
          </p:spPr>
          <p:txBody>
            <a:bodyPr wrap="none">
              <a:spAutoFit/>
            </a:bodyPr>
            <a:lstStyle/>
            <a:p>
              <a:r>
                <a:rPr lang="en-US">
                  <a:solidFill>
                    <a:srgbClr val="000000"/>
                  </a:solidFill>
                  <a:latin typeface="Calibri" pitchFamily="34" charset="0"/>
                  <a:cs typeface="Arial" charset="0"/>
                </a:rPr>
                <a:t>PD-L2</a:t>
              </a:r>
            </a:p>
          </p:txBody>
        </p:sp>
        <p:pic>
          <p:nvPicPr>
            <p:cNvPr id="143416" name="Picture 4278"/>
            <p:cNvPicPr>
              <a:picLocks noChangeAspect="1" noChangeArrowheads="1"/>
            </p:cNvPicPr>
            <p:nvPr/>
          </p:nvPicPr>
          <p:blipFill>
            <a:blip r:embed="rId28"/>
            <a:srcRect/>
            <a:stretch>
              <a:fillRect/>
            </a:stretch>
          </p:blipFill>
          <p:spPr bwMode="auto">
            <a:xfrm rot="5400000">
              <a:off x="2274952" y="5885228"/>
              <a:ext cx="363290" cy="950794"/>
            </a:xfrm>
            <a:prstGeom prst="rect">
              <a:avLst/>
            </a:prstGeom>
            <a:noFill/>
            <a:ln w="9525">
              <a:noFill/>
              <a:miter lim="800000"/>
              <a:headEnd/>
              <a:tailEnd/>
            </a:ln>
          </p:spPr>
        </p:pic>
        <p:sp>
          <p:nvSpPr>
            <p:cNvPr id="143417" name="Freeform 4279"/>
            <p:cNvSpPr>
              <a:spLocks/>
            </p:cNvSpPr>
            <p:nvPr/>
          </p:nvSpPr>
          <p:spPr bwMode="auto">
            <a:xfrm rot="5400000">
              <a:off x="2316455" y="5911322"/>
              <a:ext cx="282559" cy="907576"/>
            </a:xfrm>
            <a:custGeom>
              <a:avLst/>
              <a:gdLst>
                <a:gd name="T0" fmla="*/ 2147483647 w 30"/>
                <a:gd name="T1" fmla="*/ 2147483647 h 192"/>
                <a:gd name="T2" fmla="*/ 2147483647 w 30"/>
                <a:gd name="T3" fmla="*/ 2147483647 h 192"/>
                <a:gd name="T4" fmla="*/ 2147483647 w 30"/>
                <a:gd name="T5" fmla="*/ 2147483647 h 192"/>
                <a:gd name="T6" fmla="*/ 2147483647 w 30"/>
                <a:gd name="T7" fmla="*/ 0 h 192"/>
                <a:gd name="T8" fmla="*/ 0 w 30"/>
                <a:gd name="T9" fmla="*/ 0 h 192"/>
                <a:gd name="T10" fmla="*/ 0 w 30"/>
                <a:gd name="T11" fmla="*/ 2147483647 h 192"/>
                <a:gd name="T12" fmla="*/ 2147483647 w 30"/>
                <a:gd name="T13" fmla="*/ 2147483647 h 192"/>
                <a:gd name="T14" fmla="*/ 2147483647 w 30"/>
                <a:gd name="T15" fmla="*/ 2147483647 h 192"/>
                <a:gd name="T16" fmla="*/ 2147483647 w 30"/>
                <a:gd name="T17" fmla="*/ 2147483647 h 192"/>
                <a:gd name="T18" fmla="*/ 2147483647 w 30"/>
                <a:gd name="T19" fmla="*/ 2147483647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92"/>
                <a:gd name="T32" fmla="*/ 30 w 30"/>
                <a:gd name="T33" fmla="*/ 192 h 1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92">
                  <a:moveTo>
                    <a:pt x="22" y="185"/>
                  </a:moveTo>
                  <a:cubicBezTo>
                    <a:pt x="22" y="71"/>
                    <a:pt x="22" y="71"/>
                    <a:pt x="22" y="71"/>
                  </a:cubicBezTo>
                  <a:cubicBezTo>
                    <a:pt x="30" y="70"/>
                    <a:pt x="30" y="68"/>
                    <a:pt x="30" y="68"/>
                  </a:cubicBezTo>
                  <a:cubicBezTo>
                    <a:pt x="30" y="0"/>
                    <a:pt x="30" y="0"/>
                    <a:pt x="30" y="0"/>
                  </a:cubicBezTo>
                  <a:cubicBezTo>
                    <a:pt x="0" y="0"/>
                    <a:pt x="0" y="0"/>
                    <a:pt x="0" y="0"/>
                  </a:cubicBezTo>
                  <a:cubicBezTo>
                    <a:pt x="0" y="68"/>
                    <a:pt x="0" y="68"/>
                    <a:pt x="0" y="68"/>
                  </a:cubicBezTo>
                  <a:cubicBezTo>
                    <a:pt x="0" y="68"/>
                    <a:pt x="1" y="70"/>
                    <a:pt x="9" y="71"/>
                  </a:cubicBezTo>
                  <a:cubicBezTo>
                    <a:pt x="9" y="185"/>
                    <a:pt x="9" y="185"/>
                    <a:pt x="9" y="185"/>
                  </a:cubicBezTo>
                  <a:cubicBezTo>
                    <a:pt x="9" y="189"/>
                    <a:pt x="12" y="192"/>
                    <a:pt x="15" y="192"/>
                  </a:cubicBezTo>
                  <a:cubicBezTo>
                    <a:pt x="19" y="192"/>
                    <a:pt x="22" y="189"/>
                    <a:pt x="22" y="185"/>
                  </a:cubicBezTo>
                  <a:close/>
                </a:path>
              </a:pathLst>
            </a:custGeom>
            <a:noFill/>
            <a:ln w="6350">
              <a:solidFill>
                <a:srgbClr val="000000"/>
              </a:solidFill>
              <a:miter lim="800000"/>
              <a:headEnd/>
              <a:tailEnd/>
            </a:ln>
          </p:spPr>
          <p:txBody>
            <a:bodyPr/>
            <a:lstStyle/>
            <a:p>
              <a:endParaRPr lang="en-US">
                <a:latin typeface="Calibri" pitchFamily="34" charset="0"/>
              </a:endParaRPr>
            </a:p>
          </p:txBody>
        </p:sp>
        <p:pic>
          <p:nvPicPr>
            <p:cNvPr id="143418" name="Picture 4280"/>
            <p:cNvPicPr>
              <a:picLocks noChangeAspect="1" noChangeArrowheads="1"/>
            </p:cNvPicPr>
            <p:nvPr/>
          </p:nvPicPr>
          <p:blipFill>
            <a:blip r:embed="rId29"/>
            <a:srcRect/>
            <a:stretch>
              <a:fillRect/>
            </a:stretch>
          </p:blipFill>
          <p:spPr bwMode="auto">
            <a:xfrm rot="5400000">
              <a:off x="2728740" y="6318544"/>
              <a:ext cx="363290" cy="84162"/>
            </a:xfrm>
            <a:prstGeom prst="rect">
              <a:avLst/>
            </a:prstGeom>
            <a:noFill/>
            <a:ln w="9525">
              <a:noFill/>
              <a:miter lim="800000"/>
              <a:headEnd/>
              <a:tailEnd/>
            </a:ln>
          </p:spPr>
        </p:pic>
        <p:sp>
          <p:nvSpPr>
            <p:cNvPr id="143419" name="Freeform 4281"/>
            <p:cNvSpPr>
              <a:spLocks/>
            </p:cNvSpPr>
            <p:nvPr/>
          </p:nvSpPr>
          <p:spPr bwMode="auto">
            <a:xfrm rot="5400000">
              <a:off x="2769106" y="6345775"/>
              <a:ext cx="282559" cy="38669"/>
            </a:xfrm>
            <a:custGeom>
              <a:avLst/>
              <a:gdLst>
                <a:gd name="T0" fmla="*/ 0 w 30"/>
                <a:gd name="T1" fmla="*/ 2147483647 h 8"/>
                <a:gd name="T2" fmla="*/ 2147483647 w 30"/>
                <a:gd name="T3" fmla="*/ 0 h 8"/>
                <a:gd name="T4" fmla="*/ 2147483647 w 30"/>
                <a:gd name="T5" fmla="*/ 2147483647 h 8"/>
                <a:gd name="T6" fmla="*/ 2147483647 w 30"/>
                <a:gd name="T7" fmla="*/ 2147483647 h 8"/>
                <a:gd name="T8" fmla="*/ 2147483647 w 30"/>
                <a:gd name="T9" fmla="*/ 2147483647 h 8"/>
                <a:gd name="T10" fmla="*/ 0 w 30"/>
                <a:gd name="T11" fmla="*/ 2147483647 h 8"/>
                <a:gd name="T12" fmla="*/ 0 60000 65536"/>
                <a:gd name="T13" fmla="*/ 0 60000 65536"/>
                <a:gd name="T14" fmla="*/ 0 60000 65536"/>
                <a:gd name="T15" fmla="*/ 0 60000 65536"/>
                <a:gd name="T16" fmla="*/ 0 60000 65536"/>
                <a:gd name="T17" fmla="*/ 0 60000 65536"/>
                <a:gd name="T18" fmla="*/ 0 w 30"/>
                <a:gd name="T19" fmla="*/ 0 h 8"/>
                <a:gd name="T20" fmla="*/ 30 w 30"/>
                <a:gd name="T21" fmla="*/ 8 h 8"/>
              </a:gdLst>
              <a:ahLst/>
              <a:cxnLst>
                <a:cxn ang="T12">
                  <a:pos x="T0" y="T1"/>
                </a:cxn>
                <a:cxn ang="T13">
                  <a:pos x="T2" y="T3"/>
                </a:cxn>
                <a:cxn ang="T14">
                  <a:pos x="T4" y="T5"/>
                </a:cxn>
                <a:cxn ang="T15">
                  <a:pos x="T6" y="T7"/>
                </a:cxn>
                <a:cxn ang="T16">
                  <a:pos x="T8" y="T9"/>
                </a:cxn>
                <a:cxn ang="T17">
                  <a:pos x="T10" y="T11"/>
                </a:cxn>
              </a:cxnLst>
              <a:rect l="T18" t="T19" r="T20" b="T21"/>
              <a:pathLst>
                <a:path w="30" h="8">
                  <a:moveTo>
                    <a:pt x="0" y="4"/>
                  </a:moveTo>
                  <a:cubicBezTo>
                    <a:pt x="0" y="4"/>
                    <a:pt x="1" y="0"/>
                    <a:pt x="15" y="0"/>
                  </a:cubicBezTo>
                  <a:cubicBezTo>
                    <a:pt x="29" y="0"/>
                    <a:pt x="30" y="4"/>
                    <a:pt x="30" y="4"/>
                  </a:cubicBezTo>
                  <a:cubicBezTo>
                    <a:pt x="30" y="4"/>
                    <a:pt x="30" y="4"/>
                    <a:pt x="30" y="4"/>
                  </a:cubicBezTo>
                  <a:cubicBezTo>
                    <a:pt x="30" y="4"/>
                    <a:pt x="29" y="8"/>
                    <a:pt x="15" y="8"/>
                  </a:cubicBezTo>
                  <a:cubicBezTo>
                    <a:pt x="1" y="8"/>
                    <a:pt x="0" y="4"/>
                    <a:pt x="0" y="4"/>
                  </a:cubicBezTo>
                  <a:close/>
                </a:path>
              </a:pathLst>
            </a:custGeom>
            <a:noFill/>
            <a:ln w="6350">
              <a:solidFill>
                <a:srgbClr val="000000"/>
              </a:solidFill>
              <a:miter lim="800000"/>
              <a:headEnd/>
              <a:tailEnd/>
            </a:ln>
          </p:spPr>
          <p:txBody>
            <a:bodyPr/>
            <a:lstStyle/>
            <a:p>
              <a:endParaRPr lang="en-US">
                <a:latin typeface="Calibri" pitchFamily="34" charset="0"/>
              </a:endParaRPr>
            </a:p>
          </p:txBody>
        </p:sp>
        <p:sp>
          <p:nvSpPr>
            <p:cNvPr id="143420" name="TextBox 2934"/>
            <p:cNvSpPr txBox="1">
              <a:spLocks noChangeArrowheads="1"/>
            </p:cNvSpPr>
            <p:nvPr/>
          </p:nvSpPr>
          <p:spPr bwMode="auto">
            <a:xfrm>
              <a:off x="1143000" y="6138891"/>
              <a:ext cx="731290" cy="369332"/>
            </a:xfrm>
            <a:prstGeom prst="rect">
              <a:avLst/>
            </a:prstGeom>
            <a:noFill/>
            <a:ln w="9525">
              <a:noFill/>
              <a:miter lim="800000"/>
              <a:headEnd/>
              <a:tailEnd/>
            </a:ln>
          </p:spPr>
          <p:txBody>
            <a:bodyPr wrap="none">
              <a:spAutoFit/>
            </a:bodyPr>
            <a:lstStyle/>
            <a:p>
              <a:r>
                <a:rPr lang="en-US">
                  <a:solidFill>
                    <a:srgbClr val="000000"/>
                  </a:solidFill>
                  <a:latin typeface="Calibri" pitchFamily="34" charset="0"/>
                  <a:cs typeface="Arial" charset="0"/>
                </a:rPr>
                <a:t>PD-L1</a:t>
              </a:r>
            </a:p>
          </p:txBody>
        </p:sp>
      </p:grpSp>
      <p:grpSp>
        <p:nvGrpSpPr>
          <p:cNvPr id="4512" name="Group 1640"/>
          <p:cNvGrpSpPr>
            <a:grpSpLocks/>
          </p:cNvGrpSpPr>
          <p:nvPr/>
        </p:nvGrpSpPr>
        <p:grpSpPr bwMode="auto">
          <a:xfrm>
            <a:off x="5410200" y="5410200"/>
            <a:ext cx="1787525" cy="515938"/>
            <a:chOff x="6283173" y="5960854"/>
            <a:chExt cx="1786824" cy="516146"/>
          </a:xfrm>
        </p:grpSpPr>
        <p:sp>
          <p:nvSpPr>
            <p:cNvPr id="143404" name="TextBox 2937"/>
            <p:cNvSpPr txBox="1">
              <a:spLocks noChangeArrowheads="1"/>
            </p:cNvSpPr>
            <p:nvPr/>
          </p:nvSpPr>
          <p:spPr bwMode="auto">
            <a:xfrm rot="-5400000">
              <a:off x="7396426" y="5803428"/>
              <a:ext cx="516146" cy="830997"/>
            </a:xfrm>
            <a:prstGeom prst="rect">
              <a:avLst/>
            </a:prstGeom>
            <a:noFill/>
            <a:ln w="9525">
              <a:noFill/>
              <a:miter lim="800000"/>
              <a:headEnd/>
              <a:tailEnd/>
            </a:ln>
          </p:spPr>
          <p:txBody>
            <a:bodyPr>
              <a:spAutoFit/>
            </a:bodyPr>
            <a:lstStyle/>
            <a:p>
              <a:r>
                <a:rPr lang="en-US" sz="4800" b="1">
                  <a:solidFill>
                    <a:srgbClr val="FF0000"/>
                  </a:solidFill>
                  <a:latin typeface="Calibri" pitchFamily="34" charset="0"/>
                  <a:cs typeface="Arial" charset="0"/>
                </a:rPr>
                <a:t>Y</a:t>
              </a:r>
            </a:p>
          </p:txBody>
        </p:sp>
        <p:sp>
          <p:nvSpPr>
            <p:cNvPr id="143405" name="TextBox 2938"/>
            <p:cNvSpPr txBox="1">
              <a:spLocks noChangeArrowheads="1"/>
            </p:cNvSpPr>
            <p:nvPr/>
          </p:nvSpPr>
          <p:spPr bwMode="auto">
            <a:xfrm>
              <a:off x="6283173" y="6031468"/>
              <a:ext cx="1184427" cy="369332"/>
            </a:xfrm>
            <a:prstGeom prst="rect">
              <a:avLst/>
            </a:prstGeom>
            <a:noFill/>
            <a:ln w="9525">
              <a:noFill/>
              <a:miter lim="800000"/>
              <a:headEnd/>
              <a:tailEnd/>
            </a:ln>
          </p:spPr>
          <p:txBody>
            <a:bodyPr wrap="none">
              <a:spAutoFit/>
            </a:bodyPr>
            <a:lstStyle/>
            <a:p>
              <a:r>
                <a:rPr lang="en-US">
                  <a:solidFill>
                    <a:srgbClr val="000000"/>
                  </a:solidFill>
                  <a:latin typeface="Calibri" pitchFamily="34" charset="0"/>
                  <a:cs typeface="Arial" charset="0"/>
                </a:rPr>
                <a:t>Anti-PD-L1</a:t>
              </a:r>
            </a:p>
          </p:txBody>
        </p:sp>
      </p:grpSp>
      <p:grpSp>
        <p:nvGrpSpPr>
          <p:cNvPr id="4513" name="Group 2136"/>
          <p:cNvGrpSpPr>
            <a:grpSpLocks/>
          </p:cNvGrpSpPr>
          <p:nvPr/>
        </p:nvGrpSpPr>
        <p:grpSpPr bwMode="auto">
          <a:xfrm>
            <a:off x="5638800" y="1981200"/>
            <a:ext cx="784225" cy="1685925"/>
            <a:chOff x="3124200" y="4191000"/>
            <a:chExt cx="785013" cy="1685448"/>
          </a:xfrm>
        </p:grpSpPr>
        <p:pic>
          <p:nvPicPr>
            <p:cNvPr id="143401" name="Picture 2833"/>
            <p:cNvPicPr>
              <a:picLocks noChangeAspect="1" noChangeArrowheads="1"/>
            </p:cNvPicPr>
            <p:nvPr/>
          </p:nvPicPr>
          <p:blipFill>
            <a:blip r:embed="rId12"/>
            <a:srcRect/>
            <a:stretch>
              <a:fillRect/>
            </a:stretch>
          </p:blipFill>
          <p:spPr bwMode="auto">
            <a:xfrm>
              <a:off x="3124200" y="4191000"/>
              <a:ext cx="383313" cy="610149"/>
            </a:xfrm>
            <a:prstGeom prst="rect">
              <a:avLst/>
            </a:prstGeom>
            <a:noFill/>
            <a:ln w="9525">
              <a:noFill/>
              <a:miter lim="800000"/>
              <a:headEnd/>
              <a:tailEnd/>
            </a:ln>
          </p:spPr>
        </p:pic>
        <p:pic>
          <p:nvPicPr>
            <p:cNvPr id="143402" name="Picture 2834"/>
            <p:cNvPicPr>
              <a:picLocks noChangeAspect="1" noChangeArrowheads="1"/>
            </p:cNvPicPr>
            <p:nvPr/>
          </p:nvPicPr>
          <p:blipFill>
            <a:blip r:embed="rId13"/>
            <a:srcRect/>
            <a:stretch>
              <a:fillRect/>
            </a:stretch>
          </p:blipFill>
          <p:spPr bwMode="auto">
            <a:xfrm>
              <a:off x="3124200" y="5266298"/>
              <a:ext cx="383313" cy="610150"/>
            </a:xfrm>
            <a:prstGeom prst="rect">
              <a:avLst/>
            </a:prstGeom>
            <a:noFill/>
            <a:ln w="9525">
              <a:noFill/>
              <a:miter lim="800000"/>
              <a:headEnd/>
              <a:tailEnd/>
            </a:ln>
          </p:spPr>
        </p:pic>
        <p:pic>
          <p:nvPicPr>
            <p:cNvPr id="143403" name="Picture 2835"/>
            <p:cNvPicPr>
              <a:picLocks noChangeAspect="1" noChangeArrowheads="1"/>
            </p:cNvPicPr>
            <p:nvPr/>
          </p:nvPicPr>
          <p:blipFill>
            <a:blip r:embed="rId11"/>
            <a:srcRect/>
            <a:stretch>
              <a:fillRect/>
            </a:stretch>
          </p:blipFill>
          <p:spPr bwMode="auto">
            <a:xfrm>
              <a:off x="3252914" y="4900209"/>
              <a:ext cx="656299" cy="221089"/>
            </a:xfrm>
            <a:prstGeom prst="rect">
              <a:avLst/>
            </a:prstGeom>
            <a:noFill/>
            <a:ln w="9525">
              <a:noFill/>
              <a:miter lim="800000"/>
              <a:headEnd/>
              <a:tailEnd/>
            </a:ln>
          </p:spPr>
        </p:pic>
      </p:grpSp>
      <p:grpSp>
        <p:nvGrpSpPr>
          <p:cNvPr id="4514" name="Group 1640"/>
          <p:cNvGrpSpPr>
            <a:grpSpLocks/>
          </p:cNvGrpSpPr>
          <p:nvPr/>
        </p:nvGrpSpPr>
        <p:grpSpPr bwMode="auto">
          <a:xfrm>
            <a:off x="5410200" y="5867400"/>
            <a:ext cx="1787525" cy="515938"/>
            <a:chOff x="6283173" y="5486401"/>
            <a:chExt cx="1786824" cy="516146"/>
          </a:xfrm>
        </p:grpSpPr>
        <p:sp>
          <p:nvSpPr>
            <p:cNvPr id="143399" name="TextBox 2429"/>
            <p:cNvSpPr txBox="1">
              <a:spLocks noChangeArrowheads="1"/>
            </p:cNvSpPr>
            <p:nvPr/>
          </p:nvSpPr>
          <p:spPr bwMode="auto">
            <a:xfrm rot="5400000">
              <a:off x="7396426" y="5328975"/>
              <a:ext cx="516146" cy="830997"/>
            </a:xfrm>
            <a:prstGeom prst="rect">
              <a:avLst/>
            </a:prstGeom>
            <a:noFill/>
            <a:ln w="9525">
              <a:noFill/>
              <a:miter lim="800000"/>
              <a:headEnd/>
              <a:tailEnd/>
            </a:ln>
          </p:spPr>
          <p:txBody>
            <a:bodyPr>
              <a:spAutoFit/>
            </a:bodyPr>
            <a:lstStyle/>
            <a:p>
              <a:r>
                <a:rPr lang="en-US" sz="4800">
                  <a:solidFill>
                    <a:srgbClr val="000000"/>
                  </a:solidFill>
                  <a:latin typeface="Calibri" pitchFamily="34" charset="0"/>
                  <a:cs typeface="Arial" charset="0"/>
                </a:rPr>
                <a:t>Y</a:t>
              </a:r>
            </a:p>
          </p:txBody>
        </p:sp>
        <p:sp>
          <p:nvSpPr>
            <p:cNvPr id="143400" name="TextBox 2430"/>
            <p:cNvSpPr txBox="1">
              <a:spLocks noChangeArrowheads="1"/>
            </p:cNvSpPr>
            <p:nvPr/>
          </p:nvSpPr>
          <p:spPr bwMode="auto">
            <a:xfrm>
              <a:off x="6283173" y="5562600"/>
              <a:ext cx="1086644" cy="369332"/>
            </a:xfrm>
            <a:prstGeom prst="rect">
              <a:avLst/>
            </a:prstGeom>
            <a:noFill/>
            <a:ln w="9525">
              <a:noFill/>
              <a:miter lim="800000"/>
              <a:headEnd/>
              <a:tailEnd/>
            </a:ln>
          </p:spPr>
          <p:txBody>
            <a:bodyPr wrap="none">
              <a:spAutoFit/>
            </a:bodyPr>
            <a:lstStyle/>
            <a:p>
              <a:r>
                <a:rPr lang="en-US">
                  <a:solidFill>
                    <a:srgbClr val="000000"/>
                  </a:solidFill>
                  <a:latin typeface="Calibri" pitchFamily="34" charset="0"/>
                  <a:cs typeface="Arial" charset="0"/>
                </a:rPr>
                <a:t>Anti-PD-1</a:t>
              </a:r>
            </a:p>
          </p:txBody>
        </p:sp>
      </p:grpSp>
      <p:sp>
        <p:nvSpPr>
          <p:cNvPr id="2432" name="TextBox 2431"/>
          <p:cNvSpPr txBox="1">
            <a:spLocks noChangeArrowheads="1"/>
          </p:cNvSpPr>
          <p:nvPr/>
        </p:nvSpPr>
        <p:spPr bwMode="auto">
          <a:xfrm rot="5400000">
            <a:off x="2976563" y="5329237"/>
            <a:ext cx="515938" cy="830263"/>
          </a:xfrm>
          <a:prstGeom prst="rect">
            <a:avLst/>
          </a:prstGeom>
          <a:noFill/>
          <a:ln w="9525">
            <a:noFill/>
            <a:miter lim="800000"/>
            <a:headEnd/>
            <a:tailEnd/>
          </a:ln>
        </p:spPr>
        <p:txBody>
          <a:bodyPr>
            <a:spAutoFit/>
          </a:bodyPr>
          <a:lstStyle/>
          <a:p>
            <a:r>
              <a:rPr lang="en-US" sz="4800">
                <a:solidFill>
                  <a:srgbClr val="000000"/>
                </a:solidFill>
                <a:latin typeface="Calibri" pitchFamily="34" charset="0"/>
                <a:cs typeface="Arial" charset="0"/>
              </a:rPr>
              <a:t>Y</a:t>
            </a:r>
          </a:p>
        </p:txBody>
      </p:sp>
      <p:sp>
        <p:nvSpPr>
          <p:cNvPr id="2433" name="TextBox 2432"/>
          <p:cNvSpPr txBox="1">
            <a:spLocks noChangeArrowheads="1"/>
          </p:cNvSpPr>
          <p:nvPr/>
        </p:nvSpPr>
        <p:spPr bwMode="auto">
          <a:xfrm rot="5400000">
            <a:off x="2984500" y="4643438"/>
            <a:ext cx="515938" cy="830262"/>
          </a:xfrm>
          <a:prstGeom prst="rect">
            <a:avLst/>
          </a:prstGeom>
          <a:noFill/>
          <a:ln w="9525">
            <a:noFill/>
            <a:miter lim="800000"/>
            <a:headEnd/>
            <a:tailEnd/>
          </a:ln>
        </p:spPr>
        <p:txBody>
          <a:bodyPr>
            <a:spAutoFit/>
          </a:bodyPr>
          <a:lstStyle/>
          <a:p>
            <a:r>
              <a:rPr lang="en-US" sz="4800">
                <a:solidFill>
                  <a:srgbClr val="000000"/>
                </a:solidFill>
                <a:latin typeface="Calibri" pitchFamily="34" charset="0"/>
                <a:cs typeface="Arial" charset="0"/>
              </a:rPr>
              <a: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434"/>
                                        </p:tgtEl>
                                      </p:cBhvr>
                                    </p:animEffect>
                                    <p:set>
                                      <p:cBhvr>
                                        <p:cTn id="7" dur="1" fill="hold">
                                          <p:stCondLst>
                                            <p:cond delay="499"/>
                                          </p:stCondLst>
                                        </p:cTn>
                                        <p:tgtEl>
                                          <p:spTgt spid="243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9"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par>
                                <p:cTn id="14" presetID="10" presetClass="exit" presetSubtype="0" fill="hold"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right)">
                                      <p:cBhvr>
                                        <p:cTn id="20" dur="500"/>
                                        <p:tgtEl>
                                          <p:spTgt spid="20"/>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par>
                          <p:cTn id="25" fill="hold">
                            <p:stCondLst>
                              <p:cond delay="1500"/>
                            </p:stCondLst>
                            <p:childTnLst>
                              <p:par>
                                <p:cTn id="26" presetID="1"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8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8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6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7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7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left)">
                                      <p:cBhvr>
                                        <p:cTn id="51" dur="500"/>
                                        <p:tgtEl>
                                          <p:spTgt spid="22"/>
                                        </p:tgtEl>
                                      </p:cBhvr>
                                    </p:animEffect>
                                  </p:childTnLst>
                                </p:cTn>
                              </p:par>
                            </p:childTnLst>
                          </p:cTn>
                        </p:par>
                        <p:par>
                          <p:cTn id="52" fill="hold">
                            <p:stCondLst>
                              <p:cond delay="500"/>
                            </p:stCondLst>
                            <p:childTnLst>
                              <p:par>
                                <p:cTn id="53" presetID="10" presetClass="exit" presetSubtype="0" fill="hold" nodeType="after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4513"/>
                                        </p:tgtEl>
                                        <p:attrNameLst>
                                          <p:attrName>style.visibility</p:attrName>
                                        </p:attrNameLst>
                                      </p:cBhvr>
                                      <p:to>
                                        <p:strVal val="visible"/>
                                      </p:to>
                                    </p:set>
                                    <p:animEffect transition="in" filter="wipe(left)">
                                      <p:cBhvr>
                                        <p:cTn id="59" dur="500"/>
                                        <p:tgtEl>
                                          <p:spTgt spid="4513"/>
                                        </p:tgtEl>
                                      </p:cBhvr>
                                    </p:animEffect>
                                  </p:childTnLst>
                                </p:cTn>
                              </p:par>
                              <p:par>
                                <p:cTn id="60" presetID="9" presetClass="entr" presetSubtype="0" fill="hold" nodeType="withEffect">
                                  <p:stCondLst>
                                    <p:cond delay="0"/>
                                  </p:stCondLst>
                                  <p:childTnLst>
                                    <p:set>
                                      <p:cBhvr>
                                        <p:cTn id="61" dur="1" fill="hold">
                                          <p:stCondLst>
                                            <p:cond delay="0"/>
                                          </p:stCondLst>
                                        </p:cTn>
                                        <p:tgtEl>
                                          <p:spTgt spid="4608"/>
                                        </p:tgtEl>
                                        <p:attrNameLst>
                                          <p:attrName>style.visibility</p:attrName>
                                        </p:attrNameLst>
                                      </p:cBhvr>
                                      <p:to>
                                        <p:strVal val="visible"/>
                                      </p:to>
                                    </p:set>
                                    <p:animEffect transition="in" filter="dissolve">
                                      <p:cBhvr>
                                        <p:cTn id="62" dur="500"/>
                                        <p:tgtEl>
                                          <p:spTgt spid="4608"/>
                                        </p:tgtEl>
                                      </p:cBhvr>
                                    </p:animEffect>
                                  </p:childTnLst>
                                </p:cTn>
                              </p:par>
                              <p:par>
                                <p:cTn id="63" presetID="10" presetClass="exit" presetSubtype="0" fill="hold"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childTnLst>
                          </p:cTn>
                        </p:par>
                        <p:par>
                          <p:cTn id="66" fill="hold">
                            <p:stCondLst>
                              <p:cond delay="1500"/>
                            </p:stCondLst>
                            <p:childTnLst>
                              <p:par>
                                <p:cTn id="67" presetID="22" presetClass="entr" presetSubtype="8"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032"/>
                                        </p:tgtEl>
                                        <p:attrNameLst>
                                          <p:attrName>style.visibility</p:attrName>
                                        </p:attrNameLst>
                                      </p:cBhvr>
                                      <p:to>
                                        <p:strVal val="visible"/>
                                      </p:to>
                                    </p:set>
                                  </p:childTnLst>
                                </p:cTn>
                              </p:par>
                            </p:childTnLst>
                          </p:cTn>
                        </p:par>
                        <p:par>
                          <p:cTn id="74" fill="hold">
                            <p:stCondLst>
                              <p:cond delay="0"/>
                            </p:stCondLst>
                            <p:childTnLst>
                              <p:par>
                                <p:cTn id="75" presetID="10" presetClass="exit" presetSubtype="0" fill="hold" nodeType="afterEffect">
                                  <p:stCondLst>
                                    <p:cond delay="0"/>
                                  </p:stCondLst>
                                  <p:childTnLst>
                                    <p:animEffect transition="out" filter="fade">
                                      <p:cBhvr>
                                        <p:cTn id="76" dur="500"/>
                                        <p:tgtEl>
                                          <p:spTgt spid="22"/>
                                        </p:tgtEl>
                                      </p:cBhvr>
                                    </p:animEffect>
                                    <p:set>
                                      <p:cBhvr>
                                        <p:cTn id="77" dur="1" fill="hold">
                                          <p:stCondLst>
                                            <p:cond delay="499"/>
                                          </p:stCondLst>
                                        </p:cTn>
                                        <p:tgtEl>
                                          <p:spTgt spid="22"/>
                                        </p:tgtEl>
                                        <p:attrNameLst>
                                          <p:attrName>style.visibility</p:attrName>
                                        </p:attrNameLst>
                                      </p:cBhvr>
                                      <p:to>
                                        <p:strVal val="hidden"/>
                                      </p:to>
                                    </p:set>
                                  </p:childTnLst>
                                </p:cTn>
                              </p:par>
                            </p:childTnLst>
                          </p:cTn>
                        </p:par>
                        <p:par>
                          <p:cTn id="78" fill="hold">
                            <p:stCondLst>
                              <p:cond delay="500"/>
                            </p:stCondLst>
                            <p:childTnLst>
                              <p:par>
                                <p:cTn id="79" presetID="1" presetClass="exit" presetSubtype="0" fill="hold" nodeType="afterEffect">
                                  <p:stCondLst>
                                    <p:cond delay="0"/>
                                  </p:stCondLst>
                                  <p:childTnLst>
                                    <p:set>
                                      <p:cBhvr>
                                        <p:cTn id="80" dur="1" fill="hold">
                                          <p:stCondLst>
                                            <p:cond delay="0"/>
                                          </p:stCondLst>
                                        </p:cTn>
                                        <p:tgtEl>
                                          <p:spTgt spid="27"/>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28"/>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868"/>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869"/>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870"/>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2871"/>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9"/>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885"/>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886"/>
                                        </p:tgtEl>
                                        <p:attrNameLst>
                                          <p:attrName>style.visibility</p:attrName>
                                        </p:attrNameLst>
                                      </p:cBhvr>
                                      <p:to>
                                        <p:strVal val="hidden"/>
                                      </p:to>
                                    </p:set>
                                  </p:childTnLst>
                                </p:cTn>
                              </p:par>
                            </p:childTnLst>
                          </p:cTn>
                        </p:par>
                        <p:par>
                          <p:cTn id="97" fill="hold">
                            <p:stCondLst>
                              <p:cond delay="500"/>
                            </p:stCondLst>
                            <p:childTnLst>
                              <p:par>
                                <p:cTn id="98" presetID="1" presetClass="exit" presetSubtype="0" fill="hold" nodeType="afterEffect">
                                  <p:stCondLst>
                                    <p:cond delay="0"/>
                                  </p:stCondLst>
                                  <p:childTnLst>
                                    <p:set>
                                      <p:cBhvr>
                                        <p:cTn id="99" dur="1" fill="hold">
                                          <p:stCondLst>
                                            <p:cond delay="0"/>
                                          </p:stCondLst>
                                        </p:cTn>
                                        <p:tgtEl>
                                          <p:spTgt spid="4513"/>
                                        </p:tgtEl>
                                        <p:attrNameLst>
                                          <p:attrName>style.visibility</p:attrName>
                                        </p:attrNameLst>
                                      </p:cBhvr>
                                      <p:to>
                                        <p:strVal val="hidden"/>
                                      </p:to>
                                    </p:set>
                                  </p:childTnLst>
                                </p:cTn>
                              </p:par>
                              <p:par>
                                <p:cTn id="100" presetID="22" presetClass="entr" presetSubtype="2" fill="hold" nodeType="with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wipe(right)">
                                      <p:cBhvr>
                                        <p:cTn id="102" dur="500"/>
                                        <p:tgtEl>
                                          <p:spTgt spid="30"/>
                                        </p:tgtEl>
                                      </p:cBhvr>
                                    </p:animEffect>
                                  </p:childTnLst>
                                </p:cTn>
                              </p:par>
                            </p:childTnLst>
                          </p:cTn>
                        </p:par>
                        <p:par>
                          <p:cTn id="103" fill="hold">
                            <p:stCondLst>
                              <p:cond delay="1000"/>
                            </p:stCondLst>
                            <p:childTnLst>
                              <p:par>
                                <p:cTn id="104" presetID="1" presetClass="entr" presetSubtype="0" fill="hold" grpId="0" nodeType="afterEffect">
                                  <p:stCondLst>
                                    <p:cond delay="0"/>
                                  </p:stCondLst>
                                  <p:childTnLst>
                                    <p:set>
                                      <p:cBhvr>
                                        <p:cTn id="105" dur="1" fill="hold">
                                          <p:stCondLst>
                                            <p:cond delay="0"/>
                                          </p:stCondLst>
                                        </p:cTn>
                                        <p:tgtEl>
                                          <p:spTgt spid="2915"/>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2916"/>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2433"/>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2432"/>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512"/>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4514"/>
                                        </p:tgtEl>
                                        <p:attrNameLst>
                                          <p:attrName>style.visibility</p:attrName>
                                        </p:attrNameLst>
                                      </p:cBhvr>
                                      <p:to>
                                        <p:strVal val="visible"/>
                                      </p:to>
                                    </p:set>
                                  </p:childTnLst>
                                </p:cTn>
                              </p:par>
                            </p:childTnLst>
                          </p:cTn>
                        </p:par>
                        <p:par>
                          <p:cTn id="116" fill="hold">
                            <p:stCondLst>
                              <p:cond delay="1000"/>
                            </p:stCondLst>
                            <p:childTnLst>
                              <p:par>
                                <p:cTn id="117" presetID="22" presetClass="entr" presetSubtype="8" fill="hold" nodeType="afterEffect">
                                  <p:stCondLst>
                                    <p:cond delay="0"/>
                                  </p:stCondLst>
                                  <p:childTnLst>
                                    <p:set>
                                      <p:cBhvr>
                                        <p:cTn id="118" dur="1" fill="hold">
                                          <p:stCondLst>
                                            <p:cond delay="0"/>
                                          </p:stCondLst>
                                        </p:cTn>
                                        <p:tgtEl>
                                          <p:spTgt spid="31"/>
                                        </p:tgtEl>
                                        <p:attrNameLst>
                                          <p:attrName>style.visibility</p:attrName>
                                        </p:attrNameLst>
                                      </p:cBhvr>
                                      <p:to>
                                        <p:strVal val="visible"/>
                                      </p:to>
                                    </p:set>
                                    <p:animEffect transition="in" filter="wipe(left)">
                                      <p:cBhvr>
                                        <p:cTn id="119" dur="500"/>
                                        <p:tgtEl>
                                          <p:spTgt spid="31"/>
                                        </p:tgtEl>
                                      </p:cBhvr>
                                    </p:animEffect>
                                  </p:childTnLst>
                                </p:cTn>
                              </p:par>
                            </p:childTnLst>
                          </p:cTn>
                        </p:par>
                        <p:par>
                          <p:cTn id="120" fill="hold">
                            <p:stCondLst>
                              <p:cond delay="1500"/>
                            </p:stCondLst>
                            <p:childTnLst>
                              <p:par>
                                <p:cTn id="121" presetID="1" presetClass="entr" presetSubtype="0" fill="hold" nodeType="afterEffect">
                                  <p:stCondLst>
                                    <p:cond delay="0"/>
                                  </p:stCondLst>
                                  <p:childTnLst>
                                    <p:set>
                                      <p:cBhvr>
                                        <p:cTn id="122" dur="1" fill="hold">
                                          <p:stCondLst>
                                            <p:cond delay="0"/>
                                          </p:stCondLst>
                                        </p:cTn>
                                        <p:tgtEl>
                                          <p:spTgt spid="8"/>
                                        </p:tgtEl>
                                        <p:attrNameLst>
                                          <p:attrName>style.visibility</p:attrName>
                                        </p:attrNameLst>
                                      </p:cBhvr>
                                      <p:to>
                                        <p:strVal val="visible"/>
                                      </p:to>
                                    </p:set>
                                  </p:childTnLst>
                                </p:cTn>
                              </p:par>
                              <p:par>
                                <p:cTn id="123" presetID="22" presetClass="entr" presetSubtype="8" fill="hold" nodeType="withEffect">
                                  <p:stCondLst>
                                    <p:cond delay="0"/>
                                  </p:stCondLst>
                                  <p:childTnLst>
                                    <p:set>
                                      <p:cBhvr>
                                        <p:cTn id="124" dur="1" fill="hold">
                                          <p:stCondLst>
                                            <p:cond delay="0"/>
                                          </p:stCondLst>
                                        </p:cTn>
                                        <p:tgtEl>
                                          <p:spTgt spid="10"/>
                                        </p:tgtEl>
                                        <p:attrNameLst>
                                          <p:attrName>style.visibility</p:attrName>
                                        </p:attrNameLst>
                                      </p:cBhvr>
                                      <p:to>
                                        <p:strVal val="visible"/>
                                      </p:to>
                                    </p:set>
                                    <p:animEffect transition="in" filter="wipe(left)">
                                      <p:cBhvr>
                                        <p:cTn id="125" dur="500"/>
                                        <p:tgtEl>
                                          <p:spTgt spid="10"/>
                                        </p:tgtEl>
                                      </p:cBhvr>
                                    </p:animEffect>
                                  </p:childTnLst>
                                </p:cTn>
                              </p:par>
                            </p:childTnLst>
                          </p:cTn>
                        </p:par>
                        <p:par>
                          <p:cTn id="126" fill="hold">
                            <p:stCondLst>
                              <p:cond delay="2000"/>
                            </p:stCondLst>
                            <p:childTnLst>
                              <p:par>
                                <p:cTn id="127" presetID="22" presetClass="entr" presetSubtype="8" fill="hold" nodeType="afterEffect">
                                  <p:stCondLst>
                                    <p:cond delay="0"/>
                                  </p:stCondLst>
                                  <p:childTnLst>
                                    <p:set>
                                      <p:cBhvr>
                                        <p:cTn id="128" dur="1" fill="hold">
                                          <p:stCondLst>
                                            <p:cond delay="0"/>
                                          </p:stCondLst>
                                        </p:cTn>
                                        <p:tgtEl>
                                          <p:spTgt spid="25"/>
                                        </p:tgtEl>
                                        <p:attrNameLst>
                                          <p:attrName>style.visibility</p:attrName>
                                        </p:attrNameLst>
                                      </p:cBhvr>
                                      <p:to>
                                        <p:strVal val="visible"/>
                                      </p:to>
                                    </p:set>
                                    <p:animEffect transition="in" filter="wipe(left)">
                                      <p:cBhvr>
                                        <p:cTn id="129" dur="500"/>
                                        <p:tgtEl>
                                          <p:spTgt spid="25"/>
                                        </p:tgtEl>
                                      </p:cBhvr>
                                    </p:animEffect>
                                  </p:childTnLst>
                                </p:cTn>
                              </p:par>
                              <p:par>
                                <p:cTn id="130" presetID="9" presetClass="exit" presetSubtype="0" fill="hold" nodeType="withEffect">
                                  <p:stCondLst>
                                    <p:cond delay="0"/>
                                  </p:stCondLst>
                                  <p:childTnLst>
                                    <p:animEffect transition="out" filter="dissolve">
                                      <p:cBhvr>
                                        <p:cTn id="131" dur="500"/>
                                        <p:tgtEl>
                                          <p:spTgt spid="24"/>
                                        </p:tgtEl>
                                      </p:cBhvr>
                                    </p:animEffect>
                                    <p:set>
                                      <p:cBhvr>
                                        <p:cTn id="13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2" grpId="0"/>
      <p:bldP spid="2868" grpId="0"/>
      <p:bldP spid="2868" grpId="1"/>
      <p:bldP spid="2869" grpId="0"/>
      <p:bldP spid="2869" grpId="1"/>
      <p:bldP spid="2870" grpId="0"/>
      <p:bldP spid="2870" grpId="1"/>
      <p:bldP spid="2871" grpId="0"/>
      <p:bldP spid="2871" grpId="1"/>
      <p:bldP spid="2885" grpId="0"/>
      <p:bldP spid="2885" grpId="1"/>
      <p:bldP spid="2886" grpId="0"/>
      <p:bldP spid="2886" grpId="1"/>
      <p:bldP spid="2915" grpId="0"/>
      <p:bldP spid="2916" grpId="0"/>
      <p:bldP spid="2432" grpId="0"/>
      <p:bldP spid="243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4"/>
          <p:cNvPicPr>
            <a:picLocks noChangeAspect="1" noChangeArrowheads="1"/>
          </p:cNvPicPr>
          <p:nvPr/>
        </p:nvPicPr>
        <p:blipFill>
          <a:blip r:embed="rId3"/>
          <a:srcRect l="1361" r="1361"/>
          <a:stretch>
            <a:fillRect/>
          </a:stretch>
        </p:blipFill>
        <p:spPr bwMode="auto">
          <a:xfrm>
            <a:off x="1331913" y="1052513"/>
            <a:ext cx="6416675" cy="4919662"/>
          </a:xfrm>
          <a:prstGeom prst="rect">
            <a:avLst/>
          </a:prstGeom>
          <a:noFill/>
          <a:ln w="9525">
            <a:noFill/>
            <a:miter lim="800000"/>
            <a:headEnd/>
            <a:tailEnd/>
          </a:ln>
        </p:spPr>
      </p:pic>
      <p:sp>
        <p:nvSpPr>
          <p:cNvPr id="5" name="1 Título"/>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s-ES" sz="3600" i="1" dirty="0" smtClean="0">
                <a:solidFill>
                  <a:srgbClr val="FFC000"/>
                </a:solidFill>
                <a:effectLst>
                  <a:outerShdw blurRad="38100" dist="38100" dir="2700000" algn="tl">
                    <a:srgbClr val="000000">
                      <a:alpha val="43137"/>
                    </a:srgbClr>
                  </a:outerShdw>
                </a:effectLst>
              </a:rPr>
              <a:t>Anti PD-1 vs Anti CTL-4 </a:t>
            </a:r>
            <a:r>
              <a:rPr lang="es-ES" sz="3600" i="1" dirty="0" err="1" smtClean="0">
                <a:solidFill>
                  <a:srgbClr val="FFC000"/>
                </a:solidFill>
                <a:effectLst>
                  <a:outerShdw blurRad="38100" dist="38100" dir="2700000" algn="tl">
                    <a:srgbClr val="000000">
                      <a:alpha val="43137"/>
                    </a:srgbClr>
                  </a:outerShdw>
                </a:effectLst>
              </a:rPr>
              <a:t>blockade</a:t>
            </a:r>
            <a:endParaRPr lang="es-ES" sz="3600" i="1" dirty="0">
              <a:solidFill>
                <a:srgbClr val="FFC000"/>
              </a:solidFill>
              <a:effectLst>
                <a:outerShdw blurRad="38100" dist="38100" dir="2700000" algn="tl">
                  <a:srgbClr val="000000">
                    <a:alpha val="43137"/>
                  </a:srgbClr>
                </a:outerShdw>
              </a:effectLst>
            </a:endParaRPr>
          </a:p>
        </p:txBody>
      </p:sp>
      <p:sp>
        <p:nvSpPr>
          <p:cNvPr id="145411" name="1 CuadroTexto"/>
          <p:cNvSpPr txBox="1">
            <a:spLocks noChangeArrowheads="1"/>
          </p:cNvSpPr>
          <p:nvPr/>
        </p:nvSpPr>
        <p:spPr bwMode="auto">
          <a:xfrm>
            <a:off x="-36513" y="6092825"/>
            <a:ext cx="8532813" cy="339725"/>
          </a:xfrm>
          <a:prstGeom prst="rect">
            <a:avLst/>
          </a:prstGeom>
          <a:noFill/>
          <a:ln w="9525">
            <a:noFill/>
            <a:miter lim="800000"/>
            <a:headEnd/>
            <a:tailEnd/>
          </a:ln>
        </p:spPr>
        <p:txBody>
          <a:bodyPr>
            <a:spAutoFit/>
          </a:bodyPr>
          <a:lstStyle/>
          <a:p>
            <a:pPr algn="r"/>
            <a:r>
              <a:rPr lang="es-ES" sz="1600" i="1">
                <a:latin typeface="Calibri" pitchFamily="34" charset="0"/>
              </a:rPr>
              <a:t>Black et al, Cancer Res 2004; Pardoll et al, Nat Rev Cancer 2012; Ribas et al, NEJM 2012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4"/>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p:cNvPicPr>
            <a:picLocks noChangeAspect="1" noChangeArrowheads="1"/>
          </p:cNvPicPr>
          <p:nvPr/>
        </p:nvPicPr>
        <p:blipFill>
          <a:blip r:embed="rId3"/>
          <a:srcRect/>
          <a:stretch>
            <a:fillRect/>
          </a:stretch>
        </p:blipFill>
        <p:spPr bwMode="auto">
          <a:xfrm>
            <a:off x="1476375" y="2149475"/>
            <a:ext cx="6191250" cy="3871913"/>
          </a:xfrm>
          <a:prstGeom prst="rect">
            <a:avLst/>
          </a:prstGeom>
          <a:noFill/>
          <a:ln w="9525">
            <a:noFill/>
            <a:miter lim="800000"/>
            <a:headEnd/>
            <a:tailEnd/>
          </a:ln>
        </p:spPr>
      </p:pic>
      <p:sp>
        <p:nvSpPr>
          <p:cNvPr id="149506" name="4 CuadroTexto"/>
          <p:cNvSpPr txBox="1">
            <a:spLocks noChangeArrowheads="1"/>
          </p:cNvSpPr>
          <p:nvPr/>
        </p:nvSpPr>
        <p:spPr bwMode="auto">
          <a:xfrm>
            <a:off x="3492500" y="6186488"/>
            <a:ext cx="3922713" cy="338137"/>
          </a:xfrm>
          <a:prstGeom prst="rect">
            <a:avLst/>
          </a:prstGeom>
          <a:noFill/>
          <a:ln w="9525">
            <a:noFill/>
            <a:miter lim="800000"/>
            <a:headEnd/>
            <a:tailEnd/>
          </a:ln>
        </p:spPr>
        <p:txBody>
          <a:bodyPr>
            <a:spAutoFit/>
          </a:bodyPr>
          <a:lstStyle/>
          <a:p>
            <a:pPr algn="r"/>
            <a:r>
              <a:rPr lang="es-ES" sz="1600" i="1">
                <a:latin typeface="Calibri" pitchFamily="34" charset="0"/>
              </a:rPr>
              <a:t>Topalian et al, NEJM 2012</a:t>
            </a:r>
          </a:p>
        </p:txBody>
      </p:sp>
      <p:pic>
        <p:nvPicPr>
          <p:cNvPr id="149507" name="Picture 3"/>
          <p:cNvPicPr>
            <a:picLocks noChangeAspect="1" noChangeArrowheads="1"/>
          </p:cNvPicPr>
          <p:nvPr/>
        </p:nvPicPr>
        <p:blipFill>
          <a:blip r:embed="rId4"/>
          <a:srcRect t="12321"/>
          <a:stretch>
            <a:fillRect/>
          </a:stretch>
        </p:blipFill>
        <p:spPr bwMode="auto">
          <a:xfrm>
            <a:off x="155575" y="7938"/>
            <a:ext cx="7296150" cy="1787525"/>
          </a:xfrm>
          <a:prstGeom prst="rect">
            <a:avLst/>
          </a:prstGeom>
          <a:noFill/>
          <a:ln w="9525">
            <a:noFill/>
            <a:miter lim="800000"/>
            <a:headEnd/>
            <a:tailEnd/>
          </a:ln>
        </p:spPr>
      </p:pic>
      <p:pic>
        <p:nvPicPr>
          <p:cNvPr id="149508" name="Picture 6" descr="http://userlogos.org/files/logos/veinedstorm/nemj02.png"/>
          <p:cNvPicPr>
            <a:picLocks noChangeAspect="1" noChangeArrowheads="1"/>
          </p:cNvPicPr>
          <p:nvPr/>
        </p:nvPicPr>
        <p:blipFill>
          <a:blip r:embed="rId5"/>
          <a:srcRect/>
          <a:stretch>
            <a:fillRect/>
          </a:stretch>
        </p:blipFill>
        <p:spPr bwMode="auto">
          <a:xfrm>
            <a:off x="6804025" y="7938"/>
            <a:ext cx="2354263" cy="1765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a:bodyPr>
          <a:lstStyle/>
          <a:p>
            <a:pPr fontAlgn="auto">
              <a:spcAft>
                <a:spcPts val="0"/>
              </a:spcAft>
              <a:defRPr/>
            </a:pPr>
            <a:r>
              <a:rPr lang="es-ES" sz="3200" b="1" dirty="0" smtClean="0">
                <a:solidFill>
                  <a:srgbClr val="FFC000"/>
                </a:solidFill>
                <a:effectLst>
                  <a:outerShdw blurRad="38100" dist="38100" dir="2700000" algn="tl">
                    <a:srgbClr val="000000">
                      <a:alpha val="43137"/>
                    </a:srgbClr>
                  </a:outerShdw>
                </a:effectLst>
              </a:rPr>
              <a:t>Conclusiones</a:t>
            </a:r>
            <a:endParaRPr lang="es-ES" sz="3200" b="1" dirty="0">
              <a:solidFill>
                <a:srgbClr val="FFC000"/>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p:txBody>
          <a:bodyPr rtlCol="0">
            <a:normAutofit lnSpcReduction="10000"/>
          </a:bodyPr>
          <a:lstStyle/>
          <a:p>
            <a:pPr fontAlgn="auto">
              <a:spcAft>
                <a:spcPts val="0"/>
              </a:spcAft>
              <a:buFont typeface="Arial" pitchFamily="34" charset="0"/>
              <a:buChar char="•"/>
              <a:defRPr/>
            </a:pPr>
            <a:r>
              <a:rPr lang="es-ES" sz="2400" dirty="0" smtClean="0"/>
              <a:t>El tratamiento del melanoma está sufriendo una revolución</a:t>
            </a:r>
          </a:p>
          <a:p>
            <a:pPr fontAlgn="auto">
              <a:spcAft>
                <a:spcPts val="0"/>
              </a:spcAft>
              <a:buFont typeface="Arial" pitchFamily="34" charset="0"/>
              <a:buChar char="•"/>
              <a:defRPr/>
            </a:pPr>
            <a:endParaRPr lang="es-ES" sz="2400" dirty="0"/>
          </a:p>
          <a:p>
            <a:pPr fontAlgn="auto">
              <a:spcAft>
                <a:spcPts val="0"/>
              </a:spcAft>
              <a:buFont typeface="Arial" pitchFamily="34" charset="0"/>
              <a:buChar char="•"/>
              <a:defRPr/>
            </a:pPr>
            <a:r>
              <a:rPr lang="es-ES" sz="2400" dirty="0" smtClean="0"/>
              <a:t>Los pilares del tratamiento son la inmunoterapia y los tratamientos diana</a:t>
            </a:r>
          </a:p>
          <a:p>
            <a:pPr fontAlgn="auto">
              <a:spcAft>
                <a:spcPts val="0"/>
              </a:spcAft>
              <a:buFont typeface="Arial" pitchFamily="34" charset="0"/>
              <a:buChar char="•"/>
              <a:defRPr/>
            </a:pPr>
            <a:endParaRPr lang="es-ES" sz="2400" dirty="0"/>
          </a:p>
          <a:p>
            <a:pPr fontAlgn="auto">
              <a:spcAft>
                <a:spcPts val="0"/>
              </a:spcAft>
              <a:buFont typeface="Arial" pitchFamily="34" charset="0"/>
              <a:buChar char="•"/>
              <a:defRPr/>
            </a:pPr>
            <a:r>
              <a:rPr lang="es-ES" sz="2400" dirty="0" err="1" smtClean="0"/>
              <a:t>Ipilimumab</a:t>
            </a:r>
            <a:r>
              <a:rPr lang="es-ES" sz="2400" dirty="0" smtClean="0"/>
              <a:t> es el primer tratamiento con beneficio en supervivencia en los últimos 30 años</a:t>
            </a:r>
          </a:p>
          <a:p>
            <a:pPr fontAlgn="auto">
              <a:spcAft>
                <a:spcPts val="0"/>
              </a:spcAft>
              <a:buFont typeface="Arial" pitchFamily="34" charset="0"/>
              <a:buChar char="•"/>
              <a:defRPr/>
            </a:pPr>
            <a:endParaRPr lang="es-ES" sz="2400" dirty="0"/>
          </a:p>
          <a:p>
            <a:pPr fontAlgn="auto">
              <a:spcAft>
                <a:spcPts val="0"/>
              </a:spcAft>
              <a:buFont typeface="Arial" pitchFamily="34" charset="0"/>
              <a:buChar char="•"/>
              <a:defRPr/>
            </a:pPr>
            <a:r>
              <a:rPr lang="es-ES" sz="2400" dirty="0" smtClean="0"/>
              <a:t>El perfil de toxicidad con toxicidad relacionada con la autoinmunidad requiere conocer su manejo para su administración segura</a:t>
            </a:r>
            <a:endParaRPr lang="es-ES" sz="24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http://5november.files.wordpress.com/2007/08/2716887-lg.jpg"/>
          <p:cNvPicPr>
            <a:picLocks noChangeAspect="1" noChangeArrowheads="1"/>
          </p:cNvPicPr>
          <p:nvPr/>
        </p:nvPicPr>
        <p:blipFill>
          <a:blip r:embed="rId3"/>
          <a:srcRect/>
          <a:stretch>
            <a:fillRect/>
          </a:stretch>
        </p:blipFill>
        <p:spPr bwMode="auto">
          <a:xfrm>
            <a:off x="0" y="-100013"/>
            <a:ext cx="9396413" cy="7340601"/>
          </a:xfrm>
          <a:prstGeom prst="rect">
            <a:avLst/>
          </a:prstGeom>
          <a:noFill/>
          <a:ln w="9525">
            <a:noFill/>
            <a:miter lim="800000"/>
            <a:headEnd/>
            <a:tailEnd/>
          </a:ln>
        </p:spPr>
      </p:pic>
      <p:sp>
        <p:nvSpPr>
          <p:cNvPr id="153602" name="1 Título"/>
          <p:cNvSpPr>
            <a:spLocks noGrp="1"/>
          </p:cNvSpPr>
          <p:nvPr>
            <p:ph type="title"/>
          </p:nvPr>
        </p:nvSpPr>
        <p:spPr>
          <a:xfrm>
            <a:off x="4778375" y="4589463"/>
            <a:ext cx="5049838" cy="1143000"/>
          </a:xfrm>
        </p:spPr>
        <p:txBody>
          <a:bodyPr/>
          <a:lstStyle/>
          <a:p>
            <a:r>
              <a:rPr lang="es-ES" b="1" i="1" smtClean="0">
                <a:solidFill>
                  <a:schemeClr val="bg1"/>
                </a:solidFill>
              </a:rPr>
              <a:t>Thank you</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a:bodyPr>
          <a:lstStyle/>
          <a:p>
            <a:pPr fontAlgn="auto">
              <a:spcAft>
                <a:spcPts val="0"/>
              </a:spcAft>
              <a:defRPr/>
            </a:pPr>
            <a:r>
              <a:rPr lang="es-ES" sz="3600" i="1" dirty="0" err="1" smtClean="0">
                <a:solidFill>
                  <a:srgbClr val="FFC000"/>
                </a:solidFill>
                <a:effectLst>
                  <a:outerShdw blurRad="38100" dist="38100" dir="2700000" algn="tl">
                    <a:srgbClr val="000000">
                      <a:alpha val="43137"/>
                    </a:srgbClr>
                  </a:outerShdw>
                </a:effectLst>
              </a:rPr>
              <a:t>Initial</a:t>
            </a:r>
            <a:r>
              <a:rPr lang="es-ES" sz="3600" i="1" dirty="0" smtClean="0">
                <a:solidFill>
                  <a:srgbClr val="FFC000"/>
                </a:solidFill>
                <a:effectLst>
                  <a:outerShdw blurRad="38100" dist="38100" dir="2700000" algn="tl">
                    <a:srgbClr val="000000">
                      <a:alpha val="43137"/>
                    </a:srgbClr>
                  </a:outerShdw>
                </a:effectLst>
              </a:rPr>
              <a:t> </a:t>
            </a:r>
            <a:r>
              <a:rPr lang="es-ES" sz="3600" i="1" dirty="0" err="1" smtClean="0">
                <a:solidFill>
                  <a:srgbClr val="FFC000"/>
                </a:solidFill>
                <a:effectLst>
                  <a:outerShdw blurRad="38100" dist="38100" dir="2700000" algn="tl">
                    <a:srgbClr val="000000">
                      <a:alpha val="43137"/>
                    </a:srgbClr>
                  </a:outerShdw>
                </a:effectLst>
              </a:rPr>
              <a:t>workup</a:t>
            </a:r>
            <a:r>
              <a:rPr lang="es-ES" sz="3600" i="1" dirty="0" smtClean="0">
                <a:solidFill>
                  <a:srgbClr val="FFC000"/>
                </a:solidFill>
                <a:effectLst>
                  <a:outerShdw blurRad="38100" dist="38100" dir="2700000" algn="tl">
                    <a:srgbClr val="000000">
                      <a:alpha val="43137"/>
                    </a:srgbClr>
                  </a:outerShdw>
                </a:effectLst>
              </a:rPr>
              <a:t> and </a:t>
            </a:r>
            <a:r>
              <a:rPr lang="es-ES" sz="3600" i="1" dirty="0" err="1" smtClean="0">
                <a:solidFill>
                  <a:srgbClr val="FFC000"/>
                </a:solidFill>
                <a:effectLst>
                  <a:outerShdw blurRad="38100" dist="38100" dir="2700000" algn="tl">
                    <a:srgbClr val="000000">
                      <a:alpha val="43137"/>
                    </a:srgbClr>
                  </a:outerShdw>
                </a:effectLst>
              </a:rPr>
              <a:t>treatment</a:t>
            </a:r>
            <a:endParaRPr lang="es-ES" sz="3600" i="1" dirty="0">
              <a:solidFill>
                <a:srgbClr val="FFC000"/>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p:txBody>
          <a:bodyPr rtlCol="0">
            <a:normAutofit/>
          </a:bodyPr>
          <a:lstStyle/>
          <a:p>
            <a:pPr fontAlgn="auto">
              <a:spcAft>
                <a:spcPts val="0"/>
              </a:spcAft>
              <a:buFont typeface="Arial" pitchFamily="34" charset="0"/>
              <a:buChar char="•"/>
              <a:defRPr/>
            </a:pPr>
            <a:r>
              <a:rPr lang="es-ES" sz="2400" i="1" dirty="0" err="1" smtClean="0">
                <a:solidFill>
                  <a:schemeClr val="accent6">
                    <a:lumMod val="75000"/>
                  </a:schemeClr>
                </a:solidFill>
              </a:rPr>
              <a:t>Physical</a:t>
            </a:r>
            <a:r>
              <a:rPr lang="es-ES" sz="2400" i="1" dirty="0" smtClean="0">
                <a:solidFill>
                  <a:schemeClr val="accent6">
                    <a:lumMod val="75000"/>
                  </a:schemeClr>
                </a:solidFill>
              </a:rPr>
              <a:t> </a:t>
            </a:r>
            <a:r>
              <a:rPr lang="es-ES" sz="2400" i="1" dirty="0" err="1" smtClean="0">
                <a:solidFill>
                  <a:schemeClr val="accent6">
                    <a:lumMod val="75000"/>
                  </a:schemeClr>
                </a:solidFill>
              </a:rPr>
              <a:t>examination</a:t>
            </a:r>
            <a:endParaRPr lang="es-ES" sz="2400" i="1" dirty="0" smtClean="0">
              <a:solidFill>
                <a:schemeClr val="accent6">
                  <a:lumMod val="75000"/>
                </a:schemeClr>
              </a:solidFill>
            </a:endParaRPr>
          </a:p>
          <a:p>
            <a:pPr lvl="1" fontAlgn="auto">
              <a:spcAft>
                <a:spcPts val="0"/>
              </a:spcAft>
              <a:buFont typeface="Arial" pitchFamily="34" charset="0"/>
              <a:buChar char="–"/>
              <a:defRPr/>
            </a:pPr>
            <a:r>
              <a:rPr lang="es-ES" sz="2000" dirty="0" smtClean="0"/>
              <a:t>Complete </a:t>
            </a:r>
            <a:r>
              <a:rPr lang="es-ES" sz="2000" dirty="0" err="1" smtClean="0"/>
              <a:t>physical</a:t>
            </a:r>
            <a:r>
              <a:rPr lang="es-ES" sz="2000" dirty="0" smtClean="0"/>
              <a:t> </a:t>
            </a:r>
            <a:r>
              <a:rPr lang="es-ES" sz="2000" dirty="0" err="1" smtClean="0"/>
              <a:t>exam</a:t>
            </a:r>
            <a:r>
              <a:rPr lang="es-ES" sz="2000" dirty="0" smtClean="0"/>
              <a:t> of </a:t>
            </a:r>
            <a:r>
              <a:rPr lang="es-ES" sz="2000" dirty="0" err="1" smtClean="0"/>
              <a:t>skin</a:t>
            </a:r>
            <a:r>
              <a:rPr lang="es-ES" sz="2000" dirty="0" smtClean="0"/>
              <a:t> (</a:t>
            </a:r>
            <a:r>
              <a:rPr lang="es-ES" sz="2000" dirty="0" err="1" smtClean="0"/>
              <a:t>genitalia</a:t>
            </a:r>
            <a:r>
              <a:rPr lang="es-ES" sz="2000" dirty="0" smtClean="0"/>
              <a:t>, </a:t>
            </a:r>
            <a:r>
              <a:rPr lang="es-ES" sz="2000" dirty="0" err="1" smtClean="0"/>
              <a:t>scalp</a:t>
            </a:r>
            <a:r>
              <a:rPr lang="es-ES" sz="2000" dirty="0" smtClean="0"/>
              <a:t>, </a:t>
            </a:r>
            <a:r>
              <a:rPr lang="es-ES" sz="2000" dirty="0" err="1" smtClean="0"/>
              <a:t>mucosae</a:t>
            </a:r>
            <a:r>
              <a:rPr lang="es-ES" sz="2000" dirty="0" smtClean="0"/>
              <a:t> </a:t>
            </a:r>
            <a:r>
              <a:rPr lang="es-ES" sz="2000" dirty="0" err="1" smtClean="0"/>
              <a:t>included</a:t>
            </a:r>
            <a:r>
              <a:rPr lang="es-ES" sz="2000" dirty="0" smtClean="0"/>
              <a:t>)</a:t>
            </a:r>
          </a:p>
          <a:p>
            <a:pPr lvl="1" fontAlgn="auto">
              <a:spcAft>
                <a:spcPts val="0"/>
              </a:spcAft>
              <a:buFont typeface="Arial" pitchFamily="34" charset="0"/>
              <a:buChar char="–"/>
              <a:defRPr/>
            </a:pPr>
            <a:r>
              <a:rPr lang="es-ES" sz="2000" dirty="0" smtClean="0"/>
              <a:t>Lymph </a:t>
            </a:r>
            <a:r>
              <a:rPr lang="es-ES" sz="2000" dirty="0" err="1" smtClean="0"/>
              <a:t>node</a:t>
            </a:r>
            <a:r>
              <a:rPr lang="es-ES" sz="2000" dirty="0" smtClean="0"/>
              <a:t> </a:t>
            </a:r>
            <a:r>
              <a:rPr lang="es-ES" sz="2000" dirty="0" err="1" smtClean="0"/>
              <a:t>regions</a:t>
            </a:r>
            <a:r>
              <a:rPr lang="es-ES" sz="2000" dirty="0" smtClean="0"/>
              <a:t> and </a:t>
            </a:r>
            <a:r>
              <a:rPr lang="es-ES" sz="2000" dirty="0" err="1" smtClean="0"/>
              <a:t>subcutaneous</a:t>
            </a:r>
            <a:r>
              <a:rPr lang="es-ES" sz="2000" dirty="0" smtClean="0"/>
              <a:t> </a:t>
            </a:r>
            <a:r>
              <a:rPr lang="es-ES" sz="2000" dirty="0" err="1" smtClean="0"/>
              <a:t>tissue</a:t>
            </a:r>
            <a:r>
              <a:rPr lang="es-ES" sz="2000" dirty="0" smtClean="0"/>
              <a:t>.</a:t>
            </a:r>
          </a:p>
          <a:p>
            <a:pPr lvl="1" fontAlgn="auto">
              <a:spcAft>
                <a:spcPts val="0"/>
              </a:spcAft>
              <a:buFont typeface="Arial" pitchFamily="34" charset="0"/>
              <a:buChar char="–"/>
              <a:defRPr/>
            </a:pPr>
            <a:endParaRPr lang="es-ES" sz="2000" dirty="0" smtClean="0"/>
          </a:p>
          <a:p>
            <a:pPr fontAlgn="auto">
              <a:spcAft>
                <a:spcPts val="0"/>
              </a:spcAft>
              <a:buFont typeface="Arial" pitchFamily="34" charset="0"/>
              <a:buChar char="•"/>
              <a:defRPr/>
            </a:pPr>
            <a:r>
              <a:rPr lang="es-ES" sz="2400" i="1" dirty="0" err="1" smtClean="0">
                <a:solidFill>
                  <a:schemeClr val="accent6">
                    <a:lumMod val="75000"/>
                  </a:schemeClr>
                </a:solidFill>
              </a:rPr>
              <a:t>Escisional</a:t>
            </a:r>
            <a:r>
              <a:rPr lang="es-ES" sz="2400" i="1" dirty="0" smtClean="0">
                <a:solidFill>
                  <a:schemeClr val="accent6">
                    <a:lumMod val="75000"/>
                  </a:schemeClr>
                </a:solidFill>
              </a:rPr>
              <a:t> </a:t>
            </a:r>
            <a:r>
              <a:rPr lang="es-ES" sz="2400" i="1" dirty="0" err="1" smtClean="0">
                <a:solidFill>
                  <a:schemeClr val="accent6">
                    <a:lumMod val="75000"/>
                  </a:schemeClr>
                </a:solidFill>
              </a:rPr>
              <a:t>biopsy</a:t>
            </a:r>
            <a:r>
              <a:rPr lang="es-ES" sz="2400" dirty="0" smtClean="0">
                <a:sym typeface="Wingdings" pitchFamily="2" charset="2"/>
              </a:rPr>
              <a:t> Diagnosis and T </a:t>
            </a:r>
            <a:r>
              <a:rPr lang="es-ES" sz="2400" dirty="0" err="1" smtClean="0">
                <a:sym typeface="Wingdings" pitchFamily="2" charset="2"/>
              </a:rPr>
              <a:t>staging</a:t>
            </a:r>
            <a:endParaRPr lang="es-ES" sz="2400" dirty="0" smtClean="0"/>
          </a:p>
          <a:p>
            <a:pPr fontAlgn="auto">
              <a:spcAft>
                <a:spcPts val="0"/>
              </a:spcAft>
              <a:buFont typeface="Arial" pitchFamily="34" charset="0"/>
              <a:buChar char="•"/>
              <a:defRPr/>
            </a:pPr>
            <a:endParaRPr lang="es-ES" sz="2400" i="1" dirty="0">
              <a:solidFill>
                <a:schemeClr val="accent6">
                  <a:lumMod val="75000"/>
                </a:schemeClr>
              </a:solidFill>
            </a:endParaRPr>
          </a:p>
          <a:p>
            <a:pPr fontAlgn="auto">
              <a:spcAft>
                <a:spcPts val="0"/>
              </a:spcAft>
              <a:buFont typeface="Arial" pitchFamily="34" charset="0"/>
              <a:buChar char="•"/>
              <a:defRPr/>
            </a:pPr>
            <a:r>
              <a:rPr lang="es-ES" sz="2400" i="1" dirty="0" err="1" smtClean="0">
                <a:solidFill>
                  <a:schemeClr val="accent6">
                    <a:lumMod val="75000"/>
                  </a:schemeClr>
                </a:solidFill>
              </a:rPr>
              <a:t>Sentinel</a:t>
            </a:r>
            <a:r>
              <a:rPr lang="es-ES" sz="2400" i="1" dirty="0" smtClean="0">
                <a:solidFill>
                  <a:schemeClr val="accent6">
                    <a:lumMod val="75000"/>
                  </a:schemeClr>
                </a:solidFill>
              </a:rPr>
              <a:t> lymph </a:t>
            </a:r>
            <a:r>
              <a:rPr lang="es-ES" sz="2400" i="1" dirty="0" err="1" smtClean="0">
                <a:solidFill>
                  <a:schemeClr val="accent6">
                    <a:lumMod val="75000"/>
                  </a:schemeClr>
                </a:solidFill>
              </a:rPr>
              <a:t>node</a:t>
            </a:r>
            <a:r>
              <a:rPr lang="es-ES" sz="2400" i="1" dirty="0" smtClean="0">
                <a:solidFill>
                  <a:schemeClr val="accent6">
                    <a:lumMod val="75000"/>
                  </a:schemeClr>
                </a:solidFill>
              </a:rPr>
              <a:t> </a:t>
            </a:r>
            <a:r>
              <a:rPr lang="es-ES" sz="2400" i="1" dirty="0" err="1" smtClean="0">
                <a:solidFill>
                  <a:schemeClr val="accent6">
                    <a:lumMod val="75000"/>
                  </a:schemeClr>
                </a:solidFill>
              </a:rPr>
              <a:t>biopsy</a:t>
            </a:r>
            <a:r>
              <a:rPr lang="es-ES" sz="2400" i="1" dirty="0" smtClean="0">
                <a:solidFill>
                  <a:schemeClr val="accent6">
                    <a:lumMod val="75000"/>
                  </a:schemeClr>
                </a:solidFill>
              </a:rPr>
              <a:t> + </a:t>
            </a:r>
            <a:r>
              <a:rPr lang="es-ES" sz="2400" i="1" dirty="0" err="1" smtClean="0">
                <a:solidFill>
                  <a:schemeClr val="accent6">
                    <a:lumMod val="75000"/>
                  </a:schemeClr>
                </a:solidFill>
              </a:rPr>
              <a:t>widening</a:t>
            </a:r>
            <a:r>
              <a:rPr lang="es-ES" sz="2400" i="1" dirty="0" smtClean="0">
                <a:solidFill>
                  <a:schemeClr val="accent6">
                    <a:lumMod val="75000"/>
                  </a:schemeClr>
                </a:solidFill>
              </a:rPr>
              <a:t> </a:t>
            </a:r>
            <a:r>
              <a:rPr lang="es-ES" sz="2400" i="1" dirty="0" err="1" smtClean="0">
                <a:solidFill>
                  <a:schemeClr val="accent6">
                    <a:lumMod val="75000"/>
                  </a:schemeClr>
                </a:solidFill>
              </a:rPr>
              <a:t>margins</a:t>
            </a:r>
            <a:r>
              <a:rPr lang="es-ES" sz="2400" dirty="0" smtClean="0">
                <a:sym typeface="Wingdings" pitchFamily="2" charset="2"/>
              </a:rPr>
              <a:t> N </a:t>
            </a:r>
            <a:r>
              <a:rPr lang="es-ES" sz="2400" dirty="0" err="1" smtClean="0">
                <a:sym typeface="Wingdings" pitchFamily="2" charset="2"/>
              </a:rPr>
              <a:t>Staging</a:t>
            </a:r>
            <a:endParaRPr lang="es-ES" sz="2400" dirty="0" smtClean="0"/>
          </a:p>
          <a:p>
            <a:pPr fontAlgn="auto">
              <a:spcAft>
                <a:spcPts val="0"/>
              </a:spcAft>
              <a:buFont typeface="Arial" pitchFamily="34" charset="0"/>
              <a:buChar char="•"/>
              <a:defRPr/>
            </a:pPr>
            <a:endParaRPr lang="es-ES" sz="2400" dirty="0"/>
          </a:p>
          <a:p>
            <a:pPr fontAlgn="auto">
              <a:spcAft>
                <a:spcPts val="0"/>
              </a:spcAft>
              <a:buFont typeface="Arial" pitchFamily="34" charset="0"/>
              <a:buChar char="•"/>
              <a:defRPr/>
            </a:pPr>
            <a:r>
              <a:rPr lang="es-ES" sz="2400" i="1" dirty="0" err="1" smtClean="0">
                <a:solidFill>
                  <a:schemeClr val="accent6">
                    <a:lumMod val="75000"/>
                  </a:schemeClr>
                </a:solidFill>
              </a:rPr>
              <a:t>Imaging</a:t>
            </a:r>
            <a:r>
              <a:rPr lang="es-ES" sz="2400" dirty="0" smtClean="0">
                <a:sym typeface="Wingdings" pitchFamily="2" charset="2"/>
              </a:rPr>
              <a:t> M </a:t>
            </a:r>
            <a:r>
              <a:rPr lang="es-ES" sz="2400" dirty="0" err="1" smtClean="0">
                <a:sym typeface="Wingdings" pitchFamily="2" charset="2"/>
              </a:rPr>
              <a:t>staging</a:t>
            </a:r>
            <a:endParaRPr lang="es-ES" sz="24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988"/>
            <a:ext cx="8229600" cy="1143001"/>
          </a:xfrm>
        </p:spPr>
        <p:txBody>
          <a:bodyPr rtlCol="0">
            <a:normAutofit/>
          </a:bodyPr>
          <a:lstStyle/>
          <a:p>
            <a:pPr fontAlgn="auto">
              <a:spcAft>
                <a:spcPts val="0"/>
              </a:spcAft>
              <a:defRPr/>
            </a:pPr>
            <a:r>
              <a:rPr lang="es-ES" sz="3600" i="1" dirty="0" err="1" smtClean="0">
                <a:solidFill>
                  <a:srgbClr val="FFC000"/>
                </a:solidFill>
                <a:effectLst>
                  <a:outerShdw blurRad="38100" dist="38100" dir="2700000" algn="tl">
                    <a:srgbClr val="000000">
                      <a:alpha val="43137"/>
                    </a:srgbClr>
                  </a:outerShdw>
                </a:effectLst>
              </a:rPr>
              <a:t>Prognostic</a:t>
            </a:r>
            <a:r>
              <a:rPr lang="es-ES" sz="3600" i="1" dirty="0" smtClean="0">
                <a:solidFill>
                  <a:srgbClr val="FFC000"/>
                </a:solidFill>
                <a:effectLst>
                  <a:outerShdw blurRad="38100" dist="38100" dir="2700000" algn="tl">
                    <a:srgbClr val="000000">
                      <a:alpha val="43137"/>
                    </a:srgbClr>
                  </a:outerShdw>
                </a:effectLst>
              </a:rPr>
              <a:t> </a:t>
            </a:r>
            <a:r>
              <a:rPr lang="es-ES" sz="3600" i="1" dirty="0" err="1" smtClean="0">
                <a:solidFill>
                  <a:srgbClr val="FFC000"/>
                </a:solidFill>
                <a:effectLst>
                  <a:outerShdw blurRad="38100" dist="38100" dir="2700000" algn="tl">
                    <a:srgbClr val="000000">
                      <a:alpha val="43137"/>
                    </a:srgbClr>
                  </a:outerShdw>
                </a:effectLst>
              </a:rPr>
              <a:t>factors</a:t>
            </a:r>
            <a:endParaRPr lang="es-ES" sz="3600" i="1" dirty="0">
              <a:solidFill>
                <a:srgbClr val="FFC000"/>
              </a:solidFill>
              <a:effectLst>
                <a:outerShdw blurRad="38100" dist="38100" dir="2700000" algn="tl">
                  <a:srgbClr val="000000">
                    <a:alpha val="43137"/>
                  </a:srgbClr>
                </a:outerShdw>
              </a:effectLst>
            </a:endParaRPr>
          </a:p>
        </p:txBody>
      </p:sp>
      <p:sp>
        <p:nvSpPr>
          <p:cNvPr id="4" name="3 Marcador de contenido"/>
          <p:cNvSpPr>
            <a:spLocks noGrp="1"/>
          </p:cNvSpPr>
          <p:nvPr>
            <p:ph sz="half" idx="1"/>
          </p:nvPr>
        </p:nvSpPr>
        <p:spPr>
          <a:xfrm>
            <a:off x="457200" y="1268413"/>
            <a:ext cx="4038600" cy="4525962"/>
          </a:xfrm>
        </p:spPr>
        <p:txBody>
          <a:bodyPr rtlCol="0">
            <a:normAutofit/>
          </a:bodyPr>
          <a:lstStyle/>
          <a:p>
            <a:pPr fontAlgn="auto">
              <a:spcAft>
                <a:spcPts val="0"/>
              </a:spcAft>
              <a:buFont typeface="Arial" pitchFamily="34" charset="0"/>
              <a:buChar char="•"/>
              <a:defRPr/>
            </a:pPr>
            <a:r>
              <a:rPr lang="es-ES" sz="2400" b="1" dirty="0" err="1" smtClean="0">
                <a:solidFill>
                  <a:schemeClr val="accent6">
                    <a:lumMod val="50000"/>
                  </a:schemeClr>
                </a:solidFill>
              </a:rPr>
              <a:t>Clinical</a:t>
            </a:r>
            <a:r>
              <a:rPr lang="es-ES" sz="2400" dirty="0" smtClean="0"/>
              <a:t> </a:t>
            </a:r>
          </a:p>
          <a:p>
            <a:pPr lvl="1" fontAlgn="auto">
              <a:spcAft>
                <a:spcPts val="0"/>
              </a:spcAft>
              <a:buFont typeface="Arial" pitchFamily="34" charset="0"/>
              <a:buChar char="–"/>
              <a:defRPr/>
            </a:pPr>
            <a:r>
              <a:rPr lang="es-ES" dirty="0" err="1"/>
              <a:t>Age</a:t>
            </a:r>
            <a:r>
              <a:rPr lang="es-ES" dirty="0"/>
              <a:t> &gt; 65</a:t>
            </a:r>
          </a:p>
          <a:p>
            <a:pPr lvl="1" fontAlgn="auto">
              <a:spcAft>
                <a:spcPts val="0"/>
              </a:spcAft>
              <a:buFont typeface="Arial" pitchFamily="34" charset="0"/>
              <a:buChar char="–"/>
              <a:defRPr/>
            </a:pPr>
            <a:r>
              <a:rPr lang="es-ES" dirty="0"/>
              <a:t>Sex: </a:t>
            </a:r>
            <a:r>
              <a:rPr lang="es-ES" dirty="0" err="1"/>
              <a:t>women</a:t>
            </a:r>
            <a:endParaRPr lang="es-ES" dirty="0"/>
          </a:p>
          <a:p>
            <a:pPr lvl="1" fontAlgn="auto">
              <a:spcAft>
                <a:spcPts val="0"/>
              </a:spcAft>
              <a:buFont typeface="Arial" pitchFamily="34" charset="0"/>
              <a:buChar char="–"/>
              <a:defRPr/>
            </a:pPr>
            <a:r>
              <a:rPr lang="es-ES" dirty="0" err="1"/>
              <a:t>Extremities</a:t>
            </a:r>
            <a:r>
              <a:rPr lang="es-ES" dirty="0"/>
              <a:t> </a:t>
            </a:r>
            <a:r>
              <a:rPr lang="es-ES" dirty="0" err="1"/>
              <a:t>localizations</a:t>
            </a:r>
            <a:endParaRPr lang="es-ES" dirty="0"/>
          </a:p>
          <a:p>
            <a:pPr fontAlgn="auto">
              <a:spcAft>
                <a:spcPts val="0"/>
              </a:spcAft>
              <a:buFont typeface="Arial" pitchFamily="34" charset="0"/>
              <a:buChar char="•"/>
              <a:defRPr/>
            </a:pPr>
            <a:endParaRPr lang="es-ES" sz="2400" dirty="0" smtClean="0"/>
          </a:p>
        </p:txBody>
      </p:sp>
      <p:sp>
        <p:nvSpPr>
          <p:cNvPr id="5" name="4 Marcador de contenido"/>
          <p:cNvSpPr>
            <a:spLocks noGrp="1"/>
          </p:cNvSpPr>
          <p:nvPr>
            <p:ph sz="half" idx="2"/>
          </p:nvPr>
        </p:nvSpPr>
        <p:spPr>
          <a:xfrm>
            <a:off x="4648200" y="1268413"/>
            <a:ext cx="4038600" cy="4525962"/>
          </a:xfrm>
        </p:spPr>
        <p:txBody>
          <a:bodyPr rtlCol="0">
            <a:normAutofit/>
          </a:bodyPr>
          <a:lstStyle/>
          <a:p>
            <a:pPr fontAlgn="auto">
              <a:spcAft>
                <a:spcPts val="0"/>
              </a:spcAft>
              <a:buFont typeface="Arial" pitchFamily="34" charset="0"/>
              <a:buChar char="•"/>
              <a:defRPr/>
            </a:pPr>
            <a:r>
              <a:rPr lang="es-ES" sz="2400" b="1" dirty="0" err="1">
                <a:solidFill>
                  <a:schemeClr val="accent6">
                    <a:lumMod val="50000"/>
                  </a:schemeClr>
                </a:solidFill>
              </a:rPr>
              <a:t>Pathological</a:t>
            </a:r>
            <a:r>
              <a:rPr lang="es-ES" sz="2400" b="1" dirty="0">
                <a:solidFill>
                  <a:schemeClr val="accent6">
                    <a:lumMod val="50000"/>
                  </a:schemeClr>
                </a:solidFill>
              </a:rPr>
              <a:t>: </a:t>
            </a:r>
            <a:endParaRPr lang="es-ES" sz="2400" b="1" dirty="0" smtClean="0">
              <a:solidFill>
                <a:schemeClr val="accent6">
                  <a:lumMod val="50000"/>
                </a:schemeClr>
              </a:solidFill>
            </a:endParaRPr>
          </a:p>
          <a:p>
            <a:pPr lvl="1" fontAlgn="auto">
              <a:spcAft>
                <a:spcPts val="0"/>
              </a:spcAft>
              <a:buFont typeface="Arial" pitchFamily="34" charset="0"/>
              <a:buChar char="–"/>
              <a:defRPr/>
            </a:pPr>
            <a:r>
              <a:rPr lang="es-ES" dirty="0" err="1"/>
              <a:t>Early</a:t>
            </a:r>
            <a:r>
              <a:rPr lang="es-ES" dirty="0"/>
              <a:t> </a:t>
            </a:r>
            <a:r>
              <a:rPr lang="es-ES" dirty="0" err="1"/>
              <a:t>disease</a:t>
            </a:r>
            <a:r>
              <a:rPr lang="es-ES" dirty="0"/>
              <a:t>:</a:t>
            </a:r>
          </a:p>
          <a:p>
            <a:pPr lvl="2" fontAlgn="auto">
              <a:spcAft>
                <a:spcPts val="0"/>
              </a:spcAft>
              <a:buFont typeface="Arial" pitchFamily="34" charset="0"/>
              <a:buChar char="•"/>
              <a:defRPr/>
            </a:pPr>
            <a:r>
              <a:rPr lang="es-ES" sz="2400" dirty="0" err="1"/>
              <a:t>Breslow</a:t>
            </a:r>
            <a:endParaRPr lang="es-ES" sz="2400" dirty="0"/>
          </a:p>
          <a:p>
            <a:pPr lvl="2" fontAlgn="auto">
              <a:spcAft>
                <a:spcPts val="0"/>
              </a:spcAft>
              <a:buFont typeface="Arial" pitchFamily="34" charset="0"/>
              <a:buChar char="•"/>
              <a:defRPr/>
            </a:pPr>
            <a:r>
              <a:rPr lang="es-ES" sz="2400" dirty="0" err="1"/>
              <a:t>Mitotic</a:t>
            </a:r>
            <a:r>
              <a:rPr lang="es-ES" sz="2400" dirty="0"/>
              <a:t> </a:t>
            </a:r>
            <a:r>
              <a:rPr lang="es-ES" sz="2400" dirty="0" err="1"/>
              <a:t>rate</a:t>
            </a:r>
            <a:endParaRPr lang="es-ES" sz="2400" dirty="0"/>
          </a:p>
          <a:p>
            <a:pPr lvl="2" fontAlgn="auto">
              <a:spcAft>
                <a:spcPts val="0"/>
              </a:spcAft>
              <a:buFont typeface="Arial" pitchFamily="34" charset="0"/>
              <a:buChar char="•"/>
              <a:defRPr/>
            </a:pPr>
            <a:r>
              <a:rPr lang="es-ES" sz="2400" dirty="0" err="1"/>
              <a:t>Ulceration</a:t>
            </a:r>
            <a:endParaRPr lang="es-ES" sz="2400" dirty="0"/>
          </a:p>
          <a:p>
            <a:pPr lvl="1" fontAlgn="auto">
              <a:spcAft>
                <a:spcPts val="0"/>
              </a:spcAft>
              <a:buFont typeface="Arial" pitchFamily="34" charset="0"/>
              <a:buChar char="–"/>
              <a:defRPr/>
            </a:pPr>
            <a:r>
              <a:rPr lang="es-ES" dirty="0" err="1" smtClean="0"/>
              <a:t>Locally</a:t>
            </a:r>
            <a:r>
              <a:rPr lang="es-ES" dirty="0" smtClean="0"/>
              <a:t> </a:t>
            </a:r>
            <a:r>
              <a:rPr lang="es-ES" dirty="0" err="1" smtClean="0"/>
              <a:t>advanced</a:t>
            </a:r>
            <a:r>
              <a:rPr lang="es-ES" dirty="0" smtClean="0"/>
              <a:t>: </a:t>
            </a:r>
          </a:p>
          <a:p>
            <a:pPr lvl="2" fontAlgn="auto">
              <a:spcAft>
                <a:spcPts val="0"/>
              </a:spcAft>
              <a:buFont typeface="Arial" pitchFamily="34" charset="0"/>
              <a:buChar char="•"/>
              <a:defRPr/>
            </a:pPr>
            <a:r>
              <a:rPr lang="es-ES" sz="2400" dirty="0" err="1" smtClean="0"/>
              <a:t>Number</a:t>
            </a:r>
            <a:r>
              <a:rPr lang="es-ES" sz="2400" dirty="0" smtClean="0"/>
              <a:t> N+</a:t>
            </a:r>
          </a:p>
          <a:p>
            <a:pPr lvl="2" fontAlgn="auto">
              <a:spcAft>
                <a:spcPts val="0"/>
              </a:spcAft>
              <a:buFont typeface="Arial" pitchFamily="34" charset="0"/>
              <a:buChar char="•"/>
              <a:defRPr/>
            </a:pPr>
            <a:r>
              <a:rPr lang="es-ES" sz="2400" dirty="0" smtClean="0"/>
              <a:t>Tumor </a:t>
            </a:r>
            <a:r>
              <a:rPr lang="es-ES" sz="2400" dirty="0" err="1" smtClean="0"/>
              <a:t>burden</a:t>
            </a:r>
            <a:endParaRPr lang="es-ES" sz="2400" dirty="0" smtClean="0"/>
          </a:p>
          <a:p>
            <a:pPr lvl="2" fontAlgn="auto">
              <a:spcAft>
                <a:spcPts val="0"/>
              </a:spcAft>
              <a:buFont typeface="Arial" pitchFamily="34" charset="0"/>
              <a:buChar char="•"/>
              <a:defRPr/>
            </a:pPr>
            <a:r>
              <a:rPr lang="es-ES" sz="2400" dirty="0" err="1" smtClean="0"/>
              <a:t>ulceration</a:t>
            </a:r>
            <a:endParaRPr lang="es-ES" sz="2400" dirty="0"/>
          </a:p>
          <a:p>
            <a:pPr fontAlgn="auto">
              <a:spcAft>
                <a:spcPts val="0"/>
              </a:spcAft>
              <a:buFont typeface="Arial" pitchFamily="34" charset="0"/>
              <a:buChar char="•"/>
              <a:defRPr/>
            </a:pPr>
            <a:endParaRPr lang="es-ES" sz="2400" dirty="0"/>
          </a:p>
          <a:p>
            <a:pPr fontAlgn="auto">
              <a:spcAft>
                <a:spcPts val="0"/>
              </a:spcAft>
              <a:buFont typeface="Arial" pitchFamily="34" charset="0"/>
              <a:buChar char="•"/>
              <a:defRPr/>
            </a:pPr>
            <a:endParaRPr lang="es-ES" sz="2400" dirty="0"/>
          </a:p>
        </p:txBody>
      </p:sp>
      <p:sp>
        <p:nvSpPr>
          <p:cNvPr id="8" name="3 Marcador de contenido"/>
          <p:cNvSpPr txBox="1">
            <a:spLocks/>
          </p:cNvSpPr>
          <p:nvPr/>
        </p:nvSpPr>
        <p:spPr>
          <a:xfrm>
            <a:off x="609600" y="3644900"/>
            <a:ext cx="8283575" cy="2273300"/>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defRPr/>
            </a:pPr>
            <a:r>
              <a:rPr lang="es-ES" sz="2400" b="1" dirty="0" err="1" smtClean="0">
                <a:solidFill>
                  <a:schemeClr val="accent6">
                    <a:lumMod val="50000"/>
                  </a:schemeClr>
                </a:solidFill>
              </a:rPr>
              <a:t>Advanced</a:t>
            </a:r>
            <a:r>
              <a:rPr lang="es-ES" sz="2400" b="1" dirty="0" smtClean="0">
                <a:solidFill>
                  <a:schemeClr val="accent6">
                    <a:lumMod val="50000"/>
                  </a:schemeClr>
                </a:solidFill>
              </a:rPr>
              <a:t> </a:t>
            </a:r>
            <a:r>
              <a:rPr lang="es-ES" sz="2400" b="1" dirty="0" err="1" smtClean="0">
                <a:solidFill>
                  <a:schemeClr val="accent6">
                    <a:lumMod val="50000"/>
                  </a:schemeClr>
                </a:solidFill>
              </a:rPr>
              <a:t>disease</a:t>
            </a:r>
            <a:endParaRPr lang="es-ES" sz="2400" b="1" dirty="0" smtClean="0">
              <a:solidFill>
                <a:schemeClr val="accent6">
                  <a:lumMod val="50000"/>
                </a:schemeClr>
              </a:solidFill>
            </a:endParaRPr>
          </a:p>
          <a:p>
            <a:pPr lvl="1" fontAlgn="auto">
              <a:spcAft>
                <a:spcPts val="0"/>
              </a:spcAft>
              <a:defRPr/>
            </a:pPr>
            <a:r>
              <a:rPr lang="es-ES" dirty="0" err="1" smtClean="0"/>
              <a:t>Soft</a:t>
            </a:r>
            <a:r>
              <a:rPr lang="es-ES" dirty="0" smtClean="0"/>
              <a:t> </a:t>
            </a:r>
            <a:r>
              <a:rPr lang="es-ES" dirty="0" err="1" smtClean="0"/>
              <a:t>tissue</a:t>
            </a:r>
            <a:endParaRPr lang="es-ES" dirty="0" smtClean="0"/>
          </a:p>
          <a:p>
            <a:pPr lvl="1" fontAlgn="auto">
              <a:spcAft>
                <a:spcPts val="0"/>
              </a:spcAft>
              <a:defRPr/>
            </a:pPr>
            <a:r>
              <a:rPr lang="es-ES" dirty="0" err="1" smtClean="0"/>
              <a:t>Lung</a:t>
            </a:r>
            <a:endParaRPr lang="es-ES" dirty="0" smtClean="0"/>
          </a:p>
          <a:p>
            <a:pPr lvl="1" fontAlgn="auto">
              <a:spcAft>
                <a:spcPts val="0"/>
              </a:spcAft>
              <a:defRPr/>
            </a:pPr>
            <a:r>
              <a:rPr lang="es-ES" dirty="0" smtClean="0"/>
              <a:t>Visceral </a:t>
            </a:r>
            <a:r>
              <a:rPr lang="es-ES" dirty="0" err="1" smtClean="0"/>
              <a:t>other</a:t>
            </a:r>
            <a:r>
              <a:rPr lang="es-ES" dirty="0" smtClean="0"/>
              <a:t> </a:t>
            </a:r>
            <a:r>
              <a:rPr lang="es-ES" dirty="0" err="1" smtClean="0"/>
              <a:t>than</a:t>
            </a:r>
            <a:r>
              <a:rPr lang="es-ES" dirty="0" smtClean="0"/>
              <a:t> </a:t>
            </a:r>
            <a:r>
              <a:rPr lang="es-ES" dirty="0" err="1" smtClean="0"/>
              <a:t>lung</a:t>
            </a:r>
            <a:endParaRPr lang="es-ES" dirty="0" smtClean="0"/>
          </a:p>
          <a:p>
            <a:pPr lvl="1" fontAlgn="auto">
              <a:spcAft>
                <a:spcPts val="0"/>
              </a:spcAft>
              <a:defRPr/>
            </a:pPr>
            <a:endParaRPr lang="es-ES" dirty="0"/>
          </a:p>
          <a:p>
            <a:pPr lvl="1" fontAlgn="auto">
              <a:spcAft>
                <a:spcPts val="0"/>
              </a:spcAft>
              <a:defRPr/>
            </a:pPr>
            <a:r>
              <a:rPr lang="es-ES" dirty="0" smtClean="0"/>
              <a:t>LDH </a:t>
            </a:r>
            <a:r>
              <a:rPr lang="es-ES" dirty="0" err="1" smtClean="0"/>
              <a:t>levels</a:t>
            </a:r>
            <a:endParaRPr lang="es-ES" dirty="0" smtClean="0"/>
          </a:p>
        </p:txBody>
      </p:sp>
      <p:sp>
        <p:nvSpPr>
          <p:cNvPr id="28677" name="6 CuadroTexto"/>
          <p:cNvSpPr txBox="1">
            <a:spLocks noChangeArrowheads="1"/>
          </p:cNvSpPr>
          <p:nvPr/>
        </p:nvSpPr>
        <p:spPr bwMode="auto">
          <a:xfrm>
            <a:off x="5364163" y="6021388"/>
            <a:ext cx="3240087" cy="369887"/>
          </a:xfrm>
          <a:prstGeom prst="rect">
            <a:avLst/>
          </a:prstGeom>
          <a:noFill/>
          <a:ln w="9525">
            <a:noFill/>
            <a:miter lim="800000"/>
            <a:headEnd/>
            <a:tailEnd/>
          </a:ln>
        </p:spPr>
        <p:txBody>
          <a:bodyPr>
            <a:spAutoFit/>
          </a:bodyPr>
          <a:lstStyle/>
          <a:p>
            <a:pPr algn="r"/>
            <a:r>
              <a:rPr lang="es-ES" i="1">
                <a:latin typeface="Calibri" pitchFamily="34" charset="0"/>
              </a:rPr>
              <a:t>Balch, JCO 2009</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100013"/>
            <a:ext cx="8229600" cy="1143001"/>
          </a:xfrm>
        </p:spPr>
        <p:txBody>
          <a:bodyPr rtlCol="0">
            <a:normAutofit/>
          </a:bodyPr>
          <a:lstStyle/>
          <a:p>
            <a:pPr fontAlgn="auto">
              <a:spcAft>
                <a:spcPts val="0"/>
              </a:spcAft>
              <a:defRPr/>
            </a:pPr>
            <a:r>
              <a:rPr lang="es-ES" sz="3600" i="1" dirty="0" smtClean="0">
                <a:solidFill>
                  <a:srgbClr val="FFC000"/>
                </a:solidFill>
                <a:effectLst>
                  <a:outerShdw blurRad="38100" dist="38100" dir="2700000" algn="tl">
                    <a:srgbClr val="000000">
                      <a:alpha val="43137"/>
                    </a:srgbClr>
                  </a:outerShdw>
                </a:effectLst>
              </a:rPr>
              <a:t>TNM </a:t>
            </a:r>
            <a:r>
              <a:rPr lang="es-ES" sz="3600" i="1" dirty="0" err="1" smtClean="0">
                <a:solidFill>
                  <a:srgbClr val="FFC000"/>
                </a:solidFill>
                <a:effectLst>
                  <a:outerShdw blurRad="38100" dist="38100" dir="2700000" algn="tl">
                    <a:srgbClr val="000000">
                      <a:alpha val="43137"/>
                    </a:srgbClr>
                  </a:outerShdw>
                </a:effectLst>
              </a:rPr>
              <a:t>Staging</a:t>
            </a:r>
            <a:r>
              <a:rPr lang="es-ES" sz="3600" i="1" dirty="0" smtClean="0">
                <a:solidFill>
                  <a:srgbClr val="FFC000"/>
                </a:solidFill>
                <a:effectLst>
                  <a:outerShdw blurRad="38100" dist="38100" dir="2700000" algn="tl">
                    <a:srgbClr val="000000">
                      <a:alpha val="43137"/>
                    </a:srgbClr>
                  </a:outerShdw>
                </a:effectLst>
              </a:rPr>
              <a:t> </a:t>
            </a:r>
            <a:r>
              <a:rPr lang="es-ES" sz="3600" i="1" dirty="0" err="1" smtClean="0">
                <a:solidFill>
                  <a:srgbClr val="FFC000"/>
                </a:solidFill>
                <a:effectLst>
                  <a:outerShdw blurRad="38100" dist="38100" dir="2700000" algn="tl">
                    <a:srgbClr val="000000">
                      <a:alpha val="43137"/>
                    </a:srgbClr>
                  </a:outerShdw>
                </a:effectLst>
              </a:rPr>
              <a:t>Cutaneous</a:t>
            </a:r>
            <a:r>
              <a:rPr lang="es-ES" sz="3600" i="1" dirty="0" smtClean="0">
                <a:solidFill>
                  <a:srgbClr val="FFC000"/>
                </a:solidFill>
                <a:effectLst>
                  <a:outerShdw blurRad="38100" dist="38100" dir="2700000" algn="tl">
                    <a:srgbClr val="000000">
                      <a:alpha val="43137"/>
                    </a:srgbClr>
                  </a:outerShdw>
                </a:effectLst>
              </a:rPr>
              <a:t> Melanoma</a:t>
            </a:r>
            <a:endParaRPr lang="es-ES" sz="3600" i="1" dirty="0">
              <a:solidFill>
                <a:srgbClr val="FFC000"/>
              </a:solidFill>
              <a:effectLst>
                <a:outerShdw blurRad="38100" dist="38100" dir="2700000" algn="tl">
                  <a:srgbClr val="000000">
                    <a:alpha val="43137"/>
                  </a:srgbClr>
                </a:outerShdw>
              </a:effectLst>
            </a:endParaRPr>
          </a:p>
        </p:txBody>
      </p:sp>
      <p:pic>
        <p:nvPicPr>
          <p:cNvPr id="30722" name="Picture 4"/>
          <p:cNvPicPr>
            <a:picLocks noChangeAspect="1" noChangeArrowheads="1"/>
          </p:cNvPicPr>
          <p:nvPr/>
        </p:nvPicPr>
        <p:blipFill>
          <a:blip r:embed="rId3">
            <a:clrChange>
              <a:clrFrom>
                <a:srgbClr val="FFFFFF"/>
              </a:clrFrom>
              <a:clrTo>
                <a:srgbClr val="FFFFFF">
                  <a:alpha val="0"/>
                </a:srgbClr>
              </a:clrTo>
            </a:clrChange>
          </a:blip>
          <a:srcRect t="4391"/>
          <a:stretch>
            <a:fillRect/>
          </a:stretch>
        </p:blipFill>
        <p:spPr bwMode="auto">
          <a:xfrm>
            <a:off x="795338" y="776288"/>
            <a:ext cx="3776662" cy="5886450"/>
          </a:xfrm>
          <a:prstGeom prst="rect">
            <a:avLst/>
          </a:prstGeom>
          <a:noFill/>
          <a:ln w="9525">
            <a:noFill/>
            <a:miter lim="800000"/>
            <a:headEnd/>
            <a:tailEnd/>
          </a:ln>
        </p:spPr>
      </p:pic>
      <p:pic>
        <p:nvPicPr>
          <p:cNvPr id="30723" name="Picture 2"/>
          <p:cNvPicPr>
            <a:picLocks noChangeAspect="1" noChangeArrowheads="1"/>
          </p:cNvPicPr>
          <p:nvPr/>
        </p:nvPicPr>
        <p:blipFill>
          <a:blip r:embed="rId4"/>
          <a:srcRect/>
          <a:stretch>
            <a:fillRect/>
          </a:stretch>
        </p:blipFill>
        <p:spPr bwMode="auto">
          <a:xfrm>
            <a:off x="4876800" y="844550"/>
            <a:ext cx="3943350" cy="3952875"/>
          </a:xfrm>
          <a:prstGeom prst="rect">
            <a:avLst/>
          </a:prstGeom>
          <a:noFill/>
          <a:ln w="9525">
            <a:noFill/>
            <a:miter lim="800000"/>
            <a:headEnd/>
            <a:tailEnd/>
          </a:ln>
        </p:spPr>
      </p:pic>
      <p:sp>
        <p:nvSpPr>
          <p:cNvPr id="30724" name="1 CuadroTexto"/>
          <p:cNvSpPr txBox="1">
            <a:spLocks noChangeArrowheads="1"/>
          </p:cNvSpPr>
          <p:nvPr/>
        </p:nvSpPr>
        <p:spPr bwMode="auto">
          <a:xfrm>
            <a:off x="5003800" y="5084763"/>
            <a:ext cx="3816350" cy="339725"/>
          </a:xfrm>
          <a:prstGeom prst="rect">
            <a:avLst/>
          </a:prstGeom>
          <a:noFill/>
          <a:ln w="9525">
            <a:noFill/>
            <a:miter lim="800000"/>
            <a:headEnd/>
            <a:tailEnd/>
          </a:ln>
        </p:spPr>
        <p:txBody>
          <a:bodyPr>
            <a:spAutoFit/>
          </a:bodyPr>
          <a:lstStyle/>
          <a:p>
            <a:pPr algn="r"/>
            <a:r>
              <a:rPr lang="es-ES" sz="1600" i="1">
                <a:latin typeface="Calibri" pitchFamily="34" charset="0"/>
              </a:rPr>
              <a:t>Balch, JCO 2009</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TotalTime>
  <Words>4394</Words>
  <Application>Microsoft Office PowerPoint</Application>
  <PresentationFormat>Presentación en pantalla (4:3)</PresentationFormat>
  <Paragraphs>653</Paragraphs>
  <Slides>69</Slides>
  <Notes>69</Notes>
  <HiddenSlides>1</HiddenSlides>
  <MMClips>0</MMClips>
  <ScaleCrop>false</ScaleCrop>
  <HeadingPairs>
    <vt:vector size="6" baseType="variant">
      <vt:variant>
        <vt:lpstr>Fuentes usadas</vt:lpstr>
      </vt:variant>
      <vt:variant>
        <vt:i4>13</vt:i4>
      </vt:variant>
      <vt:variant>
        <vt:lpstr>Plantilla de diseño</vt:lpstr>
      </vt:variant>
      <vt:variant>
        <vt:i4>1</vt:i4>
      </vt:variant>
      <vt:variant>
        <vt:lpstr>Títulos de diapositiva</vt:lpstr>
      </vt:variant>
      <vt:variant>
        <vt:i4>69</vt:i4>
      </vt:variant>
    </vt:vector>
  </HeadingPairs>
  <TitlesOfParts>
    <vt:vector size="83" baseType="lpstr">
      <vt:lpstr>Calibri</vt:lpstr>
      <vt:lpstr>Arial</vt:lpstr>
      <vt:lpstr>ＭＳ Ｐゴシック</vt:lpstr>
      <vt:lpstr>Wingdings</vt:lpstr>
      <vt:lpstr>PMingLiU</vt:lpstr>
      <vt:lpstr>Comic Sans MS</vt:lpstr>
      <vt:lpstr>StarSymbol</vt:lpstr>
      <vt:lpstr>Arial Narrow</vt:lpstr>
      <vt:lpstr>Times New Roman</vt:lpstr>
      <vt:lpstr>TradeGothic BoldTwo</vt:lpstr>
      <vt:lpstr>TradeGothic</vt:lpstr>
      <vt:lpstr>Trebuchet MS</vt:lpstr>
      <vt:lpstr>Symbol</vt:lpstr>
      <vt:lpstr>Tema de Office</vt:lpstr>
      <vt:lpstr>Melanoma:  Nuevos tratamientos en inmunoterapia  IPILIMUMAB (Yervoy®):  EFICACIA Y MANEJO TOXICIDAD</vt:lpstr>
      <vt:lpstr>Introduction: epidemiology Jemal A, CA Cancer J Clin 2010</vt:lpstr>
      <vt:lpstr>Diapositiva 3</vt:lpstr>
      <vt:lpstr>Risk factors</vt:lpstr>
      <vt:lpstr>The ABCDEs of  Melanoma Diagnosis</vt:lpstr>
      <vt:lpstr>Morphologic Types  of Cutaneous Melanoma</vt:lpstr>
      <vt:lpstr>Initial workup and treatment</vt:lpstr>
      <vt:lpstr>Prognostic factors</vt:lpstr>
      <vt:lpstr>TNM Staging Cutaneous Melanoma</vt:lpstr>
      <vt:lpstr>Stage I-III prognosis</vt:lpstr>
      <vt:lpstr>Stage IV prognosis</vt:lpstr>
      <vt:lpstr>Melanoma treatment up to 2011</vt:lpstr>
      <vt:lpstr>Overall survival for metastatic melanoma </vt:lpstr>
      <vt:lpstr>Any news in advanced melanoma?</vt:lpstr>
      <vt:lpstr>Molecular classification</vt:lpstr>
      <vt:lpstr>Diapositiva 16</vt:lpstr>
      <vt:lpstr>Diapositiva 17</vt:lpstr>
      <vt:lpstr>Diapositiva 18</vt:lpstr>
      <vt:lpstr>Immunotherapy: CTLA4 blockade</vt:lpstr>
      <vt:lpstr>CTLA4 inhibition in melanoma: Physiological activity</vt:lpstr>
      <vt:lpstr>Ipilimumab mechanism of action</vt:lpstr>
      <vt:lpstr>Diapositiva 22</vt:lpstr>
      <vt:lpstr> Phase III Trial of Ipilimumab Plus gp100 Vaccine Versus gp100 Vaccine Versus Ipilimumab as Second-line Therapy in Advanced Melanoma:  Treatment Schema</vt:lpstr>
      <vt:lpstr>Diapositiva 24</vt:lpstr>
      <vt:lpstr>Diapositiva 25</vt:lpstr>
      <vt:lpstr>Diapositiva 26</vt:lpstr>
      <vt:lpstr>Diapositiva 27</vt:lpstr>
      <vt:lpstr>Diapositiva 28</vt:lpstr>
      <vt:lpstr>Diapositiva 29</vt:lpstr>
      <vt:lpstr>Study 024: Safety Summary</vt:lpstr>
      <vt:lpstr>Reacciones adversas relacionadas con la inmunidad</vt:lpstr>
      <vt:lpstr>Diapositiva 32</vt:lpstr>
      <vt:lpstr>Las RAi más frecuentes con Ipilimumab: dermatológicas y gastrointestinales </vt:lpstr>
      <vt:lpstr>Las RAi Gr 3-4 occurren en una minoría de los pacientes tratados con Ipilimumab</vt:lpstr>
      <vt:lpstr>Diapositiva 35</vt:lpstr>
      <vt:lpstr>Diapositiva 36</vt:lpstr>
      <vt:lpstr>Diapositiva 37</vt:lpstr>
      <vt:lpstr>RAi: Tratamiento</vt:lpstr>
      <vt:lpstr>El tratamiento de las irAR depende de su gravedad y persistencia</vt:lpstr>
      <vt:lpstr>Diapositiva 40</vt:lpstr>
      <vt:lpstr>Diapositiva 41</vt:lpstr>
      <vt:lpstr>Toxicidad GI</vt:lpstr>
      <vt:lpstr>Algoritmo de manejo de la toxicidad GI inmuno-relacionada </vt:lpstr>
      <vt:lpstr>Diapositiva 44</vt:lpstr>
      <vt:lpstr>Diapositiva 45</vt:lpstr>
      <vt:lpstr>Diapositiva 46</vt:lpstr>
      <vt:lpstr>Diapositiva 47</vt:lpstr>
      <vt:lpstr>Diapositiva 48</vt:lpstr>
      <vt:lpstr>Diapositiva 49</vt:lpstr>
      <vt:lpstr>Diapositiva 50</vt:lpstr>
      <vt:lpstr>Diapositiva 51</vt:lpstr>
      <vt:lpstr>Diapositiva 52</vt:lpstr>
      <vt:lpstr> RAi: Conclusiones</vt:lpstr>
      <vt:lpstr>Diapositiva 54</vt:lpstr>
      <vt:lpstr>Diapositiva 55</vt:lpstr>
      <vt:lpstr>Diapositiva 56</vt:lpstr>
      <vt:lpstr>Diapositiva 57</vt:lpstr>
      <vt:lpstr>Criterios WHO vs irRC </vt:lpstr>
      <vt:lpstr>Diapositiva 59</vt:lpstr>
      <vt:lpstr>Diapositiva 60</vt:lpstr>
      <vt:lpstr>Diapositiva 61</vt:lpstr>
      <vt:lpstr>Patrones de respuesta de ipilimumab conclusiones</vt:lpstr>
      <vt:lpstr>Diapositiva 63</vt:lpstr>
      <vt:lpstr>PD-1/Ligand Checkpoint Pathway</vt:lpstr>
      <vt:lpstr>Diapositiva 65</vt:lpstr>
      <vt:lpstr>Diapositiva 66</vt:lpstr>
      <vt:lpstr>Diapositiva 67</vt:lpstr>
      <vt:lpstr>Conclusiones</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Yolanda Garcia Garcia</dc:creator>
  <cp:lastModifiedBy>UsuariEstandar</cp:lastModifiedBy>
  <cp:revision>36</cp:revision>
  <dcterms:created xsi:type="dcterms:W3CDTF">2013-05-01T09:45:03Z</dcterms:created>
  <dcterms:modified xsi:type="dcterms:W3CDTF">2013-05-03T07:07:24Z</dcterms:modified>
</cp:coreProperties>
</file>